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notesSlides/notesSlide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9"/>
  </p:notesMasterIdLst>
  <p:sldIdLst>
    <p:sldId id="256" r:id="rId2"/>
    <p:sldId id="258" r:id="rId3"/>
    <p:sldId id="257" r:id="rId4"/>
    <p:sldId id="260" r:id="rId5"/>
    <p:sldId id="261" r:id="rId6"/>
    <p:sldId id="263" r:id="rId7"/>
    <p:sldId id="262" r:id="rId8"/>
    <p:sldId id="264" r:id="rId9"/>
    <p:sldId id="265" r:id="rId10"/>
    <p:sldId id="266" r:id="rId11"/>
    <p:sldId id="267" r:id="rId12"/>
    <p:sldId id="268" r:id="rId13"/>
    <p:sldId id="269" r:id="rId14"/>
    <p:sldId id="270" r:id="rId15"/>
    <p:sldId id="272" r:id="rId16"/>
    <p:sldId id="273" r:id="rId17"/>
    <p:sldId id="274" r:id="rId18"/>
    <p:sldId id="271" r:id="rId19"/>
    <p:sldId id="275" r:id="rId20"/>
    <p:sldId id="276" r:id="rId21"/>
    <p:sldId id="277" r:id="rId22"/>
    <p:sldId id="278" r:id="rId23"/>
    <p:sldId id="279" r:id="rId24"/>
    <p:sldId id="302" r:id="rId25"/>
    <p:sldId id="306" r:id="rId26"/>
    <p:sldId id="303" r:id="rId27"/>
    <p:sldId id="304" r:id="rId28"/>
    <p:sldId id="305" r:id="rId29"/>
    <p:sldId id="308" r:id="rId30"/>
    <p:sldId id="307" r:id="rId31"/>
    <p:sldId id="309" r:id="rId32"/>
    <p:sldId id="310" r:id="rId33"/>
    <p:sldId id="285" r:id="rId34"/>
    <p:sldId id="286" r:id="rId35"/>
    <p:sldId id="287" r:id="rId36"/>
    <p:sldId id="288" r:id="rId37"/>
    <p:sldId id="289" r:id="rId38"/>
    <p:sldId id="321" r:id="rId39"/>
    <p:sldId id="280" r:id="rId40"/>
    <p:sldId id="281" r:id="rId41"/>
    <p:sldId id="312" r:id="rId42"/>
    <p:sldId id="282" r:id="rId43"/>
    <p:sldId id="283" r:id="rId44"/>
    <p:sldId id="284" r:id="rId45"/>
    <p:sldId id="313" r:id="rId46"/>
    <p:sldId id="314" r:id="rId47"/>
    <p:sldId id="315" r:id="rId48"/>
    <p:sldId id="316" r:id="rId49"/>
    <p:sldId id="317" r:id="rId50"/>
    <p:sldId id="318" r:id="rId51"/>
    <p:sldId id="320" r:id="rId52"/>
    <p:sldId id="319" r:id="rId53"/>
    <p:sldId id="290" r:id="rId54"/>
    <p:sldId id="291" r:id="rId55"/>
    <p:sldId id="322" r:id="rId56"/>
    <p:sldId id="323" r:id="rId57"/>
    <p:sldId id="324" r:id="rId58"/>
    <p:sldId id="325" r:id="rId59"/>
    <p:sldId id="326" r:id="rId60"/>
    <p:sldId id="327" r:id="rId61"/>
    <p:sldId id="328" r:id="rId62"/>
    <p:sldId id="330" r:id="rId63"/>
    <p:sldId id="331" r:id="rId64"/>
    <p:sldId id="332" r:id="rId65"/>
    <p:sldId id="333" r:id="rId66"/>
    <p:sldId id="334" r:id="rId67"/>
    <p:sldId id="335" r:id="rId68"/>
    <p:sldId id="337" r:id="rId69"/>
    <p:sldId id="338" r:id="rId70"/>
    <p:sldId id="339" r:id="rId71"/>
    <p:sldId id="340" r:id="rId72"/>
    <p:sldId id="292" r:id="rId73"/>
    <p:sldId id="341" r:id="rId74"/>
    <p:sldId id="342" r:id="rId75"/>
    <p:sldId id="343" r:id="rId76"/>
    <p:sldId id="344" r:id="rId77"/>
    <p:sldId id="345" r:id="rId78"/>
    <p:sldId id="346" r:id="rId79"/>
    <p:sldId id="347" r:id="rId80"/>
    <p:sldId id="300" r:id="rId81"/>
    <p:sldId id="295" r:id="rId82"/>
    <p:sldId id="296" r:id="rId83"/>
    <p:sldId id="298" r:id="rId84"/>
    <p:sldId id="297" r:id="rId85"/>
    <p:sldId id="348" r:id="rId86"/>
    <p:sldId id="299" r:id="rId87"/>
    <p:sldId id="301"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482"/>
    <a:srgbClr val="FFFF99"/>
    <a:srgbClr val="1E995E"/>
    <a:srgbClr val="00A0BE"/>
    <a:srgbClr val="BD2823"/>
    <a:srgbClr val="FF96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0436" autoAdjust="0"/>
  </p:normalViewPr>
  <p:slideViewPr>
    <p:cSldViewPr snapToGrid="0">
      <p:cViewPr varScale="1">
        <p:scale>
          <a:sx n="106" d="100"/>
          <a:sy n="106" d="100"/>
        </p:scale>
        <p:origin x="73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onwyn Planasch" userId="2e66dde4-67fd-4a2a-a12e-2b761cdbcf0e" providerId="ADAL" clId="{F6B63C34-00E6-4F91-84B9-D4F8372F0C87}"/>
    <pc:docChg chg="modSld">
      <pc:chgData name="Bronwyn Planasch" userId="2e66dde4-67fd-4a2a-a12e-2b761cdbcf0e" providerId="ADAL" clId="{F6B63C34-00E6-4F91-84B9-D4F8372F0C87}" dt="2026-04-27T16:45:00.111" v="3" actId="20577"/>
      <pc:docMkLst>
        <pc:docMk/>
      </pc:docMkLst>
      <pc:sldChg chg="modSp mod">
        <pc:chgData name="Bronwyn Planasch" userId="2e66dde4-67fd-4a2a-a12e-2b761cdbcf0e" providerId="ADAL" clId="{F6B63C34-00E6-4F91-84B9-D4F8372F0C87}" dt="2026-04-27T16:45:00.111" v="3" actId="20577"/>
        <pc:sldMkLst>
          <pc:docMk/>
          <pc:sldMk cId="1775467309" sldId="269"/>
        </pc:sldMkLst>
        <pc:spChg chg="mod">
          <ac:chgData name="Bronwyn Planasch" userId="2e66dde4-67fd-4a2a-a12e-2b761cdbcf0e" providerId="ADAL" clId="{F6B63C34-00E6-4F91-84B9-D4F8372F0C87}" dt="2026-04-27T16:45:00.111" v="3" actId="20577"/>
          <ac:spMkLst>
            <pc:docMk/>
            <pc:sldMk cId="1775467309" sldId="269"/>
            <ac:spMk id="7" creationId="{6391D197-C282-7E90-967F-0049BE521A97}"/>
          </ac:spMkLst>
        </pc:spChg>
      </pc:sldChg>
      <pc:sldChg chg="modSp mod">
        <pc:chgData name="Bronwyn Planasch" userId="2e66dde4-67fd-4a2a-a12e-2b761cdbcf0e" providerId="ADAL" clId="{F6B63C34-00E6-4F91-84B9-D4F8372F0C87}" dt="2026-03-24T13:39:22.607" v="1" actId="20577"/>
        <pc:sldMkLst>
          <pc:docMk/>
          <pc:sldMk cId="709006620" sldId="277"/>
        </pc:sldMkLst>
        <pc:spChg chg="mod">
          <ac:chgData name="Bronwyn Planasch" userId="2e66dde4-67fd-4a2a-a12e-2b761cdbcf0e" providerId="ADAL" clId="{F6B63C34-00E6-4F91-84B9-D4F8372F0C87}" dt="2026-03-24T13:39:22.607" v="1" actId="20577"/>
          <ac:spMkLst>
            <pc:docMk/>
            <pc:sldMk cId="709006620" sldId="277"/>
            <ac:spMk id="23" creationId="{C20A2FAB-EA3E-2101-4BC3-A1D44496008A}"/>
          </ac:spMkLst>
        </pc:spChg>
      </pc:sldChg>
    </pc:docChg>
  </pc:docChgLst>
</pc:chgInfo>
</file>

<file path=ppt/diagrams/_rels/data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image" Target="../media/image68.png"/></Relationships>
</file>

<file path=ppt/diagrams/_rels/data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image" Target="../media/image70.jpeg"/></Relationships>
</file>

<file path=ppt/diagrams/_rels/drawing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image" Target="../media/image68.png"/></Relationships>
</file>

<file path=ppt/diagrams/_rels/drawing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image" Target="../media/image7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E53229-2340-41C1-8F17-00AD1E9B206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42ACC13D-B205-4A23-B5DC-146A07806E5E}">
      <dgm:prSet phldrT="[Text]"/>
      <dgm:spPr/>
      <dgm:t>
        <a:bodyPr/>
        <a:lstStyle/>
        <a:p>
          <a:r>
            <a:rPr lang="en-US" dirty="0">
              <a:solidFill>
                <a:schemeClr val="tx1"/>
              </a:solidFill>
            </a:rPr>
            <a:t>High-Efficiency Performance</a:t>
          </a:r>
        </a:p>
      </dgm:t>
    </dgm:pt>
    <dgm:pt modelId="{457CFD04-BD7E-4912-B57D-6362DA7851E9}" type="parTrans" cxnId="{8EB4F632-2963-4139-9CCF-78E9F8CF402E}">
      <dgm:prSet/>
      <dgm:spPr/>
      <dgm:t>
        <a:bodyPr/>
        <a:lstStyle/>
        <a:p>
          <a:endParaRPr lang="en-US">
            <a:solidFill>
              <a:schemeClr val="tx1"/>
            </a:solidFill>
          </a:endParaRPr>
        </a:p>
      </dgm:t>
    </dgm:pt>
    <dgm:pt modelId="{AB648498-7938-44EC-BFC3-E6EE8C8C824F}" type="sibTrans" cxnId="{8EB4F632-2963-4139-9CCF-78E9F8CF402E}">
      <dgm:prSet/>
      <dgm:spPr/>
      <dgm:t>
        <a:bodyPr/>
        <a:lstStyle/>
        <a:p>
          <a:endParaRPr lang="en-US">
            <a:solidFill>
              <a:schemeClr val="tx1"/>
            </a:solidFill>
          </a:endParaRPr>
        </a:p>
      </dgm:t>
    </dgm:pt>
    <dgm:pt modelId="{429DB4A5-2A98-479E-A630-E6B7B2B18323}">
      <dgm:prSet phldrT="[Text]"/>
      <dgm:spPr/>
      <dgm:t>
        <a:bodyPr/>
        <a:lstStyle/>
        <a:p>
          <a:r>
            <a:rPr lang="en-US" dirty="0">
              <a:solidFill>
                <a:schemeClr val="tx1"/>
              </a:solidFill>
            </a:rPr>
            <a:t>Maximum output while lowering operational costs</a:t>
          </a:r>
        </a:p>
      </dgm:t>
    </dgm:pt>
    <dgm:pt modelId="{142BBD27-529D-4217-865D-39498886BEA0}" type="parTrans" cxnId="{CA420001-B38A-459A-9D1D-F5B4C2C24817}">
      <dgm:prSet/>
      <dgm:spPr/>
      <dgm:t>
        <a:bodyPr/>
        <a:lstStyle/>
        <a:p>
          <a:endParaRPr lang="en-US">
            <a:solidFill>
              <a:schemeClr val="tx1"/>
            </a:solidFill>
          </a:endParaRPr>
        </a:p>
      </dgm:t>
    </dgm:pt>
    <dgm:pt modelId="{4CE5BA66-3207-417C-881A-3D6634229672}" type="sibTrans" cxnId="{CA420001-B38A-459A-9D1D-F5B4C2C24817}">
      <dgm:prSet/>
      <dgm:spPr/>
      <dgm:t>
        <a:bodyPr/>
        <a:lstStyle/>
        <a:p>
          <a:endParaRPr lang="en-US">
            <a:solidFill>
              <a:schemeClr val="tx1"/>
            </a:solidFill>
          </a:endParaRPr>
        </a:p>
      </dgm:t>
    </dgm:pt>
    <dgm:pt modelId="{DBBBF4DE-D1B3-41BA-899C-19A5A05E859A}">
      <dgm:prSet phldrT="[Text]"/>
      <dgm:spPr/>
      <dgm:t>
        <a:bodyPr/>
        <a:lstStyle/>
        <a:p>
          <a:r>
            <a:rPr lang="en-US" dirty="0">
              <a:solidFill>
                <a:schemeClr val="tx1"/>
              </a:solidFill>
            </a:rPr>
            <a:t>Stability and Control</a:t>
          </a:r>
        </a:p>
      </dgm:t>
    </dgm:pt>
    <dgm:pt modelId="{52FEA459-E2A8-487C-9432-D8CA4FC8D254}" type="parTrans" cxnId="{88E62D45-D40F-4F97-A1B4-9F6A5A814004}">
      <dgm:prSet/>
      <dgm:spPr/>
      <dgm:t>
        <a:bodyPr/>
        <a:lstStyle/>
        <a:p>
          <a:endParaRPr lang="en-US">
            <a:solidFill>
              <a:schemeClr val="tx1"/>
            </a:solidFill>
          </a:endParaRPr>
        </a:p>
      </dgm:t>
    </dgm:pt>
    <dgm:pt modelId="{23B5E293-DDF4-48C3-90B0-D707905546AA}" type="sibTrans" cxnId="{88E62D45-D40F-4F97-A1B4-9F6A5A814004}">
      <dgm:prSet/>
      <dgm:spPr/>
      <dgm:t>
        <a:bodyPr/>
        <a:lstStyle/>
        <a:p>
          <a:endParaRPr lang="en-US">
            <a:solidFill>
              <a:schemeClr val="tx1"/>
            </a:solidFill>
          </a:endParaRPr>
        </a:p>
      </dgm:t>
    </dgm:pt>
    <dgm:pt modelId="{211113AA-EE96-45B5-BF0F-ED3D2ADFD5CB}">
      <dgm:prSet phldrT="[Text]"/>
      <dgm:spPr/>
      <dgm:t>
        <a:bodyPr/>
        <a:lstStyle/>
        <a:p>
          <a:r>
            <a:rPr lang="en-US" dirty="0">
              <a:solidFill>
                <a:schemeClr val="tx1"/>
              </a:solidFill>
            </a:rPr>
            <a:t>Precise temperature control for consistent hot water delivery, featuring high-elevation adjustments and safety lock-outs</a:t>
          </a:r>
        </a:p>
      </dgm:t>
    </dgm:pt>
    <dgm:pt modelId="{9CA83C4D-0E82-4046-A8CC-185E9DB6AA49}" type="parTrans" cxnId="{28BB782A-4758-4F36-A924-5EDAFA4B4FDD}">
      <dgm:prSet/>
      <dgm:spPr/>
      <dgm:t>
        <a:bodyPr/>
        <a:lstStyle/>
        <a:p>
          <a:endParaRPr lang="en-US">
            <a:solidFill>
              <a:schemeClr val="tx1"/>
            </a:solidFill>
          </a:endParaRPr>
        </a:p>
      </dgm:t>
    </dgm:pt>
    <dgm:pt modelId="{05D758BE-033C-4B6D-BE88-06A5D2637762}" type="sibTrans" cxnId="{28BB782A-4758-4F36-A924-5EDAFA4B4FDD}">
      <dgm:prSet/>
      <dgm:spPr/>
      <dgm:t>
        <a:bodyPr/>
        <a:lstStyle/>
        <a:p>
          <a:endParaRPr lang="en-US">
            <a:solidFill>
              <a:schemeClr val="tx1"/>
            </a:solidFill>
          </a:endParaRPr>
        </a:p>
      </dgm:t>
    </dgm:pt>
    <dgm:pt modelId="{8F427C8C-2C3D-47AC-BECC-39BC295E7700}">
      <dgm:prSet phldrT="[Text]"/>
      <dgm:spPr/>
      <dgm:t>
        <a:bodyPr/>
        <a:lstStyle/>
        <a:p>
          <a:r>
            <a:rPr lang="en-US" dirty="0">
              <a:solidFill>
                <a:schemeClr val="tx1"/>
              </a:solidFill>
            </a:rPr>
            <a:t>Environmental Impact</a:t>
          </a:r>
        </a:p>
      </dgm:t>
    </dgm:pt>
    <dgm:pt modelId="{7DF713BC-528A-407F-8E66-63D8C06F2A57}" type="parTrans" cxnId="{914859A2-2727-48D7-AEF8-EE884C40C7F2}">
      <dgm:prSet/>
      <dgm:spPr/>
      <dgm:t>
        <a:bodyPr/>
        <a:lstStyle/>
        <a:p>
          <a:endParaRPr lang="en-US">
            <a:solidFill>
              <a:schemeClr val="tx1"/>
            </a:solidFill>
          </a:endParaRPr>
        </a:p>
      </dgm:t>
    </dgm:pt>
    <dgm:pt modelId="{D6264E53-BA48-47E9-9077-7DAA3E1315F7}" type="sibTrans" cxnId="{914859A2-2727-48D7-AEF8-EE884C40C7F2}">
      <dgm:prSet/>
      <dgm:spPr/>
      <dgm:t>
        <a:bodyPr/>
        <a:lstStyle/>
        <a:p>
          <a:endParaRPr lang="en-US">
            <a:solidFill>
              <a:schemeClr val="tx1"/>
            </a:solidFill>
          </a:endParaRPr>
        </a:p>
      </dgm:t>
    </dgm:pt>
    <dgm:pt modelId="{B7A67C67-12FA-4516-A9AA-63C061935FB5}">
      <dgm:prSet phldrT="[Text]"/>
      <dgm:spPr/>
      <dgm:t>
        <a:bodyPr/>
        <a:lstStyle/>
        <a:p>
          <a:r>
            <a:rPr lang="en-US" dirty="0">
              <a:solidFill>
                <a:schemeClr val="tx1"/>
              </a:solidFill>
            </a:rPr>
            <a:t>Advanced combustion minimizes carbon footprint through lower emissions</a:t>
          </a:r>
        </a:p>
      </dgm:t>
    </dgm:pt>
    <dgm:pt modelId="{3C2D543F-B785-4268-B24F-3E15056708C7}" type="parTrans" cxnId="{5320B8A5-88B5-4E59-8688-3348B22DA3C4}">
      <dgm:prSet/>
      <dgm:spPr/>
      <dgm:t>
        <a:bodyPr/>
        <a:lstStyle/>
        <a:p>
          <a:endParaRPr lang="en-US">
            <a:solidFill>
              <a:schemeClr val="tx1"/>
            </a:solidFill>
          </a:endParaRPr>
        </a:p>
      </dgm:t>
    </dgm:pt>
    <dgm:pt modelId="{C0789793-D438-41D0-930F-6B375A544CAA}" type="sibTrans" cxnId="{5320B8A5-88B5-4E59-8688-3348B22DA3C4}">
      <dgm:prSet/>
      <dgm:spPr/>
      <dgm:t>
        <a:bodyPr/>
        <a:lstStyle/>
        <a:p>
          <a:endParaRPr lang="en-US">
            <a:solidFill>
              <a:schemeClr val="tx1"/>
            </a:solidFill>
          </a:endParaRPr>
        </a:p>
      </dgm:t>
    </dgm:pt>
    <dgm:pt modelId="{324B56C8-9FC9-43CB-A2B0-B92746D4DD7E}">
      <dgm:prSet phldrT="[Text]"/>
      <dgm:spPr/>
      <dgm:t>
        <a:bodyPr/>
        <a:lstStyle/>
        <a:p>
          <a:r>
            <a:rPr lang="en-US" dirty="0">
              <a:solidFill>
                <a:schemeClr val="tx1"/>
              </a:solidFill>
            </a:rPr>
            <a:t>Safety Features</a:t>
          </a:r>
        </a:p>
      </dgm:t>
    </dgm:pt>
    <dgm:pt modelId="{B6108AC7-D1DF-4E8F-9F64-7EA4A85DE275}" type="parTrans" cxnId="{9B554DA9-DF83-4984-ADE5-5623A922C7B5}">
      <dgm:prSet/>
      <dgm:spPr/>
      <dgm:t>
        <a:bodyPr/>
        <a:lstStyle/>
        <a:p>
          <a:endParaRPr lang="en-US">
            <a:solidFill>
              <a:schemeClr val="tx1"/>
            </a:solidFill>
          </a:endParaRPr>
        </a:p>
      </dgm:t>
    </dgm:pt>
    <dgm:pt modelId="{B36CC895-327B-4F6A-9747-27B40FA953E6}" type="sibTrans" cxnId="{9B554DA9-DF83-4984-ADE5-5623A922C7B5}">
      <dgm:prSet/>
      <dgm:spPr/>
      <dgm:t>
        <a:bodyPr/>
        <a:lstStyle/>
        <a:p>
          <a:endParaRPr lang="en-US">
            <a:solidFill>
              <a:schemeClr val="tx1"/>
            </a:solidFill>
          </a:endParaRPr>
        </a:p>
      </dgm:t>
    </dgm:pt>
    <dgm:pt modelId="{40EC294B-4E8A-412C-99D2-402B1202FF11}">
      <dgm:prSet phldrT="[Text]"/>
      <dgm:spPr/>
      <dgm:t>
        <a:bodyPr/>
        <a:lstStyle/>
        <a:p>
          <a:r>
            <a:rPr lang="en-US" dirty="0">
              <a:solidFill>
                <a:schemeClr val="tx1"/>
              </a:solidFill>
            </a:rPr>
            <a:t>Built-in mechanisms include flame sensors, lightning protection, and freeze protection</a:t>
          </a:r>
        </a:p>
      </dgm:t>
    </dgm:pt>
    <dgm:pt modelId="{74C00B91-976D-4928-8375-7881D12AAA3E}" type="parTrans" cxnId="{32B51B9D-9C2F-4370-BA5B-80CFFE154B79}">
      <dgm:prSet/>
      <dgm:spPr/>
      <dgm:t>
        <a:bodyPr/>
        <a:lstStyle/>
        <a:p>
          <a:endParaRPr lang="en-US">
            <a:solidFill>
              <a:schemeClr val="tx1"/>
            </a:solidFill>
          </a:endParaRPr>
        </a:p>
      </dgm:t>
    </dgm:pt>
    <dgm:pt modelId="{0EF039B1-165F-48C2-BF25-FECCB1A604C0}" type="sibTrans" cxnId="{32B51B9D-9C2F-4370-BA5B-80CFFE154B79}">
      <dgm:prSet/>
      <dgm:spPr/>
      <dgm:t>
        <a:bodyPr/>
        <a:lstStyle/>
        <a:p>
          <a:endParaRPr lang="en-US">
            <a:solidFill>
              <a:schemeClr val="tx1"/>
            </a:solidFill>
          </a:endParaRPr>
        </a:p>
      </dgm:t>
    </dgm:pt>
    <dgm:pt modelId="{F00E6C1A-91A9-48D3-B976-933FA54EABCA}" type="pres">
      <dgm:prSet presAssocID="{D7E53229-2340-41C1-8F17-00AD1E9B2064}" presName="vert0" presStyleCnt="0">
        <dgm:presLayoutVars>
          <dgm:dir/>
          <dgm:animOne val="branch"/>
          <dgm:animLvl val="lvl"/>
        </dgm:presLayoutVars>
      </dgm:prSet>
      <dgm:spPr/>
    </dgm:pt>
    <dgm:pt modelId="{A19B501C-BED4-4C7B-97F1-BA47DC09BE9E}" type="pres">
      <dgm:prSet presAssocID="{42ACC13D-B205-4A23-B5DC-146A07806E5E}" presName="thickLine" presStyleLbl="alignNode1" presStyleIdx="0" presStyleCnt="4"/>
      <dgm:spPr/>
    </dgm:pt>
    <dgm:pt modelId="{3339010A-A530-4710-8341-044C20EDACAA}" type="pres">
      <dgm:prSet presAssocID="{42ACC13D-B205-4A23-B5DC-146A07806E5E}" presName="horz1" presStyleCnt="0"/>
      <dgm:spPr/>
    </dgm:pt>
    <dgm:pt modelId="{CCE5BB92-F88D-4D37-BCAB-BD1B9FD60CE6}" type="pres">
      <dgm:prSet presAssocID="{42ACC13D-B205-4A23-B5DC-146A07806E5E}" presName="tx1" presStyleLbl="revTx" presStyleIdx="0" presStyleCnt="8"/>
      <dgm:spPr/>
    </dgm:pt>
    <dgm:pt modelId="{E3A75E29-09C1-47C9-B4D5-32493C2B250D}" type="pres">
      <dgm:prSet presAssocID="{42ACC13D-B205-4A23-B5DC-146A07806E5E}" presName="vert1" presStyleCnt="0"/>
      <dgm:spPr/>
    </dgm:pt>
    <dgm:pt modelId="{A38DAF50-B383-4BC4-98D7-16B997FEF07F}" type="pres">
      <dgm:prSet presAssocID="{429DB4A5-2A98-479E-A630-E6B7B2B18323}" presName="vertSpace2a" presStyleCnt="0"/>
      <dgm:spPr/>
    </dgm:pt>
    <dgm:pt modelId="{4A57E51B-68BA-4D5A-935B-B3AA96D9AFB2}" type="pres">
      <dgm:prSet presAssocID="{429DB4A5-2A98-479E-A630-E6B7B2B18323}" presName="horz2" presStyleCnt="0"/>
      <dgm:spPr/>
    </dgm:pt>
    <dgm:pt modelId="{F23620CF-50C2-429E-8109-E11367BDC4D3}" type="pres">
      <dgm:prSet presAssocID="{429DB4A5-2A98-479E-A630-E6B7B2B18323}" presName="horzSpace2" presStyleCnt="0"/>
      <dgm:spPr/>
    </dgm:pt>
    <dgm:pt modelId="{4936FC2F-299A-43C3-9BBA-EB91C4817336}" type="pres">
      <dgm:prSet presAssocID="{429DB4A5-2A98-479E-A630-E6B7B2B18323}" presName="tx2" presStyleLbl="revTx" presStyleIdx="1" presStyleCnt="8"/>
      <dgm:spPr/>
    </dgm:pt>
    <dgm:pt modelId="{21AFD766-2FF8-4B62-8EAF-BD505BEF6D32}" type="pres">
      <dgm:prSet presAssocID="{429DB4A5-2A98-479E-A630-E6B7B2B18323}" presName="vert2" presStyleCnt="0"/>
      <dgm:spPr/>
    </dgm:pt>
    <dgm:pt modelId="{87C0DB94-6042-4343-80E2-44AF5EACAAF0}" type="pres">
      <dgm:prSet presAssocID="{429DB4A5-2A98-479E-A630-E6B7B2B18323}" presName="thinLine2b" presStyleLbl="callout" presStyleIdx="0" presStyleCnt="4"/>
      <dgm:spPr/>
    </dgm:pt>
    <dgm:pt modelId="{4C3359A7-FD3D-492F-9F6B-727FA2E986E5}" type="pres">
      <dgm:prSet presAssocID="{429DB4A5-2A98-479E-A630-E6B7B2B18323}" presName="vertSpace2b" presStyleCnt="0"/>
      <dgm:spPr/>
    </dgm:pt>
    <dgm:pt modelId="{FC738738-9A5F-4F94-9471-872182D464FF}" type="pres">
      <dgm:prSet presAssocID="{DBBBF4DE-D1B3-41BA-899C-19A5A05E859A}" presName="thickLine" presStyleLbl="alignNode1" presStyleIdx="1" presStyleCnt="4"/>
      <dgm:spPr/>
    </dgm:pt>
    <dgm:pt modelId="{85215DD4-BBAF-4C81-8843-81FC8A7A0D52}" type="pres">
      <dgm:prSet presAssocID="{DBBBF4DE-D1B3-41BA-899C-19A5A05E859A}" presName="horz1" presStyleCnt="0"/>
      <dgm:spPr/>
    </dgm:pt>
    <dgm:pt modelId="{7AFD8E57-904E-4C25-9583-F3B864F0E2EF}" type="pres">
      <dgm:prSet presAssocID="{DBBBF4DE-D1B3-41BA-899C-19A5A05E859A}" presName="tx1" presStyleLbl="revTx" presStyleIdx="2" presStyleCnt="8"/>
      <dgm:spPr/>
    </dgm:pt>
    <dgm:pt modelId="{34AEDA52-E8C7-42EF-A450-D0DC66F32525}" type="pres">
      <dgm:prSet presAssocID="{DBBBF4DE-D1B3-41BA-899C-19A5A05E859A}" presName="vert1" presStyleCnt="0"/>
      <dgm:spPr/>
    </dgm:pt>
    <dgm:pt modelId="{D6F8D014-1819-456D-9058-B1DB657F0EC7}" type="pres">
      <dgm:prSet presAssocID="{211113AA-EE96-45B5-BF0F-ED3D2ADFD5CB}" presName="vertSpace2a" presStyleCnt="0"/>
      <dgm:spPr/>
    </dgm:pt>
    <dgm:pt modelId="{F108408D-03D9-4B78-B3BF-E981F4BE3CFA}" type="pres">
      <dgm:prSet presAssocID="{211113AA-EE96-45B5-BF0F-ED3D2ADFD5CB}" presName="horz2" presStyleCnt="0"/>
      <dgm:spPr/>
    </dgm:pt>
    <dgm:pt modelId="{EF5B52BB-3746-4ED6-A629-F232AF1B33C5}" type="pres">
      <dgm:prSet presAssocID="{211113AA-EE96-45B5-BF0F-ED3D2ADFD5CB}" presName="horzSpace2" presStyleCnt="0"/>
      <dgm:spPr/>
    </dgm:pt>
    <dgm:pt modelId="{33BECECA-D7EC-4914-8F2D-3210783D8191}" type="pres">
      <dgm:prSet presAssocID="{211113AA-EE96-45B5-BF0F-ED3D2ADFD5CB}" presName="tx2" presStyleLbl="revTx" presStyleIdx="3" presStyleCnt="8"/>
      <dgm:spPr/>
    </dgm:pt>
    <dgm:pt modelId="{3975E3E2-DA3F-42AB-9391-43E641555E3C}" type="pres">
      <dgm:prSet presAssocID="{211113AA-EE96-45B5-BF0F-ED3D2ADFD5CB}" presName="vert2" presStyleCnt="0"/>
      <dgm:spPr/>
    </dgm:pt>
    <dgm:pt modelId="{A2DDFFBC-2A52-475B-866D-580AB36D3061}" type="pres">
      <dgm:prSet presAssocID="{211113AA-EE96-45B5-BF0F-ED3D2ADFD5CB}" presName="thinLine2b" presStyleLbl="callout" presStyleIdx="1" presStyleCnt="4"/>
      <dgm:spPr/>
    </dgm:pt>
    <dgm:pt modelId="{9881CC6A-5EB2-456E-ACF0-2C2BAEF02813}" type="pres">
      <dgm:prSet presAssocID="{211113AA-EE96-45B5-BF0F-ED3D2ADFD5CB}" presName="vertSpace2b" presStyleCnt="0"/>
      <dgm:spPr/>
    </dgm:pt>
    <dgm:pt modelId="{171062DB-D7BA-493A-89B4-B8DC693A5A9D}" type="pres">
      <dgm:prSet presAssocID="{8F427C8C-2C3D-47AC-BECC-39BC295E7700}" presName="thickLine" presStyleLbl="alignNode1" presStyleIdx="2" presStyleCnt="4"/>
      <dgm:spPr/>
    </dgm:pt>
    <dgm:pt modelId="{80B2BD59-8EE6-49D4-9E8B-FAA048883FDC}" type="pres">
      <dgm:prSet presAssocID="{8F427C8C-2C3D-47AC-BECC-39BC295E7700}" presName="horz1" presStyleCnt="0"/>
      <dgm:spPr/>
    </dgm:pt>
    <dgm:pt modelId="{015869E4-3424-4CDC-BAD7-1143FA17C01D}" type="pres">
      <dgm:prSet presAssocID="{8F427C8C-2C3D-47AC-BECC-39BC295E7700}" presName="tx1" presStyleLbl="revTx" presStyleIdx="4" presStyleCnt="8"/>
      <dgm:spPr/>
    </dgm:pt>
    <dgm:pt modelId="{2F447EC1-F924-4BE0-A03B-BCF7FF641DD4}" type="pres">
      <dgm:prSet presAssocID="{8F427C8C-2C3D-47AC-BECC-39BC295E7700}" presName="vert1" presStyleCnt="0"/>
      <dgm:spPr/>
    </dgm:pt>
    <dgm:pt modelId="{3E46E214-204E-49DF-8B5D-1AE91675D04E}" type="pres">
      <dgm:prSet presAssocID="{B7A67C67-12FA-4516-A9AA-63C061935FB5}" presName="vertSpace2a" presStyleCnt="0"/>
      <dgm:spPr/>
    </dgm:pt>
    <dgm:pt modelId="{A4D2818D-75A0-4289-A2A9-F2FCAC6E4ECF}" type="pres">
      <dgm:prSet presAssocID="{B7A67C67-12FA-4516-A9AA-63C061935FB5}" presName="horz2" presStyleCnt="0"/>
      <dgm:spPr/>
    </dgm:pt>
    <dgm:pt modelId="{77AC68E6-AACD-4C6F-95CC-B0F2AB223944}" type="pres">
      <dgm:prSet presAssocID="{B7A67C67-12FA-4516-A9AA-63C061935FB5}" presName="horzSpace2" presStyleCnt="0"/>
      <dgm:spPr/>
    </dgm:pt>
    <dgm:pt modelId="{804CE66D-ED19-487A-A9A7-D9EDDFF33391}" type="pres">
      <dgm:prSet presAssocID="{B7A67C67-12FA-4516-A9AA-63C061935FB5}" presName="tx2" presStyleLbl="revTx" presStyleIdx="5" presStyleCnt="8"/>
      <dgm:spPr/>
    </dgm:pt>
    <dgm:pt modelId="{2074C974-6DE0-4CD5-A5E2-418034E8C67A}" type="pres">
      <dgm:prSet presAssocID="{B7A67C67-12FA-4516-A9AA-63C061935FB5}" presName="vert2" presStyleCnt="0"/>
      <dgm:spPr/>
    </dgm:pt>
    <dgm:pt modelId="{7869F750-717E-4E0F-BC0A-3CF877BD4D71}" type="pres">
      <dgm:prSet presAssocID="{B7A67C67-12FA-4516-A9AA-63C061935FB5}" presName="thinLine2b" presStyleLbl="callout" presStyleIdx="2" presStyleCnt="4"/>
      <dgm:spPr/>
    </dgm:pt>
    <dgm:pt modelId="{526BF765-9BC9-4D87-9644-717DAAA4DF2B}" type="pres">
      <dgm:prSet presAssocID="{B7A67C67-12FA-4516-A9AA-63C061935FB5}" presName="vertSpace2b" presStyleCnt="0"/>
      <dgm:spPr/>
    </dgm:pt>
    <dgm:pt modelId="{A9B5D5E9-91EA-4701-9224-1231777A9D78}" type="pres">
      <dgm:prSet presAssocID="{324B56C8-9FC9-43CB-A2B0-B92746D4DD7E}" presName="thickLine" presStyleLbl="alignNode1" presStyleIdx="3" presStyleCnt="4"/>
      <dgm:spPr/>
    </dgm:pt>
    <dgm:pt modelId="{0DB1FBAB-6819-4B7B-BADA-1F4F67E2124B}" type="pres">
      <dgm:prSet presAssocID="{324B56C8-9FC9-43CB-A2B0-B92746D4DD7E}" presName="horz1" presStyleCnt="0"/>
      <dgm:spPr/>
    </dgm:pt>
    <dgm:pt modelId="{228198B9-5D15-4E3A-B433-816E09DDBF5E}" type="pres">
      <dgm:prSet presAssocID="{324B56C8-9FC9-43CB-A2B0-B92746D4DD7E}" presName="tx1" presStyleLbl="revTx" presStyleIdx="6" presStyleCnt="8"/>
      <dgm:spPr/>
    </dgm:pt>
    <dgm:pt modelId="{98FCD72E-6085-4C37-B665-2F18F890D98F}" type="pres">
      <dgm:prSet presAssocID="{324B56C8-9FC9-43CB-A2B0-B92746D4DD7E}" presName="vert1" presStyleCnt="0"/>
      <dgm:spPr/>
    </dgm:pt>
    <dgm:pt modelId="{C6DF3DE9-C628-4AAC-B9F0-39156976EAA1}" type="pres">
      <dgm:prSet presAssocID="{40EC294B-4E8A-412C-99D2-402B1202FF11}" presName="vertSpace2a" presStyleCnt="0"/>
      <dgm:spPr/>
    </dgm:pt>
    <dgm:pt modelId="{33941A34-EE5F-404F-8079-51A7ECC73C44}" type="pres">
      <dgm:prSet presAssocID="{40EC294B-4E8A-412C-99D2-402B1202FF11}" presName="horz2" presStyleCnt="0"/>
      <dgm:spPr/>
    </dgm:pt>
    <dgm:pt modelId="{6833A3DC-2B80-47B5-949C-E2FD1E33CC0E}" type="pres">
      <dgm:prSet presAssocID="{40EC294B-4E8A-412C-99D2-402B1202FF11}" presName="horzSpace2" presStyleCnt="0"/>
      <dgm:spPr/>
    </dgm:pt>
    <dgm:pt modelId="{CE4CF496-6A86-48FE-80F5-8496E5787A0C}" type="pres">
      <dgm:prSet presAssocID="{40EC294B-4E8A-412C-99D2-402B1202FF11}" presName="tx2" presStyleLbl="revTx" presStyleIdx="7" presStyleCnt="8"/>
      <dgm:spPr/>
    </dgm:pt>
    <dgm:pt modelId="{AC2CB4F1-B69E-41BE-825F-E0CBFA42BFF1}" type="pres">
      <dgm:prSet presAssocID="{40EC294B-4E8A-412C-99D2-402B1202FF11}" presName="vert2" presStyleCnt="0"/>
      <dgm:spPr/>
    </dgm:pt>
    <dgm:pt modelId="{6E0ABCB2-C23D-4FBE-A562-794AE3D56273}" type="pres">
      <dgm:prSet presAssocID="{40EC294B-4E8A-412C-99D2-402B1202FF11}" presName="thinLine2b" presStyleLbl="callout" presStyleIdx="3" presStyleCnt="4"/>
      <dgm:spPr/>
    </dgm:pt>
    <dgm:pt modelId="{0EB5697F-0157-4173-86E3-FA15F38C6E40}" type="pres">
      <dgm:prSet presAssocID="{40EC294B-4E8A-412C-99D2-402B1202FF11}" presName="vertSpace2b" presStyleCnt="0"/>
      <dgm:spPr/>
    </dgm:pt>
  </dgm:ptLst>
  <dgm:cxnLst>
    <dgm:cxn modelId="{CA420001-B38A-459A-9D1D-F5B4C2C24817}" srcId="{42ACC13D-B205-4A23-B5DC-146A07806E5E}" destId="{429DB4A5-2A98-479E-A630-E6B7B2B18323}" srcOrd="0" destOrd="0" parTransId="{142BBD27-529D-4217-865D-39498886BEA0}" sibTransId="{4CE5BA66-3207-417C-881A-3D6634229672}"/>
    <dgm:cxn modelId="{35861A28-0D08-49D0-8B09-C2D2AAC3F4B4}" type="presOf" srcId="{324B56C8-9FC9-43CB-A2B0-B92746D4DD7E}" destId="{228198B9-5D15-4E3A-B433-816E09DDBF5E}" srcOrd="0" destOrd="0" presId="urn:microsoft.com/office/officeart/2008/layout/LinedList"/>
    <dgm:cxn modelId="{E9FC0929-A5E2-46C9-9B0D-5C4FADAE7284}" type="presOf" srcId="{B7A67C67-12FA-4516-A9AA-63C061935FB5}" destId="{804CE66D-ED19-487A-A9A7-D9EDDFF33391}" srcOrd="0" destOrd="0" presId="urn:microsoft.com/office/officeart/2008/layout/LinedList"/>
    <dgm:cxn modelId="{28BB782A-4758-4F36-A924-5EDAFA4B4FDD}" srcId="{DBBBF4DE-D1B3-41BA-899C-19A5A05E859A}" destId="{211113AA-EE96-45B5-BF0F-ED3D2ADFD5CB}" srcOrd="0" destOrd="0" parTransId="{9CA83C4D-0E82-4046-A8CC-185E9DB6AA49}" sibTransId="{05D758BE-033C-4B6D-BE88-06A5D2637762}"/>
    <dgm:cxn modelId="{8EB4F632-2963-4139-9CCF-78E9F8CF402E}" srcId="{D7E53229-2340-41C1-8F17-00AD1E9B2064}" destId="{42ACC13D-B205-4A23-B5DC-146A07806E5E}" srcOrd="0" destOrd="0" parTransId="{457CFD04-BD7E-4912-B57D-6362DA7851E9}" sibTransId="{AB648498-7938-44EC-BFC3-E6EE8C8C824F}"/>
    <dgm:cxn modelId="{C421745F-A788-46F8-AD0E-913640682238}" type="presOf" srcId="{8F427C8C-2C3D-47AC-BECC-39BC295E7700}" destId="{015869E4-3424-4CDC-BAD7-1143FA17C01D}" srcOrd="0" destOrd="0" presId="urn:microsoft.com/office/officeart/2008/layout/LinedList"/>
    <dgm:cxn modelId="{88E62D45-D40F-4F97-A1B4-9F6A5A814004}" srcId="{D7E53229-2340-41C1-8F17-00AD1E9B2064}" destId="{DBBBF4DE-D1B3-41BA-899C-19A5A05E859A}" srcOrd="1" destOrd="0" parTransId="{52FEA459-E2A8-487C-9432-D8CA4FC8D254}" sibTransId="{23B5E293-DDF4-48C3-90B0-D707905546AA}"/>
    <dgm:cxn modelId="{6F2C2F46-39CF-42A5-9764-E83A48C8C1DA}" type="presOf" srcId="{40EC294B-4E8A-412C-99D2-402B1202FF11}" destId="{CE4CF496-6A86-48FE-80F5-8496E5787A0C}" srcOrd="0" destOrd="0" presId="urn:microsoft.com/office/officeart/2008/layout/LinedList"/>
    <dgm:cxn modelId="{00ECE747-776E-4D25-9FB3-260F2601632D}" type="presOf" srcId="{211113AA-EE96-45B5-BF0F-ED3D2ADFD5CB}" destId="{33BECECA-D7EC-4914-8F2D-3210783D8191}" srcOrd="0" destOrd="0" presId="urn:microsoft.com/office/officeart/2008/layout/LinedList"/>
    <dgm:cxn modelId="{164EF385-E21B-4ABD-AC09-01199CC0A075}" type="presOf" srcId="{42ACC13D-B205-4A23-B5DC-146A07806E5E}" destId="{CCE5BB92-F88D-4D37-BCAB-BD1B9FD60CE6}" srcOrd="0" destOrd="0" presId="urn:microsoft.com/office/officeart/2008/layout/LinedList"/>
    <dgm:cxn modelId="{C6203086-CECA-418A-B98E-EF5F5345F92A}" type="presOf" srcId="{D7E53229-2340-41C1-8F17-00AD1E9B2064}" destId="{F00E6C1A-91A9-48D3-B976-933FA54EABCA}" srcOrd="0" destOrd="0" presId="urn:microsoft.com/office/officeart/2008/layout/LinedList"/>
    <dgm:cxn modelId="{E84A4199-8612-44C4-A3E0-EDF8C05D8FC0}" type="presOf" srcId="{DBBBF4DE-D1B3-41BA-899C-19A5A05E859A}" destId="{7AFD8E57-904E-4C25-9583-F3B864F0E2EF}" srcOrd="0" destOrd="0" presId="urn:microsoft.com/office/officeart/2008/layout/LinedList"/>
    <dgm:cxn modelId="{32B51B9D-9C2F-4370-BA5B-80CFFE154B79}" srcId="{324B56C8-9FC9-43CB-A2B0-B92746D4DD7E}" destId="{40EC294B-4E8A-412C-99D2-402B1202FF11}" srcOrd="0" destOrd="0" parTransId="{74C00B91-976D-4928-8375-7881D12AAA3E}" sibTransId="{0EF039B1-165F-48C2-BF25-FECCB1A604C0}"/>
    <dgm:cxn modelId="{914859A2-2727-48D7-AEF8-EE884C40C7F2}" srcId="{D7E53229-2340-41C1-8F17-00AD1E9B2064}" destId="{8F427C8C-2C3D-47AC-BECC-39BC295E7700}" srcOrd="2" destOrd="0" parTransId="{7DF713BC-528A-407F-8E66-63D8C06F2A57}" sibTransId="{D6264E53-BA48-47E9-9077-7DAA3E1315F7}"/>
    <dgm:cxn modelId="{5320B8A5-88B5-4E59-8688-3348B22DA3C4}" srcId="{8F427C8C-2C3D-47AC-BECC-39BC295E7700}" destId="{B7A67C67-12FA-4516-A9AA-63C061935FB5}" srcOrd="0" destOrd="0" parTransId="{3C2D543F-B785-4268-B24F-3E15056708C7}" sibTransId="{C0789793-D438-41D0-930F-6B375A544CAA}"/>
    <dgm:cxn modelId="{9B554DA9-DF83-4984-ADE5-5623A922C7B5}" srcId="{D7E53229-2340-41C1-8F17-00AD1E9B2064}" destId="{324B56C8-9FC9-43CB-A2B0-B92746D4DD7E}" srcOrd="3" destOrd="0" parTransId="{B6108AC7-D1DF-4E8F-9F64-7EA4A85DE275}" sibTransId="{B36CC895-327B-4F6A-9747-27B40FA953E6}"/>
    <dgm:cxn modelId="{C90BADD0-4DEA-421C-8104-D10C4CE0DD0D}" type="presOf" srcId="{429DB4A5-2A98-479E-A630-E6B7B2B18323}" destId="{4936FC2F-299A-43C3-9BBA-EB91C4817336}" srcOrd="0" destOrd="0" presId="urn:microsoft.com/office/officeart/2008/layout/LinedList"/>
    <dgm:cxn modelId="{CC0CA331-241D-4A32-BF92-D50155709B0C}" type="presParOf" srcId="{F00E6C1A-91A9-48D3-B976-933FA54EABCA}" destId="{A19B501C-BED4-4C7B-97F1-BA47DC09BE9E}" srcOrd="0" destOrd="0" presId="urn:microsoft.com/office/officeart/2008/layout/LinedList"/>
    <dgm:cxn modelId="{CED200E4-9326-4B58-A8E1-0B54567CD6CD}" type="presParOf" srcId="{F00E6C1A-91A9-48D3-B976-933FA54EABCA}" destId="{3339010A-A530-4710-8341-044C20EDACAA}" srcOrd="1" destOrd="0" presId="urn:microsoft.com/office/officeart/2008/layout/LinedList"/>
    <dgm:cxn modelId="{E998CB19-8C4D-47EC-86E6-7F164FD03BE4}" type="presParOf" srcId="{3339010A-A530-4710-8341-044C20EDACAA}" destId="{CCE5BB92-F88D-4D37-BCAB-BD1B9FD60CE6}" srcOrd="0" destOrd="0" presId="urn:microsoft.com/office/officeart/2008/layout/LinedList"/>
    <dgm:cxn modelId="{6FFF8533-D324-4FD9-ADF1-4A8B93A722F2}" type="presParOf" srcId="{3339010A-A530-4710-8341-044C20EDACAA}" destId="{E3A75E29-09C1-47C9-B4D5-32493C2B250D}" srcOrd="1" destOrd="0" presId="urn:microsoft.com/office/officeart/2008/layout/LinedList"/>
    <dgm:cxn modelId="{4AFEDB08-5683-40C6-928F-1E3B2DD4DB32}" type="presParOf" srcId="{E3A75E29-09C1-47C9-B4D5-32493C2B250D}" destId="{A38DAF50-B383-4BC4-98D7-16B997FEF07F}" srcOrd="0" destOrd="0" presId="urn:microsoft.com/office/officeart/2008/layout/LinedList"/>
    <dgm:cxn modelId="{B391214A-7DE8-4055-91C2-FA1E57CF4485}" type="presParOf" srcId="{E3A75E29-09C1-47C9-B4D5-32493C2B250D}" destId="{4A57E51B-68BA-4D5A-935B-B3AA96D9AFB2}" srcOrd="1" destOrd="0" presId="urn:microsoft.com/office/officeart/2008/layout/LinedList"/>
    <dgm:cxn modelId="{2D37083A-3A32-43AE-ADFB-01F4C8483868}" type="presParOf" srcId="{4A57E51B-68BA-4D5A-935B-B3AA96D9AFB2}" destId="{F23620CF-50C2-429E-8109-E11367BDC4D3}" srcOrd="0" destOrd="0" presId="urn:microsoft.com/office/officeart/2008/layout/LinedList"/>
    <dgm:cxn modelId="{D19D4E34-4CBB-482A-B170-175740D5B8A9}" type="presParOf" srcId="{4A57E51B-68BA-4D5A-935B-B3AA96D9AFB2}" destId="{4936FC2F-299A-43C3-9BBA-EB91C4817336}" srcOrd="1" destOrd="0" presId="urn:microsoft.com/office/officeart/2008/layout/LinedList"/>
    <dgm:cxn modelId="{722CB21B-07AF-4071-887B-DCE9AF61D924}" type="presParOf" srcId="{4A57E51B-68BA-4D5A-935B-B3AA96D9AFB2}" destId="{21AFD766-2FF8-4B62-8EAF-BD505BEF6D32}" srcOrd="2" destOrd="0" presId="urn:microsoft.com/office/officeart/2008/layout/LinedList"/>
    <dgm:cxn modelId="{0E34D519-C9B8-4C6C-9E91-CE14D8B4DA17}" type="presParOf" srcId="{E3A75E29-09C1-47C9-B4D5-32493C2B250D}" destId="{87C0DB94-6042-4343-80E2-44AF5EACAAF0}" srcOrd="2" destOrd="0" presId="urn:microsoft.com/office/officeart/2008/layout/LinedList"/>
    <dgm:cxn modelId="{35D4DAE8-2810-4B15-B7C0-1CA9B5FAD434}" type="presParOf" srcId="{E3A75E29-09C1-47C9-B4D5-32493C2B250D}" destId="{4C3359A7-FD3D-492F-9F6B-727FA2E986E5}" srcOrd="3" destOrd="0" presId="urn:microsoft.com/office/officeart/2008/layout/LinedList"/>
    <dgm:cxn modelId="{D4C07A4F-EE1A-49CB-A890-D9F48D6F50CE}" type="presParOf" srcId="{F00E6C1A-91A9-48D3-B976-933FA54EABCA}" destId="{FC738738-9A5F-4F94-9471-872182D464FF}" srcOrd="2" destOrd="0" presId="urn:microsoft.com/office/officeart/2008/layout/LinedList"/>
    <dgm:cxn modelId="{58B3DDC4-548E-4325-8FB6-677633D13A9F}" type="presParOf" srcId="{F00E6C1A-91A9-48D3-B976-933FA54EABCA}" destId="{85215DD4-BBAF-4C81-8843-81FC8A7A0D52}" srcOrd="3" destOrd="0" presId="urn:microsoft.com/office/officeart/2008/layout/LinedList"/>
    <dgm:cxn modelId="{B5181B26-F8F7-47E3-A2F4-BCD03ECBEE60}" type="presParOf" srcId="{85215DD4-BBAF-4C81-8843-81FC8A7A0D52}" destId="{7AFD8E57-904E-4C25-9583-F3B864F0E2EF}" srcOrd="0" destOrd="0" presId="urn:microsoft.com/office/officeart/2008/layout/LinedList"/>
    <dgm:cxn modelId="{F617B569-FDFE-4ACE-8273-02015C40BD4B}" type="presParOf" srcId="{85215DD4-BBAF-4C81-8843-81FC8A7A0D52}" destId="{34AEDA52-E8C7-42EF-A450-D0DC66F32525}" srcOrd="1" destOrd="0" presId="urn:microsoft.com/office/officeart/2008/layout/LinedList"/>
    <dgm:cxn modelId="{E355DC26-C147-4972-9EB9-A914952F777C}" type="presParOf" srcId="{34AEDA52-E8C7-42EF-A450-D0DC66F32525}" destId="{D6F8D014-1819-456D-9058-B1DB657F0EC7}" srcOrd="0" destOrd="0" presId="urn:microsoft.com/office/officeart/2008/layout/LinedList"/>
    <dgm:cxn modelId="{E373454F-7F2A-4180-BD28-683A1143D4BA}" type="presParOf" srcId="{34AEDA52-E8C7-42EF-A450-D0DC66F32525}" destId="{F108408D-03D9-4B78-B3BF-E981F4BE3CFA}" srcOrd="1" destOrd="0" presId="urn:microsoft.com/office/officeart/2008/layout/LinedList"/>
    <dgm:cxn modelId="{84B418FE-BBBC-4582-9D29-DCE17B6C0BE6}" type="presParOf" srcId="{F108408D-03D9-4B78-B3BF-E981F4BE3CFA}" destId="{EF5B52BB-3746-4ED6-A629-F232AF1B33C5}" srcOrd="0" destOrd="0" presId="urn:microsoft.com/office/officeart/2008/layout/LinedList"/>
    <dgm:cxn modelId="{3B5983AB-5ADE-4F80-85D4-906F06036E8B}" type="presParOf" srcId="{F108408D-03D9-4B78-B3BF-E981F4BE3CFA}" destId="{33BECECA-D7EC-4914-8F2D-3210783D8191}" srcOrd="1" destOrd="0" presId="urn:microsoft.com/office/officeart/2008/layout/LinedList"/>
    <dgm:cxn modelId="{FC5C31C5-8C19-4707-96FD-423C3F0621C0}" type="presParOf" srcId="{F108408D-03D9-4B78-B3BF-E981F4BE3CFA}" destId="{3975E3E2-DA3F-42AB-9391-43E641555E3C}" srcOrd="2" destOrd="0" presId="urn:microsoft.com/office/officeart/2008/layout/LinedList"/>
    <dgm:cxn modelId="{01A20D13-9840-426D-A5A9-BBF020C6CFF2}" type="presParOf" srcId="{34AEDA52-E8C7-42EF-A450-D0DC66F32525}" destId="{A2DDFFBC-2A52-475B-866D-580AB36D3061}" srcOrd="2" destOrd="0" presId="urn:microsoft.com/office/officeart/2008/layout/LinedList"/>
    <dgm:cxn modelId="{B1464A04-7DD1-4525-B1BF-701ED151BF3D}" type="presParOf" srcId="{34AEDA52-E8C7-42EF-A450-D0DC66F32525}" destId="{9881CC6A-5EB2-456E-ACF0-2C2BAEF02813}" srcOrd="3" destOrd="0" presId="urn:microsoft.com/office/officeart/2008/layout/LinedList"/>
    <dgm:cxn modelId="{886EBC75-3174-4927-96F6-DED9118E7B9B}" type="presParOf" srcId="{F00E6C1A-91A9-48D3-B976-933FA54EABCA}" destId="{171062DB-D7BA-493A-89B4-B8DC693A5A9D}" srcOrd="4" destOrd="0" presId="urn:microsoft.com/office/officeart/2008/layout/LinedList"/>
    <dgm:cxn modelId="{08FCF272-4090-4F24-9B13-7738E1D68CBA}" type="presParOf" srcId="{F00E6C1A-91A9-48D3-B976-933FA54EABCA}" destId="{80B2BD59-8EE6-49D4-9E8B-FAA048883FDC}" srcOrd="5" destOrd="0" presId="urn:microsoft.com/office/officeart/2008/layout/LinedList"/>
    <dgm:cxn modelId="{5893A691-5C8C-485F-9DBB-44D7AB7DBF47}" type="presParOf" srcId="{80B2BD59-8EE6-49D4-9E8B-FAA048883FDC}" destId="{015869E4-3424-4CDC-BAD7-1143FA17C01D}" srcOrd="0" destOrd="0" presId="urn:microsoft.com/office/officeart/2008/layout/LinedList"/>
    <dgm:cxn modelId="{B98FD0BA-0542-4099-AF50-4E02DCC6603A}" type="presParOf" srcId="{80B2BD59-8EE6-49D4-9E8B-FAA048883FDC}" destId="{2F447EC1-F924-4BE0-A03B-BCF7FF641DD4}" srcOrd="1" destOrd="0" presId="urn:microsoft.com/office/officeart/2008/layout/LinedList"/>
    <dgm:cxn modelId="{C6EBF4A4-C31D-4C29-8E80-A014636C9DB2}" type="presParOf" srcId="{2F447EC1-F924-4BE0-A03B-BCF7FF641DD4}" destId="{3E46E214-204E-49DF-8B5D-1AE91675D04E}" srcOrd="0" destOrd="0" presId="urn:microsoft.com/office/officeart/2008/layout/LinedList"/>
    <dgm:cxn modelId="{D5AEA4C2-D68E-4025-AB5F-60A217775F2A}" type="presParOf" srcId="{2F447EC1-F924-4BE0-A03B-BCF7FF641DD4}" destId="{A4D2818D-75A0-4289-A2A9-F2FCAC6E4ECF}" srcOrd="1" destOrd="0" presId="urn:microsoft.com/office/officeart/2008/layout/LinedList"/>
    <dgm:cxn modelId="{209F2527-EB29-452C-8069-717280696F99}" type="presParOf" srcId="{A4D2818D-75A0-4289-A2A9-F2FCAC6E4ECF}" destId="{77AC68E6-AACD-4C6F-95CC-B0F2AB223944}" srcOrd="0" destOrd="0" presId="urn:microsoft.com/office/officeart/2008/layout/LinedList"/>
    <dgm:cxn modelId="{85D4A8F8-A261-49B6-8A85-AE7C5F8820D0}" type="presParOf" srcId="{A4D2818D-75A0-4289-A2A9-F2FCAC6E4ECF}" destId="{804CE66D-ED19-487A-A9A7-D9EDDFF33391}" srcOrd="1" destOrd="0" presId="urn:microsoft.com/office/officeart/2008/layout/LinedList"/>
    <dgm:cxn modelId="{FC9E49DE-C0D9-4DD3-B3B3-DC7F73CD4517}" type="presParOf" srcId="{A4D2818D-75A0-4289-A2A9-F2FCAC6E4ECF}" destId="{2074C974-6DE0-4CD5-A5E2-418034E8C67A}" srcOrd="2" destOrd="0" presId="urn:microsoft.com/office/officeart/2008/layout/LinedList"/>
    <dgm:cxn modelId="{239F7BB5-A331-4E9B-9971-CBF20CDEEC83}" type="presParOf" srcId="{2F447EC1-F924-4BE0-A03B-BCF7FF641DD4}" destId="{7869F750-717E-4E0F-BC0A-3CF877BD4D71}" srcOrd="2" destOrd="0" presId="urn:microsoft.com/office/officeart/2008/layout/LinedList"/>
    <dgm:cxn modelId="{634173CF-A503-46E7-8D42-F5A34FCF97A3}" type="presParOf" srcId="{2F447EC1-F924-4BE0-A03B-BCF7FF641DD4}" destId="{526BF765-9BC9-4D87-9644-717DAAA4DF2B}" srcOrd="3" destOrd="0" presId="urn:microsoft.com/office/officeart/2008/layout/LinedList"/>
    <dgm:cxn modelId="{868B14EF-9058-4930-B2E1-55C2B162C238}" type="presParOf" srcId="{F00E6C1A-91A9-48D3-B976-933FA54EABCA}" destId="{A9B5D5E9-91EA-4701-9224-1231777A9D78}" srcOrd="6" destOrd="0" presId="urn:microsoft.com/office/officeart/2008/layout/LinedList"/>
    <dgm:cxn modelId="{AF8A16AF-7C1A-46B0-88D4-13216E7C86D4}" type="presParOf" srcId="{F00E6C1A-91A9-48D3-B976-933FA54EABCA}" destId="{0DB1FBAB-6819-4B7B-BADA-1F4F67E2124B}" srcOrd="7" destOrd="0" presId="urn:microsoft.com/office/officeart/2008/layout/LinedList"/>
    <dgm:cxn modelId="{0703703A-FD75-4755-B09E-E7313DD0688F}" type="presParOf" srcId="{0DB1FBAB-6819-4B7B-BADA-1F4F67E2124B}" destId="{228198B9-5D15-4E3A-B433-816E09DDBF5E}" srcOrd="0" destOrd="0" presId="urn:microsoft.com/office/officeart/2008/layout/LinedList"/>
    <dgm:cxn modelId="{12E02FE2-ADE1-4E04-8BF6-EB8F2501B94D}" type="presParOf" srcId="{0DB1FBAB-6819-4B7B-BADA-1F4F67E2124B}" destId="{98FCD72E-6085-4C37-B665-2F18F890D98F}" srcOrd="1" destOrd="0" presId="urn:microsoft.com/office/officeart/2008/layout/LinedList"/>
    <dgm:cxn modelId="{1BCA7C30-323F-47B3-AFDE-6CCFD97804E3}" type="presParOf" srcId="{98FCD72E-6085-4C37-B665-2F18F890D98F}" destId="{C6DF3DE9-C628-4AAC-B9F0-39156976EAA1}" srcOrd="0" destOrd="0" presId="urn:microsoft.com/office/officeart/2008/layout/LinedList"/>
    <dgm:cxn modelId="{6B502751-63D7-4206-82BD-7206A333DA28}" type="presParOf" srcId="{98FCD72E-6085-4C37-B665-2F18F890D98F}" destId="{33941A34-EE5F-404F-8079-51A7ECC73C44}" srcOrd="1" destOrd="0" presId="urn:microsoft.com/office/officeart/2008/layout/LinedList"/>
    <dgm:cxn modelId="{0FE3DD91-99D2-4379-B066-D4834450818D}" type="presParOf" srcId="{33941A34-EE5F-404F-8079-51A7ECC73C44}" destId="{6833A3DC-2B80-47B5-949C-E2FD1E33CC0E}" srcOrd="0" destOrd="0" presId="urn:microsoft.com/office/officeart/2008/layout/LinedList"/>
    <dgm:cxn modelId="{4881CADD-28E8-43EC-A94A-0315965C0F96}" type="presParOf" srcId="{33941A34-EE5F-404F-8079-51A7ECC73C44}" destId="{CE4CF496-6A86-48FE-80F5-8496E5787A0C}" srcOrd="1" destOrd="0" presId="urn:microsoft.com/office/officeart/2008/layout/LinedList"/>
    <dgm:cxn modelId="{12FF5981-EAB9-4AB8-A81F-3831B49377B0}" type="presParOf" srcId="{33941A34-EE5F-404F-8079-51A7ECC73C44}" destId="{AC2CB4F1-B69E-41BE-825F-E0CBFA42BFF1}" srcOrd="2" destOrd="0" presId="urn:microsoft.com/office/officeart/2008/layout/LinedList"/>
    <dgm:cxn modelId="{EC1E3136-ABE6-4FD4-8214-9B8C0725F3D4}" type="presParOf" srcId="{98FCD72E-6085-4C37-B665-2F18F890D98F}" destId="{6E0ABCB2-C23D-4FBE-A562-794AE3D56273}" srcOrd="2" destOrd="0" presId="urn:microsoft.com/office/officeart/2008/layout/LinedList"/>
    <dgm:cxn modelId="{A8F2BE31-AD39-4327-8EA5-7C836492DD2F}" type="presParOf" srcId="{98FCD72E-6085-4C37-B665-2F18F890D98F}" destId="{0EB5697F-0157-4173-86E3-FA15F38C6E40}"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365E08A-AFC6-4763-94E7-ECB76BBA9AF0}" type="doc">
      <dgm:prSet loTypeId="urn:microsoft.com/office/officeart/2009/3/layout/PieProcess" loCatId="process" qsTypeId="urn:microsoft.com/office/officeart/2005/8/quickstyle/simple1" qsCatId="simple" csTypeId="urn:microsoft.com/office/officeart/2005/8/colors/accent1_2" csCatId="accent1" phldr="1"/>
      <dgm:spPr/>
      <dgm:t>
        <a:bodyPr/>
        <a:lstStyle/>
        <a:p>
          <a:endParaRPr lang="en-US"/>
        </a:p>
      </dgm:t>
    </dgm:pt>
    <dgm:pt modelId="{3E252708-5D33-49DA-8E9B-0185620F0BAD}">
      <dgm:prSet phldrT="[Text]"/>
      <dgm:spPr/>
      <dgm:t>
        <a:bodyPr/>
        <a:lstStyle/>
        <a:p>
          <a:r>
            <a:rPr lang="en-US" dirty="0">
              <a:solidFill>
                <a:srgbClr val="00A0BE"/>
              </a:solidFill>
              <a:latin typeface="+mj-lt"/>
            </a:rPr>
            <a:t>What It Is</a:t>
          </a:r>
        </a:p>
      </dgm:t>
    </dgm:pt>
    <dgm:pt modelId="{4369EDB4-F933-431B-A5DD-8C837E47F07F}" type="parTrans" cxnId="{CF4FECBC-ABF7-4BE9-B75E-7E65336C8CB8}">
      <dgm:prSet/>
      <dgm:spPr/>
      <dgm:t>
        <a:bodyPr/>
        <a:lstStyle/>
        <a:p>
          <a:endParaRPr lang="en-US">
            <a:latin typeface="+mj-lt"/>
          </a:endParaRPr>
        </a:p>
      </dgm:t>
    </dgm:pt>
    <dgm:pt modelId="{F30EA5F1-0AE4-46EA-95FC-902543CD56D4}" type="sibTrans" cxnId="{CF4FECBC-ABF7-4BE9-B75E-7E65336C8CB8}">
      <dgm:prSet/>
      <dgm:spPr/>
      <dgm:t>
        <a:bodyPr/>
        <a:lstStyle/>
        <a:p>
          <a:endParaRPr lang="en-US">
            <a:latin typeface="+mj-lt"/>
          </a:endParaRPr>
        </a:p>
      </dgm:t>
    </dgm:pt>
    <dgm:pt modelId="{36BBCD67-64DC-4F6E-9FB4-0ADFC8935DC0}">
      <dgm:prSet phldrT="[Text]"/>
      <dgm:spPr/>
      <dgm:t>
        <a:bodyPr/>
        <a:lstStyle/>
        <a:p>
          <a:r>
            <a:rPr lang="en-US" dirty="0">
              <a:solidFill>
                <a:srgbClr val="BD2823"/>
              </a:solidFill>
              <a:latin typeface="+mj-lt"/>
            </a:rPr>
            <a:t>Why It Matters</a:t>
          </a:r>
        </a:p>
      </dgm:t>
    </dgm:pt>
    <dgm:pt modelId="{BE42A373-6201-4957-923E-765D6C3D93ED}" type="parTrans" cxnId="{AEFCE012-0C19-4A35-9F1F-43D27E4CE4A8}">
      <dgm:prSet/>
      <dgm:spPr/>
      <dgm:t>
        <a:bodyPr/>
        <a:lstStyle/>
        <a:p>
          <a:endParaRPr lang="en-US">
            <a:latin typeface="+mj-lt"/>
          </a:endParaRPr>
        </a:p>
      </dgm:t>
    </dgm:pt>
    <dgm:pt modelId="{5F332786-02BD-4057-826E-0EAF51C2F6F7}" type="sibTrans" cxnId="{AEFCE012-0C19-4A35-9F1F-43D27E4CE4A8}">
      <dgm:prSet/>
      <dgm:spPr/>
      <dgm:t>
        <a:bodyPr/>
        <a:lstStyle/>
        <a:p>
          <a:endParaRPr lang="en-US">
            <a:latin typeface="+mj-lt"/>
          </a:endParaRPr>
        </a:p>
      </dgm:t>
    </dgm:pt>
    <dgm:pt modelId="{E56BD505-7DBE-4A5E-BEE1-B059DB344C4A}">
      <dgm:prSet phldrT="[Text]"/>
      <dgm:spPr/>
      <dgm:t>
        <a:bodyPr/>
        <a:lstStyle/>
        <a:p>
          <a:r>
            <a:rPr lang="en-US" dirty="0">
              <a:solidFill>
                <a:srgbClr val="1E995E"/>
              </a:solidFill>
              <a:latin typeface="+mj-lt"/>
            </a:rPr>
            <a:t>Value</a:t>
          </a:r>
        </a:p>
      </dgm:t>
    </dgm:pt>
    <dgm:pt modelId="{C4AEF666-6990-4187-962F-A2D260AEB974}" type="parTrans" cxnId="{17D73183-3AE7-4CBB-8608-1A119FA2ED21}">
      <dgm:prSet/>
      <dgm:spPr/>
      <dgm:t>
        <a:bodyPr/>
        <a:lstStyle/>
        <a:p>
          <a:endParaRPr lang="en-US">
            <a:latin typeface="+mj-lt"/>
          </a:endParaRPr>
        </a:p>
      </dgm:t>
    </dgm:pt>
    <dgm:pt modelId="{585DED11-DCC2-4BBF-99D3-A231C2D53F16}" type="sibTrans" cxnId="{17D73183-3AE7-4CBB-8608-1A119FA2ED21}">
      <dgm:prSet/>
      <dgm:spPr/>
      <dgm:t>
        <a:bodyPr/>
        <a:lstStyle/>
        <a:p>
          <a:endParaRPr lang="en-US">
            <a:latin typeface="+mj-lt"/>
          </a:endParaRPr>
        </a:p>
      </dgm:t>
    </dgm:pt>
    <dgm:pt modelId="{50E7A85A-B4A1-4F10-86DC-D37C5760FAF3}">
      <dgm:prSet phldrT="[Text]"/>
      <dgm:spPr/>
      <dgm:t>
        <a:bodyPr/>
        <a:lstStyle/>
        <a:p>
          <a:r>
            <a:rPr lang="en-US" dirty="0">
              <a:latin typeface="+mj-lt"/>
            </a:rPr>
            <a:t>Laundry equipment in hotels, multifamily, spas, gyms, and hospitals.</a:t>
          </a:r>
        </a:p>
      </dgm:t>
    </dgm:pt>
    <dgm:pt modelId="{8F316684-FAD6-43E9-A765-F9327324EBE8}" type="parTrans" cxnId="{03542EB3-8FE9-47E7-BB63-395996C003F7}">
      <dgm:prSet/>
      <dgm:spPr/>
      <dgm:t>
        <a:bodyPr/>
        <a:lstStyle/>
        <a:p>
          <a:endParaRPr lang="en-US">
            <a:latin typeface="+mj-lt"/>
          </a:endParaRPr>
        </a:p>
      </dgm:t>
    </dgm:pt>
    <dgm:pt modelId="{DF11F6B2-E1EA-4EAD-85FE-1CA94163E913}" type="sibTrans" cxnId="{03542EB3-8FE9-47E7-BB63-395996C003F7}">
      <dgm:prSet/>
      <dgm:spPr/>
      <dgm:t>
        <a:bodyPr/>
        <a:lstStyle/>
        <a:p>
          <a:endParaRPr lang="en-US">
            <a:latin typeface="+mj-lt"/>
          </a:endParaRPr>
        </a:p>
      </dgm:t>
    </dgm:pt>
    <dgm:pt modelId="{37A6D110-E1D6-4D8C-8E28-78793C8D652C}">
      <dgm:prSet phldrT="[Text]"/>
      <dgm:spPr/>
      <dgm:t>
        <a:bodyPr/>
        <a:lstStyle/>
        <a:p>
          <a:pPr>
            <a:buFont typeface="Arial" panose="020B0604020202020204" pitchFamily="34" charset="0"/>
            <a:buNone/>
          </a:pPr>
          <a:r>
            <a:rPr lang="en-US" dirty="0">
              <a:latin typeface="+mj-lt"/>
            </a:rPr>
            <a:t>- Washers draw large volumes of hot water during </a:t>
          </a:r>
          <a:r>
            <a:rPr lang="en-US" b="1" dirty="0">
              <a:latin typeface="+mj-lt"/>
            </a:rPr>
            <a:t>fill cycles</a:t>
          </a:r>
          <a:r>
            <a:rPr lang="en-US" dirty="0">
              <a:latin typeface="+mj-lt"/>
            </a:rPr>
            <a:t>.</a:t>
          </a:r>
        </a:p>
      </dgm:t>
    </dgm:pt>
    <dgm:pt modelId="{DD19AD81-660D-4366-92D0-C946291538FA}" type="parTrans" cxnId="{98AA0DEE-E480-41CF-80F3-47955E1614CD}">
      <dgm:prSet/>
      <dgm:spPr/>
      <dgm:t>
        <a:bodyPr/>
        <a:lstStyle/>
        <a:p>
          <a:endParaRPr lang="en-US">
            <a:latin typeface="+mj-lt"/>
          </a:endParaRPr>
        </a:p>
      </dgm:t>
    </dgm:pt>
    <dgm:pt modelId="{EDA1A014-3746-40AB-B670-06909FE9506E}" type="sibTrans" cxnId="{98AA0DEE-E480-41CF-80F3-47955E1614CD}">
      <dgm:prSet/>
      <dgm:spPr/>
      <dgm:t>
        <a:bodyPr/>
        <a:lstStyle/>
        <a:p>
          <a:endParaRPr lang="en-US">
            <a:latin typeface="+mj-lt"/>
          </a:endParaRPr>
        </a:p>
      </dgm:t>
    </dgm:pt>
    <dgm:pt modelId="{75F77B1B-921A-4875-83ED-1628AF9CCF0E}">
      <dgm:prSet phldrT="[Text]"/>
      <dgm:spPr/>
      <dgm:t>
        <a:bodyPr/>
        <a:lstStyle/>
        <a:p>
          <a:r>
            <a:rPr lang="en-US" dirty="0">
              <a:latin typeface="+mj-lt"/>
            </a:rPr>
            <a:t>Ensures </a:t>
          </a:r>
          <a:r>
            <a:rPr lang="en-US" b="1" dirty="0">
              <a:latin typeface="+mj-lt"/>
            </a:rPr>
            <a:t>stable operation</a:t>
          </a:r>
          <a:r>
            <a:rPr lang="en-US" dirty="0">
              <a:latin typeface="+mj-lt"/>
            </a:rPr>
            <a:t> during heavy laundry turnover, prevents slow recovery, and reduces energy waste by matching tankless output to real usage.</a:t>
          </a:r>
        </a:p>
      </dgm:t>
    </dgm:pt>
    <dgm:pt modelId="{C220A113-4700-457D-B0B9-28A3D4720AC0}" type="parTrans" cxnId="{91ABB0A8-9B1D-4899-9637-3FEBA9622AC1}">
      <dgm:prSet/>
      <dgm:spPr/>
      <dgm:t>
        <a:bodyPr/>
        <a:lstStyle/>
        <a:p>
          <a:endParaRPr lang="en-US">
            <a:latin typeface="+mj-lt"/>
          </a:endParaRPr>
        </a:p>
      </dgm:t>
    </dgm:pt>
    <dgm:pt modelId="{05BD19B9-2657-443E-884D-5B90E53A90CA}" type="sibTrans" cxnId="{91ABB0A8-9B1D-4899-9637-3FEBA9622AC1}">
      <dgm:prSet/>
      <dgm:spPr/>
      <dgm:t>
        <a:bodyPr/>
        <a:lstStyle/>
        <a:p>
          <a:endParaRPr lang="en-US">
            <a:latin typeface="+mj-lt"/>
          </a:endParaRPr>
        </a:p>
      </dgm:t>
    </dgm:pt>
    <dgm:pt modelId="{D1AD86ED-F5BB-42E7-9B4B-BFC61526670A}">
      <dgm:prSet/>
      <dgm:spPr/>
      <dgm:t>
        <a:bodyPr/>
        <a:lstStyle/>
        <a:p>
          <a:pPr>
            <a:buFont typeface="Arial" panose="020B0604020202020204" pitchFamily="34" charset="0"/>
            <a:buNone/>
          </a:pPr>
          <a:r>
            <a:rPr lang="en-US" dirty="0">
              <a:latin typeface="+mj-lt"/>
            </a:rPr>
            <a:t>- Multiple machines running simultaneously can create </a:t>
          </a:r>
          <a:r>
            <a:rPr lang="en-US" b="1" dirty="0">
              <a:latin typeface="+mj-lt"/>
            </a:rPr>
            <a:t>peak stacking</a:t>
          </a:r>
          <a:r>
            <a:rPr lang="en-US" dirty="0">
              <a:latin typeface="+mj-lt"/>
            </a:rPr>
            <a:t>.</a:t>
          </a:r>
        </a:p>
      </dgm:t>
    </dgm:pt>
    <dgm:pt modelId="{BF1C6CFE-AE3E-4BE2-A2CF-EC289E53050D}" type="parTrans" cxnId="{1EF91EA3-6D9D-4331-BE65-CE2C5486466F}">
      <dgm:prSet/>
      <dgm:spPr/>
      <dgm:t>
        <a:bodyPr/>
        <a:lstStyle/>
        <a:p>
          <a:endParaRPr lang="en-US"/>
        </a:p>
      </dgm:t>
    </dgm:pt>
    <dgm:pt modelId="{B9444D38-81BB-4444-9C26-81B4FB33BC31}" type="sibTrans" cxnId="{1EF91EA3-6D9D-4331-BE65-CE2C5486466F}">
      <dgm:prSet/>
      <dgm:spPr/>
      <dgm:t>
        <a:bodyPr/>
        <a:lstStyle/>
        <a:p>
          <a:endParaRPr lang="en-US"/>
        </a:p>
      </dgm:t>
    </dgm:pt>
    <dgm:pt modelId="{E01E22AF-D3D2-408F-B64B-C8B41510EB64}">
      <dgm:prSet/>
      <dgm:spPr/>
      <dgm:t>
        <a:bodyPr/>
        <a:lstStyle/>
        <a:p>
          <a:pPr>
            <a:buFont typeface="Arial" panose="020B0604020202020204" pitchFamily="34" charset="0"/>
            <a:buNone/>
          </a:pPr>
          <a:r>
            <a:rPr lang="en-US" dirty="0">
              <a:latin typeface="+mj-lt"/>
            </a:rPr>
            <a:t>- Hot cycles significantly increase total daily consumption.</a:t>
          </a:r>
        </a:p>
      </dgm:t>
    </dgm:pt>
    <dgm:pt modelId="{AB9D38A6-D13C-4A69-97A7-2946D4F611F7}" type="parTrans" cxnId="{0FE908F4-5FA3-4825-9056-BC2F10750987}">
      <dgm:prSet/>
      <dgm:spPr/>
      <dgm:t>
        <a:bodyPr/>
        <a:lstStyle/>
        <a:p>
          <a:endParaRPr lang="en-US"/>
        </a:p>
      </dgm:t>
    </dgm:pt>
    <dgm:pt modelId="{2BCF330C-9BE6-48CA-9C54-0A1228B9DC4B}" type="sibTrans" cxnId="{0FE908F4-5FA3-4825-9056-BC2F10750987}">
      <dgm:prSet/>
      <dgm:spPr/>
      <dgm:t>
        <a:bodyPr/>
        <a:lstStyle/>
        <a:p>
          <a:endParaRPr lang="en-US"/>
        </a:p>
      </dgm:t>
    </dgm:pt>
    <dgm:pt modelId="{EA943074-EE6C-486A-A1B2-20F4DA4CA393}" type="pres">
      <dgm:prSet presAssocID="{7365E08A-AFC6-4763-94E7-ECB76BBA9AF0}" presName="Name0" presStyleCnt="0">
        <dgm:presLayoutVars>
          <dgm:chMax val="7"/>
          <dgm:chPref val="7"/>
          <dgm:dir/>
          <dgm:animOne val="branch"/>
          <dgm:animLvl val="lvl"/>
        </dgm:presLayoutVars>
      </dgm:prSet>
      <dgm:spPr/>
    </dgm:pt>
    <dgm:pt modelId="{BFCA40E5-67F7-41F4-BF73-06EA10F119C3}" type="pres">
      <dgm:prSet presAssocID="{3E252708-5D33-49DA-8E9B-0185620F0BAD}" presName="ParentComposite" presStyleCnt="0"/>
      <dgm:spPr/>
    </dgm:pt>
    <dgm:pt modelId="{5CB8B4CC-2772-4A56-9E8D-7DCF0651F6EA}" type="pres">
      <dgm:prSet presAssocID="{3E252708-5D33-49DA-8E9B-0185620F0BAD}" presName="Chord" presStyleLbl="bgShp" presStyleIdx="0" presStyleCnt="3"/>
      <dgm:spPr/>
    </dgm:pt>
    <dgm:pt modelId="{18C9F721-E7C5-46F8-ADF0-1519280A5A90}" type="pres">
      <dgm:prSet presAssocID="{3E252708-5D33-49DA-8E9B-0185620F0BAD}" presName="Pie" presStyleLbl="alignNode1" presStyleIdx="0" presStyleCnt="3"/>
      <dgm:spPr>
        <a:solidFill>
          <a:srgbClr val="00A0BE"/>
        </a:solidFill>
        <a:ln>
          <a:noFill/>
        </a:ln>
      </dgm:spPr>
    </dgm:pt>
    <dgm:pt modelId="{1928D340-CCE7-4292-8803-D9C2761522ED}" type="pres">
      <dgm:prSet presAssocID="{3E252708-5D33-49DA-8E9B-0185620F0BAD}" presName="Parent" presStyleLbl="revTx" presStyleIdx="0" presStyleCnt="6">
        <dgm:presLayoutVars>
          <dgm:chMax val="1"/>
          <dgm:chPref val="1"/>
          <dgm:bulletEnabled val="1"/>
        </dgm:presLayoutVars>
      </dgm:prSet>
      <dgm:spPr/>
    </dgm:pt>
    <dgm:pt modelId="{DF39202B-D5AF-4C18-96CE-8B5928C3922B}" type="pres">
      <dgm:prSet presAssocID="{DF11F6B2-E1EA-4EAD-85FE-1CA94163E913}" presName="negSibTrans" presStyleCnt="0"/>
      <dgm:spPr/>
    </dgm:pt>
    <dgm:pt modelId="{20041B84-9610-491C-B9F2-4D14AAC48D7B}" type="pres">
      <dgm:prSet presAssocID="{3E252708-5D33-49DA-8E9B-0185620F0BAD}" presName="composite" presStyleCnt="0"/>
      <dgm:spPr/>
    </dgm:pt>
    <dgm:pt modelId="{A72F445E-99E2-4E9F-9109-15D74E487BA5}" type="pres">
      <dgm:prSet presAssocID="{3E252708-5D33-49DA-8E9B-0185620F0BAD}" presName="Child" presStyleLbl="revTx" presStyleIdx="1" presStyleCnt="6">
        <dgm:presLayoutVars>
          <dgm:chMax val="0"/>
          <dgm:chPref val="0"/>
          <dgm:bulletEnabled val="1"/>
        </dgm:presLayoutVars>
      </dgm:prSet>
      <dgm:spPr/>
    </dgm:pt>
    <dgm:pt modelId="{652D802D-7375-4874-A37F-658901C8FB8E}" type="pres">
      <dgm:prSet presAssocID="{F30EA5F1-0AE4-46EA-95FC-902543CD56D4}" presName="sibTrans" presStyleCnt="0"/>
      <dgm:spPr/>
    </dgm:pt>
    <dgm:pt modelId="{0BD1D8D6-47C4-4708-BE17-BFEE844A3C70}" type="pres">
      <dgm:prSet presAssocID="{36BBCD67-64DC-4F6E-9FB4-0ADFC8935DC0}" presName="ParentComposite" presStyleCnt="0"/>
      <dgm:spPr/>
    </dgm:pt>
    <dgm:pt modelId="{70F0B1D3-8687-4651-BF15-9093A7A6A515}" type="pres">
      <dgm:prSet presAssocID="{36BBCD67-64DC-4F6E-9FB4-0ADFC8935DC0}" presName="Chord" presStyleLbl="bgShp" presStyleIdx="1" presStyleCnt="3"/>
      <dgm:spPr/>
    </dgm:pt>
    <dgm:pt modelId="{6C42302D-5CAC-4DB2-AFEF-56DCE84C9BB3}" type="pres">
      <dgm:prSet presAssocID="{36BBCD67-64DC-4F6E-9FB4-0ADFC8935DC0}" presName="Pie" presStyleLbl="alignNode1" presStyleIdx="1" presStyleCnt="3"/>
      <dgm:spPr>
        <a:solidFill>
          <a:srgbClr val="BD2823"/>
        </a:solidFill>
        <a:ln>
          <a:noFill/>
        </a:ln>
      </dgm:spPr>
    </dgm:pt>
    <dgm:pt modelId="{4B3653EF-FC99-441A-8CC3-828DD5FDA33C}" type="pres">
      <dgm:prSet presAssocID="{36BBCD67-64DC-4F6E-9FB4-0ADFC8935DC0}" presName="Parent" presStyleLbl="revTx" presStyleIdx="2" presStyleCnt="6">
        <dgm:presLayoutVars>
          <dgm:chMax val="1"/>
          <dgm:chPref val="1"/>
          <dgm:bulletEnabled val="1"/>
        </dgm:presLayoutVars>
      </dgm:prSet>
      <dgm:spPr/>
    </dgm:pt>
    <dgm:pt modelId="{EDA6A747-433B-41FD-8232-A573CF14E91D}" type="pres">
      <dgm:prSet presAssocID="{EDA1A014-3746-40AB-B670-06909FE9506E}" presName="negSibTrans" presStyleCnt="0"/>
      <dgm:spPr/>
    </dgm:pt>
    <dgm:pt modelId="{83C2B1F4-1B85-4EB3-AE67-89EAADB283F1}" type="pres">
      <dgm:prSet presAssocID="{36BBCD67-64DC-4F6E-9FB4-0ADFC8935DC0}" presName="composite" presStyleCnt="0"/>
      <dgm:spPr/>
    </dgm:pt>
    <dgm:pt modelId="{411320B4-481E-4BB0-9403-18F0F74E9368}" type="pres">
      <dgm:prSet presAssocID="{36BBCD67-64DC-4F6E-9FB4-0ADFC8935DC0}" presName="Child" presStyleLbl="revTx" presStyleIdx="3" presStyleCnt="6">
        <dgm:presLayoutVars>
          <dgm:chMax val="0"/>
          <dgm:chPref val="0"/>
          <dgm:bulletEnabled val="1"/>
        </dgm:presLayoutVars>
      </dgm:prSet>
      <dgm:spPr/>
    </dgm:pt>
    <dgm:pt modelId="{2909954E-A316-40FB-B2BC-80C688BB406F}" type="pres">
      <dgm:prSet presAssocID="{5F332786-02BD-4057-826E-0EAF51C2F6F7}" presName="sibTrans" presStyleCnt="0"/>
      <dgm:spPr/>
    </dgm:pt>
    <dgm:pt modelId="{22182207-BF1F-4365-9830-8E3F8DBB7BD8}" type="pres">
      <dgm:prSet presAssocID="{E56BD505-7DBE-4A5E-BEE1-B059DB344C4A}" presName="ParentComposite" presStyleCnt="0"/>
      <dgm:spPr/>
    </dgm:pt>
    <dgm:pt modelId="{0D302BB7-9D26-4417-A692-AB13D70FAE2B}" type="pres">
      <dgm:prSet presAssocID="{E56BD505-7DBE-4A5E-BEE1-B059DB344C4A}" presName="Chord" presStyleLbl="bgShp" presStyleIdx="2" presStyleCnt="3"/>
      <dgm:spPr/>
    </dgm:pt>
    <dgm:pt modelId="{F381077F-CF66-4892-8330-6A3555BFB745}" type="pres">
      <dgm:prSet presAssocID="{E56BD505-7DBE-4A5E-BEE1-B059DB344C4A}" presName="Pie" presStyleLbl="alignNode1" presStyleIdx="2" presStyleCnt="3"/>
      <dgm:spPr>
        <a:solidFill>
          <a:srgbClr val="1E995E"/>
        </a:solidFill>
        <a:ln>
          <a:noFill/>
        </a:ln>
      </dgm:spPr>
    </dgm:pt>
    <dgm:pt modelId="{7979A01D-305C-4783-AA40-55AB3B9A16BC}" type="pres">
      <dgm:prSet presAssocID="{E56BD505-7DBE-4A5E-BEE1-B059DB344C4A}" presName="Parent" presStyleLbl="revTx" presStyleIdx="4" presStyleCnt="6">
        <dgm:presLayoutVars>
          <dgm:chMax val="1"/>
          <dgm:chPref val="1"/>
          <dgm:bulletEnabled val="1"/>
        </dgm:presLayoutVars>
      </dgm:prSet>
      <dgm:spPr/>
    </dgm:pt>
    <dgm:pt modelId="{8C511284-E8D3-447E-AE85-C02739C7D155}" type="pres">
      <dgm:prSet presAssocID="{05BD19B9-2657-443E-884D-5B90E53A90CA}" presName="negSibTrans" presStyleCnt="0"/>
      <dgm:spPr/>
    </dgm:pt>
    <dgm:pt modelId="{617A91B6-9EE8-4256-A166-E12653AD8A4F}" type="pres">
      <dgm:prSet presAssocID="{E56BD505-7DBE-4A5E-BEE1-B059DB344C4A}" presName="composite" presStyleCnt="0"/>
      <dgm:spPr/>
    </dgm:pt>
    <dgm:pt modelId="{967EB777-D83C-41F0-A73D-4D541B9E1EEF}" type="pres">
      <dgm:prSet presAssocID="{E56BD505-7DBE-4A5E-BEE1-B059DB344C4A}" presName="Child" presStyleLbl="revTx" presStyleIdx="5" presStyleCnt="6">
        <dgm:presLayoutVars>
          <dgm:chMax val="0"/>
          <dgm:chPref val="0"/>
          <dgm:bulletEnabled val="1"/>
        </dgm:presLayoutVars>
      </dgm:prSet>
      <dgm:spPr/>
    </dgm:pt>
  </dgm:ptLst>
  <dgm:cxnLst>
    <dgm:cxn modelId="{AEFCE012-0C19-4A35-9F1F-43D27E4CE4A8}" srcId="{7365E08A-AFC6-4763-94E7-ECB76BBA9AF0}" destId="{36BBCD67-64DC-4F6E-9FB4-0ADFC8935DC0}" srcOrd="1" destOrd="0" parTransId="{BE42A373-6201-4957-923E-765D6C3D93ED}" sibTransId="{5F332786-02BD-4057-826E-0EAF51C2F6F7}"/>
    <dgm:cxn modelId="{AD56283C-5212-4D8E-8810-250F74670E27}" type="presOf" srcId="{37A6D110-E1D6-4D8C-8E28-78793C8D652C}" destId="{411320B4-481E-4BB0-9403-18F0F74E9368}" srcOrd="0" destOrd="0" presId="urn:microsoft.com/office/officeart/2009/3/layout/PieProcess"/>
    <dgm:cxn modelId="{75F4B761-E961-433D-B735-CED4895FCD7A}" type="presOf" srcId="{E56BD505-7DBE-4A5E-BEE1-B059DB344C4A}" destId="{7979A01D-305C-4783-AA40-55AB3B9A16BC}" srcOrd="0" destOrd="0" presId="urn:microsoft.com/office/officeart/2009/3/layout/PieProcess"/>
    <dgm:cxn modelId="{F2C65444-EF2F-4CA2-9764-1D725BD6E93E}" type="presOf" srcId="{E01E22AF-D3D2-408F-B64B-C8B41510EB64}" destId="{411320B4-481E-4BB0-9403-18F0F74E9368}" srcOrd="0" destOrd="2" presId="urn:microsoft.com/office/officeart/2009/3/layout/PieProcess"/>
    <dgm:cxn modelId="{1645AF49-FE4F-41CD-A050-6D1D3DF3C16D}" type="presOf" srcId="{7365E08A-AFC6-4763-94E7-ECB76BBA9AF0}" destId="{EA943074-EE6C-486A-A1B2-20F4DA4CA393}" srcOrd="0" destOrd="0" presId="urn:microsoft.com/office/officeart/2009/3/layout/PieProcess"/>
    <dgm:cxn modelId="{75058D4A-06E0-49E5-A661-18336317A6C9}" type="presOf" srcId="{3E252708-5D33-49DA-8E9B-0185620F0BAD}" destId="{1928D340-CCE7-4292-8803-D9C2761522ED}" srcOrd="0" destOrd="0" presId="urn:microsoft.com/office/officeart/2009/3/layout/PieProcess"/>
    <dgm:cxn modelId="{DD42264B-0E36-49A1-B53E-055B54B205C9}" type="presOf" srcId="{D1AD86ED-F5BB-42E7-9B4B-BFC61526670A}" destId="{411320B4-481E-4BB0-9403-18F0F74E9368}" srcOrd="0" destOrd="1" presId="urn:microsoft.com/office/officeart/2009/3/layout/PieProcess"/>
    <dgm:cxn modelId="{52F8204C-8142-43E6-9E7D-177FAB9982CD}" type="presOf" srcId="{75F77B1B-921A-4875-83ED-1628AF9CCF0E}" destId="{967EB777-D83C-41F0-A73D-4D541B9E1EEF}" srcOrd="0" destOrd="0" presId="urn:microsoft.com/office/officeart/2009/3/layout/PieProcess"/>
    <dgm:cxn modelId="{17D73183-3AE7-4CBB-8608-1A119FA2ED21}" srcId="{7365E08A-AFC6-4763-94E7-ECB76BBA9AF0}" destId="{E56BD505-7DBE-4A5E-BEE1-B059DB344C4A}" srcOrd="2" destOrd="0" parTransId="{C4AEF666-6990-4187-962F-A2D260AEB974}" sibTransId="{585DED11-DCC2-4BBF-99D3-A231C2D53F16}"/>
    <dgm:cxn modelId="{1EF91EA3-6D9D-4331-BE65-CE2C5486466F}" srcId="{36BBCD67-64DC-4F6E-9FB4-0ADFC8935DC0}" destId="{D1AD86ED-F5BB-42E7-9B4B-BFC61526670A}" srcOrd="1" destOrd="0" parTransId="{BF1C6CFE-AE3E-4BE2-A2CF-EC289E53050D}" sibTransId="{B9444D38-81BB-4444-9C26-81B4FB33BC31}"/>
    <dgm:cxn modelId="{91ABB0A8-9B1D-4899-9637-3FEBA9622AC1}" srcId="{E56BD505-7DBE-4A5E-BEE1-B059DB344C4A}" destId="{75F77B1B-921A-4875-83ED-1628AF9CCF0E}" srcOrd="0" destOrd="0" parTransId="{C220A113-4700-457D-B0B9-28A3D4720AC0}" sibTransId="{05BD19B9-2657-443E-884D-5B90E53A90CA}"/>
    <dgm:cxn modelId="{03542EB3-8FE9-47E7-BB63-395996C003F7}" srcId="{3E252708-5D33-49DA-8E9B-0185620F0BAD}" destId="{50E7A85A-B4A1-4F10-86DC-D37C5760FAF3}" srcOrd="0" destOrd="0" parTransId="{8F316684-FAD6-43E9-A765-F9327324EBE8}" sibTransId="{DF11F6B2-E1EA-4EAD-85FE-1CA94163E913}"/>
    <dgm:cxn modelId="{CF4FECBC-ABF7-4BE9-B75E-7E65336C8CB8}" srcId="{7365E08A-AFC6-4763-94E7-ECB76BBA9AF0}" destId="{3E252708-5D33-49DA-8E9B-0185620F0BAD}" srcOrd="0" destOrd="0" parTransId="{4369EDB4-F933-431B-A5DD-8C837E47F07F}" sibTransId="{F30EA5F1-0AE4-46EA-95FC-902543CD56D4}"/>
    <dgm:cxn modelId="{B2B9DEC0-2D3B-4EDC-827A-77A7B310EB42}" type="presOf" srcId="{36BBCD67-64DC-4F6E-9FB4-0ADFC8935DC0}" destId="{4B3653EF-FC99-441A-8CC3-828DD5FDA33C}" srcOrd="0" destOrd="0" presId="urn:microsoft.com/office/officeart/2009/3/layout/PieProcess"/>
    <dgm:cxn modelId="{D9312DC4-4F47-4C68-8D39-A09A50EAB35C}" type="presOf" srcId="{50E7A85A-B4A1-4F10-86DC-D37C5760FAF3}" destId="{A72F445E-99E2-4E9F-9109-15D74E487BA5}" srcOrd="0" destOrd="0" presId="urn:microsoft.com/office/officeart/2009/3/layout/PieProcess"/>
    <dgm:cxn modelId="{98AA0DEE-E480-41CF-80F3-47955E1614CD}" srcId="{36BBCD67-64DC-4F6E-9FB4-0ADFC8935DC0}" destId="{37A6D110-E1D6-4D8C-8E28-78793C8D652C}" srcOrd="0" destOrd="0" parTransId="{DD19AD81-660D-4366-92D0-C946291538FA}" sibTransId="{EDA1A014-3746-40AB-B670-06909FE9506E}"/>
    <dgm:cxn modelId="{0FE908F4-5FA3-4825-9056-BC2F10750987}" srcId="{36BBCD67-64DC-4F6E-9FB4-0ADFC8935DC0}" destId="{E01E22AF-D3D2-408F-B64B-C8B41510EB64}" srcOrd="2" destOrd="0" parTransId="{AB9D38A6-D13C-4A69-97A7-2946D4F611F7}" sibTransId="{2BCF330C-9BE6-48CA-9C54-0A1228B9DC4B}"/>
    <dgm:cxn modelId="{A51570A9-A5F3-4B9B-8518-84E5156B0FF7}" type="presParOf" srcId="{EA943074-EE6C-486A-A1B2-20F4DA4CA393}" destId="{BFCA40E5-67F7-41F4-BF73-06EA10F119C3}" srcOrd="0" destOrd="0" presId="urn:microsoft.com/office/officeart/2009/3/layout/PieProcess"/>
    <dgm:cxn modelId="{C227C610-1A94-4086-91B6-21AC22FF638C}" type="presParOf" srcId="{BFCA40E5-67F7-41F4-BF73-06EA10F119C3}" destId="{5CB8B4CC-2772-4A56-9E8D-7DCF0651F6EA}" srcOrd="0" destOrd="0" presId="urn:microsoft.com/office/officeart/2009/3/layout/PieProcess"/>
    <dgm:cxn modelId="{DDE7811F-EB4A-48E7-BAC2-886D3D89D9FD}" type="presParOf" srcId="{BFCA40E5-67F7-41F4-BF73-06EA10F119C3}" destId="{18C9F721-E7C5-46F8-ADF0-1519280A5A90}" srcOrd="1" destOrd="0" presId="urn:microsoft.com/office/officeart/2009/3/layout/PieProcess"/>
    <dgm:cxn modelId="{555B4AA8-2455-4CD9-A899-7AFC5BCAED7D}" type="presParOf" srcId="{BFCA40E5-67F7-41F4-BF73-06EA10F119C3}" destId="{1928D340-CCE7-4292-8803-D9C2761522ED}" srcOrd="2" destOrd="0" presId="urn:microsoft.com/office/officeart/2009/3/layout/PieProcess"/>
    <dgm:cxn modelId="{2CADBDAF-06B8-480E-9F8C-276BF9AFFEC2}" type="presParOf" srcId="{EA943074-EE6C-486A-A1B2-20F4DA4CA393}" destId="{DF39202B-D5AF-4C18-96CE-8B5928C3922B}" srcOrd="1" destOrd="0" presId="urn:microsoft.com/office/officeart/2009/3/layout/PieProcess"/>
    <dgm:cxn modelId="{3C76033F-A535-4509-9278-043A66F41045}" type="presParOf" srcId="{EA943074-EE6C-486A-A1B2-20F4DA4CA393}" destId="{20041B84-9610-491C-B9F2-4D14AAC48D7B}" srcOrd="2" destOrd="0" presId="urn:microsoft.com/office/officeart/2009/3/layout/PieProcess"/>
    <dgm:cxn modelId="{C0C2B305-DE45-4ADD-B6DF-D850693BF147}" type="presParOf" srcId="{20041B84-9610-491C-B9F2-4D14AAC48D7B}" destId="{A72F445E-99E2-4E9F-9109-15D74E487BA5}" srcOrd="0" destOrd="0" presId="urn:microsoft.com/office/officeart/2009/3/layout/PieProcess"/>
    <dgm:cxn modelId="{4AF0E514-C24F-46DB-ACB2-0D2E0A91BC47}" type="presParOf" srcId="{EA943074-EE6C-486A-A1B2-20F4DA4CA393}" destId="{652D802D-7375-4874-A37F-658901C8FB8E}" srcOrd="3" destOrd="0" presId="urn:microsoft.com/office/officeart/2009/3/layout/PieProcess"/>
    <dgm:cxn modelId="{1384DA06-6B6D-490A-A097-84415A00F671}" type="presParOf" srcId="{EA943074-EE6C-486A-A1B2-20F4DA4CA393}" destId="{0BD1D8D6-47C4-4708-BE17-BFEE844A3C70}" srcOrd="4" destOrd="0" presId="urn:microsoft.com/office/officeart/2009/3/layout/PieProcess"/>
    <dgm:cxn modelId="{DAA3B960-675A-429C-A6DE-262ABCC6532D}" type="presParOf" srcId="{0BD1D8D6-47C4-4708-BE17-BFEE844A3C70}" destId="{70F0B1D3-8687-4651-BF15-9093A7A6A515}" srcOrd="0" destOrd="0" presId="urn:microsoft.com/office/officeart/2009/3/layout/PieProcess"/>
    <dgm:cxn modelId="{1BA76E70-662E-4E8F-8F8E-3927B6905562}" type="presParOf" srcId="{0BD1D8D6-47C4-4708-BE17-BFEE844A3C70}" destId="{6C42302D-5CAC-4DB2-AFEF-56DCE84C9BB3}" srcOrd="1" destOrd="0" presId="urn:microsoft.com/office/officeart/2009/3/layout/PieProcess"/>
    <dgm:cxn modelId="{73E88EF5-F24B-4F99-BCBF-CF6EDC92B70F}" type="presParOf" srcId="{0BD1D8D6-47C4-4708-BE17-BFEE844A3C70}" destId="{4B3653EF-FC99-441A-8CC3-828DD5FDA33C}" srcOrd="2" destOrd="0" presId="urn:microsoft.com/office/officeart/2009/3/layout/PieProcess"/>
    <dgm:cxn modelId="{1DA62765-D9AD-48D7-BCBC-F07513BB2170}" type="presParOf" srcId="{EA943074-EE6C-486A-A1B2-20F4DA4CA393}" destId="{EDA6A747-433B-41FD-8232-A573CF14E91D}" srcOrd="5" destOrd="0" presId="urn:microsoft.com/office/officeart/2009/3/layout/PieProcess"/>
    <dgm:cxn modelId="{A1BC2D09-AF06-45F5-9461-9D9032DA9974}" type="presParOf" srcId="{EA943074-EE6C-486A-A1B2-20F4DA4CA393}" destId="{83C2B1F4-1B85-4EB3-AE67-89EAADB283F1}" srcOrd="6" destOrd="0" presId="urn:microsoft.com/office/officeart/2009/3/layout/PieProcess"/>
    <dgm:cxn modelId="{E670C139-D38B-4396-B9F6-92DA53D1CA9C}" type="presParOf" srcId="{83C2B1F4-1B85-4EB3-AE67-89EAADB283F1}" destId="{411320B4-481E-4BB0-9403-18F0F74E9368}" srcOrd="0" destOrd="0" presId="urn:microsoft.com/office/officeart/2009/3/layout/PieProcess"/>
    <dgm:cxn modelId="{C605F866-544E-4715-B497-90C5152AD585}" type="presParOf" srcId="{EA943074-EE6C-486A-A1B2-20F4DA4CA393}" destId="{2909954E-A316-40FB-B2BC-80C688BB406F}" srcOrd="7" destOrd="0" presId="urn:microsoft.com/office/officeart/2009/3/layout/PieProcess"/>
    <dgm:cxn modelId="{090A1410-9540-4BAC-A852-C0D11D83AF1B}" type="presParOf" srcId="{EA943074-EE6C-486A-A1B2-20F4DA4CA393}" destId="{22182207-BF1F-4365-9830-8E3F8DBB7BD8}" srcOrd="8" destOrd="0" presId="urn:microsoft.com/office/officeart/2009/3/layout/PieProcess"/>
    <dgm:cxn modelId="{91676539-ED15-43FA-82F0-09421B6B3254}" type="presParOf" srcId="{22182207-BF1F-4365-9830-8E3F8DBB7BD8}" destId="{0D302BB7-9D26-4417-A692-AB13D70FAE2B}" srcOrd="0" destOrd="0" presId="urn:microsoft.com/office/officeart/2009/3/layout/PieProcess"/>
    <dgm:cxn modelId="{F401706A-88CA-441B-862B-83E92712B575}" type="presParOf" srcId="{22182207-BF1F-4365-9830-8E3F8DBB7BD8}" destId="{F381077F-CF66-4892-8330-6A3555BFB745}" srcOrd="1" destOrd="0" presId="urn:microsoft.com/office/officeart/2009/3/layout/PieProcess"/>
    <dgm:cxn modelId="{65C791E6-CDBA-49CB-A657-D563CBB6237E}" type="presParOf" srcId="{22182207-BF1F-4365-9830-8E3F8DBB7BD8}" destId="{7979A01D-305C-4783-AA40-55AB3B9A16BC}" srcOrd="2" destOrd="0" presId="urn:microsoft.com/office/officeart/2009/3/layout/PieProcess"/>
    <dgm:cxn modelId="{B7F3F3F2-5E6C-4A88-8427-A28A04D78ACA}" type="presParOf" srcId="{EA943074-EE6C-486A-A1B2-20F4DA4CA393}" destId="{8C511284-E8D3-447E-AE85-C02739C7D155}" srcOrd="9" destOrd="0" presId="urn:microsoft.com/office/officeart/2009/3/layout/PieProcess"/>
    <dgm:cxn modelId="{199F7289-8573-4A62-8EF8-5393FB751217}" type="presParOf" srcId="{EA943074-EE6C-486A-A1B2-20F4DA4CA393}" destId="{617A91B6-9EE8-4256-A166-E12653AD8A4F}" srcOrd="10" destOrd="0" presId="urn:microsoft.com/office/officeart/2009/3/layout/PieProcess"/>
    <dgm:cxn modelId="{B1F6DEE3-628D-4410-B4BE-43C33A74823B}" type="presParOf" srcId="{617A91B6-9EE8-4256-A166-E12653AD8A4F}" destId="{967EB777-D83C-41F0-A73D-4D541B9E1EEF}" srcOrd="0" destOrd="0" presId="urn:microsoft.com/office/officeart/2009/3/layout/Pi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365E08A-AFC6-4763-94E7-ECB76BBA9AF0}" type="doc">
      <dgm:prSet loTypeId="urn:microsoft.com/office/officeart/2009/3/layout/PieProcess" loCatId="process" qsTypeId="urn:microsoft.com/office/officeart/2005/8/quickstyle/simple1" qsCatId="simple" csTypeId="urn:microsoft.com/office/officeart/2005/8/colors/accent1_2" csCatId="accent1" phldr="1"/>
      <dgm:spPr/>
      <dgm:t>
        <a:bodyPr/>
        <a:lstStyle/>
        <a:p>
          <a:endParaRPr lang="en-US"/>
        </a:p>
      </dgm:t>
    </dgm:pt>
    <dgm:pt modelId="{3E252708-5D33-49DA-8E9B-0185620F0BAD}">
      <dgm:prSet phldrT="[Text]"/>
      <dgm:spPr/>
      <dgm:t>
        <a:bodyPr/>
        <a:lstStyle/>
        <a:p>
          <a:r>
            <a:rPr lang="en-US" dirty="0">
              <a:solidFill>
                <a:srgbClr val="00A0BE"/>
              </a:solidFill>
              <a:latin typeface="+mj-lt"/>
            </a:rPr>
            <a:t>What It Is</a:t>
          </a:r>
        </a:p>
      </dgm:t>
    </dgm:pt>
    <dgm:pt modelId="{4369EDB4-F933-431B-A5DD-8C837E47F07F}" type="parTrans" cxnId="{CF4FECBC-ABF7-4BE9-B75E-7E65336C8CB8}">
      <dgm:prSet/>
      <dgm:spPr/>
      <dgm:t>
        <a:bodyPr/>
        <a:lstStyle/>
        <a:p>
          <a:endParaRPr lang="en-US">
            <a:latin typeface="+mj-lt"/>
          </a:endParaRPr>
        </a:p>
      </dgm:t>
    </dgm:pt>
    <dgm:pt modelId="{F30EA5F1-0AE4-46EA-95FC-902543CD56D4}" type="sibTrans" cxnId="{CF4FECBC-ABF7-4BE9-B75E-7E65336C8CB8}">
      <dgm:prSet/>
      <dgm:spPr/>
      <dgm:t>
        <a:bodyPr/>
        <a:lstStyle/>
        <a:p>
          <a:endParaRPr lang="en-US">
            <a:latin typeface="+mj-lt"/>
          </a:endParaRPr>
        </a:p>
      </dgm:t>
    </dgm:pt>
    <dgm:pt modelId="{36BBCD67-64DC-4F6E-9FB4-0ADFC8935DC0}">
      <dgm:prSet phldrT="[Text]"/>
      <dgm:spPr/>
      <dgm:t>
        <a:bodyPr/>
        <a:lstStyle/>
        <a:p>
          <a:r>
            <a:rPr lang="en-US" dirty="0">
              <a:solidFill>
                <a:srgbClr val="BD2823"/>
              </a:solidFill>
              <a:latin typeface="+mj-lt"/>
            </a:rPr>
            <a:t>Why It Matters</a:t>
          </a:r>
        </a:p>
      </dgm:t>
    </dgm:pt>
    <dgm:pt modelId="{BE42A373-6201-4957-923E-765D6C3D93ED}" type="parTrans" cxnId="{AEFCE012-0C19-4A35-9F1F-43D27E4CE4A8}">
      <dgm:prSet/>
      <dgm:spPr/>
      <dgm:t>
        <a:bodyPr/>
        <a:lstStyle/>
        <a:p>
          <a:endParaRPr lang="en-US">
            <a:latin typeface="+mj-lt"/>
          </a:endParaRPr>
        </a:p>
      </dgm:t>
    </dgm:pt>
    <dgm:pt modelId="{5F332786-02BD-4057-826E-0EAF51C2F6F7}" type="sibTrans" cxnId="{AEFCE012-0C19-4A35-9F1F-43D27E4CE4A8}">
      <dgm:prSet/>
      <dgm:spPr/>
      <dgm:t>
        <a:bodyPr/>
        <a:lstStyle/>
        <a:p>
          <a:endParaRPr lang="en-US">
            <a:latin typeface="+mj-lt"/>
          </a:endParaRPr>
        </a:p>
      </dgm:t>
    </dgm:pt>
    <dgm:pt modelId="{E56BD505-7DBE-4A5E-BEE1-B059DB344C4A}">
      <dgm:prSet phldrT="[Text]"/>
      <dgm:spPr/>
      <dgm:t>
        <a:bodyPr/>
        <a:lstStyle/>
        <a:p>
          <a:r>
            <a:rPr lang="en-US" dirty="0">
              <a:solidFill>
                <a:srgbClr val="1E995E"/>
              </a:solidFill>
              <a:latin typeface="+mj-lt"/>
            </a:rPr>
            <a:t>Value</a:t>
          </a:r>
        </a:p>
      </dgm:t>
    </dgm:pt>
    <dgm:pt modelId="{C4AEF666-6990-4187-962F-A2D260AEB974}" type="parTrans" cxnId="{17D73183-3AE7-4CBB-8608-1A119FA2ED21}">
      <dgm:prSet/>
      <dgm:spPr/>
      <dgm:t>
        <a:bodyPr/>
        <a:lstStyle/>
        <a:p>
          <a:endParaRPr lang="en-US">
            <a:latin typeface="+mj-lt"/>
          </a:endParaRPr>
        </a:p>
      </dgm:t>
    </dgm:pt>
    <dgm:pt modelId="{585DED11-DCC2-4BBF-99D3-A231C2D53F16}" type="sibTrans" cxnId="{17D73183-3AE7-4CBB-8608-1A119FA2ED21}">
      <dgm:prSet/>
      <dgm:spPr/>
      <dgm:t>
        <a:bodyPr/>
        <a:lstStyle/>
        <a:p>
          <a:endParaRPr lang="en-US">
            <a:latin typeface="+mj-lt"/>
          </a:endParaRPr>
        </a:p>
      </dgm:t>
    </dgm:pt>
    <dgm:pt modelId="{50E7A85A-B4A1-4F10-86DC-D37C5760FAF3}">
      <dgm:prSet phldrT="[Text]"/>
      <dgm:spPr/>
      <dgm:t>
        <a:bodyPr/>
        <a:lstStyle/>
        <a:p>
          <a:r>
            <a:rPr lang="en-US" dirty="0">
              <a:latin typeface="+mj-lt"/>
            </a:rPr>
            <a:t>Restrooms open to the public in lobbies, event spaces, retail, dining, etc.</a:t>
          </a:r>
        </a:p>
      </dgm:t>
    </dgm:pt>
    <dgm:pt modelId="{8F316684-FAD6-43E9-A765-F9327324EBE8}" type="parTrans" cxnId="{03542EB3-8FE9-47E7-BB63-395996C003F7}">
      <dgm:prSet/>
      <dgm:spPr/>
      <dgm:t>
        <a:bodyPr/>
        <a:lstStyle/>
        <a:p>
          <a:endParaRPr lang="en-US">
            <a:latin typeface="+mj-lt"/>
          </a:endParaRPr>
        </a:p>
      </dgm:t>
    </dgm:pt>
    <dgm:pt modelId="{DF11F6B2-E1EA-4EAD-85FE-1CA94163E913}" type="sibTrans" cxnId="{03542EB3-8FE9-47E7-BB63-395996C003F7}">
      <dgm:prSet/>
      <dgm:spPr/>
      <dgm:t>
        <a:bodyPr/>
        <a:lstStyle/>
        <a:p>
          <a:endParaRPr lang="en-US">
            <a:latin typeface="+mj-lt"/>
          </a:endParaRPr>
        </a:p>
      </dgm:t>
    </dgm:pt>
    <dgm:pt modelId="{37A6D110-E1D6-4D8C-8E28-78793C8D652C}">
      <dgm:prSet phldrT="[Text]"/>
      <dgm:spPr/>
      <dgm:t>
        <a:bodyPr/>
        <a:lstStyle/>
        <a:p>
          <a:pPr>
            <a:buFont typeface="Arial" panose="020B0604020202020204" pitchFamily="34" charset="0"/>
            <a:buNone/>
          </a:pPr>
          <a:r>
            <a:rPr lang="en-US" dirty="0">
              <a:latin typeface="+mj-lt"/>
            </a:rPr>
            <a:t>- High variability and </a:t>
          </a:r>
          <a:r>
            <a:rPr lang="en-US" b="1" dirty="0">
              <a:latin typeface="+mj-lt"/>
            </a:rPr>
            <a:t>peak traffic spikes </a:t>
          </a:r>
          <a:r>
            <a:rPr lang="en-US" dirty="0">
              <a:latin typeface="+mj-lt"/>
            </a:rPr>
            <a:t>(events, lunch hours).</a:t>
          </a:r>
        </a:p>
      </dgm:t>
    </dgm:pt>
    <dgm:pt modelId="{DD19AD81-660D-4366-92D0-C946291538FA}" type="parTrans" cxnId="{98AA0DEE-E480-41CF-80F3-47955E1614CD}">
      <dgm:prSet/>
      <dgm:spPr/>
      <dgm:t>
        <a:bodyPr/>
        <a:lstStyle/>
        <a:p>
          <a:endParaRPr lang="en-US">
            <a:latin typeface="+mj-lt"/>
          </a:endParaRPr>
        </a:p>
      </dgm:t>
    </dgm:pt>
    <dgm:pt modelId="{EDA1A014-3746-40AB-B670-06909FE9506E}" type="sibTrans" cxnId="{98AA0DEE-E480-41CF-80F3-47955E1614CD}">
      <dgm:prSet/>
      <dgm:spPr/>
      <dgm:t>
        <a:bodyPr/>
        <a:lstStyle/>
        <a:p>
          <a:endParaRPr lang="en-US">
            <a:latin typeface="+mj-lt"/>
          </a:endParaRPr>
        </a:p>
      </dgm:t>
    </dgm:pt>
    <dgm:pt modelId="{75F77B1B-921A-4875-83ED-1628AF9CCF0E}">
      <dgm:prSet phldrT="[Text]"/>
      <dgm:spPr/>
      <dgm:t>
        <a:bodyPr/>
        <a:lstStyle/>
        <a:p>
          <a:r>
            <a:rPr lang="en-US" dirty="0">
              <a:latin typeface="+mj-lt"/>
            </a:rPr>
            <a:t>Ensures fast delivery of hot water for guests and compliance with sanitation expectations, </a:t>
          </a:r>
          <a:r>
            <a:rPr lang="en-US" b="1" dirty="0">
              <a:latin typeface="+mj-lt"/>
            </a:rPr>
            <a:t>improving the customer experience</a:t>
          </a:r>
          <a:r>
            <a:rPr lang="en-US" dirty="0">
              <a:latin typeface="+mj-lt"/>
            </a:rPr>
            <a:t>.</a:t>
          </a:r>
        </a:p>
      </dgm:t>
    </dgm:pt>
    <dgm:pt modelId="{C220A113-4700-457D-B0B9-28A3D4720AC0}" type="parTrans" cxnId="{91ABB0A8-9B1D-4899-9637-3FEBA9622AC1}">
      <dgm:prSet/>
      <dgm:spPr/>
      <dgm:t>
        <a:bodyPr/>
        <a:lstStyle/>
        <a:p>
          <a:endParaRPr lang="en-US">
            <a:latin typeface="+mj-lt"/>
          </a:endParaRPr>
        </a:p>
      </dgm:t>
    </dgm:pt>
    <dgm:pt modelId="{05BD19B9-2657-443E-884D-5B90E53A90CA}" type="sibTrans" cxnId="{91ABB0A8-9B1D-4899-9637-3FEBA9622AC1}">
      <dgm:prSet/>
      <dgm:spPr/>
      <dgm:t>
        <a:bodyPr/>
        <a:lstStyle/>
        <a:p>
          <a:endParaRPr lang="en-US">
            <a:latin typeface="+mj-lt"/>
          </a:endParaRPr>
        </a:p>
      </dgm:t>
    </dgm:pt>
    <dgm:pt modelId="{1B6FE934-14C1-43BC-812C-AF0EC24703F5}">
      <dgm:prSet/>
      <dgm:spPr/>
      <dgm:t>
        <a:bodyPr/>
        <a:lstStyle/>
        <a:p>
          <a:pPr>
            <a:buFont typeface="Arial" panose="020B0604020202020204" pitchFamily="34" charset="0"/>
            <a:buNone/>
          </a:pPr>
          <a:r>
            <a:rPr lang="en-US" dirty="0">
              <a:latin typeface="+mj-lt"/>
            </a:rPr>
            <a:t>- Multi sink stations create cumulative demand that influences recirculation design.</a:t>
          </a:r>
        </a:p>
      </dgm:t>
    </dgm:pt>
    <dgm:pt modelId="{B0757C7B-BECA-4E5F-B2B7-1C09E739C636}" type="parTrans" cxnId="{3985E5ED-D57D-4C64-A173-E5E952DF6617}">
      <dgm:prSet/>
      <dgm:spPr/>
      <dgm:t>
        <a:bodyPr/>
        <a:lstStyle/>
        <a:p>
          <a:endParaRPr lang="en-US"/>
        </a:p>
      </dgm:t>
    </dgm:pt>
    <dgm:pt modelId="{B8CA1ADA-B889-4284-A2AB-550F9AF377C8}" type="sibTrans" cxnId="{3985E5ED-D57D-4C64-A173-E5E952DF6617}">
      <dgm:prSet/>
      <dgm:spPr/>
      <dgm:t>
        <a:bodyPr/>
        <a:lstStyle/>
        <a:p>
          <a:endParaRPr lang="en-US"/>
        </a:p>
      </dgm:t>
    </dgm:pt>
    <dgm:pt modelId="{EA943074-EE6C-486A-A1B2-20F4DA4CA393}" type="pres">
      <dgm:prSet presAssocID="{7365E08A-AFC6-4763-94E7-ECB76BBA9AF0}" presName="Name0" presStyleCnt="0">
        <dgm:presLayoutVars>
          <dgm:chMax val="7"/>
          <dgm:chPref val="7"/>
          <dgm:dir/>
          <dgm:animOne val="branch"/>
          <dgm:animLvl val="lvl"/>
        </dgm:presLayoutVars>
      </dgm:prSet>
      <dgm:spPr/>
    </dgm:pt>
    <dgm:pt modelId="{BFCA40E5-67F7-41F4-BF73-06EA10F119C3}" type="pres">
      <dgm:prSet presAssocID="{3E252708-5D33-49DA-8E9B-0185620F0BAD}" presName="ParentComposite" presStyleCnt="0"/>
      <dgm:spPr/>
    </dgm:pt>
    <dgm:pt modelId="{5CB8B4CC-2772-4A56-9E8D-7DCF0651F6EA}" type="pres">
      <dgm:prSet presAssocID="{3E252708-5D33-49DA-8E9B-0185620F0BAD}" presName="Chord" presStyleLbl="bgShp" presStyleIdx="0" presStyleCnt="3"/>
      <dgm:spPr/>
    </dgm:pt>
    <dgm:pt modelId="{18C9F721-E7C5-46F8-ADF0-1519280A5A90}" type="pres">
      <dgm:prSet presAssocID="{3E252708-5D33-49DA-8E9B-0185620F0BAD}" presName="Pie" presStyleLbl="alignNode1" presStyleIdx="0" presStyleCnt="3"/>
      <dgm:spPr>
        <a:solidFill>
          <a:srgbClr val="00A0BE"/>
        </a:solidFill>
        <a:ln>
          <a:noFill/>
        </a:ln>
      </dgm:spPr>
    </dgm:pt>
    <dgm:pt modelId="{1928D340-CCE7-4292-8803-D9C2761522ED}" type="pres">
      <dgm:prSet presAssocID="{3E252708-5D33-49DA-8E9B-0185620F0BAD}" presName="Parent" presStyleLbl="revTx" presStyleIdx="0" presStyleCnt="6">
        <dgm:presLayoutVars>
          <dgm:chMax val="1"/>
          <dgm:chPref val="1"/>
          <dgm:bulletEnabled val="1"/>
        </dgm:presLayoutVars>
      </dgm:prSet>
      <dgm:spPr/>
    </dgm:pt>
    <dgm:pt modelId="{DF39202B-D5AF-4C18-96CE-8B5928C3922B}" type="pres">
      <dgm:prSet presAssocID="{DF11F6B2-E1EA-4EAD-85FE-1CA94163E913}" presName="negSibTrans" presStyleCnt="0"/>
      <dgm:spPr/>
    </dgm:pt>
    <dgm:pt modelId="{20041B84-9610-491C-B9F2-4D14AAC48D7B}" type="pres">
      <dgm:prSet presAssocID="{3E252708-5D33-49DA-8E9B-0185620F0BAD}" presName="composite" presStyleCnt="0"/>
      <dgm:spPr/>
    </dgm:pt>
    <dgm:pt modelId="{A72F445E-99E2-4E9F-9109-15D74E487BA5}" type="pres">
      <dgm:prSet presAssocID="{3E252708-5D33-49DA-8E9B-0185620F0BAD}" presName="Child" presStyleLbl="revTx" presStyleIdx="1" presStyleCnt="6">
        <dgm:presLayoutVars>
          <dgm:chMax val="0"/>
          <dgm:chPref val="0"/>
          <dgm:bulletEnabled val="1"/>
        </dgm:presLayoutVars>
      </dgm:prSet>
      <dgm:spPr/>
    </dgm:pt>
    <dgm:pt modelId="{652D802D-7375-4874-A37F-658901C8FB8E}" type="pres">
      <dgm:prSet presAssocID="{F30EA5F1-0AE4-46EA-95FC-902543CD56D4}" presName="sibTrans" presStyleCnt="0"/>
      <dgm:spPr/>
    </dgm:pt>
    <dgm:pt modelId="{0BD1D8D6-47C4-4708-BE17-BFEE844A3C70}" type="pres">
      <dgm:prSet presAssocID="{36BBCD67-64DC-4F6E-9FB4-0ADFC8935DC0}" presName="ParentComposite" presStyleCnt="0"/>
      <dgm:spPr/>
    </dgm:pt>
    <dgm:pt modelId="{70F0B1D3-8687-4651-BF15-9093A7A6A515}" type="pres">
      <dgm:prSet presAssocID="{36BBCD67-64DC-4F6E-9FB4-0ADFC8935DC0}" presName="Chord" presStyleLbl="bgShp" presStyleIdx="1" presStyleCnt="3"/>
      <dgm:spPr/>
    </dgm:pt>
    <dgm:pt modelId="{6C42302D-5CAC-4DB2-AFEF-56DCE84C9BB3}" type="pres">
      <dgm:prSet presAssocID="{36BBCD67-64DC-4F6E-9FB4-0ADFC8935DC0}" presName="Pie" presStyleLbl="alignNode1" presStyleIdx="1" presStyleCnt="3"/>
      <dgm:spPr>
        <a:solidFill>
          <a:srgbClr val="BD2823"/>
        </a:solidFill>
        <a:ln>
          <a:noFill/>
        </a:ln>
      </dgm:spPr>
    </dgm:pt>
    <dgm:pt modelId="{4B3653EF-FC99-441A-8CC3-828DD5FDA33C}" type="pres">
      <dgm:prSet presAssocID="{36BBCD67-64DC-4F6E-9FB4-0ADFC8935DC0}" presName="Parent" presStyleLbl="revTx" presStyleIdx="2" presStyleCnt="6">
        <dgm:presLayoutVars>
          <dgm:chMax val="1"/>
          <dgm:chPref val="1"/>
          <dgm:bulletEnabled val="1"/>
        </dgm:presLayoutVars>
      </dgm:prSet>
      <dgm:spPr/>
    </dgm:pt>
    <dgm:pt modelId="{EDA6A747-433B-41FD-8232-A573CF14E91D}" type="pres">
      <dgm:prSet presAssocID="{EDA1A014-3746-40AB-B670-06909FE9506E}" presName="negSibTrans" presStyleCnt="0"/>
      <dgm:spPr/>
    </dgm:pt>
    <dgm:pt modelId="{83C2B1F4-1B85-4EB3-AE67-89EAADB283F1}" type="pres">
      <dgm:prSet presAssocID="{36BBCD67-64DC-4F6E-9FB4-0ADFC8935DC0}" presName="composite" presStyleCnt="0"/>
      <dgm:spPr/>
    </dgm:pt>
    <dgm:pt modelId="{411320B4-481E-4BB0-9403-18F0F74E9368}" type="pres">
      <dgm:prSet presAssocID="{36BBCD67-64DC-4F6E-9FB4-0ADFC8935DC0}" presName="Child" presStyleLbl="revTx" presStyleIdx="3" presStyleCnt="6">
        <dgm:presLayoutVars>
          <dgm:chMax val="0"/>
          <dgm:chPref val="0"/>
          <dgm:bulletEnabled val="1"/>
        </dgm:presLayoutVars>
      </dgm:prSet>
      <dgm:spPr/>
    </dgm:pt>
    <dgm:pt modelId="{2909954E-A316-40FB-B2BC-80C688BB406F}" type="pres">
      <dgm:prSet presAssocID="{5F332786-02BD-4057-826E-0EAF51C2F6F7}" presName="sibTrans" presStyleCnt="0"/>
      <dgm:spPr/>
    </dgm:pt>
    <dgm:pt modelId="{22182207-BF1F-4365-9830-8E3F8DBB7BD8}" type="pres">
      <dgm:prSet presAssocID="{E56BD505-7DBE-4A5E-BEE1-B059DB344C4A}" presName="ParentComposite" presStyleCnt="0"/>
      <dgm:spPr/>
    </dgm:pt>
    <dgm:pt modelId="{0D302BB7-9D26-4417-A692-AB13D70FAE2B}" type="pres">
      <dgm:prSet presAssocID="{E56BD505-7DBE-4A5E-BEE1-B059DB344C4A}" presName="Chord" presStyleLbl="bgShp" presStyleIdx="2" presStyleCnt="3"/>
      <dgm:spPr/>
    </dgm:pt>
    <dgm:pt modelId="{F381077F-CF66-4892-8330-6A3555BFB745}" type="pres">
      <dgm:prSet presAssocID="{E56BD505-7DBE-4A5E-BEE1-B059DB344C4A}" presName="Pie" presStyleLbl="alignNode1" presStyleIdx="2" presStyleCnt="3"/>
      <dgm:spPr>
        <a:solidFill>
          <a:srgbClr val="1E995E"/>
        </a:solidFill>
        <a:ln>
          <a:noFill/>
        </a:ln>
      </dgm:spPr>
    </dgm:pt>
    <dgm:pt modelId="{7979A01D-305C-4783-AA40-55AB3B9A16BC}" type="pres">
      <dgm:prSet presAssocID="{E56BD505-7DBE-4A5E-BEE1-B059DB344C4A}" presName="Parent" presStyleLbl="revTx" presStyleIdx="4" presStyleCnt="6">
        <dgm:presLayoutVars>
          <dgm:chMax val="1"/>
          <dgm:chPref val="1"/>
          <dgm:bulletEnabled val="1"/>
        </dgm:presLayoutVars>
      </dgm:prSet>
      <dgm:spPr/>
    </dgm:pt>
    <dgm:pt modelId="{8C511284-E8D3-447E-AE85-C02739C7D155}" type="pres">
      <dgm:prSet presAssocID="{05BD19B9-2657-443E-884D-5B90E53A90CA}" presName="negSibTrans" presStyleCnt="0"/>
      <dgm:spPr/>
    </dgm:pt>
    <dgm:pt modelId="{617A91B6-9EE8-4256-A166-E12653AD8A4F}" type="pres">
      <dgm:prSet presAssocID="{E56BD505-7DBE-4A5E-BEE1-B059DB344C4A}" presName="composite" presStyleCnt="0"/>
      <dgm:spPr/>
    </dgm:pt>
    <dgm:pt modelId="{967EB777-D83C-41F0-A73D-4D541B9E1EEF}" type="pres">
      <dgm:prSet presAssocID="{E56BD505-7DBE-4A5E-BEE1-B059DB344C4A}" presName="Child" presStyleLbl="revTx" presStyleIdx="5" presStyleCnt="6">
        <dgm:presLayoutVars>
          <dgm:chMax val="0"/>
          <dgm:chPref val="0"/>
          <dgm:bulletEnabled val="1"/>
        </dgm:presLayoutVars>
      </dgm:prSet>
      <dgm:spPr/>
    </dgm:pt>
  </dgm:ptLst>
  <dgm:cxnLst>
    <dgm:cxn modelId="{AEFCE012-0C19-4A35-9F1F-43D27E4CE4A8}" srcId="{7365E08A-AFC6-4763-94E7-ECB76BBA9AF0}" destId="{36BBCD67-64DC-4F6E-9FB4-0ADFC8935DC0}" srcOrd="1" destOrd="0" parTransId="{BE42A373-6201-4957-923E-765D6C3D93ED}" sibTransId="{5F332786-02BD-4057-826E-0EAF51C2F6F7}"/>
    <dgm:cxn modelId="{47DF1D31-EFE6-439C-B30C-8926DB33916D}" type="presOf" srcId="{1B6FE934-14C1-43BC-812C-AF0EC24703F5}" destId="{411320B4-481E-4BB0-9403-18F0F74E9368}" srcOrd="0" destOrd="1" presId="urn:microsoft.com/office/officeart/2009/3/layout/PieProcess"/>
    <dgm:cxn modelId="{BD0E363C-1DCE-4686-BBAA-9677CCC03E83}" type="presOf" srcId="{75F77B1B-921A-4875-83ED-1628AF9CCF0E}" destId="{967EB777-D83C-41F0-A73D-4D541B9E1EEF}" srcOrd="0" destOrd="0" presId="urn:microsoft.com/office/officeart/2009/3/layout/PieProcess"/>
    <dgm:cxn modelId="{35213F64-E75C-4942-8837-BCFB2AADC638}" type="presOf" srcId="{36BBCD67-64DC-4F6E-9FB4-0ADFC8935DC0}" destId="{4B3653EF-FC99-441A-8CC3-828DD5FDA33C}" srcOrd="0" destOrd="0" presId="urn:microsoft.com/office/officeart/2009/3/layout/PieProcess"/>
    <dgm:cxn modelId="{1645AF49-FE4F-41CD-A050-6D1D3DF3C16D}" type="presOf" srcId="{7365E08A-AFC6-4763-94E7-ECB76BBA9AF0}" destId="{EA943074-EE6C-486A-A1B2-20F4DA4CA393}" srcOrd="0" destOrd="0" presId="urn:microsoft.com/office/officeart/2009/3/layout/PieProcess"/>
    <dgm:cxn modelId="{1EC9A173-0B93-405D-9B16-C5C3826D93B7}" type="presOf" srcId="{37A6D110-E1D6-4D8C-8E28-78793C8D652C}" destId="{411320B4-481E-4BB0-9403-18F0F74E9368}" srcOrd="0" destOrd="0" presId="urn:microsoft.com/office/officeart/2009/3/layout/PieProcess"/>
    <dgm:cxn modelId="{17D73183-3AE7-4CBB-8608-1A119FA2ED21}" srcId="{7365E08A-AFC6-4763-94E7-ECB76BBA9AF0}" destId="{E56BD505-7DBE-4A5E-BEE1-B059DB344C4A}" srcOrd="2" destOrd="0" parTransId="{C4AEF666-6990-4187-962F-A2D260AEB974}" sibTransId="{585DED11-DCC2-4BBF-99D3-A231C2D53F16}"/>
    <dgm:cxn modelId="{91ABB0A8-9B1D-4899-9637-3FEBA9622AC1}" srcId="{E56BD505-7DBE-4A5E-BEE1-B059DB344C4A}" destId="{75F77B1B-921A-4875-83ED-1628AF9CCF0E}" srcOrd="0" destOrd="0" parTransId="{C220A113-4700-457D-B0B9-28A3D4720AC0}" sibTransId="{05BD19B9-2657-443E-884D-5B90E53A90CA}"/>
    <dgm:cxn modelId="{03542EB3-8FE9-47E7-BB63-395996C003F7}" srcId="{3E252708-5D33-49DA-8E9B-0185620F0BAD}" destId="{50E7A85A-B4A1-4F10-86DC-D37C5760FAF3}" srcOrd="0" destOrd="0" parTransId="{8F316684-FAD6-43E9-A765-F9327324EBE8}" sibTransId="{DF11F6B2-E1EA-4EAD-85FE-1CA94163E913}"/>
    <dgm:cxn modelId="{521932BC-8E76-40B6-A2D2-EC2E8FB01D9A}" type="presOf" srcId="{E56BD505-7DBE-4A5E-BEE1-B059DB344C4A}" destId="{7979A01D-305C-4783-AA40-55AB3B9A16BC}" srcOrd="0" destOrd="0" presId="urn:microsoft.com/office/officeart/2009/3/layout/PieProcess"/>
    <dgm:cxn modelId="{CF4FECBC-ABF7-4BE9-B75E-7E65336C8CB8}" srcId="{7365E08A-AFC6-4763-94E7-ECB76BBA9AF0}" destId="{3E252708-5D33-49DA-8E9B-0185620F0BAD}" srcOrd="0" destOrd="0" parTransId="{4369EDB4-F933-431B-A5DD-8C837E47F07F}" sibTransId="{F30EA5F1-0AE4-46EA-95FC-902543CD56D4}"/>
    <dgm:cxn modelId="{14FF85E5-F1E3-4808-B34A-3C49DE5CE023}" type="presOf" srcId="{50E7A85A-B4A1-4F10-86DC-D37C5760FAF3}" destId="{A72F445E-99E2-4E9F-9109-15D74E487BA5}" srcOrd="0" destOrd="0" presId="urn:microsoft.com/office/officeart/2009/3/layout/PieProcess"/>
    <dgm:cxn modelId="{3985E5ED-D57D-4C64-A173-E5E952DF6617}" srcId="{36BBCD67-64DC-4F6E-9FB4-0ADFC8935DC0}" destId="{1B6FE934-14C1-43BC-812C-AF0EC24703F5}" srcOrd="1" destOrd="0" parTransId="{B0757C7B-BECA-4E5F-B2B7-1C09E739C636}" sibTransId="{B8CA1ADA-B889-4284-A2AB-550F9AF377C8}"/>
    <dgm:cxn modelId="{98AA0DEE-E480-41CF-80F3-47955E1614CD}" srcId="{36BBCD67-64DC-4F6E-9FB4-0ADFC8935DC0}" destId="{37A6D110-E1D6-4D8C-8E28-78793C8D652C}" srcOrd="0" destOrd="0" parTransId="{DD19AD81-660D-4366-92D0-C946291538FA}" sibTransId="{EDA1A014-3746-40AB-B670-06909FE9506E}"/>
    <dgm:cxn modelId="{906360FF-693C-42D6-A072-AFA1231EB898}" type="presOf" srcId="{3E252708-5D33-49DA-8E9B-0185620F0BAD}" destId="{1928D340-CCE7-4292-8803-D9C2761522ED}" srcOrd="0" destOrd="0" presId="urn:microsoft.com/office/officeart/2009/3/layout/PieProcess"/>
    <dgm:cxn modelId="{C98C014E-4E7E-4F6B-B8B9-81562672D90C}" type="presParOf" srcId="{EA943074-EE6C-486A-A1B2-20F4DA4CA393}" destId="{BFCA40E5-67F7-41F4-BF73-06EA10F119C3}" srcOrd="0" destOrd="0" presId="urn:microsoft.com/office/officeart/2009/3/layout/PieProcess"/>
    <dgm:cxn modelId="{0ED6E5EA-4CBE-4BF4-A387-2EBDE916962C}" type="presParOf" srcId="{BFCA40E5-67F7-41F4-BF73-06EA10F119C3}" destId="{5CB8B4CC-2772-4A56-9E8D-7DCF0651F6EA}" srcOrd="0" destOrd="0" presId="urn:microsoft.com/office/officeart/2009/3/layout/PieProcess"/>
    <dgm:cxn modelId="{2FB5B7BF-E864-4859-B969-C7CBFBD5B531}" type="presParOf" srcId="{BFCA40E5-67F7-41F4-BF73-06EA10F119C3}" destId="{18C9F721-E7C5-46F8-ADF0-1519280A5A90}" srcOrd="1" destOrd="0" presId="urn:microsoft.com/office/officeart/2009/3/layout/PieProcess"/>
    <dgm:cxn modelId="{F95435CD-A6ED-43CA-9E30-D8E342BDB4E5}" type="presParOf" srcId="{BFCA40E5-67F7-41F4-BF73-06EA10F119C3}" destId="{1928D340-CCE7-4292-8803-D9C2761522ED}" srcOrd="2" destOrd="0" presId="urn:microsoft.com/office/officeart/2009/3/layout/PieProcess"/>
    <dgm:cxn modelId="{2AAB7488-E08D-48A9-9545-FC925202C4E1}" type="presParOf" srcId="{EA943074-EE6C-486A-A1B2-20F4DA4CA393}" destId="{DF39202B-D5AF-4C18-96CE-8B5928C3922B}" srcOrd="1" destOrd="0" presId="urn:microsoft.com/office/officeart/2009/3/layout/PieProcess"/>
    <dgm:cxn modelId="{4FF10CF0-FF1D-4608-AD9B-6239D69C7191}" type="presParOf" srcId="{EA943074-EE6C-486A-A1B2-20F4DA4CA393}" destId="{20041B84-9610-491C-B9F2-4D14AAC48D7B}" srcOrd="2" destOrd="0" presId="urn:microsoft.com/office/officeart/2009/3/layout/PieProcess"/>
    <dgm:cxn modelId="{5C43CD17-D449-4294-9CE1-0C54A173EB8D}" type="presParOf" srcId="{20041B84-9610-491C-B9F2-4D14AAC48D7B}" destId="{A72F445E-99E2-4E9F-9109-15D74E487BA5}" srcOrd="0" destOrd="0" presId="urn:microsoft.com/office/officeart/2009/3/layout/PieProcess"/>
    <dgm:cxn modelId="{DC9388F3-5C0B-4F8E-B8C1-F9BF7B2D2188}" type="presParOf" srcId="{EA943074-EE6C-486A-A1B2-20F4DA4CA393}" destId="{652D802D-7375-4874-A37F-658901C8FB8E}" srcOrd="3" destOrd="0" presId="urn:microsoft.com/office/officeart/2009/3/layout/PieProcess"/>
    <dgm:cxn modelId="{78BDEF96-E2F8-43B8-956A-1AD75856B46F}" type="presParOf" srcId="{EA943074-EE6C-486A-A1B2-20F4DA4CA393}" destId="{0BD1D8D6-47C4-4708-BE17-BFEE844A3C70}" srcOrd="4" destOrd="0" presId="urn:microsoft.com/office/officeart/2009/3/layout/PieProcess"/>
    <dgm:cxn modelId="{669280DA-E853-4272-9DFD-38867C03085E}" type="presParOf" srcId="{0BD1D8D6-47C4-4708-BE17-BFEE844A3C70}" destId="{70F0B1D3-8687-4651-BF15-9093A7A6A515}" srcOrd="0" destOrd="0" presId="urn:microsoft.com/office/officeart/2009/3/layout/PieProcess"/>
    <dgm:cxn modelId="{8664EC87-81A5-426A-8284-B96E32780A0D}" type="presParOf" srcId="{0BD1D8D6-47C4-4708-BE17-BFEE844A3C70}" destId="{6C42302D-5CAC-4DB2-AFEF-56DCE84C9BB3}" srcOrd="1" destOrd="0" presId="urn:microsoft.com/office/officeart/2009/3/layout/PieProcess"/>
    <dgm:cxn modelId="{C5E5E150-259A-4BD3-BDA6-5D5C9951FEBA}" type="presParOf" srcId="{0BD1D8D6-47C4-4708-BE17-BFEE844A3C70}" destId="{4B3653EF-FC99-441A-8CC3-828DD5FDA33C}" srcOrd="2" destOrd="0" presId="urn:microsoft.com/office/officeart/2009/3/layout/PieProcess"/>
    <dgm:cxn modelId="{EFDB4604-A2BE-475E-8A81-C09F67CFC353}" type="presParOf" srcId="{EA943074-EE6C-486A-A1B2-20F4DA4CA393}" destId="{EDA6A747-433B-41FD-8232-A573CF14E91D}" srcOrd="5" destOrd="0" presId="urn:microsoft.com/office/officeart/2009/3/layout/PieProcess"/>
    <dgm:cxn modelId="{63A13798-2729-4841-A1C2-19430C1B048C}" type="presParOf" srcId="{EA943074-EE6C-486A-A1B2-20F4DA4CA393}" destId="{83C2B1F4-1B85-4EB3-AE67-89EAADB283F1}" srcOrd="6" destOrd="0" presId="urn:microsoft.com/office/officeart/2009/3/layout/PieProcess"/>
    <dgm:cxn modelId="{8EE8557C-F7BB-4514-825E-A7A6E030C37F}" type="presParOf" srcId="{83C2B1F4-1B85-4EB3-AE67-89EAADB283F1}" destId="{411320B4-481E-4BB0-9403-18F0F74E9368}" srcOrd="0" destOrd="0" presId="urn:microsoft.com/office/officeart/2009/3/layout/PieProcess"/>
    <dgm:cxn modelId="{CB4ABBD9-0A6E-4B0E-872B-08B93E9AD410}" type="presParOf" srcId="{EA943074-EE6C-486A-A1B2-20F4DA4CA393}" destId="{2909954E-A316-40FB-B2BC-80C688BB406F}" srcOrd="7" destOrd="0" presId="urn:microsoft.com/office/officeart/2009/3/layout/PieProcess"/>
    <dgm:cxn modelId="{6153ECF0-7075-47B3-9555-D4C88A792735}" type="presParOf" srcId="{EA943074-EE6C-486A-A1B2-20F4DA4CA393}" destId="{22182207-BF1F-4365-9830-8E3F8DBB7BD8}" srcOrd="8" destOrd="0" presId="urn:microsoft.com/office/officeart/2009/3/layout/PieProcess"/>
    <dgm:cxn modelId="{FE65C03C-75F2-47EA-B217-A949B95B014C}" type="presParOf" srcId="{22182207-BF1F-4365-9830-8E3F8DBB7BD8}" destId="{0D302BB7-9D26-4417-A692-AB13D70FAE2B}" srcOrd="0" destOrd="0" presId="urn:microsoft.com/office/officeart/2009/3/layout/PieProcess"/>
    <dgm:cxn modelId="{C38C4044-A2E8-456A-AA31-29FF158498C8}" type="presParOf" srcId="{22182207-BF1F-4365-9830-8E3F8DBB7BD8}" destId="{F381077F-CF66-4892-8330-6A3555BFB745}" srcOrd="1" destOrd="0" presId="urn:microsoft.com/office/officeart/2009/3/layout/PieProcess"/>
    <dgm:cxn modelId="{E0025DA9-EF08-4C54-ADBB-1659DFAC00EE}" type="presParOf" srcId="{22182207-BF1F-4365-9830-8E3F8DBB7BD8}" destId="{7979A01D-305C-4783-AA40-55AB3B9A16BC}" srcOrd="2" destOrd="0" presId="urn:microsoft.com/office/officeart/2009/3/layout/PieProcess"/>
    <dgm:cxn modelId="{97CADCE0-9A6C-486A-8860-D57D050B8641}" type="presParOf" srcId="{EA943074-EE6C-486A-A1B2-20F4DA4CA393}" destId="{8C511284-E8D3-447E-AE85-C02739C7D155}" srcOrd="9" destOrd="0" presId="urn:microsoft.com/office/officeart/2009/3/layout/PieProcess"/>
    <dgm:cxn modelId="{00E22EAE-14A7-4812-A8AF-6C2C65298A43}" type="presParOf" srcId="{EA943074-EE6C-486A-A1B2-20F4DA4CA393}" destId="{617A91B6-9EE8-4256-A166-E12653AD8A4F}" srcOrd="10" destOrd="0" presId="urn:microsoft.com/office/officeart/2009/3/layout/PieProcess"/>
    <dgm:cxn modelId="{736B8C50-FD57-4331-83E8-11046D6B10A4}" type="presParOf" srcId="{617A91B6-9EE8-4256-A166-E12653AD8A4F}" destId="{967EB777-D83C-41F0-A73D-4D541B9E1EEF}" srcOrd="0" destOrd="0" presId="urn:microsoft.com/office/officeart/2009/3/layout/Pi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365E08A-AFC6-4763-94E7-ECB76BBA9AF0}" type="doc">
      <dgm:prSet loTypeId="urn:microsoft.com/office/officeart/2009/3/layout/PieProcess" loCatId="process" qsTypeId="urn:microsoft.com/office/officeart/2005/8/quickstyle/simple1" qsCatId="simple" csTypeId="urn:microsoft.com/office/officeart/2005/8/colors/accent1_2" csCatId="accent1" phldr="1"/>
      <dgm:spPr/>
      <dgm:t>
        <a:bodyPr/>
        <a:lstStyle/>
        <a:p>
          <a:endParaRPr lang="en-US"/>
        </a:p>
      </dgm:t>
    </dgm:pt>
    <dgm:pt modelId="{3E252708-5D33-49DA-8E9B-0185620F0BAD}">
      <dgm:prSet phldrT="[Text]"/>
      <dgm:spPr/>
      <dgm:t>
        <a:bodyPr/>
        <a:lstStyle/>
        <a:p>
          <a:r>
            <a:rPr lang="en-US" dirty="0">
              <a:solidFill>
                <a:srgbClr val="00A0BE"/>
              </a:solidFill>
              <a:latin typeface="+mj-lt"/>
            </a:rPr>
            <a:t>What It Is</a:t>
          </a:r>
        </a:p>
      </dgm:t>
    </dgm:pt>
    <dgm:pt modelId="{4369EDB4-F933-431B-A5DD-8C837E47F07F}" type="parTrans" cxnId="{CF4FECBC-ABF7-4BE9-B75E-7E65336C8CB8}">
      <dgm:prSet/>
      <dgm:spPr/>
      <dgm:t>
        <a:bodyPr/>
        <a:lstStyle/>
        <a:p>
          <a:endParaRPr lang="en-US">
            <a:latin typeface="+mj-lt"/>
          </a:endParaRPr>
        </a:p>
      </dgm:t>
    </dgm:pt>
    <dgm:pt modelId="{F30EA5F1-0AE4-46EA-95FC-902543CD56D4}" type="sibTrans" cxnId="{CF4FECBC-ABF7-4BE9-B75E-7E65336C8CB8}">
      <dgm:prSet/>
      <dgm:spPr/>
      <dgm:t>
        <a:bodyPr/>
        <a:lstStyle/>
        <a:p>
          <a:endParaRPr lang="en-US">
            <a:latin typeface="+mj-lt"/>
          </a:endParaRPr>
        </a:p>
      </dgm:t>
    </dgm:pt>
    <dgm:pt modelId="{36BBCD67-64DC-4F6E-9FB4-0ADFC8935DC0}">
      <dgm:prSet phldrT="[Text]"/>
      <dgm:spPr/>
      <dgm:t>
        <a:bodyPr/>
        <a:lstStyle/>
        <a:p>
          <a:r>
            <a:rPr lang="en-US" dirty="0">
              <a:solidFill>
                <a:srgbClr val="BD2823"/>
              </a:solidFill>
              <a:latin typeface="+mj-lt"/>
            </a:rPr>
            <a:t>Why It Matters</a:t>
          </a:r>
        </a:p>
      </dgm:t>
    </dgm:pt>
    <dgm:pt modelId="{BE42A373-6201-4957-923E-765D6C3D93ED}" type="parTrans" cxnId="{AEFCE012-0C19-4A35-9F1F-43D27E4CE4A8}">
      <dgm:prSet/>
      <dgm:spPr/>
      <dgm:t>
        <a:bodyPr/>
        <a:lstStyle/>
        <a:p>
          <a:endParaRPr lang="en-US">
            <a:latin typeface="+mj-lt"/>
          </a:endParaRPr>
        </a:p>
      </dgm:t>
    </dgm:pt>
    <dgm:pt modelId="{5F332786-02BD-4057-826E-0EAF51C2F6F7}" type="sibTrans" cxnId="{AEFCE012-0C19-4A35-9F1F-43D27E4CE4A8}">
      <dgm:prSet/>
      <dgm:spPr/>
      <dgm:t>
        <a:bodyPr/>
        <a:lstStyle/>
        <a:p>
          <a:endParaRPr lang="en-US">
            <a:latin typeface="+mj-lt"/>
          </a:endParaRPr>
        </a:p>
      </dgm:t>
    </dgm:pt>
    <dgm:pt modelId="{E56BD505-7DBE-4A5E-BEE1-B059DB344C4A}">
      <dgm:prSet phldrT="[Text]"/>
      <dgm:spPr/>
      <dgm:t>
        <a:bodyPr/>
        <a:lstStyle/>
        <a:p>
          <a:r>
            <a:rPr lang="en-US" dirty="0">
              <a:solidFill>
                <a:srgbClr val="1E995E"/>
              </a:solidFill>
              <a:latin typeface="+mj-lt"/>
            </a:rPr>
            <a:t>Value</a:t>
          </a:r>
        </a:p>
      </dgm:t>
    </dgm:pt>
    <dgm:pt modelId="{C4AEF666-6990-4187-962F-A2D260AEB974}" type="parTrans" cxnId="{17D73183-3AE7-4CBB-8608-1A119FA2ED21}">
      <dgm:prSet/>
      <dgm:spPr/>
      <dgm:t>
        <a:bodyPr/>
        <a:lstStyle/>
        <a:p>
          <a:endParaRPr lang="en-US">
            <a:latin typeface="+mj-lt"/>
          </a:endParaRPr>
        </a:p>
      </dgm:t>
    </dgm:pt>
    <dgm:pt modelId="{585DED11-DCC2-4BBF-99D3-A231C2D53F16}" type="sibTrans" cxnId="{17D73183-3AE7-4CBB-8608-1A119FA2ED21}">
      <dgm:prSet/>
      <dgm:spPr/>
      <dgm:t>
        <a:bodyPr/>
        <a:lstStyle/>
        <a:p>
          <a:endParaRPr lang="en-US">
            <a:latin typeface="+mj-lt"/>
          </a:endParaRPr>
        </a:p>
      </dgm:t>
    </dgm:pt>
    <dgm:pt modelId="{50E7A85A-B4A1-4F10-86DC-D37C5760FAF3}">
      <dgm:prSet phldrT="[Text]"/>
      <dgm:spPr/>
      <dgm:t>
        <a:bodyPr/>
        <a:lstStyle/>
        <a:p>
          <a:r>
            <a:rPr lang="en-US" dirty="0">
              <a:latin typeface="+mj-lt"/>
            </a:rPr>
            <a:t>A total count of all hot-water-consuming outlets in the building.</a:t>
          </a:r>
        </a:p>
      </dgm:t>
    </dgm:pt>
    <dgm:pt modelId="{8F316684-FAD6-43E9-A765-F9327324EBE8}" type="parTrans" cxnId="{03542EB3-8FE9-47E7-BB63-395996C003F7}">
      <dgm:prSet/>
      <dgm:spPr/>
      <dgm:t>
        <a:bodyPr/>
        <a:lstStyle/>
        <a:p>
          <a:endParaRPr lang="en-US">
            <a:latin typeface="+mj-lt"/>
          </a:endParaRPr>
        </a:p>
      </dgm:t>
    </dgm:pt>
    <dgm:pt modelId="{DF11F6B2-E1EA-4EAD-85FE-1CA94163E913}" type="sibTrans" cxnId="{03542EB3-8FE9-47E7-BB63-395996C003F7}">
      <dgm:prSet/>
      <dgm:spPr/>
      <dgm:t>
        <a:bodyPr/>
        <a:lstStyle/>
        <a:p>
          <a:endParaRPr lang="en-US">
            <a:latin typeface="+mj-lt"/>
          </a:endParaRPr>
        </a:p>
      </dgm:t>
    </dgm:pt>
    <dgm:pt modelId="{37A6D110-E1D6-4D8C-8E28-78793C8D652C}">
      <dgm:prSet phldrT="[Text]"/>
      <dgm:spPr/>
      <dgm:t>
        <a:bodyPr/>
        <a:lstStyle/>
        <a:p>
          <a:pPr>
            <a:buFont typeface="Arial" panose="020B0604020202020204" pitchFamily="34" charset="0"/>
            <a:buNone/>
          </a:pPr>
          <a:r>
            <a:rPr lang="en-US" dirty="0">
              <a:latin typeface="+mj-lt"/>
            </a:rPr>
            <a:t>- Fixture count is a fundamental basis for </a:t>
          </a:r>
          <a:r>
            <a:rPr lang="en-US" b="1" dirty="0">
              <a:latin typeface="+mj-lt"/>
            </a:rPr>
            <a:t>total building load</a:t>
          </a:r>
          <a:r>
            <a:rPr lang="en-US" dirty="0">
              <a:latin typeface="+mj-lt"/>
            </a:rPr>
            <a:t>, per industry sizing standards.</a:t>
          </a:r>
        </a:p>
      </dgm:t>
    </dgm:pt>
    <dgm:pt modelId="{DD19AD81-660D-4366-92D0-C946291538FA}" type="parTrans" cxnId="{98AA0DEE-E480-41CF-80F3-47955E1614CD}">
      <dgm:prSet/>
      <dgm:spPr/>
      <dgm:t>
        <a:bodyPr/>
        <a:lstStyle/>
        <a:p>
          <a:endParaRPr lang="en-US">
            <a:latin typeface="+mj-lt"/>
          </a:endParaRPr>
        </a:p>
      </dgm:t>
    </dgm:pt>
    <dgm:pt modelId="{EDA1A014-3746-40AB-B670-06909FE9506E}" type="sibTrans" cxnId="{98AA0DEE-E480-41CF-80F3-47955E1614CD}">
      <dgm:prSet/>
      <dgm:spPr/>
      <dgm:t>
        <a:bodyPr/>
        <a:lstStyle/>
        <a:p>
          <a:endParaRPr lang="en-US">
            <a:latin typeface="+mj-lt"/>
          </a:endParaRPr>
        </a:p>
      </dgm:t>
    </dgm:pt>
    <dgm:pt modelId="{75F77B1B-921A-4875-83ED-1628AF9CCF0E}">
      <dgm:prSet phldrT="[Text]"/>
      <dgm:spPr/>
      <dgm:t>
        <a:bodyPr/>
        <a:lstStyle/>
        <a:p>
          <a:r>
            <a:rPr lang="en-US" dirty="0">
              <a:latin typeface="+mj-lt"/>
            </a:rPr>
            <a:t>Allows </a:t>
          </a:r>
          <a:r>
            <a:rPr lang="en-US" b="1" dirty="0">
              <a:latin typeface="+mj-lt"/>
            </a:rPr>
            <a:t>precise system right sizing </a:t>
          </a:r>
          <a:r>
            <a:rPr lang="en-US" dirty="0">
              <a:latin typeface="+mj-lt"/>
            </a:rPr>
            <a:t>- not too small (risk of shortages), not too large (wasted capital and operational cost).</a:t>
          </a:r>
        </a:p>
      </dgm:t>
    </dgm:pt>
    <dgm:pt modelId="{C220A113-4700-457D-B0B9-28A3D4720AC0}" type="parTrans" cxnId="{91ABB0A8-9B1D-4899-9637-3FEBA9622AC1}">
      <dgm:prSet/>
      <dgm:spPr/>
      <dgm:t>
        <a:bodyPr/>
        <a:lstStyle/>
        <a:p>
          <a:endParaRPr lang="en-US">
            <a:latin typeface="+mj-lt"/>
          </a:endParaRPr>
        </a:p>
      </dgm:t>
    </dgm:pt>
    <dgm:pt modelId="{05BD19B9-2657-443E-884D-5B90E53A90CA}" type="sibTrans" cxnId="{91ABB0A8-9B1D-4899-9637-3FEBA9622AC1}">
      <dgm:prSet/>
      <dgm:spPr/>
      <dgm:t>
        <a:bodyPr/>
        <a:lstStyle/>
        <a:p>
          <a:endParaRPr lang="en-US">
            <a:latin typeface="+mj-lt"/>
          </a:endParaRPr>
        </a:p>
      </dgm:t>
    </dgm:pt>
    <dgm:pt modelId="{A7851FCF-DA1A-470C-BA35-C8C93A27BC7B}">
      <dgm:prSet/>
      <dgm:spPr/>
      <dgm:t>
        <a:bodyPr/>
        <a:lstStyle/>
        <a:p>
          <a:pPr>
            <a:buFont typeface="Arial" panose="020B0604020202020204" pitchFamily="34" charset="0"/>
            <a:buNone/>
          </a:pPr>
          <a:r>
            <a:rPr lang="en-US" dirty="0">
              <a:latin typeface="+mj-lt"/>
            </a:rPr>
            <a:t>- Helps calculate </a:t>
          </a:r>
          <a:r>
            <a:rPr lang="en-US" b="1" dirty="0">
              <a:latin typeface="+mj-lt"/>
            </a:rPr>
            <a:t>simultaneous usage probability</a:t>
          </a:r>
          <a:r>
            <a:rPr lang="en-US" dirty="0">
              <a:latin typeface="+mj-lt"/>
            </a:rPr>
            <a:t>, which informs the true GPM capacity required.</a:t>
          </a:r>
        </a:p>
      </dgm:t>
    </dgm:pt>
    <dgm:pt modelId="{B74D40E4-9CC7-4262-BDDD-E866D76E30CC}" type="parTrans" cxnId="{D451929F-8775-4642-96DE-BE865A447E7A}">
      <dgm:prSet/>
      <dgm:spPr/>
      <dgm:t>
        <a:bodyPr/>
        <a:lstStyle/>
        <a:p>
          <a:endParaRPr lang="en-US"/>
        </a:p>
      </dgm:t>
    </dgm:pt>
    <dgm:pt modelId="{E7A7C104-2D09-4432-98F7-1232F574A9FB}" type="sibTrans" cxnId="{D451929F-8775-4642-96DE-BE865A447E7A}">
      <dgm:prSet/>
      <dgm:spPr/>
      <dgm:t>
        <a:bodyPr/>
        <a:lstStyle/>
        <a:p>
          <a:endParaRPr lang="en-US"/>
        </a:p>
      </dgm:t>
    </dgm:pt>
    <dgm:pt modelId="{A34F7420-C4D8-411F-AF9E-0209F3173866}">
      <dgm:prSet/>
      <dgm:spPr/>
      <dgm:t>
        <a:bodyPr/>
        <a:lstStyle/>
        <a:p>
          <a:pPr>
            <a:buFont typeface="Arial" panose="020B0604020202020204" pitchFamily="34" charset="0"/>
            <a:buNone/>
          </a:pPr>
          <a:r>
            <a:rPr lang="en-US" dirty="0">
              <a:latin typeface="+mj-lt"/>
            </a:rPr>
            <a:t>- Critical for cascading and system redundancy planning.</a:t>
          </a:r>
        </a:p>
      </dgm:t>
    </dgm:pt>
    <dgm:pt modelId="{47F1998E-9BFD-4ABA-BFCC-305421956348}" type="parTrans" cxnId="{73E248C9-93F4-4437-A8EB-AF840D0A40F3}">
      <dgm:prSet/>
      <dgm:spPr/>
      <dgm:t>
        <a:bodyPr/>
        <a:lstStyle/>
        <a:p>
          <a:endParaRPr lang="en-US"/>
        </a:p>
      </dgm:t>
    </dgm:pt>
    <dgm:pt modelId="{FC3260D2-856F-4A4F-B0B0-27FB512DAF65}" type="sibTrans" cxnId="{73E248C9-93F4-4437-A8EB-AF840D0A40F3}">
      <dgm:prSet/>
      <dgm:spPr/>
      <dgm:t>
        <a:bodyPr/>
        <a:lstStyle/>
        <a:p>
          <a:endParaRPr lang="en-US"/>
        </a:p>
      </dgm:t>
    </dgm:pt>
    <dgm:pt modelId="{EA943074-EE6C-486A-A1B2-20F4DA4CA393}" type="pres">
      <dgm:prSet presAssocID="{7365E08A-AFC6-4763-94E7-ECB76BBA9AF0}" presName="Name0" presStyleCnt="0">
        <dgm:presLayoutVars>
          <dgm:chMax val="7"/>
          <dgm:chPref val="7"/>
          <dgm:dir/>
          <dgm:animOne val="branch"/>
          <dgm:animLvl val="lvl"/>
        </dgm:presLayoutVars>
      </dgm:prSet>
      <dgm:spPr/>
    </dgm:pt>
    <dgm:pt modelId="{BFCA40E5-67F7-41F4-BF73-06EA10F119C3}" type="pres">
      <dgm:prSet presAssocID="{3E252708-5D33-49DA-8E9B-0185620F0BAD}" presName="ParentComposite" presStyleCnt="0"/>
      <dgm:spPr/>
    </dgm:pt>
    <dgm:pt modelId="{5CB8B4CC-2772-4A56-9E8D-7DCF0651F6EA}" type="pres">
      <dgm:prSet presAssocID="{3E252708-5D33-49DA-8E9B-0185620F0BAD}" presName="Chord" presStyleLbl="bgShp" presStyleIdx="0" presStyleCnt="3"/>
      <dgm:spPr/>
    </dgm:pt>
    <dgm:pt modelId="{18C9F721-E7C5-46F8-ADF0-1519280A5A90}" type="pres">
      <dgm:prSet presAssocID="{3E252708-5D33-49DA-8E9B-0185620F0BAD}" presName="Pie" presStyleLbl="alignNode1" presStyleIdx="0" presStyleCnt="3"/>
      <dgm:spPr>
        <a:solidFill>
          <a:srgbClr val="00A0BE"/>
        </a:solidFill>
        <a:ln>
          <a:noFill/>
        </a:ln>
      </dgm:spPr>
    </dgm:pt>
    <dgm:pt modelId="{1928D340-CCE7-4292-8803-D9C2761522ED}" type="pres">
      <dgm:prSet presAssocID="{3E252708-5D33-49DA-8E9B-0185620F0BAD}" presName="Parent" presStyleLbl="revTx" presStyleIdx="0" presStyleCnt="6">
        <dgm:presLayoutVars>
          <dgm:chMax val="1"/>
          <dgm:chPref val="1"/>
          <dgm:bulletEnabled val="1"/>
        </dgm:presLayoutVars>
      </dgm:prSet>
      <dgm:spPr/>
    </dgm:pt>
    <dgm:pt modelId="{DF39202B-D5AF-4C18-96CE-8B5928C3922B}" type="pres">
      <dgm:prSet presAssocID="{DF11F6B2-E1EA-4EAD-85FE-1CA94163E913}" presName="negSibTrans" presStyleCnt="0"/>
      <dgm:spPr/>
    </dgm:pt>
    <dgm:pt modelId="{20041B84-9610-491C-B9F2-4D14AAC48D7B}" type="pres">
      <dgm:prSet presAssocID="{3E252708-5D33-49DA-8E9B-0185620F0BAD}" presName="composite" presStyleCnt="0"/>
      <dgm:spPr/>
    </dgm:pt>
    <dgm:pt modelId="{A72F445E-99E2-4E9F-9109-15D74E487BA5}" type="pres">
      <dgm:prSet presAssocID="{3E252708-5D33-49DA-8E9B-0185620F0BAD}" presName="Child" presStyleLbl="revTx" presStyleIdx="1" presStyleCnt="6">
        <dgm:presLayoutVars>
          <dgm:chMax val="0"/>
          <dgm:chPref val="0"/>
          <dgm:bulletEnabled val="1"/>
        </dgm:presLayoutVars>
      </dgm:prSet>
      <dgm:spPr/>
    </dgm:pt>
    <dgm:pt modelId="{652D802D-7375-4874-A37F-658901C8FB8E}" type="pres">
      <dgm:prSet presAssocID="{F30EA5F1-0AE4-46EA-95FC-902543CD56D4}" presName="sibTrans" presStyleCnt="0"/>
      <dgm:spPr/>
    </dgm:pt>
    <dgm:pt modelId="{0BD1D8D6-47C4-4708-BE17-BFEE844A3C70}" type="pres">
      <dgm:prSet presAssocID="{36BBCD67-64DC-4F6E-9FB4-0ADFC8935DC0}" presName="ParentComposite" presStyleCnt="0"/>
      <dgm:spPr/>
    </dgm:pt>
    <dgm:pt modelId="{70F0B1D3-8687-4651-BF15-9093A7A6A515}" type="pres">
      <dgm:prSet presAssocID="{36BBCD67-64DC-4F6E-9FB4-0ADFC8935DC0}" presName="Chord" presStyleLbl="bgShp" presStyleIdx="1" presStyleCnt="3"/>
      <dgm:spPr/>
    </dgm:pt>
    <dgm:pt modelId="{6C42302D-5CAC-4DB2-AFEF-56DCE84C9BB3}" type="pres">
      <dgm:prSet presAssocID="{36BBCD67-64DC-4F6E-9FB4-0ADFC8935DC0}" presName="Pie" presStyleLbl="alignNode1" presStyleIdx="1" presStyleCnt="3"/>
      <dgm:spPr>
        <a:solidFill>
          <a:srgbClr val="BD2823"/>
        </a:solidFill>
        <a:ln>
          <a:noFill/>
        </a:ln>
      </dgm:spPr>
    </dgm:pt>
    <dgm:pt modelId="{4B3653EF-FC99-441A-8CC3-828DD5FDA33C}" type="pres">
      <dgm:prSet presAssocID="{36BBCD67-64DC-4F6E-9FB4-0ADFC8935DC0}" presName="Parent" presStyleLbl="revTx" presStyleIdx="2" presStyleCnt="6">
        <dgm:presLayoutVars>
          <dgm:chMax val="1"/>
          <dgm:chPref val="1"/>
          <dgm:bulletEnabled val="1"/>
        </dgm:presLayoutVars>
      </dgm:prSet>
      <dgm:spPr/>
    </dgm:pt>
    <dgm:pt modelId="{EDA6A747-433B-41FD-8232-A573CF14E91D}" type="pres">
      <dgm:prSet presAssocID="{EDA1A014-3746-40AB-B670-06909FE9506E}" presName="negSibTrans" presStyleCnt="0"/>
      <dgm:spPr/>
    </dgm:pt>
    <dgm:pt modelId="{83C2B1F4-1B85-4EB3-AE67-89EAADB283F1}" type="pres">
      <dgm:prSet presAssocID="{36BBCD67-64DC-4F6E-9FB4-0ADFC8935DC0}" presName="composite" presStyleCnt="0"/>
      <dgm:spPr/>
    </dgm:pt>
    <dgm:pt modelId="{411320B4-481E-4BB0-9403-18F0F74E9368}" type="pres">
      <dgm:prSet presAssocID="{36BBCD67-64DC-4F6E-9FB4-0ADFC8935DC0}" presName="Child" presStyleLbl="revTx" presStyleIdx="3" presStyleCnt="6">
        <dgm:presLayoutVars>
          <dgm:chMax val="0"/>
          <dgm:chPref val="0"/>
          <dgm:bulletEnabled val="1"/>
        </dgm:presLayoutVars>
      </dgm:prSet>
      <dgm:spPr/>
    </dgm:pt>
    <dgm:pt modelId="{2909954E-A316-40FB-B2BC-80C688BB406F}" type="pres">
      <dgm:prSet presAssocID="{5F332786-02BD-4057-826E-0EAF51C2F6F7}" presName="sibTrans" presStyleCnt="0"/>
      <dgm:spPr/>
    </dgm:pt>
    <dgm:pt modelId="{22182207-BF1F-4365-9830-8E3F8DBB7BD8}" type="pres">
      <dgm:prSet presAssocID="{E56BD505-7DBE-4A5E-BEE1-B059DB344C4A}" presName="ParentComposite" presStyleCnt="0"/>
      <dgm:spPr/>
    </dgm:pt>
    <dgm:pt modelId="{0D302BB7-9D26-4417-A692-AB13D70FAE2B}" type="pres">
      <dgm:prSet presAssocID="{E56BD505-7DBE-4A5E-BEE1-B059DB344C4A}" presName="Chord" presStyleLbl="bgShp" presStyleIdx="2" presStyleCnt="3"/>
      <dgm:spPr/>
    </dgm:pt>
    <dgm:pt modelId="{F381077F-CF66-4892-8330-6A3555BFB745}" type="pres">
      <dgm:prSet presAssocID="{E56BD505-7DBE-4A5E-BEE1-B059DB344C4A}" presName="Pie" presStyleLbl="alignNode1" presStyleIdx="2" presStyleCnt="3"/>
      <dgm:spPr>
        <a:solidFill>
          <a:srgbClr val="1E995E"/>
        </a:solidFill>
        <a:ln>
          <a:noFill/>
        </a:ln>
      </dgm:spPr>
    </dgm:pt>
    <dgm:pt modelId="{7979A01D-305C-4783-AA40-55AB3B9A16BC}" type="pres">
      <dgm:prSet presAssocID="{E56BD505-7DBE-4A5E-BEE1-B059DB344C4A}" presName="Parent" presStyleLbl="revTx" presStyleIdx="4" presStyleCnt="6">
        <dgm:presLayoutVars>
          <dgm:chMax val="1"/>
          <dgm:chPref val="1"/>
          <dgm:bulletEnabled val="1"/>
        </dgm:presLayoutVars>
      </dgm:prSet>
      <dgm:spPr/>
    </dgm:pt>
    <dgm:pt modelId="{8C511284-E8D3-447E-AE85-C02739C7D155}" type="pres">
      <dgm:prSet presAssocID="{05BD19B9-2657-443E-884D-5B90E53A90CA}" presName="negSibTrans" presStyleCnt="0"/>
      <dgm:spPr/>
    </dgm:pt>
    <dgm:pt modelId="{617A91B6-9EE8-4256-A166-E12653AD8A4F}" type="pres">
      <dgm:prSet presAssocID="{E56BD505-7DBE-4A5E-BEE1-B059DB344C4A}" presName="composite" presStyleCnt="0"/>
      <dgm:spPr/>
    </dgm:pt>
    <dgm:pt modelId="{967EB777-D83C-41F0-A73D-4D541B9E1EEF}" type="pres">
      <dgm:prSet presAssocID="{E56BD505-7DBE-4A5E-BEE1-B059DB344C4A}" presName="Child" presStyleLbl="revTx" presStyleIdx="5" presStyleCnt="6">
        <dgm:presLayoutVars>
          <dgm:chMax val="0"/>
          <dgm:chPref val="0"/>
          <dgm:bulletEnabled val="1"/>
        </dgm:presLayoutVars>
      </dgm:prSet>
      <dgm:spPr/>
    </dgm:pt>
  </dgm:ptLst>
  <dgm:cxnLst>
    <dgm:cxn modelId="{AEFCE012-0C19-4A35-9F1F-43D27E4CE4A8}" srcId="{7365E08A-AFC6-4763-94E7-ECB76BBA9AF0}" destId="{36BBCD67-64DC-4F6E-9FB4-0ADFC8935DC0}" srcOrd="1" destOrd="0" parTransId="{BE42A373-6201-4957-923E-765D6C3D93ED}" sibTransId="{5F332786-02BD-4057-826E-0EAF51C2F6F7}"/>
    <dgm:cxn modelId="{1F54F327-68DE-4729-8AE3-BF5C08D25F14}" type="presOf" srcId="{3E252708-5D33-49DA-8E9B-0185620F0BAD}" destId="{1928D340-CCE7-4292-8803-D9C2761522ED}" srcOrd="0" destOrd="0" presId="urn:microsoft.com/office/officeart/2009/3/layout/PieProcess"/>
    <dgm:cxn modelId="{1645AF49-FE4F-41CD-A050-6D1D3DF3C16D}" type="presOf" srcId="{7365E08A-AFC6-4763-94E7-ECB76BBA9AF0}" destId="{EA943074-EE6C-486A-A1B2-20F4DA4CA393}" srcOrd="0" destOrd="0" presId="urn:microsoft.com/office/officeart/2009/3/layout/PieProcess"/>
    <dgm:cxn modelId="{17D73183-3AE7-4CBB-8608-1A119FA2ED21}" srcId="{7365E08A-AFC6-4763-94E7-ECB76BBA9AF0}" destId="{E56BD505-7DBE-4A5E-BEE1-B059DB344C4A}" srcOrd="2" destOrd="0" parTransId="{C4AEF666-6990-4187-962F-A2D260AEB974}" sibTransId="{585DED11-DCC2-4BBF-99D3-A231C2D53F16}"/>
    <dgm:cxn modelId="{10C37C9F-62CD-455C-AB42-D613E5E2CE81}" type="presOf" srcId="{75F77B1B-921A-4875-83ED-1628AF9CCF0E}" destId="{967EB777-D83C-41F0-A73D-4D541B9E1EEF}" srcOrd="0" destOrd="0" presId="urn:microsoft.com/office/officeart/2009/3/layout/PieProcess"/>
    <dgm:cxn modelId="{D451929F-8775-4642-96DE-BE865A447E7A}" srcId="{36BBCD67-64DC-4F6E-9FB4-0ADFC8935DC0}" destId="{A7851FCF-DA1A-470C-BA35-C8C93A27BC7B}" srcOrd="1" destOrd="0" parTransId="{B74D40E4-9CC7-4262-BDDD-E866D76E30CC}" sibTransId="{E7A7C104-2D09-4432-98F7-1232F574A9FB}"/>
    <dgm:cxn modelId="{91ABB0A8-9B1D-4899-9637-3FEBA9622AC1}" srcId="{E56BD505-7DBE-4A5E-BEE1-B059DB344C4A}" destId="{75F77B1B-921A-4875-83ED-1628AF9CCF0E}" srcOrd="0" destOrd="0" parTransId="{C220A113-4700-457D-B0B9-28A3D4720AC0}" sibTransId="{05BD19B9-2657-443E-884D-5B90E53A90CA}"/>
    <dgm:cxn modelId="{03542EB3-8FE9-47E7-BB63-395996C003F7}" srcId="{3E252708-5D33-49DA-8E9B-0185620F0BAD}" destId="{50E7A85A-B4A1-4F10-86DC-D37C5760FAF3}" srcOrd="0" destOrd="0" parTransId="{8F316684-FAD6-43E9-A765-F9327324EBE8}" sibTransId="{DF11F6B2-E1EA-4EAD-85FE-1CA94163E913}"/>
    <dgm:cxn modelId="{1AB5B6BA-D4E2-4968-BC1D-FCE197450A2F}" type="presOf" srcId="{36BBCD67-64DC-4F6E-9FB4-0ADFC8935DC0}" destId="{4B3653EF-FC99-441A-8CC3-828DD5FDA33C}" srcOrd="0" destOrd="0" presId="urn:microsoft.com/office/officeart/2009/3/layout/PieProcess"/>
    <dgm:cxn modelId="{CF4FECBC-ABF7-4BE9-B75E-7E65336C8CB8}" srcId="{7365E08A-AFC6-4763-94E7-ECB76BBA9AF0}" destId="{3E252708-5D33-49DA-8E9B-0185620F0BAD}" srcOrd="0" destOrd="0" parTransId="{4369EDB4-F933-431B-A5DD-8C837E47F07F}" sibTransId="{F30EA5F1-0AE4-46EA-95FC-902543CD56D4}"/>
    <dgm:cxn modelId="{6D47D6C0-BADB-462A-BA58-5100235DCAAC}" type="presOf" srcId="{A7851FCF-DA1A-470C-BA35-C8C93A27BC7B}" destId="{411320B4-481E-4BB0-9403-18F0F74E9368}" srcOrd="0" destOrd="1" presId="urn:microsoft.com/office/officeart/2009/3/layout/PieProcess"/>
    <dgm:cxn modelId="{FF65F3C1-4948-4E40-A9AE-E2203464D132}" type="presOf" srcId="{37A6D110-E1D6-4D8C-8E28-78793C8D652C}" destId="{411320B4-481E-4BB0-9403-18F0F74E9368}" srcOrd="0" destOrd="0" presId="urn:microsoft.com/office/officeart/2009/3/layout/PieProcess"/>
    <dgm:cxn modelId="{73E248C9-93F4-4437-A8EB-AF840D0A40F3}" srcId="{36BBCD67-64DC-4F6E-9FB4-0ADFC8935DC0}" destId="{A34F7420-C4D8-411F-AF9E-0209F3173866}" srcOrd="2" destOrd="0" parTransId="{47F1998E-9BFD-4ABA-BFCC-305421956348}" sibTransId="{FC3260D2-856F-4A4F-B0B0-27FB512DAF65}"/>
    <dgm:cxn modelId="{F4D2C6D9-7E7A-4532-A0D5-DD0953D2EF28}" type="presOf" srcId="{E56BD505-7DBE-4A5E-BEE1-B059DB344C4A}" destId="{7979A01D-305C-4783-AA40-55AB3B9A16BC}" srcOrd="0" destOrd="0" presId="urn:microsoft.com/office/officeart/2009/3/layout/PieProcess"/>
    <dgm:cxn modelId="{503F76E5-3274-45DB-84A4-A24D179EC657}" type="presOf" srcId="{A34F7420-C4D8-411F-AF9E-0209F3173866}" destId="{411320B4-481E-4BB0-9403-18F0F74E9368}" srcOrd="0" destOrd="2" presId="urn:microsoft.com/office/officeart/2009/3/layout/PieProcess"/>
    <dgm:cxn modelId="{98AA0DEE-E480-41CF-80F3-47955E1614CD}" srcId="{36BBCD67-64DC-4F6E-9FB4-0ADFC8935DC0}" destId="{37A6D110-E1D6-4D8C-8E28-78793C8D652C}" srcOrd="0" destOrd="0" parTransId="{DD19AD81-660D-4366-92D0-C946291538FA}" sibTransId="{EDA1A014-3746-40AB-B670-06909FE9506E}"/>
    <dgm:cxn modelId="{D5441AFC-03E6-4C36-A314-D577C3D19F31}" type="presOf" srcId="{50E7A85A-B4A1-4F10-86DC-D37C5760FAF3}" destId="{A72F445E-99E2-4E9F-9109-15D74E487BA5}" srcOrd="0" destOrd="0" presId="urn:microsoft.com/office/officeart/2009/3/layout/PieProcess"/>
    <dgm:cxn modelId="{4E317FB1-6CA6-4572-B9BF-42B7228A48F1}" type="presParOf" srcId="{EA943074-EE6C-486A-A1B2-20F4DA4CA393}" destId="{BFCA40E5-67F7-41F4-BF73-06EA10F119C3}" srcOrd="0" destOrd="0" presId="urn:microsoft.com/office/officeart/2009/3/layout/PieProcess"/>
    <dgm:cxn modelId="{32BF71A9-CC1A-48CA-9E61-DBED1AEC980E}" type="presParOf" srcId="{BFCA40E5-67F7-41F4-BF73-06EA10F119C3}" destId="{5CB8B4CC-2772-4A56-9E8D-7DCF0651F6EA}" srcOrd="0" destOrd="0" presId="urn:microsoft.com/office/officeart/2009/3/layout/PieProcess"/>
    <dgm:cxn modelId="{18DA1025-DE37-470C-8F97-1899509A850A}" type="presParOf" srcId="{BFCA40E5-67F7-41F4-BF73-06EA10F119C3}" destId="{18C9F721-E7C5-46F8-ADF0-1519280A5A90}" srcOrd="1" destOrd="0" presId="urn:microsoft.com/office/officeart/2009/3/layout/PieProcess"/>
    <dgm:cxn modelId="{523D7634-2AAF-40CD-B170-CACA349C9563}" type="presParOf" srcId="{BFCA40E5-67F7-41F4-BF73-06EA10F119C3}" destId="{1928D340-CCE7-4292-8803-D9C2761522ED}" srcOrd="2" destOrd="0" presId="urn:microsoft.com/office/officeart/2009/3/layout/PieProcess"/>
    <dgm:cxn modelId="{32EB390B-D4F1-4E26-A984-B74D7BFD993D}" type="presParOf" srcId="{EA943074-EE6C-486A-A1B2-20F4DA4CA393}" destId="{DF39202B-D5AF-4C18-96CE-8B5928C3922B}" srcOrd="1" destOrd="0" presId="urn:microsoft.com/office/officeart/2009/3/layout/PieProcess"/>
    <dgm:cxn modelId="{B904CD8A-5870-4CB0-8673-D6C5AB112DE7}" type="presParOf" srcId="{EA943074-EE6C-486A-A1B2-20F4DA4CA393}" destId="{20041B84-9610-491C-B9F2-4D14AAC48D7B}" srcOrd="2" destOrd="0" presId="urn:microsoft.com/office/officeart/2009/3/layout/PieProcess"/>
    <dgm:cxn modelId="{C5B8E1A5-2AC8-4E94-A851-8F730B81696C}" type="presParOf" srcId="{20041B84-9610-491C-B9F2-4D14AAC48D7B}" destId="{A72F445E-99E2-4E9F-9109-15D74E487BA5}" srcOrd="0" destOrd="0" presId="urn:microsoft.com/office/officeart/2009/3/layout/PieProcess"/>
    <dgm:cxn modelId="{36EBFBF5-A2E3-4C09-BB7E-2CF3A62A972E}" type="presParOf" srcId="{EA943074-EE6C-486A-A1B2-20F4DA4CA393}" destId="{652D802D-7375-4874-A37F-658901C8FB8E}" srcOrd="3" destOrd="0" presId="urn:microsoft.com/office/officeart/2009/3/layout/PieProcess"/>
    <dgm:cxn modelId="{819F8AA5-8B1C-42FA-847E-B90E73FB7059}" type="presParOf" srcId="{EA943074-EE6C-486A-A1B2-20F4DA4CA393}" destId="{0BD1D8D6-47C4-4708-BE17-BFEE844A3C70}" srcOrd="4" destOrd="0" presId="urn:microsoft.com/office/officeart/2009/3/layout/PieProcess"/>
    <dgm:cxn modelId="{EEDDD9E5-CF81-4B1A-9123-A9F892817A39}" type="presParOf" srcId="{0BD1D8D6-47C4-4708-BE17-BFEE844A3C70}" destId="{70F0B1D3-8687-4651-BF15-9093A7A6A515}" srcOrd="0" destOrd="0" presId="urn:microsoft.com/office/officeart/2009/3/layout/PieProcess"/>
    <dgm:cxn modelId="{19D750A7-401B-4807-90D5-BA1DD5754A47}" type="presParOf" srcId="{0BD1D8D6-47C4-4708-BE17-BFEE844A3C70}" destId="{6C42302D-5CAC-4DB2-AFEF-56DCE84C9BB3}" srcOrd="1" destOrd="0" presId="urn:microsoft.com/office/officeart/2009/3/layout/PieProcess"/>
    <dgm:cxn modelId="{1986F94D-99D7-4DCA-B00F-D1DDD659B112}" type="presParOf" srcId="{0BD1D8D6-47C4-4708-BE17-BFEE844A3C70}" destId="{4B3653EF-FC99-441A-8CC3-828DD5FDA33C}" srcOrd="2" destOrd="0" presId="urn:microsoft.com/office/officeart/2009/3/layout/PieProcess"/>
    <dgm:cxn modelId="{65DC8094-5D88-472F-A17C-5B659D1619BD}" type="presParOf" srcId="{EA943074-EE6C-486A-A1B2-20F4DA4CA393}" destId="{EDA6A747-433B-41FD-8232-A573CF14E91D}" srcOrd="5" destOrd="0" presId="urn:microsoft.com/office/officeart/2009/3/layout/PieProcess"/>
    <dgm:cxn modelId="{F8185A7A-964B-4295-A26D-5507B3B43B7B}" type="presParOf" srcId="{EA943074-EE6C-486A-A1B2-20F4DA4CA393}" destId="{83C2B1F4-1B85-4EB3-AE67-89EAADB283F1}" srcOrd="6" destOrd="0" presId="urn:microsoft.com/office/officeart/2009/3/layout/PieProcess"/>
    <dgm:cxn modelId="{0772035E-777D-4E85-9682-6919083F139A}" type="presParOf" srcId="{83C2B1F4-1B85-4EB3-AE67-89EAADB283F1}" destId="{411320B4-481E-4BB0-9403-18F0F74E9368}" srcOrd="0" destOrd="0" presId="urn:microsoft.com/office/officeart/2009/3/layout/PieProcess"/>
    <dgm:cxn modelId="{C32E34B3-DF23-493C-9238-DA749E06C20B}" type="presParOf" srcId="{EA943074-EE6C-486A-A1B2-20F4DA4CA393}" destId="{2909954E-A316-40FB-B2BC-80C688BB406F}" srcOrd="7" destOrd="0" presId="urn:microsoft.com/office/officeart/2009/3/layout/PieProcess"/>
    <dgm:cxn modelId="{E0FB3B5A-4536-48EF-985E-F0AA2D33A953}" type="presParOf" srcId="{EA943074-EE6C-486A-A1B2-20F4DA4CA393}" destId="{22182207-BF1F-4365-9830-8E3F8DBB7BD8}" srcOrd="8" destOrd="0" presId="urn:microsoft.com/office/officeart/2009/3/layout/PieProcess"/>
    <dgm:cxn modelId="{2514B849-C5E6-443C-882E-DEA22DBEE4B7}" type="presParOf" srcId="{22182207-BF1F-4365-9830-8E3F8DBB7BD8}" destId="{0D302BB7-9D26-4417-A692-AB13D70FAE2B}" srcOrd="0" destOrd="0" presId="urn:microsoft.com/office/officeart/2009/3/layout/PieProcess"/>
    <dgm:cxn modelId="{3A807C5B-2AA3-4BB6-8C32-8197A2178573}" type="presParOf" srcId="{22182207-BF1F-4365-9830-8E3F8DBB7BD8}" destId="{F381077F-CF66-4892-8330-6A3555BFB745}" srcOrd="1" destOrd="0" presId="urn:microsoft.com/office/officeart/2009/3/layout/PieProcess"/>
    <dgm:cxn modelId="{D598B966-44F3-44A2-8A17-CF38A0796DD1}" type="presParOf" srcId="{22182207-BF1F-4365-9830-8E3F8DBB7BD8}" destId="{7979A01D-305C-4783-AA40-55AB3B9A16BC}" srcOrd="2" destOrd="0" presId="urn:microsoft.com/office/officeart/2009/3/layout/PieProcess"/>
    <dgm:cxn modelId="{B4ECEA33-C19E-4AE9-B280-981E9B903AB0}" type="presParOf" srcId="{EA943074-EE6C-486A-A1B2-20F4DA4CA393}" destId="{8C511284-E8D3-447E-AE85-C02739C7D155}" srcOrd="9" destOrd="0" presId="urn:microsoft.com/office/officeart/2009/3/layout/PieProcess"/>
    <dgm:cxn modelId="{22FA86BC-32AF-4A7F-AA4D-EF006CA80AC5}" type="presParOf" srcId="{EA943074-EE6C-486A-A1B2-20F4DA4CA393}" destId="{617A91B6-9EE8-4256-A166-E12653AD8A4F}" srcOrd="10" destOrd="0" presId="urn:microsoft.com/office/officeart/2009/3/layout/PieProcess"/>
    <dgm:cxn modelId="{E5FF0180-EF54-4E6D-B879-9FBCF3A4D2D5}" type="presParOf" srcId="{617A91B6-9EE8-4256-A166-E12653AD8A4F}" destId="{967EB777-D83C-41F0-A73D-4D541B9E1EEF}" srcOrd="0" destOrd="0" presId="urn:microsoft.com/office/officeart/2009/3/layout/Pi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E01535E-CF7C-4833-B5E4-1C7F0F8CDCC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165719C-B065-47B3-A7F4-2BDC74E08510}">
      <dgm:prSet phldrT="[Text]"/>
      <dgm:spPr>
        <a:solidFill>
          <a:srgbClr val="006482"/>
        </a:solidFill>
      </dgm:spPr>
      <dgm:t>
        <a:bodyPr/>
        <a:lstStyle/>
        <a:p>
          <a:r>
            <a:rPr lang="en-US" b="1" dirty="0">
              <a:latin typeface="+mj-lt"/>
            </a:rPr>
            <a:t>Fixtures determine total peak GPM</a:t>
          </a:r>
        </a:p>
      </dgm:t>
    </dgm:pt>
    <dgm:pt modelId="{00B068E2-A0E2-42D5-A6F3-FB63A269E547}" type="parTrans" cxnId="{E5573353-0A88-413B-B424-4FD6F1C17A1E}">
      <dgm:prSet/>
      <dgm:spPr/>
      <dgm:t>
        <a:bodyPr/>
        <a:lstStyle/>
        <a:p>
          <a:endParaRPr lang="en-US" b="1">
            <a:latin typeface="+mj-lt"/>
          </a:endParaRPr>
        </a:p>
      </dgm:t>
    </dgm:pt>
    <dgm:pt modelId="{59C60EFB-4050-43D2-A11B-76AF94394845}" type="sibTrans" cxnId="{E5573353-0A88-413B-B424-4FD6F1C17A1E}">
      <dgm:prSet/>
      <dgm:spPr/>
      <dgm:t>
        <a:bodyPr/>
        <a:lstStyle/>
        <a:p>
          <a:endParaRPr lang="en-US" b="1">
            <a:latin typeface="+mj-lt"/>
          </a:endParaRPr>
        </a:p>
      </dgm:t>
    </dgm:pt>
    <dgm:pt modelId="{10F645AD-3F58-483C-893E-97ECADDB3D79}">
      <dgm:prSet/>
      <dgm:spPr>
        <a:solidFill>
          <a:srgbClr val="006482"/>
        </a:solidFill>
      </dgm:spPr>
      <dgm:t>
        <a:bodyPr/>
        <a:lstStyle/>
        <a:p>
          <a:r>
            <a:rPr lang="en-US" b="1" dirty="0">
              <a:latin typeface="+mj-lt"/>
            </a:rPr>
            <a:t>Building layout impacts temperature maintenance &amp; recirculation needs</a:t>
          </a:r>
        </a:p>
      </dgm:t>
    </dgm:pt>
    <dgm:pt modelId="{4F5C38CC-CEBF-432B-ADB7-6940D006F90F}" type="parTrans" cxnId="{527DC575-0D35-4E19-B575-D8A3390C3E79}">
      <dgm:prSet/>
      <dgm:spPr/>
      <dgm:t>
        <a:bodyPr/>
        <a:lstStyle/>
        <a:p>
          <a:endParaRPr lang="en-US" b="1">
            <a:latin typeface="+mj-lt"/>
          </a:endParaRPr>
        </a:p>
      </dgm:t>
    </dgm:pt>
    <dgm:pt modelId="{5DBA8E38-0F2B-46F7-B8D4-B69E4CD6775B}" type="sibTrans" cxnId="{527DC575-0D35-4E19-B575-D8A3390C3E79}">
      <dgm:prSet/>
      <dgm:spPr/>
      <dgm:t>
        <a:bodyPr/>
        <a:lstStyle/>
        <a:p>
          <a:endParaRPr lang="en-US" b="1">
            <a:latin typeface="+mj-lt"/>
          </a:endParaRPr>
        </a:p>
      </dgm:t>
    </dgm:pt>
    <dgm:pt modelId="{75859ED1-01BD-4C3D-998E-C35390C2E1BC}">
      <dgm:prSet/>
      <dgm:spPr>
        <a:solidFill>
          <a:srgbClr val="006482"/>
        </a:solidFill>
      </dgm:spPr>
      <dgm:t>
        <a:bodyPr/>
        <a:lstStyle/>
        <a:p>
          <a:r>
            <a:rPr lang="en-US" b="1" dirty="0">
              <a:latin typeface="+mj-lt"/>
            </a:rPr>
            <a:t>Equipment loads (dishwashers, washers) dictate BTU demand</a:t>
          </a:r>
        </a:p>
      </dgm:t>
    </dgm:pt>
    <dgm:pt modelId="{B64790CF-72C2-41AE-BBFD-1B3442D3C58F}" type="parTrans" cxnId="{A3C18B7F-7837-490F-92C2-127F77375D0D}">
      <dgm:prSet/>
      <dgm:spPr/>
      <dgm:t>
        <a:bodyPr/>
        <a:lstStyle/>
        <a:p>
          <a:endParaRPr lang="en-US" b="1">
            <a:latin typeface="+mj-lt"/>
          </a:endParaRPr>
        </a:p>
      </dgm:t>
    </dgm:pt>
    <dgm:pt modelId="{C5F6723F-DD7F-47F1-BE84-710A79C5D8BC}" type="sibTrans" cxnId="{A3C18B7F-7837-490F-92C2-127F77375D0D}">
      <dgm:prSet/>
      <dgm:spPr/>
      <dgm:t>
        <a:bodyPr/>
        <a:lstStyle/>
        <a:p>
          <a:endParaRPr lang="en-US" b="1">
            <a:latin typeface="+mj-lt"/>
          </a:endParaRPr>
        </a:p>
      </dgm:t>
    </dgm:pt>
    <dgm:pt modelId="{38D19638-12AB-4344-81D2-979592E78265}">
      <dgm:prSet/>
      <dgm:spPr>
        <a:solidFill>
          <a:srgbClr val="006482"/>
        </a:solidFill>
      </dgm:spPr>
      <dgm:t>
        <a:bodyPr/>
        <a:lstStyle/>
        <a:p>
          <a:r>
            <a:rPr lang="en-US" b="1" dirty="0">
              <a:latin typeface="+mj-lt"/>
            </a:rPr>
            <a:t>Simultaneous usage drives cascading system design</a:t>
          </a:r>
        </a:p>
      </dgm:t>
    </dgm:pt>
    <dgm:pt modelId="{5759E0D8-0203-4885-B153-8353D784A67D}" type="parTrans" cxnId="{83482D98-D558-478F-A6DE-3DD1B9399408}">
      <dgm:prSet/>
      <dgm:spPr/>
      <dgm:t>
        <a:bodyPr/>
        <a:lstStyle/>
        <a:p>
          <a:endParaRPr lang="en-US" b="1">
            <a:latin typeface="+mj-lt"/>
          </a:endParaRPr>
        </a:p>
      </dgm:t>
    </dgm:pt>
    <dgm:pt modelId="{FCF9E211-D6F9-4470-9E76-0D73153BDCE0}" type="sibTrans" cxnId="{83482D98-D558-478F-A6DE-3DD1B9399408}">
      <dgm:prSet/>
      <dgm:spPr/>
      <dgm:t>
        <a:bodyPr/>
        <a:lstStyle/>
        <a:p>
          <a:endParaRPr lang="en-US" b="1">
            <a:latin typeface="+mj-lt"/>
          </a:endParaRPr>
        </a:p>
      </dgm:t>
    </dgm:pt>
    <dgm:pt modelId="{B6AA8D02-3FB9-4E39-B131-6FAA17F94694}">
      <dgm:prSet/>
      <dgm:spPr>
        <a:solidFill>
          <a:srgbClr val="006482"/>
        </a:solidFill>
      </dgm:spPr>
      <dgm:t>
        <a:bodyPr/>
        <a:lstStyle/>
        <a:p>
          <a:r>
            <a:rPr lang="en-US" b="1" dirty="0">
              <a:latin typeface="+mj-lt"/>
            </a:rPr>
            <a:t>Environmental and operational needs </a:t>
          </a:r>
          <a:r>
            <a:rPr lang="en-US" b="1">
              <a:latin typeface="+mj-lt"/>
            </a:rPr>
            <a:t>dictate redundancy</a:t>
          </a:r>
          <a:endParaRPr lang="en-US" b="1" dirty="0">
            <a:latin typeface="+mj-lt"/>
          </a:endParaRPr>
        </a:p>
      </dgm:t>
    </dgm:pt>
    <dgm:pt modelId="{F1CCB763-CE7A-419A-99BB-D45810BB106F}" type="parTrans" cxnId="{02DA6600-7B53-47AF-A397-8B19943F66F0}">
      <dgm:prSet/>
      <dgm:spPr/>
      <dgm:t>
        <a:bodyPr/>
        <a:lstStyle/>
        <a:p>
          <a:endParaRPr lang="en-US" b="1">
            <a:latin typeface="+mj-lt"/>
          </a:endParaRPr>
        </a:p>
      </dgm:t>
    </dgm:pt>
    <dgm:pt modelId="{C39B26C5-7BC8-49F0-961C-0540046CDE83}" type="sibTrans" cxnId="{02DA6600-7B53-47AF-A397-8B19943F66F0}">
      <dgm:prSet/>
      <dgm:spPr/>
      <dgm:t>
        <a:bodyPr/>
        <a:lstStyle/>
        <a:p>
          <a:endParaRPr lang="en-US" b="1">
            <a:latin typeface="+mj-lt"/>
          </a:endParaRPr>
        </a:p>
      </dgm:t>
    </dgm:pt>
    <dgm:pt modelId="{BFE87562-D91F-44DE-BB96-A6086F1D396A}" type="pres">
      <dgm:prSet presAssocID="{5E01535E-CF7C-4833-B5E4-1C7F0F8CDCC9}" presName="diagram" presStyleCnt="0">
        <dgm:presLayoutVars>
          <dgm:dir/>
          <dgm:resizeHandles val="exact"/>
        </dgm:presLayoutVars>
      </dgm:prSet>
      <dgm:spPr/>
    </dgm:pt>
    <dgm:pt modelId="{560F75D4-40D1-4E85-91B0-019BB245FB7A}" type="pres">
      <dgm:prSet presAssocID="{5165719C-B065-47B3-A7F4-2BDC74E08510}" presName="node" presStyleLbl="node1" presStyleIdx="0" presStyleCnt="5">
        <dgm:presLayoutVars>
          <dgm:bulletEnabled val="1"/>
        </dgm:presLayoutVars>
      </dgm:prSet>
      <dgm:spPr/>
    </dgm:pt>
    <dgm:pt modelId="{9BC232F3-746D-494B-A2FF-1CAE624B42C7}" type="pres">
      <dgm:prSet presAssocID="{59C60EFB-4050-43D2-A11B-76AF94394845}" presName="sibTrans" presStyleCnt="0"/>
      <dgm:spPr/>
    </dgm:pt>
    <dgm:pt modelId="{0D602745-2272-4D0C-ACE7-EA46308D3E3D}" type="pres">
      <dgm:prSet presAssocID="{10F645AD-3F58-483C-893E-97ECADDB3D79}" presName="node" presStyleLbl="node1" presStyleIdx="1" presStyleCnt="5">
        <dgm:presLayoutVars>
          <dgm:bulletEnabled val="1"/>
        </dgm:presLayoutVars>
      </dgm:prSet>
      <dgm:spPr/>
    </dgm:pt>
    <dgm:pt modelId="{D8BCED21-A587-43AD-B040-D812A9B67B24}" type="pres">
      <dgm:prSet presAssocID="{5DBA8E38-0F2B-46F7-B8D4-B69E4CD6775B}" presName="sibTrans" presStyleCnt="0"/>
      <dgm:spPr/>
    </dgm:pt>
    <dgm:pt modelId="{95F6EE31-53C1-48A5-A28A-B36F6A20560A}" type="pres">
      <dgm:prSet presAssocID="{75859ED1-01BD-4C3D-998E-C35390C2E1BC}" presName="node" presStyleLbl="node1" presStyleIdx="2" presStyleCnt="5">
        <dgm:presLayoutVars>
          <dgm:bulletEnabled val="1"/>
        </dgm:presLayoutVars>
      </dgm:prSet>
      <dgm:spPr/>
    </dgm:pt>
    <dgm:pt modelId="{021E8ABE-AAFE-4AB6-8C88-FB3DC070B5A5}" type="pres">
      <dgm:prSet presAssocID="{C5F6723F-DD7F-47F1-BE84-710A79C5D8BC}" presName="sibTrans" presStyleCnt="0"/>
      <dgm:spPr/>
    </dgm:pt>
    <dgm:pt modelId="{28480475-FAE0-4140-B514-1EC721363A69}" type="pres">
      <dgm:prSet presAssocID="{38D19638-12AB-4344-81D2-979592E78265}" presName="node" presStyleLbl="node1" presStyleIdx="3" presStyleCnt="5">
        <dgm:presLayoutVars>
          <dgm:bulletEnabled val="1"/>
        </dgm:presLayoutVars>
      </dgm:prSet>
      <dgm:spPr/>
    </dgm:pt>
    <dgm:pt modelId="{E21C7E5C-E1CE-4A35-9329-6B5399B96389}" type="pres">
      <dgm:prSet presAssocID="{FCF9E211-D6F9-4470-9E76-0D73153BDCE0}" presName="sibTrans" presStyleCnt="0"/>
      <dgm:spPr/>
    </dgm:pt>
    <dgm:pt modelId="{E96AD06D-8477-4AD9-B7F3-66959FD0D998}" type="pres">
      <dgm:prSet presAssocID="{B6AA8D02-3FB9-4E39-B131-6FAA17F94694}" presName="node" presStyleLbl="node1" presStyleIdx="4" presStyleCnt="5">
        <dgm:presLayoutVars>
          <dgm:bulletEnabled val="1"/>
        </dgm:presLayoutVars>
      </dgm:prSet>
      <dgm:spPr/>
    </dgm:pt>
  </dgm:ptLst>
  <dgm:cxnLst>
    <dgm:cxn modelId="{02DA6600-7B53-47AF-A397-8B19943F66F0}" srcId="{5E01535E-CF7C-4833-B5E4-1C7F0F8CDCC9}" destId="{B6AA8D02-3FB9-4E39-B131-6FAA17F94694}" srcOrd="4" destOrd="0" parTransId="{F1CCB763-CE7A-419A-99BB-D45810BB106F}" sibTransId="{C39B26C5-7BC8-49F0-961C-0540046CDE83}"/>
    <dgm:cxn modelId="{0F61E121-7C8C-4825-A933-72B943B8F73D}" type="presOf" srcId="{5E01535E-CF7C-4833-B5E4-1C7F0F8CDCC9}" destId="{BFE87562-D91F-44DE-BB96-A6086F1D396A}" srcOrd="0" destOrd="0" presId="urn:microsoft.com/office/officeart/2005/8/layout/default"/>
    <dgm:cxn modelId="{2568A731-355D-4666-91FC-86FE1BC61D14}" type="presOf" srcId="{5165719C-B065-47B3-A7F4-2BDC74E08510}" destId="{560F75D4-40D1-4E85-91B0-019BB245FB7A}" srcOrd="0" destOrd="0" presId="urn:microsoft.com/office/officeart/2005/8/layout/default"/>
    <dgm:cxn modelId="{F6F25052-8899-4CE9-A997-B18F45B99A0D}" type="presOf" srcId="{10F645AD-3F58-483C-893E-97ECADDB3D79}" destId="{0D602745-2272-4D0C-ACE7-EA46308D3E3D}" srcOrd="0" destOrd="0" presId="urn:microsoft.com/office/officeart/2005/8/layout/default"/>
    <dgm:cxn modelId="{E5573353-0A88-413B-B424-4FD6F1C17A1E}" srcId="{5E01535E-CF7C-4833-B5E4-1C7F0F8CDCC9}" destId="{5165719C-B065-47B3-A7F4-2BDC74E08510}" srcOrd="0" destOrd="0" parTransId="{00B068E2-A0E2-42D5-A6F3-FB63A269E547}" sibTransId="{59C60EFB-4050-43D2-A11B-76AF94394845}"/>
    <dgm:cxn modelId="{527DC575-0D35-4E19-B575-D8A3390C3E79}" srcId="{5E01535E-CF7C-4833-B5E4-1C7F0F8CDCC9}" destId="{10F645AD-3F58-483C-893E-97ECADDB3D79}" srcOrd="1" destOrd="0" parTransId="{4F5C38CC-CEBF-432B-ADB7-6940D006F90F}" sibTransId="{5DBA8E38-0F2B-46F7-B8D4-B69E4CD6775B}"/>
    <dgm:cxn modelId="{F0CC585A-E0D1-47A1-B413-4F1DA77351CD}" type="presOf" srcId="{38D19638-12AB-4344-81D2-979592E78265}" destId="{28480475-FAE0-4140-B514-1EC721363A69}" srcOrd="0" destOrd="0" presId="urn:microsoft.com/office/officeart/2005/8/layout/default"/>
    <dgm:cxn modelId="{A3C18B7F-7837-490F-92C2-127F77375D0D}" srcId="{5E01535E-CF7C-4833-B5E4-1C7F0F8CDCC9}" destId="{75859ED1-01BD-4C3D-998E-C35390C2E1BC}" srcOrd="2" destOrd="0" parTransId="{B64790CF-72C2-41AE-BBFD-1B3442D3C58F}" sibTransId="{C5F6723F-DD7F-47F1-BE84-710A79C5D8BC}"/>
    <dgm:cxn modelId="{83482D98-D558-478F-A6DE-3DD1B9399408}" srcId="{5E01535E-CF7C-4833-B5E4-1C7F0F8CDCC9}" destId="{38D19638-12AB-4344-81D2-979592E78265}" srcOrd="3" destOrd="0" parTransId="{5759E0D8-0203-4885-B153-8353D784A67D}" sibTransId="{FCF9E211-D6F9-4470-9E76-0D73153BDCE0}"/>
    <dgm:cxn modelId="{ED081AC3-4B1F-4084-8E9D-5366046B591E}" type="presOf" srcId="{75859ED1-01BD-4C3D-998E-C35390C2E1BC}" destId="{95F6EE31-53C1-48A5-A28A-B36F6A20560A}" srcOrd="0" destOrd="0" presId="urn:microsoft.com/office/officeart/2005/8/layout/default"/>
    <dgm:cxn modelId="{7E935BD9-05A4-4E15-98F7-A1017D94F597}" type="presOf" srcId="{B6AA8D02-3FB9-4E39-B131-6FAA17F94694}" destId="{E96AD06D-8477-4AD9-B7F3-66959FD0D998}" srcOrd="0" destOrd="0" presId="urn:microsoft.com/office/officeart/2005/8/layout/default"/>
    <dgm:cxn modelId="{CAD28D19-921D-4393-8854-E54F25DE724F}" type="presParOf" srcId="{BFE87562-D91F-44DE-BB96-A6086F1D396A}" destId="{560F75D4-40D1-4E85-91B0-019BB245FB7A}" srcOrd="0" destOrd="0" presId="urn:microsoft.com/office/officeart/2005/8/layout/default"/>
    <dgm:cxn modelId="{9E7EA720-B0D1-4F9A-8D8A-15ABC65082A5}" type="presParOf" srcId="{BFE87562-D91F-44DE-BB96-A6086F1D396A}" destId="{9BC232F3-746D-494B-A2FF-1CAE624B42C7}" srcOrd="1" destOrd="0" presId="urn:microsoft.com/office/officeart/2005/8/layout/default"/>
    <dgm:cxn modelId="{A2243483-D8FB-40E2-8F93-FF9F202D447F}" type="presParOf" srcId="{BFE87562-D91F-44DE-BB96-A6086F1D396A}" destId="{0D602745-2272-4D0C-ACE7-EA46308D3E3D}" srcOrd="2" destOrd="0" presId="urn:microsoft.com/office/officeart/2005/8/layout/default"/>
    <dgm:cxn modelId="{8EA9C72A-3B41-4321-9C4D-209F55D09CD6}" type="presParOf" srcId="{BFE87562-D91F-44DE-BB96-A6086F1D396A}" destId="{D8BCED21-A587-43AD-B040-D812A9B67B24}" srcOrd="3" destOrd="0" presId="urn:microsoft.com/office/officeart/2005/8/layout/default"/>
    <dgm:cxn modelId="{0790CE6A-4E3B-4218-AF07-038AB7B3D481}" type="presParOf" srcId="{BFE87562-D91F-44DE-BB96-A6086F1D396A}" destId="{95F6EE31-53C1-48A5-A28A-B36F6A20560A}" srcOrd="4" destOrd="0" presId="urn:microsoft.com/office/officeart/2005/8/layout/default"/>
    <dgm:cxn modelId="{5D20D1A2-0DF0-4C2F-AB4F-53FC96A62356}" type="presParOf" srcId="{BFE87562-D91F-44DE-BB96-A6086F1D396A}" destId="{021E8ABE-AAFE-4AB6-8C88-FB3DC070B5A5}" srcOrd="5" destOrd="0" presId="urn:microsoft.com/office/officeart/2005/8/layout/default"/>
    <dgm:cxn modelId="{D7880B28-FBA1-410F-9F4D-A66C942597A2}" type="presParOf" srcId="{BFE87562-D91F-44DE-BB96-A6086F1D396A}" destId="{28480475-FAE0-4140-B514-1EC721363A69}" srcOrd="6" destOrd="0" presId="urn:microsoft.com/office/officeart/2005/8/layout/default"/>
    <dgm:cxn modelId="{3B06128F-A0AC-48F7-AA58-9AEF467AB21D}" type="presParOf" srcId="{BFE87562-D91F-44DE-BB96-A6086F1D396A}" destId="{E21C7E5C-E1CE-4A35-9329-6B5399B96389}" srcOrd="7" destOrd="0" presId="urn:microsoft.com/office/officeart/2005/8/layout/default"/>
    <dgm:cxn modelId="{CE126F45-0B13-4825-A7A6-CF36940CF680}" type="presParOf" srcId="{BFE87562-D91F-44DE-BB96-A6086F1D396A}" destId="{E96AD06D-8477-4AD9-B7F3-66959FD0D998}" srcOrd="8" destOrd="0" presId="urn:microsoft.com/office/officeart/2005/8/layout/defaul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8025F5A-2018-4CFF-8E09-3885086CF68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C7D613E-26D8-4002-9554-DF1DCC63923C}" type="pres">
      <dgm:prSet presAssocID="{D8025F5A-2018-4CFF-8E09-3885086CF68B}" presName="diagram" presStyleCnt="0">
        <dgm:presLayoutVars>
          <dgm:dir/>
          <dgm:resizeHandles val="exact"/>
        </dgm:presLayoutVars>
      </dgm:prSet>
      <dgm:spPr/>
    </dgm:pt>
  </dgm:ptLst>
  <dgm:cxnLst>
    <dgm:cxn modelId="{772E493B-83CC-4539-AB09-B2DE564212FB}" type="presOf" srcId="{D8025F5A-2018-4CFF-8E09-3885086CF68B}" destId="{6C7D613E-26D8-4002-9554-DF1DCC63923C}"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9F3F6DD-6F22-4D5E-9941-F12BD6EDE2B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2C1DBB0-7993-44CA-A176-B2D734814C81}">
      <dgm:prSet phldrT="[Text]"/>
      <dgm:spPr/>
      <dgm:t>
        <a:bodyPr/>
        <a:lstStyle/>
        <a:p>
          <a:r>
            <a:rPr lang="en-US" dirty="0">
              <a:latin typeface="+mj-lt"/>
            </a:rPr>
            <a:t>Floors:</a:t>
          </a:r>
        </a:p>
      </dgm:t>
    </dgm:pt>
    <dgm:pt modelId="{C95DB55D-0864-46D6-9A61-B46C6823C431}" type="parTrans" cxnId="{E878D0D3-C69C-4C4C-9DEE-966E6F3A0FAA}">
      <dgm:prSet/>
      <dgm:spPr/>
      <dgm:t>
        <a:bodyPr/>
        <a:lstStyle/>
        <a:p>
          <a:endParaRPr lang="en-US">
            <a:latin typeface="+mj-lt"/>
          </a:endParaRPr>
        </a:p>
      </dgm:t>
    </dgm:pt>
    <dgm:pt modelId="{F4DD220F-BAA2-4EFE-87B7-8EA63CE077C4}" type="sibTrans" cxnId="{E878D0D3-C69C-4C4C-9DEE-966E6F3A0FAA}">
      <dgm:prSet/>
      <dgm:spPr/>
      <dgm:t>
        <a:bodyPr/>
        <a:lstStyle/>
        <a:p>
          <a:endParaRPr lang="en-US">
            <a:latin typeface="+mj-lt"/>
          </a:endParaRPr>
        </a:p>
      </dgm:t>
    </dgm:pt>
    <dgm:pt modelId="{AFF3D419-78F6-4D98-898C-42B94A76EDE1}">
      <dgm:prSet phldrT="[Text]"/>
      <dgm:spPr/>
      <dgm:t>
        <a:bodyPr/>
        <a:lstStyle/>
        <a:p>
          <a:r>
            <a:rPr lang="en-US" dirty="0">
              <a:latin typeface="+mj-lt"/>
            </a:rPr>
            <a:t>Informed zoning and recirculation strategy → consistent top‑floor performance.</a:t>
          </a:r>
        </a:p>
      </dgm:t>
    </dgm:pt>
    <dgm:pt modelId="{9D986AFB-FEC6-494C-9EC2-CB967A40750D}" type="parTrans" cxnId="{225929A0-4351-4BCF-B1EC-BAED32D20830}">
      <dgm:prSet/>
      <dgm:spPr/>
      <dgm:t>
        <a:bodyPr/>
        <a:lstStyle/>
        <a:p>
          <a:endParaRPr lang="en-US">
            <a:latin typeface="+mj-lt"/>
          </a:endParaRPr>
        </a:p>
      </dgm:t>
    </dgm:pt>
    <dgm:pt modelId="{83EA694F-A46C-4A81-856D-C3673EEA85B9}" type="sibTrans" cxnId="{225929A0-4351-4BCF-B1EC-BAED32D20830}">
      <dgm:prSet/>
      <dgm:spPr/>
      <dgm:t>
        <a:bodyPr/>
        <a:lstStyle/>
        <a:p>
          <a:endParaRPr lang="en-US">
            <a:latin typeface="+mj-lt"/>
          </a:endParaRPr>
        </a:p>
      </dgm:t>
    </dgm:pt>
    <dgm:pt modelId="{775794A8-76AD-46F3-87BC-E1B6B5E39D40}">
      <dgm:prSet phldrT="[Text]"/>
      <dgm:spPr/>
      <dgm:t>
        <a:bodyPr/>
        <a:lstStyle/>
        <a:p>
          <a:r>
            <a:rPr lang="en-US" dirty="0">
              <a:latin typeface="+mj-lt"/>
            </a:rPr>
            <a:t>Shower heads:</a:t>
          </a:r>
        </a:p>
      </dgm:t>
    </dgm:pt>
    <dgm:pt modelId="{248A7905-22E2-4B16-A67C-1B91130E83F9}" type="parTrans" cxnId="{BC22397F-9929-47BC-96F1-0B7C1ED143FE}">
      <dgm:prSet/>
      <dgm:spPr/>
      <dgm:t>
        <a:bodyPr/>
        <a:lstStyle/>
        <a:p>
          <a:endParaRPr lang="en-US">
            <a:latin typeface="+mj-lt"/>
          </a:endParaRPr>
        </a:p>
      </dgm:t>
    </dgm:pt>
    <dgm:pt modelId="{B204B75F-EBCC-4F85-8CD5-C4313D500EC6}" type="sibTrans" cxnId="{BC22397F-9929-47BC-96F1-0B7C1ED143FE}">
      <dgm:prSet/>
      <dgm:spPr/>
      <dgm:t>
        <a:bodyPr/>
        <a:lstStyle/>
        <a:p>
          <a:endParaRPr lang="en-US">
            <a:latin typeface="+mj-lt"/>
          </a:endParaRPr>
        </a:p>
      </dgm:t>
    </dgm:pt>
    <dgm:pt modelId="{99E894F2-0CE4-4884-BFBC-41D2369581CB}">
      <dgm:prSet phldrT="[Text]"/>
      <dgm:spPr/>
      <dgm:t>
        <a:bodyPr/>
        <a:lstStyle/>
        <a:p>
          <a:r>
            <a:rPr lang="en-US" dirty="0">
              <a:latin typeface="+mj-lt"/>
            </a:rPr>
            <a:t>Defined the dominant peak GPM load.</a:t>
          </a:r>
        </a:p>
      </dgm:t>
    </dgm:pt>
    <dgm:pt modelId="{E8D5C0FA-8D8D-4636-9193-652D5C31B9D7}" type="parTrans" cxnId="{BD073DBC-EC76-443D-9B59-806AAAE3BCEC}">
      <dgm:prSet/>
      <dgm:spPr/>
      <dgm:t>
        <a:bodyPr/>
        <a:lstStyle/>
        <a:p>
          <a:endParaRPr lang="en-US">
            <a:latin typeface="+mj-lt"/>
          </a:endParaRPr>
        </a:p>
      </dgm:t>
    </dgm:pt>
    <dgm:pt modelId="{0B1F41CF-BC4A-4B53-826C-7663DFB7DB8E}" type="sibTrans" cxnId="{BD073DBC-EC76-443D-9B59-806AAAE3BCEC}">
      <dgm:prSet/>
      <dgm:spPr/>
      <dgm:t>
        <a:bodyPr/>
        <a:lstStyle/>
        <a:p>
          <a:endParaRPr lang="en-US">
            <a:latin typeface="+mj-lt"/>
          </a:endParaRPr>
        </a:p>
      </dgm:t>
    </dgm:pt>
    <dgm:pt modelId="{C17B3492-4F19-4BF8-8A39-343323F7C4A2}">
      <dgm:prSet phldrT="[Text]"/>
      <dgm:spPr/>
      <dgm:t>
        <a:bodyPr/>
        <a:lstStyle/>
        <a:p>
          <a:r>
            <a:rPr lang="en-US" dirty="0">
              <a:latin typeface="+mj-lt"/>
            </a:rPr>
            <a:t>Sinks:</a:t>
          </a:r>
        </a:p>
      </dgm:t>
    </dgm:pt>
    <dgm:pt modelId="{85718FA2-E5DB-45A2-AE24-AA32AB1931C1}" type="parTrans" cxnId="{677404F9-4925-4DE1-8C38-10B307ABA69F}">
      <dgm:prSet/>
      <dgm:spPr/>
      <dgm:t>
        <a:bodyPr/>
        <a:lstStyle/>
        <a:p>
          <a:endParaRPr lang="en-US">
            <a:latin typeface="+mj-lt"/>
          </a:endParaRPr>
        </a:p>
      </dgm:t>
    </dgm:pt>
    <dgm:pt modelId="{7C41E24B-5F14-4CD8-8A62-F828FCEAD43B}" type="sibTrans" cxnId="{677404F9-4925-4DE1-8C38-10B307ABA69F}">
      <dgm:prSet/>
      <dgm:spPr/>
      <dgm:t>
        <a:bodyPr/>
        <a:lstStyle/>
        <a:p>
          <a:endParaRPr lang="en-US">
            <a:latin typeface="+mj-lt"/>
          </a:endParaRPr>
        </a:p>
      </dgm:t>
    </dgm:pt>
    <dgm:pt modelId="{AFCC5639-B903-4E1D-9270-CB36FA9A1C01}">
      <dgm:prSet phldrT="[Text]"/>
      <dgm:spPr/>
      <dgm:t>
        <a:bodyPr/>
        <a:lstStyle/>
        <a:p>
          <a:r>
            <a:rPr lang="en-US" dirty="0">
              <a:latin typeface="+mj-lt"/>
            </a:rPr>
            <a:t>Captured baseline/background demand → avoided hidden undersizing.</a:t>
          </a:r>
        </a:p>
      </dgm:t>
    </dgm:pt>
    <dgm:pt modelId="{972E0490-7EC6-440C-8E35-8607B1C350F6}" type="parTrans" cxnId="{A9C43AE4-B991-456A-96EA-27398C93CAE5}">
      <dgm:prSet/>
      <dgm:spPr/>
      <dgm:t>
        <a:bodyPr/>
        <a:lstStyle/>
        <a:p>
          <a:endParaRPr lang="en-US">
            <a:latin typeface="+mj-lt"/>
          </a:endParaRPr>
        </a:p>
      </dgm:t>
    </dgm:pt>
    <dgm:pt modelId="{6AF0FFE6-39F5-4BC1-B164-CA3C111682C2}" type="sibTrans" cxnId="{A9C43AE4-B991-456A-96EA-27398C93CAE5}">
      <dgm:prSet/>
      <dgm:spPr/>
      <dgm:t>
        <a:bodyPr/>
        <a:lstStyle/>
        <a:p>
          <a:endParaRPr lang="en-US">
            <a:latin typeface="+mj-lt"/>
          </a:endParaRPr>
        </a:p>
      </dgm:t>
    </dgm:pt>
    <dgm:pt modelId="{3C76073B-720F-43F9-8260-16F2F293D0ED}">
      <dgm:prSet phldrT="[Text]"/>
      <dgm:spPr/>
      <dgm:t>
        <a:bodyPr/>
        <a:lstStyle/>
        <a:p>
          <a:r>
            <a:rPr lang="en-US" dirty="0">
              <a:latin typeface="+mj-lt"/>
            </a:rPr>
            <a:t>Dishwashers:</a:t>
          </a:r>
        </a:p>
      </dgm:t>
    </dgm:pt>
    <dgm:pt modelId="{97613467-8BB3-4449-9D97-286BD6304C57}" type="parTrans" cxnId="{1AE06338-3409-4A4C-B10F-C7A4441B28AB}">
      <dgm:prSet/>
      <dgm:spPr/>
      <dgm:t>
        <a:bodyPr/>
        <a:lstStyle/>
        <a:p>
          <a:endParaRPr lang="en-US">
            <a:latin typeface="+mj-lt"/>
          </a:endParaRPr>
        </a:p>
      </dgm:t>
    </dgm:pt>
    <dgm:pt modelId="{5C70242F-9ECF-481A-9EDC-EDF50C271225}" type="sibTrans" cxnId="{1AE06338-3409-4A4C-B10F-C7A4441B28AB}">
      <dgm:prSet/>
      <dgm:spPr/>
      <dgm:t>
        <a:bodyPr/>
        <a:lstStyle/>
        <a:p>
          <a:endParaRPr lang="en-US">
            <a:latin typeface="+mj-lt"/>
          </a:endParaRPr>
        </a:p>
      </dgm:t>
    </dgm:pt>
    <dgm:pt modelId="{F5B48498-C93C-45F4-9837-8093113A384E}">
      <dgm:prSet phldrT="[Text]"/>
      <dgm:spPr/>
      <dgm:t>
        <a:bodyPr/>
        <a:lstStyle/>
        <a:p>
          <a:r>
            <a:rPr lang="en-US" dirty="0">
              <a:latin typeface="+mj-lt"/>
            </a:rPr>
            <a:t>Ensured temperature stability for sanitation during cycles.</a:t>
          </a:r>
        </a:p>
      </dgm:t>
    </dgm:pt>
    <dgm:pt modelId="{6D6D59C5-CA8C-4563-B24A-9EABEC938E56}" type="parTrans" cxnId="{714C0176-8663-4067-A3E7-8DEC7CA2EB69}">
      <dgm:prSet/>
      <dgm:spPr/>
      <dgm:t>
        <a:bodyPr/>
        <a:lstStyle/>
        <a:p>
          <a:endParaRPr lang="en-US">
            <a:latin typeface="+mj-lt"/>
          </a:endParaRPr>
        </a:p>
      </dgm:t>
    </dgm:pt>
    <dgm:pt modelId="{2929A336-10A2-473F-A26E-0E7A009E69F4}" type="sibTrans" cxnId="{714C0176-8663-4067-A3E7-8DEC7CA2EB69}">
      <dgm:prSet/>
      <dgm:spPr/>
      <dgm:t>
        <a:bodyPr/>
        <a:lstStyle/>
        <a:p>
          <a:endParaRPr lang="en-US">
            <a:latin typeface="+mj-lt"/>
          </a:endParaRPr>
        </a:p>
      </dgm:t>
    </dgm:pt>
    <dgm:pt modelId="{4BA66853-966E-4B88-994A-373A00EC87DD}">
      <dgm:prSet phldrT="[Text]"/>
      <dgm:spPr/>
      <dgm:t>
        <a:bodyPr/>
        <a:lstStyle/>
        <a:p>
          <a:r>
            <a:rPr lang="en-US" dirty="0">
              <a:latin typeface="+mj-lt"/>
            </a:rPr>
            <a:t>Washing machines:</a:t>
          </a:r>
        </a:p>
      </dgm:t>
    </dgm:pt>
    <dgm:pt modelId="{E616EF1E-5AAC-472D-AFD7-E62B84DAB252}" type="parTrans" cxnId="{FBDADAAF-3988-4BB6-81E2-A1AEC3614304}">
      <dgm:prSet/>
      <dgm:spPr/>
      <dgm:t>
        <a:bodyPr/>
        <a:lstStyle/>
        <a:p>
          <a:endParaRPr lang="en-US">
            <a:latin typeface="+mj-lt"/>
          </a:endParaRPr>
        </a:p>
      </dgm:t>
    </dgm:pt>
    <dgm:pt modelId="{6A125357-1874-4426-98A9-2E24BA9D89C3}" type="sibTrans" cxnId="{FBDADAAF-3988-4BB6-81E2-A1AEC3614304}">
      <dgm:prSet/>
      <dgm:spPr/>
      <dgm:t>
        <a:bodyPr/>
        <a:lstStyle/>
        <a:p>
          <a:endParaRPr lang="en-US">
            <a:latin typeface="+mj-lt"/>
          </a:endParaRPr>
        </a:p>
      </dgm:t>
    </dgm:pt>
    <dgm:pt modelId="{70F59C7A-5E50-4DCB-A466-948F0DEA235E}">
      <dgm:prSet phldrT="[Text]"/>
      <dgm:spPr/>
      <dgm:t>
        <a:bodyPr/>
        <a:lstStyle/>
        <a:p>
          <a:r>
            <a:rPr lang="en-US" dirty="0">
              <a:latin typeface="+mj-lt"/>
            </a:rPr>
            <a:t>Accounted for stacked bursts during hotel turnover.</a:t>
          </a:r>
        </a:p>
      </dgm:t>
    </dgm:pt>
    <dgm:pt modelId="{8B00E072-3055-4C43-AD3A-5D0BB7C93003}" type="parTrans" cxnId="{DDE928FB-8156-460B-8B92-C888C963E882}">
      <dgm:prSet/>
      <dgm:spPr/>
      <dgm:t>
        <a:bodyPr/>
        <a:lstStyle/>
        <a:p>
          <a:endParaRPr lang="en-US">
            <a:latin typeface="+mj-lt"/>
          </a:endParaRPr>
        </a:p>
      </dgm:t>
    </dgm:pt>
    <dgm:pt modelId="{4711BD4F-36D2-4C93-867F-714A39A48EFE}" type="sibTrans" cxnId="{DDE928FB-8156-460B-8B92-C888C963E882}">
      <dgm:prSet/>
      <dgm:spPr/>
      <dgm:t>
        <a:bodyPr/>
        <a:lstStyle/>
        <a:p>
          <a:endParaRPr lang="en-US">
            <a:latin typeface="+mj-lt"/>
          </a:endParaRPr>
        </a:p>
      </dgm:t>
    </dgm:pt>
    <dgm:pt modelId="{AE8409DF-6F0C-4D9C-8C00-8B84CEAE443D}">
      <dgm:prSet phldrT="[Text]"/>
      <dgm:spPr/>
      <dgm:t>
        <a:bodyPr/>
        <a:lstStyle/>
        <a:p>
          <a:r>
            <a:rPr lang="en-US" dirty="0">
              <a:latin typeface="+mj-lt"/>
            </a:rPr>
            <a:t>Public lavatories:</a:t>
          </a:r>
        </a:p>
      </dgm:t>
    </dgm:pt>
    <dgm:pt modelId="{D0C24F35-9BF9-4EBD-8C47-6475BA39919E}" type="parTrans" cxnId="{295D01E5-E3FC-4D95-94F5-363A0D4299EE}">
      <dgm:prSet/>
      <dgm:spPr/>
      <dgm:t>
        <a:bodyPr/>
        <a:lstStyle/>
        <a:p>
          <a:endParaRPr lang="en-US">
            <a:latin typeface="+mj-lt"/>
          </a:endParaRPr>
        </a:p>
      </dgm:t>
    </dgm:pt>
    <dgm:pt modelId="{6D81D4E4-D03D-4CB3-BE3F-E424D473A183}" type="sibTrans" cxnId="{295D01E5-E3FC-4D95-94F5-363A0D4299EE}">
      <dgm:prSet/>
      <dgm:spPr/>
      <dgm:t>
        <a:bodyPr/>
        <a:lstStyle/>
        <a:p>
          <a:endParaRPr lang="en-US">
            <a:latin typeface="+mj-lt"/>
          </a:endParaRPr>
        </a:p>
      </dgm:t>
    </dgm:pt>
    <dgm:pt modelId="{791E67F0-2E01-4287-AA5F-34737C0FF7DB}">
      <dgm:prSet phldrT="[Text]"/>
      <dgm:spPr/>
      <dgm:t>
        <a:bodyPr/>
        <a:lstStyle/>
        <a:p>
          <a:r>
            <a:rPr lang="en-US" dirty="0">
              <a:latin typeface="+mj-lt"/>
            </a:rPr>
            <a:t>Drove fast‑delivery recirc near event spaces.</a:t>
          </a:r>
        </a:p>
      </dgm:t>
    </dgm:pt>
    <dgm:pt modelId="{CE710E7E-AE57-4519-9557-EC4E48D02C54}" type="parTrans" cxnId="{017B87E9-6ACD-4AF8-A79F-44B9389B329A}">
      <dgm:prSet/>
      <dgm:spPr/>
      <dgm:t>
        <a:bodyPr/>
        <a:lstStyle/>
        <a:p>
          <a:endParaRPr lang="en-US">
            <a:latin typeface="+mj-lt"/>
          </a:endParaRPr>
        </a:p>
      </dgm:t>
    </dgm:pt>
    <dgm:pt modelId="{3EAE1588-A8F7-4840-ACF9-0E3CA59F2900}" type="sibTrans" cxnId="{017B87E9-6ACD-4AF8-A79F-44B9389B329A}">
      <dgm:prSet/>
      <dgm:spPr/>
      <dgm:t>
        <a:bodyPr/>
        <a:lstStyle/>
        <a:p>
          <a:endParaRPr lang="en-US">
            <a:latin typeface="+mj-lt"/>
          </a:endParaRPr>
        </a:p>
      </dgm:t>
    </dgm:pt>
    <dgm:pt modelId="{9579A16F-8656-4FAC-89F9-0E43B26FD837}">
      <dgm:prSet phldrT="[Text]"/>
      <dgm:spPr/>
      <dgm:t>
        <a:bodyPr/>
        <a:lstStyle/>
        <a:p>
          <a:r>
            <a:rPr lang="en-US" dirty="0">
              <a:latin typeface="+mj-lt"/>
            </a:rPr>
            <a:t>Total fixture count:</a:t>
          </a:r>
        </a:p>
      </dgm:t>
    </dgm:pt>
    <dgm:pt modelId="{405E42E3-3A22-46B7-B40D-AFEC02F55B62}" type="parTrans" cxnId="{A0BD5721-5626-48DC-9977-C058F2B70F14}">
      <dgm:prSet/>
      <dgm:spPr/>
      <dgm:t>
        <a:bodyPr/>
        <a:lstStyle/>
        <a:p>
          <a:endParaRPr lang="en-US">
            <a:latin typeface="+mj-lt"/>
          </a:endParaRPr>
        </a:p>
      </dgm:t>
    </dgm:pt>
    <dgm:pt modelId="{1A475C4B-E2EB-4E39-AA14-BB964F027D6C}" type="sibTrans" cxnId="{A0BD5721-5626-48DC-9977-C058F2B70F14}">
      <dgm:prSet/>
      <dgm:spPr/>
      <dgm:t>
        <a:bodyPr/>
        <a:lstStyle/>
        <a:p>
          <a:endParaRPr lang="en-US">
            <a:latin typeface="+mj-lt"/>
          </a:endParaRPr>
        </a:p>
      </dgm:t>
    </dgm:pt>
    <dgm:pt modelId="{16379203-C18C-4507-9429-12C805E81F72}">
      <dgm:prSet phldrT="[Text]"/>
      <dgm:spPr/>
      <dgm:t>
        <a:bodyPr/>
        <a:lstStyle/>
        <a:p>
          <a:r>
            <a:rPr lang="en-US" dirty="0">
              <a:latin typeface="+mj-lt"/>
            </a:rPr>
            <a:t>Supported probability modeling, cascade sizing, and N+1 redundancy.</a:t>
          </a:r>
        </a:p>
      </dgm:t>
    </dgm:pt>
    <dgm:pt modelId="{F8341E58-37E6-46E8-BD51-0428177396D1}" type="parTrans" cxnId="{5D7A9446-7B8E-4BDC-A972-783032BC6172}">
      <dgm:prSet/>
      <dgm:spPr/>
      <dgm:t>
        <a:bodyPr/>
        <a:lstStyle/>
        <a:p>
          <a:endParaRPr lang="en-US">
            <a:latin typeface="+mj-lt"/>
          </a:endParaRPr>
        </a:p>
      </dgm:t>
    </dgm:pt>
    <dgm:pt modelId="{5A413F52-7575-45D7-822C-298EB2288A79}" type="sibTrans" cxnId="{5D7A9446-7B8E-4BDC-A972-783032BC6172}">
      <dgm:prSet/>
      <dgm:spPr/>
      <dgm:t>
        <a:bodyPr/>
        <a:lstStyle/>
        <a:p>
          <a:endParaRPr lang="en-US">
            <a:latin typeface="+mj-lt"/>
          </a:endParaRPr>
        </a:p>
      </dgm:t>
    </dgm:pt>
    <dgm:pt modelId="{A714411D-6610-4E4A-AB24-E765B0F5E625}" type="pres">
      <dgm:prSet presAssocID="{49F3F6DD-6F22-4D5E-9941-F12BD6EDE2B7}" presName="vert0" presStyleCnt="0">
        <dgm:presLayoutVars>
          <dgm:dir/>
          <dgm:animOne val="branch"/>
          <dgm:animLvl val="lvl"/>
        </dgm:presLayoutVars>
      </dgm:prSet>
      <dgm:spPr/>
    </dgm:pt>
    <dgm:pt modelId="{C8C9BD57-328D-4013-A22B-55ECF5131101}" type="pres">
      <dgm:prSet presAssocID="{F2C1DBB0-7993-44CA-A176-B2D734814C81}" presName="thickLine" presStyleLbl="alignNode1" presStyleIdx="0" presStyleCnt="7"/>
      <dgm:spPr/>
    </dgm:pt>
    <dgm:pt modelId="{DE2E5680-CA77-4C18-9C56-37C33D4A9E6E}" type="pres">
      <dgm:prSet presAssocID="{F2C1DBB0-7993-44CA-A176-B2D734814C81}" presName="horz1" presStyleCnt="0"/>
      <dgm:spPr/>
    </dgm:pt>
    <dgm:pt modelId="{5BD34270-8589-446B-A6B3-0BBA6CDB3F0D}" type="pres">
      <dgm:prSet presAssocID="{F2C1DBB0-7993-44CA-A176-B2D734814C81}" presName="tx1" presStyleLbl="revTx" presStyleIdx="0" presStyleCnt="14"/>
      <dgm:spPr/>
    </dgm:pt>
    <dgm:pt modelId="{9BA81909-4B1B-4297-8430-677D5EE29A0D}" type="pres">
      <dgm:prSet presAssocID="{F2C1DBB0-7993-44CA-A176-B2D734814C81}" presName="vert1" presStyleCnt="0"/>
      <dgm:spPr/>
    </dgm:pt>
    <dgm:pt modelId="{FEC502DC-42B3-4B6B-A9A9-E5480D15B2FA}" type="pres">
      <dgm:prSet presAssocID="{AFF3D419-78F6-4D98-898C-42B94A76EDE1}" presName="vertSpace2a" presStyleCnt="0"/>
      <dgm:spPr/>
    </dgm:pt>
    <dgm:pt modelId="{F1F1B00B-C59F-4AD8-B979-B07F396F2730}" type="pres">
      <dgm:prSet presAssocID="{AFF3D419-78F6-4D98-898C-42B94A76EDE1}" presName="horz2" presStyleCnt="0"/>
      <dgm:spPr/>
    </dgm:pt>
    <dgm:pt modelId="{7FD116FF-2089-466E-BEDE-C64D12E63156}" type="pres">
      <dgm:prSet presAssocID="{AFF3D419-78F6-4D98-898C-42B94A76EDE1}" presName="horzSpace2" presStyleCnt="0"/>
      <dgm:spPr/>
    </dgm:pt>
    <dgm:pt modelId="{B054708F-40D0-4332-BABF-82239F9FE548}" type="pres">
      <dgm:prSet presAssocID="{AFF3D419-78F6-4D98-898C-42B94A76EDE1}" presName="tx2" presStyleLbl="revTx" presStyleIdx="1" presStyleCnt="14"/>
      <dgm:spPr/>
    </dgm:pt>
    <dgm:pt modelId="{74C6EFD3-4E52-4D75-BF06-396F4117BF22}" type="pres">
      <dgm:prSet presAssocID="{AFF3D419-78F6-4D98-898C-42B94A76EDE1}" presName="vert2" presStyleCnt="0"/>
      <dgm:spPr/>
    </dgm:pt>
    <dgm:pt modelId="{423BB9FA-18C8-4782-93B4-F42E025AB9CF}" type="pres">
      <dgm:prSet presAssocID="{AFF3D419-78F6-4D98-898C-42B94A76EDE1}" presName="thinLine2b" presStyleLbl="callout" presStyleIdx="0" presStyleCnt="7"/>
      <dgm:spPr/>
    </dgm:pt>
    <dgm:pt modelId="{2AAB0E37-116C-45F1-B0AB-3B818C98CE6E}" type="pres">
      <dgm:prSet presAssocID="{AFF3D419-78F6-4D98-898C-42B94A76EDE1}" presName="vertSpace2b" presStyleCnt="0"/>
      <dgm:spPr/>
    </dgm:pt>
    <dgm:pt modelId="{D52FFE46-D6DF-4D2A-A72A-BB6FB615E58F}" type="pres">
      <dgm:prSet presAssocID="{775794A8-76AD-46F3-87BC-E1B6B5E39D40}" presName="thickLine" presStyleLbl="alignNode1" presStyleIdx="1" presStyleCnt="7"/>
      <dgm:spPr/>
    </dgm:pt>
    <dgm:pt modelId="{FB055D99-479A-452C-98AF-1111A2E78FA2}" type="pres">
      <dgm:prSet presAssocID="{775794A8-76AD-46F3-87BC-E1B6B5E39D40}" presName="horz1" presStyleCnt="0"/>
      <dgm:spPr/>
    </dgm:pt>
    <dgm:pt modelId="{BA49B695-78EC-4112-BB05-DD8B9C5C713E}" type="pres">
      <dgm:prSet presAssocID="{775794A8-76AD-46F3-87BC-E1B6B5E39D40}" presName="tx1" presStyleLbl="revTx" presStyleIdx="2" presStyleCnt="14"/>
      <dgm:spPr/>
    </dgm:pt>
    <dgm:pt modelId="{62B51BD0-5ABE-4789-9A79-CF60AAC713EF}" type="pres">
      <dgm:prSet presAssocID="{775794A8-76AD-46F3-87BC-E1B6B5E39D40}" presName="vert1" presStyleCnt="0"/>
      <dgm:spPr/>
    </dgm:pt>
    <dgm:pt modelId="{6C026504-FEF1-4E3A-9F30-9B240398B7DA}" type="pres">
      <dgm:prSet presAssocID="{99E894F2-0CE4-4884-BFBC-41D2369581CB}" presName="vertSpace2a" presStyleCnt="0"/>
      <dgm:spPr/>
    </dgm:pt>
    <dgm:pt modelId="{04792970-B897-40EC-999B-3A3E1568F682}" type="pres">
      <dgm:prSet presAssocID="{99E894F2-0CE4-4884-BFBC-41D2369581CB}" presName="horz2" presStyleCnt="0"/>
      <dgm:spPr/>
    </dgm:pt>
    <dgm:pt modelId="{3BE41D48-6E29-4654-B6A1-907194299EF7}" type="pres">
      <dgm:prSet presAssocID="{99E894F2-0CE4-4884-BFBC-41D2369581CB}" presName="horzSpace2" presStyleCnt="0"/>
      <dgm:spPr/>
    </dgm:pt>
    <dgm:pt modelId="{3D373986-0716-4CA0-9647-AA9EB13A0260}" type="pres">
      <dgm:prSet presAssocID="{99E894F2-0CE4-4884-BFBC-41D2369581CB}" presName="tx2" presStyleLbl="revTx" presStyleIdx="3" presStyleCnt="14"/>
      <dgm:spPr/>
    </dgm:pt>
    <dgm:pt modelId="{F343D1F6-5EA6-483C-8EE5-3797EB201C31}" type="pres">
      <dgm:prSet presAssocID="{99E894F2-0CE4-4884-BFBC-41D2369581CB}" presName="vert2" presStyleCnt="0"/>
      <dgm:spPr/>
    </dgm:pt>
    <dgm:pt modelId="{6180EB5B-1303-48A5-886F-C69389867553}" type="pres">
      <dgm:prSet presAssocID="{99E894F2-0CE4-4884-BFBC-41D2369581CB}" presName="thinLine2b" presStyleLbl="callout" presStyleIdx="1" presStyleCnt="7"/>
      <dgm:spPr/>
    </dgm:pt>
    <dgm:pt modelId="{2F6FC988-5896-4F61-ACF2-496B6CA96B78}" type="pres">
      <dgm:prSet presAssocID="{99E894F2-0CE4-4884-BFBC-41D2369581CB}" presName="vertSpace2b" presStyleCnt="0"/>
      <dgm:spPr/>
    </dgm:pt>
    <dgm:pt modelId="{D90C33B3-D84C-44B4-979B-BCC37A821E95}" type="pres">
      <dgm:prSet presAssocID="{C17B3492-4F19-4BF8-8A39-343323F7C4A2}" presName="thickLine" presStyleLbl="alignNode1" presStyleIdx="2" presStyleCnt="7"/>
      <dgm:spPr/>
    </dgm:pt>
    <dgm:pt modelId="{C968525F-60C0-441D-942E-FE48CBB9D6EE}" type="pres">
      <dgm:prSet presAssocID="{C17B3492-4F19-4BF8-8A39-343323F7C4A2}" presName="horz1" presStyleCnt="0"/>
      <dgm:spPr/>
    </dgm:pt>
    <dgm:pt modelId="{E60A6EE5-54B1-4290-9F92-597523A64E36}" type="pres">
      <dgm:prSet presAssocID="{C17B3492-4F19-4BF8-8A39-343323F7C4A2}" presName="tx1" presStyleLbl="revTx" presStyleIdx="4" presStyleCnt="14"/>
      <dgm:spPr/>
    </dgm:pt>
    <dgm:pt modelId="{027375E8-70FC-4777-8C39-93923D699A74}" type="pres">
      <dgm:prSet presAssocID="{C17B3492-4F19-4BF8-8A39-343323F7C4A2}" presName="vert1" presStyleCnt="0"/>
      <dgm:spPr/>
    </dgm:pt>
    <dgm:pt modelId="{56BFCE9A-E806-42E2-A94C-5DCEDCFB0EF9}" type="pres">
      <dgm:prSet presAssocID="{AFCC5639-B903-4E1D-9270-CB36FA9A1C01}" presName="vertSpace2a" presStyleCnt="0"/>
      <dgm:spPr/>
    </dgm:pt>
    <dgm:pt modelId="{1D812975-DFC5-45AB-8CC7-280E23E644D5}" type="pres">
      <dgm:prSet presAssocID="{AFCC5639-B903-4E1D-9270-CB36FA9A1C01}" presName="horz2" presStyleCnt="0"/>
      <dgm:spPr/>
    </dgm:pt>
    <dgm:pt modelId="{B0BD2E73-BD9F-4C49-A67E-9229B2AAE2AB}" type="pres">
      <dgm:prSet presAssocID="{AFCC5639-B903-4E1D-9270-CB36FA9A1C01}" presName="horzSpace2" presStyleCnt="0"/>
      <dgm:spPr/>
    </dgm:pt>
    <dgm:pt modelId="{9DA6219F-48BD-48D0-BB78-8B912B0A024E}" type="pres">
      <dgm:prSet presAssocID="{AFCC5639-B903-4E1D-9270-CB36FA9A1C01}" presName="tx2" presStyleLbl="revTx" presStyleIdx="5" presStyleCnt="14"/>
      <dgm:spPr/>
    </dgm:pt>
    <dgm:pt modelId="{370B03D0-D70D-4957-806B-E5BABB599E75}" type="pres">
      <dgm:prSet presAssocID="{AFCC5639-B903-4E1D-9270-CB36FA9A1C01}" presName="vert2" presStyleCnt="0"/>
      <dgm:spPr/>
    </dgm:pt>
    <dgm:pt modelId="{8AE6D232-A5F9-484D-82FC-962280C0C19D}" type="pres">
      <dgm:prSet presAssocID="{AFCC5639-B903-4E1D-9270-CB36FA9A1C01}" presName="thinLine2b" presStyleLbl="callout" presStyleIdx="2" presStyleCnt="7"/>
      <dgm:spPr/>
    </dgm:pt>
    <dgm:pt modelId="{879F1300-DD48-4714-87BC-0560C38CE7E7}" type="pres">
      <dgm:prSet presAssocID="{AFCC5639-B903-4E1D-9270-CB36FA9A1C01}" presName="vertSpace2b" presStyleCnt="0"/>
      <dgm:spPr/>
    </dgm:pt>
    <dgm:pt modelId="{E3163746-4877-4569-A142-324845829202}" type="pres">
      <dgm:prSet presAssocID="{3C76073B-720F-43F9-8260-16F2F293D0ED}" presName="thickLine" presStyleLbl="alignNode1" presStyleIdx="3" presStyleCnt="7"/>
      <dgm:spPr/>
    </dgm:pt>
    <dgm:pt modelId="{70C761AE-60D7-48C1-8C88-0672E9DCCD70}" type="pres">
      <dgm:prSet presAssocID="{3C76073B-720F-43F9-8260-16F2F293D0ED}" presName="horz1" presStyleCnt="0"/>
      <dgm:spPr/>
    </dgm:pt>
    <dgm:pt modelId="{EF700F29-2BA3-4273-B846-054AE98C6625}" type="pres">
      <dgm:prSet presAssocID="{3C76073B-720F-43F9-8260-16F2F293D0ED}" presName="tx1" presStyleLbl="revTx" presStyleIdx="6" presStyleCnt="14"/>
      <dgm:spPr/>
    </dgm:pt>
    <dgm:pt modelId="{F339B5F1-AF68-4ECC-AE3E-91D8649DE931}" type="pres">
      <dgm:prSet presAssocID="{3C76073B-720F-43F9-8260-16F2F293D0ED}" presName="vert1" presStyleCnt="0"/>
      <dgm:spPr/>
    </dgm:pt>
    <dgm:pt modelId="{2FDBE5CD-F018-4B02-9643-8E914583E9E3}" type="pres">
      <dgm:prSet presAssocID="{F5B48498-C93C-45F4-9837-8093113A384E}" presName="vertSpace2a" presStyleCnt="0"/>
      <dgm:spPr/>
    </dgm:pt>
    <dgm:pt modelId="{BD12EF3B-E29B-457D-BD58-91C9858AB0F2}" type="pres">
      <dgm:prSet presAssocID="{F5B48498-C93C-45F4-9837-8093113A384E}" presName="horz2" presStyleCnt="0"/>
      <dgm:spPr/>
    </dgm:pt>
    <dgm:pt modelId="{D4FEB949-4133-4349-A192-FEEF0922291D}" type="pres">
      <dgm:prSet presAssocID="{F5B48498-C93C-45F4-9837-8093113A384E}" presName="horzSpace2" presStyleCnt="0"/>
      <dgm:spPr/>
    </dgm:pt>
    <dgm:pt modelId="{ED747B23-7C08-4C1F-8ED6-D7D23CA9CC84}" type="pres">
      <dgm:prSet presAssocID="{F5B48498-C93C-45F4-9837-8093113A384E}" presName="tx2" presStyleLbl="revTx" presStyleIdx="7" presStyleCnt="14"/>
      <dgm:spPr/>
    </dgm:pt>
    <dgm:pt modelId="{C270F1D3-02BB-42B2-A299-6AF95B5CFC30}" type="pres">
      <dgm:prSet presAssocID="{F5B48498-C93C-45F4-9837-8093113A384E}" presName="vert2" presStyleCnt="0"/>
      <dgm:spPr/>
    </dgm:pt>
    <dgm:pt modelId="{A5086948-33B9-46A2-9470-E4C6838A1591}" type="pres">
      <dgm:prSet presAssocID="{F5B48498-C93C-45F4-9837-8093113A384E}" presName="thinLine2b" presStyleLbl="callout" presStyleIdx="3" presStyleCnt="7"/>
      <dgm:spPr/>
    </dgm:pt>
    <dgm:pt modelId="{A60436AF-7B70-469F-8725-94E37A6AFB96}" type="pres">
      <dgm:prSet presAssocID="{F5B48498-C93C-45F4-9837-8093113A384E}" presName="vertSpace2b" presStyleCnt="0"/>
      <dgm:spPr/>
    </dgm:pt>
    <dgm:pt modelId="{37440368-37E6-488E-B600-511DB4B8309A}" type="pres">
      <dgm:prSet presAssocID="{4BA66853-966E-4B88-994A-373A00EC87DD}" presName="thickLine" presStyleLbl="alignNode1" presStyleIdx="4" presStyleCnt="7"/>
      <dgm:spPr/>
    </dgm:pt>
    <dgm:pt modelId="{3F38A7A1-8369-4F29-8B37-980969255AA4}" type="pres">
      <dgm:prSet presAssocID="{4BA66853-966E-4B88-994A-373A00EC87DD}" presName="horz1" presStyleCnt="0"/>
      <dgm:spPr/>
    </dgm:pt>
    <dgm:pt modelId="{CC841C59-CF5D-4A10-A465-D26527B0E4D7}" type="pres">
      <dgm:prSet presAssocID="{4BA66853-966E-4B88-994A-373A00EC87DD}" presName="tx1" presStyleLbl="revTx" presStyleIdx="8" presStyleCnt="14"/>
      <dgm:spPr/>
    </dgm:pt>
    <dgm:pt modelId="{9AC9FE2F-EEA0-47FF-B2B7-2E001400AC89}" type="pres">
      <dgm:prSet presAssocID="{4BA66853-966E-4B88-994A-373A00EC87DD}" presName="vert1" presStyleCnt="0"/>
      <dgm:spPr/>
    </dgm:pt>
    <dgm:pt modelId="{F2D60543-8B83-4BE4-ACEA-D0C4B357CA7A}" type="pres">
      <dgm:prSet presAssocID="{70F59C7A-5E50-4DCB-A466-948F0DEA235E}" presName="vertSpace2a" presStyleCnt="0"/>
      <dgm:spPr/>
    </dgm:pt>
    <dgm:pt modelId="{B3948184-1057-4EDF-AA73-BD7E4CB6B6CB}" type="pres">
      <dgm:prSet presAssocID="{70F59C7A-5E50-4DCB-A466-948F0DEA235E}" presName="horz2" presStyleCnt="0"/>
      <dgm:spPr/>
    </dgm:pt>
    <dgm:pt modelId="{BA8F0088-4EB2-4728-AEC5-B7361F60E2DE}" type="pres">
      <dgm:prSet presAssocID="{70F59C7A-5E50-4DCB-A466-948F0DEA235E}" presName="horzSpace2" presStyleCnt="0"/>
      <dgm:spPr/>
    </dgm:pt>
    <dgm:pt modelId="{D9CFEF3D-1131-4BD2-9CF8-6097FD920205}" type="pres">
      <dgm:prSet presAssocID="{70F59C7A-5E50-4DCB-A466-948F0DEA235E}" presName="tx2" presStyleLbl="revTx" presStyleIdx="9" presStyleCnt="14"/>
      <dgm:spPr/>
    </dgm:pt>
    <dgm:pt modelId="{60B2533C-F310-4158-B916-53A9501FFC91}" type="pres">
      <dgm:prSet presAssocID="{70F59C7A-5E50-4DCB-A466-948F0DEA235E}" presName="vert2" presStyleCnt="0"/>
      <dgm:spPr/>
    </dgm:pt>
    <dgm:pt modelId="{218C689A-5832-4442-912A-008D2C9576FF}" type="pres">
      <dgm:prSet presAssocID="{70F59C7A-5E50-4DCB-A466-948F0DEA235E}" presName="thinLine2b" presStyleLbl="callout" presStyleIdx="4" presStyleCnt="7"/>
      <dgm:spPr/>
    </dgm:pt>
    <dgm:pt modelId="{2DC2D1E1-7D17-478C-A5FF-233CFB3AF043}" type="pres">
      <dgm:prSet presAssocID="{70F59C7A-5E50-4DCB-A466-948F0DEA235E}" presName="vertSpace2b" presStyleCnt="0"/>
      <dgm:spPr/>
    </dgm:pt>
    <dgm:pt modelId="{363A07C8-5D99-4FD2-A294-02749A6D2A18}" type="pres">
      <dgm:prSet presAssocID="{AE8409DF-6F0C-4D9C-8C00-8B84CEAE443D}" presName="thickLine" presStyleLbl="alignNode1" presStyleIdx="5" presStyleCnt="7"/>
      <dgm:spPr/>
    </dgm:pt>
    <dgm:pt modelId="{3D9B95BC-DD16-4B45-B772-A67AA29FD61C}" type="pres">
      <dgm:prSet presAssocID="{AE8409DF-6F0C-4D9C-8C00-8B84CEAE443D}" presName="horz1" presStyleCnt="0"/>
      <dgm:spPr/>
    </dgm:pt>
    <dgm:pt modelId="{DA44558F-2AAF-472F-913B-A5B4E52227CB}" type="pres">
      <dgm:prSet presAssocID="{AE8409DF-6F0C-4D9C-8C00-8B84CEAE443D}" presName="tx1" presStyleLbl="revTx" presStyleIdx="10" presStyleCnt="14"/>
      <dgm:spPr/>
    </dgm:pt>
    <dgm:pt modelId="{2D550515-BED4-45EA-961B-1089776DF3B6}" type="pres">
      <dgm:prSet presAssocID="{AE8409DF-6F0C-4D9C-8C00-8B84CEAE443D}" presName="vert1" presStyleCnt="0"/>
      <dgm:spPr/>
    </dgm:pt>
    <dgm:pt modelId="{3D5C03A6-73A2-4015-AD49-07A6DBB6A876}" type="pres">
      <dgm:prSet presAssocID="{791E67F0-2E01-4287-AA5F-34737C0FF7DB}" presName="vertSpace2a" presStyleCnt="0"/>
      <dgm:spPr/>
    </dgm:pt>
    <dgm:pt modelId="{4F0C9C5B-7186-4101-B250-9B950AACEE6F}" type="pres">
      <dgm:prSet presAssocID="{791E67F0-2E01-4287-AA5F-34737C0FF7DB}" presName="horz2" presStyleCnt="0"/>
      <dgm:spPr/>
    </dgm:pt>
    <dgm:pt modelId="{BC3490CF-E411-4762-9FF7-719EFB2ABAFF}" type="pres">
      <dgm:prSet presAssocID="{791E67F0-2E01-4287-AA5F-34737C0FF7DB}" presName="horzSpace2" presStyleCnt="0"/>
      <dgm:spPr/>
    </dgm:pt>
    <dgm:pt modelId="{51499D56-1F8F-4CE1-B672-90A4A00C7242}" type="pres">
      <dgm:prSet presAssocID="{791E67F0-2E01-4287-AA5F-34737C0FF7DB}" presName="tx2" presStyleLbl="revTx" presStyleIdx="11" presStyleCnt="14"/>
      <dgm:spPr/>
    </dgm:pt>
    <dgm:pt modelId="{366E632C-30EF-4817-AA1F-AACE93F9EF93}" type="pres">
      <dgm:prSet presAssocID="{791E67F0-2E01-4287-AA5F-34737C0FF7DB}" presName="vert2" presStyleCnt="0"/>
      <dgm:spPr/>
    </dgm:pt>
    <dgm:pt modelId="{40444753-9E7C-42D8-995F-5C1B5EA35B50}" type="pres">
      <dgm:prSet presAssocID="{791E67F0-2E01-4287-AA5F-34737C0FF7DB}" presName="thinLine2b" presStyleLbl="callout" presStyleIdx="5" presStyleCnt="7"/>
      <dgm:spPr/>
    </dgm:pt>
    <dgm:pt modelId="{9E4CFDE9-9281-42DB-B4B4-A85496F615F1}" type="pres">
      <dgm:prSet presAssocID="{791E67F0-2E01-4287-AA5F-34737C0FF7DB}" presName="vertSpace2b" presStyleCnt="0"/>
      <dgm:spPr/>
    </dgm:pt>
    <dgm:pt modelId="{0F8F4C74-02A0-4AC8-82E4-39CE5BC8ABC7}" type="pres">
      <dgm:prSet presAssocID="{9579A16F-8656-4FAC-89F9-0E43B26FD837}" presName="thickLine" presStyleLbl="alignNode1" presStyleIdx="6" presStyleCnt="7"/>
      <dgm:spPr/>
    </dgm:pt>
    <dgm:pt modelId="{75BE5F9E-018D-4B95-B735-946A6369D5B1}" type="pres">
      <dgm:prSet presAssocID="{9579A16F-8656-4FAC-89F9-0E43B26FD837}" presName="horz1" presStyleCnt="0"/>
      <dgm:spPr/>
    </dgm:pt>
    <dgm:pt modelId="{80E5156B-3956-46ED-9799-4C31E66165B6}" type="pres">
      <dgm:prSet presAssocID="{9579A16F-8656-4FAC-89F9-0E43B26FD837}" presName="tx1" presStyleLbl="revTx" presStyleIdx="12" presStyleCnt="14"/>
      <dgm:spPr/>
    </dgm:pt>
    <dgm:pt modelId="{94198D03-080E-4389-A77E-F8AD7EACCB59}" type="pres">
      <dgm:prSet presAssocID="{9579A16F-8656-4FAC-89F9-0E43B26FD837}" presName="vert1" presStyleCnt="0"/>
      <dgm:spPr/>
    </dgm:pt>
    <dgm:pt modelId="{5105DC91-477F-49C8-8078-6C2B99EC3C32}" type="pres">
      <dgm:prSet presAssocID="{16379203-C18C-4507-9429-12C805E81F72}" presName="vertSpace2a" presStyleCnt="0"/>
      <dgm:spPr/>
    </dgm:pt>
    <dgm:pt modelId="{8A2C169A-A001-4F0F-8C2B-B8204FBD36F0}" type="pres">
      <dgm:prSet presAssocID="{16379203-C18C-4507-9429-12C805E81F72}" presName="horz2" presStyleCnt="0"/>
      <dgm:spPr/>
    </dgm:pt>
    <dgm:pt modelId="{11BCEB4B-2941-4DAD-846C-13413DF54D2F}" type="pres">
      <dgm:prSet presAssocID="{16379203-C18C-4507-9429-12C805E81F72}" presName="horzSpace2" presStyleCnt="0"/>
      <dgm:spPr/>
    </dgm:pt>
    <dgm:pt modelId="{57181505-8681-406B-9AD0-A9DDDC2F73AE}" type="pres">
      <dgm:prSet presAssocID="{16379203-C18C-4507-9429-12C805E81F72}" presName="tx2" presStyleLbl="revTx" presStyleIdx="13" presStyleCnt="14"/>
      <dgm:spPr/>
    </dgm:pt>
    <dgm:pt modelId="{B355EA65-3E81-4A1B-BA4F-0DE805CFBAB8}" type="pres">
      <dgm:prSet presAssocID="{16379203-C18C-4507-9429-12C805E81F72}" presName="vert2" presStyleCnt="0"/>
      <dgm:spPr/>
    </dgm:pt>
    <dgm:pt modelId="{A5C59E4F-8AB0-4CCE-8297-50374B58D091}" type="pres">
      <dgm:prSet presAssocID="{16379203-C18C-4507-9429-12C805E81F72}" presName="thinLine2b" presStyleLbl="callout" presStyleIdx="6" presStyleCnt="7"/>
      <dgm:spPr/>
    </dgm:pt>
    <dgm:pt modelId="{5BDC7EE4-F83E-4E63-A5F0-9640354AA103}" type="pres">
      <dgm:prSet presAssocID="{16379203-C18C-4507-9429-12C805E81F72}" presName="vertSpace2b" presStyleCnt="0"/>
      <dgm:spPr/>
    </dgm:pt>
  </dgm:ptLst>
  <dgm:cxnLst>
    <dgm:cxn modelId="{A0BD5721-5626-48DC-9977-C058F2B70F14}" srcId="{49F3F6DD-6F22-4D5E-9941-F12BD6EDE2B7}" destId="{9579A16F-8656-4FAC-89F9-0E43B26FD837}" srcOrd="6" destOrd="0" parTransId="{405E42E3-3A22-46B7-B40D-AFEC02F55B62}" sibTransId="{1A475C4B-E2EB-4E39-AA14-BB964F027D6C}"/>
    <dgm:cxn modelId="{1AE06338-3409-4A4C-B10F-C7A4441B28AB}" srcId="{49F3F6DD-6F22-4D5E-9941-F12BD6EDE2B7}" destId="{3C76073B-720F-43F9-8260-16F2F293D0ED}" srcOrd="3" destOrd="0" parTransId="{97613467-8BB3-4449-9D97-286BD6304C57}" sibTransId="{5C70242F-9ECF-481A-9EDC-EDF50C271225}"/>
    <dgm:cxn modelId="{5476A643-01C2-46A4-A5B5-4749835D69AB}" type="presOf" srcId="{F2C1DBB0-7993-44CA-A176-B2D734814C81}" destId="{5BD34270-8589-446B-A6B3-0BBA6CDB3F0D}" srcOrd="0" destOrd="0" presId="urn:microsoft.com/office/officeart/2008/layout/LinedList"/>
    <dgm:cxn modelId="{5D7A9446-7B8E-4BDC-A972-783032BC6172}" srcId="{9579A16F-8656-4FAC-89F9-0E43B26FD837}" destId="{16379203-C18C-4507-9429-12C805E81F72}" srcOrd="0" destOrd="0" parTransId="{F8341E58-37E6-46E8-BD51-0428177396D1}" sibTransId="{5A413F52-7575-45D7-822C-298EB2288A79}"/>
    <dgm:cxn modelId="{7C219A4A-5151-4E77-8C50-2553BCE4E017}" type="presOf" srcId="{F5B48498-C93C-45F4-9837-8093113A384E}" destId="{ED747B23-7C08-4C1F-8ED6-D7D23CA9CC84}" srcOrd="0" destOrd="0" presId="urn:microsoft.com/office/officeart/2008/layout/LinedList"/>
    <dgm:cxn modelId="{5A17C24E-8DDA-42BE-B14B-CBF3818E3FA0}" type="presOf" srcId="{70F59C7A-5E50-4DCB-A466-948F0DEA235E}" destId="{D9CFEF3D-1131-4BD2-9CF8-6097FD920205}" srcOrd="0" destOrd="0" presId="urn:microsoft.com/office/officeart/2008/layout/LinedList"/>
    <dgm:cxn modelId="{887E0F72-0EE6-4D9D-A7E5-B9BB3D9143C2}" type="presOf" srcId="{9579A16F-8656-4FAC-89F9-0E43B26FD837}" destId="{80E5156B-3956-46ED-9799-4C31E66165B6}" srcOrd="0" destOrd="0" presId="urn:microsoft.com/office/officeart/2008/layout/LinedList"/>
    <dgm:cxn modelId="{0EC8D672-0C89-42FE-8938-61F3D658D6DD}" type="presOf" srcId="{AE8409DF-6F0C-4D9C-8C00-8B84CEAE443D}" destId="{DA44558F-2AAF-472F-913B-A5B4E52227CB}" srcOrd="0" destOrd="0" presId="urn:microsoft.com/office/officeart/2008/layout/LinedList"/>
    <dgm:cxn modelId="{714C0176-8663-4067-A3E7-8DEC7CA2EB69}" srcId="{3C76073B-720F-43F9-8260-16F2F293D0ED}" destId="{F5B48498-C93C-45F4-9837-8093113A384E}" srcOrd="0" destOrd="0" parTransId="{6D6D59C5-CA8C-4563-B24A-9EABEC938E56}" sibTransId="{2929A336-10A2-473F-A26E-0E7A009E69F4}"/>
    <dgm:cxn modelId="{3D4F4C58-D138-4DCC-9261-9C4D36F9C613}" type="presOf" srcId="{49F3F6DD-6F22-4D5E-9941-F12BD6EDE2B7}" destId="{A714411D-6610-4E4A-AB24-E765B0F5E625}" srcOrd="0" destOrd="0" presId="urn:microsoft.com/office/officeart/2008/layout/LinedList"/>
    <dgm:cxn modelId="{BC22397F-9929-47BC-96F1-0B7C1ED143FE}" srcId="{49F3F6DD-6F22-4D5E-9941-F12BD6EDE2B7}" destId="{775794A8-76AD-46F3-87BC-E1B6B5E39D40}" srcOrd="1" destOrd="0" parTransId="{248A7905-22E2-4B16-A67C-1B91130E83F9}" sibTransId="{B204B75F-EBCC-4F85-8CD5-C4313D500EC6}"/>
    <dgm:cxn modelId="{A3BDD48B-B909-4DBC-AB05-2B7C33373DEF}" type="presOf" srcId="{775794A8-76AD-46F3-87BC-E1B6B5E39D40}" destId="{BA49B695-78EC-4112-BB05-DD8B9C5C713E}" srcOrd="0" destOrd="0" presId="urn:microsoft.com/office/officeart/2008/layout/LinedList"/>
    <dgm:cxn modelId="{476B0691-0F40-49BC-A7DD-7A66164FDD1E}" type="presOf" srcId="{3C76073B-720F-43F9-8260-16F2F293D0ED}" destId="{EF700F29-2BA3-4273-B846-054AE98C6625}" srcOrd="0" destOrd="0" presId="urn:microsoft.com/office/officeart/2008/layout/LinedList"/>
    <dgm:cxn modelId="{3BBE4F92-D854-42F1-A14E-B58A422237A2}" type="presOf" srcId="{C17B3492-4F19-4BF8-8A39-343323F7C4A2}" destId="{E60A6EE5-54B1-4290-9F92-597523A64E36}" srcOrd="0" destOrd="0" presId="urn:microsoft.com/office/officeart/2008/layout/LinedList"/>
    <dgm:cxn modelId="{225929A0-4351-4BCF-B1EC-BAED32D20830}" srcId="{F2C1DBB0-7993-44CA-A176-B2D734814C81}" destId="{AFF3D419-78F6-4D98-898C-42B94A76EDE1}" srcOrd="0" destOrd="0" parTransId="{9D986AFB-FEC6-494C-9EC2-CB967A40750D}" sibTransId="{83EA694F-A46C-4A81-856D-C3673EEA85B9}"/>
    <dgm:cxn modelId="{9605E7A3-1C65-494F-809E-D671BB5E0A38}" type="presOf" srcId="{AFF3D419-78F6-4D98-898C-42B94A76EDE1}" destId="{B054708F-40D0-4332-BABF-82239F9FE548}" srcOrd="0" destOrd="0" presId="urn:microsoft.com/office/officeart/2008/layout/LinedList"/>
    <dgm:cxn modelId="{FBDADAAF-3988-4BB6-81E2-A1AEC3614304}" srcId="{49F3F6DD-6F22-4D5E-9941-F12BD6EDE2B7}" destId="{4BA66853-966E-4B88-994A-373A00EC87DD}" srcOrd="4" destOrd="0" parTransId="{E616EF1E-5AAC-472D-AFD7-E62B84DAB252}" sibTransId="{6A125357-1874-4426-98A9-2E24BA9D89C3}"/>
    <dgm:cxn modelId="{BD073DBC-EC76-443D-9B59-806AAAE3BCEC}" srcId="{775794A8-76AD-46F3-87BC-E1B6B5E39D40}" destId="{99E894F2-0CE4-4884-BFBC-41D2369581CB}" srcOrd="0" destOrd="0" parTransId="{E8D5C0FA-8D8D-4636-9193-652D5C31B9D7}" sibTransId="{0B1F41CF-BC4A-4B53-826C-7663DFB7DB8E}"/>
    <dgm:cxn modelId="{C0B7FCCA-E66E-4261-8C05-C7F811EA074B}" type="presOf" srcId="{AFCC5639-B903-4E1D-9270-CB36FA9A1C01}" destId="{9DA6219F-48BD-48D0-BB78-8B912B0A024E}" srcOrd="0" destOrd="0" presId="urn:microsoft.com/office/officeart/2008/layout/LinedList"/>
    <dgm:cxn modelId="{229DB7CD-9081-451B-889F-7C8FD0F5203F}" type="presOf" srcId="{99E894F2-0CE4-4884-BFBC-41D2369581CB}" destId="{3D373986-0716-4CA0-9647-AA9EB13A0260}" srcOrd="0" destOrd="0" presId="urn:microsoft.com/office/officeart/2008/layout/LinedList"/>
    <dgm:cxn modelId="{E878D0D3-C69C-4C4C-9DEE-966E6F3A0FAA}" srcId="{49F3F6DD-6F22-4D5E-9941-F12BD6EDE2B7}" destId="{F2C1DBB0-7993-44CA-A176-B2D734814C81}" srcOrd="0" destOrd="0" parTransId="{C95DB55D-0864-46D6-9A61-B46C6823C431}" sibTransId="{F4DD220F-BAA2-4EFE-87B7-8EA63CE077C4}"/>
    <dgm:cxn modelId="{48DD20DC-A6B3-4DDF-801A-A1D54D42B457}" type="presOf" srcId="{16379203-C18C-4507-9429-12C805E81F72}" destId="{57181505-8681-406B-9AD0-A9DDDC2F73AE}" srcOrd="0" destOrd="0" presId="urn:microsoft.com/office/officeart/2008/layout/LinedList"/>
    <dgm:cxn modelId="{95C8A2E0-8076-42E3-9B41-F5D568A8B0E7}" type="presOf" srcId="{791E67F0-2E01-4287-AA5F-34737C0FF7DB}" destId="{51499D56-1F8F-4CE1-B672-90A4A00C7242}" srcOrd="0" destOrd="0" presId="urn:microsoft.com/office/officeart/2008/layout/LinedList"/>
    <dgm:cxn modelId="{A9C43AE4-B991-456A-96EA-27398C93CAE5}" srcId="{C17B3492-4F19-4BF8-8A39-343323F7C4A2}" destId="{AFCC5639-B903-4E1D-9270-CB36FA9A1C01}" srcOrd="0" destOrd="0" parTransId="{972E0490-7EC6-440C-8E35-8607B1C350F6}" sibTransId="{6AF0FFE6-39F5-4BC1-B164-CA3C111682C2}"/>
    <dgm:cxn modelId="{295D01E5-E3FC-4D95-94F5-363A0D4299EE}" srcId="{49F3F6DD-6F22-4D5E-9941-F12BD6EDE2B7}" destId="{AE8409DF-6F0C-4D9C-8C00-8B84CEAE443D}" srcOrd="5" destOrd="0" parTransId="{D0C24F35-9BF9-4EBD-8C47-6475BA39919E}" sibTransId="{6D81D4E4-D03D-4CB3-BE3F-E424D473A183}"/>
    <dgm:cxn modelId="{017B87E9-6ACD-4AF8-A79F-44B9389B329A}" srcId="{AE8409DF-6F0C-4D9C-8C00-8B84CEAE443D}" destId="{791E67F0-2E01-4287-AA5F-34737C0FF7DB}" srcOrd="0" destOrd="0" parTransId="{CE710E7E-AE57-4519-9557-EC4E48D02C54}" sibTransId="{3EAE1588-A8F7-4840-ACF9-0E3CA59F2900}"/>
    <dgm:cxn modelId="{D270ECEC-1EE1-4E67-B57C-6A9A24B85E12}" type="presOf" srcId="{4BA66853-966E-4B88-994A-373A00EC87DD}" destId="{CC841C59-CF5D-4A10-A465-D26527B0E4D7}" srcOrd="0" destOrd="0" presId="urn:microsoft.com/office/officeart/2008/layout/LinedList"/>
    <dgm:cxn modelId="{677404F9-4925-4DE1-8C38-10B307ABA69F}" srcId="{49F3F6DD-6F22-4D5E-9941-F12BD6EDE2B7}" destId="{C17B3492-4F19-4BF8-8A39-343323F7C4A2}" srcOrd="2" destOrd="0" parTransId="{85718FA2-E5DB-45A2-AE24-AA32AB1931C1}" sibTransId="{7C41E24B-5F14-4CD8-8A62-F828FCEAD43B}"/>
    <dgm:cxn modelId="{DDE928FB-8156-460B-8B92-C888C963E882}" srcId="{4BA66853-966E-4B88-994A-373A00EC87DD}" destId="{70F59C7A-5E50-4DCB-A466-948F0DEA235E}" srcOrd="0" destOrd="0" parTransId="{8B00E072-3055-4C43-AD3A-5D0BB7C93003}" sibTransId="{4711BD4F-36D2-4C93-867F-714A39A48EFE}"/>
    <dgm:cxn modelId="{29990D1A-8C08-4D8A-B2F2-72CCF159B098}" type="presParOf" srcId="{A714411D-6610-4E4A-AB24-E765B0F5E625}" destId="{C8C9BD57-328D-4013-A22B-55ECF5131101}" srcOrd="0" destOrd="0" presId="urn:microsoft.com/office/officeart/2008/layout/LinedList"/>
    <dgm:cxn modelId="{46FB6E69-7858-4B38-9C5D-9BFB3A200E13}" type="presParOf" srcId="{A714411D-6610-4E4A-AB24-E765B0F5E625}" destId="{DE2E5680-CA77-4C18-9C56-37C33D4A9E6E}" srcOrd="1" destOrd="0" presId="urn:microsoft.com/office/officeart/2008/layout/LinedList"/>
    <dgm:cxn modelId="{96B25B6B-79CC-40D0-9454-07806DFBF18B}" type="presParOf" srcId="{DE2E5680-CA77-4C18-9C56-37C33D4A9E6E}" destId="{5BD34270-8589-446B-A6B3-0BBA6CDB3F0D}" srcOrd="0" destOrd="0" presId="urn:microsoft.com/office/officeart/2008/layout/LinedList"/>
    <dgm:cxn modelId="{A8582D2C-1BE6-40A6-A8D5-D767E5940DA3}" type="presParOf" srcId="{DE2E5680-CA77-4C18-9C56-37C33D4A9E6E}" destId="{9BA81909-4B1B-4297-8430-677D5EE29A0D}" srcOrd="1" destOrd="0" presId="urn:microsoft.com/office/officeart/2008/layout/LinedList"/>
    <dgm:cxn modelId="{589E5DBC-C124-45C4-A287-389CE6BE9271}" type="presParOf" srcId="{9BA81909-4B1B-4297-8430-677D5EE29A0D}" destId="{FEC502DC-42B3-4B6B-A9A9-E5480D15B2FA}" srcOrd="0" destOrd="0" presId="urn:microsoft.com/office/officeart/2008/layout/LinedList"/>
    <dgm:cxn modelId="{3BE2C9D8-F1DD-4344-9733-6F0802DAAA2F}" type="presParOf" srcId="{9BA81909-4B1B-4297-8430-677D5EE29A0D}" destId="{F1F1B00B-C59F-4AD8-B979-B07F396F2730}" srcOrd="1" destOrd="0" presId="urn:microsoft.com/office/officeart/2008/layout/LinedList"/>
    <dgm:cxn modelId="{6989B29D-772E-420B-B599-3456B1FA356C}" type="presParOf" srcId="{F1F1B00B-C59F-4AD8-B979-B07F396F2730}" destId="{7FD116FF-2089-466E-BEDE-C64D12E63156}" srcOrd="0" destOrd="0" presId="urn:microsoft.com/office/officeart/2008/layout/LinedList"/>
    <dgm:cxn modelId="{9749FCA1-A9A3-4C13-9B2B-FFBB5325A960}" type="presParOf" srcId="{F1F1B00B-C59F-4AD8-B979-B07F396F2730}" destId="{B054708F-40D0-4332-BABF-82239F9FE548}" srcOrd="1" destOrd="0" presId="urn:microsoft.com/office/officeart/2008/layout/LinedList"/>
    <dgm:cxn modelId="{BEBCAE46-1401-4165-A981-59D266B16E63}" type="presParOf" srcId="{F1F1B00B-C59F-4AD8-B979-B07F396F2730}" destId="{74C6EFD3-4E52-4D75-BF06-396F4117BF22}" srcOrd="2" destOrd="0" presId="urn:microsoft.com/office/officeart/2008/layout/LinedList"/>
    <dgm:cxn modelId="{96296092-6779-4375-A90A-6C12EBD16500}" type="presParOf" srcId="{9BA81909-4B1B-4297-8430-677D5EE29A0D}" destId="{423BB9FA-18C8-4782-93B4-F42E025AB9CF}" srcOrd="2" destOrd="0" presId="urn:microsoft.com/office/officeart/2008/layout/LinedList"/>
    <dgm:cxn modelId="{A1ED1C85-4005-49FA-91A0-EA3FC0F4225A}" type="presParOf" srcId="{9BA81909-4B1B-4297-8430-677D5EE29A0D}" destId="{2AAB0E37-116C-45F1-B0AB-3B818C98CE6E}" srcOrd="3" destOrd="0" presId="urn:microsoft.com/office/officeart/2008/layout/LinedList"/>
    <dgm:cxn modelId="{D9DB00B0-A9E8-4D5F-ABA2-FACB3257905B}" type="presParOf" srcId="{A714411D-6610-4E4A-AB24-E765B0F5E625}" destId="{D52FFE46-D6DF-4D2A-A72A-BB6FB615E58F}" srcOrd="2" destOrd="0" presId="urn:microsoft.com/office/officeart/2008/layout/LinedList"/>
    <dgm:cxn modelId="{C4FA0F8D-F133-4F29-8E2E-3C8BA4587440}" type="presParOf" srcId="{A714411D-6610-4E4A-AB24-E765B0F5E625}" destId="{FB055D99-479A-452C-98AF-1111A2E78FA2}" srcOrd="3" destOrd="0" presId="urn:microsoft.com/office/officeart/2008/layout/LinedList"/>
    <dgm:cxn modelId="{2B6C6E5F-AB7D-4946-93D8-F6F806A709B2}" type="presParOf" srcId="{FB055D99-479A-452C-98AF-1111A2E78FA2}" destId="{BA49B695-78EC-4112-BB05-DD8B9C5C713E}" srcOrd="0" destOrd="0" presId="urn:microsoft.com/office/officeart/2008/layout/LinedList"/>
    <dgm:cxn modelId="{7345746C-D52E-4422-A09F-994DAC7F83A8}" type="presParOf" srcId="{FB055D99-479A-452C-98AF-1111A2E78FA2}" destId="{62B51BD0-5ABE-4789-9A79-CF60AAC713EF}" srcOrd="1" destOrd="0" presId="urn:microsoft.com/office/officeart/2008/layout/LinedList"/>
    <dgm:cxn modelId="{08E67108-7C65-40DE-9FC7-72A6AD237782}" type="presParOf" srcId="{62B51BD0-5ABE-4789-9A79-CF60AAC713EF}" destId="{6C026504-FEF1-4E3A-9F30-9B240398B7DA}" srcOrd="0" destOrd="0" presId="urn:microsoft.com/office/officeart/2008/layout/LinedList"/>
    <dgm:cxn modelId="{DA1CBE87-6A0D-490B-9E31-23352AD1D1D2}" type="presParOf" srcId="{62B51BD0-5ABE-4789-9A79-CF60AAC713EF}" destId="{04792970-B897-40EC-999B-3A3E1568F682}" srcOrd="1" destOrd="0" presId="urn:microsoft.com/office/officeart/2008/layout/LinedList"/>
    <dgm:cxn modelId="{237173C5-02DA-497A-9A61-35243BBC53C2}" type="presParOf" srcId="{04792970-B897-40EC-999B-3A3E1568F682}" destId="{3BE41D48-6E29-4654-B6A1-907194299EF7}" srcOrd="0" destOrd="0" presId="urn:microsoft.com/office/officeart/2008/layout/LinedList"/>
    <dgm:cxn modelId="{79097517-CA0E-4E01-AD55-EA4C86F3BC8F}" type="presParOf" srcId="{04792970-B897-40EC-999B-3A3E1568F682}" destId="{3D373986-0716-4CA0-9647-AA9EB13A0260}" srcOrd="1" destOrd="0" presId="urn:microsoft.com/office/officeart/2008/layout/LinedList"/>
    <dgm:cxn modelId="{E409BC49-B52F-4E6E-9E7E-CB6FF5F8A229}" type="presParOf" srcId="{04792970-B897-40EC-999B-3A3E1568F682}" destId="{F343D1F6-5EA6-483C-8EE5-3797EB201C31}" srcOrd="2" destOrd="0" presId="urn:microsoft.com/office/officeart/2008/layout/LinedList"/>
    <dgm:cxn modelId="{54E41899-C6BB-4A33-9E96-372BDBE08040}" type="presParOf" srcId="{62B51BD0-5ABE-4789-9A79-CF60AAC713EF}" destId="{6180EB5B-1303-48A5-886F-C69389867553}" srcOrd="2" destOrd="0" presId="urn:microsoft.com/office/officeart/2008/layout/LinedList"/>
    <dgm:cxn modelId="{DBA8AB00-47C8-45EB-8F68-F74DF3B39F5A}" type="presParOf" srcId="{62B51BD0-5ABE-4789-9A79-CF60AAC713EF}" destId="{2F6FC988-5896-4F61-ACF2-496B6CA96B78}" srcOrd="3" destOrd="0" presId="urn:microsoft.com/office/officeart/2008/layout/LinedList"/>
    <dgm:cxn modelId="{FC7905B4-C387-4DAE-9A62-319F356476C2}" type="presParOf" srcId="{A714411D-6610-4E4A-AB24-E765B0F5E625}" destId="{D90C33B3-D84C-44B4-979B-BCC37A821E95}" srcOrd="4" destOrd="0" presId="urn:microsoft.com/office/officeart/2008/layout/LinedList"/>
    <dgm:cxn modelId="{AB2697A0-DFC9-40CB-9790-51DA2FB21606}" type="presParOf" srcId="{A714411D-6610-4E4A-AB24-E765B0F5E625}" destId="{C968525F-60C0-441D-942E-FE48CBB9D6EE}" srcOrd="5" destOrd="0" presId="urn:microsoft.com/office/officeart/2008/layout/LinedList"/>
    <dgm:cxn modelId="{C411EA07-6F01-4A81-9C4B-FF936B435A51}" type="presParOf" srcId="{C968525F-60C0-441D-942E-FE48CBB9D6EE}" destId="{E60A6EE5-54B1-4290-9F92-597523A64E36}" srcOrd="0" destOrd="0" presId="urn:microsoft.com/office/officeart/2008/layout/LinedList"/>
    <dgm:cxn modelId="{C94F24FF-A660-4C75-AE06-A20578DBD8A4}" type="presParOf" srcId="{C968525F-60C0-441D-942E-FE48CBB9D6EE}" destId="{027375E8-70FC-4777-8C39-93923D699A74}" srcOrd="1" destOrd="0" presId="urn:microsoft.com/office/officeart/2008/layout/LinedList"/>
    <dgm:cxn modelId="{1745DF6C-D791-4F5A-9BFE-2ADDE41865CA}" type="presParOf" srcId="{027375E8-70FC-4777-8C39-93923D699A74}" destId="{56BFCE9A-E806-42E2-A94C-5DCEDCFB0EF9}" srcOrd="0" destOrd="0" presId="urn:microsoft.com/office/officeart/2008/layout/LinedList"/>
    <dgm:cxn modelId="{1872C7BA-1203-4686-8BD8-F2A749EDD79E}" type="presParOf" srcId="{027375E8-70FC-4777-8C39-93923D699A74}" destId="{1D812975-DFC5-45AB-8CC7-280E23E644D5}" srcOrd="1" destOrd="0" presId="urn:microsoft.com/office/officeart/2008/layout/LinedList"/>
    <dgm:cxn modelId="{37CBA2D8-F14A-4193-ACF7-F01188627CA4}" type="presParOf" srcId="{1D812975-DFC5-45AB-8CC7-280E23E644D5}" destId="{B0BD2E73-BD9F-4C49-A67E-9229B2AAE2AB}" srcOrd="0" destOrd="0" presId="urn:microsoft.com/office/officeart/2008/layout/LinedList"/>
    <dgm:cxn modelId="{5A2B1188-E5A5-4614-8FD8-7E65A07E3B62}" type="presParOf" srcId="{1D812975-DFC5-45AB-8CC7-280E23E644D5}" destId="{9DA6219F-48BD-48D0-BB78-8B912B0A024E}" srcOrd="1" destOrd="0" presId="urn:microsoft.com/office/officeart/2008/layout/LinedList"/>
    <dgm:cxn modelId="{47E177F5-1485-4FBE-BDDA-F46F868C8F7C}" type="presParOf" srcId="{1D812975-DFC5-45AB-8CC7-280E23E644D5}" destId="{370B03D0-D70D-4957-806B-E5BABB599E75}" srcOrd="2" destOrd="0" presId="urn:microsoft.com/office/officeart/2008/layout/LinedList"/>
    <dgm:cxn modelId="{280F5700-4434-4378-8D87-69F3B74179C2}" type="presParOf" srcId="{027375E8-70FC-4777-8C39-93923D699A74}" destId="{8AE6D232-A5F9-484D-82FC-962280C0C19D}" srcOrd="2" destOrd="0" presId="urn:microsoft.com/office/officeart/2008/layout/LinedList"/>
    <dgm:cxn modelId="{F6C8D108-C70C-4ED1-8A88-C04479A9BF92}" type="presParOf" srcId="{027375E8-70FC-4777-8C39-93923D699A74}" destId="{879F1300-DD48-4714-87BC-0560C38CE7E7}" srcOrd="3" destOrd="0" presId="urn:microsoft.com/office/officeart/2008/layout/LinedList"/>
    <dgm:cxn modelId="{86D98299-DDA3-4B41-98BB-0231481A9925}" type="presParOf" srcId="{A714411D-6610-4E4A-AB24-E765B0F5E625}" destId="{E3163746-4877-4569-A142-324845829202}" srcOrd="6" destOrd="0" presId="urn:microsoft.com/office/officeart/2008/layout/LinedList"/>
    <dgm:cxn modelId="{E2490431-5019-472B-9047-845C92F059AF}" type="presParOf" srcId="{A714411D-6610-4E4A-AB24-E765B0F5E625}" destId="{70C761AE-60D7-48C1-8C88-0672E9DCCD70}" srcOrd="7" destOrd="0" presId="urn:microsoft.com/office/officeart/2008/layout/LinedList"/>
    <dgm:cxn modelId="{C859FA3E-DB2E-4BF1-949F-D45C14B2C8D2}" type="presParOf" srcId="{70C761AE-60D7-48C1-8C88-0672E9DCCD70}" destId="{EF700F29-2BA3-4273-B846-054AE98C6625}" srcOrd="0" destOrd="0" presId="urn:microsoft.com/office/officeart/2008/layout/LinedList"/>
    <dgm:cxn modelId="{449A892B-514D-44DC-95F6-989B538BEA60}" type="presParOf" srcId="{70C761AE-60D7-48C1-8C88-0672E9DCCD70}" destId="{F339B5F1-AF68-4ECC-AE3E-91D8649DE931}" srcOrd="1" destOrd="0" presId="urn:microsoft.com/office/officeart/2008/layout/LinedList"/>
    <dgm:cxn modelId="{F17C77BD-0AE3-4E1D-BDB5-E02F7BC7F346}" type="presParOf" srcId="{F339B5F1-AF68-4ECC-AE3E-91D8649DE931}" destId="{2FDBE5CD-F018-4B02-9643-8E914583E9E3}" srcOrd="0" destOrd="0" presId="urn:microsoft.com/office/officeart/2008/layout/LinedList"/>
    <dgm:cxn modelId="{CABD1C39-4650-4915-A084-BF1887C4332F}" type="presParOf" srcId="{F339B5F1-AF68-4ECC-AE3E-91D8649DE931}" destId="{BD12EF3B-E29B-457D-BD58-91C9858AB0F2}" srcOrd="1" destOrd="0" presId="urn:microsoft.com/office/officeart/2008/layout/LinedList"/>
    <dgm:cxn modelId="{82442FF7-7E34-4672-8204-4D7BE09401F7}" type="presParOf" srcId="{BD12EF3B-E29B-457D-BD58-91C9858AB0F2}" destId="{D4FEB949-4133-4349-A192-FEEF0922291D}" srcOrd="0" destOrd="0" presId="urn:microsoft.com/office/officeart/2008/layout/LinedList"/>
    <dgm:cxn modelId="{EB50A320-9AC3-4ED4-908B-A149BDC765F1}" type="presParOf" srcId="{BD12EF3B-E29B-457D-BD58-91C9858AB0F2}" destId="{ED747B23-7C08-4C1F-8ED6-D7D23CA9CC84}" srcOrd="1" destOrd="0" presId="urn:microsoft.com/office/officeart/2008/layout/LinedList"/>
    <dgm:cxn modelId="{F602F725-652B-4496-8F67-2927348DE5CB}" type="presParOf" srcId="{BD12EF3B-E29B-457D-BD58-91C9858AB0F2}" destId="{C270F1D3-02BB-42B2-A299-6AF95B5CFC30}" srcOrd="2" destOrd="0" presId="urn:microsoft.com/office/officeart/2008/layout/LinedList"/>
    <dgm:cxn modelId="{2BE0534B-D0B2-4CF7-8090-AAF7FD139698}" type="presParOf" srcId="{F339B5F1-AF68-4ECC-AE3E-91D8649DE931}" destId="{A5086948-33B9-46A2-9470-E4C6838A1591}" srcOrd="2" destOrd="0" presId="urn:microsoft.com/office/officeart/2008/layout/LinedList"/>
    <dgm:cxn modelId="{95C355E3-9958-4E74-BE22-44C8ED2B9DC2}" type="presParOf" srcId="{F339B5F1-AF68-4ECC-AE3E-91D8649DE931}" destId="{A60436AF-7B70-469F-8725-94E37A6AFB96}" srcOrd="3" destOrd="0" presId="urn:microsoft.com/office/officeart/2008/layout/LinedList"/>
    <dgm:cxn modelId="{748494B2-F4D4-4E61-B191-B97D2AA943A5}" type="presParOf" srcId="{A714411D-6610-4E4A-AB24-E765B0F5E625}" destId="{37440368-37E6-488E-B600-511DB4B8309A}" srcOrd="8" destOrd="0" presId="urn:microsoft.com/office/officeart/2008/layout/LinedList"/>
    <dgm:cxn modelId="{F4C7EDD8-F7A0-4430-B3CC-577582AE12F5}" type="presParOf" srcId="{A714411D-6610-4E4A-AB24-E765B0F5E625}" destId="{3F38A7A1-8369-4F29-8B37-980969255AA4}" srcOrd="9" destOrd="0" presId="urn:microsoft.com/office/officeart/2008/layout/LinedList"/>
    <dgm:cxn modelId="{A7398BA7-89D0-41EF-8948-07904C52F0C1}" type="presParOf" srcId="{3F38A7A1-8369-4F29-8B37-980969255AA4}" destId="{CC841C59-CF5D-4A10-A465-D26527B0E4D7}" srcOrd="0" destOrd="0" presId="urn:microsoft.com/office/officeart/2008/layout/LinedList"/>
    <dgm:cxn modelId="{F717DC01-AA39-47B0-A1E2-8F421AEBC6FF}" type="presParOf" srcId="{3F38A7A1-8369-4F29-8B37-980969255AA4}" destId="{9AC9FE2F-EEA0-47FF-B2B7-2E001400AC89}" srcOrd="1" destOrd="0" presId="urn:microsoft.com/office/officeart/2008/layout/LinedList"/>
    <dgm:cxn modelId="{1E45C66A-837D-4406-B4ED-7E7886898D9D}" type="presParOf" srcId="{9AC9FE2F-EEA0-47FF-B2B7-2E001400AC89}" destId="{F2D60543-8B83-4BE4-ACEA-D0C4B357CA7A}" srcOrd="0" destOrd="0" presId="urn:microsoft.com/office/officeart/2008/layout/LinedList"/>
    <dgm:cxn modelId="{98A79922-AA32-4E63-BF84-881F91834117}" type="presParOf" srcId="{9AC9FE2F-EEA0-47FF-B2B7-2E001400AC89}" destId="{B3948184-1057-4EDF-AA73-BD7E4CB6B6CB}" srcOrd="1" destOrd="0" presId="urn:microsoft.com/office/officeart/2008/layout/LinedList"/>
    <dgm:cxn modelId="{D245BA17-13CD-41F0-9ACB-34B0B33E2E69}" type="presParOf" srcId="{B3948184-1057-4EDF-AA73-BD7E4CB6B6CB}" destId="{BA8F0088-4EB2-4728-AEC5-B7361F60E2DE}" srcOrd="0" destOrd="0" presId="urn:microsoft.com/office/officeart/2008/layout/LinedList"/>
    <dgm:cxn modelId="{4B6F5F3E-1601-43A8-9854-C171675E60A1}" type="presParOf" srcId="{B3948184-1057-4EDF-AA73-BD7E4CB6B6CB}" destId="{D9CFEF3D-1131-4BD2-9CF8-6097FD920205}" srcOrd="1" destOrd="0" presId="urn:microsoft.com/office/officeart/2008/layout/LinedList"/>
    <dgm:cxn modelId="{1ADB1D33-A728-410B-B8F6-767E29C35C72}" type="presParOf" srcId="{B3948184-1057-4EDF-AA73-BD7E4CB6B6CB}" destId="{60B2533C-F310-4158-B916-53A9501FFC91}" srcOrd="2" destOrd="0" presId="urn:microsoft.com/office/officeart/2008/layout/LinedList"/>
    <dgm:cxn modelId="{3C0C5CA0-547A-4C19-A1FD-063352012E52}" type="presParOf" srcId="{9AC9FE2F-EEA0-47FF-B2B7-2E001400AC89}" destId="{218C689A-5832-4442-912A-008D2C9576FF}" srcOrd="2" destOrd="0" presId="urn:microsoft.com/office/officeart/2008/layout/LinedList"/>
    <dgm:cxn modelId="{FD12C2CC-CA26-4733-BB36-45F96F7C133A}" type="presParOf" srcId="{9AC9FE2F-EEA0-47FF-B2B7-2E001400AC89}" destId="{2DC2D1E1-7D17-478C-A5FF-233CFB3AF043}" srcOrd="3" destOrd="0" presId="urn:microsoft.com/office/officeart/2008/layout/LinedList"/>
    <dgm:cxn modelId="{15E978DC-AD95-405C-A216-D09A3D384991}" type="presParOf" srcId="{A714411D-6610-4E4A-AB24-E765B0F5E625}" destId="{363A07C8-5D99-4FD2-A294-02749A6D2A18}" srcOrd="10" destOrd="0" presId="urn:microsoft.com/office/officeart/2008/layout/LinedList"/>
    <dgm:cxn modelId="{F551E6C6-AD73-4C66-9565-BB94900BDDD1}" type="presParOf" srcId="{A714411D-6610-4E4A-AB24-E765B0F5E625}" destId="{3D9B95BC-DD16-4B45-B772-A67AA29FD61C}" srcOrd="11" destOrd="0" presId="urn:microsoft.com/office/officeart/2008/layout/LinedList"/>
    <dgm:cxn modelId="{6D3651FB-6F69-47A8-827A-30397490C749}" type="presParOf" srcId="{3D9B95BC-DD16-4B45-B772-A67AA29FD61C}" destId="{DA44558F-2AAF-472F-913B-A5B4E52227CB}" srcOrd="0" destOrd="0" presId="urn:microsoft.com/office/officeart/2008/layout/LinedList"/>
    <dgm:cxn modelId="{8505371E-C79E-476F-B699-C28FF0B68477}" type="presParOf" srcId="{3D9B95BC-DD16-4B45-B772-A67AA29FD61C}" destId="{2D550515-BED4-45EA-961B-1089776DF3B6}" srcOrd="1" destOrd="0" presId="urn:microsoft.com/office/officeart/2008/layout/LinedList"/>
    <dgm:cxn modelId="{DAF32EAF-DBEC-4A70-B1C3-E3D3A1A53824}" type="presParOf" srcId="{2D550515-BED4-45EA-961B-1089776DF3B6}" destId="{3D5C03A6-73A2-4015-AD49-07A6DBB6A876}" srcOrd="0" destOrd="0" presId="urn:microsoft.com/office/officeart/2008/layout/LinedList"/>
    <dgm:cxn modelId="{5B694979-3FD6-4730-9F16-7E2C7573218A}" type="presParOf" srcId="{2D550515-BED4-45EA-961B-1089776DF3B6}" destId="{4F0C9C5B-7186-4101-B250-9B950AACEE6F}" srcOrd="1" destOrd="0" presId="urn:microsoft.com/office/officeart/2008/layout/LinedList"/>
    <dgm:cxn modelId="{6004DC30-4818-49A7-8CC4-CC3D33CF3AC2}" type="presParOf" srcId="{4F0C9C5B-7186-4101-B250-9B950AACEE6F}" destId="{BC3490CF-E411-4762-9FF7-719EFB2ABAFF}" srcOrd="0" destOrd="0" presId="urn:microsoft.com/office/officeart/2008/layout/LinedList"/>
    <dgm:cxn modelId="{06A358D5-4C46-41B8-92A5-A2AE0F639B8B}" type="presParOf" srcId="{4F0C9C5B-7186-4101-B250-9B950AACEE6F}" destId="{51499D56-1F8F-4CE1-B672-90A4A00C7242}" srcOrd="1" destOrd="0" presId="urn:microsoft.com/office/officeart/2008/layout/LinedList"/>
    <dgm:cxn modelId="{2776D96F-939D-4BE5-AD7F-212EB62EC4D8}" type="presParOf" srcId="{4F0C9C5B-7186-4101-B250-9B950AACEE6F}" destId="{366E632C-30EF-4817-AA1F-AACE93F9EF93}" srcOrd="2" destOrd="0" presId="urn:microsoft.com/office/officeart/2008/layout/LinedList"/>
    <dgm:cxn modelId="{4EE914ED-9813-4DDC-8FE6-9FF6226C3C68}" type="presParOf" srcId="{2D550515-BED4-45EA-961B-1089776DF3B6}" destId="{40444753-9E7C-42D8-995F-5C1B5EA35B50}" srcOrd="2" destOrd="0" presId="urn:microsoft.com/office/officeart/2008/layout/LinedList"/>
    <dgm:cxn modelId="{BE950CAD-6B92-404B-9CF2-46A8A069C11B}" type="presParOf" srcId="{2D550515-BED4-45EA-961B-1089776DF3B6}" destId="{9E4CFDE9-9281-42DB-B4B4-A85496F615F1}" srcOrd="3" destOrd="0" presId="urn:microsoft.com/office/officeart/2008/layout/LinedList"/>
    <dgm:cxn modelId="{35DF60EE-8060-4AD3-B155-F14354D52A9F}" type="presParOf" srcId="{A714411D-6610-4E4A-AB24-E765B0F5E625}" destId="{0F8F4C74-02A0-4AC8-82E4-39CE5BC8ABC7}" srcOrd="12" destOrd="0" presId="urn:microsoft.com/office/officeart/2008/layout/LinedList"/>
    <dgm:cxn modelId="{1D396EBF-CFCA-46D5-9063-134E55486037}" type="presParOf" srcId="{A714411D-6610-4E4A-AB24-E765B0F5E625}" destId="{75BE5F9E-018D-4B95-B735-946A6369D5B1}" srcOrd="13" destOrd="0" presId="urn:microsoft.com/office/officeart/2008/layout/LinedList"/>
    <dgm:cxn modelId="{701AF7EA-B68B-4443-8323-012E6361D682}" type="presParOf" srcId="{75BE5F9E-018D-4B95-B735-946A6369D5B1}" destId="{80E5156B-3956-46ED-9799-4C31E66165B6}" srcOrd="0" destOrd="0" presId="urn:microsoft.com/office/officeart/2008/layout/LinedList"/>
    <dgm:cxn modelId="{009C5913-8FEB-402A-9C6F-C6676140E1B3}" type="presParOf" srcId="{75BE5F9E-018D-4B95-B735-946A6369D5B1}" destId="{94198D03-080E-4389-A77E-F8AD7EACCB59}" srcOrd="1" destOrd="0" presId="urn:microsoft.com/office/officeart/2008/layout/LinedList"/>
    <dgm:cxn modelId="{B1C2AD88-37E9-4C5E-A1EE-7797280172A1}" type="presParOf" srcId="{94198D03-080E-4389-A77E-F8AD7EACCB59}" destId="{5105DC91-477F-49C8-8078-6C2B99EC3C32}" srcOrd="0" destOrd="0" presId="urn:microsoft.com/office/officeart/2008/layout/LinedList"/>
    <dgm:cxn modelId="{14A1C08E-7180-4F7D-8759-07641C4D6756}" type="presParOf" srcId="{94198D03-080E-4389-A77E-F8AD7EACCB59}" destId="{8A2C169A-A001-4F0F-8C2B-B8204FBD36F0}" srcOrd="1" destOrd="0" presId="urn:microsoft.com/office/officeart/2008/layout/LinedList"/>
    <dgm:cxn modelId="{C4F4A8AC-9AA5-4F27-994A-E43E4E39C3D1}" type="presParOf" srcId="{8A2C169A-A001-4F0F-8C2B-B8204FBD36F0}" destId="{11BCEB4B-2941-4DAD-846C-13413DF54D2F}" srcOrd="0" destOrd="0" presId="urn:microsoft.com/office/officeart/2008/layout/LinedList"/>
    <dgm:cxn modelId="{5662C4EC-3509-46F4-8DF0-53CA04DE41A0}" type="presParOf" srcId="{8A2C169A-A001-4F0F-8C2B-B8204FBD36F0}" destId="{57181505-8681-406B-9AD0-A9DDDC2F73AE}" srcOrd="1" destOrd="0" presId="urn:microsoft.com/office/officeart/2008/layout/LinedList"/>
    <dgm:cxn modelId="{C498FB4D-EDF3-4216-9F7B-9FC85B12F8B1}" type="presParOf" srcId="{8A2C169A-A001-4F0F-8C2B-B8204FBD36F0}" destId="{B355EA65-3E81-4A1B-BA4F-0DE805CFBAB8}" srcOrd="2" destOrd="0" presId="urn:microsoft.com/office/officeart/2008/layout/LinedList"/>
    <dgm:cxn modelId="{405F0373-8914-4A51-B10B-8BCC800EBB0F}" type="presParOf" srcId="{94198D03-080E-4389-A77E-F8AD7EACCB59}" destId="{A5C59E4F-8AB0-4CCE-8297-50374B58D091}" srcOrd="2" destOrd="0" presId="urn:microsoft.com/office/officeart/2008/layout/LinedList"/>
    <dgm:cxn modelId="{F1088A43-21A2-4373-A1B4-89BF88338174}" type="presParOf" srcId="{94198D03-080E-4389-A77E-F8AD7EACCB59}" destId="{5BDC7EE4-F83E-4E63-A5F0-9640354AA103}"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845045D-3A45-4EED-BC7D-AB203B053688}"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5EB7FD26-339D-4723-B4B2-73BFB410587F}">
      <dgm:prSet phldrT="[Text]" phldr="0" custT="1"/>
      <dgm:spPr>
        <a:solidFill>
          <a:schemeClr val="accent2"/>
        </a:solidFill>
      </dgm:spPr>
      <dgm:t>
        <a:bodyPr/>
        <a:lstStyle/>
        <a:p>
          <a:r>
            <a:rPr lang="en-US" sz="1600" b="1" dirty="0">
              <a:solidFill>
                <a:schemeClr val="bg1"/>
              </a:solidFill>
              <a:latin typeface="+mj-lt"/>
            </a:rPr>
            <a:t>Step 1 — Use Sizing Inputs to Gauge Complexity</a:t>
          </a:r>
        </a:p>
      </dgm:t>
    </dgm:pt>
    <dgm:pt modelId="{5B753B97-9D49-4379-A1FC-40915F70E17B}" type="parTrans" cxnId="{2EA98D22-6BEB-4901-8ABF-8E9DACBF7637}">
      <dgm:prSet/>
      <dgm:spPr/>
      <dgm:t>
        <a:bodyPr/>
        <a:lstStyle/>
        <a:p>
          <a:endParaRPr lang="en-US">
            <a:latin typeface="+mj-lt"/>
          </a:endParaRPr>
        </a:p>
      </dgm:t>
    </dgm:pt>
    <dgm:pt modelId="{CD1C5E39-0184-4523-8EE9-9C4670252FE3}" type="sibTrans" cxnId="{2EA98D22-6BEB-4901-8ABF-8E9DACBF7637}">
      <dgm:prSet/>
      <dgm:spPr/>
      <dgm:t>
        <a:bodyPr/>
        <a:lstStyle/>
        <a:p>
          <a:endParaRPr lang="en-US">
            <a:latin typeface="+mj-lt"/>
          </a:endParaRPr>
        </a:p>
      </dgm:t>
    </dgm:pt>
    <dgm:pt modelId="{7132D44B-4BEB-433E-91D1-ADB7FBA37BC7}">
      <dgm:prSet phldrT="[Text]" phldr="0" custT="1"/>
      <dgm:spPr>
        <a:solidFill>
          <a:schemeClr val="accent1"/>
        </a:solidFill>
      </dgm:spPr>
      <dgm:t>
        <a:bodyPr/>
        <a:lstStyle/>
        <a:p>
          <a:r>
            <a:rPr lang="en-US" sz="1600" b="1" dirty="0">
              <a:solidFill>
                <a:schemeClr val="bg1"/>
              </a:solidFill>
              <a:latin typeface="+mj-lt"/>
            </a:rPr>
            <a:t>Step 2 — Assess Building Structure</a:t>
          </a:r>
        </a:p>
      </dgm:t>
    </dgm:pt>
    <dgm:pt modelId="{DAE50D04-2009-437C-A56A-DD166C06461B}" type="parTrans" cxnId="{7A4324FC-CD74-41EF-98D1-DE463F85596F}">
      <dgm:prSet/>
      <dgm:spPr/>
      <dgm:t>
        <a:bodyPr/>
        <a:lstStyle/>
        <a:p>
          <a:endParaRPr lang="en-US">
            <a:latin typeface="+mj-lt"/>
          </a:endParaRPr>
        </a:p>
      </dgm:t>
    </dgm:pt>
    <dgm:pt modelId="{5D7487CD-1C78-44B2-8A01-24550FF20B07}" type="sibTrans" cxnId="{7A4324FC-CD74-41EF-98D1-DE463F85596F}">
      <dgm:prSet/>
      <dgm:spPr/>
      <dgm:t>
        <a:bodyPr/>
        <a:lstStyle/>
        <a:p>
          <a:endParaRPr lang="en-US">
            <a:latin typeface="+mj-lt"/>
          </a:endParaRPr>
        </a:p>
      </dgm:t>
    </dgm:pt>
    <dgm:pt modelId="{ACE6B608-6D42-4135-B761-C75D3BBE4A80}">
      <dgm:prSet phldrT="[Text]" phldr="0" custT="1"/>
      <dgm:spPr>
        <a:solidFill>
          <a:schemeClr val="accent5"/>
        </a:solidFill>
      </dgm:spPr>
      <dgm:t>
        <a:bodyPr/>
        <a:lstStyle/>
        <a:p>
          <a:r>
            <a:rPr lang="en-US" sz="1600" b="1" dirty="0">
              <a:solidFill>
                <a:schemeClr val="bg1"/>
              </a:solidFill>
              <a:latin typeface="+mj-lt"/>
            </a:rPr>
            <a:t>Step 3 — Evaluate Operational Needs</a:t>
          </a:r>
        </a:p>
      </dgm:t>
    </dgm:pt>
    <dgm:pt modelId="{F1A72845-E4D7-422C-BA28-FC818A50B658}" type="parTrans" cxnId="{29FE8FE3-884C-42B5-801B-6AFFC97EB17C}">
      <dgm:prSet/>
      <dgm:spPr/>
      <dgm:t>
        <a:bodyPr/>
        <a:lstStyle/>
        <a:p>
          <a:endParaRPr lang="en-US">
            <a:latin typeface="+mj-lt"/>
          </a:endParaRPr>
        </a:p>
      </dgm:t>
    </dgm:pt>
    <dgm:pt modelId="{62C564E6-D056-4FD7-9A5F-0213AEB0B87F}" type="sibTrans" cxnId="{29FE8FE3-884C-42B5-801B-6AFFC97EB17C}">
      <dgm:prSet/>
      <dgm:spPr/>
      <dgm:t>
        <a:bodyPr/>
        <a:lstStyle/>
        <a:p>
          <a:endParaRPr lang="en-US">
            <a:latin typeface="+mj-lt"/>
          </a:endParaRPr>
        </a:p>
      </dgm:t>
    </dgm:pt>
    <dgm:pt modelId="{83F4C76B-E4BF-4CF4-A4F6-FE067C32B290}">
      <dgm:prSet phldrT="[Text]" phldr="0" custT="1"/>
      <dgm:spPr>
        <a:solidFill>
          <a:schemeClr val="accent3"/>
        </a:solidFill>
      </dgm:spPr>
      <dgm:t>
        <a:bodyPr/>
        <a:lstStyle/>
        <a:p>
          <a:r>
            <a:rPr lang="en-US" sz="1600" b="1" dirty="0">
              <a:solidFill>
                <a:schemeClr val="bg1"/>
              </a:solidFill>
              <a:latin typeface="+mj-lt"/>
            </a:rPr>
            <a:t>Step 4 — Match to Customer Environment</a:t>
          </a:r>
        </a:p>
      </dgm:t>
    </dgm:pt>
    <dgm:pt modelId="{FCF15146-61D8-4CD1-986C-7D9D1D39B276}" type="parTrans" cxnId="{F284B22E-A537-4CED-8D68-FDF9BE8B85C9}">
      <dgm:prSet/>
      <dgm:spPr/>
      <dgm:t>
        <a:bodyPr/>
        <a:lstStyle/>
        <a:p>
          <a:endParaRPr lang="en-US">
            <a:latin typeface="+mj-lt"/>
          </a:endParaRPr>
        </a:p>
      </dgm:t>
    </dgm:pt>
    <dgm:pt modelId="{2DC7F748-AF45-46C4-B0DE-F01D3EDB9F60}" type="sibTrans" cxnId="{F284B22E-A537-4CED-8D68-FDF9BE8B85C9}">
      <dgm:prSet/>
      <dgm:spPr/>
      <dgm:t>
        <a:bodyPr/>
        <a:lstStyle/>
        <a:p>
          <a:endParaRPr lang="en-US">
            <a:latin typeface="+mj-lt"/>
          </a:endParaRPr>
        </a:p>
      </dgm:t>
    </dgm:pt>
    <dgm:pt modelId="{172560AC-DE9E-4AA0-AC93-7499C2E8009F}" type="pres">
      <dgm:prSet presAssocID="{5845045D-3A45-4EED-BC7D-AB203B053688}" presName="Name0" presStyleCnt="0">
        <dgm:presLayoutVars>
          <dgm:dir/>
          <dgm:animLvl val="lvl"/>
          <dgm:resizeHandles val="exact"/>
        </dgm:presLayoutVars>
      </dgm:prSet>
      <dgm:spPr/>
    </dgm:pt>
    <dgm:pt modelId="{6316F1D7-3C60-4F71-A3F7-2B29402F00D0}" type="pres">
      <dgm:prSet presAssocID="{5EB7FD26-339D-4723-B4B2-73BFB410587F}" presName="parTxOnly" presStyleLbl="node1" presStyleIdx="0" presStyleCnt="4">
        <dgm:presLayoutVars>
          <dgm:chMax val="0"/>
          <dgm:chPref val="0"/>
          <dgm:bulletEnabled val="1"/>
        </dgm:presLayoutVars>
      </dgm:prSet>
      <dgm:spPr/>
    </dgm:pt>
    <dgm:pt modelId="{F23C1DC0-E8E3-4DFC-8AB7-7CF9EF8B2910}" type="pres">
      <dgm:prSet presAssocID="{CD1C5E39-0184-4523-8EE9-9C4670252FE3}" presName="parTxOnlySpace" presStyleCnt="0"/>
      <dgm:spPr/>
    </dgm:pt>
    <dgm:pt modelId="{4AEB397A-1E5D-4B52-80A5-2ACD6469FEEE}" type="pres">
      <dgm:prSet presAssocID="{7132D44B-4BEB-433E-91D1-ADB7FBA37BC7}" presName="parTxOnly" presStyleLbl="node1" presStyleIdx="1" presStyleCnt="4">
        <dgm:presLayoutVars>
          <dgm:chMax val="0"/>
          <dgm:chPref val="0"/>
          <dgm:bulletEnabled val="1"/>
        </dgm:presLayoutVars>
      </dgm:prSet>
      <dgm:spPr/>
    </dgm:pt>
    <dgm:pt modelId="{C71C3C32-5F1A-43FB-80AC-FE9B7DA88942}" type="pres">
      <dgm:prSet presAssocID="{5D7487CD-1C78-44B2-8A01-24550FF20B07}" presName="parTxOnlySpace" presStyleCnt="0"/>
      <dgm:spPr/>
    </dgm:pt>
    <dgm:pt modelId="{49CE51C9-D43D-4BE0-9F0B-1203904204EC}" type="pres">
      <dgm:prSet presAssocID="{ACE6B608-6D42-4135-B761-C75D3BBE4A80}" presName="parTxOnly" presStyleLbl="node1" presStyleIdx="2" presStyleCnt="4">
        <dgm:presLayoutVars>
          <dgm:chMax val="0"/>
          <dgm:chPref val="0"/>
          <dgm:bulletEnabled val="1"/>
        </dgm:presLayoutVars>
      </dgm:prSet>
      <dgm:spPr/>
    </dgm:pt>
    <dgm:pt modelId="{B2D095D7-6753-46B5-95AF-112CB89F5593}" type="pres">
      <dgm:prSet presAssocID="{62C564E6-D056-4FD7-9A5F-0213AEB0B87F}" presName="parTxOnlySpace" presStyleCnt="0"/>
      <dgm:spPr/>
    </dgm:pt>
    <dgm:pt modelId="{8F6A8324-3F90-4741-A9C8-E94BE70C52A0}" type="pres">
      <dgm:prSet presAssocID="{83F4C76B-E4BF-4CF4-A4F6-FE067C32B290}" presName="parTxOnly" presStyleLbl="node1" presStyleIdx="3" presStyleCnt="4">
        <dgm:presLayoutVars>
          <dgm:chMax val="0"/>
          <dgm:chPref val="0"/>
          <dgm:bulletEnabled val="1"/>
        </dgm:presLayoutVars>
      </dgm:prSet>
      <dgm:spPr/>
    </dgm:pt>
  </dgm:ptLst>
  <dgm:cxnLst>
    <dgm:cxn modelId="{6BC6B905-9743-4056-B7BE-8AB53B030F2A}" type="presOf" srcId="{ACE6B608-6D42-4135-B761-C75D3BBE4A80}" destId="{49CE51C9-D43D-4BE0-9F0B-1203904204EC}" srcOrd="0" destOrd="0" presId="urn:microsoft.com/office/officeart/2005/8/layout/chevron1"/>
    <dgm:cxn modelId="{0A453E06-FAAA-4D0B-85AC-093D5042698D}" type="presOf" srcId="{5845045D-3A45-4EED-BC7D-AB203B053688}" destId="{172560AC-DE9E-4AA0-AC93-7499C2E8009F}" srcOrd="0" destOrd="0" presId="urn:microsoft.com/office/officeart/2005/8/layout/chevron1"/>
    <dgm:cxn modelId="{2EA98D22-6BEB-4901-8ABF-8E9DACBF7637}" srcId="{5845045D-3A45-4EED-BC7D-AB203B053688}" destId="{5EB7FD26-339D-4723-B4B2-73BFB410587F}" srcOrd="0" destOrd="0" parTransId="{5B753B97-9D49-4379-A1FC-40915F70E17B}" sibTransId="{CD1C5E39-0184-4523-8EE9-9C4670252FE3}"/>
    <dgm:cxn modelId="{F284B22E-A537-4CED-8D68-FDF9BE8B85C9}" srcId="{5845045D-3A45-4EED-BC7D-AB203B053688}" destId="{83F4C76B-E4BF-4CF4-A4F6-FE067C32B290}" srcOrd="3" destOrd="0" parTransId="{FCF15146-61D8-4CD1-986C-7D9D1D39B276}" sibTransId="{2DC7F748-AF45-46C4-B0DE-F01D3EDB9F60}"/>
    <dgm:cxn modelId="{467A2F62-19B0-4A09-BBB7-6DAD63A5B3E5}" type="presOf" srcId="{7132D44B-4BEB-433E-91D1-ADB7FBA37BC7}" destId="{4AEB397A-1E5D-4B52-80A5-2ACD6469FEEE}" srcOrd="0" destOrd="0" presId="urn:microsoft.com/office/officeart/2005/8/layout/chevron1"/>
    <dgm:cxn modelId="{AFA0C7C4-E0A3-4C5D-8ED6-270BB3939CAC}" type="presOf" srcId="{83F4C76B-E4BF-4CF4-A4F6-FE067C32B290}" destId="{8F6A8324-3F90-4741-A9C8-E94BE70C52A0}" srcOrd="0" destOrd="0" presId="urn:microsoft.com/office/officeart/2005/8/layout/chevron1"/>
    <dgm:cxn modelId="{29FE8FE3-884C-42B5-801B-6AFFC97EB17C}" srcId="{5845045D-3A45-4EED-BC7D-AB203B053688}" destId="{ACE6B608-6D42-4135-B761-C75D3BBE4A80}" srcOrd="2" destOrd="0" parTransId="{F1A72845-E4D7-422C-BA28-FC818A50B658}" sibTransId="{62C564E6-D056-4FD7-9A5F-0213AEB0B87F}"/>
    <dgm:cxn modelId="{0DFFC6E7-2E23-4401-A331-D94A34EAB1B3}" type="presOf" srcId="{5EB7FD26-339D-4723-B4B2-73BFB410587F}" destId="{6316F1D7-3C60-4F71-A3F7-2B29402F00D0}" srcOrd="0" destOrd="0" presId="urn:microsoft.com/office/officeart/2005/8/layout/chevron1"/>
    <dgm:cxn modelId="{7A4324FC-CD74-41EF-98D1-DE463F85596F}" srcId="{5845045D-3A45-4EED-BC7D-AB203B053688}" destId="{7132D44B-4BEB-433E-91D1-ADB7FBA37BC7}" srcOrd="1" destOrd="0" parTransId="{DAE50D04-2009-437C-A56A-DD166C06461B}" sibTransId="{5D7487CD-1C78-44B2-8A01-24550FF20B07}"/>
    <dgm:cxn modelId="{845BC8AB-6F49-4CF5-B426-4F77DC12B8EE}" type="presParOf" srcId="{172560AC-DE9E-4AA0-AC93-7499C2E8009F}" destId="{6316F1D7-3C60-4F71-A3F7-2B29402F00D0}" srcOrd="0" destOrd="0" presId="urn:microsoft.com/office/officeart/2005/8/layout/chevron1"/>
    <dgm:cxn modelId="{B8A94206-C6BD-4956-9BED-282C0B9E7426}" type="presParOf" srcId="{172560AC-DE9E-4AA0-AC93-7499C2E8009F}" destId="{F23C1DC0-E8E3-4DFC-8AB7-7CF9EF8B2910}" srcOrd="1" destOrd="0" presId="urn:microsoft.com/office/officeart/2005/8/layout/chevron1"/>
    <dgm:cxn modelId="{5703A8F7-7D3B-44C1-9D85-628DF0AAB027}" type="presParOf" srcId="{172560AC-DE9E-4AA0-AC93-7499C2E8009F}" destId="{4AEB397A-1E5D-4B52-80A5-2ACD6469FEEE}" srcOrd="2" destOrd="0" presId="urn:microsoft.com/office/officeart/2005/8/layout/chevron1"/>
    <dgm:cxn modelId="{CABC36CF-90B7-4003-A95C-8B74119C0A58}" type="presParOf" srcId="{172560AC-DE9E-4AA0-AC93-7499C2E8009F}" destId="{C71C3C32-5F1A-43FB-80AC-FE9B7DA88942}" srcOrd="3" destOrd="0" presId="urn:microsoft.com/office/officeart/2005/8/layout/chevron1"/>
    <dgm:cxn modelId="{3AC8F81B-A5DE-44AB-AA92-F38353803F33}" type="presParOf" srcId="{172560AC-DE9E-4AA0-AC93-7499C2E8009F}" destId="{49CE51C9-D43D-4BE0-9F0B-1203904204EC}" srcOrd="4" destOrd="0" presId="urn:microsoft.com/office/officeart/2005/8/layout/chevron1"/>
    <dgm:cxn modelId="{8D4DFAB3-22E4-4B06-B881-160F6E2EBC37}" type="presParOf" srcId="{172560AC-DE9E-4AA0-AC93-7499C2E8009F}" destId="{B2D095D7-6753-46B5-95AF-112CB89F5593}" srcOrd="5" destOrd="0" presId="urn:microsoft.com/office/officeart/2005/8/layout/chevron1"/>
    <dgm:cxn modelId="{1C00A539-E34D-4B0C-BB38-C36679984267}" type="presParOf" srcId="{172560AC-DE9E-4AA0-AC93-7499C2E8009F}" destId="{8F6A8324-3F90-4741-A9C8-E94BE70C52A0}"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E4C0DC2-5603-4B56-B65B-DC0C490C2CC5}"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FF8F3C7F-8F6D-4227-BCCE-72F3379DAD1F}">
      <dgm:prSet phldrT="[Text]"/>
      <dgm:spPr/>
      <dgm:t>
        <a:bodyPr/>
        <a:lstStyle/>
        <a:p>
          <a:r>
            <a:rPr lang="en-US" b="1" dirty="0">
              <a:latin typeface="+mj-lt"/>
            </a:rPr>
            <a:t>MODULAR</a:t>
          </a:r>
        </a:p>
      </dgm:t>
    </dgm:pt>
    <dgm:pt modelId="{12530EF6-4F81-4BA5-AD83-8B67A3CCF52A}" type="parTrans" cxnId="{BD167DAC-AB86-4C51-951E-B6E348A7EA31}">
      <dgm:prSet/>
      <dgm:spPr/>
      <dgm:t>
        <a:bodyPr/>
        <a:lstStyle/>
        <a:p>
          <a:endParaRPr lang="en-US">
            <a:latin typeface="+mj-lt"/>
          </a:endParaRPr>
        </a:p>
      </dgm:t>
    </dgm:pt>
    <dgm:pt modelId="{053D6B02-F292-4845-B97C-6908CE47386A}" type="sibTrans" cxnId="{BD167DAC-AB86-4C51-951E-B6E348A7EA31}">
      <dgm:prSet/>
      <dgm:spPr/>
      <dgm:t>
        <a:bodyPr/>
        <a:lstStyle/>
        <a:p>
          <a:endParaRPr lang="en-US">
            <a:latin typeface="+mj-lt"/>
          </a:endParaRPr>
        </a:p>
      </dgm:t>
    </dgm:pt>
    <dgm:pt modelId="{17E7A0D0-D99F-4AEE-B004-0A768A5AD2AE}">
      <dgm:prSet phldrT="[Text]" custT="1"/>
      <dgm:spPr/>
      <dgm:t>
        <a:bodyPr/>
        <a:lstStyle/>
        <a:p>
          <a:r>
            <a:rPr lang="en-US" sz="1100" dirty="0">
              <a:latin typeface="+mj-lt"/>
            </a:rPr>
            <a:t>Few fixtures</a:t>
          </a:r>
        </a:p>
      </dgm:t>
    </dgm:pt>
    <dgm:pt modelId="{3EEC0D36-9280-4D66-A5FD-B5D456A5FA67}" type="parTrans" cxnId="{C913730B-C275-4C77-AD4C-7FC4CC6D618E}">
      <dgm:prSet/>
      <dgm:spPr/>
      <dgm:t>
        <a:bodyPr/>
        <a:lstStyle/>
        <a:p>
          <a:endParaRPr lang="en-US">
            <a:latin typeface="+mj-lt"/>
          </a:endParaRPr>
        </a:p>
      </dgm:t>
    </dgm:pt>
    <dgm:pt modelId="{6AF13DF0-4ECD-4A3B-8920-E6DB7A4C8D7C}" type="sibTrans" cxnId="{C913730B-C275-4C77-AD4C-7FC4CC6D618E}">
      <dgm:prSet/>
      <dgm:spPr/>
      <dgm:t>
        <a:bodyPr/>
        <a:lstStyle/>
        <a:p>
          <a:endParaRPr lang="en-US">
            <a:latin typeface="+mj-lt"/>
          </a:endParaRPr>
        </a:p>
      </dgm:t>
    </dgm:pt>
    <dgm:pt modelId="{317166EF-1D29-4CDB-BB8F-4BB9E6F77B2D}">
      <dgm:prSet phldrT="[Text]"/>
      <dgm:spPr/>
      <dgm:t>
        <a:bodyPr/>
        <a:lstStyle/>
        <a:p>
          <a:r>
            <a:rPr lang="en-US" b="1" dirty="0">
              <a:latin typeface="+mj-lt"/>
            </a:rPr>
            <a:t>CONFIGURED</a:t>
          </a:r>
        </a:p>
      </dgm:t>
    </dgm:pt>
    <dgm:pt modelId="{7E3B1E8B-1DC0-437D-974F-80A19BC3D51E}" type="parTrans" cxnId="{8E8A48E4-86A7-4F3E-811B-D83F1D1C526D}">
      <dgm:prSet/>
      <dgm:spPr/>
      <dgm:t>
        <a:bodyPr/>
        <a:lstStyle/>
        <a:p>
          <a:endParaRPr lang="en-US">
            <a:latin typeface="+mj-lt"/>
          </a:endParaRPr>
        </a:p>
      </dgm:t>
    </dgm:pt>
    <dgm:pt modelId="{64F8935B-DF50-446A-8AFF-7997B1FFFBA8}" type="sibTrans" cxnId="{8E8A48E4-86A7-4F3E-811B-D83F1D1C526D}">
      <dgm:prSet/>
      <dgm:spPr/>
      <dgm:t>
        <a:bodyPr/>
        <a:lstStyle/>
        <a:p>
          <a:endParaRPr lang="en-US">
            <a:latin typeface="+mj-lt"/>
          </a:endParaRPr>
        </a:p>
      </dgm:t>
    </dgm:pt>
    <dgm:pt modelId="{E92234A2-BC56-4142-BD3C-A6B047989D59}">
      <dgm:prSet phldrT="[Text]" custT="1"/>
      <dgm:spPr/>
      <dgm:t>
        <a:bodyPr/>
        <a:lstStyle/>
        <a:p>
          <a:r>
            <a:rPr lang="en-US" sz="1100" dirty="0">
              <a:latin typeface="+mj-lt"/>
            </a:rPr>
            <a:t>Moderate fixtures</a:t>
          </a:r>
        </a:p>
      </dgm:t>
    </dgm:pt>
    <dgm:pt modelId="{90041BA8-DE53-4FE3-8F22-5FC2C330CEED}" type="parTrans" cxnId="{12657961-E560-4E4B-845F-6C0C26A36289}">
      <dgm:prSet/>
      <dgm:spPr/>
      <dgm:t>
        <a:bodyPr/>
        <a:lstStyle/>
        <a:p>
          <a:endParaRPr lang="en-US">
            <a:latin typeface="+mj-lt"/>
          </a:endParaRPr>
        </a:p>
      </dgm:t>
    </dgm:pt>
    <dgm:pt modelId="{9D043360-4DD9-4BC0-BBEC-41DE6CC47B9D}" type="sibTrans" cxnId="{12657961-E560-4E4B-845F-6C0C26A36289}">
      <dgm:prSet/>
      <dgm:spPr/>
      <dgm:t>
        <a:bodyPr/>
        <a:lstStyle/>
        <a:p>
          <a:endParaRPr lang="en-US">
            <a:latin typeface="+mj-lt"/>
          </a:endParaRPr>
        </a:p>
      </dgm:t>
    </dgm:pt>
    <dgm:pt modelId="{E844BC4D-EB1D-40DD-AF02-A31C6D6616C0}">
      <dgm:prSet phldrT="[Text]"/>
      <dgm:spPr/>
      <dgm:t>
        <a:bodyPr/>
        <a:lstStyle/>
        <a:p>
          <a:r>
            <a:rPr lang="en-US" b="1" dirty="0">
              <a:latin typeface="+mj-lt"/>
            </a:rPr>
            <a:t>ENGINEERED</a:t>
          </a:r>
        </a:p>
      </dgm:t>
    </dgm:pt>
    <dgm:pt modelId="{09C65C4E-9141-49D7-BC74-646DDA5170B0}" type="parTrans" cxnId="{D679CA2D-502D-4E59-8A76-9DF0F9B38EB6}">
      <dgm:prSet/>
      <dgm:spPr/>
      <dgm:t>
        <a:bodyPr/>
        <a:lstStyle/>
        <a:p>
          <a:endParaRPr lang="en-US">
            <a:latin typeface="+mj-lt"/>
          </a:endParaRPr>
        </a:p>
      </dgm:t>
    </dgm:pt>
    <dgm:pt modelId="{2166A6BE-48DC-48DA-B017-DAAF2E29955A}" type="sibTrans" cxnId="{D679CA2D-502D-4E59-8A76-9DF0F9B38EB6}">
      <dgm:prSet/>
      <dgm:spPr/>
      <dgm:t>
        <a:bodyPr/>
        <a:lstStyle/>
        <a:p>
          <a:endParaRPr lang="en-US">
            <a:latin typeface="+mj-lt"/>
          </a:endParaRPr>
        </a:p>
      </dgm:t>
    </dgm:pt>
    <dgm:pt modelId="{F908A90A-F27F-499C-81EF-72CDE77E8A0D}">
      <dgm:prSet phldrT="[Text]" custT="1"/>
      <dgm:spPr/>
      <dgm:t>
        <a:bodyPr/>
        <a:lstStyle/>
        <a:p>
          <a:r>
            <a:rPr lang="en-US" sz="1100" dirty="0">
              <a:latin typeface="+mj-lt"/>
            </a:rPr>
            <a:t>Many fixtures + equipment</a:t>
          </a:r>
        </a:p>
      </dgm:t>
    </dgm:pt>
    <dgm:pt modelId="{29D2CFF4-D315-43BA-B083-DCB4386C5B3E}" type="parTrans" cxnId="{5F0EBF29-0C06-4F29-B4D7-67D3A096A4C8}">
      <dgm:prSet/>
      <dgm:spPr/>
      <dgm:t>
        <a:bodyPr/>
        <a:lstStyle/>
        <a:p>
          <a:endParaRPr lang="en-US">
            <a:latin typeface="+mj-lt"/>
          </a:endParaRPr>
        </a:p>
      </dgm:t>
    </dgm:pt>
    <dgm:pt modelId="{A242FC1F-53A7-4EE2-B4B1-C02FD9341913}" type="sibTrans" cxnId="{5F0EBF29-0C06-4F29-B4D7-67D3A096A4C8}">
      <dgm:prSet/>
      <dgm:spPr/>
      <dgm:t>
        <a:bodyPr/>
        <a:lstStyle/>
        <a:p>
          <a:endParaRPr lang="en-US">
            <a:latin typeface="+mj-lt"/>
          </a:endParaRPr>
        </a:p>
      </dgm:t>
    </dgm:pt>
    <dgm:pt modelId="{4B5863A8-94DE-4789-8FDA-157495BE4484}" type="pres">
      <dgm:prSet presAssocID="{2E4C0DC2-5603-4B56-B65B-DC0C490C2CC5}" presName="linear" presStyleCnt="0">
        <dgm:presLayoutVars>
          <dgm:dir/>
          <dgm:animLvl val="lvl"/>
          <dgm:resizeHandles val="exact"/>
        </dgm:presLayoutVars>
      </dgm:prSet>
      <dgm:spPr/>
    </dgm:pt>
    <dgm:pt modelId="{BEF21D2A-147B-4681-93A9-C0F7BB90044D}" type="pres">
      <dgm:prSet presAssocID="{FF8F3C7F-8F6D-4227-BCCE-72F3379DAD1F}" presName="parentLin" presStyleCnt="0"/>
      <dgm:spPr/>
    </dgm:pt>
    <dgm:pt modelId="{D670178D-FE3E-480E-81AE-C60EFF3EE63D}" type="pres">
      <dgm:prSet presAssocID="{FF8F3C7F-8F6D-4227-BCCE-72F3379DAD1F}" presName="parentLeftMargin" presStyleLbl="node1" presStyleIdx="0" presStyleCnt="3"/>
      <dgm:spPr/>
    </dgm:pt>
    <dgm:pt modelId="{99120EA4-E52E-480C-8E1E-4D55D1E012BE}" type="pres">
      <dgm:prSet presAssocID="{FF8F3C7F-8F6D-4227-BCCE-72F3379DAD1F}" presName="parentText" presStyleLbl="node1" presStyleIdx="0" presStyleCnt="3">
        <dgm:presLayoutVars>
          <dgm:chMax val="0"/>
          <dgm:bulletEnabled val="1"/>
        </dgm:presLayoutVars>
      </dgm:prSet>
      <dgm:spPr/>
    </dgm:pt>
    <dgm:pt modelId="{6A703B67-3302-49D3-A754-C11116E8CEF7}" type="pres">
      <dgm:prSet presAssocID="{FF8F3C7F-8F6D-4227-BCCE-72F3379DAD1F}" presName="negativeSpace" presStyleCnt="0"/>
      <dgm:spPr/>
    </dgm:pt>
    <dgm:pt modelId="{1F26351B-5A33-4343-A284-063C7FFB8660}" type="pres">
      <dgm:prSet presAssocID="{FF8F3C7F-8F6D-4227-BCCE-72F3379DAD1F}" presName="childText" presStyleLbl="conFgAcc1" presStyleIdx="0" presStyleCnt="3">
        <dgm:presLayoutVars>
          <dgm:bulletEnabled val="1"/>
        </dgm:presLayoutVars>
      </dgm:prSet>
      <dgm:spPr/>
    </dgm:pt>
    <dgm:pt modelId="{B41102BD-094E-491A-BB36-812A51CAEB06}" type="pres">
      <dgm:prSet presAssocID="{053D6B02-F292-4845-B97C-6908CE47386A}" presName="spaceBetweenRectangles" presStyleCnt="0"/>
      <dgm:spPr/>
    </dgm:pt>
    <dgm:pt modelId="{D0129C7A-1AEF-4D24-97CF-2A75C46DEC2F}" type="pres">
      <dgm:prSet presAssocID="{317166EF-1D29-4CDB-BB8F-4BB9E6F77B2D}" presName="parentLin" presStyleCnt="0"/>
      <dgm:spPr/>
    </dgm:pt>
    <dgm:pt modelId="{7283AEA7-E05E-4E6D-86F4-0E94F373DF5E}" type="pres">
      <dgm:prSet presAssocID="{317166EF-1D29-4CDB-BB8F-4BB9E6F77B2D}" presName="parentLeftMargin" presStyleLbl="node1" presStyleIdx="0" presStyleCnt="3"/>
      <dgm:spPr/>
    </dgm:pt>
    <dgm:pt modelId="{97708BF5-786B-4FBD-A20B-4A8801EBA75B}" type="pres">
      <dgm:prSet presAssocID="{317166EF-1D29-4CDB-BB8F-4BB9E6F77B2D}" presName="parentText" presStyleLbl="node1" presStyleIdx="1" presStyleCnt="3">
        <dgm:presLayoutVars>
          <dgm:chMax val="0"/>
          <dgm:bulletEnabled val="1"/>
        </dgm:presLayoutVars>
      </dgm:prSet>
      <dgm:spPr/>
    </dgm:pt>
    <dgm:pt modelId="{E8233C8C-5691-4047-B8F1-D78E8008EDA9}" type="pres">
      <dgm:prSet presAssocID="{317166EF-1D29-4CDB-BB8F-4BB9E6F77B2D}" presName="negativeSpace" presStyleCnt="0"/>
      <dgm:spPr/>
    </dgm:pt>
    <dgm:pt modelId="{77307BA8-0EB4-4929-94E2-8F6B2626C748}" type="pres">
      <dgm:prSet presAssocID="{317166EF-1D29-4CDB-BB8F-4BB9E6F77B2D}" presName="childText" presStyleLbl="conFgAcc1" presStyleIdx="1" presStyleCnt="3">
        <dgm:presLayoutVars>
          <dgm:bulletEnabled val="1"/>
        </dgm:presLayoutVars>
      </dgm:prSet>
      <dgm:spPr/>
    </dgm:pt>
    <dgm:pt modelId="{D49C1763-4696-450F-ACCE-24DBCFB07173}" type="pres">
      <dgm:prSet presAssocID="{64F8935B-DF50-446A-8AFF-7997B1FFFBA8}" presName="spaceBetweenRectangles" presStyleCnt="0"/>
      <dgm:spPr/>
    </dgm:pt>
    <dgm:pt modelId="{A547B0D2-EC64-466C-A60C-C59C89DBDB3B}" type="pres">
      <dgm:prSet presAssocID="{E844BC4D-EB1D-40DD-AF02-A31C6D6616C0}" presName="parentLin" presStyleCnt="0"/>
      <dgm:spPr/>
    </dgm:pt>
    <dgm:pt modelId="{159C872A-252B-47E3-9B13-739AA9F741AC}" type="pres">
      <dgm:prSet presAssocID="{E844BC4D-EB1D-40DD-AF02-A31C6D6616C0}" presName="parentLeftMargin" presStyleLbl="node1" presStyleIdx="1" presStyleCnt="3"/>
      <dgm:spPr/>
    </dgm:pt>
    <dgm:pt modelId="{3CA5EBA2-E9D0-4F16-965F-C059736403C4}" type="pres">
      <dgm:prSet presAssocID="{E844BC4D-EB1D-40DD-AF02-A31C6D6616C0}" presName="parentText" presStyleLbl="node1" presStyleIdx="2" presStyleCnt="3">
        <dgm:presLayoutVars>
          <dgm:chMax val="0"/>
          <dgm:bulletEnabled val="1"/>
        </dgm:presLayoutVars>
      </dgm:prSet>
      <dgm:spPr/>
    </dgm:pt>
    <dgm:pt modelId="{113DD574-F42D-41EA-95BE-C25FB2F1EC13}" type="pres">
      <dgm:prSet presAssocID="{E844BC4D-EB1D-40DD-AF02-A31C6D6616C0}" presName="negativeSpace" presStyleCnt="0"/>
      <dgm:spPr/>
    </dgm:pt>
    <dgm:pt modelId="{64BBB10F-BD83-4976-B148-BF5B1C030629}" type="pres">
      <dgm:prSet presAssocID="{E844BC4D-EB1D-40DD-AF02-A31C6D6616C0}" presName="childText" presStyleLbl="conFgAcc1" presStyleIdx="2" presStyleCnt="3">
        <dgm:presLayoutVars>
          <dgm:bulletEnabled val="1"/>
        </dgm:presLayoutVars>
      </dgm:prSet>
      <dgm:spPr/>
    </dgm:pt>
  </dgm:ptLst>
  <dgm:cxnLst>
    <dgm:cxn modelId="{C913730B-C275-4C77-AD4C-7FC4CC6D618E}" srcId="{FF8F3C7F-8F6D-4227-BCCE-72F3379DAD1F}" destId="{17E7A0D0-D99F-4AEE-B004-0A768A5AD2AE}" srcOrd="0" destOrd="0" parTransId="{3EEC0D36-9280-4D66-A5FD-B5D456A5FA67}" sibTransId="{6AF13DF0-4ECD-4A3B-8920-E6DB7A4C8D7C}"/>
    <dgm:cxn modelId="{98B0391C-CD50-4BC9-B577-92E7FF9E28DA}" type="presOf" srcId="{E92234A2-BC56-4142-BD3C-A6B047989D59}" destId="{77307BA8-0EB4-4929-94E2-8F6B2626C748}" srcOrd="0" destOrd="0" presId="urn:microsoft.com/office/officeart/2005/8/layout/list1"/>
    <dgm:cxn modelId="{4AD8D123-49C7-4FCC-B3A4-F4BB4B391955}" type="presOf" srcId="{2E4C0DC2-5603-4B56-B65B-DC0C490C2CC5}" destId="{4B5863A8-94DE-4789-8FDA-157495BE4484}" srcOrd="0" destOrd="0" presId="urn:microsoft.com/office/officeart/2005/8/layout/list1"/>
    <dgm:cxn modelId="{5F0EBF29-0C06-4F29-B4D7-67D3A096A4C8}" srcId="{E844BC4D-EB1D-40DD-AF02-A31C6D6616C0}" destId="{F908A90A-F27F-499C-81EF-72CDE77E8A0D}" srcOrd="0" destOrd="0" parTransId="{29D2CFF4-D315-43BA-B083-DCB4386C5B3E}" sibTransId="{A242FC1F-53A7-4EE2-B4B1-C02FD9341913}"/>
    <dgm:cxn modelId="{D679CA2D-502D-4E59-8A76-9DF0F9B38EB6}" srcId="{2E4C0DC2-5603-4B56-B65B-DC0C490C2CC5}" destId="{E844BC4D-EB1D-40DD-AF02-A31C6D6616C0}" srcOrd="2" destOrd="0" parTransId="{09C65C4E-9141-49D7-BC74-646DDA5170B0}" sibTransId="{2166A6BE-48DC-48DA-B017-DAAF2E29955A}"/>
    <dgm:cxn modelId="{68B8C634-B213-47E6-956A-AD0300B8B8FE}" type="presOf" srcId="{317166EF-1D29-4CDB-BB8F-4BB9E6F77B2D}" destId="{7283AEA7-E05E-4E6D-86F4-0E94F373DF5E}" srcOrd="0" destOrd="0" presId="urn:microsoft.com/office/officeart/2005/8/layout/list1"/>
    <dgm:cxn modelId="{12657961-E560-4E4B-845F-6C0C26A36289}" srcId="{317166EF-1D29-4CDB-BB8F-4BB9E6F77B2D}" destId="{E92234A2-BC56-4142-BD3C-A6B047989D59}" srcOrd="0" destOrd="0" parTransId="{90041BA8-DE53-4FE3-8F22-5FC2C330CEED}" sibTransId="{9D043360-4DD9-4BC0-BBEC-41DE6CC47B9D}"/>
    <dgm:cxn modelId="{27F35548-B9C4-4F28-9691-714E9EDD2C24}" type="presOf" srcId="{FF8F3C7F-8F6D-4227-BCCE-72F3379DAD1F}" destId="{99120EA4-E52E-480C-8E1E-4D55D1E012BE}" srcOrd="1" destOrd="0" presId="urn:microsoft.com/office/officeart/2005/8/layout/list1"/>
    <dgm:cxn modelId="{532C204B-5284-4C7D-94FE-DE4985DF294B}" type="presOf" srcId="{317166EF-1D29-4CDB-BB8F-4BB9E6F77B2D}" destId="{97708BF5-786B-4FBD-A20B-4A8801EBA75B}" srcOrd="1" destOrd="0" presId="urn:microsoft.com/office/officeart/2005/8/layout/list1"/>
    <dgm:cxn modelId="{473E174E-BC20-4DCF-A53F-6539F98CBD5C}" type="presOf" srcId="{E844BC4D-EB1D-40DD-AF02-A31C6D6616C0}" destId="{3CA5EBA2-E9D0-4F16-965F-C059736403C4}" srcOrd="1" destOrd="0" presId="urn:microsoft.com/office/officeart/2005/8/layout/list1"/>
    <dgm:cxn modelId="{CACA4472-027C-4982-95B3-AD60490C4F82}" type="presOf" srcId="{FF8F3C7F-8F6D-4227-BCCE-72F3379DAD1F}" destId="{D670178D-FE3E-480E-81AE-C60EFF3EE63D}" srcOrd="0" destOrd="0" presId="urn:microsoft.com/office/officeart/2005/8/layout/list1"/>
    <dgm:cxn modelId="{52F2A383-9463-4C25-9DB4-617040186198}" type="presOf" srcId="{F908A90A-F27F-499C-81EF-72CDE77E8A0D}" destId="{64BBB10F-BD83-4976-B148-BF5B1C030629}" srcOrd="0" destOrd="0" presId="urn:microsoft.com/office/officeart/2005/8/layout/list1"/>
    <dgm:cxn modelId="{E32C5C9C-D772-4E90-8732-0D91796DA3F6}" type="presOf" srcId="{E844BC4D-EB1D-40DD-AF02-A31C6D6616C0}" destId="{159C872A-252B-47E3-9B13-739AA9F741AC}" srcOrd="0" destOrd="0" presId="urn:microsoft.com/office/officeart/2005/8/layout/list1"/>
    <dgm:cxn modelId="{F38145A4-CCB8-4FF9-870D-A7FD10AA028D}" type="presOf" srcId="{17E7A0D0-D99F-4AEE-B004-0A768A5AD2AE}" destId="{1F26351B-5A33-4343-A284-063C7FFB8660}" srcOrd="0" destOrd="0" presId="urn:microsoft.com/office/officeart/2005/8/layout/list1"/>
    <dgm:cxn modelId="{BD167DAC-AB86-4C51-951E-B6E348A7EA31}" srcId="{2E4C0DC2-5603-4B56-B65B-DC0C490C2CC5}" destId="{FF8F3C7F-8F6D-4227-BCCE-72F3379DAD1F}" srcOrd="0" destOrd="0" parTransId="{12530EF6-4F81-4BA5-AD83-8B67A3CCF52A}" sibTransId="{053D6B02-F292-4845-B97C-6908CE47386A}"/>
    <dgm:cxn modelId="{8E8A48E4-86A7-4F3E-811B-D83F1D1C526D}" srcId="{2E4C0DC2-5603-4B56-B65B-DC0C490C2CC5}" destId="{317166EF-1D29-4CDB-BB8F-4BB9E6F77B2D}" srcOrd="1" destOrd="0" parTransId="{7E3B1E8B-1DC0-437D-974F-80A19BC3D51E}" sibTransId="{64F8935B-DF50-446A-8AFF-7997B1FFFBA8}"/>
    <dgm:cxn modelId="{5FA92835-C22B-4961-BB65-58E6F0CF9B22}" type="presParOf" srcId="{4B5863A8-94DE-4789-8FDA-157495BE4484}" destId="{BEF21D2A-147B-4681-93A9-C0F7BB90044D}" srcOrd="0" destOrd="0" presId="urn:microsoft.com/office/officeart/2005/8/layout/list1"/>
    <dgm:cxn modelId="{4CA00DE4-2675-4846-A3D7-CB5C4A6BF817}" type="presParOf" srcId="{BEF21D2A-147B-4681-93A9-C0F7BB90044D}" destId="{D670178D-FE3E-480E-81AE-C60EFF3EE63D}" srcOrd="0" destOrd="0" presId="urn:microsoft.com/office/officeart/2005/8/layout/list1"/>
    <dgm:cxn modelId="{1A518768-C4E8-4534-A1F7-51248437DD4F}" type="presParOf" srcId="{BEF21D2A-147B-4681-93A9-C0F7BB90044D}" destId="{99120EA4-E52E-480C-8E1E-4D55D1E012BE}" srcOrd="1" destOrd="0" presId="urn:microsoft.com/office/officeart/2005/8/layout/list1"/>
    <dgm:cxn modelId="{6795F822-4690-48B3-AAA6-21D65BBF7286}" type="presParOf" srcId="{4B5863A8-94DE-4789-8FDA-157495BE4484}" destId="{6A703B67-3302-49D3-A754-C11116E8CEF7}" srcOrd="1" destOrd="0" presId="urn:microsoft.com/office/officeart/2005/8/layout/list1"/>
    <dgm:cxn modelId="{8F60323C-C144-47B8-B4E7-B8181A3B8CA6}" type="presParOf" srcId="{4B5863A8-94DE-4789-8FDA-157495BE4484}" destId="{1F26351B-5A33-4343-A284-063C7FFB8660}" srcOrd="2" destOrd="0" presId="urn:microsoft.com/office/officeart/2005/8/layout/list1"/>
    <dgm:cxn modelId="{19386D01-327D-4CEA-AD28-14AA1DE63D25}" type="presParOf" srcId="{4B5863A8-94DE-4789-8FDA-157495BE4484}" destId="{B41102BD-094E-491A-BB36-812A51CAEB06}" srcOrd="3" destOrd="0" presId="urn:microsoft.com/office/officeart/2005/8/layout/list1"/>
    <dgm:cxn modelId="{A0898175-6318-4347-A63F-3F19E118CEC3}" type="presParOf" srcId="{4B5863A8-94DE-4789-8FDA-157495BE4484}" destId="{D0129C7A-1AEF-4D24-97CF-2A75C46DEC2F}" srcOrd="4" destOrd="0" presId="urn:microsoft.com/office/officeart/2005/8/layout/list1"/>
    <dgm:cxn modelId="{75A09C6D-39E5-4B3C-84E7-E83946F5D04B}" type="presParOf" srcId="{D0129C7A-1AEF-4D24-97CF-2A75C46DEC2F}" destId="{7283AEA7-E05E-4E6D-86F4-0E94F373DF5E}" srcOrd="0" destOrd="0" presId="urn:microsoft.com/office/officeart/2005/8/layout/list1"/>
    <dgm:cxn modelId="{E5BCC823-6BD1-498E-B4F4-4B328179B5DD}" type="presParOf" srcId="{D0129C7A-1AEF-4D24-97CF-2A75C46DEC2F}" destId="{97708BF5-786B-4FBD-A20B-4A8801EBA75B}" srcOrd="1" destOrd="0" presId="urn:microsoft.com/office/officeart/2005/8/layout/list1"/>
    <dgm:cxn modelId="{D7344221-905B-4155-8337-464F2BBA8A43}" type="presParOf" srcId="{4B5863A8-94DE-4789-8FDA-157495BE4484}" destId="{E8233C8C-5691-4047-B8F1-D78E8008EDA9}" srcOrd="5" destOrd="0" presId="urn:microsoft.com/office/officeart/2005/8/layout/list1"/>
    <dgm:cxn modelId="{EA60227A-F783-44A6-B139-E817ADFE6CAA}" type="presParOf" srcId="{4B5863A8-94DE-4789-8FDA-157495BE4484}" destId="{77307BA8-0EB4-4929-94E2-8F6B2626C748}" srcOrd="6" destOrd="0" presId="urn:microsoft.com/office/officeart/2005/8/layout/list1"/>
    <dgm:cxn modelId="{1DB8AE20-436C-4481-9AA4-FBFAC6947CAF}" type="presParOf" srcId="{4B5863A8-94DE-4789-8FDA-157495BE4484}" destId="{D49C1763-4696-450F-ACCE-24DBCFB07173}" srcOrd="7" destOrd="0" presId="urn:microsoft.com/office/officeart/2005/8/layout/list1"/>
    <dgm:cxn modelId="{F346157D-BB4A-43FA-9640-EB71BACC36B5}" type="presParOf" srcId="{4B5863A8-94DE-4789-8FDA-157495BE4484}" destId="{A547B0D2-EC64-466C-A60C-C59C89DBDB3B}" srcOrd="8" destOrd="0" presId="urn:microsoft.com/office/officeart/2005/8/layout/list1"/>
    <dgm:cxn modelId="{8F545E5E-864D-4BD0-84DD-3BD2083343BD}" type="presParOf" srcId="{A547B0D2-EC64-466C-A60C-C59C89DBDB3B}" destId="{159C872A-252B-47E3-9B13-739AA9F741AC}" srcOrd="0" destOrd="0" presId="urn:microsoft.com/office/officeart/2005/8/layout/list1"/>
    <dgm:cxn modelId="{2A2D47CD-DB4A-4DDC-B4F8-BC7BB3BEB108}" type="presParOf" srcId="{A547B0D2-EC64-466C-A60C-C59C89DBDB3B}" destId="{3CA5EBA2-E9D0-4F16-965F-C059736403C4}" srcOrd="1" destOrd="0" presId="urn:microsoft.com/office/officeart/2005/8/layout/list1"/>
    <dgm:cxn modelId="{20F0E5E2-4874-4113-9047-904BBBA52495}" type="presParOf" srcId="{4B5863A8-94DE-4789-8FDA-157495BE4484}" destId="{113DD574-F42D-41EA-95BE-C25FB2F1EC13}" srcOrd="9" destOrd="0" presId="urn:microsoft.com/office/officeart/2005/8/layout/list1"/>
    <dgm:cxn modelId="{389FFD6C-1906-461F-8E98-4C1354AED447}" type="presParOf" srcId="{4B5863A8-94DE-4789-8FDA-157495BE4484}" destId="{64BBB10F-BD83-4976-B148-BF5B1C030629}" srcOrd="10"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E4C0DC2-5603-4B56-B65B-DC0C490C2CC5}" type="doc">
      <dgm:prSet loTypeId="urn:microsoft.com/office/officeart/2005/8/layout/list1" loCatId="list" qsTypeId="urn:microsoft.com/office/officeart/2005/8/quickstyle/simple1" qsCatId="simple" csTypeId="urn:microsoft.com/office/officeart/2005/8/colors/accent5_2" csCatId="accent5" phldr="1"/>
      <dgm:spPr/>
      <dgm:t>
        <a:bodyPr/>
        <a:lstStyle/>
        <a:p>
          <a:endParaRPr lang="en-US"/>
        </a:p>
      </dgm:t>
    </dgm:pt>
    <dgm:pt modelId="{FF8F3C7F-8F6D-4227-BCCE-72F3379DAD1F}">
      <dgm:prSet phldrT="[Text]" custT="1"/>
      <dgm:spPr/>
      <dgm:t>
        <a:bodyPr/>
        <a:lstStyle/>
        <a:p>
          <a:r>
            <a:rPr lang="en-US" sz="1400" b="1" dirty="0">
              <a:latin typeface="+mj-lt"/>
            </a:rPr>
            <a:t>MODULAR</a:t>
          </a:r>
        </a:p>
      </dgm:t>
    </dgm:pt>
    <dgm:pt modelId="{12530EF6-4F81-4BA5-AD83-8B67A3CCF52A}" type="parTrans" cxnId="{BD167DAC-AB86-4C51-951E-B6E348A7EA31}">
      <dgm:prSet/>
      <dgm:spPr/>
      <dgm:t>
        <a:bodyPr/>
        <a:lstStyle/>
        <a:p>
          <a:endParaRPr lang="en-US">
            <a:latin typeface="+mj-lt"/>
          </a:endParaRPr>
        </a:p>
      </dgm:t>
    </dgm:pt>
    <dgm:pt modelId="{053D6B02-F292-4845-B97C-6908CE47386A}" type="sibTrans" cxnId="{BD167DAC-AB86-4C51-951E-B6E348A7EA31}">
      <dgm:prSet/>
      <dgm:spPr/>
      <dgm:t>
        <a:bodyPr/>
        <a:lstStyle/>
        <a:p>
          <a:endParaRPr lang="en-US">
            <a:latin typeface="+mj-lt"/>
          </a:endParaRPr>
        </a:p>
      </dgm:t>
    </dgm:pt>
    <dgm:pt modelId="{17E7A0D0-D99F-4AEE-B004-0A768A5AD2AE}">
      <dgm:prSet phldrT="[Text]" custT="1"/>
      <dgm:spPr/>
      <dgm:t>
        <a:bodyPr/>
        <a:lstStyle/>
        <a:p>
          <a:r>
            <a:rPr lang="en-US" sz="1100" dirty="0">
              <a:latin typeface="+mj-lt"/>
            </a:rPr>
            <a:t>Budget-focused</a:t>
          </a:r>
        </a:p>
      </dgm:t>
    </dgm:pt>
    <dgm:pt modelId="{3EEC0D36-9280-4D66-A5FD-B5D456A5FA67}" type="parTrans" cxnId="{C913730B-C275-4C77-AD4C-7FC4CC6D618E}">
      <dgm:prSet/>
      <dgm:spPr/>
      <dgm:t>
        <a:bodyPr/>
        <a:lstStyle/>
        <a:p>
          <a:endParaRPr lang="en-US">
            <a:latin typeface="+mj-lt"/>
          </a:endParaRPr>
        </a:p>
      </dgm:t>
    </dgm:pt>
    <dgm:pt modelId="{6AF13DF0-4ECD-4A3B-8920-E6DB7A4C8D7C}" type="sibTrans" cxnId="{C913730B-C275-4C77-AD4C-7FC4CC6D618E}">
      <dgm:prSet/>
      <dgm:spPr/>
      <dgm:t>
        <a:bodyPr/>
        <a:lstStyle/>
        <a:p>
          <a:endParaRPr lang="en-US">
            <a:latin typeface="+mj-lt"/>
          </a:endParaRPr>
        </a:p>
      </dgm:t>
    </dgm:pt>
    <dgm:pt modelId="{317166EF-1D29-4CDB-BB8F-4BB9E6F77B2D}">
      <dgm:prSet phldrT="[Text]" custT="1"/>
      <dgm:spPr/>
      <dgm:t>
        <a:bodyPr/>
        <a:lstStyle/>
        <a:p>
          <a:r>
            <a:rPr lang="en-US" sz="1400" b="1" dirty="0">
              <a:latin typeface="+mj-lt"/>
            </a:rPr>
            <a:t>CONFIGURED</a:t>
          </a:r>
        </a:p>
      </dgm:t>
    </dgm:pt>
    <dgm:pt modelId="{7E3B1E8B-1DC0-437D-974F-80A19BC3D51E}" type="parTrans" cxnId="{8E8A48E4-86A7-4F3E-811B-D83F1D1C526D}">
      <dgm:prSet/>
      <dgm:spPr/>
      <dgm:t>
        <a:bodyPr/>
        <a:lstStyle/>
        <a:p>
          <a:endParaRPr lang="en-US">
            <a:latin typeface="+mj-lt"/>
          </a:endParaRPr>
        </a:p>
      </dgm:t>
    </dgm:pt>
    <dgm:pt modelId="{64F8935B-DF50-446A-8AFF-7997B1FFFBA8}" type="sibTrans" cxnId="{8E8A48E4-86A7-4F3E-811B-D83F1D1C526D}">
      <dgm:prSet/>
      <dgm:spPr/>
      <dgm:t>
        <a:bodyPr/>
        <a:lstStyle/>
        <a:p>
          <a:endParaRPr lang="en-US">
            <a:latin typeface="+mj-lt"/>
          </a:endParaRPr>
        </a:p>
      </dgm:t>
    </dgm:pt>
    <dgm:pt modelId="{E92234A2-BC56-4142-BD3C-A6B047989D59}">
      <dgm:prSet phldrT="[Text]" custT="1"/>
      <dgm:spPr/>
      <dgm:t>
        <a:bodyPr/>
        <a:lstStyle/>
        <a:p>
          <a:r>
            <a:rPr lang="en-US" sz="1100" dirty="0">
              <a:latin typeface="+mj-lt"/>
            </a:rPr>
            <a:t>Time-sensitive installs</a:t>
          </a:r>
        </a:p>
      </dgm:t>
    </dgm:pt>
    <dgm:pt modelId="{90041BA8-DE53-4FE3-8F22-5FC2C330CEED}" type="parTrans" cxnId="{12657961-E560-4E4B-845F-6C0C26A36289}">
      <dgm:prSet/>
      <dgm:spPr/>
      <dgm:t>
        <a:bodyPr/>
        <a:lstStyle/>
        <a:p>
          <a:endParaRPr lang="en-US">
            <a:latin typeface="+mj-lt"/>
          </a:endParaRPr>
        </a:p>
      </dgm:t>
    </dgm:pt>
    <dgm:pt modelId="{9D043360-4DD9-4BC0-BBEC-41DE6CC47B9D}" type="sibTrans" cxnId="{12657961-E560-4E4B-845F-6C0C26A36289}">
      <dgm:prSet/>
      <dgm:spPr/>
      <dgm:t>
        <a:bodyPr/>
        <a:lstStyle/>
        <a:p>
          <a:endParaRPr lang="en-US">
            <a:latin typeface="+mj-lt"/>
          </a:endParaRPr>
        </a:p>
      </dgm:t>
    </dgm:pt>
    <dgm:pt modelId="{E844BC4D-EB1D-40DD-AF02-A31C6D6616C0}">
      <dgm:prSet phldrT="[Text]" custT="1"/>
      <dgm:spPr/>
      <dgm:t>
        <a:bodyPr/>
        <a:lstStyle/>
        <a:p>
          <a:r>
            <a:rPr lang="en-US" sz="1400" b="1" dirty="0">
              <a:latin typeface="+mj-lt"/>
            </a:rPr>
            <a:t>ENGINEERED</a:t>
          </a:r>
        </a:p>
      </dgm:t>
    </dgm:pt>
    <dgm:pt modelId="{09C65C4E-9141-49D7-BC74-646DDA5170B0}" type="parTrans" cxnId="{D679CA2D-502D-4E59-8A76-9DF0F9B38EB6}">
      <dgm:prSet/>
      <dgm:spPr/>
      <dgm:t>
        <a:bodyPr/>
        <a:lstStyle/>
        <a:p>
          <a:endParaRPr lang="en-US">
            <a:latin typeface="+mj-lt"/>
          </a:endParaRPr>
        </a:p>
      </dgm:t>
    </dgm:pt>
    <dgm:pt modelId="{2166A6BE-48DC-48DA-B017-DAAF2E29955A}" type="sibTrans" cxnId="{D679CA2D-502D-4E59-8A76-9DF0F9B38EB6}">
      <dgm:prSet/>
      <dgm:spPr/>
      <dgm:t>
        <a:bodyPr/>
        <a:lstStyle/>
        <a:p>
          <a:endParaRPr lang="en-US">
            <a:latin typeface="+mj-lt"/>
          </a:endParaRPr>
        </a:p>
      </dgm:t>
    </dgm:pt>
    <dgm:pt modelId="{F908A90A-F27F-499C-81EF-72CDE77E8A0D}">
      <dgm:prSet phldrT="[Text]" custT="1"/>
      <dgm:spPr/>
      <dgm:t>
        <a:bodyPr/>
        <a:lstStyle/>
        <a:p>
          <a:r>
            <a:rPr lang="en-US" sz="1100" dirty="0">
              <a:latin typeface="+mj-lt"/>
            </a:rPr>
            <a:t>Zero downtime &amp; engineered requirements</a:t>
          </a:r>
        </a:p>
      </dgm:t>
    </dgm:pt>
    <dgm:pt modelId="{29D2CFF4-D315-43BA-B083-DCB4386C5B3E}" type="parTrans" cxnId="{5F0EBF29-0C06-4F29-B4D7-67D3A096A4C8}">
      <dgm:prSet/>
      <dgm:spPr/>
      <dgm:t>
        <a:bodyPr/>
        <a:lstStyle/>
        <a:p>
          <a:endParaRPr lang="en-US">
            <a:latin typeface="+mj-lt"/>
          </a:endParaRPr>
        </a:p>
      </dgm:t>
    </dgm:pt>
    <dgm:pt modelId="{A242FC1F-53A7-4EE2-B4B1-C02FD9341913}" type="sibTrans" cxnId="{5F0EBF29-0C06-4F29-B4D7-67D3A096A4C8}">
      <dgm:prSet/>
      <dgm:spPr/>
      <dgm:t>
        <a:bodyPr/>
        <a:lstStyle/>
        <a:p>
          <a:endParaRPr lang="en-US">
            <a:latin typeface="+mj-lt"/>
          </a:endParaRPr>
        </a:p>
      </dgm:t>
    </dgm:pt>
    <dgm:pt modelId="{4B5863A8-94DE-4789-8FDA-157495BE4484}" type="pres">
      <dgm:prSet presAssocID="{2E4C0DC2-5603-4B56-B65B-DC0C490C2CC5}" presName="linear" presStyleCnt="0">
        <dgm:presLayoutVars>
          <dgm:dir/>
          <dgm:animLvl val="lvl"/>
          <dgm:resizeHandles val="exact"/>
        </dgm:presLayoutVars>
      </dgm:prSet>
      <dgm:spPr/>
    </dgm:pt>
    <dgm:pt modelId="{BEF21D2A-147B-4681-93A9-C0F7BB90044D}" type="pres">
      <dgm:prSet presAssocID="{FF8F3C7F-8F6D-4227-BCCE-72F3379DAD1F}" presName="parentLin" presStyleCnt="0"/>
      <dgm:spPr/>
    </dgm:pt>
    <dgm:pt modelId="{D670178D-FE3E-480E-81AE-C60EFF3EE63D}" type="pres">
      <dgm:prSet presAssocID="{FF8F3C7F-8F6D-4227-BCCE-72F3379DAD1F}" presName="parentLeftMargin" presStyleLbl="node1" presStyleIdx="0" presStyleCnt="3"/>
      <dgm:spPr/>
    </dgm:pt>
    <dgm:pt modelId="{99120EA4-E52E-480C-8E1E-4D55D1E012BE}" type="pres">
      <dgm:prSet presAssocID="{FF8F3C7F-8F6D-4227-BCCE-72F3379DAD1F}" presName="parentText" presStyleLbl="node1" presStyleIdx="0" presStyleCnt="3">
        <dgm:presLayoutVars>
          <dgm:chMax val="0"/>
          <dgm:bulletEnabled val="1"/>
        </dgm:presLayoutVars>
      </dgm:prSet>
      <dgm:spPr/>
    </dgm:pt>
    <dgm:pt modelId="{6A703B67-3302-49D3-A754-C11116E8CEF7}" type="pres">
      <dgm:prSet presAssocID="{FF8F3C7F-8F6D-4227-BCCE-72F3379DAD1F}" presName="negativeSpace" presStyleCnt="0"/>
      <dgm:spPr/>
    </dgm:pt>
    <dgm:pt modelId="{1F26351B-5A33-4343-A284-063C7FFB8660}" type="pres">
      <dgm:prSet presAssocID="{FF8F3C7F-8F6D-4227-BCCE-72F3379DAD1F}" presName="childText" presStyleLbl="conFgAcc1" presStyleIdx="0" presStyleCnt="3">
        <dgm:presLayoutVars>
          <dgm:bulletEnabled val="1"/>
        </dgm:presLayoutVars>
      </dgm:prSet>
      <dgm:spPr/>
    </dgm:pt>
    <dgm:pt modelId="{B41102BD-094E-491A-BB36-812A51CAEB06}" type="pres">
      <dgm:prSet presAssocID="{053D6B02-F292-4845-B97C-6908CE47386A}" presName="spaceBetweenRectangles" presStyleCnt="0"/>
      <dgm:spPr/>
    </dgm:pt>
    <dgm:pt modelId="{D0129C7A-1AEF-4D24-97CF-2A75C46DEC2F}" type="pres">
      <dgm:prSet presAssocID="{317166EF-1D29-4CDB-BB8F-4BB9E6F77B2D}" presName="parentLin" presStyleCnt="0"/>
      <dgm:spPr/>
    </dgm:pt>
    <dgm:pt modelId="{7283AEA7-E05E-4E6D-86F4-0E94F373DF5E}" type="pres">
      <dgm:prSet presAssocID="{317166EF-1D29-4CDB-BB8F-4BB9E6F77B2D}" presName="parentLeftMargin" presStyleLbl="node1" presStyleIdx="0" presStyleCnt="3"/>
      <dgm:spPr/>
    </dgm:pt>
    <dgm:pt modelId="{97708BF5-786B-4FBD-A20B-4A8801EBA75B}" type="pres">
      <dgm:prSet presAssocID="{317166EF-1D29-4CDB-BB8F-4BB9E6F77B2D}" presName="parentText" presStyleLbl="node1" presStyleIdx="1" presStyleCnt="3">
        <dgm:presLayoutVars>
          <dgm:chMax val="0"/>
          <dgm:bulletEnabled val="1"/>
        </dgm:presLayoutVars>
      </dgm:prSet>
      <dgm:spPr/>
    </dgm:pt>
    <dgm:pt modelId="{E8233C8C-5691-4047-B8F1-D78E8008EDA9}" type="pres">
      <dgm:prSet presAssocID="{317166EF-1D29-4CDB-BB8F-4BB9E6F77B2D}" presName="negativeSpace" presStyleCnt="0"/>
      <dgm:spPr/>
    </dgm:pt>
    <dgm:pt modelId="{77307BA8-0EB4-4929-94E2-8F6B2626C748}" type="pres">
      <dgm:prSet presAssocID="{317166EF-1D29-4CDB-BB8F-4BB9E6F77B2D}" presName="childText" presStyleLbl="conFgAcc1" presStyleIdx="1" presStyleCnt="3">
        <dgm:presLayoutVars>
          <dgm:bulletEnabled val="1"/>
        </dgm:presLayoutVars>
      </dgm:prSet>
      <dgm:spPr/>
    </dgm:pt>
    <dgm:pt modelId="{D49C1763-4696-450F-ACCE-24DBCFB07173}" type="pres">
      <dgm:prSet presAssocID="{64F8935B-DF50-446A-8AFF-7997B1FFFBA8}" presName="spaceBetweenRectangles" presStyleCnt="0"/>
      <dgm:spPr/>
    </dgm:pt>
    <dgm:pt modelId="{A547B0D2-EC64-466C-A60C-C59C89DBDB3B}" type="pres">
      <dgm:prSet presAssocID="{E844BC4D-EB1D-40DD-AF02-A31C6D6616C0}" presName="parentLin" presStyleCnt="0"/>
      <dgm:spPr/>
    </dgm:pt>
    <dgm:pt modelId="{159C872A-252B-47E3-9B13-739AA9F741AC}" type="pres">
      <dgm:prSet presAssocID="{E844BC4D-EB1D-40DD-AF02-A31C6D6616C0}" presName="parentLeftMargin" presStyleLbl="node1" presStyleIdx="1" presStyleCnt="3"/>
      <dgm:spPr/>
    </dgm:pt>
    <dgm:pt modelId="{3CA5EBA2-E9D0-4F16-965F-C059736403C4}" type="pres">
      <dgm:prSet presAssocID="{E844BC4D-EB1D-40DD-AF02-A31C6D6616C0}" presName="parentText" presStyleLbl="node1" presStyleIdx="2" presStyleCnt="3">
        <dgm:presLayoutVars>
          <dgm:chMax val="0"/>
          <dgm:bulletEnabled val="1"/>
        </dgm:presLayoutVars>
      </dgm:prSet>
      <dgm:spPr/>
    </dgm:pt>
    <dgm:pt modelId="{113DD574-F42D-41EA-95BE-C25FB2F1EC13}" type="pres">
      <dgm:prSet presAssocID="{E844BC4D-EB1D-40DD-AF02-A31C6D6616C0}" presName="negativeSpace" presStyleCnt="0"/>
      <dgm:spPr/>
    </dgm:pt>
    <dgm:pt modelId="{64BBB10F-BD83-4976-B148-BF5B1C030629}" type="pres">
      <dgm:prSet presAssocID="{E844BC4D-EB1D-40DD-AF02-A31C6D6616C0}" presName="childText" presStyleLbl="conFgAcc1" presStyleIdx="2" presStyleCnt="3">
        <dgm:presLayoutVars>
          <dgm:bulletEnabled val="1"/>
        </dgm:presLayoutVars>
      </dgm:prSet>
      <dgm:spPr/>
    </dgm:pt>
  </dgm:ptLst>
  <dgm:cxnLst>
    <dgm:cxn modelId="{C913730B-C275-4C77-AD4C-7FC4CC6D618E}" srcId="{FF8F3C7F-8F6D-4227-BCCE-72F3379DAD1F}" destId="{17E7A0D0-D99F-4AEE-B004-0A768A5AD2AE}" srcOrd="0" destOrd="0" parTransId="{3EEC0D36-9280-4D66-A5FD-B5D456A5FA67}" sibTransId="{6AF13DF0-4ECD-4A3B-8920-E6DB7A4C8D7C}"/>
    <dgm:cxn modelId="{98B0391C-CD50-4BC9-B577-92E7FF9E28DA}" type="presOf" srcId="{E92234A2-BC56-4142-BD3C-A6B047989D59}" destId="{77307BA8-0EB4-4929-94E2-8F6B2626C748}" srcOrd="0" destOrd="0" presId="urn:microsoft.com/office/officeart/2005/8/layout/list1"/>
    <dgm:cxn modelId="{4AD8D123-49C7-4FCC-B3A4-F4BB4B391955}" type="presOf" srcId="{2E4C0DC2-5603-4B56-B65B-DC0C490C2CC5}" destId="{4B5863A8-94DE-4789-8FDA-157495BE4484}" srcOrd="0" destOrd="0" presId="urn:microsoft.com/office/officeart/2005/8/layout/list1"/>
    <dgm:cxn modelId="{5F0EBF29-0C06-4F29-B4D7-67D3A096A4C8}" srcId="{E844BC4D-EB1D-40DD-AF02-A31C6D6616C0}" destId="{F908A90A-F27F-499C-81EF-72CDE77E8A0D}" srcOrd="0" destOrd="0" parTransId="{29D2CFF4-D315-43BA-B083-DCB4386C5B3E}" sibTransId="{A242FC1F-53A7-4EE2-B4B1-C02FD9341913}"/>
    <dgm:cxn modelId="{D679CA2D-502D-4E59-8A76-9DF0F9B38EB6}" srcId="{2E4C0DC2-5603-4B56-B65B-DC0C490C2CC5}" destId="{E844BC4D-EB1D-40DD-AF02-A31C6D6616C0}" srcOrd="2" destOrd="0" parTransId="{09C65C4E-9141-49D7-BC74-646DDA5170B0}" sibTransId="{2166A6BE-48DC-48DA-B017-DAAF2E29955A}"/>
    <dgm:cxn modelId="{68B8C634-B213-47E6-956A-AD0300B8B8FE}" type="presOf" srcId="{317166EF-1D29-4CDB-BB8F-4BB9E6F77B2D}" destId="{7283AEA7-E05E-4E6D-86F4-0E94F373DF5E}" srcOrd="0" destOrd="0" presId="urn:microsoft.com/office/officeart/2005/8/layout/list1"/>
    <dgm:cxn modelId="{12657961-E560-4E4B-845F-6C0C26A36289}" srcId="{317166EF-1D29-4CDB-BB8F-4BB9E6F77B2D}" destId="{E92234A2-BC56-4142-BD3C-A6B047989D59}" srcOrd="0" destOrd="0" parTransId="{90041BA8-DE53-4FE3-8F22-5FC2C330CEED}" sibTransId="{9D043360-4DD9-4BC0-BBEC-41DE6CC47B9D}"/>
    <dgm:cxn modelId="{27F35548-B9C4-4F28-9691-714E9EDD2C24}" type="presOf" srcId="{FF8F3C7F-8F6D-4227-BCCE-72F3379DAD1F}" destId="{99120EA4-E52E-480C-8E1E-4D55D1E012BE}" srcOrd="1" destOrd="0" presId="urn:microsoft.com/office/officeart/2005/8/layout/list1"/>
    <dgm:cxn modelId="{532C204B-5284-4C7D-94FE-DE4985DF294B}" type="presOf" srcId="{317166EF-1D29-4CDB-BB8F-4BB9E6F77B2D}" destId="{97708BF5-786B-4FBD-A20B-4A8801EBA75B}" srcOrd="1" destOrd="0" presId="urn:microsoft.com/office/officeart/2005/8/layout/list1"/>
    <dgm:cxn modelId="{473E174E-BC20-4DCF-A53F-6539F98CBD5C}" type="presOf" srcId="{E844BC4D-EB1D-40DD-AF02-A31C6D6616C0}" destId="{3CA5EBA2-E9D0-4F16-965F-C059736403C4}" srcOrd="1" destOrd="0" presId="urn:microsoft.com/office/officeart/2005/8/layout/list1"/>
    <dgm:cxn modelId="{CACA4472-027C-4982-95B3-AD60490C4F82}" type="presOf" srcId="{FF8F3C7F-8F6D-4227-BCCE-72F3379DAD1F}" destId="{D670178D-FE3E-480E-81AE-C60EFF3EE63D}" srcOrd="0" destOrd="0" presId="urn:microsoft.com/office/officeart/2005/8/layout/list1"/>
    <dgm:cxn modelId="{52F2A383-9463-4C25-9DB4-617040186198}" type="presOf" srcId="{F908A90A-F27F-499C-81EF-72CDE77E8A0D}" destId="{64BBB10F-BD83-4976-B148-BF5B1C030629}" srcOrd="0" destOrd="0" presId="urn:microsoft.com/office/officeart/2005/8/layout/list1"/>
    <dgm:cxn modelId="{E32C5C9C-D772-4E90-8732-0D91796DA3F6}" type="presOf" srcId="{E844BC4D-EB1D-40DD-AF02-A31C6D6616C0}" destId="{159C872A-252B-47E3-9B13-739AA9F741AC}" srcOrd="0" destOrd="0" presId="urn:microsoft.com/office/officeart/2005/8/layout/list1"/>
    <dgm:cxn modelId="{F38145A4-CCB8-4FF9-870D-A7FD10AA028D}" type="presOf" srcId="{17E7A0D0-D99F-4AEE-B004-0A768A5AD2AE}" destId="{1F26351B-5A33-4343-A284-063C7FFB8660}" srcOrd="0" destOrd="0" presId="urn:microsoft.com/office/officeart/2005/8/layout/list1"/>
    <dgm:cxn modelId="{BD167DAC-AB86-4C51-951E-B6E348A7EA31}" srcId="{2E4C0DC2-5603-4B56-B65B-DC0C490C2CC5}" destId="{FF8F3C7F-8F6D-4227-BCCE-72F3379DAD1F}" srcOrd="0" destOrd="0" parTransId="{12530EF6-4F81-4BA5-AD83-8B67A3CCF52A}" sibTransId="{053D6B02-F292-4845-B97C-6908CE47386A}"/>
    <dgm:cxn modelId="{8E8A48E4-86A7-4F3E-811B-D83F1D1C526D}" srcId="{2E4C0DC2-5603-4B56-B65B-DC0C490C2CC5}" destId="{317166EF-1D29-4CDB-BB8F-4BB9E6F77B2D}" srcOrd="1" destOrd="0" parTransId="{7E3B1E8B-1DC0-437D-974F-80A19BC3D51E}" sibTransId="{64F8935B-DF50-446A-8AFF-7997B1FFFBA8}"/>
    <dgm:cxn modelId="{5FA92835-C22B-4961-BB65-58E6F0CF9B22}" type="presParOf" srcId="{4B5863A8-94DE-4789-8FDA-157495BE4484}" destId="{BEF21D2A-147B-4681-93A9-C0F7BB90044D}" srcOrd="0" destOrd="0" presId="urn:microsoft.com/office/officeart/2005/8/layout/list1"/>
    <dgm:cxn modelId="{4CA00DE4-2675-4846-A3D7-CB5C4A6BF817}" type="presParOf" srcId="{BEF21D2A-147B-4681-93A9-C0F7BB90044D}" destId="{D670178D-FE3E-480E-81AE-C60EFF3EE63D}" srcOrd="0" destOrd="0" presId="urn:microsoft.com/office/officeart/2005/8/layout/list1"/>
    <dgm:cxn modelId="{1A518768-C4E8-4534-A1F7-51248437DD4F}" type="presParOf" srcId="{BEF21D2A-147B-4681-93A9-C0F7BB90044D}" destId="{99120EA4-E52E-480C-8E1E-4D55D1E012BE}" srcOrd="1" destOrd="0" presId="urn:microsoft.com/office/officeart/2005/8/layout/list1"/>
    <dgm:cxn modelId="{6795F822-4690-48B3-AAA6-21D65BBF7286}" type="presParOf" srcId="{4B5863A8-94DE-4789-8FDA-157495BE4484}" destId="{6A703B67-3302-49D3-A754-C11116E8CEF7}" srcOrd="1" destOrd="0" presId="urn:microsoft.com/office/officeart/2005/8/layout/list1"/>
    <dgm:cxn modelId="{8F60323C-C144-47B8-B4E7-B8181A3B8CA6}" type="presParOf" srcId="{4B5863A8-94DE-4789-8FDA-157495BE4484}" destId="{1F26351B-5A33-4343-A284-063C7FFB8660}" srcOrd="2" destOrd="0" presId="urn:microsoft.com/office/officeart/2005/8/layout/list1"/>
    <dgm:cxn modelId="{19386D01-327D-4CEA-AD28-14AA1DE63D25}" type="presParOf" srcId="{4B5863A8-94DE-4789-8FDA-157495BE4484}" destId="{B41102BD-094E-491A-BB36-812A51CAEB06}" srcOrd="3" destOrd="0" presId="urn:microsoft.com/office/officeart/2005/8/layout/list1"/>
    <dgm:cxn modelId="{A0898175-6318-4347-A63F-3F19E118CEC3}" type="presParOf" srcId="{4B5863A8-94DE-4789-8FDA-157495BE4484}" destId="{D0129C7A-1AEF-4D24-97CF-2A75C46DEC2F}" srcOrd="4" destOrd="0" presId="urn:microsoft.com/office/officeart/2005/8/layout/list1"/>
    <dgm:cxn modelId="{75A09C6D-39E5-4B3C-84E7-E83946F5D04B}" type="presParOf" srcId="{D0129C7A-1AEF-4D24-97CF-2A75C46DEC2F}" destId="{7283AEA7-E05E-4E6D-86F4-0E94F373DF5E}" srcOrd="0" destOrd="0" presId="urn:microsoft.com/office/officeart/2005/8/layout/list1"/>
    <dgm:cxn modelId="{E5BCC823-6BD1-498E-B4F4-4B328179B5DD}" type="presParOf" srcId="{D0129C7A-1AEF-4D24-97CF-2A75C46DEC2F}" destId="{97708BF5-786B-4FBD-A20B-4A8801EBA75B}" srcOrd="1" destOrd="0" presId="urn:microsoft.com/office/officeart/2005/8/layout/list1"/>
    <dgm:cxn modelId="{D7344221-905B-4155-8337-464F2BBA8A43}" type="presParOf" srcId="{4B5863A8-94DE-4789-8FDA-157495BE4484}" destId="{E8233C8C-5691-4047-B8F1-D78E8008EDA9}" srcOrd="5" destOrd="0" presId="urn:microsoft.com/office/officeart/2005/8/layout/list1"/>
    <dgm:cxn modelId="{EA60227A-F783-44A6-B139-E817ADFE6CAA}" type="presParOf" srcId="{4B5863A8-94DE-4789-8FDA-157495BE4484}" destId="{77307BA8-0EB4-4929-94E2-8F6B2626C748}" srcOrd="6" destOrd="0" presId="urn:microsoft.com/office/officeart/2005/8/layout/list1"/>
    <dgm:cxn modelId="{1DB8AE20-436C-4481-9AA4-FBFAC6947CAF}" type="presParOf" srcId="{4B5863A8-94DE-4789-8FDA-157495BE4484}" destId="{D49C1763-4696-450F-ACCE-24DBCFB07173}" srcOrd="7" destOrd="0" presId="urn:microsoft.com/office/officeart/2005/8/layout/list1"/>
    <dgm:cxn modelId="{F346157D-BB4A-43FA-9640-EB71BACC36B5}" type="presParOf" srcId="{4B5863A8-94DE-4789-8FDA-157495BE4484}" destId="{A547B0D2-EC64-466C-A60C-C59C89DBDB3B}" srcOrd="8" destOrd="0" presId="urn:microsoft.com/office/officeart/2005/8/layout/list1"/>
    <dgm:cxn modelId="{8F545E5E-864D-4BD0-84DD-3BD2083343BD}" type="presParOf" srcId="{A547B0D2-EC64-466C-A60C-C59C89DBDB3B}" destId="{159C872A-252B-47E3-9B13-739AA9F741AC}" srcOrd="0" destOrd="0" presId="urn:microsoft.com/office/officeart/2005/8/layout/list1"/>
    <dgm:cxn modelId="{2A2D47CD-DB4A-4DDC-B4F8-BC7BB3BEB108}" type="presParOf" srcId="{A547B0D2-EC64-466C-A60C-C59C89DBDB3B}" destId="{3CA5EBA2-E9D0-4F16-965F-C059736403C4}" srcOrd="1" destOrd="0" presId="urn:microsoft.com/office/officeart/2005/8/layout/list1"/>
    <dgm:cxn modelId="{20F0E5E2-4874-4113-9047-904BBBA52495}" type="presParOf" srcId="{4B5863A8-94DE-4789-8FDA-157495BE4484}" destId="{113DD574-F42D-41EA-95BE-C25FB2F1EC13}" srcOrd="9" destOrd="0" presId="urn:microsoft.com/office/officeart/2005/8/layout/list1"/>
    <dgm:cxn modelId="{389FFD6C-1906-461F-8E98-4C1354AED447}" type="presParOf" srcId="{4B5863A8-94DE-4789-8FDA-157495BE4484}" destId="{64BBB10F-BD83-4976-B148-BF5B1C030629}" srcOrd="10" destOrd="0" presId="urn:microsoft.com/office/officeart/2005/8/layout/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E4C0DC2-5603-4B56-B65B-DC0C490C2CC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FF8F3C7F-8F6D-4227-BCCE-72F3379DAD1F}">
      <dgm:prSet phldrT="[Text]" custT="1"/>
      <dgm:spPr/>
      <dgm:t>
        <a:bodyPr/>
        <a:lstStyle/>
        <a:p>
          <a:r>
            <a:rPr lang="en-US" sz="1400" b="1" dirty="0">
              <a:latin typeface="+mj-lt"/>
            </a:rPr>
            <a:t>MODULAR</a:t>
          </a:r>
        </a:p>
      </dgm:t>
    </dgm:pt>
    <dgm:pt modelId="{12530EF6-4F81-4BA5-AD83-8B67A3CCF52A}" type="parTrans" cxnId="{BD167DAC-AB86-4C51-951E-B6E348A7EA31}">
      <dgm:prSet/>
      <dgm:spPr/>
      <dgm:t>
        <a:bodyPr/>
        <a:lstStyle/>
        <a:p>
          <a:endParaRPr lang="en-US">
            <a:latin typeface="+mj-lt"/>
          </a:endParaRPr>
        </a:p>
      </dgm:t>
    </dgm:pt>
    <dgm:pt modelId="{053D6B02-F292-4845-B97C-6908CE47386A}" type="sibTrans" cxnId="{BD167DAC-AB86-4C51-951E-B6E348A7EA31}">
      <dgm:prSet/>
      <dgm:spPr/>
      <dgm:t>
        <a:bodyPr/>
        <a:lstStyle/>
        <a:p>
          <a:endParaRPr lang="en-US">
            <a:latin typeface="+mj-lt"/>
          </a:endParaRPr>
        </a:p>
      </dgm:t>
    </dgm:pt>
    <dgm:pt modelId="{17E7A0D0-D99F-4AEE-B004-0A768A5AD2AE}">
      <dgm:prSet phldrT="[Text]"/>
      <dgm:spPr/>
      <dgm:t>
        <a:bodyPr/>
        <a:lstStyle/>
        <a:p>
          <a:r>
            <a:rPr lang="en-US" dirty="0">
              <a:latin typeface="+mj-lt"/>
            </a:rPr>
            <a:t>Limited space , Emergency Replacement </a:t>
          </a:r>
        </a:p>
      </dgm:t>
    </dgm:pt>
    <dgm:pt modelId="{3EEC0D36-9280-4D66-A5FD-B5D456A5FA67}" type="parTrans" cxnId="{C913730B-C275-4C77-AD4C-7FC4CC6D618E}">
      <dgm:prSet/>
      <dgm:spPr/>
      <dgm:t>
        <a:bodyPr/>
        <a:lstStyle/>
        <a:p>
          <a:endParaRPr lang="en-US">
            <a:latin typeface="+mj-lt"/>
          </a:endParaRPr>
        </a:p>
      </dgm:t>
    </dgm:pt>
    <dgm:pt modelId="{6AF13DF0-4ECD-4A3B-8920-E6DB7A4C8D7C}" type="sibTrans" cxnId="{C913730B-C275-4C77-AD4C-7FC4CC6D618E}">
      <dgm:prSet/>
      <dgm:spPr/>
      <dgm:t>
        <a:bodyPr/>
        <a:lstStyle/>
        <a:p>
          <a:endParaRPr lang="en-US">
            <a:latin typeface="+mj-lt"/>
          </a:endParaRPr>
        </a:p>
      </dgm:t>
    </dgm:pt>
    <dgm:pt modelId="{317166EF-1D29-4CDB-BB8F-4BB9E6F77B2D}">
      <dgm:prSet phldrT="[Text]" custT="1"/>
      <dgm:spPr/>
      <dgm:t>
        <a:bodyPr/>
        <a:lstStyle/>
        <a:p>
          <a:r>
            <a:rPr lang="en-US" sz="1400" b="1" dirty="0">
              <a:latin typeface="+mj-lt"/>
            </a:rPr>
            <a:t>CONFIGURED</a:t>
          </a:r>
        </a:p>
      </dgm:t>
    </dgm:pt>
    <dgm:pt modelId="{7E3B1E8B-1DC0-437D-974F-80A19BC3D51E}" type="parTrans" cxnId="{8E8A48E4-86A7-4F3E-811B-D83F1D1C526D}">
      <dgm:prSet/>
      <dgm:spPr/>
      <dgm:t>
        <a:bodyPr/>
        <a:lstStyle/>
        <a:p>
          <a:endParaRPr lang="en-US">
            <a:latin typeface="+mj-lt"/>
          </a:endParaRPr>
        </a:p>
      </dgm:t>
    </dgm:pt>
    <dgm:pt modelId="{64F8935B-DF50-446A-8AFF-7997B1FFFBA8}" type="sibTrans" cxnId="{8E8A48E4-86A7-4F3E-811B-D83F1D1C526D}">
      <dgm:prSet/>
      <dgm:spPr/>
      <dgm:t>
        <a:bodyPr/>
        <a:lstStyle/>
        <a:p>
          <a:endParaRPr lang="en-US">
            <a:latin typeface="+mj-lt"/>
          </a:endParaRPr>
        </a:p>
      </dgm:t>
    </dgm:pt>
    <dgm:pt modelId="{E92234A2-BC56-4142-BD3C-A6B047989D59}">
      <dgm:prSet phldrT="[Text]"/>
      <dgm:spPr/>
      <dgm:t>
        <a:bodyPr/>
        <a:lstStyle/>
        <a:p>
          <a:r>
            <a:rPr lang="en-US" dirty="0">
              <a:latin typeface="+mj-lt"/>
            </a:rPr>
            <a:t>Planned Replacement or when a quick professional install is needed</a:t>
          </a:r>
        </a:p>
      </dgm:t>
    </dgm:pt>
    <dgm:pt modelId="{90041BA8-DE53-4FE3-8F22-5FC2C330CEED}" type="parTrans" cxnId="{12657961-E560-4E4B-845F-6C0C26A36289}">
      <dgm:prSet/>
      <dgm:spPr/>
      <dgm:t>
        <a:bodyPr/>
        <a:lstStyle/>
        <a:p>
          <a:endParaRPr lang="en-US">
            <a:latin typeface="+mj-lt"/>
          </a:endParaRPr>
        </a:p>
      </dgm:t>
    </dgm:pt>
    <dgm:pt modelId="{9D043360-4DD9-4BC0-BBEC-41DE6CC47B9D}" type="sibTrans" cxnId="{12657961-E560-4E4B-845F-6C0C26A36289}">
      <dgm:prSet/>
      <dgm:spPr/>
      <dgm:t>
        <a:bodyPr/>
        <a:lstStyle/>
        <a:p>
          <a:endParaRPr lang="en-US">
            <a:latin typeface="+mj-lt"/>
          </a:endParaRPr>
        </a:p>
      </dgm:t>
    </dgm:pt>
    <dgm:pt modelId="{E844BC4D-EB1D-40DD-AF02-A31C6D6616C0}">
      <dgm:prSet phldrT="[Text]" custT="1"/>
      <dgm:spPr/>
      <dgm:t>
        <a:bodyPr/>
        <a:lstStyle/>
        <a:p>
          <a:r>
            <a:rPr lang="en-US" sz="1400" b="1" dirty="0">
              <a:latin typeface="+mj-lt"/>
            </a:rPr>
            <a:t>ENGINEERED</a:t>
          </a:r>
        </a:p>
      </dgm:t>
    </dgm:pt>
    <dgm:pt modelId="{09C65C4E-9141-49D7-BC74-646DDA5170B0}" type="parTrans" cxnId="{D679CA2D-502D-4E59-8A76-9DF0F9B38EB6}">
      <dgm:prSet/>
      <dgm:spPr/>
      <dgm:t>
        <a:bodyPr/>
        <a:lstStyle/>
        <a:p>
          <a:endParaRPr lang="en-US">
            <a:latin typeface="+mj-lt"/>
          </a:endParaRPr>
        </a:p>
      </dgm:t>
    </dgm:pt>
    <dgm:pt modelId="{2166A6BE-48DC-48DA-B017-DAAF2E29955A}" type="sibTrans" cxnId="{D679CA2D-502D-4E59-8A76-9DF0F9B38EB6}">
      <dgm:prSet/>
      <dgm:spPr/>
      <dgm:t>
        <a:bodyPr/>
        <a:lstStyle/>
        <a:p>
          <a:endParaRPr lang="en-US">
            <a:latin typeface="+mj-lt"/>
          </a:endParaRPr>
        </a:p>
      </dgm:t>
    </dgm:pt>
    <dgm:pt modelId="{F908A90A-F27F-499C-81EF-72CDE77E8A0D}">
      <dgm:prSet phldrT="[Text]"/>
      <dgm:spPr/>
      <dgm:t>
        <a:bodyPr/>
        <a:lstStyle/>
        <a:p>
          <a:r>
            <a:rPr lang="en-US" dirty="0">
              <a:latin typeface="+mj-lt"/>
            </a:rPr>
            <a:t>Spec’d or planned replacement. Custom solution for mechanical room</a:t>
          </a:r>
        </a:p>
      </dgm:t>
    </dgm:pt>
    <dgm:pt modelId="{29D2CFF4-D315-43BA-B083-DCB4386C5B3E}" type="parTrans" cxnId="{5F0EBF29-0C06-4F29-B4D7-67D3A096A4C8}">
      <dgm:prSet/>
      <dgm:spPr/>
      <dgm:t>
        <a:bodyPr/>
        <a:lstStyle/>
        <a:p>
          <a:endParaRPr lang="en-US">
            <a:latin typeface="+mj-lt"/>
          </a:endParaRPr>
        </a:p>
      </dgm:t>
    </dgm:pt>
    <dgm:pt modelId="{A242FC1F-53A7-4EE2-B4B1-C02FD9341913}" type="sibTrans" cxnId="{5F0EBF29-0C06-4F29-B4D7-67D3A096A4C8}">
      <dgm:prSet/>
      <dgm:spPr/>
      <dgm:t>
        <a:bodyPr/>
        <a:lstStyle/>
        <a:p>
          <a:endParaRPr lang="en-US">
            <a:latin typeface="+mj-lt"/>
          </a:endParaRPr>
        </a:p>
      </dgm:t>
    </dgm:pt>
    <dgm:pt modelId="{4B5863A8-94DE-4789-8FDA-157495BE4484}" type="pres">
      <dgm:prSet presAssocID="{2E4C0DC2-5603-4B56-B65B-DC0C490C2CC5}" presName="linear" presStyleCnt="0">
        <dgm:presLayoutVars>
          <dgm:dir/>
          <dgm:animLvl val="lvl"/>
          <dgm:resizeHandles val="exact"/>
        </dgm:presLayoutVars>
      </dgm:prSet>
      <dgm:spPr/>
    </dgm:pt>
    <dgm:pt modelId="{BEF21D2A-147B-4681-93A9-C0F7BB90044D}" type="pres">
      <dgm:prSet presAssocID="{FF8F3C7F-8F6D-4227-BCCE-72F3379DAD1F}" presName="parentLin" presStyleCnt="0"/>
      <dgm:spPr/>
    </dgm:pt>
    <dgm:pt modelId="{D670178D-FE3E-480E-81AE-C60EFF3EE63D}" type="pres">
      <dgm:prSet presAssocID="{FF8F3C7F-8F6D-4227-BCCE-72F3379DAD1F}" presName="parentLeftMargin" presStyleLbl="node1" presStyleIdx="0" presStyleCnt="3"/>
      <dgm:spPr/>
    </dgm:pt>
    <dgm:pt modelId="{99120EA4-E52E-480C-8E1E-4D55D1E012BE}" type="pres">
      <dgm:prSet presAssocID="{FF8F3C7F-8F6D-4227-BCCE-72F3379DAD1F}" presName="parentText" presStyleLbl="node1" presStyleIdx="0" presStyleCnt="3">
        <dgm:presLayoutVars>
          <dgm:chMax val="0"/>
          <dgm:bulletEnabled val="1"/>
        </dgm:presLayoutVars>
      </dgm:prSet>
      <dgm:spPr/>
    </dgm:pt>
    <dgm:pt modelId="{6A703B67-3302-49D3-A754-C11116E8CEF7}" type="pres">
      <dgm:prSet presAssocID="{FF8F3C7F-8F6D-4227-BCCE-72F3379DAD1F}" presName="negativeSpace" presStyleCnt="0"/>
      <dgm:spPr/>
    </dgm:pt>
    <dgm:pt modelId="{1F26351B-5A33-4343-A284-063C7FFB8660}" type="pres">
      <dgm:prSet presAssocID="{FF8F3C7F-8F6D-4227-BCCE-72F3379DAD1F}" presName="childText" presStyleLbl="conFgAcc1" presStyleIdx="0" presStyleCnt="3">
        <dgm:presLayoutVars>
          <dgm:bulletEnabled val="1"/>
        </dgm:presLayoutVars>
      </dgm:prSet>
      <dgm:spPr/>
    </dgm:pt>
    <dgm:pt modelId="{B41102BD-094E-491A-BB36-812A51CAEB06}" type="pres">
      <dgm:prSet presAssocID="{053D6B02-F292-4845-B97C-6908CE47386A}" presName="spaceBetweenRectangles" presStyleCnt="0"/>
      <dgm:spPr/>
    </dgm:pt>
    <dgm:pt modelId="{D0129C7A-1AEF-4D24-97CF-2A75C46DEC2F}" type="pres">
      <dgm:prSet presAssocID="{317166EF-1D29-4CDB-BB8F-4BB9E6F77B2D}" presName="parentLin" presStyleCnt="0"/>
      <dgm:spPr/>
    </dgm:pt>
    <dgm:pt modelId="{7283AEA7-E05E-4E6D-86F4-0E94F373DF5E}" type="pres">
      <dgm:prSet presAssocID="{317166EF-1D29-4CDB-BB8F-4BB9E6F77B2D}" presName="parentLeftMargin" presStyleLbl="node1" presStyleIdx="0" presStyleCnt="3"/>
      <dgm:spPr/>
    </dgm:pt>
    <dgm:pt modelId="{97708BF5-786B-4FBD-A20B-4A8801EBA75B}" type="pres">
      <dgm:prSet presAssocID="{317166EF-1D29-4CDB-BB8F-4BB9E6F77B2D}" presName="parentText" presStyleLbl="node1" presStyleIdx="1" presStyleCnt="3">
        <dgm:presLayoutVars>
          <dgm:chMax val="0"/>
          <dgm:bulletEnabled val="1"/>
        </dgm:presLayoutVars>
      </dgm:prSet>
      <dgm:spPr/>
    </dgm:pt>
    <dgm:pt modelId="{E8233C8C-5691-4047-B8F1-D78E8008EDA9}" type="pres">
      <dgm:prSet presAssocID="{317166EF-1D29-4CDB-BB8F-4BB9E6F77B2D}" presName="negativeSpace" presStyleCnt="0"/>
      <dgm:spPr/>
    </dgm:pt>
    <dgm:pt modelId="{77307BA8-0EB4-4929-94E2-8F6B2626C748}" type="pres">
      <dgm:prSet presAssocID="{317166EF-1D29-4CDB-BB8F-4BB9E6F77B2D}" presName="childText" presStyleLbl="conFgAcc1" presStyleIdx="1" presStyleCnt="3">
        <dgm:presLayoutVars>
          <dgm:bulletEnabled val="1"/>
        </dgm:presLayoutVars>
      </dgm:prSet>
      <dgm:spPr/>
    </dgm:pt>
    <dgm:pt modelId="{D49C1763-4696-450F-ACCE-24DBCFB07173}" type="pres">
      <dgm:prSet presAssocID="{64F8935B-DF50-446A-8AFF-7997B1FFFBA8}" presName="spaceBetweenRectangles" presStyleCnt="0"/>
      <dgm:spPr/>
    </dgm:pt>
    <dgm:pt modelId="{A547B0D2-EC64-466C-A60C-C59C89DBDB3B}" type="pres">
      <dgm:prSet presAssocID="{E844BC4D-EB1D-40DD-AF02-A31C6D6616C0}" presName="parentLin" presStyleCnt="0"/>
      <dgm:spPr/>
    </dgm:pt>
    <dgm:pt modelId="{159C872A-252B-47E3-9B13-739AA9F741AC}" type="pres">
      <dgm:prSet presAssocID="{E844BC4D-EB1D-40DD-AF02-A31C6D6616C0}" presName="parentLeftMargin" presStyleLbl="node1" presStyleIdx="1" presStyleCnt="3"/>
      <dgm:spPr/>
    </dgm:pt>
    <dgm:pt modelId="{3CA5EBA2-E9D0-4F16-965F-C059736403C4}" type="pres">
      <dgm:prSet presAssocID="{E844BC4D-EB1D-40DD-AF02-A31C6D6616C0}" presName="parentText" presStyleLbl="node1" presStyleIdx="2" presStyleCnt="3">
        <dgm:presLayoutVars>
          <dgm:chMax val="0"/>
          <dgm:bulletEnabled val="1"/>
        </dgm:presLayoutVars>
      </dgm:prSet>
      <dgm:spPr/>
    </dgm:pt>
    <dgm:pt modelId="{113DD574-F42D-41EA-95BE-C25FB2F1EC13}" type="pres">
      <dgm:prSet presAssocID="{E844BC4D-EB1D-40DD-AF02-A31C6D6616C0}" presName="negativeSpace" presStyleCnt="0"/>
      <dgm:spPr/>
    </dgm:pt>
    <dgm:pt modelId="{64BBB10F-BD83-4976-B148-BF5B1C030629}" type="pres">
      <dgm:prSet presAssocID="{E844BC4D-EB1D-40DD-AF02-A31C6D6616C0}" presName="childText" presStyleLbl="conFgAcc1" presStyleIdx="2" presStyleCnt="3">
        <dgm:presLayoutVars>
          <dgm:bulletEnabled val="1"/>
        </dgm:presLayoutVars>
      </dgm:prSet>
      <dgm:spPr/>
    </dgm:pt>
  </dgm:ptLst>
  <dgm:cxnLst>
    <dgm:cxn modelId="{C913730B-C275-4C77-AD4C-7FC4CC6D618E}" srcId="{FF8F3C7F-8F6D-4227-BCCE-72F3379DAD1F}" destId="{17E7A0D0-D99F-4AEE-B004-0A768A5AD2AE}" srcOrd="0" destOrd="0" parTransId="{3EEC0D36-9280-4D66-A5FD-B5D456A5FA67}" sibTransId="{6AF13DF0-4ECD-4A3B-8920-E6DB7A4C8D7C}"/>
    <dgm:cxn modelId="{A5894412-2E6A-4286-BC2A-12DE588B3558}" type="presOf" srcId="{17E7A0D0-D99F-4AEE-B004-0A768A5AD2AE}" destId="{1F26351B-5A33-4343-A284-063C7FFB8660}" srcOrd="0" destOrd="0" presId="urn:microsoft.com/office/officeart/2005/8/layout/list1"/>
    <dgm:cxn modelId="{5EE5F320-6D96-48E4-87BE-A830A769E3F6}" type="presOf" srcId="{FF8F3C7F-8F6D-4227-BCCE-72F3379DAD1F}" destId="{D670178D-FE3E-480E-81AE-C60EFF3EE63D}" srcOrd="0" destOrd="0" presId="urn:microsoft.com/office/officeart/2005/8/layout/list1"/>
    <dgm:cxn modelId="{4AD8D123-49C7-4FCC-B3A4-F4BB4B391955}" type="presOf" srcId="{2E4C0DC2-5603-4B56-B65B-DC0C490C2CC5}" destId="{4B5863A8-94DE-4789-8FDA-157495BE4484}" srcOrd="0" destOrd="0" presId="urn:microsoft.com/office/officeart/2005/8/layout/list1"/>
    <dgm:cxn modelId="{5F0EBF29-0C06-4F29-B4D7-67D3A096A4C8}" srcId="{E844BC4D-EB1D-40DD-AF02-A31C6D6616C0}" destId="{F908A90A-F27F-499C-81EF-72CDE77E8A0D}" srcOrd="0" destOrd="0" parTransId="{29D2CFF4-D315-43BA-B083-DCB4386C5B3E}" sibTransId="{A242FC1F-53A7-4EE2-B4B1-C02FD9341913}"/>
    <dgm:cxn modelId="{61DC0F2A-8CE8-4D92-ADDF-609EDD0D954E}" type="presOf" srcId="{E844BC4D-EB1D-40DD-AF02-A31C6D6616C0}" destId="{159C872A-252B-47E3-9B13-739AA9F741AC}" srcOrd="0" destOrd="0" presId="urn:microsoft.com/office/officeart/2005/8/layout/list1"/>
    <dgm:cxn modelId="{D679CA2D-502D-4E59-8A76-9DF0F9B38EB6}" srcId="{2E4C0DC2-5603-4B56-B65B-DC0C490C2CC5}" destId="{E844BC4D-EB1D-40DD-AF02-A31C6D6616C0}" srcOrd="2" destOrd="0" parTransId="{09C65C4E-9141-49D7-BC74-646DDA5170B0}" sibTransId="{2166A6BE-48DC-48DA-B017-DAAF2E29955A}"/>
    <dgm:cxn modelId="{12657961-E560-4E4B-845F-6C0C26A36289}" srcId="{317166EF-1D29-4CDB-BB8F-4BB9E6F77B2D}" destId="{E92234A2-BC56-4142-BD3C-A6B047989D59}" srcOrd="0" destOrd="0" parTransId="{90041BA8-DE53-4FE3-8F22-5FC2C330CEED}" sibTransId="{9D043360-4DD9-4BC0-BBEC-41DE6CC47B9D}"/>
    <dgm:cxn modelId="{D96E8577-A468-41CF-BD68-4F1F68E52D1C}" type="presOf" srcId="{317166EF-1D29-4CDB-BB8F-4BB9E6F77B2D}" destId="{97708BF5-786B-4FBD-A20B-4A8801EBA75B}" srcOrd="1" destOrd="0" presId="urn:microsoft.com/office/officeart/2005/8/layout/list1"/>
    <dgm:cxn modelId="{C8DE289B-C64E-44D8-8E56-4FE9F686D98E}" type="presOf" srcId="{FF8F3C7F-8F6D-4227-BCCE-72F3379DAD1F}" destId="{99120EA4-E52E-480C-8E1E-4D55D1E012BE}" srcOrd="1" destOrd="0" presId="urn:microsoft.com/office/officeart/2005/8/layout/list1"/>
    <dgm:cxn modelId="{BD167DAC-AB86-4C51-951E-B6E348A7EA31}" srcId="{2E4C0DC2-5603-4B56-B65B-DC0C490C2CC5}" destId="{FF8F3C7F-8F6D-4227-BCCE-72F3379DAD1F}" srcOrd="0" destOrd="0" parTransId="{12530EF6-4F81-4BA5-AD83-8B67A3CCF52A}" sibTransId="{053D6B02-F292-4845-B97C-6908CE47386A}"/>
    <dgm:cxn modelId="{F15B17CF-8454-4A77-A792-931E6AFA1097}" type="presOf" srcId="{317166EF-1D29-4CDB-BB8F-4BB9E6F77B2D}" destId="{7283AEA7-E05E-4E6D-86F4-0E94F373DF5E}" srcOrd="0" destOrd="0" presId="urn:microsoft.com/office/officeart/2005/8/layout/list1"/>
    <dgm:cxn modelId="{3CD09AD0-A90D-42A9-8CEB-0815492B737C}" type="presOf" srcId="{E92234A2-BC56-4142-BD3C-A6B047989D59}" destId="{77307BA8-0EB4-4929-94E2-8F6B2626C748}" srcOrd="0" destOrd="0" presId="urn:microsoft.com/office/officeart/2005/8/layout/list1"/>
    <dgm:cxn modelId="{3FCB1ED7-28E2-448F-A0BE-41F3F0E6B259}" type="presOf" srcId="{E844BC4D-EB1D-40DD-AF02-A31C6D6616C0}" destId="{3CA5EBA2-E9D0-4F16-965F-C059736403C4}" srcOrd="1" destOrd="0" presId="urn:microsoft.com/office/officeart/2005/8/layout/list1"/>
    <dgm:cxn modelId="{3EC0C2DC-887E-4D00-A286-7EFA94157E53}" type="presOf" srcId="{F908A90A-F27F-499C-81EF-72CDE77E8A0D}" destId="{64BBB10F-BD83-4976-B148-BF5B1C030629}" srcOrd="0" destOrd="0" presId="urn:microsoft.com/office/officeart/2005/8/layout/list1"/>
    <dgm:cxn modelId="{8E8A48E4-86A7-4F3E-811B-D83F1D1C526D}" srcId="{2E4C0DC2-5603-4B56-B65B-DC0C490C2CC5}" destId="{317166EF-1D29-4CDB-BB8F-4BB9E6F77B2D}" srcOrd="1" destOrd="0" parTransId="{7E3B1E8B-1DC0-437D-974F-80A19BC3D51E}" sibTransId="{64F8935B-DF50-446A-8AFF-7997B1FFFBA8}"/>
    <dgm:cxn modelId="{59AB2B34-7AC2-442C-B19C-F5F1CF2477C7}" type="presParOf" srcId="{4B5863A8-94DE-4789-8FDA-157495BE4484}" destId="{BEF21D2A-147B-4681-93A9-C0F7BB90044D}" srcOrd="0" destOrd="0" presId="urn:microsoft.com/office/officeart/2005/8/layout/list1"/>
    <dgm:cxn modelId="{554DB4A2-31C7-450C-B8A2-40F95E834569}" type="presParOf" srcId="{BEF21D2A-147B-4681-93A9-C0F7BB90044D}" destId="{D670178D-FE3E-480E-81AE-C60EFF3EE63D}" srcOrd="0" destOrd="0" presId="urn:microsoft.com/office/officeart/2005/8/layout/list1"/>
    <dgm:cxn modelId="{E1836436-295C-4162-9F40-D1D7D355E4A8}" type="presParOf" srcId="{BEF21D2A-147B-4681-93A9-C0F7BB90044D}" destId="{99120EA4-E52E-480C-8E1E-4D55D1E012BE}" srcOrd="1" destOrd="0" presId="urn:microsoft.com/office/officeart/2005/8/layout/list1"/>
    <dgm:cxn modelId="{D98BDE46-48A9-443E-BA64-C0C4E08E634F}" type="presParOf" srcId="{4B5863A8-94DE-4789-8FDA-157495BE4484}" destId="{6A703B67-3302-49D3-A754-C11116E8CEF7}" srcOrd="1" destOrd="0" presId="urn:microsoft.com/office/officeart/2005/8/layout/list1"/>
    <dgm:cxn modelId="{8A180F4F-8573-49FC-B8D7-8FE9ED6AC116}" type="presParOf" srcId="{4B5863A8-94DE-4789-8FDA-157495BE4484}" destId="{1F26351B-5A33-4343-A284-063C7FFB8660}" srcOrd="2" destOrd="0" presId="urn:microsoft.com/office/officeart/2005/8/layout/list1"/>
    <dgm:cxn modelId="{859B20A1-4DA8-4EEB-966B-0BD1F362470A}" type="presParOf" srcId="{4B5863A8-94DE-4789-8FDA-157495BE4484}" destId="{B41102BD-094E-491A-BB36-812A51CAEB06}" srcOrd="3" destOrd="0" presId="urn:microsoft.com/office/officeart/2005/8/layout/list1"/>
    <dgm:cxn modelId="{6BCB7E19-DB36-4454-9F26-C43D9C397206}" type="presParOf" srcId="{4B5863A8-94DE-4789-8FDA-157495BE4484}" destId="{D0129C7A-1AEF-4D24-97CF-2A75C46DEC2F}" srcOrd="4" destOrd="0" presId="urn:microsoft.com/office/officeart/2005/8/layout/list1"/>
    <dgm:cxn modelId="{EBACC076-84DB-4389-8E76-808C7EE1D2DB}" type="presParOf" srcId="{D0129C7A-1AEF-4D24-97CF-2A75C46DEC2F}" destId="{7283AEA7-E05E-4E6D-86F4-0E94F373DF5E}" srcOrd="0" destOrd="0" presId="urn:microsoft.com/office/officeart/2005/8/layout/list1"/>
    <dgm:cxn modelId="{21688F69-A4E0-4974-807E-FBBC46D66E2A}" type="presParOf" srcId="{D0129C7A-1AEF-4D24-97CF-2A75C46DEC2F}" destId="{97708BF5-786B-4FBD-A20B-4A8801EBA75B}" srcOrd="1" destOrd="0" presId="urn:microsoft.com/office/officeart/2005/8/layout/list1"/>
    <dgm:cxn modelId="{ACA29F30-2913-48E2-B834-3CA98497A594}" type="presParOf" srcId="{4B5863A8-94DE-4789-8FDA-157495BE4484}" destId="{E8233C8C-5691-4047-B8F1-D78E8008EDA9}" srcOrd="5" destOrd="0" presId="urn:microsoft.com/office/officeart/2005/8/layout/list1"/>
    <dgm:cxn modelId="{943923C8-ADE9-49FB-B8D5-DB793FCCF396}" type="presParOf" srcId="{4B5863A8-94DE-4789-8FDA-157495BE4484}" destId="{77307BA8-0EB4-4929-94E2-8F6B2626C748}" srcOrd="6" destOrd="0" presId="urn:microsoft.com/office/officeart/2005/8/layout/list1"/>
    <dgm:cxn modelId="{32CB3B86-C428-48B0-8420-3765003B2686}" type="presParOf" srcId="{4B5863A8-94DE-4789-8FDA-157495BE4484}" destId="{D49C1763-4696-450F-ACCE-24DBCFB07173}" srcOrd="7" destOrd="0" presId="urn:microsoft.com/office/officeart/2005/8/layout/list1"/>
    <dgm:cxn modelId="{B1FE3B09-FFD1-4C94-B59E-40CB78C8A163}" type="presParOf" srcId="{4B5863A8-94DE-4789-8FDA-157495BE4484}" destId="{A547B0D2-EC64-466C-A60C-C59C89DBDB3B}" srcOrd="8" destOrd="0" presId="urn:microsoft.com/office/officeart/2005/8/layout/list1"/>
    <dgm:cxn modelId="{2AEFBE80-C0DD-49EB-8121-586B1EE625DA}" type="presParOf" srcId="{A547B0D2-EC64-466C-A60C-C59C89DBDB3B}" destId="{159C872A-252B-47E3-9B13-739AA9F741AC}" srcOrd="0" destOrd="0" presId="urn:microsoft.com/office/officeart/2005/8/layout/list1"/>
    <dgm:cxn modelId="{47904042-825F-4AF2-B0E9-763F6FC681FE}" type="presParOf" srcId="{A547B0D2-EC64-466C-A60C-C59C89DBDB3B}" destId="{3CA5EBA2-E9D0-4F16-965F-C059736403C4}" srcOrd="1" destOrd="0" presId="urn:microsoft.com/office/officeart/2005/8/layout/list1"/>
    <dgm:cxn modelId="{B7766B62-0865-4032-ABDD-1C4CF1A3C851}" type="presParOf" srcId="{4B5863A8-94DE-4789-8FDA-157495BE4484}" destId="{113DD574-F42D-41EA-95BE-C25FB2F1EC13}" srcOrd="9" destOrd="0" presId="urn:microsoft.com/office/officeart/2005/8/layout/list1"/>
    <dgm:cxn modelId="{83F27D8C-ED68-427F-A429-02A47953C459}" type="presParOf" srcId="{4B5863A8-94DE-4789-8FDA-157495BE4484}" destId="{64BBB10F-BD83-4976-B148-BF5B1C030629}" srcOrd="10" destOrd="0" presId="urn:microsoft.com/office/officeart/2005/8/layout/list1"/>
  </dgm:cxnLst>
  <dgm:bg>
    <a:noFill/>
  </dgm:bg>
  <dgm:whole/>
  <dgm:extLst>
    <a:ext uri="http://schemas.microsoft.com/office/drawing/2008/diagram">
      <dsp:dataModelExt xmlns:dsp="http://schemas.microsoft.com/office/drawing/2008/diagram" relId="rId2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B72509-88E4-462A-B95A-8F54A72B3AFC}"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US"/>
        </a:p>
      </dgm:t>
    </dgm:pt>
    <dgm:pt modelId="{3A3AF976-29C2-43FA-A285-354F00628F47}">
      <dgm:prSet phldrT="[Text]" phldr="0"/>
      <dgm:spPr/>
      <dgm:t>
        <a:bodyPr/>
        <a:lstStyle/>
        <a:p>
          <a:r>
            <a:rPr lang="en-US" dirty="0">
              <a:solidFill>
                <a:schemeClr val="tx1"/>
              </a:solidFill>
            </a:rPr>
            <a:t>Higher Efficiency Products</a:t>
          </a:r>
        </a:p>
      </dgm:t>
    </dgm:pt>
    <dgm:pt modelId="{67E0AFAE-5D52-441A-8C21-63210563A846}" type="parTrans" cxnId="{B676D9D2-9152-4381-8775-30BC61748CCD}">
      <dgm:prSet/>
      <dgm:spPr/>
      <dgm:t>
        <a:bodyPr/>
        <a:lstStyle/>
        <a:p>
          <a:endParaRPr lang="en-US">
            <a:solidFill>
              <a:schemeClr val="tx1"/>
            </a:solidFill>
          </a:endParaRPr>
        </a:p>
      </dgm:t>
    </dgm:pt>
    <dgm:pt modelId="{71506554-240E-4714-B792-8F5891D53AD5}" type="sibTrans" cxnId="{B676D9D2-9152-4381-8775-30BC61748CCD}">
      <dgm:prSet/>
      <dgm:spPr/>
      <dgm:t>
        <a:bodyPr/>
        <a:lstStyle/>
        <a:p>
          <a:endParaRPr lang="en-US">
            <a:solidFill>
              <a:schemeClr val="tx1"/>
            </a:solidFill>
          </a:endParaRPr>
        </a:p>
      </dgm:t>
    </dgm:pt>
    <dgm:pt modelId="{4AA2A27D-8E7A-4B33-BD5D-31E2FCC8C2FF}">
      <dgm:prSet phldrT="[Text]" phldr="0"/>
      <dgm:spPr/>
      <dgm:t>
        <a:bodyPr/>
        <a:lstStyle/>
        <a:p>
          <a:r>
            <a:rPr lang="en-US" dirty="0">
              <a:solidFill>
                <a:schemeClr val="tx1"/>
              </a:solidFill>
            </a:rPr>
            <a:t>Lower Operating Cost</a:t>
          </a:r>
        </a:p>
      </dgm:t>
    </dgm:pt>
    <dgm:pt modelId="{86155BF7-C0FF-4838-8816-599091C237C0}" type="parTrans" cxnId="{AF9C4A32-8C57-45E2-9658-50A624243A20}">
      <dgm:prSet/>
      <dgm:spPr/>
      <dgm:t>
        <a:bodyPr/>
        <a:lstStyle/>
        <a:p>
          <a:endParaRPr lang="en-US">
            <a:solidFill>
              <a:schemeClr val="tx1"/>
            </a:solidFill>
          </a:endParaRPr>
        </a:p>
      </dgm:t>
    </dgm:pt>
    <dgm:pt modelId="{6539E8B3-5492-44B7-A611-279858E67450}" type="sibTrans" cxnId="{AF9C4A32-8C57-45E2-9658-50A624243A20}">
      <dgm:prSet/>
      <dgm:spPr/>
      <dgm:t>
        <a:bodyPr/>
        <a:lstStyle/>
        <a:p>
          <a:endParaRPr lang="en-US">
            <a:solidFill>
              <a:schemeClr val="tx1"/>
            </a:solidFill>
          </a:endParaRPr>
        </a:p>
      </dgm:t>
    </dgm:pt>
    <dgm:pt modelId="{9B51B88D-F6A5-44AB-A2B0-F32F8BB5BF8E}" type="pres">
      <dgm:prSet presAssocID="{D7B72509-88E4-462A-B95A-8F54A72B3AFC}" presName="compositeShape" presStyleCnt="0">
        <dgm:presLayoutVars>
          <dgm:chMax val="2"/>
          <dgm:dir val="rev"/>
          <dgm:resizeHandles val="exact"/>
        </dgm:presLayoutVars>
      </dgm:prSet>
      <dgm:spPr/>
    </dgm:pt>
    <dgm:pt modelId="{D9207343-81DD-4CBE-B0F0-4CA308AA4272}" type="pres">
      <dgm:prSet presAssocID="{D7B72509-88E4-462A-B95A-8F54A72B3AFC}" presName="divider" presStyleLbl="fgShp" presStyleIdx="0" presStyleCnt="1"/>
      <dgm:spPr/>
    </dgm:pt>
    <dgm:pt modelId="{09556ECF-144B-41B5-AA56-5801F5DB2D5F}" type="pres">
      <dgm:prSet presAssocID="{3A3AF976-29C2-43FA-A285-354F00628F47}" presName="downArrow" presStyleLbl="node1" presStyleIdx="0" presStyleCnt="2"/>
      <dgm:spPr>
        <a:solidFill>
          <a:srgbClr val="006482"/>
        </a:solidFill>
      </dgm:spPr>
    </dgm:pt>
    <dgm:pt modelId="{13EDF6E4-8700-4937-83B2-B3C4917B57A0}" type="pres">
      <dgm:prSet presAssocID="{3A3AF976-29C2-43FA-A285-354F00628F47}" presName="downArrowText" presStyleLbl="revTx" presStyleIdx="0" presStyleCnt="2">
        <dgm:presLayoutVars>
          <dgm:bulletEnabled val="1"/>
        </dgm:presLayoutVars>
      </dgm:prSet>
      <dgm:spPr/>
    </dgm:pt>
    <dgm:pt modelId="{90ADB5BE-4BF4-4CED-AE41-996980CDFC68}" type="pres">
      <dgm:prSet presAssocID="{4AA2A27D-8E7A-4B33-BD5D-31E2FCC8C2FF}" presName="upArrow" presStyleLbl="node1" presStyleIdx="1" presStyleCnt="2"/>
      <dgm:spPr>
        <a:solidFill>
          <a:srgbClr val="006482"/>
        </a:solidFill>
      </dgm:spPr>
    </dgm:pt>
    <dgm:pt modelId="{78B68BE6-7308-4D34-98E9-EBBB6E8CD7EB}" type="pres">
      <dgm:prSet presAssocID="{4AA2A27D-8E7A-4B33-BD5D-31E2FCC8C2FF}" presName="upArrowText" presStyleLbl="revTx" presStyleIdx="1" presStyleCnt="2">
        <dgm:presLayoutVars>
          <dgm:bulletEnabled val="1"/>
        </dgm:presLayoutVars>
      </dgm:prSet>
      <dgm:spPr/>
    </dgm:pt>
  </dgm:ptLst>
  <dgm:cxnLst>
    <dgm:cxn modelId="{AF9C4A32-8C57-45E2-9658-50A624243A20}" srcId="{D7B72509-88E4-462A-B95A-8F54A72B3AFC}" destId="{4AA2A27D-8E7A-4B33-BD5D-31E2FCC8C2FF}" srcOrd="1" destOrd="0" parTransId="{86155BF7-C0FF-4838-8816-599091C237C0}" sibTransId="{6539E8B3-5492-44B7-A611-279858E67450}"/>
    <dgm:cxn modelId="{B9245CB2-7526-4B0F-8540-02CD92F11ADE}" type="presOf" srcId="{D7B72509-88E4-462A-B95A-8F54A72B3AFC}" destId="{9B51B88D-F6A5-44AB-A2B0-F32F8BB5BF8E}" srcOrd="0" destOrd="0" presId="urn:microsoft.com/office/officeart/2005/8/layout/arrow3"/>
    <dgm:cxn modelId="{E803D1B8-FC60-438D-AEF6-DDE818F25DC2}" type="presOf" srcId="{4AA2A27D-8E7A-4B33-BD5D-31E2FCC8C2FF}" destId="{78B68BE6-7308-4D34-98E9-EBBB6E8CD7EB}" srcOrd="0" destOrd="0" presId="urn:microsoft.com/office/officeart/2005/8/layout/arrow3"/>
    <dgm:cxn modelId="{B676D9D2-9152-4381-8775-30BC61748CCD}" srcId="{D7B72509-88E4-462A-B95A-8F54A72B3AFC}" destId="{3A3AF976-29C2-43FA-A285-354F00628F47}" srcOrd="0" destOrd="0" parTransId="{67E0AFAE-5D52-441A-8C21-63210563A846}" sibTransId="{71506554-240E-4714-B792-8F5891D53AD5}"/>
    <dgm:cxn modelId="{3EE52EE1-AE13-4493-BB79-48D740CDD3CE}" type="presOf" srcId="{3A3AF976-29C2-43FA-A285-354F00628F47}" destId="{13EDF6E4-8700-4937-83B2-B3C4917B57A0}" srcOrd="0" destOrd="0" presId="urn:microsoft.com/office/officeart/2005/8/layout/arrow3"/>
    <dgm:cxn modelId="{F8697666-080A-4912-A1D8-79919187F96D}" type="presParOf" srcId="{9B51B88D-F6A5-44AB-A2B0-F32F8BB5BF8E}" destId="{D9207343-81DD-4CBE-B0F0-4CA308AA4272}" srcOrd="0" destOrd="0" presId="urn:microsoft.com/office/officeart/2005/8/layout/arrow3"/>
    <dgm:cxn modelId="{782C1D67-6F39-4555-9274-4581E6C791BD}" type="presParOf" srcId="{9B51B88D-F6A5-44AB-A2B0-F32F8BB5BF8E}" destId="{09556ECF-144B-41B5-AA56-5801F5DB2D5F}" srcOrd="1" destOrd="0" presId="urn:microsoft.com/office/officeart/2005/8/layout/arrow3"/>
    <dgm:cxn modelId="{DF68165C-6835-4C2A-BFE9-EF1850BD9836}" type="presParOf" srcId="{9B51B88D-F6A5-44AB-A2B0-F32F8BB5BF8E}" destId="{13EDF6E4-8700-4937-83B2-B3C4917B57A0}" srcOrd="2" destOrd="0" presId="urn:microsoft.com/office/officeart/2005/8/layout/arrow3"/>
    <dgm:cxn modelId="{0A6109B4-7C38-4B0C-BED7-917E21C114C4}" type="presParOf" srcId="{9B51B88D-F6A5-44AB-A2B0-F32F8BB5BF8E}" destId="{90ADB5BE-4BF4-4CED-AE41-996980CDFC68}" srcOrd="3" destOrd="0" presId="urn:microsoft.com/office/officeart/2005/8/layout/arrow3"/>
    <dgm:cxn modelId="{29EE74C9-5F8E-4A70-B17F-E776BFCB4332}" type="presParOf" srcId="{9B51B88D-F6A5-44AB-A2B0-F32F8BB5BF8E}" destId="{78B68BE6-7308-4D34-98E9-EBBB6E8CD7EB}"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2E4C0DC2-5603-4B56-B65B-DC0C490C2CC5}" type="doc">
      <dgm:prSet loTypeId="urn:microsoft.com/office/officeart/2005/8/layout/list1" loCatId="list" qsTypeId="urn:microsoft.com/office/officeart/2005/8/quickstyle/simple1" qsCatId="simple" csTypeId="urn:microsoft.com/office/officeart/2005/8/colors/accent3_2" csCatId="accent3" phldr="1"/>
      <dgm:spPr/>
      <dgm:t>
        <a:bodyPr/>
        <a:lstStyle/>
        <a:p>
          <a:endParaRPr lang="en-US"/>
        </a:p>
      </dgm:t>
    </dgm:pt>
    <dgm:pt modelId="{FF8F3C7F-8F6D-4227-BCCE-72F3379DAD1F}">
      <dgm:prSet phldrT="[Text]"/>
      <dgm:spPr/>
      <dgm:t>
        <a:bodyPr/>
        <a:lstStyle/>
        <a:p>
          <a:r>
            <a:rPr lang="en-US" b="1" dirty="0">
              <a:latin typeface="+mj-lt"/>
            </a:rPr>
            <a:t>MODULAR</a:t>
          </a:r>
        </a:p>
      </dgm:t>
    </dgm:pt>
    <dgm:pt modelId="{12530EF6-4F81-4BA5-AD83-8B67A3CCF52A}" type="parTrans" cxnId="{BD167DAC-AB86-4C51-951E-B6E348A7EA31}">
      <dgm:prSet/>
      <dgm:spPr/>
      <dgm:t>
        <a:bodyPr/>
        <a:lstStyle/>
        <a:p>
          <a:endParaRPr lang="en-US">
            <a:latin typeface="+mj-lt"/>
          </a:endParaRPr>
        </a:p>
      </dgm:t>
    </dgm:pt>
    <dgm:pt modelId="{053D6B02-F292-4845-B97C-6908CE47386A}" type="sibTrans" cxnId="{BD167DAC-AB86-4C51-951E-B6E348A7EA31}">
      <dgm:prSet/>
      <dgm:spPr/>
      <dgm:t>
        <a:bodyPr/>
        <a:lstStyle/>
        <a:p>
          <a:endParaRPr lang="en-US">
            <a:latin typeface="+mj-lt"/>
          </a:endParaRPr>
        </a:p>
      </dgm:t>
    </dgm:pt>
    <dgm:pt modelId="{17E7A0D0-D99F-4AEE-B004-0A768A5AD2AE}">
      <dgm:prSet phldrT="[Text]" custT="1"/>
      <dgm:spPr/>
      <dgm:t>
        <a:bodyPr/>
        <a:lstStyle/>
        <a:p>
          <a:r>
            <a:rPr lang="en-US" sz="1100" dirty="0">
              <a:latin typeface="+mj-lt"/>
            </a:rPr>
            <a:t>Light commercial</a:t>
          </a:r>
        </a:p>
      </dgm:t>
    </dgm:pt>
    <dgm:pt modelId="{3EEC0D36-9280-4D66-A5FD-B5D456A5FA67}" type="parTrans" cxnId="{C913730B-C275-4C77-AD4C-7FC4CC6D618E}">
      <dgm:prSet/>
      <dgm:spPr/>
      <dgm:t>
        <a:bodyPr/>
        <a:lstStyle/>
        <a:p>
          <a:endParaRPr lang="en-US">
            <a:latin typeface="+mj-lt"/>
          </a:endParaRPr>
        </a:p>
      </dgm:t>
    </dgm:pt>
    <dgm:pt modelId="{6AF13DF0-4ECD-4A3B-8920-E6DB7A4C8D7C}" type="sibTrans" cxnId="{C913730B-C275-4C77-AD4C-7FC4CC6D618E}">
      <dgm:prSet/>
      <dgm:spPr/>
      <dgm:t>
        <a:bodyPr/>
        <a:lstStyle/>
        <a:p>
          <a:endParaRPr lang="en-US">
            <a:latin typeface="+mj-lt"/>
          </a:endParaRPr>
        </a:p>
      </dgm:t>
    </dgm:pt>
    <dgm:pt modelId="{317166EF-1D29-4CDB-BB8F-4BB9E6F77B2D}">
      <dgm:prSet phldrT="[Text]"/>
      <dgm:spPr/>
      <dgm:t>
        <a:bodyPr/>
        <a:lstStyle/>
        <a:p>
          <a:r>
            <a:rPr lang="en-US" b="1" dirty="0">
              <a:latin typeface="+mj-lt"/>
            </a:rPr>
            <a:t>CONFIGURED</a:t>
          </a:r>
        </a:p>
      </dgm:t>
    </dgm:pt>
    <dgm:pt modelId="{7E3B1E8B-1DC0-437D-974F-80A19BC3D51E}" type="parTrans" cxnId="{8E8A48E4-86A7-4F3E-811B-D83F1D1C526D}">
      <dgm:prSet/>
      <dgm:spPr/>
      <dgm:t>
        <a:bodyPr/>
        <a:lstStyle/>
        <a:p>
          <a:endParaRPr lang="en-US">
            <a:latin typeface="+mj-lt"/>
          </a:endParaRPr>
        </a:p>
      </dgm:t>
    </dgm:pt>
    <dgm:pt modelId="{64F8935B-DF50-446A-8AFF-7997B1FFFBA8}" type="sibTrans" cxnId="{8E8A48E4-86A7-4F3E-811B-D83F1D1C526D}">
      <dgm:prSet/>
      <dgm:spPr/>
      <dgm:t>
        <a:bodyPr/>
        <a:lstStyle/>
        <a:p>
          <a:endParaRPr lang="en-US">
            <a:latin typeface="+mj-lt"/>
          </a:endParaRPr>
        </a:p>
      </dgm:t>
    </dgm:pt>
    <dgm:pt modelId="{E92234A2-BC56-4142-BD3C-A6B047989D59}">
      <dgm:prSet phldrT="[Text]" custT="1"/>
      <dgm:spPr/>
      <dgm:t>
        <a:bodyPr/>
        <a:lstStyle/>
        <a:p>
          <a:r>
            <a:rPr lang="en-US" sz="1100" dirty="0">
              <a:latin typeface="+mj-lt"/>
            </a:rPr>
            <a:t>Mid-market commercial</a:t>
          </a:r>
        </a:p>
      </dgm:t>
    </dgm:pt>
    <dgm:pt modelId="{90041BA8-DE53-4FE3-8F22-5FC2C330CEED}" type="parTrans" cxnId="{12657961-E560-4E4B-845F-6C0C26A36289}">
      <dgm:prSet/>
      <dgm:spPr/>
      <dgm:t>
        <a:bodyPr/>
        <a:lstStyle/>
        <a:p>
          <a:endParaRPr lang="en-US">
            <a:latin typeface="+mj-lt"/>
          </a:endParaRPr>
        </a:p>
      </dgm:t>
    </dgm:pt>
    <dgm:pt modelId="{9D043360-4DD9-4BC0-BBEC-41DE6CC47B9D}" type="sibTrans" cxnId="{12657961-E560-4E4B-845F-6C0C26A36289}">
      <dgm:prSet/>
      <dgm:spPr/>
      <dgm:t>
        <a:bodyPr/>
        <a:lstStyle/>
        <a:p>
          <a:endParaRPr lang="en-US">
            <a:latin typeface="+mj-lt"/>
          </a:endParaRPr>
        </a:p>
      </dgm:t>
    </dgm:pt>
    <dgm:pt modelId="{E844BC4D-EB1D-40DD-AF02-A31C6D6616C0}">
      <dgm:prSet phldrT="[Text]"/>
      <dgm:spPr/>
      <dgm:t>
        <a:bodyPr/>
        <a:lstStyle/>
        <a:p>
          <a:r>
            <a:rPr lang="en-US" b="1" dirty="0">
              <a:latin typeface="+mj-lt"/>
            </a:rPr>
            <a:t>ENGINEERED</a:t>
          </a:r>
        </a:p>
      </dgm:t>
    </dgm:pt>
    <dgm:pt modelId="{09C65C4E-9141-49D7-BC74-646DDA5170B0}" type="parTrans" cxnId="{D679CA2D-502D-4E59-8A76-9DF0F9B38EB6}">
      <dgm:prSet/>
      <dgm:spPr/>
      <dgm:t>
        <a:bodyPr/>
        <a:lstStyle/>
        <a:p>
          <a:endParaRPr lang="en-US">
            <a:latin typeface="+mj-lt"/>
          </a:endParaRPr>
        </a:p>
      </dgm:t>
    </dgm:pt>
    <dgm:pt modelId="{2166A6BE-48DC-48DA-B017-DAAF2E29955A}" type="sibTrans" cxnId="{D679CA2D-502D-4E59-8A76-9DF0F9B38EB6}">
      <dgm:prSet/>
      <dgm:spPr/>
      <dgm:t>
        <a:bodyPr/>
        <a:lstStyle/>
        <a:p>
          <a:endParaRPr lang="en-US">
            <a:latin typeface="+mj-lt"/>
          </a:endParaRPr>
        </a:p>
      </dgm:t>
    </dgm:pt>
    <dgm:pt modelId="{F908A90A-F27F-499C-81EF-72CDE77E8A0D}">
      <dgm:prSet phldrT="[Text]" custT="1"/>
      <dgm:spPr/>
      <dgm:t>
        <a:bodyPr/>
        <a:lstStyle/>
        <a:p>
          <a:r>
            <a:rPr lang="en-US" sz="1100" dirty="0">
              <a:latin typeface="+mj-lt"/>
            </a:rPr>
            <a:t>Large / mission critical</a:t>
          </a:r>
        </a:p>
      </dgm:t>
    </dgm:pt>
    <dgm:pt modelId="{29D2CFF4-D315-43BA-B083-DCB4386C5B3E}" type="parTrans" cxnId="{5F0EBF29-0C06-4F29-B4D7-67D3A096A4C8}">
      <dgm:prSet/>
      <dgm:spPr/>
      <dgm:t>
        <a:bodyPr/>
        <a:lstStyle/>
        <a:p>
          <a:endParaRPr lang="en-US">
            <a:latin typeface="+mj-lt"/>
          </a:endParaRPr>
        </a:p>
      </dgm:t>
    </dgm:pt>
    <dgm:pt modelId="{A242FC1F-53A7-4EE2-B4B1-C02FD9341913}" type="sibTrans" cxnId="{5F0EBF29-0C06-4F29-B4D7-67D3A096A4C8}">
      <dgm:prSet/>
      <dgm:spPr/>
      <dgm:t>
        <a:bodyPr/>
        <a:lstStyle/>
        <a:p>
          <a:endParaRPr lang="en-US">
            <a:latin typeface="+mj-lt"/>
          </a:endParaRPr>
        </a:p>
      </dgm:t>
    </dgm:pt>
    <dgm:pt modelId="{4B5863A8-94DE-4789-8FDA-157495BE4484}" type="pres">
      <dgm:prSet presAssocID="{2E4C0DC2-5603-4B56-B65B-DC0C490C2CC5}" presName="linear" presStyleCnt="0">
        <dgm:presLayoutVars>
          <dgm:dir/>
          <dgm:animLvl val="lvl"/>
          <dgm:resizeHandles val="exact"/>
        </dgm:presLayoutVars>
      </dgm:prSet>
      <dgm:spPr/>
    </dgm:pt>
    <dgm:pt modelId="{BEF21D2A-147B-4681-93A9-C0F7BB90044D}" type="pres">
      <dgm:prSet presAssocID="{FF8F3C7F-8F6D-4227-BCCE-72F3379DAD1F}" presName="parentLin" presStyleCnt="0"/>
      <dgm:spPr/>
    </dgm:pt>
    <dgm:pt modelId="{D670178D-FE3E-480E-81AE-C60EFF3EE63D}" type="pres">
      <dgm:prSet presAssocID="{FF8F3C7F-8F6D-4227-BCCE-72F3379DAD1F}" presName="parentLeftMargin" presStyleLbl="node1" presStyleIdx="0" presStyleCnt="3"/>
      <dgm:spPr/>
    </dgm:pt>
    <dgm:pt modelId="{99120EA4-E52E-480C-8E1E-4D55D1E012BE}" type="pres">
      <dgm:prSet presAssocID="{FF8F3C7F-8F6D-4227-BCCE-72F3379DAD1F}" presName="parentText" presStyleLbl="node1" presStyleIdx="0" presStyleCnt="3">
        <dgm:presLayoutVars>
          <dgm:chMax val="0"/>
          <dgm:bulletEnabled val="1"/>
        </dgm:presLayoutVars>
      </dgm:prSet>
      <dgm:spPr/>
    </dgm:pt>
    <dgm:pt modelId="{6A703B67-3302-49D3-A754-C11116E8CEF7}" type="pres">
      <dgm:prSet presAssocID="{FF8F3C7F-8F6D-4227-BCCE-72F3379DAD1F}" presName="negativeSpace" presStyleCnt="0"/>
      <dgm:spPr/>
    </dgm:pt>
    <dgm:pt modelId="{1F26351B-5A33-4343-A284-063C7FFB8660}" type="pres">
      <dgm:prSet presAssocID="{FF8F3C7F-8F6D-4227-BCCE-72F3379DAD1F}" presName="childText" presStyleLbl="conFgAcc1" presStyleIdx="0" presStyleCnt="3">
        <dgm:presLayoutVars>
          <dgm:bulletEnabled val="1"/>
        </dgm:presLayoutVars>
      </dgm:prSet>
      <dgm:spPr/>
    </dgm:pt>
    <dgm:pt modelId="{B41102BD-094E-491A-BB36-812A51CAEB06}" type="pres">
      <dgm:prSet presAssocID="{053D6B02-F292-4845-B97C-6908CE47386A}" presName="spaceBetweenRectangles" presStyleCnt="0"/>
      <dgm:spPr/>
    </dgm:pt>
    <dgm:pt modelId="{D0129C7A-1AEF-4D24-97CF-2A75C46DEC2F}" type="pres">
      <dgm:prSet presAssocID="{317166EF-1D29-4CDB-BB8F-4BB9E6F77B2D}" presName="parentLin" presStyleCnt="0"/>
      <dgm:spPr/>
    </dgm:pt>
    <dgm:pt modelId="{7283AEA7-E05E-4E6D-86F4-0E94F373DF5E}" type="pres">
      <dgm:prSet presAssocID="{317166EF-1D29-4CDB-BB8F-4BB9E6F77B2D}" presName="parentLeftMargin" presStyleLbl="node1" presStyleIdx="0" presStyleCnt="3"/>
      <dgm:spPr/>
    </dgm:pt>
    <dgm:pt modelId="{97708BF5-786B-4FBD-A20B-4A8801EBA75B}" type="pres">
      <dgm:prSet presAssocID="{317166EF-1D29-4CDB-BB8F-4BB9E6F77B2D}" presName="parentText" presStyleLbl="node1" presStyleIdx="1" presStyleCnt="3">
        <dgm:presLayoutVars>
          <dgm:chMax val="0"/>
          <dgm:bulletEnabled val="1"/>
        </dgm:presLayoutVars>
      </dgm:prSet>
      <dgm:spPr/>
    </dgm:pt>
    <dgm:pt modelId="{E8233C8C-5691-4047-B8F1-D78E8008EDA9}" type="pres">
      <dgm:prSet presAssocID="{317166EF-1D29-4CDB-BB8F-4BB9E6F77B2D}" presName="negativeSpace" presStyleCnt="0"/>
      <dgm:spPr/>
    </dgm:pt>
    <dgm:pt modelId="{77307BA8-0EB4-4929-94E2-8F6B2626C748}" type="pres">
      <dgm:prSet presAssocID="{317166EF-1D29-4CDB-BB8F-4BB9E6F77B2D}" presName="childText" presStyleLbl="conFgAcc1" presStyleIdx="1" presStyleCnt="3">
        <dgm:presLayoutVars>
          <dgm:bulletEnabled val="1"/>
        </dgm:presLayoutVars>
      </dgm:prSet>
      <dgm:spPr/>
    </dgm:pt>
    <dgm:pt modelId="{D49C1763-4696-450F-ACCE-24DBCFB07173}" type="pres">
      <dgm:prSet presAssocID="{64F8935B-DF50-446A-8AFF-7997B1FFFBA8}" presName="spaceBetweenRectangles" presStyleCnt="0"/>
      <dgm:spPr/>
    </dgm:pt>
    <dgm:pt modelId="{A547B0D2-EC64-466C-A60C-C59C89DBDB3B}" type="pres">
      <dgm:prSet presAssocID="{E844BC4D-EB1D-40DD-AF02-A31C6D6616C0}" presName="parentLin" presStyleCnt="0"/>
      <dgm:spPr/>
    </dgm:pt>
    <dgm:pt modelId="{159C872A-252B-47E3-9B13-739AA9F741AC}" type="pres">
      <dgm:prSet presAssocID="{E844BC4D-EB1D-40DD-AF02-A31C6D6616C0}" presName="parentLeftMargin" presStyleLbl="node1" presStyleIdx="1" presStyleCnt="3"/>
      <dgm:spPr/>
    </dgm:pt>
    <dgm:pt modelId="{3CA5EBA2-E9D0-4F16-965F-C059736403C4}" type="pres">
      <dgm:prSet presAssocID="{E844BC4D-EB1D-40DD-AF02-A31C6D6616C0}" presName="parentText" presStyleLbl="node1" presStyleIdx="2" presStyleCnt="3">
        <dgm:presLayoutVars>
          <dgm:chMax val="0"/>
          <dgm:bulletEnabled val="1"/>
        </dgm:presLayoutVars>
      </dgm:prSet>
      <dgm:spPr/>
    </dgm:pt>
    <dgm:pt modelId="{113DD574-F42D-41EA-95BE-C25FB2F1EC13}" type="pres">
      <dgm:prSet presAssocID="{E844BC4D-EB1D-40DD-AF02-A31C6D6616C0}" presName="negativeSpace" presStyleCnt="0"/>
      <dgm:spPr/>
    </dgm:pt>
    <dgm:pt modelId="{64BBB10F-BD83-4976-B148-BF5B1C030629}" type="pres">
      <dgm:prSet presAssocID="{E844BC4D-EB1D-40DD-AF02-A31C6D6616C0}" presName="childText" presStyleLbl="conFgAcc1" presStyleIdx="2" presStyleCnt="3">
        <dgm:presLayoutVars>
          <dgm:bulletEnabled val="1"/>
        </dgm:presLayoutVars>
      </dgm:prSet>
      <dgm:spPr/>
    </dgm:pt>
  </dgm:ptLst>
  <dgm:cxnLst>
    <dgm:cxn modelId="{C913730B-C275-4C77-AD4C-7FC4CC6D618E}" srcId="{FF8F3C7F-8F6D-4227-BCCE-72F3379DAD1F}" destId="{17E7A0D0-D99F-4AEE-B004-0A768A5AD2AE}" srcOrd="0" destOrd="0" parTransId="{3EEC0D36-9280-4D66-A5FD-B5D456A5FA67}" sibTransId="{6AF13DF0-4ECD-4A3B-8920-E6DB7A4C8D7C}"/>
    <dgm:cxn modelId="{98B0391C-CD50-4BC9-B577-92E7FF9E28DA}" type="presOf" srcId="{E92234A2-BC56-4142-BD3C-A6B047989D59}" destId="{77307BA8-0EB4-4929-94E2-8F6B2626C748}" srcOrd="0" destOrd="0" presId="urn:microsoft.com/office/officeart/2005/8/layout/list1"/>
    <dgm:cxn modelId="{4AD8D123-49C7-4FCC-B3A4-F4BB4B391955}" type="presOf" srcId="{2E4C0DC2-5603-4B56-B65B-DC0C490C2CC5}" destId="{4B5863A8-94DE-4789-8FDA-157495BE4484}" srcOrd="0" destOrd="0" presId="urn:microsoft.com/office/officeart/2005/8/layout/list1"/>
    <dgm:cxn modelId="{5F0EBF29-0C06-4F29-B4D7-67D3A096A4C8}" srcId="{E844BC4D-EB1D-40DD-AF02-A31C6D6616C0}" destId="{F908A90A-F27F-499C-81EF-72CDE77E8A0D}" srcOrd="0" destOrd="0" parTransId="{29D2CFF4-D315-43BA-B083-DCB4386C5B3E}" sibTransId="{A242FC1F-53A7-4EE2-B4B1-C02FD9341913}"/>
    <dgm:cxn modelId="{D679CA2D-502D-4E59-8A76-9DF0F9B38EB6}" srcId="{2E4C0DC2-5603-4B56-B65B-DC0C490C2CC5}" destId="{E844BC4D-EB1D-40DD-AF02-A31C6D6616C0}" srcOrd="2" destOrd="0" parTransId="{09C65C4E-9141-49D7-BC74-646DDA5170B0}" sibTransId="{2166A6BE-48DC-48DA-B017-DAAF2E29955A}"/>
    <dgm:cxn modelId="{68B8C634-B213-47E6-956A-AD0300B8B8FE}" type="presOf" srcId="{317166EF-1D29-4CDB-BB8F-4BB9E6F77B2D}" destId="{7283AEA7-E05E-4E6D-86F4-0E94F373DF5E}" srcOrd="0" destOrd="0" presId="urn:microsoft.com/office/officeart/2005/8/layout/list1"/>
    <dgm:cxn modelId="{12657961-E560-4E4B-845F-6C0C26A36289}" srcId="{317166EF-1D29-4CDB-BB8F-4BB9E6F77B2D}" destId="{E92234A2-BC56-4142-BD3C-A6B047989D59}" srcOrd="0" destOrd="0" parTransId="{90041BA8-DE53-4FE3-8F22-5FC2C330CEED}" sibTransId="{9D043360-4DD9-4BC0-BBEC-41DE6CC47B9D}"/>
    <dgm:cxn modelId="{27F35548-B9C4-4F28-9691-714E9EDD2C24}" type="presOf" srcId="{FF8F3C7F-8F6D-4227-BCCE-72F3379DAD1F}" destId="{99120EA4-E52E-480C-8E1E-4D55D1E012BE}" srcOrd="1" destOrd="0" presId="urn:microsoft.com/office/officeart/2005/8/layout/list1"/>
    <dgm:cxn modelId="{532C204B-5284-4C7D-94FE-DE4985DF294B}" type="presOf" srcId="{317166EF-1D29-4CDB-BB8F-4BB9E6F77B2D}" destId="{97708BF5-786B-4FBD-A20B-4A8801EBA75B}" srcOrd="1" destOrd="0" presId="urn:microsoft.com/office/officeart/2005/8/layout/list1"/>
    <dgm:cxn modelId="{473E174E-BC20-4DCF-A53F-6539F98CBD5C}" type="presOf" srcId="{E844BC4D-EB1D-40DD-AF02-A31C6D6616C0}" destId="{3CA5EBA2-E9D0-4F16-965F-C059736403C4}" srcOrd="1" destOrd="0" presId="urn:microsoft.com/office/officeart/2005/8/layout/list1"/>
    <dgm:cxn modelId="{CACA4472-027C-4982-95B3-AD60490C4F82}" type="presOf" srcId="{FF8F3C7F-8F6D-4227-BCCE-72F3379DAD1F}" destId="{D670178D-FE3E-480E-81AE-C60EFF3EE63D}" srcOrd="0" destOrd="0" presId="urn:microsoft.com/office/officeart/2005/8/layout/list1"/>
    <dgm:cxn modelId="{52F2A383-9463-4C25-9DB4-617040186198}" type="presOf" srcId="{F908A90A-F27F-499C-81EF-72CDE77E8A0D}" destId="{64BBB10F-BD83-4976-B148-BF5B1C030629}" srcOrd="0" destOrd="0" presId="urn:microsoft.com/office/officeart/2005/8/layout/list1"/>
    <dgm:cxn modelId="{E32C5C9C-D772-4E90-8732-0D91796DA3F6}" type="presOf" srcId="{E844BC4D-EB1D-40DD-AF02-A31C6D6616C0}" destId="{159C872A-252B-47E3-9B13-739AA9F741AC}" srcOrd="0" destOrd="0" presId="urn:microsoft.com/office/officeart/2005/8/layout/list1"/>
    <dgm:cxn modelId="{F38145A4-CCB8-4FF9-870D-A7FD10AA028D}" type="presOf" srcId="{17E7A0D0-D99F-4AEE-B004-0A768A5AD2AE}" destId="{1F26351B-5A33-4343-A284-063C7FFB8660}" srcOrd="0" destOrd="0" presId="urn:microsoft.com/office/officeart/2005/8/layout/list1"/>
    <dgm:cxn modelId="{BD167DAC-AB86-4C51-951E-B6E348A7EA31}" srcId="{2E4C0DC2-5603-4B56-B65B-DC0C490C2CC5}" destId="{FF8F3C7F-8F6D-4227-BCCE-72F3379DAD1F}" srcOrd="0" destOrd="0" parTransId="{12530EF6-4F81-4BA5-AD83-8B67A3CCF52A}" sibTransId="{053D6B02-F292-4845-B97C-6908CE47386A}"/>
    <dgm:cxn modelId="{8E8A48E4-86A7-4F3E-811B-D83F1D1C526D}" srcId="{2E4C0DC2-5603-4B56-B65B-DC0C490C2CC5}" destId="{317166EF-1D29-4CDB-BB8F-4BB9E6F77B2D}" srcOrd="1" destOrd="0" parTransId="{7E3B1E8B-1DC0-437D-974F-80A19BC3D51E}" sibTransId="{64F8935B-DF50-446A-8AFF-7997B1FFFBA8}"/>
    <dgm:cxn modelId="{5FA92835-C22B-4961-BB65-58E6F0CF9B22}" type="presParOf" srcId="{4B5863A8-94DE-4789-8FDA-157495BE4484}" destId="{BEF21D2A-147B-4681-93A9-C0F7BB90044D}" srcOrd="0" destOrd="0" presId="urn:microsoft.com/office/officeart/2005/8/layout/list1"/>
    <dgm:cxn modelId="{4CA00DE4-2675-4846-A3D7-CB5C4A6BF817}" type="presParOf" srcId="{BEF21D2A-147B-4681-93A9-C0F7BB90044D}" destId="{D670178D-FE3E-480E-81AE-C60EFF3EE63D}" srcOrd="0" destOrd="0" presId="urn:microsoft.com/office/officeart/2005/8/layout/list1"/>
    <dgm:cxn modelId="{1A518768-C4E8-4534-A1F7-51248437DD4F}" type="presParOf" srcId="{BEF21D2A-147B-4681-93A9-C0F7BB90044D}" destId="{99120EA4-E52E-480C-8E1E-4D55D1E012BE}" srcOrd="1" destOrd="0" presId="urn:microsoft.com/office/officeart/2005/8/layout/list1"/>
    <dgm:cxn modelId="{6795F822-4690-48B3-AAA6-21D65BBF7286}" type="presParOf" srcId="{4B5863A8-94DE-4789-8FDA-157495BE4484}" destId="{6A703B67-3302-49D3-A754-C11116E8CEF7}" srcOrd="1" destOrd="0" presId="urn:microsoft.com/office/officeart/2005/8/layout/list1"/>
    <dgm:cxn modelId="{8F60323C-C144-47B8-B4E7-B8181A3B8CA6}" type="presParOf" srcId="{4B5863A8-94DE-4789-8FDA-157495BE4484}" destId="{1F26351B-5A33-4343-A284-063C7FFB8660}" srcOrd="2" destOrd="0" presId="urn:microsoft.com/office/officeart/2005/8/layout/list1"/>
    <dgm:cxn modelId="{19386D01-327D-4CEA-AD28-14AA1DE63D25}" type="presParOf" srcId="{4B5863A8-94DE-4789-8FDA-157495BE4484}" destId="{B41102BD-094E-491A-BB36-812A51CAEB06}" srcOrd="3" destOrd="0" presId="urn:microsoft.com/office/officeart/2005/8/layout/list1"/>
    <dgm:cxn modelId="{A0898175-6318-4347-A63F-3F19E118CEC3}" type="presParOf" srcId="{4B5863A8-94DE-4789-8FDA-157495BE4484}" destId="{D0129C7A-1AEF-4D24-97CF-2A75C46DEC2F}" srcOrd="4" destOrd="0" presId="urn:microsoft.com/office/officeart/2005/8/layout/list1"/>
    <dgm:cxn modelId="{75A09C6D-39E5-4B3C-84E7-E83946F5D04B}" type="presParOf" srcId="{D0129C7A-1AEF-4D24-97CF-2A75C46DEC2F}" destId="{7283AEA7-E05E-4E6D-86F4-0E94F373DF5E}" srcOrd="0" destOrd="0" presId="urn:microsoft.com/office/officeart/2005/8/layout/list1"/>
    <dgm:cxn modelId="{E5BCC823-6BD1-498E-B4F4-4B328179B5DD}" type="presParOf" srcId="{D0129C7A-1AEF-4D24-97CF-2A75C46DEC2F}" destId="{97708BF5-786B-4FBD-A20B-4A8801EBA75B}" srcOrd="1" destOrd="0" presId="urn:microsoft.com/office/officeart/2005/8/layout/list1"/>
    <dgm:cxn modelId="{D7344221-905B-4155-8337-464F2BBA8A43}" type="presParOf" srcId="{4B5863A8-94DE-4789-8FDA-157495BE4484}" destId="{E8233C8C-5691-4047-B8F1-D78E8008EDA9}" srcOrd="5" destOrd="0" presId="urn:microsoft.com/office/officeart/2005/8/layout/list1"/>
    <dgm:cxn modelId="{EA60227A-F783-44A6-B139-E817ADFE6CAA}" type="presParOf" srcId="{4B5863A8-94DE-4789-8FDA-157495BE4484}" destId="{77307BA8-0EB4-4929-94E2-8F6B2626C748}" srcOrd="6" destOrd="0" presId="urn:microsoft.com/office/officeart/2005/8/layout/list1"/>
    <dgm:cxn modelId="{1DB8AE20-436C-4481-9AA4-FBFAC6947CAF}" type="presParOf" srcId="{4B5863A8-94DE-4789-8FDA-157495BE4484}" destId="{D49C1763-4696-450F-ACCE-24DBCFB07173}" srcOrd="7" destOrd="0" presId="urn:microsoft.com/office/officeart/2005/8/layout/list1"/>
    <dgm:cxn modelId="{F346157D-BB4A-43FA-9640-EB71BACC36B5}" type="presParOf" srcId="{4B5863A8-94DE-4789-8FDA-157495BE4484}" destId="{A547B0D2-EC64-466C-A60C-C59C89DBDB3B}" srcOrd="8" destOrd="0" presId="urn:microsoft.com/office/officeart/2005/8/layout/list1"/>
    <dgm:cxn modelId="{8F545E5E-864D-4BD0-84DD-3BD2083343BD}" type="presParOf" srcId="{A547B0D2-EC64-466C-A60C-C59C89DBDB3B}" destId="{159C872A-252B-47E3-9B13-739AA9F741AC}" srcOrd="0" destOrd="0" presId="urn:microsoft.com/office/officeart/2005/8/layout/list1"/>
    <dgm:cxn modelId="{2A2D47CD-DB4A-4DDC-B4F8-BC7BB3BEB108}" type="presParOf" srcId="{A547B0D2-EC64-466C-A60C-C59C89DBDB3B}" destId="{3CA5EBA2-E9D0-4F16-965F-C059736403C4}" srcOrd="1" destOrd="0" presId="urn:microsoft.com/office/officeart/2005/8/layout/list1"/>
    <dgm:cxn modelId="{20F0E5E2-4874-4113-9047-904BBBA52495}" type="presParOf" srcId="{4B5863A8-94DE-4789-8FDA-157495BE4484}" destId="{113DD574-F42D-41EA-95BE-C25FB2F1EC13}" srcOrd="9" destOrd="0" presId="urn:microsoft.com/office/officeart/2005/8/layout/list1"/>
    <dgm:cxn modelId="{389FFD6C-1906-461F-8E98-4C1354AED447}" type="presParOf" srcId="{4B5863A8-94DE-4789-8FDA-157495BE4484}" destId="{64BBB10F-BD83-4976-B148-BF5B1C030629}" srcOrd="10" destOrd="0" presId="urn:microsoft.com/office/officeart/2005/8/layout/list1"/>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C825CC9E-FF42-4038-84BD-6022BAFE8608}" type="doc">
      <dgm:prSet loTypeId="urn:diagrams.loki3.com/BracketList" loCatId="list" qsTypeId="urn:microsoft.com/office/officeart/2005/8/quickstyle/simple2" qsCatId="simple" csTypeId="urn:microsoft.com/office/officeart/2005/8/colors/accent1_2" csCatId="accent1" phldr="1"/>
      <dgm:spPr/>
      <dgm:t>
        <a:bodyPr/>
        <a:lstStyle/>
        <a:p>
          <a:endParaRPr lang="en-US"/>
        </a:p>
      </dgm:t>
    </dgm:pt>
    <dgm:pt modelId="{97DB07B2-2040-46F8-B548-F87F04E5E635}">
      <dgm:prSet phldrT="[Text]"/>
      <dgm:spPr/>
      <dgm:t>
        <a:bodyPr/>
        <a:lstStyle/>
        <a:p>
          <a:r>
            <a:rPr lang="en-US"/>
            <a:t>Introduction to Commercial Water Heating</a:t>
          </a:r>
          <a:endParaRPr lang="en-US" dirty="0"/>
        </a:p>
      </dgm:t>
    </dgm:pt>
    <dgm:pt modelId="{5A7BBC17-EFC7-492F-A5A5-9FD7012C9D17}" type="parTrans" cxnId="{9BFFD18E-E05F-490E-B92F-8323B436EA6B}">
      <dgm:prSet/>
      <dgm:spPr/>
      <dgm:t>
        <a:bodyPr/>
        <a:lstStyle/>
        <a:p>
          <a:endParaRPr lang="en-US">
            <a:solidFill>
              <a:schemeClr val="bg1"/>
            </a:solidFill>
          </a:endParaRPr>
        </a:p>
      </dgm:t>
    </dgm:pt>
    <dgm:pt modelId="{EB572CB8-06EA-4D43-A0B9-26532BE79606}" type="sibTrans" cxnId="{9BFFD18E-E05F-490E-B92F-8323B436EA6B}">
      <dgm:prSet/>
      <dgm:spPr/>
      <dgm:t>
        <a:bodyPr/>
        <a:lstStyle/>
        <a:p>
          <a:endParaRPr lang="en-US">
            <a:solidFill>
              <a:schemeClr val="bg1"/>
            </a:solidFill>
          </a:endParaRPr>
        </a:p>
      </dgm:t>
    </dgm:pt>
    <dgm:pt modelId="{6507779E-B5AE-4E6E-9F17-E3A8F890065C}">
      <dgm:prSet/>
      <dgm:spPr/>
      <dgm:t>
        <a:bodyPr/>
        <a:lstStyle/>
        <a:p>
          <a:r>
            <a:rPr lang="en-US"/>
            <a:t>What Is a Commercial Gas Tankless System?</a:t>
          </a:r>
          <a:endParaRPr lang="en-US" dirty="0"/>
        </a:p>
      </dgm:t>
    </dgm:pt>
    <dgm:pt modelId="{14552671-27AF-4B9F-9167-9BBBD5F22234}" type="parTrans" cxnId="{B4F102EF-A6F5-4621-9BD8-25E68CB46706}">
      <dgm:prSet/>
      <dgm:spPr/>
      <dgm:t>
        <a:bodyPr/>
        <a:lstStyle/>
        <a:p>
          <a:endParaRPr lang="en-US">
            <a:solidFill>
              <a:schemeClr val="bg1"/>
            </a:solidFill>
          </a:endParaRPr>
        </a:p>
      </dgm:t>
    </dgm:pt>
    <dgm:pt modelId="{06AA0893-B756-460D-8C5C-BC0563387F45}" type="sibTrans" cxnId="{B4F102EF-A6F5-4621-9BD8-25E68CB46706}">
      <dgm:prSet/>
      <dgm:spPr/>
      <dgm:t>
        <a:bodyPr/>
        <a:lstStyle/>
        <a:p>
          <a:endParaRPr lang="en-US">
            <a:solidFill>
              <a:schemeClr val="bg1"/>
            </a:solidFill>
          </a:endParaRPr>
        </a:p>
      </dgm:t>
    </dgm:pt>
    <dgm:pt modelId="{ADE116DD-E69F-4796-80AF-A15F57F526E3}">
      <dgm:prSet/>
      <dgm:spPr/>
      <dgm:t>
        <a:bodyPr/>
        <a:lstStyle/>
        <a:p>
          <a:r>
            <a:rPr lang="en-US"/>
            <a:t>Commercial Tankless Use Cases</a:t>
          </a:r>
          <a:endParaRPr lang="en-US" dirty="0"/>
        </a:p>
      </dgm:t>
    </dgm:pt>
    <dgm:pt modelId="{DDBF6AB6-62EA-4DCA-BE9F-13BCD844EE2A}" type="parTrans" cxnId="{247C41FF-B7D9-47BC-83C3-6DE5A7174D03}">
      <dgm:prSet/>
      <dgm:spPr/>
      <dgm:t>
        <a:bodyPr/>
        <a:lstStyle/>
        <a:p>
          <a:endParaRPr lang="en-US">
            <a:solidFill>
              <a:schemeClr val="bg1"/>
            </a:solidFill>
          </a:endParaRPr>
        </a:p>
      </dgm:t>
    </dgm:pt>
    <dgm:pt modelId="{83CDA701-C513-4FFA-ACC4-8388B2CDBEA8}" type="sibTrans" cxnId="{247C41FF-B7D9-47BC-83C3-6DE5A7174D03}">
      <dgm:prSet/>
      <dgm:spPr/>
      <dgm:t>
        <a:bodyPr/>
        <a:lstStyle/>
        <a:p>
          <a:endParaRPr lang="en-US">
            <a:solidFill>
              <a:schemeClr val="bg1"/>
            </a:solidFill>
          </a:endParaRPr>
        </a:p>
      </dgm:t>
    </dgm:pt>
    <dgm:pt modelId="{8F2EED7F-124E-47E8-9210-D927CA0B4C05}">
      <dgm:prSet phldrT="[Text]"/>
      <dgm:spPr/>
      <dgm:t>
        <a:bodyPr/>
        <a:lstStyle/>
        <a:p>
          <a:r>
            <a:rPr lang="en-US" dirty="0"/>
            <a:t>Critical Role in Industries</a:t>
          </a:r>
        </a:p>
      </dgm:t>
    </dgm:pt>
    <dgm:pt modelId="{F9F70631-1315-4F5B-89FA-529938D4DD11}" type="parTrans" cxnId="{E8A87534-A743-4C55-9414-020E715F7A3B}">
      <dgm:prSet/>
      <dgm:spPr/>
      <dgm:t>
        <a:bodyPr/>
        <a:lstStyle/>
        <a:p>
          <a:endParaRPr lang="en-US">
            <a:solidFill>
              <a:schemeClr val="bg1"/>
            </a:solidFill>
          </a:endParaRPr>
        </a:p>
      </dgm:t>
    </dgm:pt>
    <dgm:pt modelId="{1EF8111C-607B-4D91-84D8-6C38D48BFB55}" type="sibTrans" cxnId="{E8A87534-A743-4C55-9414-020E715F7A3B}">
      <dgm:prSet/>
      <dgm:spPr/>
      <dgm:t>
        <a:bodyPr/>
        <a:lstStyle/>
        <a:p>
          <a:endParaRPr lang="en-US">
            <a:solidFill>
              <a:schemeClr val="bg1"/>
            </a:solidFill>
          </a:endParaRPr>
        </a:p>
      </dgm:t>
    </dgm:pt>
    <dgm:pt modelId="{9CB051E6-7726-4524-846F-68BB6B803F01}">
      <dgm:prSet/>
      <dgm:spPr/>
      <dgm:t>
        <a:bodyPr/>
        <a:lstStyle/>
        <a:p>
          <a:r>
            <a:rPr lang="en-US"/>
            <a:t>Shift from Tank &amp; Boiler to Tankless</a:t>
          </a:r>
          <a:endParaRPr lang="en-US" dirty="0"/>
        </a:p>
      </dgm:t>
    </dgm:pt>
    <dgm:pt modelId="{49CBEADE-4916-45D3-AD1A-0DE937B170CC}" type="parTrans" cxnId="{F357FA1C-BA93-4E18-AA7D-BFBBD82E0CD2}">
      <dgm:prSet/>
      <dgm:spPr/>
      <dgm:t>
        <a:bodyPr/>
        <a:lstStyle/>
        <a:p>
          <a:endParaRPr lang="en-US">
            <a:solidFill>
              <a:schemeClr val="bg1"/>
            </a:solidFill>
          </a:endParaRPr>
        </a:p>
      </dgm:t>
    </dgm:pt>
    <dgm:pt modelId="{F06AB40D-8E4D-45BE-BB0C-2AF4C0DE6D24}" type="sibTrans" cxnId="{F357FA1C-BA93-4E18-AA7D-BFBBD82E0CD2}">
      <dgm:prSet/>
      <dgm:spPr/>
      <dgm:t>
        <a:bodyPr/>
        <a:lstStyle/>
        <a:p>
          <a:endParaRPr lang="en-US">
            <a:solidFill>
              <a:schemeClr val="bg1"/>
            </a:solidFill>
          </a:endParaRPr>
        </a:p>
      </dgm:t>
    </dgm:pt>
    <dgm:pt modelId="{35011113-8C0D-4AAE-B2B2-CE11E454B815}">
      <dgm:prSet/>
      <dgm:spPr/>
      <dgm:t>
        <a:bodyPr/>
        <a:lstStyle/>
        <a:p>
          <a:r>
            <a:rPr lang="en-US"/>
            <a:t>Energy Efficiency and Sustainability</a:t>
          </a:r>
          <a:endParaRPr lang="en-US" dirty="0"/>
        </a:p>
      </dgm:t>
    </dgm:pt>
    <dgm:pt modelId="{BC5EBDBF-2CB0-40F7-89B8-8AB6975A4785}" type="parTrans" cxnId="{4A151007-1B51-4F2B-A8E2-B847D6D37700}">
      <dgm:prSet/>
      <dgm:spPr/>
      <dgm:t>
        <a:bodyPr/>
        <a:lstStyle/>
        <a:p>
          <a:endParaRPr lang="en-US"/>
        </a:p>
      </dgm:t>
    </dgm:pt>
    <dgm:pt modelId="{94437BE6-7082-4910-94C6-440E2F99699D}" type="sibTrans" cxnId="{4A151007-1B51-4F2B-A8E2-B847D6D37700}">
      <dgm:prSet/>
      <dgm:spPr/>
      <dgm:t>
        <a:bodyPr/>
        <a:lstStyle/>
        <a:p>
          <a:endParaRPr lang="en-US"/>
        </a:p>
      </dgm:t>
    </dgm:pt>
    <dgm:pt modelId="{1C8CDB62-65B6-4998-AC20-6F30E7974495}">
      <dgm:prSet/>
      <dgm:spPr/>
      <dgm:t>
        <a:bodyPr/>
        <a:lstStyle/>
        <a:p>
          <a:r>
            <a:rPr lang="en-US"/>
            <a:t>Sales Strategy and Customer Value</a:t>
          </a:r>
          <a:endParaRPr lang="en-US" dirty="0"/>
        </a:p>
      </dgm:t>
    </dgm:pt>
    <dgm:pt modelId="{DF485575-0CC4-4897-A841-76E589C35D2E}" type="parTrans" cxnId="{3D4B9355-AF13-438F-816F-538DEDD925D3}">
      <dgm:prSet/>
      <dgm:spPr/>
      <dgm:t>
        <a:bodyPr/>
        <a:lstStyle/>
        <a:p>
          <a:endParaRPr lang="en-US"/>
        </a:p>
      </dgm:t>
    </dgm:pt>
    <dgm:pt modelId="{405DCB2A-D569-4B6B-8B74-F00AD6CCF971}" type="sibTrans" cxnId="{3D4B9355-AF13-438F-816F-538DEDD925D3}">
      <dgm:prSet/>
      <dgm:spPr/>
      <dgm:t>
        <a:bodyPr/>
        <a:lstStyle/>
        <a:p>
          <a:endParaRPr lang="en-US"/>
        </a:p>
      </dgm:t>
    </dgm:pt>
    <dgm:pt modelId="{80398F03-9793-4C87-B826-E845DFDF51B4}">
      <dgm:prSet/>
      <dgm:spPr/>
      <dgm:t>
        <a:bodyPr/>
        <a:lstStyle/>
        <a:p>
          <a:r>
            <a:rPr lang="en-US"/>
            <a:t>On-Demand Hot Water Heating</a:t>
          </a:r>
          <a:endParaRPr lang="en-US" dirty="0"/>
        </a:p>
      </dgm:t>
    </dgm:pt>
    <dgm:pt modelId="{67937942-6FDF-421C-BED2-A52CC209BE21}" type="parTrans" cxnId="{374D259D-9AF5-4DB1-83D4-27CDE2DC71B1}">
      <dgm:prSet/>
      <dgm:spPr/>
      <dgm:t>
        <a:bodyPr/>
        <a:lstStyle/>
        <a:p>
          <a:endParaRPr lang="en-US"/>
        </a:p>
      </dgm:t>
    </dgm:pt>
    <dgm:pt modelId="{E728CC0E-87CB-4BC3-87D5-2CC87B770AA1}" type="sibTrans" cxnId="{374D259D-9AF5-4DB1-83D4-27CDE2DC71B1}">
      <dgm:prSet/>
      <dgm:spPr/>
      <dgm:t>
        <a:bodyPr/>
        <a:lstStyle/>
        <a:p>
          <a:endParaRPr lang="en-US"/>
        </a:p>
      </dgm:t>
    </dgm:pt>
    <dgm:pt modelId="{8F776139-38C7-45C9-86F2-304CD9BACF9F}">
      <dgm:prSet/>
      <dgm:spPr/>
      <dgm:t>
        <a:bodyPr/>
        <a:lstStyle/>
        <a:p>
          <a:r>
            <a:rPr lang="en-US"/>
            <a:t>Advanced Combustion Control</a:t>
          </a:r>
          <a:endParaRPr lang="en-US" dirty="0"/>
        </a:p>
      </dgm:t>
    </dgm:pt>
    <dgm:pt modelId="{35782CE6-163E-4227-92E8-C5A5E80B1BFF}" type="parTrans" cxnId="{D2D9C671-B767-4979-8CDE-55EAF509DE61}">
      <dgm:prSet/>
      <dgm:spPr/>
      <dgm:t>
        <a:bodyPr/>
        <a:lstStyle/>
        <a:p>
          <a:endParaRPr lang="en-US"/>
        </a:p>
      </dgm:t>
    </dgm:pt>
    <dgm:pt modelId="{0E18FDC1-4D43-4C72-9CBD-E9BDDD0EE5B0}" type="sibTrans" cxnId="{D2D9C671-B767-4979-8CDE-55EAF509DE61}">
      <dgm:prSet/>
      <dgm:spPr/>
      <dgm:t>
        <a:bodyPr/>
        <a:lstStyle/>
        <a:p>
          <a:endParaRPr lang="en-US"/>
        </a:p>
      </dgm:t>
    </dgm:pt>
    <dgm:pt modelId="{04650244-F859-4F17-A0E6-8CE41040CB06}">
      <dgm:prSet/>
      <dgm:spPr/>
      <dgm:t>
        <a:bodyPr/>
        <a:lstStyle/>
        <a:p>
          <a:r>
            <a:rPr lang="en-US"/>
            <a:t>Modular Scalability and Redundancy</a:t>
          </a:r>
          <a:endParaRPr lang="en-US" dirty="0"/>
        </a:p>
      </dgm:t>
    </dgm:pt>
    <dgm:pt modelId="{813C6BF3-1D0C-4166-BF6B-985DB1DB62E9}" type="parTrans" cxnId="{E3E8DB94-EB8E-49D7-A44B-2FEAAD4E3188}">
      <dgm:prSet/>
      <dgm:spPr/>
      <dgm:t>
        <a:bodyPr/>
        <a:lstStyle/>
        <a:p>
          <a:endParaRPr lang="en-US"/>
        </a:p>
      </dgm:t>
    </dgm:pt>
    <dgm:pt modelId="{2544C80F-2EB3-4C75-8D2C-A5F36A754EB7}" type="sibTrans" cxnId="{E3E8DB94-EB8E-49D7-A44B-2FEAAD4E3188}">
      <dgm:prSet/>
      <dgm:spPr/>
      <dgm:t>
        <a:bodyPr/>
        <a:lstStyle/>
        <a:p>
          <a:endParaRPr lang="en-US"/>
        </a:p>
      </dgm:t>
    </dgm:pt>
    <dgm:pt modelId="{FB3D16BE-F67A-4F5A-A7C8-218DEDC0A18D}">
      <dgm:prSet/>
      <dgm:spPr/>
      <dgm:t>
        <a:bodyPr/>
        <a:lstStyle/>
        <a:p>
          <a:r>
            <a:rPr lang="en-US"/>
            <a:t>Compact Design and Reliability</a:t>
          </a:r>
          <a:endParaRPr lang="en-US" dirty="0"/>
        </a:p>
      </dgm:t>
    </dgm:pt>
    <dgm:pt modelId="{21A60955-7AC5-4C93-9EEF-9D7CB364C329}" type="parTrans" cxnId="{36BCF877-6D2F-446A-A42F-8117FCDA82EF}">
      <dgm:prSet/>
      <dgm:spPr/>
      <dgm:t>
        <a:bodyPr/>
        <a:lstStyle/>
        <a:p>
          <a:endParaRPr lang="en-US"/>
        </a:p>
      </dgm:t>
    </dgm:pt>
    <dgm:pt modelId="{408D889A-F8AD-41CF-AEAB-613B05786F17}" type="sibTrans" cxnId="{36BCF877-6D2F-446A-A42F-8117FCDA82EF}">
      <dgm:prSet/>
      <dgm:spPr/>
      <dgm:t>
        <a:bodyPr/>
        <a:lstStyle/>
        <a:p>
          <a:endParaRPr lang="en-US"/>
        </a:p>
      </dgm:t>
    </dgm:pt>
    <dgm:pt modelId="{8D0A0F62-BA0C-4D33-9077-17180E694C50}">
      <dgm:prSet/>
      <dgm:spPr/>
      <dgm:t>
        <a:bodyPr/>
        <a:lstStyle/>
        <a:p>
          <a:r>
            <a:rPr lang="en-US"/>
            <a:t>Restaurants and Food Service</a:t>
          </a:r>
          <a:endParaRPr lang="en-US" dirty="0"/>
        </a:p>
      </dgm:t>
    </dgm:pt>
    <dgm:pt modelId="{FB9085DE-C42F-4DE5-8E4C-EC96BD697D35}" type="parTrans" cxnId="{5C0676D0-6665-448E-8BA3-ECC07612490E}">
      <dgm:prSet/>
      <dgm:spPr/>
      <dgm:t>
        <a:bodyPr/>
        <a:lstStyle/>
        <a:p>
          <a:endParaRPr lang="en-US"/>
        </a:p>
      </dgm:t>
    </dgm:pt>
    <dgm:pt modelId="{0794B3E0-A4C4-41E3-82A8-DCD52E75DEBE}" type="sibTrans" cxnId="{5C0676D0-6665-448E-8BA3-ECC07612490E}">
      <dgm:prSet/>
      <dgm:spPr/>
      <dgm:t>
        <a:bodyPr/>
        <a:lstStyle/>
        <a:p>
          <a:endParaRPr lang="en-US"/>
        </a:p>
      </dgm:t>
    </dgm:pt>
    <dgm:pt modelId="{613E6D91-73E7-436C-AE9D-FFF921F2E2D7}">
      <dgm:prSet/>
      <dgm:spPr/>
      <dgm:t>
        <a:bodyPr/>
        <a:lstStyle/>
        <a:p>
          <a:r>
            <a:rPr lang="en-US"/>
            <a:t>Hotels, Hospitality, &amp; Multi-Family</a:t>
          </a:r>
          <a:endParaRPr lang="en-US" dirty="0"/>
        </a:p>
      </dgm:t>
    </dgm:pt>
    <dgm:pt modelId="{FE620F44-8F4D-4B58-BD74-9CB8A304F40C}" type="parTrans" cxnId="{DE473277-557F-41EE-BEE1-9AEF2CB4E490}">
      <dgm:prSet/>
      <dgm:spPr/>
      <dgm:t>
        <a:bodyPr/>
        <a:lstStyle/>
        <a:p>
          <a:endParaRPr lang="en-US"/>
        </a:p>
      </dgm:t>
    </dgm:pt>
    <dgm:pt modelId="{3BC7D692-1518-4748-ADE2-40042F281461}" type="sibTrans" cxnId="{DE473277-557F-41EE-BEE1-9AEF2CB4E490}">
      <dgm:prSet/>
      <dgm:spPr/>
      <dgm:t>
        <a:bodyPr/>
        <a:lstStyle/>
        <a:p>
          <a:endParaRPr lang="en-US"/>
        </a:p>
      </dgm:t>
    </dgm:pt>
    <dgm:pt modelId="{60B2C27C-F980-4BA8-975B-919F11E18566}">
      <dgm:prSet/>
      <dgm:spPr/>
      <dgm:t>
        <a:bodyPr/>
        <a:lstStyle/>
        <a:p>
          <a:r>
            <a:rPr lang="en-US" dirty="0"/>
            <a:t>Healthcare Facilities</a:t>
          </a:r>
        </a:p>
      </dgm:t>
    </dgm:pt>
    <dgm:pt modelId="{17DC9536-10A0-47AE-B2E4-DAA78BFD9124}" type="parTrans" cxnId="{D498A5E9-684D-4AA2-B03E-1CEBADF2B60A}">
      <dgm:prSet/>
      <dgm:spPr/>
      <dgm:t>
        <a:bodyPr/>
        <a:lstStyle/>
        <a:p>
          <a:endParaRPr lang="en-US"/>
        </a:p>
      </dgm:t>
    </dgm:pt>
    <dgm:pt modelId="{110C09EA-F065-42C7-96D6-3988E71FF9AF}" type="sibTrans" cxnId="{D498A5E9-684D-4AA2-B03E-1CEBADF2B60A}">
      <dgm:prSet/>
      <dgm:spPr/>
      <dgm:t>
        <a:bodyPr/>
        <a:lstStyle/>
        <a:p>
          <a:endParaRPr lang="en-US"/>
        </a:p>
      </dgm:t>
    </dgm:pt>
    <dgm:pt modelId="{3AAD94A6-975D-4D54-8B89-3380D8937F78}">
      <dgm:prSet/>
      <dgm:spPr/>
      <dgm:t>
        <a:bodyPr/>
        <a:lstStyle/>
        <a:p>
          <a:r>
            <a:rPr lang="en-US" dirty="0"/>
            <a:t>Educational Institutions &amp; Dormitories</a:t>
          </a:r>
        </a:p>
      </dgm:t>
    </dgm:pt>
    <dgm:pt modelId="{34664DD7-1700-4D19-8FD2-BBE988C2610B}" type="parTrans" cxnId="{A55C254C-9C36-427B-BE17-B88A13678BF2}">
      <dgm:prSet/>
      <dgm:spPr/>
      <dgm:t>
        <a:bodyPr/>
        <a:lstStyle/>
        <a:p>
          <a:endParaRPr lang="en-US"/>
        </a:p>
      </dgm:t>
    </dgm:pt>
    <dgm:pt modelId="{2B5172B7-E5AA-4DD6-BB75-C7AC42D6FF28}" type="sibTrans" cxnId="{A55C254C-9C36-427B-BE17-B88A13678BF2}">
      <dgm:prSet/>
      <dgm:spPr/>
      <dgm:t>
        <a:bodyPr/>
        <a:lstStyle/>
        <a:p>
          <a:endParaRPr lang="en-US"/>
        </a:p>
      </dgm:t>
    </dgm:pt>
    <dgm:pt modelId="{94966C0D-6E6B-49E8-A658-A265C7B6C2B4}" type="pres">
      <dgm:prSet presAssocID="{C825CC9E-FF42-4038-84BD-6022BAFE8608}" presName="Name0" presStyleCnt="0">
        <dgm:presLayoutVars>
          <dgm:dir/>
          <dgm:animLvl val="lvl"/>
          <dgm:resizeHandles val="exact"/>
        </dgm:presLayoutVars>
      </dgm:prSet>
      <dgm:spPr/>
    </dgm:pt>
    <dgm:pt modelId="{68B05286-FFB1-4D1D-B760-C893170E7523}" type="pres">
      <dgm:prSet presAssocID="{97DB07B2-2040-46F8-B548-F87F04E5E635}" presName="linNode" presStyleCnt="0"/>
      <dgm:spPr/>
    </dgm:pt>
    <dgm:pt modelId="{5B59A6D9-1DED-4035-B5DB-4176110C83D6}" type="pres">
      <dgm:prSet presAssocID="{97DB07B2-2040-46F8-B548-F87F04E5E635}" presName="parTx" presStyleLbl="revTx" presStyleIdx="0" presStyleCnt="3">
        <dgm:presLayoutVars>
          <dgm:chMax val="1"/>
          <dgm:bulletEnabled val="1"/>
        </dgm:presLayoutVars>
      </dgm:prSet>
      <dgm:spPr/>
    </dgm:pt>
    <dgm:pt modelId="{2145E616-02DE-4C5F-AAA8-C1C8EC0074D1}" type="pres">
      <dgm:prSet presAssocID="{97DB07B2-2040-46F8-B548-F87F04E5E635}" presName="bracket" presStyleLbl="parChTrans1D1" presStyleIdx="0" presStyleCnt="3"/>
      <dgm:spPr/>
    </dgm:pt>
    <dgm:pt modelId="{EA675294-0905-4C0D-B34C-B8FEE0588C3F}" type="pres">
      <dgm:prSet presAssocID="{97DB07B2-2040-46F8-B548-F87F04E5E635}" presName="spH" presStyleCnt="0"/>
      <dgm:spPr/>
    </dgm:pt>
    <dgm:pt modelId="{EF1A4FE1-F013-4CFA-B86F-CEBC53998103}" type="pres">
      <dgm:prSet presAssocID="{97DB07B2-2040-46F8-B548-F87F04E5E635}" presName="desTx" presStyleLbl="node1" presStyleIdx="0" presStyleCnt="3">
        <dgm:presLayoutVars>
          <dgm:bulletEnabled val="1"/>
        </dgm:presLayoutVars>
      </dgm:prSet>
      <dgm:spPr/>
    </dgm:pt>
    <dgm:pt modelId="{AE9A3CDF-1B86-442F-8B43-A5C2FBB9FAC8}" type="pres">
      <dgm:prSet presAssocID="{EB572CB8-06EA-4D43-A0B9-26532BE79606}" presName="spV" presStyleCnt="0"/>
      <dgm:spPr/>
    </dgm:pt>
    <dgm:pt modelId="{A0516259-7823-47E9-8170-2EC63538D52F}" type="pres">
      <dgm:prSet presAssocID="{6507779E-B5AE-4E6E-9F17-E3A8F890065C}" presName="linNode" presStyleCnt="0"/>
      <dgm:spPr/>
    </dgm:pt>
    <dgm:pt modelId="{BE8A142E-C7A5-4F1E-AE25-B5C1C3B298B5}" type="pres">
      <dgm:prSet presAssocID="{6507779E-B5AE-4E6E-9F17-E3A8F890065C}" presName="parTx" presStyleLbl="revTx" presStyleIdx="1" presStyleCnt="3">
        <dgm:presLayoutVars>
          <dgm:chMax val="1"/>
          <dgm:bulletEnabled val="1"/>
        </dgm:presLayoutVars>
      </dgm:prSet>
      <dgm:spPr/>
    </dgm:pt>
    <dgm:pt modelId="{7B991EAB-EB29-4632-90A5-B6A490DD4D24}" type="pres">
      <dgm:prSet presAssocID="{6507779E-B5AE-4E6E-9F17-E3A8F890065C}" presName="bracket" presStyleLbl="parChTrans1D1" presStyleIdx="1" presStyleCnt="3"/>
      <dgm:spPr/>
    </dgm:pt>
    <dgm:pt modelId="{13E8F5D6-FFC9-48A1-983F-B4207D551D7B}" type="pres">
      <dgm:prSet presAssocID="{6507779E-B5AE-4E6E-9F17-E3A8F890065C}" presName="spH" presStyleCnt="0"/>
      <dgm:spPr/>
    </dgm:pt>
    <dgm:pt modelId="{49501CFB-452C-434C-B901-D61AF4155692}" type="pres">
      <dgm:prSet presAssocID="{6507779E-B5AE-4E6E-9F17-E3A8F890065C}" presName="desTx" presStyleLbl="node1" presStyleIdx="1" presStyleCnt="3">
        <dgm:presLayoutVars>
          <dgm:bulletEnabled val="1"/>
        </dgm:presLayoutVars>
      </dgm:prSet>
      <dgm:spPr/>
    </dgm:pt>
    <dgm:pt modelId="{D72805AC-05CB-4BBA-A04F-855CCA94F6DB}" type="pres">
      <dgm:prSet presAssocID="{06AA0893-B756-460D-8C5C-BC0563387F45}" presName="spV" presStyleCnt="0"/>
      <dgm:spPr/>
    </dgm:pt>
    <dgm:pt modelId="{EDEA3998-F8BD-48F8-ACAD-D094B5805901}" type="pres">
      <dgm:prSet presAssocID="{ADE116DD-E69F-4796-80AF-A15F57F526E3}" presName="linNode" presStyleCnt="0"/>
      <dgm:spPr/>
    </dgm:pt>
    <dgm:pt modelId="{856AD645-8AF2-4ACE-9BAD-B98C0AB83BDE}" type="pres">
      <dgm:prSet presAssocID="{ADE116DD-E69F-4796-80AF-A15F57F526E3}" presName="parTx" presStyleLbl="revTx" presStyleIdx="2" presStyleCnt="3">
        <dgm:presLayoutVars>
          <dgm:chMax val="1"/>
          <dgm:bulletEnabled val="1"/>
        </dgm:presLayoutVars>
      </dgm:prSet>
      <dgm:spPr/>
    </dgm:pt>
    <dgm:pt modelId="{4B706ACF-479F-4840-BFD4-7AB4ABD28972}" type="pres">
      <dgm:prSet presAssocID="{ADE116DD-E69F-4796-80AF-A15F57F526E3}" presName="bracket" presStyleLbl="parChTrans1D1" presStyleIdx="2" presStyleCnt="3"/>
      <dgm:spPr/>
    </dgm:pt>
    <dgm:pt modelId="{8F952BC9-63AC-44A8-9FD5-6AEC7C2B16FE}" type="pres">
      <dgm:prSet presAssocID="{ADE116DD-E69F-4796-80AF-A15F57F526E3}" presName="spH" presStyleCnt="0"/>
      <dgm:spPr/>
    </dgm:pt>
    <dgm:pt modelId="{51E06B8F-E86A-46C2-B77F-092E70241FCC}" type="pres">
      <dgm:prSet presAssocID="{ADE116DD-E69F-4796-80AF-A15F57F526E3}" presName="desTx" presStyleLbl="node1" presStyleIdx="2" presStyleCnt="3">
        <dgm:presLayoutVars>
          <dgm:bulletEnabled val="1"/>
        </dgm:presLayoutVars>
      </dgm:prSet>
      <dgm:spPr/>
    </dgm:pt>
  </dgm:ptLst>
  <dgm:cxnLst>
    <dgm:cxn modelId="{4A151007-1B51-4F2B-A8E2-B847D6D37700}" srcId="{97DB07B2-2040-46F8-B548-F87F04E5E635}" destId="{35011113-8C0D-4AAE-B2B2-CE11E454B815}" srcOrd="2" destOrd="0" parTransId="{BC5EBDBF-2CB0-40F7-89B8-8AB6975A4785}" sibTransId="{94437BE6-7082-4910-94C6-440E2F99699D}"/>
    <dgm:cxn modelId="{F3BE330A-483D-4246-8A0C-E31AB53DF616}" type="presOf" srcId="{8F776139-38C7-45C9-86F2-304CD9BACF9F}" destId="{49501CFB-452C-434C-B901-D61AF4155692}" srcOrd="0" destOrd="1" presId="urn:diagrams.loki3.com/BracketList"/>
    <dgm:cxn modelId="{C5CAE20B-152B-4599-BC9E-E38CDFA0153B}" type="presOf" srcId="{97DB07B2-2040-46F8-B548-F87F04E5E635}" destId="{5B59A6D9-1DED-4035-B5DB-4176110C83D6}" srcOrd="0" destOrd="0" presId="urn:diagrams.loki3.com/BracketList"/>
    <dgm:cxn modelId="{F357FA1C-BA93-4E18-AA7D-BFBBD82E0CD2}" srcId="{97DB07B2-2040-46F8-B548-F87F04E5E635}" destId="{9CB051E6-7726-4524-846F-68BB6B803F01}" srcOrd="1" destOrd="0" parTransId="{49CBEADE-4916-45D3-AD1A-0DE937B170CC}" sibTransId="{F06AB40D-8E4D-45BE-BB0C-2AF4C0DE6D24}"/>
    <dgm:cxn modelId="{A5E2E21F-2D58-473B-9CA8-A56B08E854AE}" type="presOf" srcId="{9CB051E6-7726-4524-846F-68BB6B803F01}" destId="{EF1A4FE1-F013-4CFA-B86F-CEBC53998103}" srcOrd="0" destOrd="1" presId="urn:diagrams.loki3.com/BracketList"/>
    <dgm:cxn modelId="{60E9E023-1936-4B51-882E-15A082BBAF78}" type="presOf" srcId="{8D0A0F62-BA0C-4D33-9077-17180E694C50}" destId="{51E06B8F-E86A-46C2-B77F-092E70241FCC}" srcOrd="0" destOrd="0" presId="urn:diagrams.loki3.com/BracketList"/>
    <dgm:cxn modelId="{3C30022A-0F86-48A3-9C50-3C39D5604838}" type="presOf" srcId="{35011113-8C0D-4AAE-B2B2-CE11E454B815}" destId="{EF1A4FE1-F013-4CFA-B86F-CEBC53998103}" srcOrd="0" destOrd="2" presId="urn:diagrams.loki3.com/BracketList"/>
    <dgm:cxn modelId="{E8A87534-A743-4C55-9414-020E715F7A3B}" srcId="{97DB07B2-2040-46F8-B548-F87F04E5E635}" destId="{8F2EED7F-124E-47E8-9210-D927CA0B4C05}" srcOrd="0" destOrd="0" parTransId="{F9F70631-1315-4F5B-89FA-529938D4DD11}" sibTransId="{1EF8111C-607B-4D91-84D8-6C38D48BFB55}"/>
    <dgm:cxn modelId="{D0EE6649-433E-4D68-829C-0C680D35C978}" type="presOf" srcId="{1C8CDB62-65B6-4998-AC20-6F30E7974495}" destId="{EF1A4FE1-F013-4CFA-B86F-CEBC53998103}" srcOrd="0" destOrd="3" presId="urn:diagrams.loki3.com/BracketList"/>
    <dgm:cxn modelId="{D2EA746A-12AF-4559-B30A-3DF93E92692F}" type="presOf" srcId="{3AAD94A6-975D-4D54-8B89-3380D8937F78}" destId="{51E06B8F-E86A-46C2-B77F-092E70241FCC}" srcOrd="0" destOrd="3" presId="urn:diagrams.loki3.com/BracketList"/>
    <dgm:cxn modelId="{A55C254C-9C36-427B-BE17-B88A13678BF2}" srcId="{ADE116DD-E69F-4796-80AF-A15F57F526E3}" destId="{3AAD94A6-975D-4D54-8B89-3380D8937F78}" srcOrd="3" destOrd="0" parTransId="{34664DD7-1700-4D19-8FD2-BBE988C2610B}" sibTransId="{2B5172B7-E5AA-4DD6-BB75-C7AC42D6FF28}"/>
    <dgm:cxn modelId="{D2D9C671-B767-4979-8CDE-55EAF509DE61}" srcId="{6507779E-B5AE-4E6E-9F17-E3A8F890065C}" destId="{8F776139-38C7-45C9-86F2-304CD9BACF9F}" srcOrd="1" destOrd="0" parTransId="{35782CE6-163E-4227-92E8-C5A5E80B1BFF}" sibTransId="{0E18FDC1-4D43-4C72-9CBD-E9BDDD0EE5B0}"/>
    <dgm:cxn modelId="{3D4B9355-AF13-438F-816F-538DEDD925D3}" srcId="{97DB07B2-2040-46F8-B548-F87F04E5E635}" destId="{1C8CDB62-65B6-4998-AC20-6F30E7974495}" srcOrd="3" destOrd="0" parTransId="{DF485575-0CC4-4897-A841-76E589C35D2E}" sibTransId="{405DCB2A-D569-4B6B-8B74-F00AD6CCF971}"/>
    <dgm:cxn modelId="{DE473277-557F-41EE-BEE1-9AEF2CB4E490}" srcId="{ADE116DD-E69F-4796-80AF-A15F57F526E3}" destId="{613E6D91-73E7-436C-AE9D-FFF921F2E2D7}" srcOrd="1" destOrd="0" parTransId="{FE620F44-8F4D-4B58-BD74-9CB8A304F40C}" sibTransId="{3BC7D692-1518-4748-ADE2-40042F281461}"/>
    <dgm:cxn modelId="{6E9AD357-19D2-49E8-976D-1BAADD961650}" type="presOf" srcId="{04650244-F859-4F17-A0E6-8CE41040CB06}" destId="{49501CFB-452C-434C-B901-D61AF4155692}" srcOrd="0" destOrd="2" presId="urn:diagrams.loki3.com/BracketList"/>
    <dgm:cxn modelId="{36BCF877-6D2F-446A-A42F-8117FCDA82EF}" srcId="{6507779E-B5AE-4E6E-9F17-E3A8F890065C}" destId="{FB3D16BE-F67A-4F5A-A7C8-218DEDC0A18D}" srcOrd="3" destOrd="0" parTransId="{21A60955-7AC5-4C93-9EEF-9D7CB364C329}" sibTransId="{408D889A-F8AD-41CF-AEAB-613B05786F17}"/>
    <dgm:cxn modelId="{81B8E485-4FCD-4C57-A277-2689BF2168CE}" type="presOf" srcId="{613E6D91-73E7-436C-AE9D-FFF921F2E2D7}" destId="{51E06B8F-E86A-46C2-B77F-092E70241FCC}" srcOrd="0" destOrd="1" presId="urn:diagrams.loki3.com/BracketList"/>
    <dgm:cxn modelId="{50C0A789-78D6-47D8-B9A1-1657CD8F5876}" type="presOf" srcId="{60B2C27C-F980-4BA8-975B-919F11E18566}" destId="{51E06B8F-E86A-46C2-B77F-092E70241FCC}" srcOrd="0" destOrd="2" presId="urn:diagrams.loki3.com/BracketList"/>
    <dgm:cxn modelId="{9BFFD18E-E05F-490E-B92F-8323B436EA6B}" srcId="{C825CC9E-FF42-4038-84BD-6022BAFE8608}" destId="{97DB07B2-2040-46F8-B548-F87F04E5E635}" srcOrd="0" destOrd="0" parTransId="{5A7BBC17-EFC7-492F-A5A5-9FD7012C9D17}" sibTransId="{EB572CB8-06EA-4D43-A0B9-26532BE79606}"/>
    <dgm:cxn modelId="{E3E8DB94-EB8E-49D7-A44B-2FEAAD4E3188}" srcId="{6507779E-B5AE-4E6E-9F17-E3A8F890065C}" destId="{04650244-F859-4F17-A0E6-8CE41040CB06}" srcOrd="2" destOrd="0" parTransId="{813C6BF3-1D0C-4166-BF6B-985DB1DB62E9}" sibTransId="{2544C80F-2EB3-4C75-8D2C-A5F36A754EB7}"/>
    <dgm:cxn modelId="{374D259D-9AF5-4DB1-83D4-27CDE2DC71B1}" srcId="{6507779E-B5AE-4E6E-9F17-E3A8F890065C}" destId="{80398F03-9793-4C87-B826-E845DFDF51B4}" srcOrd="0" destOrd="0" parTransId="{67937942-6FDF-421C-BED2-A52CC209BE21}" sibTransId="{E728CC0E-87CB-4BC3-87D5-2CC87B770AA1}"/>
    <dgm:cxn modelId="{B9094CAB-3888-4660-9845-A7CE5AAECDF4}" type="presOf" srcId="{C825CC9E-FF42-4038-84BD-6022BAFE8608}" destId="{94966C0D-6E6B-49E8-A658-A265C7B6C2B4}" srcOrd="0" destOrd="0" presId="urn:diagrams.loki3.com/BracketList"/>
    <dgm:cxn modelId="{2F0673AC-4ED4-4C77-98F2-A70E369E7E8E}" type="presOf" srcId="{ADE116DD-E69F-4796-80AF-A15F57F526E3}" destId="{856AD645-8AF2-4ACE-9BAD-B98C0AB83BDE}" srcOrd="0" destOrd="0" presId="urn:diagrams.loki3.com/BracketList"/>
    <dgm:cxn modelId="{ACA2CEB3-B64D-4927-B4B0-A7D0CBF9C64D}" type="presOf" srcId="{8F2EED7F-124E-47E8-9210-D927CA0B4C05}" destId="{EF1A4FE1-F013-4CFA-B86F-CEBC53998103}" srcOrd="0" destOrd="0" presId="urn:diagrams.loki3.com/BracketList"/>
    <dgm:cxn modelId="{5C0676D0-6665-448E-8BA3-ECC07612490E}" srcId="{ADE116DD-E69F-4796-80AF-A15F57F526E3}" destId="{8D0A0F62-BA0C-4D33-9077-17180E694C50}" srcOrd="0" destOrd="0" parTransId="{FB9085DE-C42F-4DE5-8E4C-EC96BD697D35}" sibTransId="{0794B3E0-A4C4-41E3-82A8-DCD52E75DEBE}"/>
    <dgm:cxn modelId="{D498A5E9-684D-4AA2-B03E-1CEBADF2B60A}" srcId="{ADE116DD-E69F-4796-80AF-A15F57F526E3}" destId="{60B2C27C-F980-4BA8-975B-919F11E18566}" srcOrd="2" destOrd="0" parTransId="{17DC9536-10A0-47AE-B2E4-DAA78BFD9124}" sibTransId="{110C09EA-F065-42C7-96D6-3988E71FF9AF}"/>
    <dgm:cxn modelId="{020C4BEB-3BE8-4517-BD28-3CEE10AE24E0}" type="presOf" srcId="{80398F03-9793-4C87-B826-E845DFDF51B4}" destId="{49501CFB-452C-434C-B901-D61AF4155692}" srcOrd="0" destOrd="0" presId="urn:diagrams.loki3.com/BracketList"/>
    <dgm:cxn modelId="{B4F102EF-A6F5-4621-9BD8-25E68CB46706}" srcId="{C825CC9E-FF42-4038-84BD-6022BAFE8608}" destId="{6507779E-B5AE-4E6E-9F17-E3A8F890065C}" srcOrd="1" destOrd="0" parTransId="{14552671-27AF-4B9F-9167-9BBBD5F22234}" sibTransId="{06AA0893-B756-460D-8C5C-BC0563387F45}"/>
    <dgm:cxn modelId="{661B62FC-BBC3-49AE-9212-35D138D1F5BC}" type="presOf" srcId="{FB3D16BE-F67A-4F5A-A7C8-218DEDC0A18D}" destId="{49501CFB-452C-434C-B901-D61AF4155692}" srcOrd="0" destOrd="3" presId="urn:diagrams.loki3.com/BracketList"/>
    <dgm:cxn modelId="{29BBFFFE-7556-47CB-8874-21372C3358B2}" type="presOf" srcId="{6507779E-B5AE-4E6E-9F17-E3A8F890065C}" destId="{BE8A142E-C7A5-4F1E-AE25-B5C1C3B298B5}" srcOrd="0" destOrd="0" presId="urn:diagrams.loki3.com/BracketList"/>
    <dgm:cxn modelId="{247C41FF-B7D9-47BC-83C3-6DE5A7174D03}" srcId="{C825CC9E-FF42-4038-84BD-6022BAFE8608}" destId="{ADE116DD-E69F-4796-80AF-A15F57F526E3}" srcOrd="2" destOrd="0" parTransId="{DDBF6AB6-62EA-4DCA-BE9F-13BCD844EE2A}" sibTransId="{83CDA701-C513-4FFA-ACC4-8388B2CDBEA8}"/>
    <dgm:cxn modelId="{7A47DE0D-1C99-4961-AA77-3E375B22605B}" type="presParOf" srcId="{94966C0D-6E6B-49E8-A658-A265C7B6C2B4}" destId="{68B05286-FFB1-4D1D-B760-C893170E7523}" srcOrd="0" destOrd="0" presId="urn:diagrams.loki3.com/BracketList"/>
    <dgm:cxn modelId="{602FEE3E-71FC-45E3-BEFB-EBF010CA2357}" type="presParOf" srcId="{68B05286-FFB1-4D1D-B760-C893170E7523}" destId="{5B59A6D9-1DED-4035-B5DB-4176110C83D6}" srcOrd="0" destOrd="0" presId="urn:diagrams.loki3.com/BracketList"/>
    <dgm:cxn modelId="{8BE53B3D-39DA-492F-8ECB-FF584F3D9A1E}" type="presParOf" srcId="{68B05286-FFB1-4D1D-B760-C893170E7523}" destId="{2145E616-02DE-4C5F-AAA8-C1C8EC0074D1}" srcOrd="1" destOrd="0" presId="urn:diagrams.loki3.com/BracketList"/>
    <dgm:cxn modelId="{FB126E8A-A3C3-4DD2-A9D1-6B4320FA8AEE}" type="presParOf" srcId="{68B05286-FFB1-4D1D-B760-C893170E7523}" destId="{EA675294-0905-4C0D-B34C-B8FEE0588C3F}" srcOrd="2" destOrd="0" presId="urn:diagrams.loki3.com/BracketList"/>
    <dgm:cxn modelId="{8FB4EC4D-A01D-4DFB-8DB9-5A8ED77F9E6C}" type="presParOf" srcId="{68B05286-FFB1-4D1D-B760-C893170E7523}" destId="{EF1A4FE1-F013-4CFA-B86F-CEBC53998103}" srcOrd="3" destOrd="0" presId="urn:diagrams.loki3.com/BracketList"/>
    <dgm:cxn modelId="{111EF419-0D3E-4E94-ADDF-784C77B2ACE8}" type="presParOf" srcId="{94966C0D-6E6B-49E8-A658-A265C7B6C2B4}" destId="{AE9A3CDF-1B86-442F-8B43-A5C2FBB9FAC8}" srcOrd="1" destOrd="0" presId="urn:diagrams.loki3.com/BracketList"/>
    <dgm:cxn modelId="{B6BC72EB-C229-45C0-8366-35CDD0C5DA88}" type="presParOf" srcId="{94966C0D-6E6B-49E8-A658-A265C7B6C2B4}" destId="{A0516259-7823-47E9-8170-2EC63538D52F}" srcOrd="2" destOrd="0" presId="urn:diagrams.loki3.com/BracketList"/>
    <dgm:cxn modelId="{7410D63C-F22A-4BE9-B596-A8E4DCCE7A70}" type="presParOf" srcId="{A0516259-7823-47E9-8170-2EC63538D52F}" destId="{BE8A142E-C7A5-4F1E-AE25-B5C1C3B298B5}" srcOrd="0" destOrd="0" presId="urn:diagrams.loki3.com/BracketList"/>
    <dgm:cxn modelId="{1A822275-46F6-4B96-BAFB-1E470C8F3D34}" type="presParOf" srcId="{A0516259-7823-47E9-8170-2EC63538D52F}" destId="{7B991EAB-EB29-4632-90A5-B6A490DD4D24}" srcOrd="1" destOrd="0" presId="urn:diagrams.loki3.com/BracketList"/>
    <dgm:cxn modelId="{6AA0009E-D02E-4A75-9CB7-AD102A2EEAE7}" type="presParOf" srcId="{A0516259-7823-47E9-8170-2EC63538D52F}" destId="{13E8F5D6-FFC9-48A1-983F-B4207D551D7B}" srcOrd="2" destOrd="0" presId="urn:diagrams.loki3.com/BracketList"/>
    <dgm:cxn modelId="{A6EF093B-6C73-4963-8A7E-801CEB1EFFE7}" type="presParOf" srcId="{A0516259-7823-47E9-8170-2EC63538D52F}" destId="{49501CFB-452C-434C-B901-D61AF4155692}" srcOrd="3" destOrd="0" presId="urn:diagrams.loki3.com/BracketList"/>
    <dgm:cxn modelId="{490136CE-2399-41F6-A5E2-F23488C7FE4A}" type="presParOf" srcId="{94966C0D-6E6B-49E8-A658-A265C7B6C2B4}" destId="{D72805AC-05CB-4BBA-A04F-855CCA94F6DB}" srcOrd="3" destOrd="0" presId="urn:diagrams.loki3.com/BracketList"/>
    <dgm:cxn modelId="{74032A93-BFFF-4E66-B7A6-752CAB393E03}" type="presParOf" srcId="{94966C0D-6E6B-49E8-A658-A265C7B6C2B4}" destId="{EDEA3998-F8BD-48F8-ACAD-D094B5805901}" srcOrd="4" destOrd="0" presId="urn:diagrams.loki3.com/BracketList"/>
    <dgm:cxn modelId="{D7CCEE0C-47E4-4CFC-984A-04E67DCADAE5}" type="presParOf" srcId="{EDEA3998-F8BD-48F8-ACAD-D094B5805901}" destId="{856AD645-8AF2-4ACE-9BAD-B98C0AB83BDE}" srcOrd="0" destOrd="0" presId="urn:diagrams.loki3.com/BracketList"/>
    <dgm:cxn modelId="{7F893258-740C-4E65-B1C6-66052549275B}" type="presParOf" srcId="{EDEA3998-F8BD-48F8-ACAD-D094B5805901}" destId="{4B706ACF-479F-4840-BFD4-7AB4ABD28972}" srcOrd="1" destOrd="0" presId="urn:diagrams.loki3.com/BracketList"/>
    <dgm:cxn modelId="{55D53F83-7AEA-48E7-AD5C-1159B7FB8162}" type="presParOf" srcId="{EDEA3998-F8BD-48F8-ACAD-D094B5805901}" destId="{8F952BC9-63AC-44A8-9FD5-6AEC7C2B16FE}" srcOrd="2" destOrd="0" presId="urn:diagrams.loki3.com/BracketList"/>
    <dgm:cxn modelId="{56859C49-EC65-4E9F-84E3-C56E49DEE8E5}" type="presParOf" srcId="{EDEA3998-F8BD-48F8-ACAD-D094B5805901}" destId="{51E06B8F-E86A-46C2-B77F-092E70241FCC}"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825CC9E-FF42-4038-84BD-6022BAFE8608}" type="doc">
      <dgm:prSet loTypeId="urn:diagrams.loki3.com/BracketList" loCatId="list" qsTypeId="urn:microsoft.com/office/officeart/2005/8/quickstyle/simple2" qsCatId="simple" csTypeId="urn:microsoft.com/office/officeart/2005/8/colors/accent1_2" csCatId="accent1" phldr="1"/>
      <dgm:spPr/>
      <dgm:t>
        <a:bodyPr/>
        <a:lstStyle/>
        <a:p>
          <a:endParaRPr lang="en-US"/>
        </a:p>
      </dgm:t>
    </dgm:pt>
    <dgm:pt modelId="{97DB07B2-2040-46F8-B548-F87F04E5E635}">
      <dgm:prSet phldrT="[Text]"/>
      <dgm:spPr/>
      <dgm:t>
        <a:bodyPr/>
        <a:lstStyle/>
        <a:p>
          <a:r>
            <a:rPr lang="en-US"/>
            <a:t>Key Product Features</a:t>
          </a:r>
          <a:endParaRPr lang="en-US" dirty="0"/>
        </a:p>
      </dgm:t>
    </dgm:pt>
    <dgm:pt modelId="{5A7BBC17-EFC7-492F-A5A5-9FD7012C9D17}" type="parTrans" cxnId="{9BFFD18E-E05F-490E-B92F-8323B436EA6B}">
      <dgm:prSet/>
      <dgm:spPr/>
      <dgm:t>
        <a:bodyPr/>
        <a:lstStyle/>
        <a:p>
          <a:endParaRPr lang="en-US">
            <a:solidFill>
              <a:schemeClr val="bg1"/>
            </a:solidFill>
          </a:endParaRPr>
        </a:p>
      </dgm:t>
    </dgm:pt>
    <dgm:pt modelId="{EB572CB8-06EA-4D43-A0B9-26532BE79606}" type="sibTrans" cxnId="{9BFFD18E-E05F-490E-B92F-8323B436EA6B}">
      <dgm:prSet/>
      <dgm:spPr/>
      <dgm:t>
        <a:bodyPr/>
        <a:lstStyle/>
        <a:p>
          <a:endParaRPr lang="en-US">
            <a:solidFill>
              <a:schemeClr val="bg1"/>
            </a:solidFill>
          </a:endParaRPr>
        </a:p>
      </dgm:t>
    </dgm:pt>
    <dgm:pt modelId="{BA58D023-4D37-4500-B30C-E6D90E573A7F}">
      <dgm:prSet/>
      <dgm:spPr/>
      <dgm:t>
        <a:bodyPr/>
        <a:lstStyle/>
        <a:p>
          <a:r>
            <a:rPr lang="en-US"/>
            <a:t>Solutions Lineup</a:t>
          </a:r>
          <a:endParaRPr lang="en-US" dirty="0"/>
        </a:p>
      </dgm:t>
    </dgm:pt>
    <dgm:pt modelId="{0BCC8C6F-4E79-4418-93A9-651014C76F5E}" type="parTrans" cxnId="{4D52675D-9391-4C50-B924-3A538D7C1DFA}">
      <dgm:prSet/>
      <dgm:spPr/>
      <dgm:t>
        <a:bodyPr/>
        <a:lstStyle/>
        <a:p>
          <a:endParaRPr lang="en-US"/>
        </a:p>
      </dgm:t>
    </dgm:pt>
    <dgm:pt modelId="{C9FC560A-28C8-4DB2-B92E-8A89A30E35D2}" type="sibTrans" cxnId="{4D52675D-9391-4C50-B924-3A538D7C1DFA}">
      <dgm:prSet/>
      <dgm:spPr/>
      <dgm:t>
        <a:bodyPr/>
        <a:lstStyle/>
        <a:p>
          <a:endParaRPr lang="en-US"/>
        </a:p>
      </dgm:t>
    </dgm:pt>
    <dgm:pt modelId="{B0D5746F-9B12-4F22-BBF9-FFA877BFE241}">
      <dgm:prSet phldrT="[Text]"/>
      <dgm:spPr/>
      <dgm:t>
        <a:bodyPr/>
        <a:lstStyle/>
        <a:p>
          <a:r>
            <a:rPr lang="en-US"/>
            <a:t>High Thermal Efficiency</a:t>
          </a:r>
          <a:endParaRPr lang="en-US" dirty="0"/>
        </a:p>
      </dgm:t>
    </dgm:pt>
    <dgm:pt modelId="{43A99814-2B16-4FD9-B096-7195276B48EE}" type="parTrans" cxnId="{E8A55D31-8E4D-45EC-9D83-3A81878EE348}">
      <dgm:prSet/>
      <dgm:spPr/>
      <dgm:t>
        <a:bodyPr/>
        <a:lstStyle/>
        <a:p>
          <a:endParaRPr lang="en-US"/>
        </a:p>
      </dgm:t>
    </dgm:pt>
    <dgm:pt modelId="{A5515C10-2840-41AE-B35B-D6D6A3EB1C66}" type="sibTrans" cxnId="{E8A55D31-8E4D-45EC-9D83-3A81878EE348}">
      <dgm:prSet/>
      <dgm:spPr/>
      <dgm:t>
        <a:bodyPr/>
        <a:lstStyle/>
        <a:p>
          <a:endParaRPr lang="en-US"/>
        </a:p>
      </dgm:t>
    </dgm:pt>
    <dgm:pt modelId="{94206938-14AE-4E95-890E-43EDA1280423}">
      <dgm:prSet/>
      <dgm:spPr/>
      <dgm:t>
        <a:bodyPr/>
        <a:lstStyle/>
        <a:p>
          <a:r>
            <a:rPr lang="en-US"/>
            <a:t>Wide Modulation Range</a:t>
          </a:r>
          <a:endParaRPr lang="en-US" dirty="0"/>
        </a:p>
      </dgm:t>
    </dgm:pt>
    <dgm:pt modelId="{F84CD39D-3008-424F-8382-07A3B8F54051}" type="parTrans" cxnId="{44EED45E-3148-498C-BB24-78C431EA442A}">
      <dgm:prSet/>
      <dgm:spPr/>
      <dgm:t>
        <a:bodyPr/>
        <a:lstStyle/>
        <a:p>
          <a:endParaRPr lang="en-US"/>
        </a:p>
      </dgm:t>
    </dgm:pt>
    <dgm:pt modelId="{CBC9C0C7-DBFD-4526-A2A8-B8C63CB5E68D}" type="sibTrans" cxnId="{44EED45E-3148-498C-BB24-78C431EA442A}">
      <dgm:prSet/>
      <dgm:spPr/>
      <dgm:t>
        <a:bodyPr/>
        <a:lstStyle/>
        <a:p>
          <a:endParaRPr lang="en-US"/>
        </a:p>
      </dgm:t>
    </dgm:pt>
    <dgm:pt modelId="{B41123F7-5187-4444-807D-B7E30E8C9BD2}">
      <dgm:prSet/>
      <dgm:spPr/>
      <dgm:t>
        <a:bodyPr/>
        <a:lstStyle/>
        <a:p>
          <a:r>
            <a:rPr lang="en-US"/>
            <a:t>Built-in Redundancy</a:t>
          </a:r>
          <a:endParaRPr lang="en-US" dirty="0"/>
        </a:p>
      </dgm:t>
    </dgm:pt>
    <dgm:pt modelId="{338DEAB2-D2A0-43DD-8358-E25DBAB481D9}" type="parTrans" cxnId="{F1AC9E2B-B6C7-4E71-8552-D3B03FA5BCAC}">
      <dgm:prSet/>
      <dgm:spPr/>
      <dgm:t>
        <a:bodyPr/>
        <a:lstStyle/>
        <a:p>
          <a:endParaRPr lang="en-US"/>
        </a:p>
      </dgm:t>
    </dgm:pt>
    <dgm:pt modelId="{FDA5C47C-A9ED-4073-ADE1-26E67ECE3FBE}" type="sibTrans" cxnId="{F1AC9E2B-B6C7-4E71-8552-D3B03FA5BCAC}">
      <dgm:prSet/>
      <dgm:spPr/>
      <dgm:t>
        <a:bodyPr/>
        <a:lstStyle/>
        <a:p>
          <a:endParaRPr lang="en-US"/>
        </a:p>
      </dgm:t>
    </dgm:pt>
    <dgm:pt modelId="{AC649C44-8AF0-4560-A666-BD7342526742}">
      <dgm:prSet/>
      <dgm:spPr/>
      <dgm:t>
        <a:bodyPr/>
        <a:lstStyle/>
        <a:p>
          <a:r>
            <a:rPr lang="en-US"/>
            <a:t>Venting and Durability Features</a:t>
          </a:r>
          <a:endParaRPr lang="en-US" dirty="0"/>
        </a:p>
      </dgm:t>
    </dgm:pt>
    <dgm:pt modelId="{70118E26-1794-412E-AF10-C127AFA443E6}" type="parTrans" cxnId="{687A4717-E286-4A08-8F58-3D44BD427775}">
      <dgm:prSet/>
      <dgm:spPr/>
      <dgm:t>
        <a:bodyPr/>
        <a:lstStyle/>
        <a:p>
          <a:endParaRPr lang="en-US"/>
        </a:p>
      </dgm:t>
    </dgm:pt>
    <dgm:pt modelId="{51CCF19E-2D5B-47DC-90B4-C747937353A4}" type="sibTrans" cxnId="{687A4717-E286-4A08-8F58-3D44BD427775}">
      <dgm:prSet/>
      <dgm:spPr/>
      <dgm:t>
        <a:bodyPr/>
        <a:lstStyle/>
        <a:p>
          <a:endParaRPr lang="en-US"/>
        </a:p>
      </dgm:t>
    </dgm:pt>
    <dgm:pt modelId="{D2A4DE01-E479-4A94-AA02-97C849962A60}">
      <dgm:prSet/>
      <dgm:spPr/>
      <dgm:t>
        <a:bodyPr/>
        <a:lstStyle/>
        <a:p>
          <a:r>
            <a:rPr lang="en-US"/>
            <a:t>Engines</a:t>
          </a:r>
          <a:endParaRPr lang="en-US" dirty="0"/>
        </a:p>
      </dgm:t>
    </dgm:pt>
    <dgm:pt modelId="{258B3B2B-3F22-4BBA-AD3E-DF22AC637F4C}" type="parTrans" cxnId="{E738CE36-CD38-40FB-A373-258DA83BD7A9}">
      <dgm:prSet/>
      <dgm:spPr/>
      <dgm:t>
        <a:bodyPr/>
        <a:lstStyle/>
        <a:p>
          <a:endParaRPr lang="en-US"/>
        </a:p>
      </dgm:t>
    </dgm:pt>
    <dgm:pt modelId="{8E60A56C-9E2B-4AD6-A72B-89CED7B96AAE}" type="sibTrans" cxnId="{E738CE36-CD38-40FB-A373-258DA83BD7A9}">
      <dgm:prSet/>
      <dgm:spPr/>
      <dgm:t>
        <a:bodyPr/>
        <a:lstStyle/>
        <a:p>
          <a:endParaRPr lang="en-US"/>
        </a:p>
      </dgm:t>
    </dgm:pt>
    <dgm:pt modelId="{76EF6C80-2AAC-426C-9A2A-27DD9E9086E3}">
      <dgm:prSet/>
      <dgm:spPr/>
      <dgm:t>
        <a:bodyPr/>
        <a:lstStyle/>
        <a:p>
          <a:r>
            <a:rPr lang="en-US"/>
            <a:t>Hybrid Hot</a:t>
          </a:r>
          <a:endParaRPr lang="en-US" dirty="0"/>
        </a:p>
      </dgm:t>
    </dgm:pt>
    <dgm:pt modelId="{126F4754-C42A-4611-8335-888CAE70224E}" type="parTrans" cxnId="{FCCB535B-2CD7-4DD3-B1BC-A072DB597400}">
      <dgm:prSet/>
      <dgm:spPr/>
      <dgm:t>
        <a:bodyPr/>
        <a:lstStyle/>
        <a:p>
          <a:endParaRPr lang="en-US"/>
        </a:p>
      </dgm:t>
    </dgm:pt>
    <dgm:pt modelId="{9163D418-05CC-4ECE-BCF1-2883B519281E}" type="sibTrans" cxnId="{FCCB535B-2CD7-4DD3-B1BC-A072DB597400}">
      <dgm:prSet/>
      <dgm:spPr/>
      <dgm:t>
        <a:bodyPr/>
        <a:lstStyle/>
        <a:p>
          <a:endParaRPr lang="en-US"/>
        </a:p>
      </dgm:t>
    </dgm:pt>
    <dgm:pt modelId="{7C3B4CE7-1A6B-4D6A-A15A-3E0D1E12642C}">
      <dgm:prSet/>
      <dgm:spPr/>
      <dgm:t>
        <a:bodyPr/>
        <a:lstStyle/>
        <a:p>
          <a:r>
            <a:rPr lang="en-US"/>
            <a:t>NCC199CDV</a:t>
          </a:r>
          <a:endParaRPr lang="en-US" dirty="0"/>
        </a:p>
      </dgm:t>
    </dgm:pt>
    <dgm:pt modelId="{729D5D55-4DD9-4E9A-8BEC-659AC342E0F8}" type="parTrans" cxnId="{2DE88BFB-C71E-4E71-B7CD-ADA9F4DA20C9}">
      <dgm:prSet/>
      <dgm:spPr/>
      <dgm:t>
        <a:bodyPr/>
        <a:lstStyle/>
        <a:p>
          <a:endParaRPr lang="en-US"/>
        </a:p>
      </dgm:t>
    </dgm:pt>
    <dgm:pt modelId="{364FEF60-B9E4-41FD-BA4B-AFE803626E0D}" type="sibTrans" cxnId="{2DE88BFB-C71E-4E71-B7CD-ADA9F4DA20C9}">
      <dgm:prSet/>
      <dgm:spPr/>
      <dgm:t>
        <a:bodyPr/>
        <a:lstStyle/>
        <a:p>
          <a:endParaRPr lang="en-US"/>
        </a:p>
      </dgm:t>
    </dgm:pt>
    <dgm:pt modelId="{AFD5C12F-4D2F-4130-A973-2E526DE8EE67}">
      <dgm:prSet/>
      <dgm:spPr/>
      <dgm:t>
        <a:bodyPr/>
        <a:lstStyle/>
        <a:p>
          <a:r>
            <a:rPr lang="en-US"/>
            <a:t>Series</a:t>
          </a:r>
          <a:endParaRPr lang="en-US" dirty="0"/>
        </a:p>
      </dgm:t>
    </dgm:pt>
    <dgm:pt modelId="{20090A8D-9799-47A6-8CCF-4C75D8B6E46E}" type="parTrans" cxnId="{F75A40D6-6854-48AB-9FF0-D651FB01264B}">
      <dgm:prSet/>
      <dgm:spPr/>
      <dgm:t>
        <a:bodyPr/>
        <a:lstStyle/>
        <a:p>
          <a:endParaRPr lang="en-US"/>
        </a:p>
      </dgm:t>
    </dgm:pt>
    <dgm:pt modelId="{02A0FDAF-4C7D-4B17-9D75-923F0E208AD6}" type="sibTrans" cxnId="{F75A40D6-6854-48AB-9FF0-D651FB01264B}">
      <dgm:prSet/>
      <dgm:spPr/>
      <dgm:t>
        <a:bodyPr/>
        <a:lstStyle/>
        <a:p>
          <a:endParaRPr lang="en-US"/>
        </a:p>
      </dgm:t>
    </dgm:pt>
    <dgm:pt modelId="{CD1E0D31-5CC9-40F1-AF99-39CC480C33B5}">
      <dgm:prSet/>
      <dgm:spPr/>
      <dgm:t>
        <a:bodyPr/>
        <a:lstStyle/>
        <a:p>
          <a:r>
            <a:rPr lang="en-US" dirty="0"/>
            <a:t>Modular – CMK / CRK</a:t>
          </a:r>
        </a:p>
      </dgm:t>
    </dgm:pt>
    <dgm:pt modelId="{604C5953-2893-4CF6-B98D-00E64C0466CE}" type="parTrans" cxnId="{BCEA4255-9255-4B50-B496-7844A42C052D}">
      <dgm:prSet/>
      <dgm:spPr/>
      <dgm:t>
        <a:bodyPr/>
        <a:lstStyle/>
        <a:p>
          <a:endParaRPr lang="en-US"/>
        </a:p>
      </dgm:t>
    </dgm:pt>
    <dgm:pt modelId="{2D459E84-F038-4B7B-9ACD-8E1A646E0999}" type="sibTrans" cxnId="{BCEA4255-9255-4B50-B496-7844A42C052D}">
      <dgm:prSet/>
      <dgm:spPr/>
      <dgm:t>
        <a:bodyPr/>
        <a:lstStyle/>
        <a:p>
          <a:endParaRPr lang="en-US"/>
        </a:p>
      </dgm:t>
    </dgm:pt>
    <dgm:pt modelId="{10D1FFE7-255C-44C6-B6B7-80A47C995AB7}">
      <dgm:prSet/>
      <dgm:spPr/>
      <dgm:t>
        <a:bodyPr/>
        <a:lstStyle/>
        <a:p>
          <a:r>
            <a:rPr lang="en-US" dirty="0"/>
            <a:t>Configured - CR</a:t>
          </a:r>
        </a:p>
      </dgm:t>
    </dgm:pt>
    <dgm:pt modelId="{7DA1EBC7-DE3A-4C19-A14F-907DA9A75DED}" type="parTrans" cxnId="{305DB120-33EE-4419-A052-6F160C578D05}">
      <dgm:prSet/>
      <dgm:spPr/>
      <dgm:t>
        <a:bodyPr/>
        <a:lstStyle/>
        <a:p>
          <a:endParaRPr lang="en-US"/>
        </a:p>
      </dgm:t>
    </dgm:pt>
    <dgm:pt modelId="{CA27A560-39F8-4A0C-839E-32CE4362FE45}" type="sibTrans" cxnId="{305DB120-33EE-4419-A052-6F160C578D05}">
      <dgm:prSet/>
      <dgm:spPr/>
      <dgm:t>
        <a:bodyPr/>
        <a:lstStyle/>
        <a:p>
          <a:endParaRPr lang="en-US"/>
        </a:p>
      </dgm:t>
    </dgm:pt>
    <dgm:pt modelId="{554E1161-7C63-49DB-8BF5-44F608DA7D12}">
      <dgm:prSet/>
      <dgm:spPr/>
      <dgm:t>
        <a:bodyPr/>
        <a:lstStyle/>
        <a:p>
          <a:r>
            <a:rPr lang="en-US" dirty="0"/>
            <a:t>Engineered - TTS</a:t>
          </a:r>
        </a:p>
      </dgm:t>
    </dgm:pt>
    <dgm:pt modelId="{DB64A839-2CE9-4A56-9154-892205D92C23}" type="parTrans" cxnId="{121260CC-024F-4B29-8D42-54907F5F8612}">
      <dgm:prSet/>
      <dgm:spPr/>
      <dgm:t>
        <a:bodyPr/>
        <a:lstStyle/>
        <a:p>
          <a:endParaRPr lang="en-US"/>
        </a:p>
      </dgm:t>
    </dgm:pt>
    <dgm:pt modelId="{CB6F807A-4D08-4CFC-BABF-BA0F3D525712}" type="sibTrans" cxnId="{121260CC-024F-4B29-8D42-54907F5F8612}">
      <dgm:prSet/>
      <dgm:spPr/>
      <dgm:t>
        <a:bodyPr/>
        <a:lstStyle/>
        <a:p>
          <a:endParaRPr lang="en-US"/>
        </a:p>
      </dgm:t>
    </dgm:pt>
    <dgm:pt modelId="{94966C0D-6E6B-49E8-A658-A265C7B6C2B4}" type="pres">
      <dgm:prSet presAssocID="{C825CC9E-FF42-4038-84BD-6022BAFE8608}" presName="Name0" presStyleCnt="0">
        <dgm:presLayoutVars>
          <dgm:dir/>
          <dgm:animLvl val="lvl"/>
          <dgm:resizeHandles val="exact"/>
        </dgm:presLayoutVars>
      </dgm:prSet>
      <dgm:spPr/>
    </dgm:pt>
    <dgm:pt modelId="{68B05286-FFB1-4D1D-B760-C893170E7523}" type="pres">
      <dgm:prSet presAssocID="{97DB07B2-2040-46F8-B548-F87F04E5E635}" presName="linNode" presStyleCnt="0"/>
      <dgm:spPr/>
    </dgm:pt>
    <dgm:pt modelId="{5B59A6D9-1DED-4035-B5DB-4176110C83D6}" type="pres">
      <dgm:prSet presAssocID="{97DB07B2-2040-46F8-B548-F87F04E5E635}" presName="parTx" presStyleLbl="revTx" presStyleIdx="0" presStyleCnt="2">
        <dgm:presLayoutVars>
          <dgm:chMax val="1"/>
          <dgm:bulletEnabled val="1"/>
        </dgm:presLayoutVars>
      </dgm:prSet>
      <dgm:spPr/>
    </dgm:pt>
    <dgm:pt modelId="{2145E616-02DE-4C5F-AAA8-C1C8EC0074D1}" type="pres">
      <dgm:prSet presAssocID="{97DB07B2-2040-46F8-B548-F87F04E5E635}" presName="bracket" presStyleLbl="parChTrans1D1" presStyleIdx="0" presStyleCnt="2"/>
      <dgm:spPr/>
    </dgm:pt>
    <dgm:pt modelId="{EA675294-0905-4C0D-B34C-B8FEE0588C3F}" type="pres">
      <dgm:prSet presAssocID="{97DB07B2-2040-46F8-B548-F87F04E5E635}" presName="spH" presStyleCnt="0"/>
      <dgm:spPr/>
    </dgm:pt>
    <dgm:pt modelId="{50F259C8-F20A-446B-BF6D-9350A81F0D17}" type="pres">
      <dgm:prSet presAssocID="{97DB07B2-2040-46F8-B548-F87F04E5E635}" presName="desTx" presStyleLbl="node1" presStyleIdx="0" presStyleCnt="2">
        <dgm:presLayoutVars>
          <dgm:bulletEnabled val="1"/>
        </dgm:presLayoutVars>
      </dgm:prSet>
      <dgm:spPr/>
    </dgm:pt>
    <dgm:pt modelId="{AE9A3CDF-1B86-442F-8B43-A5C2FBB9FAC8}" type="pres">
      <dgm:prSet presAssocID="{EB572CB8-06EA-4D43-A0B9-26532BE79606}" presName="spV" presStyleCnt="0"/>
      <dgm:spPr/>
    </dgm:pt>
    <dgm:pt modelId="{570C5AA3-FF77-44C2-8A85-95EDB40043D8}" type="pres">
      <dgm:prSet presAssocID="{BA58D023-4D37-4500-B30C-E6D90E573A7F}" presName="linNode" presStyleCnt="0"/>
      <dgm:spPr/>
    </dgm:pt>
    <dgm:pt modelId="{FE1C6D6A-BC1E-466B-9AB4-7A4EE829F515}" type="pres">
      <dgm:prSet presAssocID="{BA58D023-4D37-4500-B30C-E6D90E573A7F}" presName="parTx" presStyleLbl="revTx" presStyleIdx="1" presStyleCnt="2">
        <dgm:presLayoutVars>
          <dgm:chMax val="1"/>
          <dgm:bulletEnabled val="1"/>
        </dgm:presLayoutVars>
      </dgm:prSet>
      <dgm:spPr/>
    </dgm:pt>
    <dgm:pt modelId="{132E3B3C-EFF3-46C6-8242-39216C49835D}" type="pres">
      <dgm:prSet presAssocID="{BA58D023-4D37-4500-B30C-E6D90E573A7F}" presName="bracket" presStyleLbl="parChTrans1D1" presStyleIdx="1" presStyleCnt="2"/>
      <dgm:spPr/>
    </dgm:pt>
    <dgm:pt modelId="{BEE6EC3D-A7DE-47B6-9BE5-77F736EEAC26}" type="pres">
      <dgm:prSet presAssocID="{BA58D023-4D37-4500-B30C-E6D90E573A7F}" presName="spH" presStyleCnt="0"/>
      <dgm:spPr/>
    </dgm:pt>
    <dgm:pt modelId="{794370C4-5CD9-4C6F-A1AA-545A3DF12B18}" type="pres">
      <dgm:prSet presAssocID="{BA58D023-4D37-4500-B30C-E6D90E573A7F}" presName="desTx" presStyleLbl="node1" presStyleIdx="1" presStyleCnt="2">
        <dgm:presLayoutVars>
          <dgm:bulletEnabled val="1"/>
        </dgm:presLayoutVars>
      </dgm:prSet>
      <dgm:spPr/>
    </dgm:pt>
  </dgm:ptLst>
  <dgm:cxnLst>
    <dgm:cxn modelId="{76057814-4A05-478C-8BD7-F507E3FFCE74}" type="presOf" srcId="{BA58D023-4D37-4500-B30C-E6D90E573A7F}" destId="{FE1C6D6A-BC1E-466B-9AB4-7A4EE829F515}" srcOrd="0" destOrd="0" presId="urn:diagrams.loki3.com/BracketList"/>
    <dgm:cxn modelId="{687A4717-E286-4A08-8F58-3D44BD427775}" srcId="{97DB07B2-2040-46F8-B548-F87F04E5E635}" destId="{AC649C44-8AF0-4560-A666-BD7342526742}" srcOrd="3" destOrd="0" parTransId="{70118E26-1794-412E-AF10-C127AFA443E6}" sibTransId="{51CCF19E-2D5B-47DC-90B4-C747937353A4}"/>
    <dgm:cxn modelId="{305DB120-33EE-4419-A052-6F160C578D05}" srcId="{AFD5C12F-4D2F-4130-A973-2E526DE8EE67}" destId="{10D1FFE7-255C-44C6-B6B7-80A47C995AB7}" srcOrd="1" destOrd="0" parTransId="{7DA1EBC7-DE3A-4C19-A14F-907DA9A75DED}" sibTransId="{CA27A560-39F8-4A0C-839E-32CE4362FE45}"/>
    <dgm:cxn modelId="{F1AC9E2B-B6C7-4E71-8552-D3B03FA5BCAC}" srcId="{97DB07B2-2040-46F8-B548-F87F04E5E635}" destId="{B41123F7-5187-4444-807D-B7E30E8C9BD2}" srcOrd="2" destOrd="0" parTransId="{338DEAB2-D2A0-43DD-8358-E25DBAB481D9}" sibTransId="{FDA5C47C-A9ED-4073-ADE1-26E67ECE3FBE}"/>
    <dgm:cxn modelId="{E8A55D31-8E4D-45EC-9D83-3A81878EE348}" srcId="{97DB07B2-2040-46F8-B548-F87F04E5E635}" destId="{B0D5746F-9B12-4F22-BBF9-FFA877BFE241}" srcOrd="0" destOrd="0" parTransId="{43A99814-2B16-4FD9-B096-7195276B48EE}" sibTransId="{A5515C10-2840-41AE-B35B-D6D6A3EB1C66}"/>
    <dgm:cxn modelId="{E738CE36-CD38-40FB-A373-258DA83BD7A9}" srcId="{BA58D023-4D37-4500-B30C-E6D90E573A7F}" destId="{D2A4DE01-E479-4A94-AA02-97C849962A60}" srcOrd="0" destOrd="0" parTransId="{258B3B2B-3F22-4BBA-AD3E-DF22AC637F4C}" sibTransId="{8E60A56C-9E2B-4AD6-A72B-89CED7B96AAE}"/>
    <dgm:cxn modelId="{277CDA40-2B88-4579-82FC-60D0B97DE444}" type="presOf" srcId="{94206938-14AE-4E95-890E-43EDA1280423}" destId="{50F259C8-F20A-446B-BF6D-9350A81F0D17}" srcOrd="0" destOrd="1" presId="urn:diagrams.loki3.com/BracketList"/>
    <dgm:cxn modelId="{FCCB535B-2CD7-4DD3-B1BC-A072DB597400}" srcId="{D2A4DE01-E479-4A94-AA02-97C849962A60}" destId="{76EF6C80-2AAC-426C-9A2A-27DD9E9086E3}" srcOrd="1" destOrd="0" parTransId="{126F4754-C42A-4611-8335-888CAE70224E}" sibTransId="{9163D418-05CC-4ECE-BCF1-2883B519281E}"/>
    <dgm:cxn modelId="{4D52675D-9391-4C50-B924-3A538D7C1DFA}" srcId="{C825CC9E-FF42-4038-84BD-6022BAFE8608}" destId="{BA58D023-4D37-4500-B30C-E6D90E573A7F}" srcOrd="1" destOrd="0" parTransId="{0BCC8C6F-4E79-4418-93A9-651014C76F5E}" sibTransId="{C9FC560A-28C8-4DB2-B92E-8A89A30E35D2}"/>
    <dgm:cxn modelId="{44EED45E-3148-498C-BB24-78C431EA442A}" srcId="{97DB07B2-2040-46F8-B548-F87F04E5E635}" destId="{94206938-14AE-4E95-890E-43EDA1280423}" srcOrd="1" destOrd="0" parTransId="{F84CD39D-3008-424F-8382-07A3B8F54051}" sibTransId="{CBC9C0C7-DBFD-4526-A2A8-B8C63CB5E68D}"/>
    <dgm:cxn modelId="{2B217649-5109-4DB4-A028-B9203639D15C}" type="presOf" srcId="{554E1161-7C63-49DB-8BF5-44F608DA7D12}" destId="{794370C4-5CD9-4C6F-A1AA-545A3DF12B18}" srcOrd="0" destOrd="6" presId="urn:diagrams.loki3.com/BracketList"/>
    <dgm:cxn modelId="{BCEA4255-9255-4B50-B496-7844A42C052D}" srcId="{AFD5C12F-4D2F-4130-A973-2E526DE8EE67}" destId="{CD1E0D31-5CC9-40F1-AF99-39CC480C33B5}" srcOrd="0" destOrd="0" parTransId="{604C5953-2893-4CF6-B98D-00E64C0466CE}" sibTransId="{2D459E84-F038-4B7B-9ACD-8E1A646E0999}"/>
    <dgm:cxn modelId="{9BFFD18E-E05F-490E-B92F-8323B436EA6B}" srcId="{C825CC9E-FF42-4038-84BD-6022BAFE8608}" destId="{97DB07B2-2040-46F8-B548-F87F04E5E635}" srcOrd="0" destOrd="0" parTransId="{5A7BBC17-EFC7-492F-A5A5-9FD7012C9D17}" sibTransId="{EB572CB8-06EA-4D43-A0B9-26532BE79606}"/>
    <dgm:cxn modelId="{0E5DB19D-51FE-4476-A646-9E2240C9B24F}" type="presOf" srcId="{B41123F7-5187-4444-807D-B7E30E8C9BD2}" destId="{50F259C8-F20A-446B-BF6D-9350A81F0D17}" srcOrd="0" destOrd="2" presId="urn:diagrams.loki3.com/BracketList"/>
    <dgm:cxn modelId="{B007BDA0-4735-4546-843B-B4EC9A5552AB}" type="presOf" srcId="{76EF6C80-2AAC-426C-9A2A-27DD9E9086E3}" destId="{794370C4-5CD9-4C6F-A1AA-545A3DF12B18}" srcOrd="0" destOrd="2" presId="urn:diagrams.loki3.com/BracketList"/>
    <dgm:cxn modelId="{B9094CAB-3888-4660-9845-A7CE5AAECDF4}" type="presOf" srcId="{C825CC9E-FF42-4038-84BD-6022BAFE8608}" destId="{94966C0D-6E6B-49E8-A658-A265C7B6C2B4}" srcOrd="0" destOrd="0" presId="urn:diagrams.loki3.com/BracketList"/>
    <dgm:cxn modelId="{81FD91B8-A2B7-4B3C-B214-6984F37FF391}" type="presOf" srcId="{CD1E0D31-5CC9-40F1-AF99-39CC480C33B5}" destId="{794370C4-5CD9-4C6F-A1AA-545A3DF12B18}" srcOrd="0" destOrd="4" presId="urn:diagrams.loki3.com/BracketList"/>
    <dgm:cxn modelId="{798E4EC3-FD8A-43E0-8D15-097F772BEC64}" type="presOf" srcId="{B0D5746F-9B12-4F22-BBF9-FFA877BFE241}" destId="{50F259C8-F20A-446B-BF6D-9350A81F0D17}" srcOrd="0" destOrd="0" presId="urn:diagrams.loki3.com/BracketList"/>
    <dgm:cxn modelId="{B80AE6C7-C017-4DAE-B9B8-075157A43B2B}" type="presOf" srcId="{7C3B4CE7-1A6B-4D6A-A15A-3E0D1E12642C}" destId="{794370C4-5CD9-4C6F-A1AA-545A3DF12B18}" srcOrd="0" destOrd="1" presId="urn:diagrams.loki3.com/BracketList"/>
    <dgm:cxn modelId="{121260CC-024F-4B29-8D42-54907F5F8612}" srcId="{AFD5C12F-4D2F-4130-A973-2E526DE8EE67}" destId="{554E1161-7C63-49DB-8BF5-44F608DA7D12}" srcOrd="2" destOrd="0" parTransId="{DB64A839-2CE9-4A56-9154-892205D92C23}" sibTransId="{CB6F807A-4D08-4CFC-BABF-BA0F3D525712}"/>
    <dgm:cxn modelId="{7ED56CCD-A999-4DCB-8F58-3C90415CFB78}" type="presOf" srcId="{D2A4DE01-E479-4A94-AA02-97C849962A60}" destId="{794370C4-5CD9-4C6F-A1AA-545A3DF12B18}" srcOrd="0" destOrd="0" presId="urn:diagrams.loki3.com/BracketList"/>
    <dgm:cxn modelId="{37D35DD1-118F-47F4-85CB-87C57DE843C3}" type="presOf" srcId="{AFD5C12F-4D2F-4130-A973-2E526DE8EE67}" destId="{794370C4-5CD9-4C6F-A1AA-545A3DF12B18}" srcOrd="0" destOrd="3" presId="urn:diagrams.loki3.com/BracketList"/>
    <dgm:cxn modelId="{F75A40D6-6854-48AB-9FF0-D651FB01264B}" srcId="{BA58D023-4D37-4500-B30C-E6D90E573A7F}" destId="{AFD5C12F-4D2F-4130-A973-2E526DE8EE67}" srcOrd="1" destOrd="0" parTransId="{20090A8D-9799-47A6-8CCF-4C75D8B6E46E}" sibTransId="{02A0FDAF-4C7D-4B17-9D75-923F0E208AD6}"/>
    <dgm:cxn modelId="{22A475DD-92CB-4EBA-A8F7-41292966487F}" type="presOf" srcId="{97DB07B2-2040-46F8-B548-F87F04E5E635}" destId="{5B59A6D9-1DED-4035-B5DB-4176110C83D6}" srcOrd="0" destOrd="0" presId="urn:diagrams.loki3.com/BracketList"/>
    <dgm:cxn modelId="{F1F221E6-8D72-4D75-8AAD-70CF22784E67}" type="presOf" srcId="{10D1FFE7-255C-44C6-B6B7-80A47C995AB7}" destId="{794370C4-5CD9-4C6F-A1AA-545A3DF12B18}" srcOrd="0" destOrd="5" presId="urn:diagrams.loki3.com/BracketList"/>
    <dgm:cxn modelId="{6EE97EF3-3C02-4EC0-8934-8F9C184F4663}" type="presOf" srcId="{AC649C44-8AF0-4560-A666-BD7342526742}" destId="{50F259C8-F20A-446B-BF6D-9350A81F0D17}" srcOrd="0" destOrd="3" presId="urn:diagrams.loki3.com/BracketList"/>
    <dgm:cxn modelId="{2DE88BFB-C71E-4E71-B7CD-ADA9F4DA20C9}" srcId="{D2A4DE01-E479-4A94-AA02-97C849962A60}" destId="{7C3B4CE7-1A6B-4D6A-A15A-3E0D1E12642C}" srcOrd="0" destOrd="0" parTransId="{729D5D55-4DD9-4E9A-8BEC-659AC342E0F8}" sibTransId="{364FEF60-B9E4-41FD-BA4B-AFE803626E0D}"/>
    <dgm:cxn modelId="{3BB5ABEF-D9FD-4188-817B-399B2B49EC92}" type="presParOf" srcId="{94966C0D-6E6B-49E8-A658-A265C7B6C2B4}" destId="{68B05286-FFB1-4D1D-B760-C893170E7523}" srcOrd="0" destOrd="0" presId="urn:diagrams.loki3.com/BracketList"/>
    <dgm:cxn modelId="{6F5C7343-EBB0-4E53-A56F-206C1B635242}" type="presParOf" srcId="{68B05286-FFB1-4D1D-B760-C893170E7523}" destId="{5B59A6D9-1DED-4035-B5DB-4176110C83D6}" srcOrd="0" destOrd="0" presId="urn:diagrams.loki3.com/BracketList"/>
    <dgm:cxn modelId="{BE59B47D-7265-42D0-B7F9-77C4BE5F018C}" type="presParOf" srcId="{68B05286-FFB1-4D1D-B760-C893170E7523}" destId="{2145E616-02DE-4C5F-AAA8-C1C8EC0074D1}" srcOrd="1" destOrd="0" presId="urn:diagrams.loki3.com/BracketList"/>
    <dgm:cxn modelId="{97EF7E71-EDEF-4DE5-A51B-FD6BF484B70F}" type="presParOf" srcId="{68B05286-FFB1-4D1D-B760-C893170E7523}" destId="{EA675294-0905-4C0D-B34C-B8FEE0588C3F}" srcOrd="2" destOrd="0" presId="urn:diagrams.loki3.com/BracketList"/>
    <dgm:cxn modelId="{D318C667-B534-42BA-BF33-0C5944802370}" type="presParOf" srcId="{68B05286-FFB1-4D1D-B760-C893170E7523}" destId="{50F259C8-F20A-446B-BF6D-9350A81F0D17}" srcOrd="3" destOrd="0" presId="urn:diagrams.loki3.com/BracketList"/>
    <dgm:cxn modelId="{0BA2FF27-5A8F-4FB0-83A0-89E14E0737CD}" type="presParOf" srcId="{94966C0D-6E6B-49E8-A658-A265C7B6C2B4}" destId="{AE9A3CDF-1B86-442F-8B43-A5C2FBB9FAC8}" srcOrd="1" destOrd="0" presId="urn:diagrams.loki3.com/BracketList"/>
    <dgm:cxn modelId="{F7F4BFD1-9AA6-4CF8-9B72-DFF6B764DF06}" type="presParOf" srcId="{94966C0D-6E6B-49E8-A658-A265C7B6C2B4}" destId="{570C5AA3-FF77-44C2-8A85-95EDB40043D8}" srcOrd="2" destOrd="0" presId="urn:diagrams.loki3.com/BracketList"/>
    <dgm:cxn modelId="{863624D8-CECB-4907-8352-92384E42EE1B}" type="presParOf" srcId="{570C5AA3-FF77-44C2-8A85-95EDB40043D8}" destId="{FE1C6D6A-BC1E-466B-9AB4-7A4EE829F515}" srcOrd="0" destOrd="0" presId="urn:diagrams.loki3.com/BracketList"/>
    <dgm:cxn modelId="{612E0700-3737-4C6D-84A4-06A42ED23D19}" type="presParOf" srcId="{570C5AA3-FF77-44C2-8A85-95EDB40043D8}" destId="{132E3B3C-EFF3-46C6-8242-39216C49835D}" srcOrd="1" destOrd="0" presId="urn:diagrams.loki3.com/BracketList"/>
    <dgm:cxn modelId="{06646354-5309-485F-BFDB-21621D7323FF}" type="presParOf" srcId="{570C5AA3-FF77-44C2-8A85-95EDB40043D8}" destId="{BEE6EC3D-A7DE-47B6-9BE5-77F736EEAC26}" srcOrd="2" destOrd="0" presId="urn:diagrams.loki3.com/BracketList"/>
    <dgm:cxn modelId="{2AE672AB-5893-4110-B0AF-2049C6580EC4}" type="presParOf" srcId="{570C5AA3-FF77-44C2-8A85-95EDB40043D8}" destId="{794370C4-5CD9-4C6F-A1AA-545A3DF12B18}"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C825CC9E-FF42-4038-84BD-6022BAFE8608}" type="doc">
      <dgm:prSet loTypeId="urn:diagrams.loki3.com/BracketList" loCatId="list" qsTypeId="urn:microsoft.com/office/officeart/2005/8/quickstyle/simple2" qsCatId="simple" csTypeId="urn:microsoft.com/office/officeart/2005/8/colors/accent1_2" csCatId="accent1" phldr="1"/>
      <dgm:spPr/>
      <dgm:t>
        <a:bodyPr/>
        <a:lstStyle/>
        <a:p>
          <a:endParaRPr lang="en-US"/>
        </a:p>
      </dgm:t>
    </dgm:pt>
    <dgm:pt modelId="{97DB07B2-2040-46F8-B548-F87F04E5E635}">
      <dgm:prSet phldrT="[Text]"/>
      <dgm:spPr/>
      <dgm:t>
        <a:bodyPr/>
        <a:lstStyle/>
        <a:p>
          <a:r>
            <a:rPr lang="en-US"/>
            <a:t>Customer Pain Points</a:t>
          </a:r>
          <a:endParaRPr lang="en-US" dirty="0"/>
        </a:p>
      </dgm:t>
    </dgm:pt>
    <dgm:pt modelId="{5A7BBC17-EFC7-492F-A5A5-9FD7012C9D17}" type="parTrans" cxnId="{9BFFD18E-E05F-490E-B92F-8323B436EA6B}">
      <dgm:prSet/>
      <dgm:spPr/>
      <dgm:t>
        <a:bodyPr/>
        <a:lstStyle/>
        <a:p>
          <a:endParaRPr lang="en-US">
            <a:solidFill>
              <a:schemeClr val="bg1"/>
            </a:solidFill>
          </a:endParaRPr>
        </a:p>
      </dgm:t>
    </dgm:pt>
    <dgm:pt modelId="{EB572CB8-06EA-4D43-A0B9-26532BE79606}" type="sibTrans" cxnId="{9BFFD18E-E05F-490E-B92F-8323B436EA6B}">
      <dgm:prSet/>
      <dgm:spPr/>
      <dgm:t>
        <a:bodyPr/>
        <a:lstStyle/>
        <a:p>
          <a:endParaRPr lang="en-US">
            <a:solidFill>
              <a:schemeClr val="bg1"/>
            </a:solidFill>
          </a:endParaRPr>
        </a:p>
      </dgm:t>
    </dgm:pt>
    <dgm:pt modelId="{31E3DCFC-CFFC-480B-8698-8AB159053926}">
      <dgm:prSet/>
      <dgm:spPr/>
      <dgm:t>
        <a:bodyPr/>
        <a:lstStyle/>
        <a:p>
          <a:r>
            <a:rPr lang="en-US"/>
            <a:t>Future View</a:t>
          </a:r>
          <a:endParaRPr lang="en-US" dirty="0"/>
        </a:p>
      </dgm:t>
    </dgm:pt>
    <dgm:pt modelId="{AD2A91DF-A8E5-4CEA-B034-22032C1B02A3}" type="parTrans" cxnId="{E5EE0241-C9EF-41D3-8DD7-739A60BB7C01}">
      <dgm:prSet/>
      <dgm:spPr/>
      <dgm:t>
        <a:bodyPr/>
        <a:lstStyle/>
        <a:p>
          <a:endParaRPr lang="en-US"/>
        </a:p>
      </dgm:t>
    </dgm:pt>
    <dgm:pt modelId="{3E6ED53A-B6D0-497E-B89A-DFF65006D602}" type="sibTrans" cxnId="{E5EE0241-C9EF-41D3-8DD7-739A60BB7C01}">
      <dgm:prSet/>
      <dgm:spPr/>
      <dgm:t>
        <a:bodyPr/>
        <a:lstStyle/>
        <a:p>
          <a:endParaRPr lang="en-US"/>
        </a:p>
      </dgm:t>
    </dgm:pt>
    <dgm:pt modelId="{101AAA6F-277A-46EB-B08A-1AF0396BF2D0}">
      <dgm:prSet phldrT="[Text]"/>
      <dgm:spPr/>
      <dgm:t>
        <a:bodyPr/>
        <a:lstStyle/>
        <a:p>
          <a:r>
            <a:rPr lang="en-US"/>
            <a:t>High Energy Costs</a:t>
          </a:r>
          <a:endParaRPr lang="en-US" dirty="0"/>
        </a:p>
      </dgm:t>
    </dgm:pt>
    <dgm:pt modelId="{3643CFAC-4505-4EF1-8770-9A3E30C498C7}" type="parTrans" cxnId="{142F00A9-0E50-4326-A860-9012AC21F6D7}">
      <dgm:prSet/>
      <dgm:spPr/>
      <dgm:t>
        <a:bodyPr/>
        <a:lstStyle/>
        <a:p>
          <a:endParaRPr lang="en-US"/>
        </a:p>
      </dgm:t>
    </dgm:pt>
    <dgm:pt modelId="{DBAC9096-C8C9-48C8-B241-64A646DFD114}" type="sibTrans" cxnId="{142F00A9-0E50-4326-A860-9012AC21F6D7}">
      <dgm:prSet/>
      <dgm:spPr/>
      <dgm:t>
        <a:bodyPr/>
        <a:lstStyle/>
        <a:p>
          <a:endParaRPr lang="en-US"/>
        </a:p>
      </dgm:t>
    </dgm:pt>
    <dgm:pt modelId="{1678D6A4-C615-4748-B91D-226150156AF4}">
      <dgm:prSet/>
      <dgm:spPr/>
      <dgm:t>
        <a:bodyPr/>
        <a:lstStyle/>
        <a:p>
          <a:r>
            <a:rPr lang="en-US" dirty="0"/>
            <a:t>Frequent Downtime and Reliability Issues</a:t>
          </a:r>
        </a:p>
      </dgm:t>
    </dgm:pt>
    <dgm:pt modelId="{1D24A37F-8B84-42EE-B17D-7CDE3B6B8AC1}" type="parTrans" cxnId="{98949AE4-A92B-428B-AE03-4DE84C23CD3F}">
      <dgm:prSet/>
      <dgm:spPr/>
      <dgm:t>
        <a:bodyPr/>
        <a:lstStyle/>
        <a:p>
          <a:endParaRPr lang="en-US"/>
        </a:p>
      </dgm:t>
    </dgm:pt>
    <dgm:pt modelId="{508A7B06-9A77-4708-85B4-A7C3358CA2B0}" type="sibTrans" cxnId="{98949AE4-A92B-428B-AE03-4DE84C23CD3F}">
      <dgm:prSet/>
      <dgm:spPr/>
      <dgm:t>
        <a:bodyPr/>
        <a:lstStyle/>
        <a:p>
          <a:endParaRPr lang="en-US"/>
        </a:p>
      </dgm:t>
    </dgm:pt>
    <dgm:pt modelId="{3984F00E-AC15-4246-8DD2-BFF916EFC852}">
      <dgm:prSet/>
      <dgm:spPr/>
      <dgm:t>
        <a:bodyPr/>
        <a:lstStyle/>
        <a:p>
          <a:r>
            <a:rPr lang="en-US"/>
            <a:t>Temperature Inconsistency</a:t>
          </a:r>
          <a:endParaRPr lang="en-US" dirty="0"/>
        </a:p>
      </dgm:t>
    </dgm:pt>
    <dgm:pt modelId="{18F7FE48-A919-4B54-8AD4-BC68B486B612}" type="parTrans" cxnId="{93687CB2-E828-4E50-9099-77E12419053C}">
      <dgm:prSet/>
      <dgm:spPr/>
      <dgm:t>
        <a:bodyPr/>
        <a:lstStyle/>
        <a:p>
          <a:endParaRPr lang="en-US"/>
        </a:p>
      </dgm:t>
    </dgm:pt>
    <dgm:pt modelId="{97220DB5-19E8-41D8-816F-59BAD5DF0A76}" type="sibTrans" cxnId="{93687CB2-E828-4E50-9099-77E12419053C}">
      <dgm:prSet/>
      <dgm:spPr/>
      <dgm:t>
        <a:bodyPr/>
        <a:lstStyle/>
        <a:p>
          <a:endParaRPr lang="en-US"/>
        </a:p>
      </dgm:t>
    </dgm:pt>
    <dgm:pt modelId="{3B3E4AF0-F109-40E5-855D-9D8CF1F0333B}">
      <dgm:prSet/>
      <dgm:spPr/>
      <dgm:t>
        <a:bodyPr/>
        <a:lstStyle/>
        <a:p>
          <a:r>
            <a:rPr lang="en-US" dirty="0"/>
            <a:t>Future Proofing and Scalability</a:t>
          </a:r>
        </a:p>
      </dgm:t>
    </dgm:pt>
    <dgm:pt modelId="{897FB211-3542-4E1A-89C2-95D1B42803DB}" type="parTrans" cxnId="{A19649C0-AF9F-4ECB-A005-EBD25E097EDA}">
      <dgm:prSet/>
      <dgm:spPr/>
      <dgm:t>
        <a:bodyPr/>
        <a:lstStyle/>
        <a:p>
          <a:endParaRPr lang="en-US"/>
        </a:p>
      </dgm:t>
    </dgm:pt>
    <dgm:pt modelId="{C6259C17-66FE-4B87-B985-F1E7E3F93BB7}" type="sibTrans" cxnId="{A19649C0-AF9F-4ECB-A005-EBD25E097EDA}">
      <dgm:prSet/>
      <dgm:spPr/>
      <dgm:t>
        <a:bodyPr/>
        <a:lstStyle/>
        <a:p>
          <a:endParaRPr lang="en-US"/>
        </a:p>
      </dgm:t>
    </dgm:pt>
    <dgm:pt modelId="{94966C0D-6E6B-49E8-A658-A265C7B6C2B4}" type="pres">
      <dgm:prSet presAssocID="{C825CC9E-FF42-4038-84BD-6022BAFE8608}" presName="Name0" presStyleCnt="0">
        <dgm:presLayoutVars>
          <dgm:dir/>
          <dgm:animLvl val="lvl"/>
          <dgm:resizeHandles val="exact"/>
        </dgm:presLayoutVars>
      </dgm:prSet>
      <dgm:spPr/>
    </dgm:pt>
    <dgm:pt modelId="{68B05286-FFB1-4D1D-B760-C893170E7523}" type="pres">
      <dgm:prSet presAssocID="{97DB07B2-2040-46F8-B548-F87F04E5E635}" presName="linNode" presStyleCnt="0"/>
      <dgm:spPr/>
    </dgm:pt>
    <dgm:pt modelId="{5B59A6D9-1DED-4035-B5DB-4176110C83D6}" type="pres">
      <dgm:prSet presAssocID="{97DB07B2-2040-46F8-B548-F87F04E5E635}" presName="parTx" presStyleLbl="revTx" presStyleIdx="0" presStyleCnt="2">
        <dgm:presLayoutVars>
          <dgm:chMax val="1"/>
          <dgm:bulletEnabled val="1"/>
        </dgm:presLayoutVars>
      </dgm:prSet>
      <dgm:spPr/>
    </dgm:pt>
    <dgm:pt modelId="{2145E616-02DE-4C5F-AAA8-C1C8EC0074D1}" type="pres">
      <dgm:prSet presAssocID="{97DB07B2-2040-46F8-B548-F87F04E5E635}" presName="bracket" presStyleLbl="parChTrans1D1" presStyleIdx="0" presStyleCnt="2"/>
      <dgm:spPr/>
    </dgm:pt>
    <dgm:pt modelId="{EA675294-0905-4C0D-B34C-B8FEE0588C3F}" type="pres">
      <dgm:prSet presAssocID="{97DB07B2-2040-46F8-B548-F87F04E5E635}" presName="spH" presStyleCnt="0"/>
      <dgm:spPr/>
    </dgm:pt>
    <dgm:pt modelId="{93EA3470-D45B-47C6-9A43-3DD4C144AAFC}" type="pres">
      <dgm:prSet presAssocID="{97DB07B2-2040-46F8-B548-F87F04E5E635}" presName="desTx" presStyleLbl="node1" presStyleIdx="0" presStyleCnt="2">
        <dgm:presLayoutVars>
          <dgm:bulletEnabled val="1"/>
        </dgm:presLayoutVars>
      </dgm:prSet>
      <dgm:spPr/>
    </dgm:pt>
    <dgm:pt modelId="{AE9A3CDF-1B86-442F-8B43-A5C2FBB9FAC8}" type="pres">
      <dgm:prSet presAssocID="{EB572CB8-06EA-4D43-A0B9-26532BE79606}" presName="spV" presStyleCnt="0"/>
      <dgm:spPr/>
    </dgm:pt>
    <dgm:pt modelId="{DDA4D775-7AF1-4859-A1AF-BF9C34AD977A}" type="pres">
      <dgm:prSet presAssocID="{31E3DCFC-CFFC-480B-8698-8AB159053926}" presName="linNode" presStyleCnt="0"/>
      <dgm:spPr/>
    </dgm:pt>
    <dgm:pt modelId="{F5491A20-74F2-474F-899B-0BB8D2FA6D95}" type="pres">
      <dgm:prSet presAssocID="{31E3DCFC-CFFC-480B-8698-8AB159053926}" presName="parTx" presStyleLbl="revTx" presStyleIdx="1" presStyleCnt="2">
        <dgm:presLayoutVars>
          <dgm:chMax val="1"/>
          <dgm:bulletEnabled val="1"/>
        </dgm:presLayoutVars>
      </dgm:prSet>
      <dgm:spPr/>
    </dgm:pt>
    <dgm:pt modelId="{D8300C94-72AB-499A-965E-01F528EE3776}" type="pres">
      <dgm:prSet presAssocID="{31E3DCFC-CFFC-480B-8698-8AB159053926}" presName="bracket" presStyleLbl="parChTrans1D1" presStyleIdx="1" presStyleCnt="2"/>
      <dgm:spPr/>
    </dgm:pt>
    <dgm:pt modelId="{544F99BF-5EA7-4D83-B47E-B34AE71F6381}" type="pres">
      <dgm:prSet presAssocID="{31E3DCFC-CFFC-480B-8698-8AB159053926}" presName="spH" presStyleCnt="0"/>
      <dgm:spPr/>
    </dgm:pt>
    <dgm:pt modelId="{018FA482-6067-4D87-87F2-87C7C1CE9F66}" type="pres">
      <dgm:prSet presAssocID="{31E3DCFC-CFFC-480B-8698-8AB159053926}" presName="desTx" presStyleLbl="node1" presStyleIdx="1" presStyleCnt="2">
        <dgm:presLayoutVars>
          <dgm:bulletEnabled val="1"/>
        </dgm:presLayoutVars>
      </dgm:prSet>
      <dgm:spPr/>
    </dgm:pt>
  </dgm:ptLst>
  <dgm:cxnLst>
    <dgm:cxn modelId="{8B89AA08-19B5-447C-B0A2-CEDBEE696ADA}" type="presOf" srcId="{3984F00E-AC15-4246-8DD2-BFF916EFC852}" destId="{93EA3470-D45B-47C6-9A43-3DD4C144AAFC}" srcOrd="0" destOrd="2" presId="urn:diagrams.loki3.com/BracketList"/>
    <dgm:cxn modelId="{97C8DE30-DBF5-4D05-BC58-FEB2C09AAD86}" type="presOf" srcId="{97DB07B2-2040-46F8-B548-F87F04E5E635}" destId="{5B59A6D9-1DED-4035-B5DB-4176110C83D6}" srcOrd="0" destOrd="0" presId="urn:diagrams.loki3.com/BracketList"/>
    <dgm:cxn modelId="{E5EE0241-C9EF-41D3-8DD7-739A60BB7C01}" srcId="{C825CC9E-FF42-4038-84BD-6022BAFE8608}" destId="{31E3DCFC-CFFC-480B-8698-8AB159053926}" srcOrd="1" destOrd="0" parTransId="{AD2A91DF-A8E5-4CEA-B034-22032C1B02A3}" sibTransId="{3E6ED53A-B6D0-497E-B89A-DFF65006D602}"/>
    <dgm:cxn modelId="{8016B741-5B0C-4458-924D-13E08057CB38}" type="presOf" srcId="{31E3DCFC-CFFC-480B-8698-8AB159053926}" destId="{F5491A20-74F2-474F-899B-0BB8D2FA6D95}" srcOrd="0" destOrd="0" presId="urn:diagrams.loki3.com/BracketList"/>
    <dgm:cxn modelId="{3A610F58-35E8-4BFA-B34A-E9E5B7CA47FC}" type="presOf" srcId="{3B3E4AF0-F109-40E5-855D-9D8CF1F0333B}" destId="{018FA482-6067-4D87-87F2-87C7C1CE9F66}" srcOrd="0" destOrd="0" presId="urn:diagrams.loki3.com/BracketList"/>
    <dgm:cxn modelId="{9BFFD18E-E05F-490E-B92F-8323B436EA6B}" srcId="{C825CC9E-FF42-4038-84BD-6022BAFE8608}" destId="{97DB07B2-2040-46F8-B548-F87F04E5E635}" srcOrd="0" destOrd="0" parTransId="{5A7BBC17-EFC7-492F-A5A5-9FD7012C9D17}" sibTransId="{EB572CB8-06EA-4D43-A0B9-26532BE79606}"/>
    <dgm:cxn modelId="{142F00A9-0E50-4326-A860-9012AC21F6D7}" srcId="{97DB07B2-2040-46F8-B548-F87F04E5E635}" destId="{101AAA6F-277A-46EB-B08A-1AF0396BF2D0}" srcOrd="0" destOrd="0" parTransId="{3643CFAC-4505-4EF1-8770-9A3E30C498C7}" sibTransId="{DBAC9096-C8C9-48C8-B241-64A646DFD114}"/>
    <dgm:cxn modelId="{B9094CAB-3888-4660-9845-A7CE5AAECDF4}" type="presOf" srcId="{C825CC9E-FF42-4038-84BD-6022BAFE8608}" destId="{94966C0D-6E6B-49E8-A658-A265C7B6C2B4}" srcOrd="0" destOrd="0" presId="urn:diagrams.loki3.com/BracketList"/>
    <dgm:cxn modelId="{93687CB2-E828-4E50-9099-77E12419053C}" srcId="{97DB07B2-2040-46F8-B548-F87F04E5E635}" destId="{3984F00E-AC15-4246-8DD2-BFF916EFC852}" srcOrd="2" destOrd="0" parTransId="{18F7FE48-A919-4B54-8AD4-BC68B486B612}" sibTransId="{97220DB5-19E8-41D8-816F-59BAD5DF0A76}"/>
    <dgm:cxn modelId="{152A52B3-CE83-4693-AC5A-9F21BA59C336}" type="presOf" srcId="{101AAA6F-277A-46EB-B08A-1AF0396BF2D0}" destId="{93EA3470-D45B-47C6-9A43-3DD4C144AAFC}" srcOrd="0" destOrd="0" presId="urn:diagrams.loki3.com/BracketList"/>
    <dgm:cxn modelId="{0209FCB4-62D5-4716-A8CD-FB5455A8B092}" type="presOf" srcId="{1678D6A4-C615-4748-B91D-226150156AF4}" destId="{93EA3470-D45B-47C6-9A43-3DD4C144AAFC}" srcOrd="0" destOrd="1" presId="urn:diagrams.loki3.com/BracketList"/>
    <dgm:cxn modelId="{A19649C0-AF9F-4ECB-A005-EBD25E097EDA}" srcId="{31E3DCFC-CFFC-480B-8698-8AB159053926}" destId="{3B3E4AF0-F109-40E5-855D-9D8CF1F0333B}" srcOrd="0" destOrd="0" parTransId="{897FB211-3542-4E1A-89C2-95D1B42803DB}" sibTransId="{C6259C17-66FE-4B87-B985-F1E7E3F93BB7}"/>
    <dgm:cxn modelId="{98949AE4-A92B-428B-AE03-4DE84C23CD3F}" srcId="{97DB07B2-2040-46F8-B548-F87F04E5E635}" destId="{1678D6A4-C615-4748-B91D-226150156AF4}" srcOrd="1" destOrd="0" parTransId="{1D24A37F-8B84-42EE-B17D-7CDE3B6B8AC1}" sibTransId="{508A7B06-9A77-4708-85B4-A7C3358CA2B0}"/>
    <dgm:cxn modelId="{AF53EEE5-5C48-4B46-A432-E48B6C146E80}" type="presParOf" srcId="{94966C0D-6E6B-49E8-A658-A265C7B6C2B4}" destId="{68B05286-FFB1-4D1D-B760-C893170E7523}" srcOrd="0" destOrd="0" presId="urn:diagrams.loki3.com/BracketList"/>
    <dgm:cxn modelId="{F24D28EB-06D6-40DB-A26B-8F10799844AD}" type="presParOf" srcId="{68B05286-FFB1-4D1D-B760-C893170E7523}" destId="{5B59A6D9-1DED-4035-B5DB-4176110C83D6}" srcOrd="0" destOrd="0" presId="urn:diagrams.loki3.com/BracketList"/>
    <dgm:cxn modelId="{BDDED277-1D0B-40BD-8395-2DF47CE695C0}" type="presParOf" srcId="{68B05286-FFB1-4D1D-B760-C893170E7523}" destId="{2145E616-02DE-4C5F-AAA8-C1C8EC0074D1}" srcOrd="1" destOrd="0" presId="urn:diagrams.loki3.com/BracketList"/>
    <dgm:cxn modelId="{25A13CBB-8FF5-42C8-8C5D-5CCB91F1C71B}" type="presParOf" srcId="{68B05286-FFB1-4D1D-B760-C893170E7523}" destId="{EA675294-0905-4C0D-B34C-B8FEE0588C3F}" srcOrd="2" destOrd="0" presId="urn:diagrams.loki3.com/BracketList"/>
    <dgm:cxn modelId="{6729419D-1519-4E76-B1AC-8754FFA092F3}" type="presParOf" srcId="{68B05286-FFB1-4D1D-B760-C893170E7523}" destId="{93EA3470-D45B-47C6-9A43-3DD4C144AAFC}" srcOrd="3" destOrd="0" presId="urn:diagrams.loki3.com/BracketList"/>
    <dgm:cxn modelId="{FFD0D0A4-C060-444A-928B-7EC553951413}" type="presParOf" srcId="{94966C0D-6E6B-49E8-A658-A265C7B6C2B4}" destId="{AE9A3CDF-1B86-442F-8B43-A5C2FBB9FAC8}" srcOrd="1" destOrd="0" presId="urn:diagrams.loki3.com/BracketList"/>
    <dgm:cxn modelId="{4069BD1A-17A0-4D47-9927-925E883EF02C}" type="presParOf" srcId="{94966C0D-6E6B-49E8-A658-A265C7B6C2B4}" destId="{DDA4D775-7AF1-4859-A1AF-BF9C34AD977A}" srcOrd="2" destOrd="0" presId="urn:diagrams.loki3.com/BracketList"/>
    <dgm:cxn modelId="{3620E502-B340-4CA3-BC02-F69BDC3E5548}" type="presParOf" srcId="{DDA4D775-7AF1-4859-A1AF-BF9C34AD977A}" destId="{F5491A20-74F2-474F-899B-0BB8D2FA6D95}" srcOrd="0" destOrd="0" presId="urn:diagrams.loki3.com/BracketList"/>
    <dgm:cxn modelId="{19D91CC4-1B68-467B-8234-C17FD153AE2B}" type="presParOf" srcId="{DDA4D775-7AF1-4859-A1AF-BF9C34AD977A}" destId="{D8300C94-72AB-499A-965E-01F528EE3776}" srcOrd="1" destOrd="0" presId="urn:diagrams.loki3.com/BracketList"/>
    <dgm:cxn modelId="{3B6B90EA-6A3F-4C25-8397-63EDEE2E7A88}" type="presParOf" srcId="{DDA4D775-7AF1-4859-A1AF-BF9C34AD977A}" destId="{544F99BF-5EA7-4D83-B47E-B34AE71F6381}" srcOrd="2" destOrd="0" presId="urn:diagrams.loki3.com/BracketList"/>
    <dgm:cxn modelId="{79D75C9E-C188-4BCF-A788-85A714594CFE}" type="presParOf" srcId="{DDA4D775-7AF1-4859-A1AF-BF9C34AD977A}" destId="{018FA482-6067-4D87-87F2-87C7C1CE9F66}"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C825CC9E-FF42-4038-84BD-6022BAFE8608}" type="doc">
      <dgm:prSet loTypeId="urn:diagrams.loki3.com/BracketList" loCatId="list" qsTypeId="urn:microsoft.com/office/officeart/2005/8/quickstyle/simple2" qsCatId="simple" csTypeId="urn:microsoft.com/office/officeart/2005/8/colors/accent1_2" csCatId="accent1" phldr="1"/>
      <dgm:spPr/>
      <dgm:t>
        <a:bodyPr/>
        <a:lstStyle/>
        <a:p>
          <a:endParaRPr lang="en-US"/>
        </a:p>
      </dgm:t>
    </dgm:pt>
    <dgm:pt modelId="{97DB07B2-2040-46F8-B548-F87F04E5E635}">
      <dgm:prSet phldrT="[Text]"/>
      <dgm:spPr/>
      <dgm:t>
        <a:bodyPr/>
        <a:lstStyle/>
        <a:p>
          <a:r>
            <a:rPr lang="en-US"/>
            <a:t>Tank &amp; Boiler vs. Tankless Comparison</a:t>
          </a:r>
          <a:endParaRPr lang="en-US" dirty="0"/>
        </a:p>
      </dgm:t>
    </dgm:pt>
    <dgm:pt modelId="{5A7BBC17-EFC7-492F-A5A5-9FD7012C9D17}" type="parTrans" cxnId="{9BFFD18E-E05F-490E-B92F-8323B436EA6B}">
      <dgm:prSet/>
      <dgm:spPr/>
      <dgm:t>
        <a:bodyPr/>
        <a:lstStyle/>
        <a:p>
          <a:endParaRPr lang="en-US">
            <a:solidFill>
              <a:schemeClr val="bg1"/>
            </a:solidFill>
          </a:endParaRPr>
        </a:p>
      </dgm:t>
    </dgm:pt>
    <dgm:pt modelId="{EB572CB8-06EA-4D43-A0B9-26532BE79606}" type="sibTrans" cxnId="{9BFFD18E-E05F-490E-B92F-8323B436EA6B}">
      <dgm:prSet/>
      <dgm:spPr/>
      <dgm:t>
        <a:bodyPr/>
        <a:lstStyle/>
        <a:p>
          <a:endParaRPr lang="en-US">
            <a:solidFill>
              <a:schemeClr val="bg1"/>
            </a:solidFill>
          </a:endParaRPr>
        </a:p>
      </dgm:t>
    </dgm:pt>
    <dgm:pt modelId="{8D051499-4780-452E-B4FA-530AE613B7D7}">
      <dgm:prSet/>
      <dgm:spPr/>
      <dgm:t>
        <a:bodyPr/>
        <a:lstStyle/>
        <a:p>
          <a:r>
            <a:rPr lang="en-US"/>
            <a:t>Application‑Based Selling Strategy</a:t>
          </a:r>
          <a:endParaRPr lang="en-US" dirty="0"/>
        </a:p>
      </dgm:t>
    </dgm:pt>
    <dgm:pt modelId="{AC2176C5-9FB1-4ED6-B67E-736035A4C84E}" type="parTrans" cxnId="{07B2D32D-4EF7-4071-8927-8FB31A9AF377}">
      <dgm:prSet/>
      <dgm:spPr/>
      <dgm:t>
        <a:bodyPr/>
        <a:lstStyle/>
        <a:p>
          <a:endParaRPr lang="en-US"/>
        </a:p>
      </dgm:t>
    </dgm:pt>
    <dgm:pt modelId="{60912EF5-4A8B-40EA-A0DE-E6C15B3238B7}" type="sibTrans" cxnId="{07B2D32D-4EF7-4071-8927-8FB31A9AF377}">
      <dgm:prSet/>
      <dgm:spPr/>
      <dgm:t>
        <a:bodyPr/>
        <a:lstStyle/>
        <a:p>
          <a:endParaRPr lang="en-US"/>
        </a:p>
      </dgm:t>
    </dgm:pt>
    <dgm:pt modelId="{C5DEF9EC-73FE-427A-B9E3-59EC76D60A89}">
      <dgm:prSet phldrT="[Text]"/>
      <dgm:spPr/>
      <dgm:t>
        <a:bodyPr/>
        <a:lstStyle/>
        <a:p>
          <a:r>
            <a:rPr lang="en-US"/>
            <a:t>Energy Efficiency</a:t>
          </a:r>
          <a:endParaRPr lang="en-US" dirty="0"/>
        </a:p>
      </dgm:t>
    </dgm:pt>
    <dgm:pt modelId="{79F5C6AB-6844-4DE9-B0A2-811F9A7A964E}" type="parTrans" cxnId="{0EA84F47-64F2-4798-9B4C-6E4BA5246524}">
      <dgm:prSet/>
      <dgm:spPr/>
      <dgm:t>
        <a:bodyPr/>
        <a:lstStyle/>
        <a:p>
          <a:endParaRPr lang="en-US"/>
        </a:p>
      </dgm:t>
    </dgm:pt>
    <dgm:pt modelId="{D6E63254-2B5E-4162-9B7B-D1B51B4D07AC}" type="sibTrans" cxnId="{0EA84F47-64F2-4798-9B4C-6E4BA5246524}">
      <dgm:prSet/>
      <dgm:spPr/>
      <dgm:t>
        <a:bodyPr/>
        <a:lstStyle/>
        <a:p>
          <a:endParaRPr lang="en-US"/>
        </a:p>
      </dgm:t>
    </dgm:pt>
    <dgm:pt modelId="{97C9C1BB-A05C-441D-83D0-669BAC9A09FF}">
      <dgm:prSet/>
      <dgm:spPr/>
      <dgm:t>
        <a:bodyPr/>
        <a:lstStyle/>
        <a:p>
          <a:r>
            <a:rPr lang="en-US" dirty="0"/>
            <a:t>Thermal Cycling &amp; Heat Stress</a:t>
          </a:r>
        </a:p>
      </dgm:t>
    </dgm:pt>
    <dgm:pt modelId="{9F452927-E119-4EC5-B7B3-7A9707230278}" type="parTrans" cxnId="{D5CE582D-2BE7-4F94-A767-C934FEB0BC6C}">
      <dgm:prSet/>
      <dgm:spPr/>
      <dgm:t>
        <a:bodyPr/>
        <a:lstStyle/>
        <a:p>
          <a:endParaRPr lang="en-US"/>
        </a:p>
      </dgm:t>
    </dgm:pt>
    <dgm:pt modelId="{558EC9B3-5BDF-4C45-B794-C3DE85435724}" type="sibTrans" cxnId="{D5CE582D-2BE7-4F94-A767-C934FEB0BC6C}">
      <dgm:prSet/>
      <dgm:spPr/>
      <dgm:t>
        <a:bodyPr/>
        <a:lstStyle/>
        <a:p>
          <a:endParaRPr lang="en-US"/>
        </a:p>
      </dgm:t>
    </dgm:pt>
    <dgm:pt modelId="{1956968B-5F4D-46F0-BFFA-4A644E4C9E48}">
      <dgm:prSet/>
      <dgm:spPr/>
      <dgm:t>
        <a:bodyPr/>
        <a:lstStyle/>
        <a:p>
          <a:r>
            <a:rPr lang="en-US" dirty="0"/>
            <a:t>Space and Installation</a:t>
          </a:r>
        </a:p>
      </dgm:t>
    </dgm:pt>
    <dgm:pt modelId="{401B1235-BDC8-4CDA-9BEB-B033E3C38CC5}" type="parTrans" cxnId="{7D64046D-09A4-4369-8D43-32DB142437E2}">
      <dgm:prSet/>
      <dgm:spPr/>
      <dgm:t>
        <a:bodyPr/>
        <a:lstStyle/>
        <a:p>
          <a:endParaRPr lang="en-US"/>
        </a:p>
      </dgm:t>
    </dgm:pt>
    <dgm:pt modelId="{D709BBE8-E5A7-42BF-B40E-9FC94A7ACD88}" type="sibTrans" cxnId="{7D64046D-09A4-4369-8D43-32DB142437E2}">
      <dgm:prSet/>
      <dgm:spPr/>
      <dgm:t>
        <a:bodyPr/>
        <a:lstStyle/>
        <a:p>
          <a:endParaRPr lang="en-US"/>
        </a:p>
      </dgm:t>
    </dgm:pt>
    <dgm:pt modelId="{7D7DEF2F-F755-427A-9F47-4BE5721E67F9}">
      <dgm:prSet/>
      <dgm:spPr/>
      <dgm:t>
        <a:bodyPr/>
        <a:lstStyle/>
        <a:p>
          <a:r>
            <a:rPr lang="en-US"/>
            <a:t>Operating Costs and Reliability</a:t>
          </a:r>
          <a:endParaRPr lang="en-US" dirty="0"/>
        </a:p>
      </dgm:t>
    </dgm:pt>
    <dgm:pt modelId="{B2E47E23-776B-47B4-A395-B413A63D6A09}" type="parTrans" cxnId="{150B82BD-8793-439C-8CAA-01C294B35EA7}">
      <dgm:prSet/>
      <dgm:spPr/>
      <dgm:t>
        <a:bodyPr/>
        <a:lstStyle/>
        <a:p>
          <a:endParaRPr lang="en-US"/>
        </a:p>
      </dgm:t>
    </dgm:pt>
    <dgm:pt modelId="{5197D8DF-BA76-4A5B-9B63-04FB156FFE50}" type="sibTrans" cxnId="{150B82BD-8793-439C-8CAA-01C294B35EA7}">
      <dgm:prSet/>
      <dgm:spPr/>
      <dgm:t>
        <a:bodyPr/>
        <a:lstStyle/>
        <a:p>
          <a:endParaRPr lang="en-US"/>
        </a:p>
      </dgm:t>
    </dgm:pt>
    <dgm:pt modelId="{42140418-4FBA-4BA8-8B5C-10BDAFA62394}">
      <dgm:prSet/>
      <dgm:spPr/>
      <dgm:t>
        <a:bodyPr/>
        <a:lstStyle/>
        <a:p>
          <a:r>
            <a:rPr lang="en-US"/>
            <a:t>System Redundancy and Safety</a:t>
          </a:r>
          <a:endParaRPr lang="en-US" dirty="0"/>
        </a:p>
      </dgm:t>
    </dgm:pt>
    <dgm:pt modelId="{D957CB56-32DB-46BE-B137-C13DB8482805}" type="parTrans" cxnId="{593C7AFC-9F8A-4EF9-9958-6E2086AC719E}">
      <dgm:prSet/>
      <dgm:spPr/>
      <dgm:t>
        <a:bodyPr/>
        <a:lstStyle/>
        <a:p>
          <a:endParaRPr lang="en-US"/>
        </a:p>
      </dgm:t>
    </dgm:pt>
    <dgm:pt modelId="{386D6F07-0AB8-4B87-BA2F-6B871CDEEA65}" type="sibTrans" cxnId="{593C7AFC-9F8A-4EF9-9958-6E2086AC719E}">
      <dgm:prSet/>
      <dgm:spPr/>
      <dgm:t>
        <a:bodyPr/>
        <a:lstStyle/>
        <a:p>
          <a:endParaRPr lang="en-US"/>
        </a:p>
      </dgm:t>
    </dgm:pt>
    <dgm:pt modelId="{A7DA740D-3A24-49E9-A9CD-8BC76F168EFB}">
      <dgm:prSet/>
      <dgm:spPr/>
      <dgm:t>
        <a:bodyPr/>
        <a:lstStyle/>
        <a:p>
          <a:r>
            <a:rPr lang="en-US"/>
            <a:t>Start With DISCOVERY — Understand the Customer’s Goals </a:t>
          </a:r>
          <a:endParaRPr lang="en-US" dirty="0"/>
        </a:p>
      </dgm:t>
    </dgm:pt>
    <dgm:pt modelId="{DF8E5FB9-D0AD-43BE-94D0-A222C823CDFB}" type="parTrans" cxnId="{3A6DD53A-D398-4F3E-AB2F-2399DFF1AE0D}">
      <dgm:prSet/>
      <dgm:spPr/>
      <dgm:t>
        <a:bodyPr/>
        <a:lstStyle/>
        <a:p>
          <a:endParaRPr lang="en-US"/>
        </a:p>
      </dgm:t>
    </dgm:pt>
    <dgm:pt modelId="{AEB37D96-7637-4B98-9F34-04C7C364856B}" type="sibTrans" cxnId="{3A6DD53A-D398-4F3E-AB2F-2399DFF1AE0D}">
      <dgm:prSet/>
      <dgm:spPr/>
      <dgm:t>
        <a:bodyPr/>
        <a:lstStyle/>
        <a:p>
          <a:endParaRPr lang="en-US"/>
        </a:p>
      </dgm:t>
    </dgm:pt>
    <dgm:pt modelId="{FD3EF3F5-BA25-43D7-9B5E-6994EF268152}">
      <dgm:prSet/>
      <dgm:spPr/>
      <dgm:t>
        <a:bodyPr/>
        <a:lstStyle/>
        <a:p>
          <a:r>
            <a:rPr lang="en-US" dirty="0"/>
            <a:t>Avoid Like for Like Thinking — ENGINEER the Best Solution</a:t>
          </a:r>
        </a:p>
      </dgm:t>
    </dgm:pt>
    <dgm:pt modelId="{8100DB43-956F-4B92-BF99-165A9CF66AF7}" type="parTrans" cxnId="{2B9E437F-8B96-43F1-9F55-590BFC7D070E}">
      <dgm:prSet/>
      <dgm:spPr/>
      <dgm:t>
        <a:bodyPr/>
        <a:lstStyle/>
        <a:p>
          <a:endParaRPr lang="en-US"/>
        </a:p>
      </dgm:t>
    </dgm:pt>
    <dgm:pt modelId="{859F4B98-970D-4B81-8DB1-08184A1940D2}" type="sibTrans" cxnId="{2B9E437F-8B96-43F1-9F55-590BFC7D070E}">
      <dgm:prSet/>
      <dgm:spPr/>
      <dgm:t>
        <a:bodyPr/>
        <a:lstStyle/>
        <a:p>
          <a:endParaRPr lang="en-US"/>
        </a:p>
      </dgm:t>
    </dgm:pt>
    <dgm:pt modelId="{84E2902F-71A6-4629-82BC-20F8B4851A93}">
      <dgm:prSet/>
      <dgm:spPr/>
      <dgm:t>
        <a:bodyPr/>
        <a:lstStyle/>
        <a:p>
          <a:r>
            <a:rPr lang="en-US"/>
            <a:t>Design Around REAL Usage, Not Just Theoretical Load</a:t>
          </a:r>
          <a:endParaRPr lang="en-US" dirty="0"/>
        </a:p>
      </dgm:t>
    </dgm:pt>
    <dgm:pt modelId="{BC424F01-FFB1-4C15-850F-CC5368480AEC}" type="parTrans" cxnId="{E313AF09-A4DD-4917-AFA2-C3A0445459B0}">
      <dgm:prSet/>
      <dgm:spPr/>
      <dgm:t>
        <a:bodyPr/>
        <a:lstStyle/>
        <a:p>
          <a:endParaRPr lang="en-US"/>
        </a:p>
      </dgm:t>
    </dgm:pt>
    <dgm:pt modelId="{E3747A9E-05E6-47C5-BE5F-E2A19921FECE}" type="sibTrans" cxnId="{E313AF09-A4DD-4917-AFA2-C3A0445459B0}">
      <dgm:prSet/>
      <dgm:spPr/>
      <dgm:t>
        <a:bodyPr/>
        <a:lstStyle/>
        <a:p>
          <a:endParaRPr lang="en-US"/>
        </a:p>
      </dgm:t>
    </dgm:pt>
    <dgm:pt modelId="{5BACE769-202D-4F40-BBE1-6F66007049F5}">
      <dgm:prSet/>
      <dgm:spPr/>
      <dgm:t>
        <a:bodyPr/>
        <a:lstStyle/>
        <a:p>
          <a:r>
            <a:rPr lang="en-US"/>
            <a:t>Water Quality Awareness</a:t>
          </a:r>
          <a:endParaRPr lang="en-US" dirty="0"/>
        </a:p>
      </dgm:t>
    </dgm:pt>
    <dgm:pt modelId="{5D677E66-EF35-43D8-938E-A6A59EBFB410}" type="parTrans" cxnId="{3F33EE15-5741-4D72-B851-9B2DCC94364D}">
      <dgm:prSet/>
      <dgm:spPr/>
      <dgm:t>
        <a:bodyPr/>
        <a:lstStyle/>
        <a:p>
          <a:endParaRPr lang="en-US"/>
        </a:p>
      </dgm:t>
    </dgm:pt>
    <dgm:pt modelId="{CE77D22A-BB5C-4B3C-9541-EAC2CA7F7F34}" type="sibTrans" cxnId="{3F33EE15-5741-4D72-B851-9B2DCC94364D}">
      <dgm:prSet/>
      <dgm:spPr/>
      <dgm:t>
        <a:bodyPr/>
        <a:lstStyle/>
        <a:p>
          <a:endParaRPr lang="en-US"/>
        </a:p>
      </dgm:t>
    </dgm:pt>
    <dgm:pt modelId="{572B61B9-A6D7-470F-8B84-400BC55A63FE}">
      <dgm:prSet/>
      <dgm:spPr/>
      <dgm:t>
        <a:bodyPr/>
        <a:lstStyle/>
        <a:p>
          <a:r>
            <a:rPr lang="en-US"/>
            <a:t>Recirculation Strategy Matters</a:t>
          </a:r>
          <a:endParaRPr lang="en-US" dirty="0"/>
        </a:p>
      </dgm:t>
    </dgm:pt>
    <dgm:pt modelId="{0619E1BD-7729-4C7D-B113-9EAB2017EFC3}" type="parTrans" cxnId="{CA385988-B09F-40AD-8E7F-A54BAF0670B7}">
      <dgm:prSet/>
      <dgm:spPr/>
      <dgm:t>
        <a:bodyPr/>
        <a:lstStyle/>
        <a:p>
          <a:endParaRPr lang="en-US"/>
        </a:p>
      </dgm:t>
    </dgm:pt>
    <dgm:pt modelId="{4E2DEC9B-F2C9-45E0-BB55-6E546505DF99}" type="sibTrans" cxnId="{CA385988-B09F-40AD-8E7F-A54BAF0670B7}">
      <dgm:prSet/>
      <dgm:spPr/>
      <dgm:t>
        <a:bodyPr/>
        <a:lstStyle/>
        <a:p>
          <a:endParaRPr lang="en-US"/>
        </a:p>
      </dgm:t>
    </dgm:pt>
    <dgm:pt modelId="{570D498F-C575-415E-8805-06107CA000F4}">
      <dgm:prSet/>
      <dgm:spPr/>
      <dgm:t>
        <a:bodyPr/>
        <a:lstStyle/>
        <a:p>
          <a:r>
            <a:rPr lang="en-US" dirty="0"/>
            <a:t>Maintenance Expectations (Critical in Commercial)</a:t>
          </a:r>
        </a:p>
      </dgm:t>
    </dgm:pt>
    <dgm:pt modelId="{5606BDA8-B6C1-4D8F-B134-E0224326B1B0}" type="parTrans" cxnId="{E9AFCCAA-BF30-4A29-B6B6-6BC7C42B1F75}">
      <dgm:prSet/>
      <dgm:spPr/>
      <dgm:t>
        <a:bodyPr/>
        <a:lstStyle/>
        <a:p>
          <a:endParaRPr lang="en-US"/>
        </a:p>
      </dgm:t>
    </dgm:pt>
    <dgm:pt modelId="{5FC83010-B07D-49F0-9FC5-4E03F50724A2}" type="sibTrans" cxnId="{E9AFCCAA-BF30-4A29-B6B6-6BC7C42B1F75}">
      <dgm:prSet/>
      <dgm:spPr/>
      <dgm:t>
        <a:bodyPr/>
        <a:lstStyle/>
        <a:p>
          <a:endParaRPr lang="en-US"/>
        </a:p>
      </dgm:t>
    </dgm:pt>
    <dgm:pt modelId="{DFE26ECC-5689-4061-B445-79F0A3AFE5B6}">
      <dgm:prSet/>
      <dgm:spPr/>
      <dgm:t>
        <a:bodyPr/>
        <a:lstStyle/>
        <a:p>
          <a:r>
            <a:rPr lang="en-US" dirty="0"/>
            <a:t>Serviceability and Accessibility</a:t>
          </a:r>
        </a:p>
      </dgm:t>
    </dgm:pt>
    <dgm:pt modelId="{234BA6B1-0E85-4182-9D6B-D99B93508542}" type="parTrans" cxnId="{90C078B9-CF0E-4E1E-9891-13DDF9AFFCE7}">
      <dgm:prSet/>
      <dgm:spPr/>
      <dgm:t>
        <a:bodyPr/>
        <a:lstStyle/>
        <a:p>
          <a:endParaRPr lang="en-US"/>
        </a:p>
      </dgm:t>
    </dgm:pt>
    <dgm:pt modelId="{6FCDE5AD-4066-465E-9C3D-AE8631F5CD25}" type="sibTrans" cxnId="{90C078B9-CF0E-4E1E-9891-13DDF9AFFCE7}">
      <dgm:prSet/>
      <dgm:spPr/>
      <dgm:t>
        <a:bodyPr/>
        <a:lstStyle/>
        <a:p>
          <a:endParaRPr lang="en-US"/>
        </a:p>
      </dgm:t>
    </dgm:pt>
    <dgm:pt modelId="{89B768B3-2239-4AC2-BC1D-B066518A890C}">
      <dgm:prSet/>
      <dgm:spPr/>
      <dgm:t>
        <a:bodyPr/>
        <a:lstStyle/>
        <a:p>
          <a:r>
            <a:rPr lang="en-US"/>
            <a:t>Commercial Professional Positioning</a:t>
          </a:r>
          <a:endParaRPr lang="en-US" dirty="0"/>
        </a:p>
      </dgm:t>
    </dgm:pt>
    <dgm:pt modelId="{1ADCD61A-5408-45DB-90F8-526BEFA91B07}" type="parTrans" cxnId="{2BD76C67-4ED3-400E-957C-F51B54E521AA}">
      <dgm:prSet/>
      <dgm:spPr/>
      <dgm:t>
        <a:bodyPr/>
        <a:lstStyle/>
        <a:p>
          <a:endParaRPr lang="en-US"/>
        </a:p>
      </dgm:t>
    </dgm:pt>
    <dgm:pt modelId="{501EF350-6BB9-480E-A2D3-68C9B8C90B7E}" type="sibTrans" cxnId="{2BD76C67-4ED3-400E-957C-F51B54E521AA}">
      <dgm:prSet/>
      <dgm:spPr/>
      <dgm:t>
        <a:bodyPr/>
        <a:lstStyle/>
        <a:p>
          <a:endParaRPr lang="en-US"/>
        </a:p>
      </dgm:t>
    </dgm:pt>
    <dgm:pt modelId="{94966C0D-6E6B-49E8-A658-A265C7B6C2B4}" type="pres">
      <dgm:prSet presAssocID="{C825CC9E-FF42-4038-84BD-6022BAFE8608}" presName="Name0" presStyleCnt="0">
        <dgm:presLayoutVars>
          <dgm:dir/>
          <dgm:animLvl val="lvl"/>
          <dgm:resizeHandles val="exact"/>
        </dgm:presLayoutVars>
      </dgm:prSet>
      <dgm:spPr/>
    </dgm:pt>
    <dgm:pt modelId="{68B05286-FFB1-4D1D-B760-C893170E7523}" type="pres">
      <dgm:prSet presAssocID="{97DB07B2-2040-46F8-B548-F87F04E5E635}" presName="linNode" presStyleCnt="0"/>
      <dgm:spPr/>
    </dgm:pt>
    <dgm:pt modelId="{5B59A6D9-1DED-4035-B5DB-4176110C83D6}" type="pres">
      <dgm:prSet presAssocID="{97DB07B2-2040-46F8-B548-F87F04E5E635}" presName="parTx" presStyleLbl="revTx" presStyleIdx="0" presStyleCnt="2">
        <dgm:presLayoutVars>
          <dgm:chMax val="1"/>
          <dgm:bulletEnabled val="1"/>
        </dgm:presLayoutVars>
      </dgm:prSet>
      <dgm:spPr/>
    </dgm:pt>
    <dgm:pt modelId="{2145E616-02DE-4C5F-AAA8-C1C8EC0074D1}" type="pres">
      <dgm:prSet presAssocID="{97DB07B2-2040-46F8-B548-F87F04E5E635}" presName="bracket" presStyleLbl="parChTrans1D1" presStyleIdx="0" presStyleCnt="2"/>
      <dgm:spPr/>
    </dgm:pt>
    <dgm:pt modelId="{EA675294-0905-4C0D-B34C-B8FEE0588C3F}" type="pres">
      <dgm:prSet presAssocID="{97DB07B2-2040-46F8-B548-F87F04E5E635}" presName="spH" presStyleCnt="0"/>
      <dgm:spPr/>
    </dgm:pt>
    <dgm:pt modelId="{505BC75A-AACC-497D-8A0D-BD5BFB87447A}" type="pres">
      <dgm:prSet presAssocID="{97DB07B2-2040-46F8-B548-F87F04E5E635}" presName="desTx" presStyleLbl="node1" presStyleIdx="0" presStyleCnt="2">
        <dgm:presLayoutVars>
          <dgm:bulletEnabled val="1"/>
        </dgm:presLayoutVars>
      </dgm:prSet>
      <dgm:spPr/>
    </dgm:pt>
    <dgm:pt modelId="{AE9A3CDF-1B86-442F-8B43-A5C2FBB9FAC8}" type="pres">
      <dgm:prSet presAssocID="{EB572CB8-06EA-4D43-A0B9-26532BE79606}" presName="spV" presStyleCnt="0"/>
      <dgm:spPr/>
    </dgm:pt>
    <dgm:pt modelId="{5808F998-B6CA-444A-9981-5642A5FDC960}" type="pres">
      <dgm:prSet presAssocID="{8D051499-4780-452E-B4FA-530AE613B7D7}" presName="linNode" presStyleCnt="0"/>
      <dgm:spPr/>
    </dgm:pt>
    <dgm:pt modelId="{7761D776-A75F-41C6-B039-5EEDB17C3C8A}" type="pres">
      <dgm:prSet presAssocID="{8D051499-4780-452E-B4FA-530AE613B7D7}" presName="parTx" presStyleLbl="revTx" presStyleIdx="1" presStyleCnt="2">
        <dgm:presLayoutVars>
          <dgm:chMax val="1"/>
          <dgm:bulletEnabled val="1"/>
        </dgm:presLayoutVars>
      </dgm:prSet>
      <dgm:spPr/>
    </dgm:pt>
    <dgm:pt modelId="{38524FE1-ABF6-49A3-B724-570CC9E1D8F2}" type="pres">
      <dgm:prSet presAssocID="{8D051499-4780-452E-B4FA-530AE613B7D7}" presName="bracket" presStyleLbl="parChTrans1D1" presStyleIdx="1" presStyleCnt="2"/>
      <dgm:spPr/>
    </dgm:pt>
    <dgm:pt modelId="{8A99BC31-3B5A-4667-907F-14AC593CB43E}" type="pres">
      <dgm:prSet presAssocID="{8D051499-4780-452E-B4FA-530AE613B7D7}" presName="spH" presStyleCnt="0"/>
      <dgm:spPr/>
    </dgm:pt>
    <dgm:pt modelId="{CF51588C-E7F6-4787-B471-8E522ECAC698}" type="pres">
      <dgm:prSet presAssocID="{8D051499-4780-452E-B4FA-530AE613B7D7}" presName="desTx" presStyleLbl="node1" presStyleIdx="1" presStyleCnt="2">
        <dgm:presLayoutVars>
          <dgm:bulletEnabled val="1"/>
        </dgm:presLayoutVars>
      </dgm:prSet>
      <dgm:spPr/>
    </dgm:pt>
  </dgm:ptLst>
  <dgm:cxnLst>
    <dgm:cxn modelId="{E313AF09-A4DD-4917-AFA2-C3A0445459B0}" srcId="{8D051499-4780-452E-B4FA-530AE613B7D7}" destId="{84E2902F-71A6-4629-82BC-20F8B4851A93}" srcOrd="2" destOrd="0" parTransId="{BC424F01-FFB1-4C15-850F-CC5368480AEC}" sibTransId="{E3747A9E-05E6-47C5-BE5F-E2A19921FECE}"/>
    <dgm:cxn modelId="{3F33EE15-5741-4D72-B851-9B2DCC94364D}" srcId="{8D051499-4780-452E-B4FA-530AE613B7D7}" destId="{5BACE769-202D-4F40-BBE1-6F66007049F5}" srcOrd="3" destOrd="0" parTransId="{5D677E66-EF35-43D8-938E-A6A59EBFB410}" sibTransId="{CE77D22A-BB5C-4B3C-9541-EAC2CA7F7F34}"/>
    <dgm:cxn modelId="{D5CE582D-2BE7-4F94-A767-C934FEB0BC6C}" srcId="{97DB07B2-2040-46F8-B548-F87F04E5E635}" destId="{97C9C1BB-A05C-441D-83D0-669BAC9A09FF}" srcOrd="1" destOrd="0" parTransId="{9F452927-E119-4EC5-B7B3-7A9707230278}" sibTransId="{558EC9B3-5BDF-4C45-B794-C3DE85435724}"/>
    <dgm:cxn modelId="{07B2D32D-4EF7-4071-8927-8FB31A9AF377}" srcId="{C825CC9E-FF42-4038-84BD-6022BAFE8608}" destId="{8D051499-4780-452E-B4FA-530AE613B7D7}" srcOrd="1" destOrd="0" parTransId="{AC2176C5-9FB1-4ED6-B67E-736035A4C84E}" sibTransId="{60912EF5-4A8B-40EA-A0DE-E6C15B3238B7}"/>
    <dgm:cxn modelId="{CC490E38-B271-41B2-99A4-4F31A515E642}" type="presOf" srcId="{DFE26ECC-5689-4061-B445-79F0A3AFE5B6}" destId="{CF51588C-E7F6-4787-B471-8E522ECAC698}" srcOrd="0" destOrd="6" presId="urn:diagrams.loki3.com/BracketList"/>
    <dgm:cxn modelId="{3A6DD53A-D398-4F3E-AB2F-2399DFF1AE0D}" srcId="{8D051499-4780-452E-B4FA-530AE613B7D7}" destId="{A7DA740D-3A24-49E9-A9CD-8BC76F168EFB}" srcOrd="0" destOrd="0" parTransId="{DF8E5FB9-D0AD-43BE-94D0-A222C823CDFB}" sibTransId="{AEB37D96-7637-4B98-9F34-04C7C364856B}"/>
    <dgm:cxn modelId="{2BD76C67-4ED3-400E-957C-F51B54E521AA}" srcId="{8D051499-4780-452E-B4FA-530AE613B7D7}" destId="{89B768B3-2239-4AC2-BC1D-B066518A890C}" srcOrd="7" destOrd="0" parTransId="{1ADCD61A-5408-45DB-90F8-526BEFA91B07}" sibTransId="{501EF350-6BB9-480E-A2D3-68C9B8C90B7E}"/>
    <dgm:cxn modelId="{0EA84F47-64F2-4798-9B4C-6E4BA5246524}" srcId="{97DB07B2-2040-46F8-B548-F87F04E5E635}" destId="{C5DEF9EC-73FE-427A-B9E3-59EC76D60A89}" srcOrd="0" destOrd="0" parTransId="{79F5C6AB-6844-4DE9-B0A2-811F9A7A964E}" sibTransId="{D6E63254-2B5E-4162-9B7B-D1B51B4D07AC}"/>
    <dgm:cxn modelId="{A359E96A-E03E-4E21-A767-11BE23AFEB35}" type="presOf" srcId="{A7DA740D-3A24-49E9-A9CD-8BC76F168EFB}" destId="{CF51588C-E7F6-4787-B471-8E522ECAC698}" srcOrd="0" destOrd="0" presId="urn:diagrams.loki3.com/BracketList"/>
    <dgm:cxn modelId="{7D64046D-09A4-4369-8D43-32DB142437E2}" srcId="{97DB07B2-2040-46F8-B548-F87F04E5E635}" destId="{1956968B-5F4D-46F0-BFFA-4A644E4C9E48}" srcOrd="2" destOrd="0" parTransId="{401B1235-BDC8-4CDA-9BEB-B033E3C38CC5}" sibTransId="{D709BBE8-E5A7-42BF-B40E-9FC94A7ACD88}"/>
    <dgm:cxn modelId="{470D3954-9E7B-4C3E-80E4-9B4A60FC2908}" type="presOf" srcId="{1956968B-5F4D-46F0-BFFA-4A644E4C9E48}" destId="{505BC75A-AACC-497D-8A0D-BD5BFB87447A}" srcOrd="0" destOrd="2" presId="urn:diagrams.loki3.com/BracketList"/>
    <dgm:cxn modelId="{2B9E437F-8B96-43F1-9F55-590BFC7D070E}" srcId="{8D051499-4780-452E-B4FA-530AE613B7D7}" destId="{FD3EF3F5-BA25-43D7-9B5E-6994EF268152}" srcOrd="1" destOrd="0" parTransId="{8100DB43-956F-4B92-BF99-165A9CF66AF7}" sibTransId="{859F4B98-970D-4B81-8DB1-08184A1940D2}"/>
    <dgm:cxn modelId="{CA385988-B09F-40AD-8E7F-A54BAF0670B7}" srcId="{8D051499-4780-452E-B4FA-530AE613B7D7}" destId="{572B61B9-A6D7-470F-8B84-400BC55A63FE}" srcOrd="4" destOrd="0" parTransId="{0619E1BD-7729-4C7D-B113-9EAB2017EFC3}" sibTransId="{4E2DEC9B-F2C9-45E0-BB55-6E546505DF99}"/>
    <dgm:cxn modelId="{E42ABF8C-1CA3-4618-A706-5DE6A51C6B86}" type="presOf" srcId="{8D051499-4780-452E-B4FA-530AE613B7D7}" destId="{7761D776-A75F-41C6-B039-5EEDB17C3C8A}" srcOrd="0" destOrd="0" presId="urn:diagrams.loki3.com/BracketList"/>
    <dgm:cxn modelId="{9BFFD18E-E05F-490E-B92F-8323B436EA6B}" srcId="{C825CC9E-FF42-4038-84BD-6022BAFE8608}" destId="{97DB07B2-2040-46F8-B548-F87F04E5E635}" srcOrd="0" destOrd="0" parTransId="{5A7BBC17-EFC7-492F-A5A5-9FD7012C9D17}" sibTransId="{EB572CB8-06EA-4D43-A0B9-26532BE79606}"/>
    <dgm:cxn modelId="{44D05491-6F40-43CC-B81F-92D639A85C9B}" type="presOf" srcId="{5BACE769-202D-4F40-BBE1-6F66007049F5}" destId="{CF51588C-E7F6-4787-B471-8E522ECAC698}" srcOrd="0" destOrd="3" presId="urn:diagrams.loki3.com/BracketList"/>
    <dgm:cxn modelId="{E9AFCCAA-BF30-4A29-B6B6-6BC7C42B1F75}" srcId="{8D051499-4780-452E-B4FA-530AE613B7D7}" destId="{570D498F-C575-415E-8805-06107CA000F4}" srcOrd="5" destOrd="0" parTransId="{5606BDA8-B6C1-4D8F-B134-E0224326B1B0}" sibTransId="{5FC83010-B07D-49F0-9FC5-4E03F50724A2}"/>
    <dgm:cxn modelId="{B9094CAB-3888-4660-9845-A7CE5AAECDF4}" type="presOf" srcId="{C825CC9E-FF42-4038-84BD-6022BAFE8608}" destId="{94966C0D-6E6B-49E8-A658-A265C7B6C2B4}" srcOrd="0" destOrd="0" presId="urn:diagrams.loki3.com/BracketList"/>
    <dgm:cxn modelId="{90C078B9-CF0E-4E1E-9891-13DDF9AFFCE7}" srcId="{8D051499-4780-452E-B4FA-530AE613B7D7}" destId="{DFE26ECC-5689-4061-B445-79F0A3AFE5B6}" srcOrd="6" destOrd="0" parTransId="{234BA6B1-0E85-4182-9D6B-D99B93508542}" sibTransId="{6FCDE5AD-4066-465E-9C3D-AE8631F5CD25}"/>
    <dgm:cxn modelId="{150B82BD-8793-439C-8CAA-01C294B35EA7}" srcId="{97DB07B2-2040-46F8-B548-F87F04E5E635}" destId="{7D7DEF2F-F755-427A-9F47-4BE5721E67F9}" srcOrd="3" destOrd="0" parTransId="{B2E47E23-776B-47B4-A395-B413A63D6A09}" sibTransId="{5197D8DF-BA76-4A5B-9B63-04FB156FFE50}"/>
    <dgm:cxn modelId="{128C52BF-465B-446A-9B42-5AABCD2BCA77}" type="presOf" srcId="{84E2902F-71A6-4629-82BC-20F8B4851A93}" destId="{CF51588C-E7F6-4787-B471-8E522ECAC698}" srcOrd="0" destOrd="2" presId="urn:diagrams.loki3.com/BracketList"/>
    <dgm:cxn modelId="{3C9A4ACE-F2D9-427C-A6F0-A02F8B80C69B}" type="presOf" srcId="{97DB07B2-2040-46F8-B548-F87F04E5E635}" destId="{5B59A6D9-1DED-4035-B5DB-4176110C83D6}" srcOrd="0" destOrd="0" presId="urn:diagrams.loki3.com/BracketList"/>
    <dgm:cxn modelId="{6DF3A5D9-7B79-4991-B029-515E4776601A}" type="presOf" srcId="{97C9C1BB-A05C-441D-83D0-669BAC9A09FF}" destId="{505BC75A-AACC-497D-8A0D-BD5BFB87447A}" srcOrd="0" destOrd="1" presId="urn:diagrams.loki3.com/BracketList"/>
    <dgm:cxn modelId="{5770A1E9-7C09-419F-87DF-FA39BE6FA557}" type="presOf" srcId="{570D498F-C575-415E-8805-06107CA000F4}" destId="{CF51588C-E7F6-4787-B471-8E522ECAC698}" srcOrd="0" destOrd="5" presId="urn:diagrams.loki3.com/BracketList"/>
    <dgm:cxn modelId="{4343DEEE-3628-4749-97BC-B60E8C176BFC}" type="presOf" srcId="{42140418-4FBA-4BA8-8B5C-10BDAFA62394}" destId="{505BC75A-AACC-497D-8A0D-BD5BFB87447A}" srcOrd="0" destOrd="4" presId="urn:diagrams.loki3.com/BracketList"/>
    <dgm:cxn modelId="{95CD4FF2-5F86-42E6-A9CE-EECE4B3611DA}" type="presOf" srcId="{7D7DEF2F-F755-427A-9F47-4BE5721E67F9}" destId="{505BC75A-AACC-497D-8A0D-BD5BFB87447A}" srcOrd="0" destOrd="3" presId="urn:diagrams.loki3.com/BracketList"/>
    <dgm:cxn modelId="{236D6EF8-4F66-4746-B694-4023F4CD59A5}" type="presOf" srcId="{FD3EF3F5-BA25-43D7-9B5E-6994EF268152}" destId="{CF51588C-E7F6-4787-B471-8E522ECAC698}" srcOrd="0" destOrd="1" presId="urn:diagrams.loki3.com/BracketList"/>
    <dgm:cxn modelId="{2C045EFB-5099-4943-8024-5040656BF07E}" type="presOf" srcId="{C5DEF9EC-73FE-427A-B9E3-59EC76D60A89}" destId="{505BC75A-AACC-497D-8A0D-BD5BFB87447A}" srcOrd="0" destOrd="0" presId="urn:diagrams.loki3.com/BracketList"/>
    <dgm:cxn modelId="{593C7AFC-9F8A-4EF9-9958-6E2086AC719E}" srcId="{97DB07B2-2040-46F8-B548-F87F04E5E635}" destId="{42140418-4FBA-4BA8-8B5C-10BDAFA62394}" srcOrd="4" destOrd="0" parTransId="{D957CB56-32DB-46BE-B137-C13DB8482805}" sibTransId="{386D6F07-0AB8-4B87-BA2F-6B871CDEEA65}"/>
    <dgm:cxn modelId="{8DF3F0FE-DD88-42A6-AC0B-4BFD9D9ACE62}" type="presOf" srcId="{89B768B3-2239-4AC2-BC1D-B066518A890C}" destId="{CF51588C-E7F6-4787-B471-8E522ECAC698}" srcOrd="0" destOrd="7" presId="urn:diagrams.loki3.com/BracketList"/>
    <dgm:cxn modelId="{A80C07FF-7F9B-4437-8E47-B110691A138B}" type="presOf" srcId="{572B61B9-A6D7-470F-8B84-400BC55A63FE}" destId="{CF51588C-E7F6-4787-B471-8E522ECAC698}" srcOrd="0" destOrd="4" presId="urn:diagrams.loki3.com/BracketList"/>
    <dgm:cxn modelId="{E486998A-8AD2-4E99-965F-CCDCB40BDB4C}" type="presParOf" srcId="{94966C0D-6E6B-49E8-A658-A265C7B6C2B4}" destId="{68B05286-FFB1-4D1D-B760-C893170E7523}" srcOrd="0" destOrd="0" presId="urn:diagrams.loki3.com/BracketList"/>
    <dgm:cxn modelId="{2993CFC3-66C8-4A05-AF17-0B072E640333}" type="presParOf" srcId="{68B05286-FFB1-4D1D-B760-C893170E7523}" destId="{5B59A6D9-1DED-4035-B5DB-4176110C83D6}" srcOrd="0" destOrd="0" presId="urn:diagrams.loki3.com/BracketList"/>
    <dgm:cxn modelId="{32D5FAB0-80AF-4770-9CA6-FD791FC37064}" type="presParOf" srcId="{68B05286-FFB1-4D1D-B760-C893170E7523}" destId="{2145E616-02DE-4C5F-AAA8-C1C8EC0074D1}" srcOrd="1" destOrd="0" presId="urn:diagrams.loki3.com/BracketList"/>
    <dgm:cxn modelId="{4DD03BB3-FDDD-41CC-BBA5-B518F8ED44D1}" type="presParOf" srcId="{68B05286-FFB1-4D1D-B760-C893170E7523}" destId="{EA675294-0905-4C0D-B34C-B8FEE0588C3F}" srcOrd="2" destOrd="0" presId="urn:diagrams.loki3.com/BracketList"/>
    <dgm:cxn modelId="{7D1F6014-BE3B-46F1-B515-08A9BB2A6349}" type="presParOf" srcId="{68B05286-FFB1-4D1D-B760-C893170E7523}" destId="{505BC75A-AACC-497D-8A0D-BD5BFB87447A}" srcOrd="3" destOrd="0" presId="urn:diagrams.loki3.com/BracketList"/>
    <dgm:cxn modelId="{8D95B25F-CFB8-4CBF-B2AC-FC391F770857}" type="presParOf" srcId="{94966C0D-6E6B-49E8-A658-A265C7B6C2B4}" destId="{AE9A3CDF-1B86-442F-8B43-A5C2FBB9FAC8}" srcOrd="1" destOrd="0" presId="urn:diagrams.loki3.com/BracketList"/>
    <dgm:cxn modelId="{EA9834E0-3D30-4385-B798-0D0B6B5B8517}" type="presParOf" srcId="{94966C0D-6E6B-49E8-A658-A265C7B6C2B4}" destId="{5808F998-B6CA-444A-9981-5642A5FDC960}" srcOrd="2" destOrd="0" presId="urn:diagrams.loki3.com/BracketList"/>
    <dgm:cxn modelId="{1C1004F4-ED59-454A-9504-D709435FD2AD}" type="presParOf" srcId="{5808F998-B6CA-444A-9981-5642A5FDC960}" destId="{7761D776-A75F-41C6-B039-5EEDB17C3C8A}" srcOrd="0" destOrd="0" presId="urn:diagrams.loki3.com/BracketList"/>
    <dgm:cxn modelId="{9103F8AD-78C7-4AC8-8058-DF4CAE21C41D}" type="presParOf" srcId="{5808F998-B6CA-444A-9981-5642A5FDC960}" destId="{38524FE1-ABF6-49A3-B724-570CC9E1D8F2}" srcOrd="1" destOrd="0" presId="urn:diagrams.loki3.com/BracketList"/>
    <dgm:cxn modelId="{26C5D797-F82A-45C9-92BC-647E8CF24C18}" type="presParOf" srcId="{5808F998-B6CA-444A-9981-5642A5FDC960}" destId="{8A99BC31-3B5A-4667-907F-14AC593CB43E}" srcOrd="2" destOrd="0" presId="urn:diagrams.loki3.com/BracketList"/>
    <dgm:cxn modelId="{93614DD3-A173-4BB7-B2E3-6AEE854478BB}" type="presParOf" srcId="{5808F998-B6CA-444A-9981-5642A5FDC960}" destId="{CF51588C-E7F6-4787-B471-8E522ECAC698}"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C825CC9E-FF42-4038-84BD-6022BAFE8608}" type="doc">
      <dgm:prSet loTypeId="urn:diagrams.loki3.com/BracketList" loCatId="list" qsTypeId="urn:microsoft.com/office/officeart/2005/8/quickstyle/simple2" qsCatId="simple" csTypeId="urn:microsoft.com/office/officeart/2005/8/colors/accent1_2" csCatId="accent1" phldr="1"/>
      <dgm:spPr/>
      <dgm:t>
        <a:bodyPr/>
        <a:lstStyle/>
        <a:p>
          <a:endParaRPr lang="en-US"/>
        </a:p>
      </dgm:t>
    </dgm:pt>
    <dgm:pt modelId="{97DB07B2-2040-46F8-B548-F87F04E5E635}">
      <dgm:prSet phldrT="[Text]"/>
      <dgm:spPr/>
      <dgm:t>
        <a:bodyPr/>
        <a:lstStyle/>
        <a:p>
          <a:r>
            <a:rPr lang="en-US"/>
            <a:t>Sizing Inputs &amp; Their Value</a:t>
          </a:r>
          <a:endParaRPr lang="en-US" dirty="0"/>
        </a:p>
      </dgm:t>
    </dgm:pt>
    <dgm:pt modelId="{5A7BBC17-EFC7-492F-A5A5-9FD7012C9D17}" type="parTrans" cxnId="{9BFFD18E-E05F-490E-B92F-8323B436EA6B}">
      <dgm:prSet/>
      <dgm:spPr/>
      <dgm:t>
        <a:bodyPr/>
        <a:lstStyle/>
        <a:p>
          <a:endParaRPr lang="en-US">
            <a:solidFill>
              <a:schemeClr val="bg1"/>
            </a:solidFill>
          </a:endParaRPr>
        </a:p>
      </dgm:t>
    </dgm:pt>
    <dgm:pt modelId="{EB572CB8-06EA-4D43-A0B9-26532BE79606}" type="sibTrans" cxnId="{9BFFD18E-E05F-490E-B92F-8323B436EA6B}">
      <dgm:prSet/>
      <dgm:spPr/>
      <dgm:t>
        <a:bodyPr/>
        <a:lstStyle/>
        <a:p>
          <a:endParaRPr lang="en-US">
            <a:solidFill>
              <a:schemeClr val="bg1"/>
            </a:solidFill>
          </a:endParaRPr>
        </a:p>
      </dgm:t>
    </dgm:pt>
    <dgm:pt modelId="{48BBBD26-4EEB-42D3-9545-5C34673CA06F}">
      <dgm:prSet phldrT="[Text]"/>
      <dgm:spPr/>
      <dgm:t>
        <a:bodyPr/>
        <a:lstStyle/>
        <a:p>
          <a:r>
            <a:rPr lang="en-US"/>
            <a:t>What It Is</a:t>
          </a:r>
          <a:endParaRPr lang="en-US" dirty="0"/>
        </a:p>
      </dgm:t>
    </dgm:pt>
    <dgm:pt modelId="{65B9AE7F-ABA2-486F-99B9-30D1A2956FD9}" type="parTrans" cxnId="{D653B78B-FAA0-49A3-BDA4-F5AF9FFA6F5F}">
      <dgm:prSet/>
      <dgm:spPr/>
      <dgm:t>
        <a:bodyPr/>
        <a:lstStyle/>
        <a:p>
          <a:endParaRPr lang="en-US"/>
        </a:p>
      </dgm:t>
    </dgm:pt>
    <dgm:pt modelId="{F80E0412-389A-417E-AB63-C8A68390AA5F}" type="sibTrans" cxnId="{D653B78B-FAA0-49A3-BDA4-F5AF9FFA6F5F}">
      <dgm:prSet/>
      <dgm:spPr/>
      <dgm:t>
        <a:bodyPr/>
        <a:lstStyle/>
        <a:p>
          <a:endParaRPr lang="en-US"/>
        </a:p>
      </dgm:t>
    </dgm:pt>
    <dgm:pt modelId="{10C3D00A-C52F-42DB-AFEF-B577BBB3C563}">
      <dgm:prSet/>
      <dgm:spPr/>
      <dgm:t>
        <a:bodyPr/>
        <a:lstStyle/>
        <a:p>
          <a:r>
            <a:rPr lang="en-US" dirty="0"/>
            <a:t>Number of Shower Heads</a:t>
          </a:r>
        </a:p>
      </dgm:t>
    </dgm:pt>
    <dgm:pt modelId="{1468C698-8788-41A5-A4C4-390AD95E6D2B}" type="parTrans" cxnId="{A21E0F28-B70A-47BE-8742-31A5F35733E8}">
      <dgm:prSet/>
      <dgm:spPr/>
      <dgm:t>
        <a:bodyPr/>
        <a:lstStyle/>
        <a:p>
          <a:endParaRPr lang="en-US"/>
        </a:p>
      </dgm:t>
    </dgm:pt>
    <dgm:pt modelId="{AA71EFB8-F72D-4D19-937E-7EA4CCB441E1}" type="sibTrans" cxnId="{A21E0F28-B70A-47BE-8742-31A5F35733E8}">
      <dgm:prSet/>
      <dgm:spPr/>
      <dgm:t>
        <a:bodyPr/>
        <a:lstStyle/>
        <a:p>
          <a:endParaRPr lang="en-US"/>
        </a:p>
      </dgm:t>
    </dgm:pt>
    <dgm:pt modelId="{1BB4412A-AFCA-4455-BF77-0057FC456281}">
      <dgm:prSet/>
      <dgm:spPr/>
      <dgm:t>
        <a:bodyPr/>
        <a:lstStyle/>
        <a:p>
          <a:r>
            <a:rPr lang="en-US"/>
            <a:t>Number of Sinks</a:t>
          </a:r>
          <a:endParaRPr lang="en-US" dirty="0"/>
        </a:p>
      </dgm:t>
    </dgm:pt>
    <dgm:pt modelId="{FBB5905F-0CBA-46D7-AC29-E1A2F3DFD5D4}" type="parTrans" cxnId="{E81EBF5E-157E-400B-9A17-EFC9EAFF9C72}">
      <dgm:prSet/>
      <dgm:spPr/>
      <dgm:t>
        <a:bodyPr/>
        <a:lstStyle/>
        <a:p>
          <a:endParaRPr lang="en-US"/>
        </a:p>
      </dgm:t>
    </dgm:pt>
    <dgm:pt modelId="{503BBF04-97DD-478C-AD23-45B3653601AD}" type="sibTrans" cxnId="{E81EBF5E-157E-400B-9A17-EFC9EAFF9C72}">
      <dgm:prSet/>
      <dgm:spPr/>
      <dgm:t>
        <a:bodyPr/>
        <a:lstStyle/>
        <a:p>
          <a:endParaRPr lang="en-US"/>
        </a:p>
      </dgm:t>
    </dgm:pt>
    <dgm:pt modelId="{7C81DB77-16AD-45A4-99A8-83342F2B473A}">
      <dgm:prSet/>
      <dgm:spPr/>
      <dgm:t>
        <a:bodyPr/>
        <a:lstStyle/>
        <a:p>
          <a:r>
            <a:rPr lang="en-US"/>
            <a:t>Number of Dishwashers</a:t>
          </a:r>
          <a:endParaRPr lang="en-US" dirty="0"/>
        </a:p>
      </dgm:t>
    </dgm:pt>
    <dgm:pt modelId="{2CFF1CDC-32BA-4BDE-BC0A-45AE136B272D}" type="parTrans" cxnId="{4A936EF4-02E5-44EA-BF39-625E9144E7F4}">
      <dgm:prSet/>
      <dgm:spPr/>
      <dgm:t>
        <a:bodyPr/>
        <a:lstStyle/>
        <a:p>
          <a:endParaRPr lang="en-US"/>
        </a:p>
      </dgm:t>
    </dgm:pt>
    <dgm:pt modelId="{D7F72A1B-7B89-406C-A977-A6BCAFE8ECE8}" type="sibTrans" cxnId="{4A936EF4-02E5-44EA-BF39-625E9144E7F4}">
      <dgm:prSet/>
      <dgm:spPr/>
      <dgm:t>
        <a:bodyPr/>
        <a:lstStyle/>
        <a:p>
          <a:endParaRPr lang="en-US"/>
        </a:p>
      </dgm:t>
    </dgm:pt>
    <dgm:pt modelId="{32692E6F-D715-450A-ABCD-15FD2C13352D}">
      <dgm:prSet/>
      <dgm:spPr/>
      <dgm:t>
        <a:bodyPr/>
        <a:lstStyle/>
        <a:p>
          <a:r>
            <a:rPr lang="en-US" dirty="0"/>
            <a:t>Number of Washing Machines</a:t>
          </a:r>
        </a:p>
      </dgm:t>
    </dgm:pt>
    <dgm:pt modelId="{377B2E73-506E-489C-BA4B-460E68FB0ED8}" type="parTrans" cxnId="{8E654FA3-931D-4F75-80B1-36D53AB3CD6A}">
      <dgm:prSet/>
      <dgm:spPr/>
      <dgm:t>
        <a:bodyPr/>
        <a:lstStyle/>
        <a:p>
          <a:endParaRPr lang="en-US"/>
        </a:p>
      </dgm:t>
    </dgm:pt>
    <dgm:pt modelId="{34CC2337-68D2-45CE-BAC3-11632FC05194}" type="sibTrans" cxnId="{8E654FA3-931D-4F75-80B1-36D53AB3CD6A}">
      <dgm:prSet/>
      <dgm:spPr/>
      <dgm:t>
        <a:bodyPr/>
        <a:lstStyle/>
        <a:p>
          <a:endParaRPr lang="en-US"/>
        </a:p>
      </dgm:t>
    </dgm:pt>
    <dgm:pt modelId="{0167D15F-4B74-44D1-B230-803D1CE8ABD5}">
      <dgm:prSet/>
      <dgm:spPr/>
      <dgm:t>
        <a:bodyPr/>
        <a:lstStyle/>
        <a:p>
          <a:r>
            <a:rPr lang="en-US"/>
            <a:t>Number of Public Lavatories</a:t>
          </a:r>
          <a:endParaRPr lang="en-US" dirty="0"/>
        </a:p>
      </dgm:t>
    </dgm:pt>
    <dgm:pt modelId="{16124BE2-C728-4FF8-9982-A0B13692BAD9}" type="parTrans" cxnId="{4FFC01CB-E262-4453-9A3D-621EF039859A}">
      <dgm:prSet/>
      <dgm:spPr/>
      <dgm:t>
        <a:bodyPr/>
        <a:lstStyle/>
        <a:p>
          <a:endParaRPr lang="en-US"/>
        </a:p>
      </dgm:t>
    </dgm:pt>
    <dgm:pt modelId="{29E682C9-CA51-42E7-8A49-C1B0E1763D1B}" type="sibTrans" cxnId="{4FFC01CB-E262-4453-9A3D-621EF039859A}">
      <dgm:prSet/>
      <dgm:spPr/>
      <dgm:t>
        <a:bodyPr/>
        <a:lstStyle/>
        <a:p>
          <a:endParaRPr lang="en-US"/>
        </a:p>
      </dgm:t>
    </dgm:pt>
    <dgm:pt modelId="{1BA9001E-0C96-46E6-9215-6C2DD1A28AF2}">
      <dgm:prSet/>
      <dgm:spPr/>
      <dgm:t>
        <a:bodyPr/>
        <a:lstStyle/>
        <a:p>
          <a:r>
            <a:rPr lang="en-US" dirty="0"/>
            <a:t>Number of Water Fixtures (Overall Fixture Count)</a:t>
          </a:r>
        </a:p>
      </dgm:t>
    </dgm:pt>
    <dgm:pt modelId="{E918D8CB-381F-4109-8950-B99136EA4FCF}" type="parTrans" cxnId="{49167ACE-76D8-44CC-B6B4-28B8AA407D06}">
      <dgm:prSet/>
      <dgm:spPr/>
      <dgm:t>
        <a:bodyPr/>
        <a:lstStyle/>
        <a:p>
          <a:endParaRPr lang="en-US"/>
        </a:p>
      </dgm:t>
    </dgm:pt>
    <dgm:pt modelId="{16C977B9-80A0-4F1B-92F4-0B69C771B62E}" type="sibTrans" cxnId="{49167ACE-76D8-44CC-B6B4-28B8AA407D06}">
      <dgm:prSet/>
      <dgm:spPr/>
      <dgm:t>
        <a:bodyPr/>
        <a:lstStyle/>
        <a:p>
          <a:endParaRPr lang="en-US"/>
        </a:p>
      </dgm:t>
    </dgm:pt>
    <dgm:pt modelId="{D0EB1EA0-95A3-4500-B6AE-5B2C509CAA3C}">
      <dgm:prSet phldrT="[Text]"/>
      <dgm:spPr/>
      <dgm:t>
        <a:bodyPr/>
        <a:lstStyle/>
        <a:p>
          <a:r>
            <a:rPr lang="en-US"/>
            <a:t>Why It Matters</a:t>
          </a:r>
          <a:endParaRPr lang="en-US" dirty="0"/>
        </a:p>
      </dgm:t>
    </dgm:pt>
    <dgm:pt modelId="{B7C0F26A-6D2C-47F9-8473-078024009F37}" type="parTrans" cxnId="{BB1B3185-9D61-4C1F-877F-50C8C1190381}">
      <dgm:prSet/>
      <dgm:spPr/>
      <dgm:t>
        <a:bodyPr/>
        <a:lstStyle/>
        <a:p>
          <a:endParaRPr lang="en-US"/>
        </a:p>
      </dgm:t>
    </dgm:pt>
    <dgm:pt modelId="{7009F1CF-3A57-4875-8C36-896CCB5CB4EA}" type="sibTrans" cxnId="{BB1B3185-9D61-4C1F-877F-50C8C1190381}">
      <dgm:prSet/>
      <dgm:spPr/>
      <dgm:t>
        <a:bodyPr/>
        <a:lstStyle/>
        <a:p>
          <a:endParaRPr lang="en-US"/>
        </a:p>
      </dgm:t>
    </dgm:pt>
    <dgm:pt modelId="{16F9AC2B-C1A0-45E0-9355-E0FDE544C19B}">
      <dgm:prSet phldrT="[Text]"/>
      <dgm:spPr/>
      <dgm:t>
        <a:bodyPr/>
        <a:lstStyle/>
        <a:p>
          <a:r>
            <a:rPr lang="en-US"/>
            <a:t>Value</a:t>
          </a:r>
          <a:endParaRPr lang="en-US" dirty="0"/>
        </a:p>
      </dgm:t>
    </dgm:pt>
    <dgm:pt modelId="{A06387CD-35B2-4674-B210-4C41D2642A85}" type="parTrans" cxnId="{63CC3FBE-AF03-4507-8F8C-B84CFC205796}">
      <dgm:prSet/>
      <dgm:spPr/>
      <dgm:t>
        <a:bodyPr/>
        <a:lstStyle/>
        <a:p>
          <a:endParaRPr lang="en-US"/>
        </a:p>
      </dgm:t>
    </dgm:pt>
    <dgm:pt modelId="{F1A6B4C3-A507-49F5-B168-FF82ACC781A0}" type="sibTrans" cxnId="{63CC3FBE-AF03-4507-8F8C-B84CFC205796}">
      <dgm:prSet/>
      <dgm:spPr/>
      <dgm:t>
        <a:bodyPr/>
        <a:lstStyle/>
        <a:p>
          <a:endParaRPr lang="en-US"/>
        </a:p>
      </dgm:t>
    </dgm:pt>
    <dgm:pt modelId="{0687467E-6ED4-4F42-927B-EC70D3498338}">
      <dgm:prSet phldrT="[Text]"/>
      <dgm:spPr/>
      <dgm:t>
        <a:bodyPr/>
        <a:lstStyle/>
        <a:p>
          <a:r>
            <a:rPr lang="en-US"/>
            <a:t>Number of Floors</a:t>
          </a:r>
          <a:endParaRPr lang="en-US" dirty="0"/>
        </a:p>
      </dgm:t>
    </dgm:pt>
    <dgm:pt modelId="{DB396A1B-EB7A-4F7D-9FAC-96F3D5864614}" type="parTrans" cxnId="{4A54F884-1E14-4BA6-8E55-A232F5FAB197}">
      <dgm:prSet/>
      <dgm:spPr/>
      <dgm:t>
        <a:bodyPr/>
        <a:lstStyle/>
        <a:p>
          <a:endParaRPr lang="en-US"/>
        </a:p>
      </dgm:t>
    </dgm:pt>
    <dgm:pt modelId="{95B2F8AF-880A-46A5-B31D-BBF458F7E7F6}" type="sibTrans" cxnId="{4A54F884-1E14-4BA6-8E55-A232F5FAB197}">
      <dgm:prSet/>
      <dgm:spPr/>
      <dgm:t>
        <a:bodyPr/>
        <a:lstStyle/>
        <a:p>
          <a:endParaRPr lang="en-US"/>
        </a:p>
      </dgm:t>
    </dgm:pt>
    <dgm:pt modelId="{438905F4-AFF7-4337-A6AD-14286DFC3BAE}">
      <dgm:prSet/>
      <dgm:spPr/>
      <dgm:t>
        <a:bodyPr/>
        <a:lstStyle/>
        <a:p>
          <a:r>
            <a:rPr lang="en-US"/>
            <a:t>Scenario Snapshot:</a:t>
          </a:r>
          <a:endParaRPr lang="en-US" dirty="0"/>
        </a:p>
      </dgm:t>
    </dgm:pt>
    <dgm:pt modelId="{57CAB984-2297-45EA-AA13-743C430A67E4}" type="parTrans" cxnId="{02E731FB-0B1A-4F45-ACDF-EE4B2E4C08EB}">
      <dgm:prSet/>
      <dgm:spPr/>
      <dgm:t>
        <a:bodyPr/>
        <a:lstStyle/>
        <a:p>
          <a:endParaRPr lang="en-US"/>
        </a:p>
      </dgm:t>
    </dgm:pt>
    <dgm:pt modelId="{1F4F4505-A0FD-4032-A77D-C98854A3F8E1}" type="sibTrans" cxnId="{02E731FB-0B1A-4F45-ACDF-EE4B2E4C08EB}">
      <dgm:prSet/>
      <dgm:spPr/>
      <dgm:t>
        <a:bodyPr/>
        <a:lstStyle/>
        <a:p>
          <a:endParaRPr lang="en-US"/>
        </a:p>
      </dgm:t>
    </dgm:pt>
    <dgm:pt modelId="{A180F322-9F21-4DA3-8354-E9098D0658EC}">
      <dgm:prSet/>
      <dgm:spPr/>
      <dgm:t>
        <a:bodyPr/>
        <a:lstStyle/>
        <a:p>
          <a:r>
            <a:rPr lang="en-US" dirty="0"/>
            <a:t>12‑Story Business Hotel with Gym + Banquet</a:t>
          </a:r>
        </a:p>
      </dgm:t>
    </dgm:pt>
    <dgm:pt modelId="{DCE254E6-1F9D-4738-B12E-F0FA238C7016}" type="parTrans" cxnId="{0F3A4C0B-C89A-4182-8C85-6982ABE56FBC}">
      <dgm:prSet/>
      <dgm:spPr/>
      <dgm:t>
        <a:bodyPr/>
        <a:lstStyle/>
        <a:p>
          <a:endParaRPr lang="en-US"/>
        </a:p>
      </dgm:t>
    </dgm:pt>
    <dgm:pt modelId="{251FD6E0-EE7D-42EF-9492-3D841DACBEEF}" type="sibTrans" cxnId="{0F3A4C0B-C89A-4182-8C85-6982ABE56FBC}">
      <dgm:prSet/>
      <dgm:spPr/>
      <dgm:t>
        <a:bodyPr/>
        <a:lstStyle/>
        <a:p>
          <a:endParaRPr lang="en-US"/>
        </a:p>
      </dgm:t>
    </dgm:pt>
    <dgm:pt modelId="{94966C0D-6E6B-49E8-A658-A265C7B6C2B4}" type="pres">
      <dgm:prSet presAssocID="{C825CC9E-FF42-4038-84BD-6022BAFE8608}" presName="Name0" presStyleCnt="0">
        <dgm:presLayoutVars>
          <dgm:dir/>
          <dgm:animLvl val="lvl"/>
          <dgm:resizeHandles val="exact"/>
        </dgm:presLayoutVars>
      </dgm:prSet>
      <dgm:spPr/>
    </dgm:pt>
    <dgm:pt modelId="{68B05286-FFB1-4D1D-B760-C893170E7523}" type="pres">
      <dgm:prSet presAssocID="{97DB07B2-2040-46F8-B548-F87F04E5E635}" presName="linNode" presStyleCnt="0"/>
      <dgm:spPr/>
    </dgm:pt>
    <dgm:pt modelId="{5B59A6D9-1DED-4035-B5DB-4176110C83D6}" type="pres">
      <dgm:prSet presAssocID="{97DB07B2-2040-46F8-B548-F87F04E5E635}" presName="parTx" presStyleLbl="revTx" presStyleIdx="0" presStyleCnt="1">
        <dgm:presLayoutVars>
          <dgm:chMax val="1"/>
          <dgm:bulletEnabled val="1"/>
        </dgm:presLayoutVars>
      </dgm:prSet>
      <dgm:spPr/>
    </dgm:pt>
    <dgm:pt modelId="{2145E616-02DE-4C5F-AAA8-C1C8EC0074D1}" type="pres">
      <dgm:prSet presAssocID="{97DB07B2-2040-46F8-B548-F87F04E5E635}" presName="bracket" presStyleLbl="parChTrans1D1" presStyleIdx="0" presStyleCnt="1"/>
      <dgm:spPr/>
    </dgm:pt>
    <dgm:pt modelId="{EA675294-0905-4C0D-B34C-B8FEE0588C3F}" type="pres">
      <dgm:prSet presAssocID="{97DB07B2-2040-46F8-B548-F87F04E5E635}" presName="spH" presStyleCnt="0"/>
      <dgm:spPr/>
    </dgm:pt>
    <dgm:pt modelId="{1E9A921D-B870-4471-B8D9-E378DBABC6B8}" type="pres">
      <dgm:prSet presAssocID="{97DB07B2-2040-46F8-B548-F87F04E5E635}" presName="desTx" presStyleLbl="node1" presStyleIdx="0" presStyleCnt="1">
        <dgm:presLayoutVars>
          <dgm:bulletEnabled val="1"/>
        </dgm:presLayoutVars>
      </dgm:prSet>
      <dgm:spPr/>
    </dgm:pt>
  </dgm:ptLst>
  <dgm:cxnLst>
    <dgm:cxn modelId="{0F3A4C0B-C89A-4182-8C85-6982ABE56FBC}" srcId="{438905F4-AFF7-4337-A6AD-14286DFC3BAE}" destId="{A180F322-9F21-4DA3-8354-E9098D0658EC}" srcOrd="0" destOrd="0" parTransId="{DCE254E6-1F9D-4738-B12E-F0FA238C7016}" sibTransId="{251FD6E0-EE7D-42EF-9492-3D841DACBEEF}"/>
    <dgm:cxn modelId="{A21E0F28-B70A-47BE-8742-31A5F35733E8}" srcId="{16F9AC2B-C1A0-45E0-9355-E0FDE544C19B}" destId="{10C3D00A-C52F-42DB-AFEF-B577BBB3C563}" srcOrd="1" destOrd="0" parTransId="{1468C698-8788-41A5-A4C4-390AD95E6D2B}" sibTransId="{AA71EFB8-F72D-4D19-937E-7EA4CCB441E1}"/>
    <dgm:cxn modelId="{2D05622A-985A-498F-92E7-30BF0E4B7AC0}" type="presOf" srcId="{97DB07B2-2040-46F8-B548-F87F04E5E635}" destId="{5B59A6D9-1DED-4035-B5DB-4176110C83D6}" srcOrd="0" destOrd="0" presId="urn:diagrams.loki3.com/BracketList"/>
    <dgm:cxn modelId="{890CCE31-EF55-44FC-A865-8009D772BDC2}" type="presOf" srcId="{D0EB1EA0-95A3-4500-B6AE-5B2C509CAA3C}" destId="{1E9A921D-B870-4471-B8D9-E378DBABC6B8}" srcOrd="0" destOrd="1" presId="urn:diagrams.loki3.com/BracketList"/>
    <dgm:cxn modelId="{BBA9AB33-FF51-4550-939C-F8F2578C73C4}" type="presOf" srcId="{A180F322-9F21-4DA3-8354-E9098D0658EC}" destId="{1E9A921D-B870-4471-B8D9-E378DBABC6B8}" srcOrd="0" destOrd="11" presId="urn:diagrams.loki3.com/BracketList"/>
    <dgm:cxn modelId="{E81EBF5E-157E-400B-9A17-EFC9EAFF9C72}" srcId="{16F9AC2B-C1A0-45E0-9355-E0FDE544C19B}" destId="{1BB4412A-AFCA-4455-BF77-0057FC456281}" srcOrd="2" destOrd="0" parTransId="{FBB5905F-0CBA-46D7-AC29-E1A2F3DFD5D4}" sibTransId="{503BBF04-97DD-478C-AD23-45B3653601AD}"/>
    <dgm:cxn modelId="{F974066B-4BAE-4F2C-BD5E-A5AEF85A5B66}" type="presOf" srcId="{10C3D00A-C52F-42DB-AFEF-B577BBB3C563}" destId="{1E9A921D-B870-4471-B8D9-E378DBABC6B8}" srcOrd="0" destOrd="4" presId="urn:diagrams.loki3.com/BracketList"/>
    <dgm:cxn modelId="{528FCF6B-BF97-47C0-9DA3-6CBC5C9797B1}" type="presOf" srcId="{48BBBD26-4EEB-42D3-9545-5C34673CA06F}" destId="{1E9A921D-B870-4471-B8D9-E378DBABC6B8}" srcOrd="0" destOrd="0" presId="urn:diagrams.loki3.com/BracketList"/>
    <dgm:cxn modelId="{39E5FF4D-16FA-4661-B3ED-16A440749F60}" type="presOf" srcId="{0687467E-6ED4-4F42-927B-EC70D3498338}" destId="{1E9A921D-B870-4471-B8D9-E378DBABC6B8}" srcOrd="0" destOrd="3" presId="urn:diagrams.loki3.com/BracketList"/>
    <dgm:cxn modelId="{1983B94F-9416-4DC3-8717-6A2A6FCBE567}" type="presOf" srcId="{16F9AC2B-C1A0-45E0-9355-E0FDE544C19B}" destId="{1E9A921D-B870-4471-B8D9-E378DBABC6B8}" srcOrd="0" destOrd="2" presId="urn:diagrams.loki3.com/BracketList"/>
    <dgm:cxn modelId="{96A4AB52-5558-4A08-91FD-ACE23C4A854C}" type="presOf" srcId="{0167D15F-4B74-44D1-B230-803D1CE8ABD5}" destId="{1E9A921D-B870-4471-B8D9-E378DBABC6B8}" srcOrd="0" destOrd="8" presId="urn:diagrams.loki3.com/BracketList"/>
    <dgm:cxn modelId="{6E861780-2790-41B3-8D6A-AA41BABAD690}" type="presOf" srcId="{1BA9001E-0C96-46E6-9215-6C2DD1A28AF2}" destId="{1E9A921D-B870-4471-B8D9-E378DBABC6B8}" srcOrd="0" destOrd="9" presId="urn:diagrams.loki3.com/BracketList"/>
    <dgm:cxn modelId="{F842B383-448B-4E88-9690-A1EBB4FB98BE}" type="presOf" srcId="{1BB4412A-AFCA-4455-BF77-0057FC456281}" destId="{1E9A921D-B870-4471-B8D9-E378DBABC6B8}" srcOrd="0" destOrd="5" presId="urn:diagrams.loki3.com/BracketList"/>
    <dgm:cxn modelId="{4A54F884-1E14-4BA6-8E55-A232F5FAB197}" srcId="{16F9AC2B-C1A0-45E0-9355-E0FDE544C19B}" destId="{0687467E-6ED4-4F42-927B-EC70D3498338}" srcOrd="0" destOrd="0" parTransId="{DB396A1B-EB7A-4F7D-9FAC-96F3D5864614}" sibTransId="{95B2F8AF-880A-46A5-B31D-BBF458F7E7F6}"/>
    <dgm:cxn modelId="{BB1B3185-9D61-4C1F-877F-50C8C1190381}" srcId="{97DB07B2-2040-46F8-B548-F87F04E5E635}" destId="{D0EB1EA0-95A3-4500-B6AE-5B2C509CAA3C}" srcOrd="1" destOrd="0" parTransId="{B7C0F26A-6D2C-47F9-8473-078024009F37}" sibTransId="{7009F1CF-3A57-4875-8C36-896CCB5CB4EA}"/>
    <dgm:cxn modelId="{D653B78B-FAA0-49A3-BDA4-F5AF9FFA6F5F}" srcId="{97DB07B2-2040-46F8-B548-F87F04E5E635}" destId="{48BBBD26-4EEB-42D3-9545-5C34673CA06F}" srcOrd="0" destOrd="0" parTransId="{65B9AE7F-ABA2-486F-99B9-30D1A2956FD9}" sibTransId="{F80E0412-389A-417E-AB63-C8A68390AA5F}"/>
    <dgm:cxn modelId="{9BFFD18E-E05F-490E-B92F-8323B436EA6B}" srcId="{C825CC9E-FF42-4038-84BD-6022BAFE8608}" destId="{97DB07B2-2040-46F8-B548-F87F04E5E635}" srcOrd="0" destOrd="0" parTransId="{5A7BBC17-EFC7-492F-A5A5-9FD7012C9D17}" sibTransId="{EB572CB8-06EA-4D43-A0B9-26532BE79606}"/>
    <dgm:cxn modelId="{8E654FA3-931D-4F75-80B1-36D53AB3CD6A}" srcId="{16F9AC2B-C1A0-45E0-9355-E0FDE544C19B}" destId="{32692E6F-D715-450A-ABCD-15FD2C13352D}" srcOrd="4" destOrd="0" parTransId="{377B2E73-506E-489C-BA4B-460E68FB0ED8}" sibTransId="{34CC2337-68D2-45CE-BAC3-11632FC05194}"/>
    <dgm:cxn modelId="{B9094CAB-3888-4660-9845-A7CE5AAECDF4}" type="presOf" srcId="{C825CC9E-FF42-4038-84BD-6022BAFE8608}" destId="{94966C0D-6E6B-49E8-A658-A265C7B6C2B4}" srcOrd="0" destOrd="0" presId="urn:diagrams.loki3.com/BracketList"/>
    <dgm:cxn modelId="{63CC3FBE-AF03-4507-8F8C-B84CFC205796}" srcId="{97DB07B2-2040-46F8-B548-F87F04E5E635}" destId="{16F9AC2B-C1A0-45E0-9355-E0FDE544C19B}" srcOrd="2" destOrd="0" parTransId="{A06387CD-35B2-4674-B210-4C41D2642A85}" sibTransId="{F1A6B4C3-A507-49F5-B168-FF82ACC781A0}"/>
    <dgm:cxn modelId="{717789C1-5A01-4973-B26D-ED22565BED77}" type="presOf" srcId="{7C81DB77-16AD-45A4-99A8-83342F2B473A}" destId="{1E9A921D-B870-4471-B8D9-E378DBABC6B8}" srcOrd="0" destOrd="6" presId="urn:diagrams.loki3.com/BracketList"/>
    <dgm:cxn modelId="{49B736C3-25DC-4C6F-A56B-145F537003DC}" type="presOf" srcId="{438905F4-AFF7-4337-A6AD-14286DFC3BAE}" destId="{1E9A921D-B870-4471-B8D9-E378DBABC6B8}" srcOrd="0" destOrd="10" presId="urn:diagrams.loki3.com/BracketList"/>
    <dgm:cxn modelId="{4FFC01CB-E262-4453-9A3D-621EF039859A}" srcId="{16F9AC2B-C1A0-45E0-9355-E0FDE544C19B}" destId="{0167D15F-4B74-44D1-B230-803D1CE8ABD5}" srcOrd="5" destOrd="0" parTransId="{16124BE2-C728-4FF8-9982-A0B13692BAD9}" sibTransId="{29E682C9-CA51-42E7-8A49-C1B0E1763D1B}"/>
    <dgm:cxn modelId="{49167ACE-76D8-44CC-B6B4-28B8AA407D06}" srcId="{16F9AC2B-C1A0-45E0-9355-E0FDE544C19B}" destId="{1BA9001E-0C96-46E6-9215-6C2DD1A28AF2}" srcOrd="6" destOrd="0" parTransId="{E918D8CB-381F-4109-8950-B99136EA4FCF}" sibTransId="{16C977B9-80A0-4F1B-92F4-0B69C771B62E}"/>
    <dgm:cxn modelId="{9BB7B9EE-86F4-43BE-AE72-17CD98AEA5B9}" type="presOf" srcId="{32692E6F-D715-450A-ABCD-15FD2C13352D}" destId="{1E9A921D-B870-4471-B8D9-E378DBABC6B8}" srcOrd="0" destOrd="7" presId="urn:diagrams.loki3.com/BracketList"/>
    <dgm:cxn modelId="{4A936EF4-02E5-44EA-BF39-625E9144E7F4}" srcId="{16F9AC2B-C1A0-45E0-9355-E0FDE544C19B}" destId="{7C81DB77-16AD-45A4-99A8-83342F2B473A}" srcOrd="3" destOrd="0" parTransId="{2CFF1CDC-32BA-4BDE-BC0A-45AE136B272D}" sibTransId="{D7F72A1B-7B89-406C-A977-A6BCAFE8ECE8}"/>
    <dgm:cxn modelId="{02E731FB-0B1A-4F45-ACDF-EE4B2E4C08EB}" srcId="{97DB07B2-2040-46F8-B548-F87F04E5E635}" destId="{438905F4-AFF7-4337-A6AD-14286DFC3BAE}" srcOrd="3" destOrd="0" parTransId="{57CAB984-2297-45EA-AA13-743C430A67E4}" sibTransId="{1F4F4505-A0FD-4032-A77D-C98854A3F8E1}"/>
    <dgm:cxn modelId="{9413D793-8F2E-4262-9477-CBEFE6E7CB2D}" type="presParOf" srcId="{94966C0D-6E6B-49E8-A658-A265C7B6C2B4}" destId="{68B05286-FFB1-4D1D-B760-C893170E7523}" srcOrd="0" destOrd="0" presId="urn:diagrams.loki3.com/BracketList"/>
    <dgm:cxn modelId="{20B3121A-C2DF-4BD3-B3C6-DB07EE763598}" type="presParOf" srcId="{68B05286-FFB1-4D1D-B760-C893170E7523}" destId="{5B59A6D9-1DED-4035-B5DB-4176110C83D6}" srcOrd="0" destOrd="0" presId="urn:diagrams.loki3.com/BracketList"/>
    <dgm:cxn modelId="{72C9D6FF-1283-46EC-9AD1-0568A3DB4D97}" type="presParOf" srcId="{68B05286-FFB1-4D1D-B760-C893170E7523}" destId="{2145E616-02DE-4C5F-AAA8-C1C8EC0074D1}" srcOrd="1" destOrd="0" presId="urn:diagrams.loki3.com/BracketList"/>
    <dgm:cxn modelId="{ECE32BBE-40C7-4FDE-AB2C-CACE2D2B2AD3}" type="presParOf" srcId="{68B05286-FFB1-4D1D-B760-C893170E7523}" destId="{EA675294-0905-4C0D-B34C-B8FEE0588C3F}" srcOrd="2" destOrd="0" presId="urn:diagrams.loki3.com/BracketList"/>
    <dgm:cxn modelId="{1BA5721F-D725-44ED-A251-84FB4FF4D73B}" type="presParOf" srcId="{68B05286-FFB1-4D1D-B760-C893170E7523}" destId="{1E9A921D-B870-4471-B8D9-E378DBABC6B8}"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C825CC9E-FF42-4038-84BD-6022BAFE8608}" type="doc">
      <dgm:prSet loTypeId="urn:diagrams.loki3.com/BracketList" loCatId="list" qsTypeId="urn:microsoft.com/office/officeart/2005/8/quickstyle/simple2" qsCatId="simple" csTypeId="urn:microsoft.com/office/officeart/2005/8/colors/accent1_2" csCatId="accent1" phldr="1"/>
      <dgm:spPr/>
      <dgm:t>
        <a:bodyPr/>
        <a:lstStyle/>
        <a:p>
          <a:endParaRPr lang="en-US"/>
        </a:p>
      </dgm:t>
    </dgm:pt>
    <dgm:pt modelId="{97DB07B2-2040-46F8-B548-F87F04E5E635}">
      <dgm:prSet phldrT="[Text]"/>
      <dgm:spPr/>
      <dgm:t>
        <a:bodyPr/>
        <a:lstStyle/>
        <a:p>
          <a:r>
            <a:rPr lang="en-US"/>
            <a:t>Recommended Solution Offering</a:t>
          </a:r>
          <a:endParaRPr lang="en-US" dirty="0"/>
        </a:p>
      </dgm:t>
    </dgm:pt>
    <dgm:pt modelId="{5A7BBC17-EFC7-492F-A5A5-9FD7012C9D17}" type="parTrans" cxnId="{9BFFD18E-E05F-490E-B92F-8323B436EA6B}">
      <dgm:prSet/>
      <dgm:spPr/>
      <dgm:t>
        <a:bodyPr/>
        <a:lstStyle/>
        <a:p>
          <a:endParaRPr lang="en-US">
            <a:solidFill>
              <a:schemeClr val="bg1"/>
            </a:solidFill>
          </a:endParaRPr>
        </a:p>
      </dgm:t>
    </dgm:pt>
    <dgm:pt modelId="{EB572CB8-06EA-4D43-A0B9-26532BE79606}" type="sibTrans" cxnId="{9BFFD18E-E05F-490E-B92F-8323B436EA6B}">
      <dgm:prSet/>
      <dgm:spPr/>
      <dgm:t>
        <a:bodyPr/>
        <a:lstStyle/>
        <a:p>
          <a:endParaRPr lang="en-US">
            <a:solidFill>
              <a:schemeClr val="bg1"/>
            </a:solidFill>
          </a:endParaRPr>
        </a:p>
      </dgm:t>
    </dgm:pt>
    <dgm:pt modelId="{48BBBD26-4EEB-42D3-9545-5C34673CA06F}">
      <dgm:prSet phldrT="[Text]"/>
      <dgm:spPr/>
      <dgm:t>
        <a:bodyPr/>
        <a:lstStyle/>
        <a:p>
          <a:r>
            <a:rPr lang="en-US" dirty="0"/>
            <a:t>Commercial Application Recommendation Scope Based on Sizing Inputs &amp; System Type</a:t>
          </a:r>
        </a:p>
      </dgm:t>
    </dgm:pt>
    <dgm:pt modelId="{65B9AE7F-ABA2-486F-99B9-30D1A2956FD9}" type="parTrans" cxnId="{D653B78B-FAA0-49A3-BDA4-F5AF9FFA6F5F}">
      <dgm:prSet/>
      <dgm:spPr/>
      <dgm:t>
        <a:bodyPr/>
        <a:lstStyle/>
        <a:p>
          <a:endParaRPr lang="en-US"/>
        </a:p>
      </dgm:t>
    </dgm:pt>
    <dgm:pt modelId="{F80E0412-389A-417E-AB63-C8A68390AA5F}" type="sibTrans" cxnId="{D653B78B-FAA0-49A3-BDA4-F5AF9FFA6F5F}">
      <dgm:prSet/>
      <dgm:spPr/>
      <dgm:t>
        <a:bodyPr/>
        <a:lstStyle/>
        <a:p>
          <a:endParaRPr lang="en-US"/>
        </a:p>
      </dgm:t>
    </dgm:pt>
    <dgm:pt modelId="{A89A75ED-95CE-4995-BC11-27319F1AF85A}">
      <dgm:prSet/>
      <dgm:spPr/>
      <dgm:t>
        <a:bodyPr/>
        <a:lstStyle/>
        <a:p>
          <a:r>
            <a:rPr lang="en-US"/>
            <a:t>1. MODULAR SERIES (CMK / CRK Systems) </a:t>
          </a:r>
          <a:endParaRPr lang="en-US" dirty="0"/>
        </a:p>
      </dgm:t>
    </dgm:pt>
    <dgm:pt modelId="{932B5229-1C31-4DEE-BDDB-298F7B683D6E}" type="parTrans" cxnId="{08B36832-6703-465C-98B3-FED6F6EF34C7}">
      <dgm:prSet/>
      <dgm:spPr/>
      <dgm:t>
        <a:bodyPr/>
        <a:lstStyle/>
        <a:p>
          <a:endParaRPr lang="en-US"/>
        </a:p>
      </dgm:t>
    </dgm:pt>
    <dgm:pt modelId="{73EEA807-D435-4B2A-9ACD-3E680982F26C}" type="sibTrans" cxnId="{08B36832-6703-465C-98B3-FED6F6EF34C7}">
      <dgm:prSet/>
      <dgm:spPr/>
      <dgm:t>
        <a:bodyPr/>
        <a:lstStyle/>
        <a:p>
          <a:endParaRPr lang="en-US"/>
        </a:p>
      </dgm:t>
    </dgm:pt>
    <dgm:pt modelId="{E76976BC-CFCD-46D8-9900-998D79354BCC}">
      <dgm:prSet/>
      <dgm:spPr/>
      <dgm:t>
        <a:bodyPr/>
        <a:lstStyle/>
        <a:p>
          <a:r>
            <a:rPr lang="en-US" dirty="0"/>
            <a:t>2. CONFIGURED SERIES (CR Systems)</a:t>
          </a:r>
        </a:p>
      </dgm:t>
    </dgm:pt>
    <dgm:pt modelId="{030C4856-BBB0-40DB-89BD-F1BF86EA0F1C}" type="parTrans" cxnId="{B79A4C4B-CB11-46D0-9CD6-9DFB21EC2B80}">
      <dgm:prSet/>
      <dgm:spPr/>
      <dgm:t>
        <a:bodyPr/>
        <a:lstStyle/>
        <a:p>
          <a:endParaRPr lang="en-US"/>
        </a:p>
      </dgm:t>
    </dgm:pt>
    <dgm:pt modelId="{C80BCA5F-7103-44CF-8E17-D122754AA0CC}" type="sibTrans" cxnId="{B79A4C4B-CB11-46D0-9CD6-9DFB21EC2B80}">
      <dgm:prSet/>
      <dgm:spPr/>
      <dgm:t>
        <a:bodyPr/>
        <a:lstStyle/>
        <a:p>
          <a:endParaRPr lang="en-US"/>
        </a:p>
      </dgm:t>
    </dgm:pt>
    <dgm:pt modelId="{09BCEC09-03C1-484E-8FD0-1AF50CF54CF0}">
      <dgm:prSet/>
      <dgm:spPr/>
      <dgm:t>
        <a:bodyPr/>
        <a:lstStyle/>
        <a:p>
          <a:r>
            <a:rPr lang="en-US" dirty="0"/>
            <a:t>3. ENGINEERED SERIES (TTS Systems)</a:t>
          </a:r>
        </a:p>
      </dgm:t>
    </dgm:pt>
    <dgm:pt modelId="{6AF07759-4E75-41DC-AEC9-65AACE02505D}" type="parTrans" cxnId="{6BBC4388-99BF-4A95-B131-182F80FF8CCA}">
      <dgm:prSet/>
      <dgm:spPr/>
      <dgm:t>
        <a:bodyPr/>
        <a:lstStyle/>
        <a:p>
          <a:endParaRPr lang="en-US"/>
        </a:p>
      </dgm:t>
    </dgm:pt>
    <dgm:pt modelId="{A7146490-44B1-41AD-9527-20A892FB7B35}" type="sibTrans" cxnId="{6BBC4388-99BF-4A95-B131-182F80FF8CCA}">
      <dgm:prSet/>
      <dgm:spPr/>
      <dgm:t>
        <a:bodyPr/>
        <a:lstStyle/>
        <a:p>
          <a:endParaRPr lang="en-US"/>
        </a:p>
      </dgm:t>
    </dgm:pt>
    <dgm:pt modelId="{39AEB4B9-B7AE-437E-947C-FB0EBBCC1A61}">
      <dgm:prSet/>
      <dgm:spPr/>
      <dgm:t>
        <a:bodyPr/>
        <a:lstStyle/>
        <a:p>
          <a:r>
            <a:rPr lang="en-US" dirty="0"/>
            <a:t>Putting It All Together: Recommendation Framework</a:t>
          </a:r>
        </a:p>
      </dgm:t>
    </dgm:pt>
    <dgm:pt modelId="{4DB0AA7D-FF23-4D8F-82D4-F90F1C948541}" type="parTrans" cxnId="{9092C6B7-0D1D-45C4-B562-665A796CD194}">
      <dgm:prSet/>
      <dgm:spPr/>
      <dgm:t>
        <a:bodyPr/>
        <a:lstStyle/>
        <a:p>
          <a:endParaRPr lang="en-US"/>
        </a:p>
      </dgm:t>
    </dgm:pt>
    <dgm:pt modelId="{15EFDA77-AA84-40D3-A7F0-9BC3605A3243}" type="sibTrans" cxnId="{9092C6B7-0D1D-45C4-B562-665A796CD194}">
      <dgm:prSet/>
      <dgm:spPr/>
      <dgm:t>
        <a:bodyPr/>
        <a:lstStyle/>
        <a:p>
          <a:endParaRPr lang="en-US"/>
        </a:p>
      </dgm:t>
    </dgm:pt>
    <dgm:pt modelId="{94966C0D-6E6B-49E8-A658-A265C7B6C2B4}" type="pres">
      <dgm:prSet presAssocID="{C825CC9E-FF42-4038-84BD-6022BAFE8608}" presName="Name0" presStyleCnt="0">
        <dgm:presLayoutVars>
          <dgm:dir/>
          <dgm:animLvl val="lvl"/>
          <dgm:resizeHandles val="exact"/>
        </dgm:presLayoutVars>
      </dgm:prSet>
      <dgm:spPr/>
    </dgm:pt>
    <dgm:pt modelId="{68B05286-FFB1-4D1D-B760-C893170E7523}" type="pres">
      <dgm:prSet presAssocID="{97DB07B2-2040-46F8-B548-F87F04E5E635}" presName="linNode" presStyleCnt="0"/>
      <dgm:spPr/>
    </dgm:pt>
    <dgm:pt modelId="{5B59A6D9-1DED-4035-B5DB-4176110C83D6}" type="pres">
      <dgm:prSet presAssocID="{97DB07B2-2040-46F8-B548-F87F04E5E635}" presName="parTx" presStyleLbl="revTx" presStyleIdx="0" presStyleCnt="1">
        <dgm:presLayoutVars>
          <dgm:chMax val="1"/>
          <dgm:bulletEnabled val="1"/>
        </dgm:presLayoutVars>
      </dgm:prSet>
      <dgm:spPr/>
    </dgm:pt>
    <dgm:pt modelId="{2145E616-02DE-4C5F-AAA8-C1C8EC0074D1}" type="pres">
      <dgm:prSet presAssocID="{97DB07B2-2040-46F8-B548-F87F04E5E635}" presName="bracket" presStyleLbl="parChTrans1D1" presStyleIdx="0" presStyleCnt="1"/>
      <dgm:spPr/>
    </dgm:pt>
    <dgm:pt modelId="{EA675294-0905-4C0D-B34C-B8FEE0588C3F}" type="pres">
      <dgm:prSet presAssocID="{97DB07B2-2040-46F8-B548-F87F04E5E635}" presName="spH" presStyleCnt="0"/>
      <dgm:spPr/>
    </dgm:pt>
    <dgm:pt modelId="{FEB2689B-0629-4B24-BA0D-FD767D731C01}" type="pres">
      <dgm:prSet presAssocID="{97DB07B2-2040-46F8-B548-F87F04E5E635}" presName="desTx" presStyleLbl="node1" presStyleIdx="0" presStyleCnt="1">
        <dgm:presLayoutVars>
          <dgm:bulletEnabled val="1"/>
        </dgm:presLayoutVars>
      </dgm:prSet>
      <dgm:spPr/>
    </dgm:pt>
  </dgm:ptLst>
  <dgm:cxnLst>
    <dgm:cxn modelId="{AA4C3D19-448C-4727-B742-99094A43DE70}" type="presOf" srcId="{39AEB4B9-B7AE-437E-947C-FB0EBBCC1A61}" destId="{FEB2689B-0629-4B24-BA0D-FD767D731C01}" srcOrd="0" destOrd="4" presId="urn:diagrams.loki3.com/BracketList"/>
    <dgm:cxn modelId="{08B36832-6703-465C-98B3-FED6F6EF34C7}" srcId="{48BBBD26-4EEB-42D3-9545-5C34673CA06F}" destId="{A89A75ED-95CE-4995-BC11-27319F1AF85A}" srcOrd="0" destOrd="0" parTransId="{932B5229-1C31-4DEE-BDDB-298F7B683D6E}" sibTransId="{73EEA807-D435-4B2A-9ACD-3E680982F26C}"/>
    <dgm:cxn modelId="{08B40B5B-6C4B-4D31-9A76-04F3867C0FC1}" type="presOf" srcId="{97DB07B2-2040-46F8-B548-F87F04E5E635}" destId="{5B59A6D9-1DED-4035-B5DB-4176110C83D6}" srcOrd="0" destOrd="0" presId="urn:diagrams.loki3.com/BracketList"/>
    <dgm:cxn modelId="{B79A4C4B-CB11-46D0-9CD6-9DFB21EC2B80}" srcId="{48BBBD26-4EEB-42D3-9545-5C34673CA06F}" destId="{E76976BC-CFCD-46D8-9900-998D79354BCC}" srcOrd="1" destOrd="0" parTransId="{030C4856-BBB0-40DB-89BD-F1BF86EA0F1C}" sibTransId="{C80BCA5F-7103-44CF-8E17-D122754AA0CC}"/>
    <dgm:cxn modelId="{321FCD4C-2591-4D22-BA31-60B4F9EB8423}" type="presOf" srcId="{48BBBD26-4EEB-42D3-9545-5C34673CA06F}" destId="{FEB2689B-0629-4B24-BA0D-FD767D731C01}" srcOrd="0" destOrd="0" presId="urn:diagrams.loki3.com/BracketList"/>
    <dgm:cxn modelId="{1A293C54-7B62-40A3-9583-233BD4F763F3}" type="presOf" srcId="{E76976BC-CFCD-46D8-9900-998D79354BCC}" destId="{FEB2689B-0629-4B24-BA0D-FD767D731C01}" srcOrd="0" destOrd="2" presId="urn:diagrams.loki3.com/BracketList"/>
    <dgm:cxn modelId="{6BBC4388-99BF-4A95-B131-182F80FF8CCA}" srcId="{48BBBD26-4EEB-42D3-9545-5C34673CA06F}" destId="{09BCEC09-03C1-484E-8FD0-1AF50CF54CF0}" srcOrd="2" destOrd="0" parTransId="{6AF07759-4E75-41DC-AEC9-65AACE02505D}" sibTransId="{A7146490-44B1-41AD-9527-20A892FB7B35}"/>
    <dgm:cxn modelId="{D653B78B-FAA0-49A3-BDA4-F5AF9FFA6F5F}" srcId="{97DB07B2-2040-46F8-B548-F87F04E5E635}" destId="{48BBBD26-4EEB-42D3-9545-5C34673CA06F}" srcOrd="0" destOrd="0" parTransId="{65B9AE7F-ABA2-486F-99B9-30D1A2956FD9}" sibTransId="{F80E0412-389A-417E-AB63-C8A68390AA5F}"/>
    <dgm:cxn modelId="{9BFFD18E-E05F-490E-B92F-8323B436EA6B}" srcId="{C825CC9E-FF42-4038-84BD-6022BAFE8608}" destId="{97DB07B2-2040-46F8-B548-F87F04E5E635}" srcOrd="0" destOrd="0" parTransId="{5A7BBC17-EFC7-492F-A5A5-9FD7012C9D17}" sibTransId="{EB572CB8-06EA-4D43-A0B9-26532BE79606}"/>
    <dgm:cxn modelId="{B9094CAB-3888-4660-9845-A7CE5AAECDF4}" type="presOf" srcId="{C825CC9E-FF42-4038-84BD-6022BAFE8608}" destId="{94966C0D-6E6B-49E8-A658-A265C7B6C2B4}" srcOrd="0" destOrd="0" presId="urn:diagrams.loki3.com/BracketList"/>
    <dgm:cxn modelId="{9092C6B7-0D1D-45C4-B562-665A796CD194}" srcId="{97DB07B2-2040-46F8-B548-F87F04E5E635}" destId="{39AEB4B9-B7AE-437E-947C-FB0EBBCC1A61}" srcOrd="1" destOrd="0" parTransId="{4DB0AA7D-FF23-4D8F-82D4-F90F1C948541}" sibTransId="{15EFDA77-AA84-40D3-A7F0-9BC3605A3243}"/>
    <dgm:cxn modelId="{BD26FED7-0ADA-47EB-B418-57111855BAA2}" type="presOf" srcId="{A89A75ED-95CE-4995-BC11-27319F1AF85A}" destId="{FEB2689B-0629-4B24-BA0D-FD767D731C01}" srcOrd="0" destOrd="1" presId="urn:diagrams.loki3.com/BracketList"/>
    <dgm:cxn modelId="{6F6BC7DD-D466-4564-9582-323298D3D69A}" type="presOf" srcId="{09BCEC09-03C1-484E-8FD0-1AF50CF54CF0}" destId="{FEB2689B-0629-4B24-BA0D-FD767D731C01}" srcOrd="0" destOrd="3" presId="urn:diagrams.loki3.com/BracketList"/>
    <dgm:cxn modelId="{000EDE0A-C394-4CBA-AEF5-BAFB9BD6F942}" type="presParOf" srcId="{94966C0D-6E6B-49E8-A658-A265C7B6C2B4}" destId="{68B05286-FFB1-4D1D-B760-C893170E7523}" srcOrd="0" destOrd="0" presId="urn:diagrams.loki3.com/BracketList"/>
    <dgm:cxn modelId="{224379C5-93D9-4EAA-839F-DD706033D510}" type="presParOf" srcId="{68B05286-FFB1-4D1D-B760-C893170E7523}" destId="{5B59A6D9-1DED-4035-B5DB-4176110C83D6}" srcOrd="0" destOrd="0" presId="urn:diagrams.loki3.com/BracketList"/>
    <dgm:cxn modelId="{1B6533B0-A8A7-4BB4-BD1B-2C10D843AD59}" type="presParOf" srcId="{68B05286-FFB1-4D1D-B760-C893170E7523}" destId="{2145E616-02DE-4C5F-AAA8-C1C8EC0074D1}" srcOrd="1" destOrd="0" presId="urn:diagrams.loki3.com/BracketList"/>
    <dgm:cxn modelId="{C3A60769-0D08-41D7-B6F8-C572CF1A6F82}" type="presParOf" srcId="{68B05286-FFB1-4D1D-B760-C893170E7523}" destId="{EA675294-0905-4C0D-B34C-B8FEE0588C3F}" srcOrd="2" destOrd="0" presId="urn:diagrams.loki3.com/BracketList"/>
    <dgm:cxn modelId="{7C724150-1847-40C2-9FCA-D2D39E7D086D}" type="presParOf" srcId="{68B05286-FFB1-4D1D-B760-C893170E7523}" destId="{FEB2689B-0629-4B24-BA0D-FD767D731C01}"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CBF661-DA4F-49A7-89E3-345F3EDDAB10}" type="doc">
      <dgm:prSet loTypeId="urn:microsoft.com/office/officeart/2008/layout/BendingPictureCaptionList" loCatId="picture" qsTypeId="urn:microsoft.com/office/officeart/2005/8/quickstyle/simple1" qsCatId="simple" csTypeId="urn:microsoft.com/office/officeart/2005/8/colors/accent0_3" csCatId="mainScheme" phldr="1"/>
      <dgm:spPr/>
      <dgm:t>
        <a:bodyPr/>
        <a:lstStyle/>
        <a:p>
          <a:endParaRPr lang="en-US"/>
        </a:p>
      </dgm:t>
    </dgm:pt>
    <dgm:pt modelId="{F21A7C67-AB98-4A0A-9F95-16B805BFAF12}">
      <dgm:prSet phldrT="[Text]" phldr="0"/>
      <dgm:spPr>
        <a:solidFill>
          <a:srgbClr val="00A0BE"/>
        </a:solidFill>
      </dgm:spPr>
      <dgm:t>
        <a:bodyPr/>
        <a:lstStyle/>
        <a:p>
          <a:r>
            <a:rPr lang="en-US" dirty="0">
              <a:latin typeface="+mj-lt"/>
            </a:rPr>
            <a:t>Commercial Boiler</a:t>
          </a:r>
        </a:p>
      </dgm:t>
    </dgm:pt>
    <dgm:pt modelId="{3628A3F7-1E8E-4D54-A9F5-D023B3A06E00}" type="parTrans" cxnId="{08BF3F81-B5D3-42C1-8C54-8529108F896D}">
      <dgm:prSet/>
      <dgm:spPr/>
      <dgm:t>
        <a:bodyPr/>
        <a:lstStyle/>
        <a:p>
          <a:endParaRPr lang="en-US">
            <a:latin typeface="+mj-lt"/>
          </a:endParaRPr>
        </a:p>
      </dgm:t>
    </dgm:pt>
    <dgm:pt modelId="{BBA1336D-9412-443E-93C5-03FFD305DC8F}" type="sibTrans" cxnId="{08BF3F81-B5D3-42C1-8C54-8529108F896D}">
      <dgm:prSet/>
      <dgm:spPr/>
      <dgm:t>
        <a:bodyPr/>
        <a:lstStyle/>
        <a:p>
          <a:endParaRPr lang="en-US">
            <a:latin typeface="+mj-lt"/>
          </a:endParaRPr>
        </a:p>
      </dgm:t>
    </dgm:pt>
    <dgm:pt modelId="{79F54085-0A19-4D84-A5C7-C06F1F033EAD}">
      <dgm:prSet phldrT="[Text]" phldr="0"/>
      <dgm:spPr>
        <a:solidFill>
          <a:srgbClr val="00A0BE"/>
        </a:solidFill>
      </dgm:spPr>
      <dgm:t>
        <a:bodyPr/>
        <a:lstStyle/>
        <a:p>
          <a:r>
            <a:rPr lang="en-US" dirty="0">
              <a:latin typeface="+mj-lt"/>
            </a:rPr>
            <a:t>Noritz Solution</a:t>
          </a:r>
        </a:p>
      </dgm:t>
    </dgm:pt>
    <dgm:pt modelId="{D2333108-F373-484A-95E4-A9D94D7F8925}" type="parTrans" cxnId="{1115B837-8F98-48E0-9B44-F9FB466AF5CB}">
      <dgm:prSet/>
      <dgm:spPr/>
      <dgm:t>
        <a:bodyPr/>
        <a:lstStyle/>
        <a:p>
          <a:endParaRPr lang="en-US">
            <a:latin typeface="+mj-lt"/>
          </a:endParaRPr>
        </a:p>
      </dgm:t>
    </dgm:pt>
    <dgm:pt modelId="{7B2E0B0F-BD78-4FCF-9055-C1640830D4FD}" type="sibTrans" cxnId="{1115B837-8F98-48E0-9B44-F9FB466AF5CB}">
      <dgm:prSet/>
      <dgm:spPr/>
      <dgm:t>
        <a:bodyPr/>
        <a:lstStyle/>
        <a:p>
          <a:endParaRPr lang="en-US">
            <a:latin typeface="+mj-lt"/>
          </a:endParaRPr>
        </a:p>
      </dgm:t>
    </dgm:pt>
    <dgm:pt modelId="{7ABF0414-4229-4F6B-985E-7AF20226ECA4}" type="pres">
      <dgm:prSet presAssocID="{6DCBF661-DA4F-49A7-89E3-345F3EDDAB10}" presName="Name0" presStyleCnt="0">
        <dgm:presLayoutVars>
          <dgm:dir/>
          <dgm:resizeHandles val="exact"/>
        </dgm:presLayoutVars>
      </dgm:prSet>
      <dgm:spPr/>
    </dgm:pt>
    <dgm:pt modelId="{117CD4E1-8E3D-4893-9D41-77C1F2AEB756}" type="pres">
      <dgm:prSet presAssocID="{F21A7C67-AB98-4A0A-9F95-16B805BFAF12}" presName="composite" presStyleCnt="0"/>
      <dgm:spPr/>
    </dgm:pt>
    <dgm:pt modelId="{FB3A9755-80E0-4951-AE61-8BD02737771E}" type="pres">
      <dgm:prSet presAssocID="{F21A7C67-AB98-4A0A-9F95-16B805BFAF12}" presName="rect1" presStyleLbl="bgImgPlace1" presStyleIdx="0" presStyleCnt="2"/>
      <dgm:spPr>
        <a:blipFill rotWithShape="1">
          <a:blip xmlns:r="http://schemas.openxmlformats.org/officeDocument/2006/relationships" r:embed="rId1"/>
          <a:srcRect/>
          <a:stretch>
            <a:fillRect t="-29000" b="-29000"/>
          </a:stretch>
        </a:blipFill>
      </dgm:spPr>
    </dgm:pt>
    <dgm:pt modelId="{7921EC20-CE75-4EC9-AD57-A6F288810B7F}" type="pres">
      <dgm:prSet presAssocID="{F21A7C67-AB98-4A0A-9F95-16B805BFAF12}" presName="wedgeRectCallout1" presStyleLbl="node1" presStyleIdx="0" presStyleCnt="2">
        <dgm:presLayoutVars>
          <dgm:bulletEnabled val="1"/>
        </dgm:presLayoutVars>
      </dgm:prSet>
      <dgm:spPr/>
    </dgm:pt>
    <dgm:pt modelId="{8BB0EA90-E135-43CA-9137-D32A877CC916}" type="pres">
      <dgm:prSet presAssocID="{BBA1336D-9412-443E-93C5-03FFD305DC8F}" presName="sibTrans" presStyleCnt="0"/>
      <dgm:spPr/>
    </dgm:pt>
    <dgm:pt modelId="{86FE5054-A526-43F8-AF7C-328CC3814FDC}" type="pres">
      <dgm:prSet presAssocID="{79F54085-0A19-4D84-A5C7-C06F1F033EAD}" presName="composite" presStyleCnt="0"/>
      <dgm:spPr/>
    </dgm:pt>
    <dgm:pt modelId="{AB14A2EF-0885-4519-9F3C-E63562B1974D}" type="pres">
      <dgm:prSet presAssocID="{79F54085-0A19-4D84-A5C7-C06F1F033EAD}" presName="rect1" presStyleLbl="bgImgPlace1" presStyleIdx="1" presStyleCnt="2"/>
      <dgm:spPr>
        <a:blipFill rotWithShape="1">
          <a:blip xmlns:r="http://schemas.openxmlformats.org/officeDocument/2006/relationships" r:embed="rId2"/>
          <a:srcRect/>
          <a:stretch>
            <a:fillRect t="-18000" b="-18000"/>
          </a:stretch>
        </a:blipFill>
      </dgm:spPr>
    </dgm:pt>
    <dgm:pt modelId="{CCC28C6B-F713-48A0-868A-8A07362CF685}" type="pres">
      <dgm:prSet presAssocID="{79F54085-0A19-4D84-A5C7-C06F1F033EAD}" presName="wedgeRectCallout1" presStyleLbl="node1" presStyleIdx="1" presStyleCnt="2">
        <dgm:presLayoutVars>
          <dgm:bulletEnabled val="1"/>
        </dgm:presLayoutVars>
      </dgm:prSet>
      <dgm:spPr/>
    </dgm:pt>
  </dgm:ptLst>
  <dgm:cxnLst>
    <dgm:cxn modelId="{1115B837-8F98-48E0-9B44-F9FB466AF5CB}" srcId="{6DCBF661-DA4F-49A7-89E3-345F3EDDAB10}" destId="{79F54085-0A19-4D84-A5C7-C06F1F033EAD}" srcOrd="1" destOrd="0" parTransId="{D2333108-F373-484A-95E4-A9D94D7F8925}" sibTransId="{7B2E0B0F-BD78-4FCF-9055-C1640830D4FD}"/>
    <dgm:cxn modelId="{8AE02877-8288-4F7D-8F5C-8955D5BADC52}" type="presOf" srcId="{6DCBF661-DA4F-49A7-89E3-345F3EDDAB10}" destId="{7ABF0414-4229-4F6B-985E-7AF20226ECA4}" srcOrd="0" destOrd="0" presId="urn:microsoft.com/office/officeart/2008/layout/BendingPictureCaptionList"/>
    <dgm:cxn modelId="{08BF3F81-B5D3-42C1-8C54-8529108F896D}" srcId="{6DCBF661-DA4F-49A7-89E3-345F3EDDAB10}" destId="{F21A7C67-AB98-4A0A-9F95-16B805BFAF12}" srcOrd="0" destOrd="0" parTransId="{3628A3F7-1E8E-4D54-A9F5-D023B3A06E00}" sibTransId="{BBA1336D-9412-443E-93C5-03FFD305DC8F}"/>
    <dgm:cxn modelId="{E1B749EE-A6E6-4EC7-ACA4-ED325C5F756C}" type="presOf" srcId="{F21A7C67-AB98-4A0A-9F95-16B805BFAF12}" destId="{7921EC20-CE75-4EC9-AD57-A6F288810B7F}" srcOrd="0" destOrd="0" presId="urn:microsoft.com/office/officeart/2008/layout/BendingPictureCaptionList"/>
    <dgm:cxn modelId="{7B178EFC-16C2-4770-8BC2-C611D9B997E6}" type="presOf" srcId="{79F54085-0A19-4D84-A5C7-C06F1F033EAD}" destId="{CCC28C6B-F713-48A0-868A-8A07362CF685}" srcOrd="0" destOrd="0" presId="urn:microsoft.com/office/officeart/2008/layout/BendingPictureCaptionList"/>
    <dgm:cxn modelId="{FA0FE774-F206-4F6B-890A-8DE37322B794}" type="presParOf" srcId="{7ABF0414-4229-4F6B-985E-7AF20226ECA4}" destId="{117CD4E1-8E3D-4893-9D41-77C1F2AEB756}" srcOrd="0" destOrd="0" presId="urn:microsoft.com/office/officeart/2008/layout/BendingPictureCaptionList"/>
    <dgm:cxn modelId="{98D169BE-7866-45C5-9949-FF54AB26F9A5}" type="presParOf" srcId="{117CD4E1-8E3D-4893-9D41-77C1F2AEB756}" destId="{FB3A9755-80E0-4951-AE61-8BD02737771E}" srcOrd="0" destOrd="0" presId="urn:microsoft.com/office/officeart/2008/layout/BendingPictureCaptionList"/>
    <dgm:cxn modelId="{F3E7394C-DCF6-449A-9BD7-F49574474EEE}" type="presParOf" srcId="{117CD4E1-8E3D-4893-9D41-77C1F2AEB756}" destId="{7921EC20-CE75-4EC9-AD57-A6F288810B7F}" srcOrd="1" destOrd="0" presId="urn:microsoft.com/office/officeart/2008/layout/BendingPictureCaptionList"/>
    <dgm:cxn modelId="{CE4FED96-EBD5-4E50-B854-D71A1314B83C}" type="presParOf" srcId="{7ABF0414-4229-4F6B-985E-7AF20226ECA4}" destId="{8BB0EA90-E135-43CA-9137-D32A877CC916}" srcOrd="1" destOrd="0" presId="urn:microsoft.com/office/officeart/2008/layout/BendingPictureCaptionList"/>
    <dgm:cxn modelId="{B1D02325-65C4-41AA-A06A-D280EFAB977E}" type="presParOf" srcId="{7ABF0414-4229-4F6B-985E-7AF20226ECA4}" destId="{86FE5054-A526-43F8-AF7C-328CC3814FDC}" srcOrd="2" destOrd="0" presId="urn:microsoft.com/office/officeart/2008/layout/BendingPictureCaptionList"/>
    <dgm:cxn modelId="{C6871B52-8A55-447D-9B7B-79E9FE403D57}" type="presParOf" srcId="{86FE5054-A526-43F8-AF7C-328CC3814FDC}" destId="{AB14A2EF-0885-4519-9F3C-E63562B1974D}" srcOrd="0" destOrd="0" presId="urn:microsoft.com/office/officeart/2008/layout/BendingPictureCaptionList"/>
    <dgm:cxn modelId="{3177A9F5-B453-4D6B-8DFA-221906A8BDCE}" type="presParOf" srcId="{86FE5054-A526-43F8-AF7C-328CC3814FDC}" destId="{CCC28C6B-F713-48A0-868A-8A07362CF685}" srcOrd="1" destOrd="0" presId="urn:microsoft.com/office/officeart/2008/layout/BendingPictureCa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EF30DE6-745D-4339-A255-F4A65B509BA6}" type="doc">
      <dgm:prSet loTypeId="urn:microsoft.com/office/officeart/2009/3/layout/SpiralPicture" loCatId="picture" qsTypeId="urn:microsoft.com/office/officeart/2005/8/quickstyle/simple1" qsCatId="simple" csTypeId="urn:microsoft.com/office/officeart/2005/8/colors/accent0_3" csCatId="mainScheme" phldr="1"/>
      <dgm:spPr/>
      <dgm:t>
        <a:bodyPr/>
        <a:lstStyle/>
        <a:p>
          <a:endParaRPr lang="en-US"/>
        </a:p>
      </dgm:t>
    </dgm:pt>
    <dgm:pt modelId="{6353F7E1-7278-4F9D-9F05-A0D977C4F2E9}">
      <dgm:prSet/>
      <dgm:spPr/>
      <dgm:t>
        <a:bodyPr/>
        <a:lstStyle/>
        <a:p>
          <a:endParaRPr lang="en-US"/>
        </a:p>
      </dgm:t>
    </dgm:pt>
    <dgm:pt modelId="{668A32EC-F779-489F-AFC3-094782CC3095}" type="parTrans" cxnId="{DD86E0DB-9590-4F9E-AC1E-7A18D1CC2D86}">
      <dgm:prSet/>
      <dgm:spPr/>
      <dgm:t>
        <a:bodyPr/>
        <a:lstStyle/>
        <a:p>
          <a:endParaRPr lang="en-US"/>
        </a:p>
      </dgm:t>
    </dgm:pt>
    <dgm:pt modelId="{9D4BEE18-7600-42D6-9B72-356490ADE4C5}" type="sibTrans" cxnId="{DD86E0DB-9590-4F9E-AC1E-7A18D1CC2D86}">
      <dgm:prSet/>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39000" r="-39000"/>
          </a:stretch>
        </a:blipFill>
      </dgm:spPr>
      <dgm:t>
        <a:bodyPr/>
        <a:lstStyle/>
        <a:p>
          <a:endParaRPr lang="en-US"/>
        </a:p>
      </dgm:t>
    </dgm:pt>
    <dgm:pt modelId="{A12F1270-E71B-444E-B2CA-5D370C24D574}">
      <dgm:prSet/>
      <dgm:spPr/>
      <dgm:t>
        <a:bodyPr/>
        <a:lstStyle/>
        <a:p>
          <a:endParaRPr lang="en-US"/>
        </a:p>
      </dgm:t>
    </dgm:pt>
    <dgm:pt modelId="{6485501C-823E-4B47-8FB1-842AD7EA9758}" type="parTrans" cxnId="{635A6520-EAA6-4D61-B30B-780CE6336841}">
      <dgm:prSet/>
      <dgm:spPr/>
      <dgm:t>
        <a:bodyPr/>
        <a:lstStyle/>
        <a:p>
          <a:endParaRPr lang="en-US"/>
        </a:p>
      </dgm:t>
    </dgm:pt>
    <dgm:pt modelId="{D21C7853-18CF-483D-B362-3A712AFE085D}" type="sibTrans" cxnId="{635A6520-EAA6-4D61-B30B-780CE6336841}">
      <dgm:prSet/>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dgm:spPr>
      <dgm:t>
        <a:bodyPr/>
        <a:lstStyle/>
        <a:p>
          <a:endParaRPr lang="en-US"/>
        </a:p>
      </dgm:t>
    </dgm:pt>
    <dgm:pt modelId="{4CC5D7DA-AA48-4D10-8272-E5F0AAB9B2FB}">
      <dgm:prSet/>
      <dgm:spPr/>
      <dgm:t>
        <a:bodyPr/>
        <a:lstStyle/>
        <a:p>
          <a:endParaRPr lang="en-US"/>
        </a:p>
      </dgm:t>
    </dgm:pt>
    <dgm:pt modelId="{9FE9B601-B895-4CC4-9889-BA9824EE4AEE}" type="parTrans" cxnId="{7AB8D944-1E1E-4521-99FB-20CE892E32D2}">
      <dgm:prSet/>
      <dgm:spPr/>
      <dgm:t>
        <a:bodyPr/>
        <a:lstStyle/>
        <a:p>
          <a:endParaRPr lang="en-US"/>
        </a:p>
      </dgm:t>
    </dgm:pt>
    <dgm:pt modelId="{E65D0973-F1FC-4AC8-B3B0-64C1C15EB174}" type="sibTrans" cxnId="{7AB8D944-1E1E-4521-99FB-20CE892E32D2}">
      <dgm:prSet/>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3000" r="-3000"/>
          </a:stretch>
        </a:blipFill>
      </dgm:spPr>
      <dgm:t>
        <a:bodyPr/>
        <a:lstStyle/>
        <a:p>
          <a:endParaRPr lang="en-US"/>
        </a:p>
      </dgm:t>
    </dgm:pt>
    <dgm:pt modelId="{9DA509F7-CEB1-4E8D-8EF6-AA86875B14A0}" type="pres">
      <dgm:prSet presAssocID="{BEF30DE6-745D-4339-A255-F4A65B509BA6}" presName="Name0" presStyleCnt="0">
        <dgm:presLayoutVars>
          <dgm:chMax val="5"/>
          <dgm:dir/>
        </dgm:presLayoutVars>
      </dgm:prSet>
      <dgm:spPr/>
    </dgm:pt>
    <dgm:pt modelId="{B29F9740-9ABD-404B-A886-E8CE51E8FC4A}" type="pres">
      <dgm:prSet presAssocID="{BEF30DE6-745D-4339-A255-F4A65B509BA6}" presName="picts" presStyleCnt="0"/>
      <dgm:spPr/>
    </dgm:pt>
    <dgm:pt modelId="{9331D248-582D-4CCB-BF4C-48CFC11DB99D}" type="pres">
      <dgm:prSet presAssocID="{BEF30DE6-745D-4339-A255-F4A65B509BA6}" presName="space1" presStyleCnt="0"/>
      <dgm:spPr/>
    </dgm:pt>
    <dgm:pt modelId="{674A6DB9-2F32-4815-906B-AD4673FC4ADA}" type="pres">
      <dgm:prSet presAssocID="{BEF30DE6-745D-4339-A255-F4A65B509BA6}" presName="space2" presStyleCnt="0"/>
      <dgm:spPr/>
    </dgm:pt>
    <dgm:pt modelId="{87CCAB6F-2D17-4B67-A6A8-9FE66389EF7B}" type="pres">
      <dgm:prSet presAssocID="{9D4BEE18-7600-42D6-9B72-356490ADE4C5}" presName="pictA1" presStyleCnt="0"/>
      <dgm:spPr/>
    </dgm:pt>
    <dgm:pt modelId="{D709727E-A110-4B7E-8CC6-76BAB7868B78}" type="pres">
      <dgm:prSet presAssocID="{9D4BEE18-7600-42D6-9B72-356490ADE4C5}" presName="imageRepeatNode" presStyleLbl="alignNode1" presStyleIdx="0" presStyleCnt="5"/>
      <dgm:spPr/>
    </dgm:pt>
    <dgm:pt modelId="{D70B1AC0-A9AB-4009-A308-24165D931FD4}" type="pres">
      <dgm:prSet presAssocID="{9D4BEE18-7600-42D6-9B72-356490ADE4C5}" presName="oneDotPict" presStyleCnt="0"/>
      <dgm:spPr/>
    </dgm:pt>
    <dgm:pt modelId="{6ECD8FA6-B332-473A-A8A8-2207F505CFE6}" type="pres">
      <dgm:prSet presAssocID="{9D4BEE18-7600-42D6-9B72-356490ADE4C5}" presName="dotPict_11" presStyleLbl="solidFgAcc1" presStyleIdx="0" presStyleCnt="12"/>
      <dgm:spPr/>
    </dgm:pt>
    <dgm:pt modelId="{D28C760F-6089-4518-9CA4-6B86C5583EDA}" type="pres">
      <dgm:prSet presAssocID="{D21C7853-18CF-483D-B362-3A712AFE085D}" presName="pictA2" presStyleCnt="0"/>
      <dgm:spPr/>
    </dgm:pt>
    <dgm:pt modelId="{7B41BF65-7CCC-4678-B1C5-E1282DC39160}" type="pres">
      <dgm:prSet presAssocID="{D21C7853-18CF-483D-B362-3A712AFE085D}" presName="imageRepeatNode" presStyleLbl="alignNode1" presStyleIdx="1" presStyleCnt="5"/>
      <dgm:spPr/>
    </dgm:pt>
    <dgm:pt modelId="{F380EDC5-8646-4CBE-AA4B-29E67FF0082B}" type="pres">
      <dgm:prSet presAssocID="{D21C7853-18CF-483D-B362-3A712AFE085D}" presName="twoDotsPict" presStyleCnt="0"/>
      <dgm:spPr/>
    </dgm:pt>
    <dgm:pt modelId="{DFF31E41-46FF-4273-85FB-0419AA924A49}" type="pres">
      <dgm:prSet presAssocID="{D21C7853-18CF-483D-B362-3A712AFE085D}" presName="dotPict_21" presStyleLbl="solidFgAcc1" presStyleIdx="1" presStyleCnt="12"/>
      <dgm:spPr/>
    </dgm:pt>
    <dgm:pt modelId="{7C35AC9E-BDEE-404B-B82C-12BC05E3F060}" type="pres">
      <dgm:prSet presAssocID="{D21C7853-18CF-483D-B362-3A712AFE085D}" presName="dotPict_22" presStyleLbl="solidFgAcc1" presStyleIdx="2" presStyleCnt="12"/>
      <dgm:spPr/>
    </dgm:pt>
    <dgm:pt modelId="{E63FC4A7-83C9-40E7-B375-50A1E883FEFF}" type="pres">
      <dgm:prSet presAssocID="{E65D0973-F1FC-4AC8-B3B0-64C1C15EB174}" presName="pictA3" presStyleCnt="0"/>
      <dgm:spPr/>
    </dgm:pt>
    <dgm:pt modelId="{025BF432-5A03-4797-888B-DE3AEBF78A8F}" type="pres">
      <dgm:prSet presAssocID="{E65D0973-F1FC-4AC8-B3B0-64C1C15EB174}" presName="imageRepeatNode" presStyleLbl="alignNode1" presStyleIdx="2" presStyleCnt="5"/>
      <dgm:spPr/>
    </dgm:pt>
    <dgm:pt modelId="{85FD4804-1654-4800-ABD9-26DBDABBB48F}" type="pres">
      <dgm:prSet presAssocID="{E65D0973-F1FC-4AC8-B3B0-64C1C15EB174}" presName="threeDotsPict" presStyleCnt="0"/>
      <dgm:spPr/>
    </dgm:pt>
    <dgm:pt modelId="{681C7B1E-0E25-406C-AD3C-9CCCF6E1312E}" type="pres">
      <dgm:prSet presAssocID="{E65D0973-F1FC-4AC8-B3B0-64C1C15EB174}" presName="dotPict_31" presStyleLbl="solidFgAcc1" presStyleIdx="3" presStyleCnt="12"/>
      <dgm:spPr/>
    </dgm:pt>
    <dgm:pt modelId="{99510370-38FF-4DC7-B689-EBAD03AAE719}" type="pres">
      <dgm:prSet presAssocID="{E65D0973-F1FC-4AC8-B3B0-64C1C15EB174}" presName="dotPict_32" presStyleLbl="solidFgAcc1" presStyleIdx="4" presStyleCnt="12"/>
      <dgm:spPr/>
    </dgm:pt>
    <dgm:pt modelId="{705E54A7-29D6-4544-B7EF-4966A06C0848}" type="pres">
      <dgm:prSet presAssocID="{E65D0973-F1FC-4AC8-B3B0-64C1C15EB174}" presName="dotPict_33" presStyleLbl="solidFgAcc1" presStyleIdx="5" presStyleCnt="12"/>
      <dgm:spPr/>
    </dgm:pt>
    <dgm:pt modelId="{4EAEC824-8FE8-4881-AD4C-00583D1FFA20}" type="pres">
      <dgm:prSet presAssocID="{BEF30DE6-745D-4339-A255-F4A65B509BA6}" presName="pictB4" presStyleLbl="alignNode1" presStyleIdx="3" presStyleCnt="5"/>
      <dgm:spPr/>
    </dgm:pt>
    <dgm:pt modelId="{85B4706B-EE4B-4AFA-9718-C79384077CEF}" type="pres">
      <dgm:prSet presAssocID="{BEF30DE6-745D-4339-A255-F4A65B509BA6}" presName="pictB5" presStyleLbl="alignNode1" presStyleIdx="4" presStyleCnt="5"/>
      <dgm:spPr/>
    </dgm:pt>
    <dgm:pt modelId="{7049C5DB-7752-4A9C-81CB-C2B37883B6E6}" type="pres">
      <dgm:prSet presAssocID="{BEF30DE6-745D-4339-A255-F4A65B509BA6}" presName="txLine" presStyleCnt="0"/>
      <dgm:spPr/>
    </dgm:pt>
    <dgm:pt modelId="{5D2DD100-CED0-41F4-BEEE-2ED44290E8C5}" type="pres">
      <dgm:prSet presAssocID="{6353F7E1-7278-4F9D-9F05-A0D977C4F2E9}" presName="oneDotTx" presStyleCnt="0"/>
      <dgm:spPr/>
    </dgm:pt>
    <dgm:pt modelId="{5D8E6133-C3C3-4EED-83CF-DE8AD24C6346}" type="pres">
      <dgm:prSet presAssocID="{6353F7E1-7278-4F9D-9F05-A0D977C4F2E9}" presName="dotTx_11" presStyleLbl="solidFgAcc1" presStyleIdx="6" presStyleCnt="12"/>
      <dgm:spPr/>
    </dgm:pt>
    <dgm:pt modelId="{3210447C-012D-417E-9F13-22F314DACA57}" type="pres">
      <dgm:prSet presAssocID="{6353F7E1-7278-4F9D-9F05-A0D977C4F2E9}" presName="Name37" presStyleLbl="revTx" presStyleIdx="0" presStyleCnt="3">
        <dgm:presLayoutVars>
          <dgm:bulletEnabled val="1"/>
        </dgm:presLayoutVars>
      </dgm:prSet>
      <dgm:spPr/>
    </dgm:pt>
    <dgm:pt modelId="{E39AF6EC-33E1-4ADB-AAEF-E917A5048F00}" type="pres">
      <dgm:prSet presAssocID="{A12F1270-E71B-444E-B2CA-5D370C24D574}" presName="twoDotsTx" presStyleCnt="0"/>
      <dgm:spPr/>
    </dgm:pt>
    <dgm:pt modelId="{895F12A7-94A9-4232-A109-FE9E046A3832}" type="pres">
      <dgm:prSet presAssocID="{A12F1270-E71B-444E-B2CA-5D370C24D574}" presName="dotTx_21" presStyleLbl="solidFgAcc1" presStyleIdx="7" presStyleCnt="12"/>
      <dgm:spPr/>
    </dgm:pt>
    <dgm:pt modelId="{D2A1588E-C7F0-442F-A3FE-663425DECA67}" type="pres">
      <dgm:prSet presAssocID="{A12F1270-E71B-444E-B2CA-5D370C24D574}" presName="dotTx_22" presStyleLbl="solidFgAcc1" presStyleIdx="8" presStyleCnt="12"/>
      <dgm:spPr/>
    </dgm:pt>
    <dgm:pt modelId="{C9EC11E2-435E-4FE5-84E3-1CDDE30810AC}" type="pres">
      <dgm:prSet presAssocID="{A12F1270-E71B-444E-B2CA-5D370C24D574}" presName="Name39" presStyleLbl="revTx" presStyleIdx="1" presStyleCnt="3">
        <dgm:presLayoutVars>
          <dgm:bulletEnabled val="1"/>
        </dgm:presLayoutVars>
      </dgm:prSet>
      <dgm:spPr/>
    </dgm:pt>
    <dgm:pt modelId="{76DD522B-CFE7-4D84-BF60-953C07595BF7}" type="pres">
      <dgm:prSet presAssocID="{4CC5D7DA-AA48-4D10-8272-E5F0AAB9B2FB}" presName="threeDotsTx" presStyleCnt="0"/>
      <dgm:spPr/>
    </dgm:pt>
    <dgm:pt modelId="{236D74F2-4B39-4491-8646-13D7E6AE8A27}" type="pres">
      <dgm:prSet presAssocID="{4CC5D7DA-AA48-4D10-8272-E5F0AAB9B2FB}" presName="dotTx_31" presStyleLbl="solidFgAcc1" presStyleIdx="9" presStyleCnt="12"/>
      <dgm:spPr/>
    </dgm:pt>
    <dgm:pt modelId="{E63292D9-03EC-4330-82ED-296847D4A18A}" type="pres">
      <dgm:prSet presAssocID="{4CC5D7DA-AA48-4D10-8272-E5F0AAB9B2FB}" presName="dotTx_32" presStyleLbl="solidFgAcc1" presStyleIdx="10" presStyleCnt="12"/>
      <dgm:spPr/>
    </dgm:pt>
    <dgm:pt modelId="{A86FC4CB-51C3-4FDE-8D63-3766B779C461}" type="pres">
      <dgm:prSet presAssocID="{4CC5D7DA-AA48-4D10-8272-E5F0AAB9B2FB}" presName="dotTx_33" presStyleLbl="solidFgAcc1" presStyleIdx="11" presStyleCnt="12"/>
      <dgm:spPr/>
    </dgm:pt>
    <dgm:pt modelId="{FFDB44F8-74E1-4B56-87CB-B330509286B5}" type="pres">
      <dgm:prSet presAssocID="{4CC5D7DA-AA48-4D10-8272-E5F0AAB9B2FB}" presName="Name41" presStyleLbl="revTx" presStyleIdx="2" presStyleCnt="3">
        <dgm:presLayoutVars>
          <dgm:bulletEnabled val="1"/>
        </dgm:presLayoutVars>
      </dgm:prSet>
      <dgm:spPr/>
    </dgm:pt>
  </dgm:ptLst>
  <dgm:cxnLst>
    <dgm:cxn modelId="{E6B6B406-6AA7-41AB-999E-21620942D06E}" type="presOf" srcId="{A12F1270-E71B-444E-B2CA-5D370C24D574}" destId="{C9EC11E2-435E-4FE5-84E3-1CDDE30810AC}" srcOrd="0" destOrd="0" presId="urn:microsoft.com/office/officeart/2009/3/layout/SpiralPicture"/>
    <dgm:cxn modelId="{635A6520-EAA6-4D61-B30B-780CE6336841}" srcId="{BEF30DE6-745D-4339-A255-F4A65B509BA6}" destId="{A12F1270-E71B-444E-B2CA-5D370C24D574}" srcOrd="1" destOrd="0" parTransId="{6485501C-823E-4B47-8FB1-842AD7EA9758}" sibTransId="{D21C7853-18CF-483D-B362-3A712AFE085D}"/>
    <dgm:cxn modelId="{A182E23C-B351-4D72-A5DA-C9745776964E}" type="presOf" srcId="{4CC5D7DA-AA48-4D10-8272-E5F0AAB9B2FB}" destId="{FFDB44F8-74E1-4B56-87CB-B330509286B5}" srcOrd="0" destOrd="0" presId="urn:microsoft.com/office/officeart/2009/3/layout/SpiralPicture"/>
    <dgm:cxn modelId="{7AB8D944-1E1E-4521-99FB-20CE892E32D2}" srcId="{BEF30DE6-745D-4339-A255-F4A65B509BA6}" destId="{4CC5D7DA-AA48-4D10-8272-E5F0AAB9B2FB}" srcOrd="2" destOrd="0" parTransId="{9FE9B601-B895-4CC4-9889-BA9824EE4AEE}" sibTransId="{E65D0973-F1FC-4AC8-B3B0-64C1C15EB174}"/>
    <dgm:cxn modelId="{7B665369-7662-4908-A2AE-2AF926F142E8}" type="presOf" srcId="{BEF30DE6-745D-4339-A255-F4A65B509BA6}" destId="{9DA509F7-CEB1-4E8D-8EF6-AA86875B14A0}" srcOrd="0" destOrd="0" presId="urn:microsoft.com/office/officeart/2009/3/layout/SpiralPicture"/>
    <dgm:cxn modelId="{3E7FD27B-F762-4074-A410-DA8A4D3182DE}" type="presOf" srcId="{E65D0973-F1FC-4AC8-B3B0-64C1C15EB174}" destId="{025BF432-5A03-4797-888B-DE3AEBF78A8F}" srcOrd="0" destOrd="0" presId="urn:microsoft.com/office/officeart/2009/3/layout/SpiralPicture"/>
    <dgm:cxn modelId="{F4A85682-FE7F-463B-AEB5-953CA8AA7396}" type="presOf" srcId="{9D4BEE18-7600-42D6-9B72-356490ADE4C5}" destId="{D709727E-A110-4B7E-8CC6-76BAB7868B78}" srcOrd="0" destOrd="0" presId="urn:microsoft.com/office/officeart/2009/3/layout/SpiralPicture"/>
    <dgm:cxn modelId="{83403CB8-E3DB-4EEE-88D8-1854325EEC98}" type="presOf" srcId="{6353F7E1-7278-4F9D-9F05-A0D977C4F2E9}" destId="{3210447C-012D-417E-9F13-22F314DACA57}" srcOrd="0" destOrd="0" presId="urn:microsoft.com/office/officeart/2009/3/layout/SpiralPicture"/>
    <dgm:cxn modelId="{F5EB36D1-9CC1-4DD4-8F2B-709818DBF56F}" type="presOf" srcId="{D21C7853-18CF-483D-B362-3A712AFE085D}" destId="{7B41BF65-7CCC-4678-B1C5-E1282DC39160}" srcOrd="0" destOrd="0" presId="urn:microsoft.com/office/officeart/2009/3/layout/SpiralPicture"/>
    <dgm:cxn modelId="{DD86E0DB-9590-4F9E-AC1E-7A18D1CC2D86}" srcId="{BEF30DE6-745D-4339-A255-F4A65B509BA6}" destId="{6353F7E1-7278-4F9D-9F05-A0D977C4F2E9}" srcOrd="0" destOrd="0" parTransId="{668A32EC-F779-489F-AFC3-094782CC3095}" sibTransId="{9D4BEE18-7600-42D6-9B72-356490ADE4C5}"/>
    <dgm:cxn modelId="{251C8EDF-1820-4F78-AC67-30CA4AC00E98}" type="presParOf" srcId="{9DA509F7-CEB1-4E8D-8EF6-AA86875B14A0}" destId="{B29F9740-9ABD-404B-A886-E8CE51E8FC4A}" srcOrd="0" destOrd="0" presId="urn:microsoft.com/office/officeart/2009/3/layout/SpiralPicture"/>
    <dgm:cxn modelId="{48FE8A95-8BF2-4CA2-AF69-EC2D988E6A24}" type="presParOf" srcId="{B29F9740-9ABD-404B-A886-E8CE51E8FC4A}" destId="{9331D248-582D-4CCB-BF4C-48CFC11DB99D}" srcOrd="0" destOrd="0" presId="urn:microsoft.com/office/officeart/2009/3/layout/SpiralPicture"/>
    <dgm:cxn modelId="{89EF1CE9-6B49-4781-B0A7-A1AD93D06693}" type="presParOf" srcId="{B29F9740-9ABD-404B-A886-E8CE51E8FC4A}" destId="{674A6DB9-2F32-4815-906B-AD4673FC4ADA}" srcOrd="1" destOrd="0" presId="urn:microsoft.com/office/officeart/2009/3/layout/SpiralPicture"/>
    <dgm:cxn modelId="{F452E738-975B-483B-AC39-095F0BA3D4A6}" type="presParOf" srcId="{B29F9740-9ABD-404B-A886-E8CE51E8FC4A}" destId="{87CCAB6F-2D17-4B67-A6A8-9FE66389EF7B}" srcOrd="2" destOrd="0" presId="urn:microsoft.com/office/officeart/2009/3/layout/SpiralPicture"/>
    <dgm:cxn modelId="{73493881-CE17-4EF0-B69D-5D1AFFE57756}" type="presParOf" srcId="{87CCAB6F-2D17-4B67-A6A8-9FE66389EF7B}" destId="{D709727E-A110-4B7E-8CC6-76BAB7868B78}" srcOrd="0" destOrd="0" presId="urn:microsoft.com/office/officeart/2009/3/layout/SpiralPicture"/>
    <dgm:cxn modelId="{A52D12CE-418F-48A6-A953-0D25D78438E9}" type="presParOf" srcId="{B29F9740-9ABD-404B-A886-E8CE51E8FC4A}" destId="{D70B1AC0-A9AB-4009-A308-24165D931FD4}" srcOrd="3" destOrd="0" presId="urn:microsoft.com/office/officeart/2009/3/layout/SpiralPicture"/>
    <dgm:cxn modelId="{4289069E-8B96-48A4-830D-1BB5FFACAC8C}" type="presParOf" srcId="{D70B1AC0-A9AB-4009-A308-24165D931FD4}" destId="{6ECD8FA6-B332-473A-A8A8-2207F505CFE6}" srcOrd="0" destOrd="0" presId="urn:microsoft.com/office/officeart/2009/3/layout/SpiralPicture"/>
    <dgm:cxn modelId="{E69BC1B6-0982-4295-AFEB-51FEBE3C9945}" type="presParOf" srcId="{B29F9740-9ABD-404B-A886-E8CE51E8FC4A}" destId="{D28C760F-6089-4518-9CA4-6B86C5583EDA}" srcOrd="4" destOrd="0" presId="urn:microsoft.com/office/officeart/2009/3/layout/SpiralPicture"/>
    <dgm:cxn modelId="{6C07441F-2281-4B2B-8D02-4963498AD595}" type="presParOf" srcId="{D28C760F-6089-4518-9CA4-6B86C5583EDA}" destId="{7B41BF65-7CCC-4678-B1C5-E1282DC39160}" srcOrd="0" destOrd="0" presId="urn:microsoft.com/office/officeart/2009/3/layout/SpiralPicture"/>
    <dgm:cxn modelId="{838ABBFF-965E-4564-8CBC-0BE4EE48E56A}" type="presParOf" srcId="{B29F9740-9ABD-404B-A886-E8CE51E8FC4A}" destId="{F380EDC5-8646-4CBE-AA4B-29E67FF0082B}" srcOrd="5" destOrd="0" presId="urn:microsoft.com/office/officeart/2009/3/layout/SpiralPicture"/>
    <dgm:cxn modelId="{A2D2CBE8-172E-488F-98B1-6FFD2DD6B04E}" type="presParOf" srcId="{F380EDC5-8646-4CBE-AA4B-29E67FF0082B}" destId="{DFF31E41-46FF-4273-85FB-0419AA924A49}" srcOrd="0" destOrd="0" presId="urn:microsoft.com/office/officeart/2009/3/layout/SpiralPicture"/>
    <dgm:cxn modelId="{10EA3CE5-2215-4829-A962-61F721CE7DBB}" type="presParOf" srcId="{F380EDC5-8646-4CBE-AA4B-29E67FF0082B}" destId="{7C35AC9E-BDEE-404B-B82C-12BC05E3F060}" srcOrd="1" destOrd="0" presId="urn:microsoft.com/office/officeart/2009/3/layout/SpiralPicture"/>
    <dgm:cxn modelId="{D5DCE483-1A9D-4C2A-98E0-C32FD36D01B8}" type="presParOf" srcId="{B29F9740-9ABD-404B-A886-E8CE51E8FC4A}" destId="{E63FC4A7-83C9-40E7-B375-50A1E883FEFF}" srcOrd="6" destOrd="0" presId="urn:microsoft.com/office/officeart/2009/3/layout/SpiralPicture"/>
    <dgm:cxn modelId="{9BA2879C-5BBF-46E0-851F-F5665AD364C8}" type="presParOf" srcId="{E63FC4A7-83C9-40E7-B375-50A1E883FEFF}" destId="{025BF432-5A03-4797-888B-DE3AEBF78A8F}" srcOrd="0" destOrd="0" presId="urn:microsoft.com/office/officeart/2009/3/layout/SpiralPicture"/>
    <dgm:cxn modelId="{61228F96-8D3B-4FB1-BEA6-D218E0EB0379}" type="presParOf" srcId="{B29F9740-9ABD-404B-A886-E8CE51E8FC4A}" destId="{85FD4804-1654-4800-ABD9-26DBDABBB48F}" srcOrd="7" destOrd="0" presId="urn:microsoft.com/office/officeart/2009/3/layout/SpiralPicture"/>
    <dgm:cxn modelId="{B245F03F-1830-4741-81BE-CD15CF8DE928}" type="presParOf" srcId="{85FD4804-1654-4800-ABD9-26DBDABBB48F}" destId="{681C7B1E-0E25-406C-AD3C-9CCCF6E1312E}" srcOrd="0" destOrd="0" presId="urn:microsoft.com/office/officeart/2009/3/layout/SpiralPicture"/>
    <dgm:cxn modelId="{0D7D1D6C-4F60-4269-A719-A41185170DC2}" type="presParOf" srcId="{85FD4804-1654-4800-ABD9-26DBDABBB48F}" destId="{99510370-38FF-4DC7-B689-EBAD03AAE719}" srcOrd="1" destOrd="0" presId="urn:microsoft.com/office/officeart/2009/3/layout/SpiralPicture"/>
    <dgm:cxn modelId="{32611303-355B-4EAE-A3B5-F6894904003E}" type="presParOf" srcId="{85FD4804-1654-4800-ABD9-26DBDABBB48F}" destId="{705E54A7-29D6-4544-B7EF-4966A06C0848}" srcOrd="2" destOrd="0" presId="urn:microsoft.com/office/officeart/2009/3/layout/SpiralPicture"/>
    <dgm:cxn modelId="{D564DF21-0F40-44CC-999A-00FF58BBB1C8}" type="presParOf" srcId="{B29F9740-9ABD-404B-A886-E8CE51E8FC4A}" destId="{4EAEC824-8FE8-4881-AD4C-00583D1FFA20}" srcOrd="8" destOrd="0" presId="urn:microsoft.com/office/officeart/2009/3/layout/SpiralPicture"/>
    <dgm:cxn modelId="{37C19F91-B655-4CF5-B60C-04F03E9405D3}" type="presParOf" srcId="{B29F9740-9ABD-404B-A886-E8CE51E8FC4A}" destId="{85B4706B-EE4B-4AFA-9718-C79384077CEF}" srcOrd="9" destOrd="0" presId="urn:microsoft.com/office/officeart/2009/3/layout/SpiralPicture"/>
    <dgm:cxn modelId="{7A4F0609-A10A-4DD0-886D-F8833B69C924}" type="presParOf" srcId="{9DA509F7-CEB1-4E8D-8EF6-AA86875B14A0}" destId="{7049C5DB-7752-4A9C-81CB-C2B37883B6E6}" srcOrd="1" destOrd="0" presId="urn:microsoft.com/office/officeart/2009/3/layout/SpiralPicture"/>
    <dgm:cxn modelId="{AFBD465B-2300-41CC-BDAE-7352006A5F14}" type="presParOf" srcId="{7049C5DB-7752-4A9C-81CB-C2B37883B6E6}" destId="{5D2DD100-CED0-41F4-BEEE-2ED44290E8C5}" srcOrd="0" destOrd="0" presId="urn:microsoft.com/office/officeart/2009/3/layout/SpiralPicture"/>
    <dgm:cxn modelId="{0E7493C9-0BBA-47FD-B160-A6C4503A18B1}" type="presParOf" srcId="{5D2DD100-CED0-41F4-BEEE-2ED44290E8C5}" destId="{5D8E6133-C3C3-4EED-83CF-DE8AD24C6346}" srcOrd="0" destOrd="0" presId="urn:microsoft.com/office/officeart/2009/3/layout/SpiralPicture"/>
    <dgm:cxn modelId="{C7BAA9D1-2A8C-442C-A0D5-DE76E36BEA9C}" type="presParOf" srcId="{7049C5DB-7752-4A9C-81CB-C2B37883B6E6}" destId="{3210447C-012D-417E-9F13-22F314DACA57}" srcOrd="1" destOrd="0" presId="urn:microsoft.com/office/officeart/2009/3/layout/SpiralPicture"/>
    <dgm:cxn modelId="{0D81F7D6-5FF4-4883-B380-D7D02C3EA4A3}" type="presParOf" srcId="{7049C5DB-7752-4A9C-81CB-C2B37883B6E6}" destId="{E39AF6EC-33E1-4ADB-AAEF-E917A5048F00}" srcOrd="2" destOrd="0" presId="urn:microsoft.com/office/officeart/2009/3/layout/SpiralPicture"/>
    <dgm:cxn modelId="{222A9BBF-696F-499A-AC8F-A6D3054AA860}" type="presParOf" srcId="{E39AF6EC-33E1-4ADB-AAEF-E917A5048F00}" destId="{895F12A7-94A9-4232-A109-FE9E046A3832}" srcOrd="0" destOrd="0" presId="urn:microsoft.com/office/officeart/2009/3/layout/SpiralPicture"/>
    <dgm:cxn modelId="{FFA68C35-3BC3-410B-A47C-DEC45022B0D2}" type="presParOf" srcId="{E39AF6EC-33E1-4ADB-AAEF-E917A5048F00}" destId="{D2A1588E-C7F0-442F-A3FE-663425DECA67}" srcOrd="1" destOrd="0" presId="urn:microsoft.com/office/officeart/2009/3/layout/SpiralPicture"/>
    <dgm:cxn modelId="{F06817B5-B660-4AC2-B51A-DC14886D1D78}" type="presParOf" srcId="{7049C5DB-7752-4A9C-81CB-C2B37883B6E6}" destId="{C9EC11E2-435E-4FE5-84E3-1CDDE30810AC}" srcOrd="3" destOrd="0" presId="urn:microsoft.com/office/officeart/2009/3/layout/SpiralPicture"/>
    <dgm:cxn modelId="{13862125-143B-4131-A6CA-E07F8B83095B}" type="presParOf" srcId="{7049C5DB-7752-4A9C-81CB-C2B37883B6E6}" destId="{76DD522B-CFE7-4D84-BF60-953C07595BF7}" srcOrd="4" destOrd="0" presId="urn:microsoft.com/office/officeart/2009/3/layout/SpiralPicture"/>
    <dgm:cxn modelId="{7B8F67D9-4B1B-444E-B3A3-C1777AD2D191}" type="presParOf" srcId="{76DD522B-CFE7-4D84-BF60-953C07595BF7}" destId="{236D74F2-4B39-4491-8646-13D7E6AE8A27}" srcOrd="0" destOrd="0" presId="urn:microsoft.com/office/officeart/2009/3/layout/SpiralPicture"/>
    <dgm:cxn modelId="{F1B5C6DB-533A-47C6-9D8C-31A785000F9A}" type="presParOf" srcId="{76DD522B-CFE7-4D84-BF60-953C07595BF7}" destId="{E63292D9-03EC-4330-82ED-296847D4A18A}" srcOrd="1" destOrd="0" presId="urn:microsoft.com/office/officeart/2009/3/layout/SpiralPicture"/>
    <dgm:cxn modelId="{261B2657-92FA-4D12-94E7-3145F05A2A33}" type="presParOf" srcId="{76DD522B-CFE7-4D84-BF60-953C07595BF7}" destId="{A86FC4CB-51C3-4FDE-8D63-3766B779C461}" srcOrd="2" destOrd="0" presId="urn:microsoft.com/office/officeart/2009/3/layout/SpiralPicture"/>
    <dgm:cxn modelId="{8CC43256-0E18-4698-AA1A-7B6A29D161CB}" type="presParOf" srcId="{7049C5DB-7752-4A9C-81CB-C2B37883B6E6}" destId="{FFDB44F8-74E1-4B56-87CB-B330509286B5}" srcOrd="5" destOrd="0" presId="urn:microsoft.com/office/officeart/2009/3/layout/Spiral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7B72509-88E4-462A-B95A-8F54A72B3AFC}"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US"/>
        </a:p>
      </dgm:t>
    </dgm:pt>
    <dgm:pt modelId="{3A3AF976-29C2-43FA-A285-354F00628F47}">
      <dgm:prSet phldrT="[Text]" phldr="0"/>
      <dgm:spPr/>
      <dgm:t>
        <a:bodyPr/>
        <a:lstStyle/>
        <a:p>
          <a:r>
            <a:rPr lang="en-US" dirty="0">
              <a:solidFill>
                <a:schemeClr val="tx1"/>
              </a:solidFill>
            </a:rPr>
            <a:t>Increased Reliability</a:t>
          </a:r>
        </a:p>
      </dgm:t>
    </dgm:pt>
    <dgm:pt modelId="{67E0AFAE-5D52-441A-8C21-63210563A846}" type="parTrans" cxnId="{B676D9D2-9152-4381-8775-30BC61748CCD}">
      <dgm:prSet/>
      <dgm:spPr/>
      <dgm:t>
        <a:bodyPr/>
        <a:lstStyle/>
        <a:p>
          <a:endParaRPr lang="en-US">
            <a:solidFill>
              <a:schemeClr val="tx1"/>
            </a:solidFill>
          </a:endParaRPr>
        </a:p>
      </dgm:t>
    </dgm:pt>
    <dgm:pt modelId="{71506554-240E-4714-B792-8F5891D53AD5}" type="sibTrans" cxnId="{B676D9D2-9152-4381-8775-30BC61748CCD}">
      <dgm:prSet/>
      <dgm:spPr/>
      <dgm:t>
        <a:bodyPr/>
        <a:lstStyle/>
        <a:p>
          <a:endParaRPr lang="en-US">
            <a:solidFill>
              <a:schemeClr val="tx1"/>
            </a:solidFill>
          </a:endParaRPr>
        </a:p>
      </dgm:t>
    </dgm:pt>
    <dgm:pt modelId="{4AA2A27D-8E7A-4B33-BD5D-31E2FCC8C2FF}">
      <dgm:prSet phldrT="[Text]" phldr="0"/>
      <dgm:spPr/>
      <dgm:t>
        <a:bodyPr/>
        <a:lstStyle/>
        <a:p>
          <a:r>
            <a:rPr lang="en-US" dirty="0">
              <a:solidFill>
                <a:schemeClr val="tx1"/>
              </a:solidFill>
            </a:rPr>
            <a:t>Lower Operating Cost</a:t>
          </a:r>
        </a:p>
      </dgm:t>
    </dgm:pt>
    <dgm:pt modelId="{86155BF7-C0FF-4838-8816-599091C237C0}" type="parTrans" cxnId="{AF9C4A32-8C57-45E2-9658-50A624243A20}">
      <dgm:prSet/>
      <dgm:spPr/>
      <dgm:t>
        <a:bodyPr/>
        <a:lstStyle/>
        <a:p>
          <a:endParaRPr lang="en-US">
            <a:solidFill>
              <a:schemeClr val="tx1"/>
            </a:solidFill>
          </a:endParaRPr>
        </a:p>
      </dgm:t>
    </dgm:pt>
    <dgm:pt modelId="{6539E8B3-5492-44B7-A611-279858E67450}" type="sibTrans" cxnId="{AF9C4A32-8C57-45E2-9658-50A624243A20}">
      <dgm:prSet/>
      <dgm:spPr/>
      <dgm:t>
        <a:bodyPr/>
        <a:lstStyle/>
        <a:p>
          <a:endParaRPr lang="en-US">
            <a:solidFill>
              <a:schemeClr val="tx1"/>
            </a:solidFill>
          </a:endParaRPr>
        </a:p>
      </dgm:t>
    </dgm:pt>
    <dgm:pt modelId="{9B51B88D-F6A5-44AB-A2B0-F32F8BB5BF8E}" type="pres">
      <dgm:prSet presAssocID="{D7B72509-88E4-462A-B95A-8F54A72B3AFC}" presName="compositeShape" presStyleCnt="0">
        <dgm:presLayoutVars>
          <dgm:chMax val="2"/>
          <dgm:dir/>
          <dgm:resizeHandles val="exact"/>
        </dgm:presLayoutVars>
      </dgm:prSet>
      <dgm:spPr/>
    </dgm:pt>
    <dgm:pt modelId="{D9207343-81DD-4CBE-B0F0-4CA308AA4272}" type="pres">
      <dgm:prSet presAssocID="{D7B72509-88E4-462A-B95A-8F54A72B3AFC}" presName="divider" presStyleLbl="fgShp" presStyleIdx="0" presStyleCnt="1"/>
      <dgm:spPr/>
    </dgm:pt>
    <dgm:pt modelId="{09556ECF-144B-41B5-AA56-5801F5DB2D5F}" type="pres">
      <dgm:prSet presAssocID="{3A3AF976-29C2-43FA-A285-354F00628F47}" presName="downArrow" presStyleLbl="node1" presStyleIdx="0" presStyleCnt="2"/>
      <dgm:spPr>
        <a:solidFill>
          <a:srgbClr val="00A0BE"/>
        </a:solidFill>
      </dgm:spPr>
    </dgm:pt>
    <dgm:pt modelId="{13EDF6E4-8700-4937-83B2-B3C4917B57A0}" type="pres">
      <dgm:prSet presAssocID="{3A3AF976-29C2-43FA-A285-354F00628F47}" presName="downArrowText" presStyleLbl="revTx" presStyleIdx="0" presStyleCnt="2">
        <dgm:presLayoutVars>
          <dgm:bulletEnabled val="1"/>
        </dgm:presLayoutVars>
      </dgm:prSet>
      <dgm:spPr/>
    </dgm:pt>
    <dgm:pt modelId="{90ADB5BE-4BF4-4CED-AE41-996980CDFC68}" type="pres">
      <dgm:prSet presAssocID="{4AA2A27D-8E7A-4B33-BD5D-31E2FCC8C2FF}" presName="upArrow" presStyleLbl="node1" presStyleIdx="1" presStyleCnt="2"/>
      <dgm:spPr>
        <a:solidFill>
          <a:srgbClr val="00A0BE"/>
        </a:solidFill>
      </dgm:spPr>
    </dgm:pt>
    <dgm:pt modelId="{78B68BE6-7308-4D34-98E9-EBBB6E8CD7EB}" type="pres">
      <dgm:prSet presAssocID="{4AA2A27D-8E7A-4B33-BD5D-31E2FCC8C2FF}" presName="upArrowText" presStyleLbl="revTx" presStyleIdx="1" presStyleCnt="2">
        <dgm:presLayoutVars>
          <dgm:bulletEnabled val="1"/>
        </dgm:presLayoutVars>
      </dgm:prSet>
      <dgm:spPr/>
    </dgm:pt>
  </dgm:ptLst>
  <dgm:cxnLst>
    <dgm:cxn modelId="{AF9C4A32-8C57-45E2-9658-50A624243A20}" srcId="{D7B72509-88E4-462A-B95A-8F54A72B3AFC}" destId="{4AA2A27D-8E7A-4B33-BD5D-31E2FCC8C2FF}" srcOrd="1" destOrd="0" parTransId="{86155BF7-C0FF-4838-8816-599091C237C0}" sibTransId="{6539E8B3-5492-44B7-A611-279858E67450}"/>
    <dgm:cxn modelId="{B9245CB2-7526-4B0F-8540-02CD92F11ADE}" type="presOf" srcId="{D7B72509-88E4-462A-B95A-8F54A72B3AFC}" destId="{9B51B88D-F6A5-44AB-A2B0-F32F8BB5BF8E}" srcOrd="0" destOrd="0" presId="urn:microsoft.com/office/officeart/2005/8/layout/arrow3"/>
    <dgm:cxn modelId="{E803D1B8-FC60-438D-AEF6-DDE818F25DC2}" type="presOf" srcId="{4AA2A27D-8E7A-4B33-BD5D-31E2FCC8C2FF}" destId="{78B68BE6-7308-4D34-98E9-EBBB6E8CD7EB}" srcOrd="0" destOrd="0" presId="urn:microsoft.com/office/officeart/2005/8/layout/arrow3"/>
    <dgm:cxn modelId="{B676D9D2-9152-4381-8775-30BC61748CCD}" srcId="{D7B72509-88E4-462A-B95A-8F54A72B3AFC}" destId="{3A3AF976-29C2-43FA-A285-354F00628F47}" srcOrd="0" destOrd="0" parTransId="{67E0AFAE-5D52-441A-8C21-63210563A846}" sibTransId="{71506554-240E-4714-B792-8F5891D53AD5}"/>
    <dgm:cxn modelId="{3EE52EE1-AE13-4493-BB79-48D740CDD3CE}" type="presOf" srcId="{3A3AF976-29C2-43FA-A285-354F00628F47}" destId="{13EDF6E4-8700-4937-83B2-B3C4917B57A0}" srcOrd="0" destOrd="0" presId="urn:microsoft.com/office/officeart/2005/8/layout/arrow3"/>
    <dgm:cxn modelId="{F8697666-080A-4912-A1D8-79919187F96D}" type="presParOf" srcId="{9B51B88D-F6A5-44AB-A2B0-F32F8BB5BF8E}" destId="{D9207343-81DD-4CBE-B0F0-4CA308AA4272}" srcOrd="0" destOrd="0" presId="urn:microsoft.com/office/officeart/2005/8/layout/arrow3"/>
    <dgm:cxn modelId="{782C1D67-6F39-4555-9274-4581E6C791BD}" type="presParOf" srcId="{9B51B88D-F6A5-44AB-A2B0-F32F8BB5BF8E}" destId="{09556ECF-144B-41B5-AA56-5801F5DB2D5F}" srcOrd="1" destOrd="0" presId="urn:microsoft.com/office/officeart/2005/8/layout/arrow3"/>
    <dgm:cxn modelId="{DF68165C-6835-4C2A-BFE9-EF1850BD9836}" type="presParOf" srcId="{9B51B88D-F6A5-44AB-A2B0-F32F8BB5BF8E}" destId="{13EDF6E4-8700-4937-83B2-B3C4917B57A0}" srcOrd="2" destOrd="0" presId="urn:microsoft.com/office/officeart/2005/8/layout/arrow3"/>
    <dgm:cxn modelId="{0A6109B4-7C38-4B0C-BED7-917E21C114C4}" type="presParOf" srcId="{9B51B88D-F6A5-44AB-A2B0-F32F8BB5BF8E}" destId="{90ADB5BE-4BF4-4CED-AE41-996980CDFC68}" srcOrd="3" destOrd="0" presId="urn:microsoft.com/office/officeart/2005/8/layout/arrow3"/>
    <dgm:cxn modelId="{29EE74C9-5F8E-4A70-B17F-E776BFCB4332}" type="presParOf" srcId="{9B51B88D-F6A5-44AB-A2B0-F32F8BB5BF8E}" destId="{78B68BE6-7308-4D34-98E9-EBBB6E8CD7EB}"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365E08A-AFC6-4763-94E7-ECB76BBA9AF0}" type="doc">
      <dgm:prSet loTypeId="urn:microsoft.com/office/officeart/2009/3/layout/PieProcess" loCatId="process" qsTypeId="urn:microsoft.com/office/officeart/2005/8/quickstyle/simple1" qsCatId="simple" csTypeId="urn:microsoft.com/office/officeart/2005/8/colors/accent1_2" csCatId="accent1" phldr="1"/>
      <dgm:spPr/>
      <dgm:t>
        <a:bodyPr/>
        <a:lstStyle/>
        <a:p>
          <a:endParaRPr lang="en-US"/>
        </a:p>
      </dgm:t>
    </dgm:pt>
    <dgm:pt modelId="{3E252708-5D33-49DA-8E9B-0185620F0BAD}">
      <dgm:prSet phldrT="[Text]"/>
      <dgm:spPr/>
      <dgm:t>
        <a:bodyPr/>
        <a:lstStyle/>
        <a:p>
          <a:r>
            <a:rPr lang="en-US" dirty="0">
              <a:solidFill>
                <a:srgbClr val="00A0BE"/>
              </a:solidFill>
              <a:latin typeface="+mj-lt"/>
            </a:rPr>
            <a:t>What It Is</a:t>
          </a:r>
        </a:p>
      </dgm:t>
    </dgm:pt>
    <dgm:pt modelId="{4369EDB4-F933-431B-A5DD-8C837E47F07F}" type="parTrans" cxnId="{CF4FECBC-ABF7-4BE9-B75E-7E65336C8CB8}">
      <dgm:prSet/>
      <dgm:spPr/>
      <dgm:t>
        <a:bodyPr/>
        <a:lstStyle/>
        <a:p>
          <a:endParaRPr lang="en-US">
            <a:latin typeface="+mj-lt"/>
          </a:endParaRPr>
        </a:p>
      </dgm:t>
    </dgm:pt>
    <dgm:pt modelId="{F30EA5F1-0AE4-46EA-95FC-902543CD56D4}" type="sibTrans" cxnId="{CF4FECBC-ABF7-4BE9-B75E-7E65336C8CB8}">
      <dgm:prSet/>
      <dgm:spPr/>
      <dgm:t>
        <a:bodyPr/>
        <a:lstStyle/>
        <a:p>
          <a:endParaRPr lang="en-US">
            <a:latin typeface="+mj-lt"/>
          </a:endParaRPr>
        </a:p>
      </dgm:t>
    </dgm:pt>
    <dgm:pt modelId="{36BBCD67-64DC-4F6E-9FB4-0ADFC8935DC0}">
      <dgm:prSet phldrT="[Text]"/>
      <dgm:spPr/>
      <dgm:t>
        <a:bodyPr/>
        <a:lstStyle/>
        <a:p>
          <a:r>
            <a:rPr lang="en-US" dirty="0">
              <a:solidFill>
                <a:srgbClr val="BD2823"/>
              </a:solidFill>
              <a:latin typeface="+mj-lt"/>
            </a:rPr>
            <a:t>Why It Matters</a:t>
          </a:r>
        </a:p>
      </dgm:t>
    </dgm:pt>
    <dgm:pt modelId="{BE42A373-6201-4957-923E-765D6C3D93ED}" type="parTrans" cxnId="{AEFCE012-0C19-4A35-9F1F-43D27E4CE4A8}">
      <dgm:prSet/>
      <dgm:spPr/>
      <dgm:t>
        <a:bodyPr/>
        <a:lstStyle/>
        <a:p>
          <a:endParaRPr lang="en-US">
            <a:latin typeface="+mj-lt"/>
          </a:endParaRPr>
        </a:p>
      </dgm:t>
    </dgm:pt>
    <dgm:pt modelId="{5F332786-02BD-4057-826E-0EAF51C2F6F7}" type="sibTrans" cxnId="{AEFCE012-0C19-4A35-9F1F-43D27E4CE4A8}">
      <dgm:prSet/>
      <dgm:spPr/>
      <dgm:t>
        <a:bodyPr/>
        <a:lstStyle/>
        <a:p>
          <a:endParaRPr lang="en-US">
            <a:latin typeface="+mj-lt"/>
          </a:endParaRPr>
        </a:p>
      </dgm:t>
    </dgm:pt>
    <dgm:pt modelId="{E56BD505-7DBE-4A5E-BEE1-B059DB344C4A}">
      <dgm:prSet phldrT="[Text]"/>
      <dgm:spPr/>
      <dgm:t>
        <a:bodyPr/>
        <a:lstStyle/>
        <a:p>
          <a:r>
            <a:rPr lang="en-US" dirty="0">
              <a:solidFill>
                <a:srgbClr val="1E995E"/>
              </a:solidFill>
              <a:latin typeface="+mj-lt"/>
            </a:rPr>
            <a:t>Value</a:t>
          </a:r>
        </a:p>
      </dgm:t>
    </dgm:pt>
    <dgm:pt modelId="{C4AEF666-6990-4187-962F-A2D260AEB974}" type="parTrans" cxnId="{17D73183-3AE7-4CBB-8608-1A119FA2ED21}">
      <dgm:prSet/>
      <dgm:spPr/>
      <dgm:t>
        <a:bodyPr/>
        <a:lstStyle/>
        <a:p>
          <a:endParaRPr lang="en-US">
            <a:latin typeface="+mj-lt"/>
          </a:endParaRPr>
        </a:p>
      </dgm:t>
    </dgm:pt>
    <dgm:pt modelId="{585DED11-DCC2-4BBF-99D3-A231C2D53F16}" type="sibTrans" cxnId="{17D73183-3AE7-4CBB-8608-1A119FA2ED21}">
      <dgm:prSet/>
      <dgm:spPr/>
      <dgm:t>
        <a:bodyPr/>
        <a:lstStyle/>
        <a:p>
          <a:endParaRPr lang="en-US">
            <a:latin typeface="+mj-lt"/>
          </a:endParaRPr>
        </a:p>
      </dgm:t>
    </dgm:pt>
    <dgm:pt modelId="{50E7A85A-B4A1-4F10-86DC-D37C5760FAF3}">
      <dgm:prSet phldrT="[Text]"/>
      <dgm:spPr/>
      <dgm:t>
        <a:bodyPr/>
        <a:lstStyle/>
        <a:p>
          <a:r>
            <a:rPr lang="en-US" dirty="0">
              <a:latin typeface="+mj-lt"/>
            </a:rPr>
            <a:t>How many levels the hot water system must supply</a:t>
          </a:r>
        </a:p>
      </dgm:t>
    </dgm:pt>
    <dgm:pt modelId="{8F316684-FAD6-43E9-A765-F9327324EBE8}" type="parTrans" cxnId="{03542EB3-8FE9-47E7-BB63-395996C003F7}">
      <dgm:prSet/>
      <dgm:spPr/>
      <dgm:t>
        <a:bodyPr/>
        <a:lstStyle/>
        <a:p>
          <a:endParaRPr lang="en-US">
            <a:latin typeface="+mj-lt"/>
          </a:endParaRPr>
        </a:p>
      </dgm:t>
    </dgm:pt>
    <dgm:pt modelId="{DF11F6B2-E1EA-4EAD-85FE-1CA94163E913}" type="sibTrans" cxnId="{03542EB3-8FE9-47E7-BB63-395996C003F7}">
      <dgm:prSet/>
      <dgm:spPr/>
      <dgm:t>
        <a:bodyPr/>
        <a:lstStyle/>
        <a:p>
          <a:endParaRPr lang="en-US">
            <a:latin typeface="+mj-lt"/>
          </a:endParaRPr>
        </a:p>
      </dgm:t>
    </dgm:pt>
    <dgm:pt modelId="{37A6D110-E1D6-4D8C-8E28-78793C8D652C}">
      <dgm:prSet phldrT="[Text]"/>
      <dgm:spPr/>
      <dgm:t>
        <a:bodyPr/>
        <a:lstStyle/>
        <a:p>
          <a:pPr>
            <a:buFont typeface="Arial" panose="020B0604020202020204" pitchFamily="34" charset="0"/>
            <a:buNone/>
          </a:pPr>
          <a:r>
            <a:rPr lang="en-US" dirty="0">
              <a:latin typeface="+mj-lt"/>
            </a:rPr>
            <a:t>- Vertical height creates </a:t>
          </a:r>
          <a:r>
            <a:rPr lang="en-US" b="1" dirty="0">
              <a:latin typeface="+mj-lt"/>
            </a:rPr>
            <a:t>static head pressure loss</a:t>
          </a:r>
          <a:r>
            <a:rPr lang="en-US" dirty="0">
              <a:latin typeface="+mj-lt"/>
            </a:rPr>
            <a:t>.</a:t>
          </a:r>
        </a:p>
      </dgm:t>
    </dgm:pt>
    <dgm:pt modelId="{DD19AD81-660D-4366-92D0-C946291538FA}" type="parTrans" cxnId="{98AA0DEE-E480-41CF-80F3-47955E1614CD}">
      <dgm:prSet/>
      <dgm:spPr/>
      <dgm:t>
        <a:bodyPr/>
        <a:lstStyle/>
        <a:p>
          <a:endParaRPr lang="en-US">
            <a:latin typeface="+mj-lt"/>
          </a:endParaRPr>
        </a:p>
      </dgm:t>
    </dgm:pt>
    <dgm:pt modelId="{EDA1A014-3746-40AB-B670-06909FE9506E}" type="sibTrans" cxnId="{98AA0DEE-E480-41CF-80F3-47955E1614CD}">
      <dgm:prSet/>
      <dgm:spPr/>
      <dgm:t>
        <a:bodyPr/>
        <a:lstStyle/>
        <a:p>
          <a:endParaRPr lang="en-US">
            <a:latin typeface="+mj-lt"/>
          </a:endParaRPr>
        </a:p>
      </dgm:t>
    </dgm:pt>
    <dgm:pt modelId="{C1197C53-A606-4612-8787-F6C78474FFB0}">
      <dgm:prSet/>
      <dgm:spPr/>
      <dgm:t>
        <a:bodyPr/>
        <a:lstStyle/>
        <a:p>
          <a:pPr>
            <a:buFont typeface="Arial" panose="020B0604020202020204" pitchFamily="34" charset="0"/>
            <a:buNone/>
          </a:pPr>
          <a:r>
            <a:rPr lang="en-US" dirty="0">
              <a:latin typeface="+mj-lt"/>
            </a:rPr>
            <a:t>- More floors often require </a:t>
          </a:r>
          <a:r>
            <a:rPr lang="en-US" b="1" dirty="0">
              <a:latin typeface="+mj-lt"/>
            </a:rPr>
            <a:t>longer pipe runs</a:t>
          </a:r>
          <a:r>
            <a:rPr lang="en-US" dirty="0">
              <a:latin typeface="+mj-lt"/>
            </a:rPr>
            <a:t>, increasing heat loss and impacting recirculation design.</a:t>
          </a:r>
        </a:p>
      </dgm:t>
    </dgm:pt>
    <dgm:pt modelId="{64BEB892-4EA8-41D2-8B9C-C3C812A1CE27}" type="parTrans" cxnId="{607DD8A1-6D0D-4848-9950-ECD4B3B00C8E}">
      <dgm:prSet/>
      <dgm:spPr/>
      <dgm:t>
        <a:bodyPr/>
        <a:lstStyle/>
        <a:p>
          <a:endParaRPr lang="en-US">
            <a:latin typeface="+mj-lt"/>
          </a:endParaRPr>
        </a:p>
      </dgm:t>
    </dgm:pt>
    <dgm:pt modelId="{13204E37-174B-42B8-937B-201141324FFC}" type="sibTrans" cxnId="{607DD8A1-6D0D-4848-9950-ECD4B3B00C8E}">
      <dgm:prSet/>
      <dgm:spPr/>
      <dgm:t>
        <a:bodyPr/>
        <a:lstStyle/>
        <a:p>
          <a:endParaRPr lang="en-US">
            <a:latin typeface="+mj-lt"/>
          </a:endParaRPr>
        </a:p>
      </dgm:t>
    </dgm:pt>
    <dgm:pt modelId="{6764DCB5-5A28-451A-B5CE-CDE3E785F246}">
      <dgm:prSet/>
      <dgm:spPr/>
      <dgm:t>
        <a:bodyPr/>
        <a:lstStyle/>
        <a:p>
          <a:pPr>
            <a:buFont typeface="Arial" panose="020B0604020202020204" pitchFamily="34" charset="0"/>
            <a:buNone/>
          </a:pPr>
          <a:r>
            <a:rPr lang="en-US" dirty="0">
              <a:latin typeface="+mj-lt"/>
            </a:rPr>
            <a:t>- High rise buildings may require </a:t>
          </a:r>
          <a:r>
            <a:rPr lang="en-US" b="1" dirty="0">
              <a:latin typeface="+mj-lt"/>
            </a:rPr>
            <a:t>multiple zones </a:t>
          </a:r>
          <a:r>
            <a:rPr lang="en-US" dirty="0">
              <a:latin typeface="+mj-lt"/>
            </a:rPr>
            <a:t>or </a:t>
          </a:r>
          <a:r>
            <a:rPr lang="en-US" b="1" dirty="0">
              <a:latin typeface="+mj-lt"/>
            </a:rPr>
            <a:t>split systems</a:t>
          </a:r>
          <a:r>
            <a:rPr lang="en-US" dirty="0">
              <a:latin typeface="+mj-lt"/>
            </a:rPr>
            <a:t>.</a:t>
          </a:r>
        </a:p>
      </dgm:t>
    </dgm:pt>
    <dgm:pt modelId="{D8DE6F7B-C90C-4CAD-BF9D-2A356FBEC31B}" type="parTrans" cxnId="{60743590-30A3-4DD4-975B-1B5827CB424E}">
      <dgm:prSet/>
      <dgm:spPr/>
      <dgm:t>
        <a:bodyPr/>
        <a:lstStyle/>
        <a:p>
          <a:endParaRPr lang="en-US">
            <a:latin typeface="+mj-lt"/>
          </a:endParaRPr>
        </a:p>
      </dgm:t>
    </dgm:pt>
    <dgm:pt modelId="{3E6A5DB6-4ADE-4F54-A60C-46CDFDD5CC28}" type="sibTrans" cxnId="{60743590-30A3-4DD4-975B-1B5827CB424E}">
      <dgm:prSet/>
      <dgm:spPr/>
      <dgm:t>
        <a:bodyPr/>
        <a:lstStyle/>
        <a:p>
          <a:endParaRPr lang="en-US">
            <a:latin typeface="+mj-lt"/>
          </a:endParaRPr>
        </a:p>
      </dgm:t>
    </dgm:pt>
    <dgm:pt modelId="{75F77B1B-921A-4875-83ED-1628AF9CCF0E}">
      <dgm:prSet phldrT="[Text]"/>
      <dgm:spPr/>
      <dgm:t>
        <a:bodyPr/>
        <a:lstStyle/>
        <a:p>
          <a:r>
            <a:rPr lang="en-US" dirty="0">
              <a:latin typeface="+mj-lt"/>
            </a:rPr>
            <a:t>Ensures the system maintains consistent </a:t>
          </a:r>
          <a:r>
            <a:rPr lang="en-US" b="1" dirty="0">
              <a:latin typeface="+mj-lt"/>
            </a:rPr>
            <a:t>pressure, temperature, and response time </a:t>
          </a:r>
          <a:r>
            <a:rPr lang="en-US" dirty="0">
              <a:latin typeface="+mj-lt"/>
            </a:rPr>
            <a:t>across all levels, avoiding hot water delays or insufficient flow.</a:t>
          </a:r>
        </a:p>
      </dgm:t>
    </dgm:pt>
    <dgm:pt modelId="{C220A113-4700-457D-B0B9-28A3D4720AC0}" type="parTrans" cxnId="{91ABB0A8-9B1D-4899-9637-3FEBA9622AC1}">
      <dgm:prSet/>
      <dgm:spPr/>
      <dgm:t>
        <a:bodyPr/>
        <a:lstStyle/>
        <a:p>
          <a:endParaRPr lang="en-US">
            <a:latin typeface="+mj-lt"/>
          </a:endParaRPr>
        </a:p>
      </dgm:t>
    </dgm:pt>
    <dgm:pt modelId="{05BD19B9-2657-443E-884D-5B90E53A90CA}" type="sibTrans" cxnId="{91ABB0A8-9B1D-4899-9637-3FEBA9622AC1}">
      <dgm:prSet/>
      <dgm:spPr/>
      <dgm:t>
        <a:bodyPr/>
        <a:lstStyle/>
        <a:p>
          <a:endParaRPr lang="en-US">
            <a:latin typeface="+mj-lt"/>
          </a:endParaRPr>
        </a:p>
      </dgm:t>
    </dgm:pt>
    <dgm:pt modelId="{EA943074-EE6C-486A-A1B2-20F4DA4CA393}" type="pres">
      <dgm:prSet presAssocID="{7365E08A-AFC6-4763-94E7-ECB76BBA9AF0}" presName="Name0" presStyleCnt="0">
        <dgm:presLayoutVars>
          <dgm:chMax val="7"/>
          <dgm:chPref val="7"/>
          <dgm:dir/>
          <dgm:animOne val="branch"/>
          <dgm:animLvl val="lvl"/>
        </dgm:presLayoutVars>
      </dgm:prSet>
      <dgm:spPr/>
    </dgm:pt>
    <dgm:pt modelId="{BFCA40E5-67F7-41F4-BF73-06EA10F119C3}" type="pres">
      <dgm:prSet presAssocID="{3E252708-5D33-49DA-8E9B-0185620F0BAD}" presName="ParentComposite" presStyleCnt="0"/>
      <dgm:spPr/>
    </dgm:pt>
    <dgm:pt modelId="{5CB8B4CC-2772-4A56-9E8D-7DCF0651F6EA}" type="pres">
      <dgm:prSet presAssocID="{3E252708-5D33-49DA-8E9B-0185620F0BAD}" presName="Chord" presStyleLbl="bgShp" presStyleIdx="0" presStyleCnt="3"/>
      <dgm:spPr/>
    </dgm:pt>
    <dgm:pt modelId="{18C9F721-E7C5-46F8-ADF0-1519280A5A90}" type="pres">
      <dgm:prSet presAssocID="{3E252708-5D33-49DA-8E9B-0185620F0BAD}" presName="Pie" presStyleLbl="alignNode1" presStyleIdx="0" presStyleCnt="3"/>
      <dgm:spPr>
        <a:solidFill>
          <a:srgbClr val="00A0BE"/>
        </a:solidFill>
        <a:ln>
          <a:noFill/>
        </a:ln>
      </dgm:spPr>
    </dgm:pt>
    <dgm:pt modelId="{1928D340-CCE7-4292-8803-D9C2761522ED}" type="pres">
      <dgm:prSet presAssocID="{3E252708-5D33-49DA-8E9B-0185620F0BAD}" presName="Parent" presStyleLbl="revTx" presStyleIdx="0" presStyleCnt="6">
        <dgm:presLayoutVars>
          <dgm:chMax val="1"/>
          <dgm:chPref val="1"/>
          <dgm:bulletEnabled val="1"/>
        </dgm:presLayoutVars>
      </dgm:prSet>
      <dgm:spPr/>
    </dgm:pt>
    <dgm:pt modelId="{DF39202B-D5AF-4C18-96CE-8B5928C3922B}" type="pres">
      <dgm:prSet presAssocID="{DF11F6B2-E1EA-4EAD-85FE-1CA94163E913}" presName="negSibTrans" presStyleCnt="0"/>
      <dgm:spPr/>
    </dgm:pt>
    <dgm:pt modelId="{20041B84-9610-491C-B9F2-4D14AAC48D7B}" type="pres">
      <dgm:prSet presAssocID="{3E252708-5D33-49DA-8E9B-0185620F0BAD}" presName="composite" presStyleCnt="0"/>
      <dgm:spPr/>
    </dgm:pt>
    <dgm:pt modelId="{A72F445E-99E2-4E9F-9109-15D74E487BA5}" type="pres">
      <dgm:prSet presAssocID="{3E252708-5D33-49DA-8E9B-0185620F0BAD}" presName="Child" presStyleLbl="revTx" presStyleIdx="1" presStyleCnt="6">
        <dgm:presLayoutVars>
          <dgm:chMax val="0"/>
          <dgm:chPref val="0"/>
          <dgm:bulletEnabled val="1"/>
        </dgm:presLayoutVars>
      </dgm:prSet>
      <dgm:spPr/>
    </dgm:pt>
    <dgm:pt modelId="{652D802D-7375-4874-A37F-658901C8FB8E}" type="pres">
      <dgm:prSet presAssocID="{F30EA5F1-0AE4-46EA-95FC-902543CD56D4}" presName="sibTrans" presStyleCnt="0"/>
      <dgm:spPr/>
    </dgm:pt>
    <dgm:pt modelId="{0BD1D8D6-47C4-4708-BE17-BFEE844A3C70}" type="pres">
      <dgm:prSet presAssocID="{36BBCD67-64DC-4F6E-9FB4-0ADFC8935DC0}" presName="ParentComposite" presStyleCnt="0"/>
      <dgm:spPr/>
    </dgm:pt>
    <dgm:pt modelId="{70F0B1D3-8687-4651-BF15-9093A7A6A515}" type="pres">
      <dgm:prSet presAssocID="{36BBCD67-64DC-4F6E-9FB4-0ADFC8935DC0}" presName="Chord" presStyleLbl="bgShp" presStyleIdx="1" presStyleCnt="3"/>
      <dgm:spPr/>
    </dgm:pt>
    <dgm:pt modelId="{6C42302D-5CAC-4DB2-AFEF-56DCE84C9BB3}" type="pres">
      <dgm:prSet presAssocID="{36BBCD67-64DC-4F6E-9FB4-0ADFC8935DC0}" presName="Pie" presStyleLbl="alignNode1" presStyleIdx="1" presStyleCnt="3"/>
      <dgm:spPr>
        <a:solidFill>
          <a:srgbClr val="BD2823"/>
        </a:solidFill>
        <a:ln>
          <a:noFill/>
        </a:ln>
      </dgm:spPr>
    </dgm:pt>
    <dgm:pt modelId="{4B3653EF-FC99-441A-8CC3-828DD5FDA33C}" type="pres">
      <dgm:prSet presAssocID="{36BBCD67-64DC-4F6E-9FB4-0ADFC8935DC0}" presName="Parent" presStyleLbl="revTx" presStyleIdx="2" presStyleCnt="6">
        <dgm:presLayoutVars>
          <dgm:chMax val="1"/>
          <dgm:chPref val="1"/>
          <dgm:bulletEnabled val="1"/>
        </dgm:presLayoutVars>
      </dgm:prSet>
      <dgm:spPr/>
    </dgm:pt>
    <dgm:pt modelId="{EDA6A747-433B-41FD-8232-A573CF14E91D}" type="pres">
      <dgm:prSet presAssocID="{EDA1A014-3746-40AB-B670-06909FE9506E}" presName="negSibTrans" presStyleCnt="0"/>
      <dgm:spPr/>
    </dgm:pt>
    <dgm:pt modelId="{83C2B1F4-1B85-4EB3-AE67-89EAADB283F1}" type="pres">
      <dgm:prSet presAssocID="{36BBCD67-64DC-4F6E-9FB4-0ADFC8935DC0}" presName="composite" presStyleCnt="0"/>
      <dgm:spPr/>
    </dgm:pt>
    <dgm:pt modelId="{411320B4-481E-4BB0-9403-18F0F74E9368}" type="pres">
      <dgm:prSet presAssocID="{36BBCD67-64DC-4F6E-9FB4-0ADFC8935DC0}" presName="Child" presStyleLbl="revTx" presStyleIdx="3" presStyleCnt="6">
        <dgm:presLayoutVars>
          <dgm:chMax val="0"/>
          <dgm:chPref val="0"/>
          <dgm:bulletEnabled val="1"/>
        </dgm:presLayoutVars>
      </dgm:prSet>
      <dgm:spPr/>
    </dgm:pt>
    <dgm:pt modelId="{2909954E-A316-40FB-B2BC-80C688BB406F}" type="pres">
      <dgm:prSet presAssocID="{5F332786-02BD-4057-826E-0EAF51C2F6F7}" presName="sibTrans" presStyleCnt="0"/>
      <dgm:spPr/>
    </dgm:pt>
    <dgm:pt modelId="{22182207-BF1F-4365-9830-8E3F8DBB7BD8}" type="pres">
      <dgm:prSet presAssocID="{E56BD505-7DBE-4A5E-BEE1-B059DB344C4A}" presName="ParentComposite" presStyleCnt="0"/>
      <dgm:spPr/>
    </dgm:pt>
    <dgm:pt modelId="{0D302BB7-9D26-4417-A692-AB13D70FAE2B}" type="pres">
      <dgm:prSet presAssocID="{E56BD505-7DBE-4A5E-BEE1-B059DB344C4A}" presName="Chord" presStyleLbl="bgShp" presStyleIdx="2" presStyleCnt="3"/>
      <dgm:spPr/>
    </dgm:pt>
    <dgm:pt modelId="{F381077F-CF66-4892-8330-6A3555BFB745}" type="pres">
      <dgm:prSet presAssocID="{E56BD505-7DBE-4A5E-BEE1-B059DB344C4A}" presName="Pie" presStyleLbl="alignNode1" presStyleIdx="2" presStyleCnt="3"/>
      <dgm:spPr>
        <a:solidFill>
          <a:srgbClr val="1E995E"/>
        </a:solidFill>
        <a:ln>
          <a:noFill/>
        </a:ln>
      </dgm:spPr>
    </dgm:pt>
    <dgm:pt modelId="{7979A01D-305C-4783-AA40-55AB3B9A16BC}" type="pres">
      <dgm:prSet presAssocID="{E56BD505-7DBE-4A5E-BEE1-B059DB344C4A}" presName="Parent" presStyleLbl="revTx" presStyleIdx="4" presStyleCnt="6">
        <dgm:presLayoutVars>
          <dgm:chMax val="1"/>
          <dgm:chPref val="1"/>
          <dgm:bulletEnabled val="1"/>
        </dgm:presLayoutVars>
      </dgm:prSet>
      <dgm:spPr/>
    </dgm:pt>
    <dgm:pt modelId="{8C511284-E8D3-447E-AE85-C02739C7D155}" type="pres">
      <dgm:prSet presAssocID="{05BD19B9-2657-443E-884D-5B90E53A90CA}" presName="negSibTrans" presStyleCnt="0"/>
      <dgm:spPr/>
    </dgm:pt>
    <dgm:pt modelId="{617A91B6-9EE8-4256-A166-E12653AD8A4F}" type="pres">
      <dgm:prSet presAssocID="{E56BD505-7DBE-4A5E-BEE1-B059DB344C4A}" presName="composite" presStyleCnt="0"/>
      <dgm:spPr/>
    </dgm:pt>
    <dgm:pt modelId="{967EB777-D83C-41F0-A73D-4D541B9E1EEF}" type="pres">
      <dgm:prSet presAssocID="{E56BD505-7DBE-4A5E-BEE1-B059DB344C4A}" presName="Child" presStyleLbl="revTx" presStyleIdx="5" presStyleCnt="6">
        <dgm:presLayoutVars>
          <dgm:chMax val="0"/>
          <dgm:chPref val="0"/>
          <dgm:bulletEnabled val="1"/>
        </dgm:presLayoutVars>
      </dgm:prSet>
      <dgm:spPr/>
    </dgm:pt>
  </dgm:ptLst>
  <dgm:cxnLst>
    <dgm:cxn modelId="{AEFCE012-0C19-4A35-9F1F-43D27E4CE4A8}" srcId="{7365E08A-AFC6-4763-94E7-ECB76BBA9AF0}" destId="{36BBCD67-64DC-4F6E-9FB4-0ADFC8935DC0}" srcOrd="1" destOrd="0" parTransId="{BE42A373-6201-4957-923E-765D6C3D93ED}" sibTransId="{5F332786-02BD-4057-826E-0EAF51C2F6F7}"/>
    <dgm:cxn modelId="{CE4F2934-8A21-4D74-8A1A-F8BC785ADCEE}" type="presOf" srcId="{37A6D110-E1D6-4D8C-8E28-78793C8D652C}" destId="{411320B4-481E-4BB0-9403-18F0F74E9368}" srcOrd="0" destOrd="0" presId="urn:microsoft.com/office/officeart/2009/3/layout/PieProcess"/>
    <dgm:cxn modelId="{AC51DD37-515A-4B89-859A-A794DA800483}" type="presOf" srcId="{75F77B1B-921A-4875-83ED-1628AF9CCF0E}" destId="{967EB777-D83C-41F0-A73D-4D541B9E1EEF}" srcOrd="0" destOrd="0" presId="urn:microsoft.com/office/officeart/2009/3/layout/PieProcess"/>
    <dgm:cxn modelId="{4B46D53C-9B95-4B37-B934-E6BF70010B67}" type="presOf" srcId="{C1197C53-A606-4612-8787-F6C78474FFB0}" destId="{411320B4-481E-4BB0-9403-18F0F74E9368}" srcOrd="0" destOrd="1" presId="urn:microsoft.com/office/officeart/2009/3/layout/PieProcess"/>
    <dgm:cxn modelId="{977FC966-4B6C-4287-9140-D4F18EA73BB4}" type="presOf" srcId="{6764DCB5-5A28-451A-B5CE-CDE3E785F246}" destId="{411320B4-481E-4BB0-9403-18F0F74E9368}" srcOrd="0" destOrd="2" presId="urn:microsoft.com/office/officeart/2009/3/layout/PieProcess"/>
    <dgm:cxn modelId="{1645AF49-FE4F-41CD-A050-6D1D3DF3C16D}" type="presOf" srcId="{7365E08A-AFC6-4763-94E7-ECB76BBA9AF0}" destId="{EA943074-EE6C-486A-A1B2-20F4DA4CA393}" srcOrd="0" destOrd="0" presId="urn:microsoft.com/office/officeart/2009/3/layout/PieProcess"/>
    <dgm:cxn modelId="{B5AF847D-6DBD-4D82-B46D-8F8506CAACFB}" type="presOf" srcId="{36BBCD67-64DC-4F6E-9FB4-0ADFC8935DC0}" destId="{4B3653EF-FC99-441A-8CC3-828DD5FDA33C}" srcOrd="0" destOrd="0" presId="urn:microsoft.com/office/officeart/2009/3/layout/PieProcess"/>
    <dgm:cxn modelId="{17D73183-3AE7-4CBB-8608-1A119FA2ED21}" srcId="{7365E08A-AFC6-4763-94E7-ECB76BBA9AF0}" destId="{E56BD505-7DBE-4A5E-BEE1-B059DB344C4A}" srcOrd="2" destOrd="0" parTransId="{C4AEF666-6990-4187-962F-A2D260AEB974}" sibTransId="{585DED11-DCC2-4BBF-99D3-A231C2D53F16}"/>
    <dgm:cxn modelId="{60743590-30A3-4DD4-975B-1B5827CB424E}" srcId="{36BBCD67-64DC-4F6E-9FB4-0ADFC8935DC0}" destId="{6764DCB5-5A28-451A-B5CE-CDE3E785F246}" srcOrd="2" destOrd="0" parTransId="{D8DE6F7B-C90C-4CAD-BF9D-2A356FBEC31B}" sibTransId="{3E6A5DB6-4ADE-4F54-A60C-46CDFDD5CC28}"/>
    <dgm:cxn modelId="{08A01A94-2EE7-45AF-9A2D-971824667D5F}" type="presOf" srcId="{50E7A85A-B4A1-4F10-86DC-D37C5760FAF3}" destId="{A72F445E-99E2-4E9F-9109-15D74E487BA5}" srcOrd="0" destOrd="0" presId="urn:microsoft.com/office/officeart/2009/3/layout/PieProcess"/>
    <dgm:cxn modelId="{11BAB598-B17E-41ED-901C-A70F5EF290E0}" type="presOf" srcId="{E56BD505-7DBE-4A5E-BEE1-B059DB344C4A}" destId="{7979A01D-305C-4783-AA40-55AB3B9A16BC}" srcOrd="0" destOrd="0" presId="urn:microsoft.com/office/officeart/2009/3/layout/PieProcess"/>
    <dgm:cxn modelId="{607DD8A1-6D0D-4848-9950-ECD4B3B00C8E}" srcId="{36BBCD67-64DC-4F6E-9FB4-0ADFC8935DC0}" destId="{C1197C53-A606-4612-8787-F6C78474FFB0}" srcOrd="1" destOrd="0" parTransId="{64BEB892-4EA8-41D2-8B9C-C3C812A1CE27}" sibTransId="{13204E37-174B-42B8-937B-201141324FFC}"/>
    <dgm:cxn modelId="{91ABB0A8-9B1D-4899-9637-3FEBA9622AC1}" srcId="{E56BD505-7DBE-4A5E-BEE1-B059DB344C4A}" destId="{75F77B1B-921A-4875-83ED-1628AF9CCF0E}" srcOrd="0" destOrd="0" parTransId="{C220A113-4700-457D-B0B9-28A3D4720AC0}" sibTransId="{05BD19B9-2657-443E-884D-5B90E53A90CA}"/>
    <dgm:cxn modelId="{523E31AC-312D-40AC-A9B8-6BA2CB3B50E9}" type="presOf" srcId="{3E252708-5D33-49DA-8E9B-0185620F0BAD}" destId="{1928D340-CCE7-4292-8803-D9C2761522ED}" srcOrd="0" destOrd="0" presId="urn:microsoft.com/office/officeart/2009/3/layout/PieProcess"/>
    <dgm:cxn modelId="{03542EB3-8FE9-47E7-BB63-395996C003F7}" srcId="{3E252708-5D33-49DA-8E9B-0185620F0BAD}" destId="{50E7A85A-B4A1-4F10-86DC-D37C5760FAF3}" srcOrd="0" destOrd="0" parTransId="{8F316684-FAD6-43E9-A765-F9327324EBE8}" sibTransId="{DF11F6B2-E1EA-4EAD-85FE-1CA94163E913}"/>
    <dgm:cxn modelId="{CF4FECBC-ABF7-4BE9-B75E-7E65336C8CB8}" srcId="{7365E08A-AFC6-4763-94E7-ECB76BBA9AF0}" destId="{3E252708-5D33-49DA-8E9B-0185620F0BAD}" srcOrd="0" destOrd="0" parTransId="{4369EDB4-F933-431B-A5DD-8C837E47F07F}" sibTransId="{F30EA5F1-0AE4-46EA-95FC-902543CD56D4}"/>
    <dgm:cxn modelId="{98AA0DEE-E480-41CF-80F3-47955E1614CD}" srcId="{36BBCD67-64DC-4F6E-9FB4-0ADFC8935DC0}" destId="{37A6D110-E1D6-4D8C-8E28-78793C8D652C}" srcOrd="0" destOrd="0" parTransId="{DD19AD81-660D-4366-92D0-C946291538FA}" sibTransId="{EDA1A014-3746-40AB-B670-06909FE9506E}"/>
    <dgm:cxn modelId="{9B196060-729D-4389-A4BD-59706EA25FCB}" type="presParOf" srcId="{EA943074-EE6C-486A-A1B2-20F4DA4CA393}" destId="{BFCA40E5-67F7-41F4-BF73-06EA10F119C3}" srcOrd="0" destOrd="0" presId="urn:microsoft.com/office/officeart/2009/3/layout/PieProcess"/>
    <dgm:cxn modelId="{1F3022C6-A90E-46D3-B246-5545BE19B8C4}" type="presParOf" srcId="{BFCA40E5-67F7-41F4-BF73-06EA10F119C3}" destId="{5CB8B4CC-2772-4A56-9E8D-7DCF0651F6EA}" srcOrd="0" destOrd="0" presId="urn:microsoft.com/office/officeart/2009/3/layout/PieProcess"/>
    <dgm:cxn modelId="{BF579E2A-2E87-43DA-A860-D8D5F448C34D}" type="presParOf" srcId="{BFCA40E5-67F7-41F4-BF73-06EA10F119C3}" destId="{18C9F721-E7C5-46F8-ADF0-1519280A5A90}" srcOrd="1" destOrd="0" presId="urn:microsoft.com/office/officeart/2009/3/layout/PieProcess"/>
    <dgm:cxn modelId="{924FFF95-CD63-4BC5-88FE-5BB769D327AF}" type="presParOf" srcId="{BFCA40E5-67F7-41F4-BF73-06EA10F119C3}" destId="{1928D340-CCE7-4292-8803-D9C2761522ED}" srcOrd="2" destOrd="0" presId="urn:microsoft.com/office/officeart/2009/3/layout/PieProcess"/>
    <dgm:cxn modelId="{3CA70EC9-037C-43EC-8FA4-CD500A6F6573}" type="presParOf" srcId="{EA943074-EE6C-486A-A1B2-20F4DA4CA393}" destId="{DF39202B-D5AF-4C18-96CE-8B5928C3922B}" srcOrd="1" destOrd="0" presId="urn:microsoft.com/office/officeart/2009/3/layout/PieProcess"/>
    <dgm:cxn modelId="{280D6A02-AAA0-450C-B179-AB605492F301}" type="presParOf" srcId="{EA943074-EE6C-486A-A1B2-20F4DA4CA393}" destId="{20041B84-9610-491C-B9F2-4D14AAC48D7B}" srcOrd="2" destOrd="0" presId="urn:microsoft.com/office/officeart/2009/3/layout/PieProcess"/>
    <dgm:cxn modelId="{C96B3403-0D21-45FB-B2A0-BA1627A404BD}" type="presParOf" srcId="{20041B84-9610-491C-B9F2-4D14AAC48D7B}" destId="{A72F445E-99E2-4E9F-9109-15D74E487BA5}" srcOrd="0" destOrd="0" presId="urn:microsoft.com/office/officeart/2009/3/layout/PieProcess"/>
    <dgm:cxn modelId="{52578A16-95F7-4431-BF4A-92CB4742AC75}" type="presParOf" srcId="{EA943074-EE6C-486A-A1B2-20F4DA4CA393}" destId="{652D802D-7375-4874-A37F-658901C8FB8E}" srcOrd="3" destOrd="0" presId="urn:microsoft.com/office/officeart/2009/3/layout/PieProcess"/>
    <dgm:cxn modelId="{3632BFA6-9832-44D2-B702-C0CF202747B4}" type="presParOf" srcId="{EA943074-EE6C-486A-A1B2-20F4DA4CA393}" destId="{0BD1D8D6-47C4-4708-BE17-BFEE844A3C70}" srcOrd="4" destOrd="0" presId="urn:microsoft.com/office/officeart/2009/3/layout/PieProcess"/>
    <dgm:cxn modelId="{B6A2BC4C-7FE0-4F00-A31A-B6ED03DD4C88}" type="presParOf" srcId="{0BD1D8D6-47C4-4708-BE17-BFEE844A3C70}" destId="{70F0B1D3-8687-4651-BF15-9093A7A6A515}" srcOrd="0" destOrd="0" presId="urn:microsoft.com/office/officeart/2009/3/layout/PieProcess"/>
    <dgm:cxn modelId="{2F97B349-9FCF-4579-A6DD-5AEE08DE24EB}" type="presParOf" srcId="{0BD1D8D6-47C4-4708-BE17-BFEE844A3C70}" destId="{6C42302D-5CAC-4DB2-AFEF-56DCE84C9BB3}" srcOrd="1" destOrd="0" presId="urn:microsoft.com/office/officeart/2009/3/layout/PieProcess"/>
    <dgm:cxn modelId="{7DB64FD2-E0E4-47A2-AC33-D45FF94740FF}" type="presParOf" srcId="{0BD1D8D6-47C4-4708-BE17-BFEE844A3C70}" destId="{4B3653EF-FC99-441A-8CC3-828DD5FDA33C}" srcOrd="2" destOrd="0" presId="urn:microsoft.com/office/officeart/2009/3/layout/PieProcess"/>
    <dgm:cxn modelId="{D8E23EFA-5C30-41F7-BFB6-3624460924E5}" type="presParOf" srcId="{EA943074-EE6C-486A-A1B2-20F4DA4CA393}" destId="{EDA6A747-433B-41FD-8232-A573CF14E91D}" srcOrd="5" destOrd="0" presId="urn:microsoft.com/office/officeart/2009/3/layout/PieProcess"/>
    <dgm:cxn modelId="{11F7B06B-CFA9-49B5-A6CC-C6713A6477C6}" type="presParOf" srcId="{EA943074-EE6C-486A-A1B2-20F4DA4CA393}" destId="{83C2B1F4-1B85-4EB3-AE67-89EAADB283F1}" srcOrd="6" destOrd="0" presId="urn:microsoft.com/office/officeart/2009/3/layout/PieProcess"/>
    <dgm:cxn modelId="{F218CAE6-BBCE-4833-A275-0075AF5961CC}" type="presParOf" srcId="{83C2B1F4-1B85-4EB3-AE67-89EAADB283F1}" destId="{411320B4-481E-4BB0-9403-18F0F74E9368}" srcOrd="0" destOrd="0" presId="urn:microsoft.com/office/officeart/2009/3/layout/PieProcess"/>
    <dgm:cxn modelId="{F2C2ACBF-C9EE-4B57-B5CC-BF7A04338B41}" type="presParOf" srcId="{EA943074-EE6C-486A-A1B2-20F4DA4CA393}" destId="{2909954E-A316-40FB-B2BC-80C688BB406F}" srcOrd="7" destOrd="0" presId="urn:microsoft.com/office/officeart/2009/3/layout/PieProcess"/>
    <dgm:cxn modelId="{29512B7C-A269-4A4D-9A80-2D52AFFA7C7B}" type="presParOf" srcId="{EA943074-EE6C-486A-A1B2-20F4DA4CA393}" destId="{22182207-BF1F-4365-9830-8E3F8DBB7BD8}" srcOrd="8" destOrd="0" presId="urn:microsoft.com/office/officeart/2009/3/layout/PieProcess"/>
    <dgm:cxn modelId="{9922C8C1-469C-4BCD-B010-FE4846982797}" type="presParOf" srcId="{22182207-BF1F-4365-9830-8E3F8DBB7BD8}" destId="{0D302BB7-9D26-4417-A692-AB13D70FAE2B}" srcOrd="0" destOrd="0" presId="urn:microsoft.com/office/officeart/2009/3/layout/PieProcess"/>
    <dgm:cxn modelId="{AF4EBAB9-A4C8-46AA-86E9-6EF8E7D71359}" type="presParOf" srcId="{22182207-BF1F-4365-9830-8E3F8DBB7BD8}" destId="{F381077F-CF66-4892-8330-6A3555BFB745}" srcOrd="1" destOrd="0" presId="urn:microsoft.com/office/officeart/2009/3/layout/PieProcess"/>
    <dgm:cxn modelId="{2A61A2E3-0E68-49B1-BE43-BE7BA86DC4AD}" type="presParOf" srcId="{22182207-BF1F-4365-9830-8E3F8DBB7BD8}" destId="{7979A01D-305C-4783-AA40-55AB3B9A16BC}" srcOrd="2" destOrd="0" presId="urn:microsoft.com/office/officeart/2009/3/layout/PieProcess"/>
    <dgm:cxn modelId="{B2F3D86B-3390-47F1-9492-27DD40FA6124}" type="presParOf" srcId="{EA943074-EE6C-486A-A1B2-20F4DA4CA393}" destId="{8C511284-E8D3-447E-AE85-C02739C7D155}" srcOrd="9" destOrd="0" presId="urn:microsoft.com/office/officeart/2009/3/layout/PieProcess"/>
    <dgm:cxn modelId="{EFB55D00-0B7B-463F-91BC-1DEFC75FAC4B}" type="presParOf" srcId="{EA943074-EE6C-486A-A1B2-20F4DA4CA393}" destId="{617A91B6-9EE8-4256-A166-E12653AD8A4F}" srcOrd="10" destOrd="0" presId="urn:microsoft.com/office/officeart/2009/3/layout/PieProcess"/>
    <dgm:cxn modelId="{F704D265-35F6-409F-B581-0F3258E2C581}" type="presParOf" srcId="{617A91B6-9EE8-4256-A166-E12653AD8A4F}" destId="{967EB777-D83C-41F0-A73D-4D541B9E1EEF}" srcOrd="0" destOrd="0" presId="urn:microsoft.com/office/officeart/2009/3/layout/Pi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365E08A-AFC6-4763-94E7-ECB76BBA9AF0}" type="doc">
      <dgm:prSet loTypeId="urn:microsoft.com/office/officeart/2009/3/layout/PieProcess" loCatId="process" qsTypeId="urn:microsoft.com/office/officeart/2005/8/quickstyle/simple1" qsCatId="simple" csTypeId="urn:microsoft.com/office/officeart/2005/8/colors/accent1_2" csCatId="accent1" phldr="1"/>
      <dgm:spPr/>
      <dgm:t>
        <a:bodyPr/>
        <a:lstStyle/>
        <a:p>
          <a:endParaRPr lang="en-US"/>
        </a:p>
      </dgm:t>
    </dgm:pt>
    <dgm:pt modelId="{3E252708-5D33-49DA-8E9B-0185620F0BAD}">
      <dgm:prSet phldrT="[Text]"/>
      <dgm:spPr/>
      <dgm:t>
        <a:bodyPr/>
        <a:lstStyle/>
        <a:p>
          <a:r>
            <a:rPr lang="en-US" dirty="0">
              <a:solidFill>
                <a:srgbClr val="00A0BE"/>
              </a:solidFill>
              <a:latin typeface="+mj-lt"/>
            </a:rPr>
            <a:t>What It Is</a:t>
          </a:r>
        </a:p>
      </dgm:t>
    </dgm:pt>
    <dgm:pt modelId="{4369EDB4-F933-431B-A5DD-8C837E47F07F}" type="parTrans" cxnId="{CF4FECBC-ABF7-4BE9-B75E-7E65336C8CB8}">
      <dgm:prSet/>
      <dgm:spPr/>
      <dgm:t>
        <a:bodyPr/>
        <a:lstStyle/>
        <a:p>
          <a:endParaRPr lang="en-US">
            <a:latin typeface="+mj-lt"/>
          </a:endParaRPr>
        </a:p>
      </dgm:t>
    </dgm:pt>
    <dgm:pt modelId="{F30EA5F1-0AE4-46EA-95FC-902543CD56D4}" type="sibTrans" cxnId="{CF4FECBC-ABF7-4BE9-B75E-7E65336C8CB8}">
      <dgm:prSet/>
      <dgm:spPr/>
      <dgm:t>
        <a:bodyPr/>
        <a:lstStyle/>
        <a:p>
          <a:endParaRPr lang="en-US">
            <a:latin typeface="+mj-lt"/>
          </a:endParaRPr>
        </a:p>
      </dgm:t>
    </dgm:pt>
    <dgm:pt modelId="{36BBCD67-64DC-4F6E-9FB4-0ADFC8935DC0}">
      <dgm:prSet phldrT="[Text]"/>
      <dgm:spPr/>
      <dgm:t>
        <a:bodyPr/>
        <a:lstStyle/>
        <a:p>
          <a:r>
            <a:rPr lang="en-US" dirty="0">
              <a:solidFill>
                <a:srgbClr val="BD2823"/>
              </a:solidFill>
              <a:latin typeface="+mj-lt"/>
            </a:rPr>
            <a:t>Why It Matters</a:t>
          </a:r>
        </a:p>
      </dgm:t>
    </dgm:pt>
    <dgm:pt modelId="{BE42A373-6201-4957-923E-765D6C3D93ED}" type="parTrans" cxnId="{AEFCE012-0C19-4A35-9F1F-43D27E4CE4A8}">
      <dgm:prSet/>
      <dgm:spPr/>
      <dgm:t>
        <a:bodyPr/>
        <a:lstStyle/>
        <a:p>
          <a:endParaRPr lang="en-US">
            <a:latin typeface="+mj-lt"/>
          </a:endParaRPr>
        </a:p>
      </dgm:t>
    </dgm:pt>
    <dgm:pt modelId="{5F332786-02BD-4057-826E-0EAF51C2F6F7}" type="sibTrans" cxnId="{AEFCE012-0C19-4A35-9F1F-43D27E4CE4A8}">
      <dgm:prSet/>
      <dgm:spPr/>
      <dgm:t>
        <a:bodyPr/>
        <a:lstStyle/>
        <a:p>
          <a:endParaRPr lang="en-US">
            <a:latin typeface="+mj-lt"/>
          </a:endParaRPr>
        </a:p>
      </dgm:t>
    </dgm:pt>
    <dgm:pt modelId="{E56BD505-7DBE-4A5E-BEE1-B059DB344C4A}">
      <dgm:prSet phldrT="[Text]"/>
      <dgm:spPr/>
      <dgm:t>
        <a:bodyPr/>
        <a:lstStyle/>
        <a:p>
          <a:r>
            <a:rPr lang="en-US" dirty="0">
              <a:solidFill>
                <a:srgbClr val="1E995E"/>
              </a:solidFill>
              <a:latin typeface="+mj-lt"/>
            </a:rPr>
            <a:t>Value</a:t>
          </a:r>
        </a:p>
      </dgm:t>
    </dgm:pt>
    <dgm:pt modelId="{C4AEF666-6990-4187-962F-A2D260AEB974}" type="parTrans" cxnId="{17D73183-3AE7-4CBB-8608-1A119FA2ED21}">
      <dgm:prSet/>
      <dgm:spPr/>
      <dgm:t>
        <a:bodyPr/>
        <a:lstStyle/>
        <a:p>
          <a:endParaRPr lang="en-US">
            <a:latin typeface="+mj-lt"/>
          </a:endParaRPr>
        </a:p>
      </dgm:t>
    </dgm:pt>
    <dgm:pt modelId="{585DED11-DCC2-4BBF-99D3-A231C2D53F16}" type="sibTrans" cxnId="{17D73183-3AE7-4CBB-8608-1A119FA2ED21}">
      <dgm:prSet/>
      <dgm:spPr/>
      <dgm:t>
        <a:bodyPr/>
        <a:lstStyle/>
        <a:p>
          <a:endParaRPr lang="en-US">
            <a:latin typeface="+mj-lt"/>
          </a:endParaRPr>
        </a:p>
      </dgm:t>
    </dgm:pt>
    <dgm:pt modelId="{50E7A85A-B4A1-4F10-86DC-D37C5760FAF3}">
      <dgm:prSet phldrT="[Text]"/>
      <dgm:spPr/>
      <dgm:t>
        <a:bodyPr/>
        <a:lstStyle/>
        <a:p>
          <a:r>
            <a:rPr lang="en-US" dirty="0">
              <a:latin typeface="+mj-lt"/>
            </a:rPr>
            <a:t>Total showers used by guests, employees, residents, or gym patrons.</a:t>
          </a:r>
        </a:p>
      </dgm:t>
    </dgm:pt>
    <dgm:pt modelId="{8F316684-FAD6-43E9-A765-F9327324EBE8}" type="parTrans" cxnId="{03542EB3-8FE9-47E7-BB63-395996C003F7}">
      <dgm:prSet/>
      <dgm:spPr/>
      <dgm:t>
        <a:bodyPr/>
        <a:lstStyle/>
        <a:p>
          <a:endParaRPr lang="en-US">
            <a:latin typeface="+mj-lt"/>
          </a:endParaRPr>
        </a:p>
      </dgm:t>
    </dgm:pt>
    <dgm:pt modelId="{DF11F6B2-E1EA-4EAD-85FE-1CA94163E913}" type="sibTrans" cxnId="{03542EB3-8FE9-47E7-BB63-395996C003F7}">
      <dgm:prSet/>
      <dgm:spPr/>
      <dgm:t>
        <a:bodyPr/>
        <a:lstStyle/>
        <a:p>
          <a:endParaRPr lang="en-US">
            <a:latin typeface="+mj-lt"/>
          </a:endParaRPr>
        </a:p>
      </dgm:t>
    </dgm:pt>
    <dgm:pt modelId="{37A6D110-E1D6-4D8C-8E28-78793C8D652C}">
      <dgm:prSet phldrT="[Text]"/>
      <dgm:spPr/>
      <dgm:t>
        <a:bodyPr/>
        <a:lstStyle/>
        <a:p>
          <a:pPr>
            <a:buFont typeface="Arial" panose="020B0604020202020204" pitchFamily="34" charset="0"/>
            <a:buNone/>
          </a:pPr>
          <a:r>
            <a:rPr lang="en-US" dirty="0">
              <a:latin typeface="+mj-lt"/>
            </a:rPr>
            <a:t>- Showers represent one of the </a:t>
          </a:r>
          <a:r>
            <a:rPr lang="en-US" b="1" dirty="0">
              <a:latin typeface="+mj-lt"/>
            </a:rPr>
            <a:t>highest GPM demands </a:t>
          </a:r>
          <a:r>
            <a:rPr lang="en-US" dirty="0">
              <a:latin typeface="+mj-lt"/>
            </a:rPr>
            <a:t>in commercial applications.</a:t>
          </a:r>
        </a:p>
      </dgm:t>
    </dgm:pt>
    <dgm:pt modelId="{DD19AD81-660D-4366-92D0-C946291538FA}" type="parTrans" cxnId="{98AA0DEE-E480-41CF-80F3-47955E1614CD}">
      <dgm:prSet/>
      <dgm:spPr/>
      <dgm:t>
        <a:bodyPr/>
        <a:lstStyle/>
        <a:p>
          <a:endParaRPr lang="en-US">
            <a:latin typeface="+mj-lt"/>
          </a:endParaRPr>
        </a:p>
      </dgm:t>
    </dgm:pt>
    <dgm:pt modelId="{EDA1A014-3746-40AB-B670-06909FE9506E}" type="sibTrans" cxnId="{98AA0DEE-E480-41CF-80F3-47955E1614CD}">
      <dgm:prSet/>
      <dgm:spPr/>
      <dgm:t>
        <a:bodyPr/>
        <a:lstStyle/>
        <a:p>
          <a:endParaRPr lang="en-US">
            <a:latin typeface="+mj-lt"/>
          </a:endParaRPr>
        </a:p>
      </dgm:t>
    </dgm:pt>
    <dgm:pt modelId="{75F77B1B-921A-4875-83ED-1628AF9CCF0E}">
      <dgm:prSet phldrT="[Text]"/>
      <dgm:spPr/>
      <dgm:t>
        <a:bodyPr/>
        <a:lstStyle/>
        <a:p>
          <a:r>
            <a:rPr lang="en-US" dirty="0">
              <a:latin typeface="+mj-lt"/>
            </a:rPr>
            <a:t>Correctly modeling shower demand prevents </a:t>
          </a:r>
          <a:r>
            <a:rPr lang="en-US" b="1" dirty="0">
              <a:latin typeface="+mj-lt"/>
            </a:rPr>
            <a:t>peak hour shortages</a:t>
          </a:r>
          <a:r>
            <a:rPr lang="en-US" dirty="0">
              <a:latin typeface="+mj-lt"/>
            </a:rPr>
            <a:t>, ensuring systems deliver continuous hot water even during heavy usage.</a:t>
          </a:r>
        </a:p>
      </dgm:t>
    </dgm:pt>
    <dgm:pt modelId="{C220A113-4700-457D-B0B9-28A3D4720AC0}" type="parTrans" cxnId="{91ABB0A8-9B1D-4899-9637-3FEBA9622AC1}">
      <dgm:prSet/>
      <dgm:spPr/>
      <dgm:t>
        <a:bodyPr/>
        <a:lstStyle/>
        <a:p>
          <a:endParaRPr lang="en-US">
            <a:latin typeface="+mj-lt"/>
          </a:endParaRPr>
        </a:p>
      </dgm:t>
    </dgm:pt>
    <dgm:pt modelId="{05BD19B9-2657-443E-884D-5B90E53A90CA}" type="sibTrans" cxnId="{91ABB0A8-9B1D-4899-9637-3FEBA9622AC1}">
      <dgm:prSet/>
      <dgm:spPr/>
      <dgm:t>
        <a:bodyPr/>
        <a:lstStyle/>
        <a:p>
          <a:endParaRPr lang="en-US">
            <a:latin typeface="+mj-lt"/>
          </a:endParaRPr>
        </a:p>
      </dgm:t>
    </dgm:pt>
    <dgm:pt modelId="{4726C4DE-954D-4C33-AF0C-712A75606CE6}">
      <dgm:prSet/>
      <dgm:spPr/>
      <dgm:t>
        <a:bodyPr/>
        <a:lstStyle/>
        <a:p>
          <a:pPr>
            <a:buFont typeface="Arial" panose="020B0604020202020204" pitchFamily="34" charset="0"/>
            <a:buNone/>
          </a:pPr>
          <a:r>
            <a:rPr lang="en-US" dirty="0">
              <a:latin typeface="+mj-lt"/>
            </a:rPr>
            <a:t>- Peak-use periods (morning rush, gym turnover, shift changes) heavily influence </a:t>
          </a:r>
          <a:r>
            <a:rPr lang="en-US" b="1" dirty="0">
              <a:latin typeface="+mj-lt"/>
            </a:rPr>
            <a:t>peak flow sizing</a:t>
          </a:r>
          <a:r>
            <a:rPr lang="en-US" dirty="0">
              <a:latin typeface="+mj-lt"/>
            </a:rPr>
            <a:t>.</a:t>
          </a:r>
        </a:p>
      </dgm:t>
    </dgm:pt>
    <dgm:pt modelId="{BF4B39F4-506F-4996-9671-D107469935DB}" type="parTrans" cxnId="{9ABFF255-614B-4F45-AD5E-8547E6878304}">
      <dgm:prSet/>
      <dgm:spPr/>
      <dgm:t>
        <a:bodyPr/>
        <a:lstStyle/>
        <a:p>
          <a:endParaRPr lang="en-US"/>
        </a:p>
      </dgm:t>
    </dgm:pt>
    <dgm:pt modelId="{8F34BA71-C345-497C-AA1D-8421C7445E7E}" type="sibTrans" cxnId="{9ABFF255-614B-4F45-AD5E-8547E6878304}">
      <dgm:prSet/>
      <dgm:spPr/>
      <dgm:t>
        <a:bodyPr/>
        <a:lstStyle/>
        <a:p>
          <a:endParaRPr lang="en-US"/>
        </a:p>
      </dgm:t>
    </dgm:pt>
    <dgm:pt modelId="{EA943074-EE6C-486A-A1B2-20F4DA4CA393}" type="pres">
      <dgm:prSet presAssocID="{7365E08A-AFC6-4763-94E7-ECB76BBA9AF0}" presName="Name0" presStyleCnt="0">
        <dgm:presLayoutVars>
          <dgm:chMax val="7"/>
          <dgm:chPref val="7"/>
          <dgm:dir/>
          <dgm:animOne val="branch"/>
          <dgm:animLvl val="lvl"/>
        </dgm:presLayoutVars>
      </dgm:prSet>
      <dgm:spPr/>
    </dgm:pt>
    <dgm:pt modelId="{BFCA40E5-67F7-41F4-BF73-06EA10F119C3}" type="pres">
      <dgm:prSet presAssocID="{3E252708-5D33-49DA-8E9B-0185620F0BAD}" presName="ParentComposite" presStyleCnt="0"/>
      <dgm:spPr/>
    </dgm:pt>
    <dgm:pt modelId="{5CB8B4CC-2772-4A56-9E8D-7DCF0651F6EA}" type="pres">
      <dgm:prSet presAssocID="{3E252708-5D33-49DA-8E9B-0185620F0BAD}" presName="Chord" presStyleLbl="bgShp" presStyleIdx="0" presStyleCnt="3"/>
      <dgm:spPr/>
    </dgm:pt>
    <dgm:pt modelId="{18C9F721-E7C5-46F8-ADF0-1519280A5A90}" type="pres">
      <dgm:prSet presAssocID="{3E252708-5D33-49DA-8E9B-0185620F0BAD}" presName="Pie" presStyleLbl="alignNode1" presStyleIdx="0" presStyleCnt="3"/>
      <dgm:spPr>
        <a:solidFill>
          <a:srgbClr val="00A0BE"/>
        </a:solidFill>
        <a:ln>
          <a:noFill/>
        </a:ln>
      </dgm:spPr>
    </dgm:pt>
    <dgm:pt modelId="{1928D340-CCE7-4292-8803-D9C2761522ED}" type="pres">
      <dgm:prSet presAssocID="{3E252708-5D33-49DA-8E9B-0185620F0BAD}" presName="Parent" presStyleLbl="revTx" presStyleIdx="0" presStyleCnt="6">
        <dgm:presLayoutVars>
          <dgm:chMax val="1"/>
          <dgm:chPref val="1"/>
          <dgm:bulletEnabled val="1"/>
        </dgm:presLayoutVars>
      </dgm:prSet>
      <dgm:spPr/>
    </dgm:pt>
    <dgm:pt modelId="{DF39202B-D5AF-4C18-96CE-8B5928C3922B}" type="pres">
      <dgm:prSet presAssocID="{DF11F6B2-E1EA-4EAD-85FE-1CA94163E913}" presName="negSibTrans" presStyleCnt="0"/>
      <dgm:spPr/>
    </dgm:pt>
    <dgm:pt modelId="{20041B84-9610-491C-B9F2-4D14AAC48D7B}" type="pres">
      <dgm:prSet presAssocID="{3E252708-5D33-49DA-8E9B-0185620F0BAD}" presName="composite" presStyleCnt="0"/>
      <dgm:spPr/>
    </dgm:pt>
    <dgm:pt modelId="{A72F445E-99E2-4E9F-9109-15D74E487BA5}" type="pres">
      <dgm:prSet presAssocID="{3E252708-5D33-49DA-8E9B-0185620F0BAD}" presName="Child" presStyleLbl="revTx" presStyleIdx="1" presStyleCnt="6">
        <dgm:presLayoutVars>
          <dgm:chMax val="0"/>
          <dgm:chPref val="0"/>
          <dgm:bulletEnabled val="1"/>
        </dgm:presLayoutVars>
      </dgm:prSet>
      <dgm:spPr/>
    </dgm:pt>
    <dgm:pt modelId="{652D802D-7375-4874-A37F-658901C8FB8E}" type="pres">
      <dgm:prSet presAssocID="{F30EA5F1-0AE4-46EA-95FC-902543CD56D4}" presName="sibTrans" presStyleCnt="0"/>
      <dgm:spPr/>
    </dgm:pt>
    <dgm:pt modelId="{0BD1D8D6-47C4-4708-BE17-BFEE844A3C70}" type="pres">
      <dgm:prSet presAssocID="{36BBCD67-64DC-4F6E-9FB4-0ADFC8935DC0}" presName="ParentComposite" presStyleCnt="0"/>
      <dgm:spPr/>
    </dgm:pt>
    <dgm:pt modelId="{70F0B1D3-8687-4651-BF15-9093A7A6A515}" type="pres">
      <dgm:prSet presAssocID="{36BBCD67-64DC-4F6E-9FB4-0ADFC8935DC0}" presName="Chord" presStyleLbl="bgShp" presStyleIdx="1" presStyleCnt="3"/>
      <dgm:spPr/>
    </dgm:pt>
    <dgm:pt modelId="{6C42302D-5CAC-4DB2-AFEF-56DCE84C9BB3}" type="pres">
      <dgm:prSet presAssocID="{36BBCD67-64DC-4F6E-9FB4-0ADFC8935DC0}" presName="Pie" presStyleLbl="alignNode1" presStyleIdx="1" presStyleCnt="3"/>
      <dgm:spPr>
        <a:solidFill>
          <a:srgbClr val="BD2823"/>
        </a:solidFill>
        <a:ln>
          <a:noFill/>
        </a:ln>
      </dgm:spPr>
    </dgm:pt>
    <dgm:pt modelId="{4B3653EF-FC99-441A-8CC3-828DD5FDA33C}" type="pres">
      <dgm:prSet presAssocID="{36BBCD67-64DC-4F6E-9FB4-0ADFC8935DC0}" presName="Parent" presStyleLbl="revTx" presStyleIdx="2" presStyleCnt="6">
        <dgm:presLayoutVars>
          <dgm:chMax val="1"/>
          <dgm:chPref val="1"/>
          <dgm:bulletEnabled val="1"/>
        </dgm:presLayoutVars>
      </dgm:prSet>
      <dgm:spPr/>
    </dgm:pt>
    <dgm:pt modelId="{EDA6A747-433B-41FD-8232-A573CF14E91D}" type="pres">
      <dgm:prSet presAssocID="{EDA1A014-3746-40AB-B670-06909FE9506E}" presName="negSibTrans" presStyleCnt="0"/>
      <dgm:spPr/>
    </dgm:pt>
    <dgm:pt modelId="{83C2B1F4-1B85-4EB3-AE67-89EAADB283F1}" type="pres">
      <dgm:prSet presAssocID="{36BBCD67-64DC-4F6E-9FB4-0ADFC8935DC0}" presName="composite" presStyleCnt="0"/>
      <dgm:spPr/>
    </dgm:pt>
    <dgm:pt modelId="{411320B4-481E-4BB0-9403-18F0F74E9368}" type="pres">
      <dgm:prSet presAssocID="{36BBCD67-64DC-4F6E-9FB4-0ADFC8935DC0}" presName="Child" presStyleLbl="revTx" presStyleIdx="3" presStyleCnt="6">
        <dgm:presLayoutVars>
          <dgm:chMax val="0"/>
          <dgm:chPref val="0"/>
          <dgm:bulletEnabled val="1"/>
        </dgm:presLayoutVars>
      </dgm:prSet>
      <dgm:spPr/>
    </dgm:pt>
    <dgm:pt modelId="{2909954E-A316-40FB-B2BC-80C688BB406F}" type="pres">
      <dgm:prSet presAssocID="{5F332786-02BD-4057-826E-0EAF51C2F6F7}" presName="sibTrans" presStyleCnt="0"/>
      <dgm:spPr/>
    </dgm:pt>
    <dgm:pt modelId="{22182207-BF1F-4365-9830-8E3F8DBB7BD8}" type="pres">
      <dgm:prSet presAssocID="{E56BD505-7DBE-4A5E-BEE1-B059DB344C4A}" presName="ParentComposite" presStyleCnt="0"/>
      <dgm:spPr/>
    </dgm:pt>
    <dgm:pt modelId="{0D302BB7-9D26-4417-A692-AB13D70FAE2B}" type="pres">
      <dgm:prSet presAssocID="{E56BD505-7DBE-4A5E-BEE1-B059DB344C4A}" presName="Chord" presStyleLbl="bgShp" presStyleIdx="2" presStyleCnt="3"/>
      <dgm:spPr/>
    </dgm:pt>
    <dgm:pt modelId="{F381077F-CF66-4892-8330-6A3555BFB745}" type="pres">
      <dgm:prSet presAssocID="{E56BD505-7DBE-4A5E-BEE1-B059DB344C4A}" presName="Pie" presStyleLbl="alignNode1" presStyleIdx="2" presStyleCnt="3"/>
      <dgm:spPr>
        <a:solidFill>
          <a:srgbClr val="1E995E"/>
        </a:solidFill>
        <a:ln>
          <a:noFill/>
        </a:ln>
      </dgm:spPr>
    </dgm:pt>
    <dgm:pt modelId="{7979A01D-305C-4783-AA40-55AB3B9A16BC}" type="pres">
      <dgm:prSet presAssocID="{E56BD505-7DBE-4A5E-BEE1-B059DB344C4A}" presName="Parent" presStyleLbl="revTx" presStyleIdx="4" presStyleCnt="6">
        <dgm:presLayoutVars>
          <dgm:chMax val="1"/>
          <dgm:chPref val="1"/>
          <dgm:bulletEnabled val="1"/>
        </dgm:presLayoutVars>
      </dgm:prSet>
      <dgm:spPr/>
    </dgm:pt>
    <dgm:pt modelId="{8C511284-E8D3-447E-AE85-C02739C7D155}" type="pres">
      <dgm:prSet presAssocID="{05BD19B9-2657-443E-884D-5B90E53A90CA}" presName="negSibTrans" presStyleCnt="0"/>
      <dgm:spPr/>
    </dgm:pt>
    <dgm:pt modelId="{617A91B6-9EE8-4256-A166-E12653AD8A4F}" type="pres">
      <dgm:prSet presAssocID="{E56BD505-7DBE-4A5E-BEE1-B059DB344C4A}" presName="composite" presStyleCnt="0"/>
      <dgm:spPr/>
    </dgm:pt>
    <dgm:pt modelId="{967EB777-D83C-41F0-A73D-4D541B9E1EEF}" type="pres">
      <dgm:prSet presAssocID="{E56BD505-7DBE-4A5E-BEE1-B059DB344C4A}" presName="Child" presStyleLbl="revTx" presStyleIdx="5" presStyleCnt="6">
        <dgm:presLayoutVars>
          <dgm:chMax val="0"/>
          <dgm:chPref val="0"/>
          <dgm:bulletEnabled val="1"/>
        </dgm:presLayoutVars>
      </dgm:prSet>
      <dgm:spPr/>
    </dgm:pt>
  </dgm:ptLst>
  <dgm:cxnLst>
    <dgm:cxn modelId="{5DF30C0E-F0A0-4F38-9F17-77A915A267BD}" type="presOf" srcId="{3E252708-5D33-49DA-8E9B-0185620F0BAD}" destId="{1928D340-CCE7-4292-8803-D9C2761522ED}" srcOrd="0" destOrd="0" presId="urn:microsoft.com/office/officeart/2009/3/layout/PieProcess"/>
    <dgm:cxn modelId="{AEFCE012-0C19-4A35-9F1F-43D27E4CE4A8}" srcId="{7365E08A-AFC6-4763-94E7-ECB76BBA9AF0}" destId="{36BBCD67-64DC-4F6E-9FB4-0ADFC8935DC0}" srcOrd="1" destOrd="0" parTransId="{BE42A373-6201-4957-923E-765D6C3D93ED}" sibTransId="{5F332786-02BD-4057-826E-0EAF51C2F6F7}"/>
    <dgm:cxn modelId="{4D3AFB3D-36F2-434B-96D3-DF280098D755}" type="presOf" srcId="{50E7A85A-B4A1-4F10-86DC-D37C5760FAF3}" destId="{A72F445E-99E2-4E9F-9109-15D74E487BA5}" srcOrd="0" destOrd="0" presId="urn:microsoft.com/office/officeart/2009/3/layout/PieProcess"/>
    <dgm:cxn modelId="{1645AF49-FE4F-41CD-A050-6D1D3DF3C16D}" type="presOf" srcId="{7365E08A-AFC6-4763-94E7-ECB76BBA9AF0}" destId="{EA943074-EE6C-486A-A1B2-20F4DA4CA393}" srcOrd="0" destOrd="0" presId="urn:microsoft.com/office/officeart/2009/3/layout/PieProcess"/>
    <dgm:cxn modelId="{9ABFF255-614B-4F45-AD5E-8547E6878304}" srcId="{36BBCD67-64DC-4F6E-9FB4-0ADFC8935DC0}" destId="{4726C4DE-954D-4C33-AF0C-712A75606CE6}" srcOrd="1" destOrd="0" parTransId="{BF4B39F4-506F-4996-9671-D107469935DB}" sibTransId="{8F34BA71-C345-497C-AA1D-8421C7445E7E}"/>
    <dgm:cxn modelId="{D85F2C56-1ACE-496C-BFD7-391C73813989}" type="presOf" srcId="{36BBCD67-64DC-4F6E-9FB4-0ADFC8935DC0}" destId="{4B3653EF-FC99-441A-8CC3-828DD5FDA33C}" srcOrd="0" destOrd="0" presId="urn:microsoft.com/office/officeart/2009/3/layout/PieProcess"/>
    <dgm:cxn modelId="{17D73183-3AE7-4CBB-8608-1A119FA2ED21}" srcId="{7365E08A-AFC6-4763-94E7-ECB76BBA9AF0}" destId="{E56BD505-7DBE-4A5E-BEE1-B059DB344C4A}" srcOrd="2" destOrd="0" parTransId="{C4AEF666-6990-4187-962F-A2D260AEB974}" sibTransId="{585DED11-DCC2-4BBF-99D3-A231C2D53F16}"/>
    <dgm:cxn modelId="{55407F83-93F3-4F2A-B341-7F253BD46383}" type="presOf" srcId="{E56BD505-7DBE-4A5E-BEE1-B059DB344C4A}" destId="{7979A01D-305C-4783-AA40-55AB3B9A16BC}" srcOrd="0" destOrd="0" presId="urn:microsoft.com/office/officeart/2009/3/layout/PieProcess"/>
    <dgm:cxn modelId="{91ABB0A8-9B1D-4899-9637-3FEBA9622AC1}" srcId="{E56BD505-7DBE-4A5E-BEE1-B059DB344C4A}" destId="{75F77B1B-921A-4875-83ED-1628AF9CCF0E}" srcOrd="0" destOrd="0" parTransId="{C220A113-4700-457D-B0B9-28A3D4720AC0}" sibTransId="{05BD19B9-2657-443E-884D-5B90E53A90CA}"/>
    <dgm:cxn modelId="{03542EB3-8FE9-47E7-BB63-395996C003F7}" srcId="{3E252708-5D33-49DA-8E9B-0185620F0BAD}" destId="{50E7A85A-B4A1-4F10-86DC-D37C5760FAF3}" srcOrd="0" destOrd="0" parTransId="{8F316684-FAD6-43E9-A765-F9327324EBE8}" sibTransId="{DF11F6B2-E1EA-4EAD-85FE-1CA94163E913}"/>
    <dgm:cxn modelId="{CF4FECBC-ABF7-4BE9-B75E-7E65336C8CB8}" srcId="{7365E08A-AFC6-4763-94E7-ECB76BBA9AF0}" destId="{3E252708-5D33-49DA-8E9B-0185620F0BAD}" srcOrd="0" destOrd="0" parTransId="{4369EDB4-F933-431B-A5DD-8C837E47F07F}" sibTransId="{F30EA5F1-0AE4-46EA-95FC-902543CD56D4}"/>
    <dgm:cxn modelId="{10E1F1BD-091F-4394-88DF-27ED69C23F2E}" type="presOf" srcId="{75F77B1B-921A-4875-83ED-1628AF9CCF0E}" destId="{967EB777-D83C-41F0-A73D-4D541B9E1EEF}" srcOrd="0" destOrd="0" presId="urn:microsoft.com/office/officeart/2009/3/layout/PieProcess"/>
    <dgm:cxn modelId="{F37266D2-15C2-4950-949F-C2E7C6BB3B79}" type="presOf" srcId="{4726C4DE-954D-4C33-AF0C-712A75606CE6}" destId="{411320B4-481E-4BB0-9403-18F0F74E9368}" srcOrd="0" destOrd="1" presId="urn:microsoft.com/office/officeart/2009/3/layout/PieProcess"/>
    <dgm:cxn modelId="{98AA0DEE-E480-41CF-80F3-47955E1614CD}" srcId="{36BBCD67-64DC-4F6E-9FB4-0ADFC8935DC0}" destId="{37A6D110-E1D6-4D8C-8E28-78793C8D652C}" srcOrd="0" destOrd="0" parTransId="{DD19AD81-660D-4366-92D0-C946291538FA}" sibTransId="{EDA1A014-3746-40AB-B670-06909FE9506E}"/>
    <dgm:cxn modelId="{CC69F8F9-78DF-4AA9-BBEF-BA2BB949F59C}" type="presOf" srcId="{37A6D110-E1D6-4D8C-8E28-78793C8D652C}" destId="{411320B4-481E-4BB0-9403-18F0F74E9368}" srcOrd="0" destOrd="0" presId="urn:microsoft.com/office/officeart/2009/3/layout/PieProcess"/>
    <dgm:cxn modelId="{1E0A98C3-DAF2-4A85-9269-92231564E439}" type="presParOf" srcId="{EA943074-EE6C-486A-A1B2-20F4DA4CA393}" destId="{BFCA40E5-67F7-41F4-BF73-06EA10F119C3}" srcOrd="0" destOrd="0" presId="urn:microsoft.com/office/officeart/2009/3/layout/PieProcess"/>
    <dgm:cxn modelId="{99ED4279-E569-4C93-A305-D6C4CB4FB9C0}" type="presParOf" srcId="{BFCA40E5-67F7-41F4-BF73-06EA10F119C3}" destId="{5CB8B4CC-2772-4A56-9E8D-7DCF0651F6EA}" srcOrd="0" destOrd="0" presId="urn:microsoft.com/office/officeart/2009/3/layout/PieProcess"/>
    <dgm:cxn modelId="{7EEDAEA8-C767-4347-AE30-152C4A81D0C8}" type="presParOf" srcId="{BFCA40E5-67F7-41F4-BF73-06EA10F119C3}" destId="{18C9F721-E7C5-46F8-ADF0-1519280A5A90}" srcOrd="1" destOrd="0" presId="urn:microsoft.com/office/officeart/2009/3/layout/PieProcess"/>
    <dgm:cxn modelId="{C50DCBE3-1668-4003-82AB-A9F0FF35A75B}" type="presParOf" srcId="{BFCA40E5-67F7-41F4-BF73-06EA10F119C3}" destId="{1928D340-CCE7-4292-8803-D9C2761522ED}" srcOrd="2" destOrd="0" presId="urn:microsoft.com/office/officeart/2009/3/layout/PieProcess"/>
    <dgm:cxn modelId="{52583DBA-D885-481F-BA66-ABF507AFDA00}" type="presParOf" srcId="{EA943074-EE6C-486A-A1B2-20F4DA4CA393}" destId="{DF39202B-D5AF-4C18-96CE-8B5928C3922B}" srcOrd="1" destOrd="0" presId="urn:microsoft.com/office/officeart/2009/3/layout/PieProcess"/>
    <dgm:cxn modelId="{6243F9B9-C9E9-4D53-9DE2-256C584C1D1D}" type="presParOf" srcId="{EA943074-EE6C-486A-A1B2-20F4DA4CA393}" destId="{20041B84-9610-491C-B9F2-4D14AAC48D7B}" srcOrd="2" destOrd="0" presId="urn:microsoft.com/office/officeart/2009/3/layout/PieProcess"/>
    <dgm:cxn modelId="{8283315A-1883-4F33-9AD8-1D96B6857DB8}" type="presParOf" srcId="{20041B84-9610-491C-B9F2-4D14AAC48D7B}" destId="{A72F445E-99E2-4E9F-9109-15D74E487BA5}" srcOrd="0" destOrd="0" presId="urn:microsoft.com/office/officeart/2009/3/layout/PieProcess"/>
    <dgm:cxn modelId="{E54F204B-E14F-4675-B9DF-8CEB5B2CEB5A}" type="presParOf" srcId="{EA943074-EE6C-486A-A1B2-20F4DA4CA393}" destId="{652D802D-7375-4874-A37F-658901C8FB8E}" srcOrd="3" destOrd="0" presId="urn:microsoft.com/office/officeart/2009/3/layout/PieProcess"/>
    <dgm:cxn modelId="{71D2807A-83F8-41B2-976E-CAFBDF40C1F2}" type="presParOf" srcId="{EA943074-EE6C-486A-A1B2-20F4DA4CA393}" destId="{0BD1D8D6-47C4-4708-BE17-BFEE844A3C70}" srcOrd="4" destOrd="0" presId="urn:microsoft.com/office/officeart/2009/3/layout/PieProcess"/>
    <dgm:cxn modelId="{90A64F7E-1756-412F-A414-30FFD263C649}" type="presParOf" srcId="{0BD1D8D6-47C4-4708-BE17-BFEE844A3C70}" destId="{70F0B1D3-8687-4651-BF15-9093A7A6A515}" srcOrd="0" destOrd="0" presId="urn:microsoft.com/office/officeart/2009/3/layout/PieProcess"/>
    <dgm:cxn modelId="{7618CB8A-0DEC-4CB7-9937-C08F4BD6AC2A}" type="presParOf" srcId="{0BD1D8D6-47C4-4708-BE17-BFEE844A3C70}" destId="{6C42302D-5CAC-4DB2-AFEF-56DCE84C9BB3}" srcOrd="1" destOrd="0" presId="urn:microsoft.com/office/officeart/2009/3/layout/PieProcess"/>
    <dgm:cxn modelId="{5E1F76A3-F8F3-4688-8299-9932F693F40D}" type="presParOf" srcId="{0BD1D8D6-47C4-4708-BE17-BFEE844A3C70}" destId="{4B3653EF-FC99-441A-8CC3-828DD5FDA33C}" srcOrd="2" destOrd="0" presId="urn:microsoft.com/office/officeart/2009/3/layout/PieProcess"/>
    <dgm:cxn modelId="{660D5EA4-4597-432D-8478-5A7C0FBE96D3}" type="presParOf" srcId="{EA943074-EE6C-486A-A1B2-20F4DA4CA393}" destId="{EDA6A747-433B-41FD-8232-A573CF14E91D}" srcOrd="5" destOrd="0" presId="urn:microsoft.com/office/officeart/2009/3/layout/PieProcess"/>
    <dgm:cxn modelId="{203979A8-B43C-428A-BEF7-1B4E77D50681}" type="presParOf" srcId="{EA943074-EE6C-486A-A1B2-20F4DA4CA393}" destId="{83C2B1F4-1B85-4EB3-AE67-89EAADB283F1}" srcOrd="6" destOrd="0" presId="urn:microsoft.com/office/officeart/2009/3/layout/PieProcess"/>
    <dgm:cxn modelId="{2DDDA84D-5547-45AA-95E7-FA76E4D504C6}" type="presParOf" srcId="{83C2B1F4-1B85-4EB3-AE67-89EAADB283F1}" destId="{411320B4-481E-4BB0-9403-18F0F74E9368}" srcOrd="0" destOrd="0" presId="urn:microsoft.com/office/officeart/2009/3/layout/PieProcess"/>
    <dgm:cxn modelId="{45190414-A163-4F92-9F11-9E570451297E}" type="presParOf" srcId="{EA943074-EE6C-486A-A1B2-20F4DA4CA393}" destId="{2909954E-A316-40FB-B2BC-80C688BB406F}" srcOrd="7" destOrd="0" presId="urn:microsoft.com/office/officeart/2009/3/layout/PieProcess"/>
    <dgm:cxn modelId="{83A85B26-3D01-4DC1-B831-56AB3D91565B}" type="presParOf" srcId="{EA943074-EE6C-486A-A1B2-20F4DA4CA393}" destId="{22182207-BF1F-4365-9830-8E3F8DBB7BD8}" srcOrd="8" destOrd="0" presId="urn:microsoft.com/office/officeart/2009/3/layout/PieProcess"/>
    <dgm:cxn modelId="{E5E6F00A-A04B-4CB8-8608-088E71C657E1}" type="presParOf" srcId="{22182207-BF1F-4365-9830-8E3F8DBB7BD8}" destId="{0D302BB7-9D26-4417-A692-AB13D70FAE2B}" srcOrd="0" destOrd="0" presId="urn:microsoft.com/office/officeart/2009/3/layout/PieProcess"/>
    <dgm:cxn modelId="{EB6FDD3C-8716-4BBB-A51A-DDAC7BA9C2E5}" type="presParOf" srcId="{22182207-BF1F-4365-9830-8E3F8DBB7BD8}" destId="{F381077F-CF66-4892-8330-6A3555BFB745}" srcOrd="1" destOrd="0" presId="urn:microsoft.com/office/officeart/2009/3/layout/PieProcess"/>
    <dgm:cxn modelId="{0AFA8B7B-8897-43D3-8F40-A0DBB6D9B2C5}" type="presParOf" srcId="{22182207-BF1F-4365-9830-8E3F8DBB7BD8}" destId="{7979A01D-305C-4783-AA40-55AB3B9A16BC}" srcOrd="2" destOrd="0" presId="urn:microsoft.com/office/officeart/2009/3/layout/PieProcess"/>
    <dgm:cxn modelId="{61A54635-0490-45E2-946C-280AB806D8D1}" type="presParOf" srcId="{EA943074-EE6C-486A-A1B2-20F4DA4CA393}" destId="{8C511284-E8D3-447E-AE85-C02739C7D155}" srcOrd="9" destOrd="0" presId="urn:microsoft.com/office/officeart/2009/3/layout/PieProcess"/>
    <dgm:cxn modelId="{7966AE9C-0818-45D3-B568-BBF9FD68E248}" type="presParOf" srcId="{EA943074-EE6C-486A-A1B2-20F4DA4CA393}" destId="{617A91B6-9EE8-4256-A166-E12653AD8A4F}" srcOrd="10" destOrd="0" presId="urn:microsoft.com/office/officeart/2009/3/layout/PieProcess"/>
    <dgm:cxn modelId="{10CC4EB3-F83A-4EB8-8C6C-73E4A1A2C40A}" type="presParOf" srcId="{617A91B6-9EE8-4256-A166-E12653AD8A4F}" destId="{967EB777-D83C-41F0-A73D-4D541B9E1EEF}" srcOrd="0" destOrd="0" presId="urn:microsoft.com/office/officeart/2009/3/layout/Pi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365E08A-AFC6-4763-94E7-ECB76BBA9AF0}" type="doc">
      <dgm:prSet loTypeId="urn:microsoft.com/office/officeart/2009/3/layout/PieProcess" loCatId="process" qsTypeId="urn:microsoft.com/office/officeart/2005/8/quickstyle/simple1" qsCatId="simple" csTypeId="urn:microsoft.com/office/officeart/2005/8/colors/accent1_2" csCatId="accent1" phldr="1"/>
      <dgm:spPr/>
      <dgm:t>
        <a:bodyPr/>
        <a:lstStyle/>
        <a:p>
          <a:endParaRPr lang="en-US"/>
        </a:p>
      </dgm:t>
    </dgm:pt>
    <dgm:pt modelId="{3E252708-5D33-49DA-8E9B-0185620F0BAD}">
      <dgm:prSet phldrT="[Text]"/>
      <dgm:spPr/>
      <dgm:t>
        <a:bodyPr/>
        <a:lstStyle/>
        <a:p>
          <a:r>
            <a:rPr lang="en-US" dirty="0">
              <a:solidFill>
                <a:srgbClr val="00A0BE"/>
              </a:solidFill>
              <a:latin typeface="+mj-lt"/>
            </a:rPr>
            <a:t>What It Is</a:t>
          </a:r>
        </a:p>
      </dgm:t>
    </dgm:pt>
    <dgm:pt modelId="{4369EDB4-F933-431B-A5DD-8C837E47F07F}" type="parTrans" cxnId="{CF4FECBC-ABF7-4BE9-B75E-7E65336C8CB8}">
      <dgm:prSet/>
      <dgm:spPr/>
      <dgm:t>
        <a:bodyPr/>
        <a:lstStyle/>
        <a:p>
          <a:endParaRPr lang="en-US">
            <a:latin typeface="+mj-lt"/>
          </a:endParaRPr>
        </a:p>
      </dgm:t>
    </dgm:pt>
    <dgm:pt modelId="{F30EA5F1-0AE4-46EA-95FC-902543CD56D4}" type="sibTrans" cxnId="{CF4FECBC-ABF7-4BE9-B75E-7E65336C8CB8}">
      <dgm:prSet/>
      <dgm:spPr/>
      <dgm:t>
        <a:bodyPr/>
        <a:lstStyle/>
        <a:p>
          <a:endParaRPr lang="en-US">
            <a:latin typeface="+mj-lt"/>
          </a:endParaRPr>
        </a:p>
      </dgm:t>
    </dgm:pt>
    <dgm:pt modelId="{36BBCD67-64DC-4F6E-9FB4-0ADFC8935DC0}">
      <dgm:prSet phldrT="[Text]"/>
      <dgm:spPr/>
      <dgm:t>
        <a:bodyPr/>
        <a:lstStyle/>
        <a:p>
          <a:r>
            <a:rPr lang="en-US" dirty="0">
              <a:solidFill>
                <a:srgbClr val="BD2823"/>
              </a:solidFill>
              <a:latin typeface="+mj-lt"/>
            </a:rPr>
            <a:t>Why It Matters</a:t>
          </a:r>
        </a:p>
      </dgm:t>
    </dgm:pt>
    <dgm:pt modelId="{BE42A373-6201-4957-923E-765D6C3D93ED}" type="parTrans" cxnId="{AEFCE012-0C19-4A35-9F1F-43D27E4CE4A8}">
      <dgm:prSet/>
      <dgm:spPr/>
      <dgm:t>
        <a:bodyPr/>
        <a:lstStyle/>
        <a:p>
          <a:endParaRPr lang="en-US">
            <a:latin typeface="+mj-lt"/>
          </a:endParaRPr>
        </a:p>
      </dgm:t>
    </dgm:pt>
    <dgm:pt modelId="{5F332786-02BD-4057-826E-0EAF51C2F6F7}" type="sibTrans" cxnId="{AEFCE012-0C19-4A35-9F1F-43D27E4CE4A8}">
      <dgm:prSet/>
      <dgm:spPr/>
      <dgm:t>
        <a:bodyPr/>
        <a:lstStyle/>
        <a:p>
          <a:endParaRPr lang="en-US">
            <a:latin typeface="+mj-lt"/>
          </a:endParaRPr>
        </a:p>
      </dgm:t>
    </dgm:pt>
    <dgm:pt modelId="{E56BD505-7DBE-4A5E-BEE1-B059DB344C4A}">
      <dgm:prSet phldrT="[Text]"/>
      <dgm:spPr/>
      <dgm:t>
        <a:bodyPr/>
        <a:lstStyle/>
        <a:p>
          <a:r>
            <a:rPr lang="en-US" dirty="0">
              <a:solidFill>
                <a:srgbClr val="1E995E"/>
              </a:solidFill>
              <a:latin typeface="+mj-lt"/>
            </a:rPr>
            <a:t>Value</a:t>
          </a:r>
        </a:p>
      </dgm:t>
    </dgm:pt>
    <dgm:pt modelId="{C4AEF666-6990-4187-962F-A2D260AEB974}" type="parTrans" cxnId="{17D73183-3AE7-4CBB-8608-1A119FA2ED21}">
      <dgm:prSet/>
      <dgm:spPr/>
      <dgm:t>
        <a:bodyPr/>
        <a:lstStyle/>
        <a:p>
          <a:endParaRPr lang="en-US">
            <a:latin typeface="+mj-lt"/>
          </a:endParaRPr>
        </a:p>
      </dgm:t>
    </dgm:pt>
    <dgm:pt modelId="{585DED11-DCC2-4BBF-99D3-A231C2D53F16}" type="sibTrans" cxnId="{17D73183-3AE7-4CBB-8608-1A119FA2ED21}">
      <dgm:prSet/>
      <dgm:spPr/>
      <dgm:t>
        <a:bodyPr/>
        <a:lstStyle/>
        <a:p>
          <a:endParaRPr lang="en-US">
            <a:latin typeface="+mj-lt"/>
          </a:endParaRPr>
        </a:p>
      </dgm:t>
    </dgm:pt>
    <dgm:pt modelId="{50E7A85A-B4A1-4F10-86DC-D37C5760FAF3}">
      <dgm:prSet phldrT="[Text]"/>
      <dgm:spPr/>
      <dgm:t>
        <a:bodyPr/>
        <a:lstStyle/>
        <a:p>
          <a:r>
            <a:rPr lang="en-US" dirty="0">
              <a:latin typeface="+mj-lt"/>
            </a:rPr>
            <a:t>Includes handwashing stations in restrooms, kitchens, break rooms, classrooms, etc..</a:t>
          </a:r>
        </a:p>
      </dgm:t>
    </dgm:pt>
    <dgm:pt modelId="{8F316684-FAD6-43E9-A765-F9327324EBE8}" type="parTrans" cxnId="{03542EB3-8FE9-47E7-BB63-395996C003F7}">
      <dgm:prSet/>
      <dgm:spPr/>
      <dgm:t>
        <a:bodyPr/>
        <a:lstStyle/>
        <a:p>
          <a:endParaRPr lang="en-US">
            <a:latin typeface="+mj-lt"/>
          </a:endParaRPr>
        </a:p>
      </dgm:t>
    </dgm:pt>
    <dgm:pt modelId="{DF11F6B2-E1EA-4EAD-85FE-1CA94163E913}" type="sibTrans" cxnId="{03542EB3-8FE9-47E7-BB63-395996C003F7}">
      <dgm:prSet/>
      <dgm:spPr/>
      <dgm:t>
        <a:bodyPr/>
        <a:lstStyle/>
        <a:p>
          <a:endParaRPr lang="en-US">
            <a:latin typeface="+mj-lt"/>
          </a:endParaRPr>
        </a:p>
      </dgm:t>
    </dgm:pt>
    <dgm:pt modelId="{37A6D110-E1D6-4D8C-8E28-78793C8D652C}">
      <dgm:prSet phldrT="[Text]"/>
      <dgm:spPr/>
      <dgm:t>
        <a:bodyPr/>
        <a:lstStyle/>
        <a:p>
          <a:pPr>
            <a:buFont typeface="Arial" panose="020B0604020202020204" pitchFamily="34" charset="0"/>
            <a:buNone/>
          </a:pPr>
          <a:r>
            <a:rPr lang="en-US" dirty="0">
              <a:latin typeface="+mj-lt"/>
            </a:rPr>
            <a:t>- Individually low flow, but collectively significant in </a:t>
          </a:r>
          <a:r>
            <a:rPr lang="en-US" b="1" dirty="0">
              <a:latin typeface="+mj-lt"/>
            </a:rPr>
            <a:t>high traffic environments</a:t>
          </a:r>
          <a:r>
            <a:rPr lang="en-US" dirty="0">
              <a:latin typeface="+mj-lt"/>
            </a:rPr>
            <a:t>.</a:t>
          </a:r>
        </a:p>
      </dgm:t>
    </dgm:pt>
    <dgm:pt modelId="{DD19AD81-660D-4366-92D0-C946291538FA}" type="parTrans" cxnId="{98AA0DEE-E480-41CF-80F3-47955E1614CD}">
      <dgm:prSet/>
      <dgm:spPr/>
      <dgm:t>
        <a:bodyPr/>
        <a:lstStyle/>
        <a:p>
          <a:endParaRPr lang="en-US">
            <a:latin typeface="+mj-lt"/>
          </a:endParaRPr>
        </a:p>
      </dgm:t>
    </dgm:pt>
    <dgm:pt modelId="{EDA1A014-3746-40AB-B670-06909FE9506E}" type="sibTrans" cxnId="{98AA0DEE-E480-41CF-80F3-47955E1614CD}">
      <dgm:prSet/>
      <dgm:spPr/>
      <dgm:t>
        <a:bodyPr/>
        <a:lstStyle/>
        <a:p>
          <a:endParaRPr lang="en-US">
            <a:latin typeface="+mj-lt"/>
          </a:endParaRPr>
        </a:p>
      </dgm:t>
    </dgm:pt>
    <dgm:pt modelId="{75F77B1B-921A-4875-83ED-1628AF9CCF0E}">
      <dgm:prSet phldrT="[Text]"/>
      <dgm:spPr/>
      <dgm:t>
        <a:bodyPr/>
        <a:lstStyle/>
        <a:p>
          <a:r>
            <a:rPr lang="en-US" dirty="0">
              <a:latin typeface="+mj-lt"/>
            </a:rPr>
            <a:t>Accurate sink counts </a:t>
          </a:r>
          <a:r>
            <a:rPr lang="en-US" b="1" dirty="0">
              <a:latin typeface="+mj-lt"/>
            </a:rPr>
            <a:t>prevent undersizing </a:t>
          </a:r>
          <a:r>
            <a:rPr lang="en-US" dirty="0">
              <a:latin typeface="+mj-lt"/>
            </a:rPr>
            <a:t>by accounting for the “always-on” background demand that supports hygiene and operation.</a:t>
          </a:r>
        </a:p>
      </dgm:t>
    </dgm:pt>
    <dgm:pt modelId="{C220A113-4700-457D-B0B9-28A3D4720AC0}" type="parTrans" cxnId="{91ABB0A8-9B1D-4899-9637-3FEBA9622AC1}">
      <dgm:prSet/>
      <dgm:spPr/>
      <dgm:t>
        <a:bodyPr/>
        <a:lstStyle/>
        <a:p>
          <a:endParaRPr lang="en-US">
            <a:latin typeface="+mj-lt"/>
          </a:endParaRPr>
        </a:p>
      </dgm:t>
    </dgm:pt>
    <dgm:pt modelId="{05BD19B9-2657-443E-884D-5B90E53A90CA}" type="sibTrans" cxnId="{91ABB0A8-9B1D-4899-9637-3FEBA9622AC1}">
      <dgm:prSet/>
      <dgm:spPr/>
      <dgm:t>
        <a:bodyPr/>
        <a:lstStyle/>
        <a:p>
          <a:endParaRPr lang="en-US">
            <a:latin typeface="+mj-lt"/>
          </a:endParaRPr>
        </a:p>
      </dgm:t>
    </dgm:pt>
    <dgm:pt modelId="{331D8129-B492-4EAB-B642-EA0A0A9495B5}">
      <dgm:prSet/>
      <dgm:spPr/>
      <dgm:t>
        <a:bodyPr/>
        <a:lstStyle/>
        <a:p>
          <a:pPr>
            <a:buFont typeface="Arial" panose="020B0604020202020204" pitchFamily="34" charset="0"/>
            <a:buNone/>
          </a:pPr>
          <a:r>
            <a:rPr lang="en-US" dirty="0">
              <a:latin typeface="+mj-lt"/>
            </a:rPr>
            <a:t>- Predictable, frequent use contributes to </a:t>
          </a:r>
          <a:r>
            <a:rPr lang="en-US" b="1" dirty="0">
              <a:latin typeface="+mj-lt"/>
            </a:rPr>
            <a:t>baseline (continuous) demand</a:t>
          </a:r>
          <a:r>
            <a:rPr lang="en-US" dirty="0">
              <a:latin typeface="+mj-lt"/>
            </a:rPr>
            <a:t>.</a:t>
          </a:r>
        </a:p>
      </dgm:t>
    </dgm:pt>
    <dgm:pt modelId="{E02A09BC-8741-4CBA-A518-1CC747225A76}" type="parTrans" cxnId="{BBC12E36-CF61-47E7-B583-805D802E632D}">
      <dgm:prSet/>
      <dgm:spPr/>
      <dgm:t>
        <a:bodyPr/>
        <a:lstStyle/>
        <a:p>
          <a:endParaRPr lang="en-US"/>
        </a:p>
      </dgm:t>
    </dgm:pt>
    <dgm:pt modelId="{B1CDB8B4-D86C-45B8-B72C-BC156B487602}" type="sibTrans" cxnId="{BBC12E36-CF61-47E7-B583-805D802E632D}">
      <dgm:prSet/>
      <dgm:spPr/>
      <dgm:t>
        <a:bodyPr/>
        <a:lstStyle/>
        <a:p>
          <a:endParaRPr lang="en-US"/>
        </a:p>
      </dgm:t>
    </dgm:pt>
    <dgm:pt modelId="{EA943074-EE6C-486A-A1B2-20F4DA4CA393}" type="pres">
      <dgm:prSet presAssocID="{7365E08A-AFC6-4763-94E7-ECB76BBA9AF0}" presName="Name0" presStyleCnt="0">
        <dgm:presLayoutVars>
          <dgm:chMax val="7"/>
          <dgm:chPref val="7"/>
          <dgm:dir/>
          <dgm:animOne val="branch"/>
          <dgm:animLvl val="lvl"/>
        </dgm:presLayoutVars>
      </dgm:prSet>
      <dgm:spPr/>
    </dgm:pt>
    <dgm:pt modelId="{BFCA40E5-67F7-41F4-BF73-06EA10F119C3}" type="pres">
      <dgm:prSet presAssocID="{3E252708-5D33-49DA-8E9B-0185620F0BAD}" presName="ParentComposite" presStyleCnt="0"/>
      <dgm:spPr/>
    </dgm:pt>
    <dgm:pt modelId="{5CB8B4CC-2772-4A56-9E8D-7DCF0651F6EA}" type="pres">
      <dgm:prSet presAssocID="{3E252708-5D33-49DA-8E9B-0185620F0BAD}" presName="Chord" presStyleLbl="bgShp" presStyleIdx="0" presStyleCnt="3"/>
      <dgm:spPr/>
    </dgm:pt>
    <dgm:pt modelId="{18C9F721-E7C5-46F8-ADF0-1519280A5A90}" type="pres">
      <dgm:prSet presAssocID="{3E252708-5D33-49DA-8E9B-0185620F0BAD}" presName="Pie" presStyleLbl="alignNode1" presStyleIdx="0" presStyleCnt="3"/>
      <dgm:spPr>
        <a:solidFill>
          <a:srgbClr val="00A0BE"/>
        </a:solidFill>
        <a:ln>
          <a:noFill/>
        </a:ln>
      </dgm:spPr>
    </dgm:pt>
    <dgm:pt modelId="{1928D340-CCE7-4292-8803-D9C2761522ED}" type="pres">
      <dgm:prSet presAssocID="{3E252708-5D33-49DA-8E9B-0185620F0BAD}" presName="Parent" presStyleLbl="revTx" presStyleIdx="0" presStyleCnt="6">
        <dgm:presLayoutVars>
          <dgm:chMax val="1"/>
          <dgm:chPref val="1"/>
          <dgm:bulletEnabled val="1"/>
        </dgm:presLayoutVars>
      </dgm:prSet>
      <dgm:spPr/>
    </dgm:pt>
    <dgm:pt modelId="{DF39202B-D5AF-4C18-96CE-8B5928C3922B}" type="pres">
      <dgm:prSet presAssocID="{DF11F6B2-E1EA-4EAD-85FE-1CA94163E913}" presName="negSibTrans" presStyleCnt="0"/>
      <dgm:spPr/>
    </dgm:pt>
    <dgm:pt modelId="{20041B84-9610-491C-B9F2-4D14AAC48D7B}" type="pres">
      <dgm:prSet presAssocID="{3E252708-5D33-49DA-8E9B-0185620F0BAD}" presName="composite" presStyleCnt="0"/>
      <dgm:spPr/>
    </dgm:pt>
    <dgm:pt modelId="{A72F445E-99E2-4E9F-9109-15D74E487BA5}" type="pres">
      <dgm:prSet presAssocID="{3E252708-5D33-49DA-8E9B-0185620F0BAD}" presName="Child" presStyleLbl="revTx" presStyleIdx="1" presStyleCnt="6">
        <dgm:presLayoutVars>
          <dgm:chMax val="0"/>
          <dgm:chPref val="0"/>
          <dgm:bulletEnabled val="1"/>
        </dgm:presLayoutVars>
      </dgm:prSet>
      <dgm:spPr/>
    </dgm:pt>
    <dgm:pt modelId="{652D802D-7375-4874-A37F-658901C8FB8E}" type="pres">
      <dgm:prSet presAssocID="{F30EA5F1-0AE4-46EA-95FC-902543CD56D4}" presName="sibTrans" presStyleCnt="0"/>
      <dgm:spPr/>
    </dgm:pt>
    <dgm:pt modelId="{0BD1D8D6-47C4-4708-BE17-BFEE844A3C70}" type="pres">
      <dgm:prSet presAssocID="{36BBCD67-64DC-4F6E-9FB4-0ADFC8935DC0}" presName="ParentComposite" presStyleCnt="0"/>
      <dgm:spPr/>
    </dgm:pt>
    <dgm:pt modelId="{70F0B1D3-8687-4651-BF15-9093A7A6A515}" type="pres">
      <dgm:prSet presAssocID="{36BBCD67-64DC-4F6E-9FB4-0ADFC8935DC0}" presName="Chord" presStyleLbl="bgShp" presStyleIdx="1" presStyleCnt="3"/>
      <dgm:spPr/>
    </dgm:pt>
    <dgm:pt modelId="{6C42302D-5CAC-4DB2-AFEF-56DCE84C9BB3}" type="pres">
      <dgm:prSet presAssocID="{36BBCD67-64DC-4F6E-9FB4-0ADFC8935DC0}" presName="Pie" presStyleLbl="alignNode1" presStyleIdx="1" presStyleCnt="3"/>
      <dgm:spPr>
        <a:solidFill>
          <a:srgbClr val="BD2823"/>
        </a:solidFill>
        <a:ln>
          <a:noFill/>
        </a:ln>
      </dgm:spPr>
    </dgm:pt>
    <dgm:pt modelId="{4B3653EF-FC99-441A-8CC3-828DD5FDA33C}" type="pres">
      <dgm:prSet presAssocID="{36BBCD67-64DC-4F6E-9FB4-0ADFC8935DC0}" presName="Parent" presStyleLbl="revTx" presStyleIdx="2" presStyleCnt="6">
        <dgm:presLayoutVars>
          <dgm:chMax val="1"/>
          <dgm:chPref val="1"/>
          <dgm:bulletEnabled val="1"/>
        </dgm:presLayoutVars>
      </dgm:prSet>
      <dgm:spPr/>
    </dgm:pt>
    <dgm:pt modelId="{EDA6A747-433B-41FD-8232-A573CF14E91D}" type="pres">
      <dgm:prSet presAssocID="{EDA1A014-3746-40AB-B670-06909FE9506E}" presName="negSibTrans" presStyleCnt="0"/>
      <dgm:spPr/>
    </dgm:pt>
    <dgm:pt modelId="{83C2B1F4-1B85-4EB3-AE67-89EAADB283F1}" type="pres">
      <dgm:prSet presAssocID="{36BBCD67-64DC-4F6E-9FB4-0ADFC8935DC0}" presName="composite" presStyleCnt="0"/>
      <dgm:spPr/>
    </dgm:pt>
    <dgm:pt modelId="{411320B4-481E-4BB0-9403-18F0F74E9368}" type="pres">
      <dgm:prSet presAssocID="{36BBCD67-64DC-4F6E-9FB4-0ADFC8935DC0}" presName="Child" presStyleLbl="revTx" presStyleIdx="3" presStyleCnt="6">
        <dgm:presLayoutVars>
          <dgm:chMax val="0"/>
          <dgm:chPref val="0"/>
          <dgm:bulletEnabled val="1"/>
        </dgm:presLayoutVars>
      </dgm:prSet>
      <dgm:spPr/>
    </dgm:pt>
    <dgm:pt modelId="{2909954E-A316-40FB-B2BC-80C688BB406F}" type="pres">
      <dgm:prSet presAssocID="{5F332786-02BD-4057-826E-0EAF51C2F6F7}" presName="sibTrans" presStyleCnt="0"/>
      <dgm:spPr/>
    </dgm:pt>
    <dgm:pt modelId="{22182207-BF1F-4365-9830-8E3F8DBB7BD8}" type="pres">
      <dgm:prSet presAssocID="{E56BD505-7DBE-4A5E-BEE1-B059DB344C4A}" presName="ParentComposite" presStyleCnt="0"/>
      <dgm:spPr/>
    </dgm:pt>
    <dgm:pt modelId="{0D302BB7-9D26-4417-A692-AB13D70FAE2B}" type="pres">
      <dgm:prSet presAssocID="{E56BD505-7DBE-4A5E-BEE1-B059DB344C4A}" presName="Chord" presStyleLbl="bgShp" presStyleIdx="2" presStyleCnt="3"/>
      <dgm:spPr/>
    </dgm:pt>
    <dgm:pt modelId="{F381077F-CF66-4892-8330-6A3555BFB745}" type="pres">
      <dgm:prSet presAssocID="{E56BD505-7DBE-4A5E-BEE1-B059DB344C4A}" presName="Pie" presStyleLbl="alignNode1" presStyleIdx="2" presStyleCnt="3"/>
      <dgm:spPr>
        <a:solidFill>
          <a:srgbClr val="1E995E"/>
        </a:solidFill>
        <a:ln>
          <a:noFill/>
        </a:ln>
      </dgm:spPr>
    </dgm:pt>
    <dgm:pt modelId="{7979A01D-305C-4783-AA40-55AB3B9A16BC}" type="pres">
      <dgm:prSet presAssocID="{E56BD505-7DBE-4A5E-BEE1-B059DB344C4A}" presName="Parent" presStyleLbl="revTx" presStyleIdx="4" presStyleCnt="6">
        <dgm:presLayoutVars>
          <dgm:chMax val="1"/>
          <dgm:chPref val="1"/>
          <dgm:bulletEnabled val="1"/>
        </dgm:presLayoutVars>
      </dgm:prSet>
      <dgm:spPr/>
    </dgm:pt>
    <dgm:pt modelId="{8C511284-E8D3-447E-AE85-C02739C7D155}" type="pres">
      <dgm:prSet presAssocID="{05BD19B9-2657-443E-884D-5B90E53A90CA}" presName="negSibTrans" presStyleCnt="0"/>
      <dgm:spPr/>
    </dgm:pt>
    <dgm:pt modelId="{617A91B6-9EE8-4256-A166-E12653AD8A4F}" type="pres">
      <dgm:prSet presAssocID="{E56BD505-7DBE-4A5E-BEE1-B059DB344C4A}" presName="composite" presStyleCnt="0"/>
      <dgm:spPr/>
    </dgm:pt>
    <dgm:pt modelId="{967EB777-D83C-41F0-A73D-4D541B9E1EEF}" type="pres">
      <dgm:prSet presAssocID="{E56BD505-7DBE-4A5E-BEE1-B059DB344C4A}" presName="Child" presStyleLbl="revTx" presStyleIdx="5" presStyleCnt="6">
        <dgm:presLayoutVars>
          <dgm:chMax val="0"/>
          <dgm:chPref val="0"/>
          <dgm:bulletEnabled val="1"/>
        </dgm:presLayoutVars>
      </dgm:prSet>
      <dgm:spPr/>
    </dgm:pt>
  </dgm:ptLst>
  <dgm:cxnLst>
    <dgm:cxn modelId="{AEFCE012-0C19-4A35-9F1F-43D27E4CE4A8}" srcId="{7365E08A-AFC6-4763-94E7-ECB76BBA9AF0}" destId="{36BBCD67-64DC-4F6E-9FB4-0ADFC8935DC0}" srcOrd="1" destOrd="0" parTransId="{BE42A373-6201-4957-923E-765D6C3D93ED}" sibTransId="{5F332786-02BD-4057-826E-0EAF51C2F6F7}"/>
    <dgm:cxn modelId="{BBC12E36-CF61-47E7-B583-805D802E632D}" srcId="{36BBCD67-64DC-4F6E-9FB4-0ADFC8935DC0}" destId="{331D8129-B492-4EAB-B642-EA0A0A9495B5}" srcOrd="1" destOrd="0" parTransId="{E02A09BC-8741-4CBA-A518-1CC747225A76}" sibTransId="{B1CDB8B4-D86C-45B8-B72C-BC156B487602}"/>
    <dgm:cxn modelId="{1645AF49-FE4F-41CD-A050-6D1D3DF3C16D}" type="presOf" srcId="{7365E08A-AFC6-4763-94E7-ECB76BBA9AF0}" destId="{EA943074-EE6C-486A-A1B2-20F4DA4CA393}" srcOrd="0" destOrd="0" presId="urn:microsoft.com/office/officeart/2009/3/layout/PieProcess"/>
    <dgm:cxn modelId="{E2BFBB81-536B-484E-B45F-8F123555324C}" type="presOf" srcId="{50E7A85A-B4A1-4F10-86DC-D37C5760FAF3}" destId="{A72F445E-99E2-4E9F-9109-15D74E487BA5}" srcOrd="0" destOrd="0" presId="urn:microsoft.com/office/officeart/2009/3/layout/PieProcess"/>
    <dgm:cxn modelId="{17D73183-3AE7-4CBB-8608-1A119FA2ED21}" srcId="{7365E08A-AFC6-4763-94E7-ECB76BBA9AF0}" destId="{E56BD505-7DBE-4A5E-BEE1-B059DB344C4A}" srcOrd="2" destOrd="0" parTransId="{C4AEF666-6990-4187-962F-A2D260AEB974}" sibTransId="{585DED11-DCC2-4BBF-99D3-A231C2D53F16}"/>
    <dgm:cxn modelId="{9DDD5E92-621D-4035-8530-2422D89739DA}" type="presOf" srcId="{3E252708-5D33-49DA-8E9B-0185620F0BAD}" destId="{1928D340-CCE7-4292-8803-D9C2761522ED}" srcOrd="0" destOrd="0" presId="urn:microsoft.com/office/officeart/2009/3/layout/PieProcess"/>
    <dgm:cxn modelId="{18192E98-2479-43A7-98DA-6D383536C894}" type="presOf" srcId="{E56BD505-7DBE-4A5E-BEE1-B059DB344C4A}" destId="{7979A01D-305C-4783-AA40-55AB3B9A16BC}" srcOrd="0" destOrd="0" presId="urn:microsoft.com/office/officeart/2009/3/layout/PieProcess"/>
    <dgm:cxn modelId="{280701A8-DBD0-49E1-A3B8-924D32B84226}" type="presOf" srcId="{75F77B1B-921A-4875-83ED-1628AF9CCF0E}" destId="{967EB777-D83C-41F0-A73D-4D541B9E1EEF}" srcOrd="0" destOrd="0" presId="urn:microsoft.com/office/officeart/2009/3/layout/PieProcess"/>
    <dgm:cxn modelId="{91ABB0A8-9B1D-4899-9637-3FEBA9622AC1}" srcId="{E56BD505-7DBE-4A5E-BEE1-B059DB344C4A}" destId="{75F77B1B-921A-4875-83ED-1628AF9CCF0E}" srcOrd="0" destOrd="0" parTransId="{C220A113-4700-457D-B0B9-28A3D4720AC0}" sibTransId="{05BD19B9-2657-443E-884D-5B90E53A90CA}"/>
    <dgm:cxn modelId="{03542EB3-8FE9-47E7-BB63-395996C003F7}" srcId="{3E252708-5D33-49DA-8E9B-0185620F0BAD}" destId="{50E7A85A-B4A1-4F10-86DC-D37C5760FAF3}" srcOrd="0" destOrd="0" parTransId="{8F316684-FAD6-43E9-A765-F9327324EBE8}" sibTransId="{DF11F6B2-E1EA-4EAD-85FE-1CA94163E913}"/>
    <dgm:cxn modelId="{CF4FECBC-ABF7-4BE9-B75E-7E65336C8CB8}" srcId="{7365E08A-AFC6-4763-94E7-ECB76BBA9AF0}" destId="{3E252708-5D33-49DA-8E9B-0185620F0BAD}" srcOrd="0" destOrd="0" parTransId="{4369EDB4-F933-431B-A5DD-8C837E47F07F}" sibTransId="{F30EA5F1-0AE4-46EA-95FC-902543CD56D4}"/>
    <dgm:cxn modelId="{A61317CF-ADEE-4920-8E7F-B29FBEF4937B}" type="presOf" srcId="{331D8129-B492-4EAB-B642-EA0A0A9495B5}" destId="{411320B4-481E-4BB0-9403-18F0F74E9368}" srcOrd="0" destOrd="1" presId="urn:microsoft.com/office/officeart/2009/3/layout/PieProcess"/>
    <dgm:cxn modelId="{46DCB6DE-8F9E-4410-A2AF-0C0E0E05BFBC}" type="presOf" srcId="{37A6D110-E1D6-4D8C-8E28-78793C8D652C}" destId="{411320B4-481E-4BB0-9403-18F0F74E9368}" srcOrd="0" destOrd="0" presId="urn:microsoft.com/office/officeart/2009/3/layout/PieProcess"/>
    <dgm:cxn modelId="{605F3AE2-D540-4010-B8B6-B0CEE5D167FC}" type="presOf" srcId="{36BBCD67-64DC-4F6E-9FB4-0ADFC8935DC0}" destId="{4B3653EF-FC99-441A-8CC3-828DD5FDA33C}" srcOrd="0" destOrd="0" presId="urn:microsoft.com/office/officeart/2009/3/layout/PieProcess"/>
    <dgm:cxn modelId="{98AA0DEE-E480-41CF-80F3-47955E1614CD}" srcId="{36BBCD67-64DC-4F6E-9FB4-0ADFC8935DC0}" destId="{37A6D110-E1D6-4D8C-8E28-78793C8D652C}" srcOrd="0" destOrd="0" parTransId="{DD19AD81-660D-4366-92D0-C946291538FA}" sibTransId="{EDA1A014-3746-40AB-B670-06909FE9506E}"/>
    <dgm:cxn modelId="{DD16F6AB-F93F-4B38-9B2B-C3CBFE6B38B3}" type="presParOf" srcId="{EA943074-EE6C-486A-A1B2-20F4DA4CA393}" destId="{BFCA40E5-67F7-41F4-BF73-06EA10F119C3}" srcOrd="0" destOrd="0" presId="urn:microsoft.com/office/officeart/2009/3/layout/PieProcess"/>
    <dgm:cxn modelId="{C995C6C6-244D-4CC0-AF9A-DF7D0585846B}" type="presParOf" srcId="{BFCA40E5-67F7-41F4-BF73-06EA10F119C3}" destId="{5CB8B4CC-2772-4A56-9E8D-7DCF0651F6EA}" srcOrd="0" destOrd="0" presId="urn:microsoft.com/office/officeart/2009/3/layout/PieProcess"/>
    <dgm:cxn modelId="{AAF21900-9CB9-42B9-98A9-AFB417428484}" type="presParOf" srcId="{BFCA40E5-67F7-41F4-BF73-06EA10F119C3}" destId="{18C9F721-E7C5-46F8-ADF0-1519280A5A90}" srcOrd="1" destOrd="0" presId="urn:microsoft.com/office/officeart/2009/3/layout/PieProcess"/>
    <dgm:cxn modelId="{8215EDD4-02D5-4CC7-8354-EFC88A1B1094}" type="presParOf" srcId="{BFCA40E5-67F7-41F4-BF73-06EA10F119C3}" destId="{1928D340-CCE7-4292-8803-D9C2761522ED}" srcOrd="2" destOrd="0" presId="urn:microsoft.com/office/officeart/2009/3/layout/PieProcess"/>
    <dgm:cxn modelId="{FA1704DD-39C2-4E62-A795-4B8B343E14CD}" type="presParOf" srcId="{EA943074-EE6C-486A-A1B2-20F4DA4CA393}" destId="{DF39202B-D5AF-4C18-96CE-8B5928C3922B}" srcOrd="1" destOrd="0" presId="urn:microsoft.com/office/officeart/2009/3/layout/PieProcess"/>
    <dgm:cxn modelId="{6B1982DC-6426-4BA3-90C0-0E667CC71C2E}" type="presParOf" srcId="{EA943074-EE6C-486A-A1B2-20F4DA4CA393}" destId="{20041B84-9610-491C-B9F2-4D14AAC48D7B}" srcOrd="2" destOrd="0" presId="urn:microsoft.com/office/officeart/2009/3/layout/PieProcess"/>
    <dgm:cxn modelId="{B9E72F29-7F40-4F85-931A-5B47C993B839}" type="presParOf" srcId="{20041B84-9610-491C-B9F2-4D14AAC48D7B}" destId="{A72F445E-99E2-4E9F-9109-15D74E487BA5}" srcOrd="0" destOrd="0" presId="urn:microsoft.com/office/officeart/2009/3/layout/PieProcess"/>
    <dgm:cxn modelId="{8A96D587-7D8D-4F4C-BBB5-827008C64397}" type="presParOf" srcId="{EA943074-EE6C-486A-A1B2-20F4DA4CA393}" destId="{652D802D-7375-4874-A37F-658901C8FB8E}" srcOrd="3" destOrd="0" presId="urn:microsoft.com/office/officeart/2009/3/layout/PieProcess"/>
    <dgm:cxn modelId="{2B4B5511-9F5A-41AF-B38D-1585C0FDDE82}" type="presParOf" srcId="{EA943074-EE6C-486A-A1B2-20F4DA4CA393}" destId="{0BD1D8D6-47C4-4708-BE17-BFEE844A3C70}" srcOrd="4" destOrd="0" presId="urn:microsoft.com/office/officeart/2009/3/layout/PieProcess"/>
    <dgm:cxn modelId="{ABD9738A-9E4F-459F-B826-C8B0B6D079E9}" type="presParOf" srcId="{0BD1D8D6-47C4-4708-BE17-BFEE844A3C70}" destId="{70F0B1D3-8687-4651-BF15-9093A7A6A515}" srcOrd="0" destOrd="0" presId="urn:microsoft.com/office/officeart/2009/3/layout/PieProcess"/>
    <dgm:cxn modelId="{8E6A8F17-9BDD-441C-9053-D40149C75D71}" type="presParOf" srcId="{0BD1D8D6-47C4-4708-BE17-BFEE844A3C70}" destId="{6C42302D-5CAC-4DB2-AFEF-56DCE84C9BB3}" srcOrd="1" destOrd="0" presId="urn:microsoft.com/office/officeart/2009/3/layout/PieProcess"/>
    <dgm:cxn modelId="{AA5A593E-03E8-4454-B9C1-687C08519345}" type="presParOf" srcId="{0BD1D8D6-47C4-4708-BE17-BFEE844A3C70}" destId="{4B3653EF-FC99-441A-8CC3-828DD5FDA33C}" srcOrd="2" destOrd="0" presId="urn:microsoft.com/office/officeart/2009/3/layout/PieProcess"/>
    <dgm:cxn modelId="{1F96151A-6E29-44A9-AE94-DED0CEEF3F10}" type="presParOf" srcId="{EA943074-EE6C-486A-A1B2-20F4DA4CA393}" destId="{EDA6A747-433B-41FD-8232-A573CF14E91D}" srcOrd="5" destOrd="0" presId="urn:microsoft.com/office/officeart/2009/3/layout/PieProcess"/>
    <dgm:cxn modelId="{FAE8237D-E27D-4B6F-BBC9-EF255C6EE37F}" type="presParOf" srcId="{EA943074-EE6C-486A-A1B2-20F4DA4CA393}" destId="{83C2B1F4-1B85-4EB3-AE67-89EAADB283F1}" srcOrd="6" destOrd="0" presId="urn:microsoft.com/office/officeart/2009/3/layout/PieProcess"/>
    <dgm:cxn modelId="{5FCA6956-E0B2-45F8-81EE-38F68C4017CF}" type="presParOf" srcId="{83C2B1F4-1B85-4EB3-AE67-89EAADB283F1}" destId="{411320B4-481E-4BB0-9403-18F0F74E9368}" srcOrd="0" destOrd="0" presId="urn:microsoft.com/office/officeart/2009/3/layout/PieProcess"/>
    <dgm:cxn modelId="{A2F119FE-E30E-4D6D-A4A7-FAF6B39583F3}" type="presParOf" srcId="{EA943074-EE6C-486A-A1B2-20F4DA4CA393}" destId="{2909954E-A316-40FB-B2BC-80C688BB406F}" srcOrd="7" destOrd="0" presId="urn:microsoft.com/office/officeart/2009/3/layout/PieProcess"/>
    <dgm:cxn modelId="{533E6C06-1CC9-43E3-A05B-C0302D8A22FE}" type="presParOf" srcId="{EA943074-EE6C-486A-A1B2-20F4DA4CA393}" destId="{22182207-BF1F-4365-9830-8E3F8DBB7BD8}" srcOrd="8" destOrd="0" presId="urn:microsoft.com/office/officeart/2009/3/layout/PieProcess"/>
    <dgm:cxn modelId="{505F9262-1673-4775-B315-845CC21E052F}" type="presParOf" srcId="{22182207-BF1F-4365-9830-8E3F8DBB7BD8}" destId="{0D302BB7-9D26-4417-A692-AB13D70FAE2B}" srcOrd="0" destOrd="0" presId="urn:microsoft.com/office/officeart/2009/3/layout/PieProcess"/>
    <dgm:cxn modelId="{628563FB-B619-439B-8616-2955F9119722}" type="presParOf" srcId="{22182207-BF1F-4365-9830-8E3F8DBB7BD8}" destId="{F381077F-CF66-4892-8330-6A3555BFB745}" srcOrd="1" destOrd="0" presId="urn:microsoft.com/office/officeart/2009/3/layout/PieProcess"/>
    <dgm:cxn modelId="{7FD26349-09B0-45DE-A6AD-EA4679FA99DE}" type="presParOf" srcId="{22182207-BF1F-4365-9830-8E3F8DBB7BD8}" destId="{7979A01D-305C-4783-AA40-55AB3B9A16BC}" srcOrd="2" destOrd="0" presId="urn:microsoft.com/office/officeart/2009/3/layout/PieProcess"/>
    <dgm:cxn modelId="{FA453AAC-9146-4E05-89C8-0EB4B448F9E9}" type="presParOf" srcId="{EA943074-EE6C-486A-A1B2-20F4DA4CA393}" destId="{8C511284-E8D3-447E-AE85-C02739C7D155}" srcOrd="9" destOrd="0" presId="urn:microsoft.com/office/officeart/2009/3/layout/PieProcess"/>
    <dgm:cxn modelId="{46276A8E-E181-4A36-A337-8C200D70FC6B}" type="presParOf" srcId="{EA943074-EE6C-486A-A1B2-20F4DA4CA393}" destId="{617A91B6-9EE8-4256-A166-E12653AD8A4F}" srcOrd="10" destOrd="0" presId="urn:microsoft.com/office/officeart/2009/3/layout/PieProcess"/>
    <dgm:cxn modelId="{F3F81B06-63B6-4C79-9471-52C71A187860}" type="presParOf" srcId="{617A91B6-9EE8-4256-A166-E12653AD8A4F}" destId="{967EB777-D83C-41F0-A73D-4D541B9E1EEF}" srcOrd="0" destOrd="0" presId="urn:microsoft.com/office/officeart/2009/3/layout/Pi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365E08A-AFC6-4763-94E7-ECB76BBA9AF0}" type="doc">
      <dgm:prSet loTypeId="urn:microsoft.com/office/officeart/2009/3/layout/PieProcess" loCatId="process" qsTypeId="urn:microsoft.com/office/officeart/2005/8/quickstyle/simple1" qsCatId="simple" csTypeId="urn:microsoft.com/office/officeart/2005/8/colors/accent1_2" csCatId="accent1" phldr="1"/>
      <dgm:spPr/>
      <dgm:t>
        <a:bodyPr/>
        <a:lstStyle/>
        <a:p>
          <a:endParaRPr lang="en-US"/>
        </a:p>
      </dgm:t>
    </dgm:pt>
    <dgm:pt modelId="{3E252708-5D33-49DA-8E9B-0185620F0BAD}">
      <dgm:prSet phldrT="[Text]"/>
      <dgm:spPr/>
      <dgm:t>
        <a:bodyPr/>
        <a:lstStyle/>
        <a:p>
          <a:r>
            <a:rPr lang="en-US" dirty="0">
              <a:solidFill>
                <a:srgbClr val="00A0BE"/>
              </a:solidFill>
              <a:latin typeface="+mj-lt"/>
            </a:rPr>
            <a:t>What It Is</a:t>
          </a:r>
        </a:p>
      </dgm:t>
    </dgm:pt>
    <dgm:pt modelId="{4369EDB4-F933-431B-A5DD-8C837E47F07F}" type="parTrans" cxnId="{CF4FECBC-ABF7-4BE9-B75E-7E65336C8CB8}">
      <dgm:prSet/>
      <dgm:spPr/>
      <dgm:t>
        <a:bodyPr/>
        <a:lstStyle/>
        <a:p>
          <a:endParaRPr lang="en-US">
            <a:latin typeface="+mj-lt"/>
          </a:endParaRPr>
        </a:p>
      </dgm:t>
    </dgm:pt>
    <dgm:pt modelId="{F30EA5F1-0AE4-46EA-95FC-902543CD56D4}" type="sibTrans" cxnId="{CF4FECBC-ABF7-4BE9-B75E-7E65336C8CB8}">
      <dgm:prSet/>
      <dgm:spPr/>
      <dgm:t>
        <a:bodyPr/>
        <a:lstStyle/>
        <a:p>
          <a:endParaRPr lang="en-US">
            <a:latin typeface="+mj-lt"/>
          </a:endParaRPr>
        </a:p>
      </dgm:t>
    </dgm:pt>
    <dgm:pt modelId="{36BBCD67-64DC-4F6E-9FB4-0ADFC8935DC0}">
      <dgm:prSet phldrT="[Text]"/>
      <dgm:spPr/>
      <dgm:t>
        <a:bodyPr/>
        <a:lstStyle/>
        <a:p>
          <a:r>
            <a:rPr lang="en-US" dirty="0">
              <a:solidFill>
                <a:srgbClr val="BD2823"/>
              </a:solidFill>
              <a:latin typeface="+mj-lt"/>
            </a:rPr>
            <a:t>Why It Matters</a:t>
          </a:r>
        </a:p>
      </dgm:t>
    </dgm:pt>
    <dgm:pt modelId="{BE42A373-6201-4957-923E-765D6C3D93ED}" type="parTrans" cxnId="{AEFCE012-0C19-4A35-9F1F-43D27E4CE4A8}">
      <dgm:prSet/>
      <dgm:spPr/>
      <dgm:t>
        <a:bodyPr/>
        <a:lstStyle/>
        <a:p>
          <a:endParaRPr lang="en-US">
            <a:latin typeface="+mj-lt"/>
          </a:endParaRPr>
        </a:p>
      </dgm:t>
    </dgm:pt>
    <dgm:pt modelId="{5F332786-02BD-4057-826E-0EAF51C2F6F7}" type="sibTrans" cxnId="{AEFCE012-0C19-4A35-9F1F-43D27E4CE4A8}">
      <dgm:prSet/>
      <dgm:spPr/>
      <dgm:t>
        <a:bodyPr/>
        <a:lstStyle/>
        <a:p>
          <a:endParaRPr lang="en-US">
            <a:latin typeface="+mj-lt"/>
          </a:endParaRPr>
        </a:p>
      </dgm:t>
    </dgm:pt>
    <dgm:pt modelId="{E56BD505-7DBE-4A5E-BEE1-B059DB344C4A}">
      <dgm:prSet phldrT="[Text]"/>
      <dgm:spPr/>
      <dgm:t>
        <a:bodyPr/>
        <a:lstStyle/>
        <a:p>
          <a:r>
            <a:rPr lang="en-US" dirty="0">
              <a:solidFill>
                <a:srgbClr val="1E995E"/>
              </a:solidFill>
              <a:latin typeface="+mj-lt"/>
            </a:rPr>
            <a:t>Value</a:t>
          </a:r>
        </a:p>
      </dgm:t>
    </dgm:pt>
    <dgm:pt modelId="{C4AEF666-6990-4187-962F-A2D260AEB974}" type="parTrans" cxnId="{17D73183-3AE7-4CBB-8608-1A119FA2ED21}">
      <dgm:prSet/>
      <dgm:spPr/>
      <dgm:t>
        <a:bodyPr/>
        <a:lstStyle/>
        <a:p>
          <a:endParaRPr lang="en-US">
            <a:latin typeface="+mj-lt"/>
          </a:endParaRPr>
        </a:p>
      </dgm:t>
    </dgm:pt>
    <dgm:pt modelId="{585DED11-DCC2-4BBF-99D3-A231C2D53F16}" type="sibTrans" cxnId="{17D73183-3AE7-4CBB-8608-1A119FA2ED21}">
      <dgm:prSet/>
      <dgm:spPr/>
      <dgm:t>
        <a:bodyPr/>
        <a:lstStyle/>
        <a:p>
          <a:endParaRPr lang="en-US">
            <a:latin typeface="+mj-lt"/>
          </a:endParaRPr>
        </a:p>
      </dgm:t>
    </dgm:pt>
    <dgm:pt modelId="{50E7A85A-B4A1-4F10-86DC-D37C5760FAF3}">
      <dgm:prSet phldrT="[Text]"/>
      <dgm:spPr/>
      <dgm:t>
        <a:bodyPr/>
        <a:lstStyle/>
        <a:p>
          <a:r>
            <a:rPr lang="en-US" dirty="0">
              <a:latin typeface="+mj-lt"/>
            </a:rPr>
            <a:t>Commercial warewashing equipment in restaurants, cafeterias, hospitality, etc.</a:t>
          </a:r>
        </a:p>
      </dgm:t>
    </dgm:pt>
    <dgm:pt modelId="{8F316684-FAD6-43E9-A765-F9327324EBE8}" type="parTrans" cxnId="{03542EB3-8FE9-47E7-BB63-395996C003F7}">
      <dgm:prSet/>
      <dgm:spPr/>
      <dgm:t>
        <a:bodyPr/>
        <a:lstStyle/>
        <a:p>
          <a:endParaRPr lang="en-US">
            <a:latin typeface="+mj-lt"/>
          </a:endParaRPr>
        </a:p>
      </dgm:t>
    </dgm:pt>
    <dgm:pt modelId="{DF11F6B2-E1EA-4EAD-85FE-1CA94163E913}" type="sibTrans" cxnId="{03542EB3-8FE9-47E7-BB63-395996C003F7}">
      <dgm:prSet/>
      <dgm:spPr/>
      <dgm:t>
        <a:bodyPr/>
        <a:lstStyle/>
        <a:p>
          <a:endParaRPr lang="en-US">
            <a:latin typeface="+mj-lt"/>
          </a:endParaRPr>
        </a:p>
      </dgm:t>
    </dgm:pt>
    <dgm:pt modelId="{37A6D110-E1D6-4D8C-8E28-78793C8D652C}">
      <dgm:prSet phldrT="[Text]"/>
      <dgm:spPr/>
      <dgm:t>
        <a:bodyPr/>
        <a:lstStyle/>
        <a:p>
          <a:pPr>
            <a:buFont typeface="Arial" panose="020B0604020202020204" pitchFamily="34" charset="0"/>
            <a:buNone/>
          </a:pPr>
          <a:r>
            <a:rPr lang="en-US" dirty="0">
              <a:latin typeface="+mj-lt"/>
            </a:rPr>
            <a:t>- Dishwashers require </a:t>
          </a:r>
          <a:r>
            <a:rPr lang="en-US" b="1" dirty="0">
              <a:latin typeface="+mj-lt"/>
            </a:rPr>
            <a:t>high-temperature, high-volume bursts</a:t>
          </a:r>
          <a:r>
            <a:rPr lang="en-US" dirty="0">
              <a:latin typeface="+mj-lt"/>
            </a:rPr>
            <a:t>.</a:t>
          </a:r>
        </a:p>
      </dgm:t>
    </dgm:pt>
    <dgm:pt modelId="{DD19AD81-660D-4366-92D0-C946291538FA}" type="parTrans" cxnId="{98AA0DEE-E480-41CF-80F3-47955E1614CD}">
      <dgm:prSet/>
      <dgm:spPr/>
      <dgm:t>
        <a:bodyPr/>
        <a:lstStyle/>
        <a:p>
          <a:endParaRPr lang="en-US">
            <a:latin typeface="+mj-lt"/>
          </a:endParaRPr>
        </a:p>
      </dgm:t>
    </dgm:pt>
    <dgm:pt modelId="{EDA1A014-3746-40AB-B670-06909FE9506E}" type="sibTrans" cxnId="{98AA0DEE-E480-41CF-80F3-47955E1614CD}">
      <dgm:prSet/>
      <dgm:spPr/>
      <dgm:t>
        <a:bodyPr/>
        <a:lstStyle/>
        <a:p>
          <a:endParaRPr lang="en-US">
            <a:latin typeface="+mj-lt"/>
          </a:endParaRPr>
        </a:p>
      </dgm:t>
    </dgm:pt>
    <dgm:pt modelId="{75F77B1B-921A-4875-83ED-1628AF9CCF0E}">
      <dgm:prSet phldrT="[Text]"/>
      <dgm:spPr/>
      <dgm:t>
        <a:bodyPr/>
        <a:lstStyle/>
        <a:p>
          <a:r>
            <a:rPr lang="en-US" dirty="0">
              <a:latin typeface="+mj-lt"/>
            </a:rPr>
            <a:t>Properly sized tankless systems ensure </a:t>
          </a:r>
          <a:r>
            <a:rPr lang="en-US" b="1" dirty="0">
              <a:latin typeface="+mj-lt"/>
            </a:rPr>
            <a:t>sanitation compliance</a:t>
          </a:r>
          <a:r>
            <a:rPr lang="en-US" dirty="0">
              <a:latin typeface="+mj-lt"/>
            </a:rPr>
            <a:t>, reduce recovery delays, and prevent equipment downtime in food service settings.</a:t>
          </a:r>
        </a:p>
      </dgm:t>
    </dgm:pt>
    <dgm:pt modelId="{C220A113-4700-457D-B0B9-28A3D4720AC0}" type="parTrans" cxnId="{91ABB0A8-9B1D-4899-9637-3FEBA9622AC1}">
      <dgm:prSet/>
      <dgm:spPr/>
      <dgm:t>
        <a:bodyPr/>
        <a:lstStyle/>
        <a:p>
          <a:endParaRPr lang="en-US">
            <a:latin typeface="+mj-lt"/>
          </a:endParaRPr>
        </a:p>
      </dgm:t>
    </dgm:pt>
    <dgm:pt modelId="{05BD19B9-2657-443E-884D-5B90E53A90CA}" type="sibTrans" cxnId="{91ABB0A8-9B1D-4899-9637-3FEBA9622AC1}">
      <dgm:prSet/>
      <dgm:spPr/>
      <dgm:t>
        <a:bodyPr/>
        <a:lstStyle/>
        <a:p>
          <a:endParaRPr lang="en-US">
            <a:latin typeface="+mj-lt"/>
          </a:endParaRPr>
        </a:p>
      </dgm:t>
    </dgm:pt>
    <dgm:pt modelId="{90AE61EF-5036-478A-9236-6F37920A802C}">
      <dgm:prSet/>
      <dgm:spPr/>
      <dgm:t>
        <a:bodyPr/>
        <a:lstStyle/>
        <a:p>
          <a:pPr>
            <a:buFont typeface="Arial" panose="020B0604020202020204" pitchFamily="34" charset="0"/>
            <a:buNone/>
          </a:pPr>
          <a:r>
            <a:rPr lang="en-US" dirty="0">
              <a:latin typeface="+mj-lt"/>
            </a:rPr>
            <a:t>- Booster heaters depend on consistent inlet temperature — tankless must sustain this.</a:t>
          </a:r>
        </a:p>
      </dgm:t>
    </dgm:pt>
    <dgm:pt modelId="{CC893CC7-75CA-4BAC-BF1D-E98C26B9F4E3}" type="parTrans" cxnId="{CCC17BD1-8E4F-4452-9577-D37308CDC8E6}">
      <dgm:prSet/>
      <dgm:spPr/>
      <dgm:t>
        <a:bodyPr/>
        <a:lstStyle/>
        <a:p>
          <a:endParaRPr lang="en-US"/>
        </a:p>
      </dgm:t>
    </dgm:pt>
    <dgm:pt modelId="{06C2D3EC-A264-4CC4-9083-2BBEA08D6DEA}" type="sibTrans" cxnId="{CCC17BD1-8E4F-4452-9577-D37308CDC8E6}">
      <dgm:prSet/>
      <dgm:spPr/>
      <dgm:t>
        <a:bodyPr/>
        <a:lstStyle/>
        <a:p>
          <a:endParaRPr lang="en-US"/>
        </a:p>
      </dgm:t>
    </dgm:pt>
    <dgm:pt modelId="{11C9F582-CDBE-4EE2-AC2B-13E9AD74857E}">
      <dgm:prSet/>
      <dgm:spPr/>
      <dgm:t>
        <a:bodyPr/>
        <a:lstStyle/>
        <a:p>
          <a:pPr>
            <a:buFont typeface="Arial" panose="020B0604020202020204" pitchFamily="34" charset="0"/>
            <a:buNone/>
          </a:pPr>
          <a:r>
            <a:rPr lang="en-US" dirty="0">
              <a:latin typeface="+mj-lt"/>
            </a:rPr>
            <a:t>- Cycle-based operation creates </a:t>
          </a:r>
          <a:r>
            <a:rPr lang="en-US" b="1" dirty="0">
              <a:latin typeface="+mj-lt"/>
            </a:rPr>
            <a:t>intermittent but intense GPM and BTU loads</a:t>
          </a:r>
          <a:r>
            <a:rPr lang="en-US" dirty="0">
              <a:latin typeface="+mj-lt"/>
            </a:rPr>
            <a:t>.</a:t>
          </a:r>
        </a:p>
      </dgm:t>
    </dgm:pt>
    <dgm:pt modelId="{46D8228B-10F0-4FCF-A111-6BDAFBE5D363}" type="parTrans" cxnId="{3F23A171-C2B1-47A2-99CC-D42968D9FBCD}">
      <dgm:prSet/>
      <dgm:spPr/>
      <dgm:t>
        <a:bodyPr/>
        <a:lstStyle/>
        <a:p>
          <a:endParaRPr lang="en-US"/>
        </a:p>
      </dgm:t>
    </dgm:pt>
    <dgm:pt modelId="{5AB0DE56-1543-49F2-A42A-DD0F329C94CA}" type="sibTrans" cxnId="{3F23A171-C2B1-47A2-99CC-D42968D9FBCD}">
      <dgm:prSet/>
      <dgm:spPr/>
      <dgm:t>
        <a:bodyPr/>
        <a:lstStyle/>
        <a:p>
          <a:endParaRPr lang="en-US"/>
        </a:p>
      </dgm:t>
    </dgm:pt>
    <dgm:pt modelId="{EA943074-EE6C-486A-A1B2-20F4DA4CA393}" type="pres">
      <dgm:prSet presAssocID="{7365E08A-AFC6-4763-94E7-ECB76BBA9AF0}" presName="Name0" presStyleCnt="0">
        <dgm:presLayoutVars>
          <dgm:chMax val="7"/>
          <dgm:chPref val="7"/>
          <dgm:dir/>
          <dgm:animOne val="branch"/>
          <dgm:animLvl val="lvl"/>
        </dgm:presLayoutVars>
      </dgm:prSet>
      <dgm:spPr/>
    </dgm:pt>
    <dgm:pt modelId="{BFCA40E5-67F7-41F4-BF73-06EA10F119C3}" type="pres">
      <dgm:prSet presAssocID="{3E252708-5D33-49DA-8E9B-0185620F0BAD}" presName="ParentComposite" presStyleCnt="0"/>
      <dgm:spPr/>
    </dgm:pt>
    <dgm:pt modelId="{5CB8B4CC-2772-4A56-9E8D-7DCF0651F6EA}" type="pres">
      <dgm:prSet presAssocID="{3E252708-5D33-49DA-8E9B-0185620F0BAD}" presName="Chord" presStyleLbl="bgShp" presStyleIdx="0" presStyleCnt="3"/>
      <dgm:spPr/>
    </dgm:pt>
    <dgm:pt modelId="{18C9F721-E7C5-46F8-ADF0-1519280A5A90}" type="pres">
      <dgm:prSet presAssocID="{3E252708-5D33-49DA-8E9B-0185620F0BAD}" presName="Pie" presStyleLbl="alignNode1" presStyleIdx="0" presStyleCnt="3"/>
      <dgm:spPr>
        <a:solidFill>
          <a:srgbClr val="00A0BE"/>
        </a:solidFill>
        <a:ln>
          <a:noFill/>
        </a:ln>
      </dgm:spPr>
    </dgm:pt>
    <dgm:pt modelId="{1928D340-CCE7-4292-8803-D9C2761522ED}" type="pres">
      <dgm:prSet presAssocID="{3E252708-5D33-49DA-8E9B-0185620F0BAD}" presName="Parent" presStyleLbl="revTx" presStyleIdx="0" presStyleCnt="6">
        <dgm:presLayoutVars>
          <dgm:chMax val="1"/>
          <dgm:chPref val="1"/>
          <dgm:bulletEnabled val="1"/>
        </dgm:presLayoutVars>
      </dgm:prSet>
      <dgm:spPr/>
    </dgm:pt>
    <dgm:pt modelId="{DF39202B-D5AF-4C18-96CE-8B5928C3922B}" type="pres">
      <dgm:prSet presAssocID="{DF11F6B2-E1EA-4EAD-85FE-1CA94163E913}" presName="negSibTrans" presStyleCnt="0"/>
      <dgm:spPr/>
    </dgm:pt>
    <dgm:pt modelId="{20041B84-9610-491C-B9F2-4D14AAC48D7B}" type="pres">
      <dgm:prSet presAssocID="{3E252708-5D33-49DA-8E9B-0185620F0BAD}" presName="composite" presStyleCnt="0"/>
      <dgm:spPr/>
    </dgm:pt>
    <dgm:pt modelId="{A72F445E-99E2-4E9F-9109-15D74E487BA5}" type="pres">
      <dgm:prSet presAssocID="{3E252708-5D33-49DA-8E9B-0185620F0BAD}" presName="Child" presStyleLbl="revTx" presStyleIdx="1" presStyleCnt="6">
        <dgm:presLayoutVars>
          <dgm:chMax val="0"/>
          <dgm:chPref val="0"/>
          <dgm:bulletEnabled val="1"/>
        </dgm:presLayoutVars>
      </dgm:prSet>
      <dgm:spPr/>
    </dgm:pt>
    <dgm:pt modelId="{652D802D-7375-4874-A37F-658901C8FB8E}" type="pres">
      <dgm:prSet presAssocID="{F30EA5F1-0AE4-46EA-95FC-902543CD56D4}" presName="sibTrans" presStyleCnt="0"/>
      <dgm:spPr/>
    </dgm:pt>
    <dgm:pt modelId="{0BD1D8D6-47C4-4708-BE17-BFEE844A3C70}" type="pres">
      <dgm:prSet presAssocID="{36BBCD67-64DC-4F6E-9FB4-0ADFC8935DC0}" presName="ParentComposite" presStyleCnt="0"/>
      <dgm:spPr/>
    </dgm:pt>
    <dgm:pt modelId="{70F0B1D3-8687-4651-BF15-9093A7A6A515}" type="pres">
      <dgm:prSet presAssocID="{36BBCD67-64DC-4F6E-9FB4-0ADFC8935DC0}" presName="Chord" presStyleLbl="bgShp" presStyleIdx="1" presStyleCnt="3"/>
      <dgm:spPr/>
    </dgm:pt>
    <dgm:pt modelId="{6C42302D-5CAC-4DB2-AFEF-56DCE84C9BB3}" type="pres">
      <dgm:prSet presAssocID="{36BBCD67-64DC-4F6E-9FB4-0ADFC8935DC0}" presName="Pie" presStyleLbl="alignNode1" presStyleIdx="1" presStyleCnt="3"/>
      <dgm:spPr>
        <a:solidFill>
          <a:srgbClr val="BD2823"/>
        </a:solidFill>
        <a:ln>
          <a:noFill/>
        </a:ln>
      </dgm:spPr>
    </dgm:pt>
    <dgm:pt modelId="{4B3653EF-FC99-441A-8CC3-828DD5FDA33C}" type="pres">
      <dgm:prSet presAssocID="{36BBCD67-64DC-4F6E-9FB4-0ADFC8935DC0}" presName="Parent" presStyleLbl="revTx" presStyleIdx="2" presStyleCnt="6">
        <dgm:presLayoutVars>
          <dgm:chMax val="1"/>
          <dgm:chPref val="1"/>
          <dgm:bulletEnabled val="1"/>
        </dgm:presLayoutVars>
      </dgm:prSet>
      <dgm:spPr/>
    </dgm:pt>
    <dgm:pt modelId="{EDA6A747-433B-41FD-8232-A573CF14E91D}" type="pres">
      <dgm:prSet presAssocID="{EDA1A014-3746-40AB-B670-06909FE9506E}" presName="negSibTrans" presStyleCnt="0"/>
      <dgm:spPr/>
    </dgm:pt>
    <dgm:pt modelId="{83C2B1F4-1B85-4EB3-AE67-89EAADB283F1}" type="pres">
      <dgm:prSet presAssocID="{36BBCD67-64DC-4F6E-9FB4-0ADFC8935DC0}" presName="composite" presStyleCnt="0"/>
      <dgm:spPr/>
    </dgm:pt>
    <dgm:pt modelId="{411320B4-481E-4BB0-9403-18F0F74E9368}" type="pres">
      <dgm:prSet presAssocID="{36BBCD67-64DC-4F6E-9FB4-0ADFC8935DC0}" presName="Child" presStyleLbl="revTx" presStyleIdx="3" presStyleCnt="6">
        <dgm:presLayoutVars>
          <dgm:chMax val="0"/>
          <dgm:chPref val="0"/>
          <dgm:bulletEnabled val="1"/>
        </dgm:presLayoutVars>
      </dgm:prSet>
      <dgm:spPr/>
    </dgm:pt>
    <dgm:pt modelId="{2909954E-A316-40FB-B2BC-80C688BB406F}" type="pres">
      <dgm:prSet presAssocID="{5F332786-02BD-4057-826E-0EAF51C2F6F7}" presName="sibTrans" presStyleCnt="0"/>
      <dgm:spPr/>
    </dgm:pt>
    <dgm:pt modelId="{22182207-BF1F-4365-9830-8E3F8DBB7BD8}" type="pres">
      <dgm:prSet presAssocID="{E56BD505-7DBE-4A5E-BEE1-B059DB344C4A}" presName="ParentComposite" presStyleCnt="0"/>
      <dgm:spPr/>
    </dgm:pt>
    <dgm:pt modelId="{0D302BB7-9D26-4417-A692-AB13D70FAE2B}" type="pres">
      <dgm:prSet presAssocID="{E56BD505-7DBE-4A5E-BEE1-B059DB344C4A}" presName="Chord" presStyleLbl="bgShp" presStyleIdx="2" presStyleCnt="3"/>
      <dgm:spPr/>
    </dgm:pt>
    <dgm:pt modelId="{F381077F-CF66-4892-8330-6A3555BFB745}" type="pres">
      <dgm:prSet presAssocID="{E56BD505-7DBE-4A5E-BEE1-B059DB344C4A}" presName="Pie" presStyleLbl="alignNode1" presStyleIdx="2" presStyleCnt="3"/>
      <dgm:spPr>
        <a:solidFill>
          <a:srgbClr val="1E995E"/>
        </a:solidFill>
        <a:ln>
          <a:noFill/>
        </a:ln>
      </dgm:spPr>
    </dgm:pt>
    <dgm:pt modelId="{7979A01D-305C-4783-AA40-55AB3B9A16BC}" type="pres">
      <dgm:prSet presAssocID="{E56BD505-7DBE-4A5E-BEE1-B059DB344C4A}" presName="Parent" presStyleLbl="revTx" presStyleIdx="4" presStyleCnt="6">
        <dgm:presLayoutVars>
          <dgm:chMax val="1"/>
          <dgm:chPref val="1"/>
          <dgm:bulletEnabled val="1"/>
        </dgm:presLayoutVars>
      </dgm:prSet>
      <dgm:spPr/>
    </dgm:pt>
    <dgm:pt modelId="{8C511284-E8D3-447E-AE85-C02739C7D155}" type="pres">
      <dgm:prSet presAssocID="{05BD19B9-2657-443E-884D-5B90E53A90CA}" presName="negSibTrans" presStyleCnt="0"/>
      <dgm:spPr/>
    </dgm:pt>
    <dgm:pt modelId="{617A91B6-9EE8-4256-A166-E12653AD8A4F}" type="pres">
      <dgm:prSet presAssocID="{E56BD505-7DBE-4A5E-BEE1-B059DB344C4A}" presName="composite" presStyleCnt="0"/>
      <dgm:spPr/>
    </dgm:pt>
    <dgm:pt modelId="{967EB777-D83C-41F0-A73D-4D541B9E1EEF}" type="pres">
      <dgm:prSet presAssocID="{E56BD505-7DBE-4A5E-BEE1-B059DB344C4A}" presName="Child" presStyleLbl="revTx" presStyleIdx="5" presStyleCnt="6">
        <dgm:presLayoutVars>
          <dgm:chMax val="0"/>
          <dgm:chPref val="0"/>
          <dgm:bulletEnabled val="1"/>
        </dgm:presLayoutVars>
      </dgm:prSet>
      <dgm:spPr/>
    </dgm:pt>
  </dgm:ptLst>
  <dgm:cxnLst>
    <dgm:cxn modelId="{0BE6F90B-9A84-423D-B6B1-C173BE810CE3}" type="presOf" srcId="{50E7A85A-B4A1-4F10-86DC-D37C5760FAF3}" destId="{A72F445E-99E2-4E9F-9109-15D74E487BA5}" srcOrd="0" destOrd="0" presId="urn:microsoft.com/office/officeart/2009/3/layout/PieProcess"/>
    <dgm:cxn modelId="{AEFCE012-0C19-4A35-9F1F-43D27E4CE4A8}" srcId="{7365E08A-AFC6-4763-94E7-ECB76BBA9AF0}" destId="{36BBCD67-64DC-4F6E-9FB4-0ADFC8935DC0}" srcOrd="1" destOrd="0" parTransId="{BE42A373-6201-4957-923E-765D6C3D93ED}" sibTransId="{5F332786-02BD-4057-826E-0EAF51C2F6F7}"/>
    <dgm:cxn modelId="{A4B0213A-109D-416B-B4A1-7C8451852FA7}" type="presOf" srcId="{37A6D110-E1D6-4D8C-8E28-78793C8D652C}" destId="{411320B4-481E-4BB0-9403-18F0F74E9368}" srcOrd="0" destOrd="0" presId="urn:microsoft.com/office/officeart/2009/3/layout/PieProcess"/>
    <dgm:cxn modelId="{8EE59746-C31F-4688-B47A-99B02A530AE0}" type="presOf" srcId="{11C9F582-CDBE-4EE2-AC2B-13E9AD74857E}" destId="{411320B4-481E-4BB0-9403-18F0F74E9368}" srcOrd="0" destOrd="2" presId="urn:microsoft.com/office/officeart/2009/3/layout/PieProcess"/>
    <dgm:cxn modelId="{1645AF49-FE4F-41CD-A050-6D1D3DF3C16D}" type="presOf" srcId="{7365E08A-AFC6-4763-94E7-ECB76BBA9AF0}" destId="{EA943074-EE6C-486A-A1B2-20F4DA4CA393}" srcOrd="0" destOrd="0" presId="urn:microsoft.com/office/officeart/2009/3/layout/PieProcess"/>
    <dgm:cxn modelId="{3F23A171-C2B1-47A2-99CC-D42968D9FBCD}" srcId="{36BBCD67-64DC-4F6E-9FB4-0ADFC8935DC0}" destId="{11C9F582-CDBE-4EE2-AC2B-13E9AD74857E}" srcOrd="2" destOrd="0" parTransId="{46D8228B-10F0-4FCF-A111-6BDAFBE5D363}" sibTransId="{5AB0DE56-1543-49F2-A42A-DD0F329C94CA}"/>
    <dgm:cxn modelId="{C6171182-45EE-40C5-A561-C6F052998C4A}" type="presOf" srcId="{75F77B1B-921A-4875-83ED-1628AF9CCF0E}" destId="{967EB777-D83C-41F0-A73D-4D541B9E1EEF}" srcOrd="0" destOrd="0" presId="urn:microsoft.com/office/officeart/2009/3/layout/PieProcess"/>
    <dgm:cxn modelId="{17D73183-3AE7-4CBB-8608-1A119FA2ED21}" srcId="{7365E08A-AFC6-4763-94E7-ECB76BBA9AF0}" destId="{E56BD505-7DBE-4A5E-BEE1-B059DB344C4A}" srcOrd="2" destOrd="0" parTransId="{C4AEF666-6990-4187-962F-A2D260AEB974}" sibTransId="{585DED11-DCC2-4BBF-99D3-A231C2D53F16}"/>
    <dgm:cxn modelId="{4EA02E86-B242-4F6C-89CA-696D6D46C6AE}" type="presOf" srcId="{E56BD505-7DBE-4A5E-BEE1-B059DB344C4A}" destId="{7979A01D-305C-4783-AA40-55AB3B9A16BC}" srcOrd="0" destOrd="0" presId="urn:microsoft.com/office/officeart/2009/3/layout/PieProcess"/>
    <dgm:cxn modelId="{91ABB0A8-9B1D-4899-9637-3FEBA9622AC1}" srcId="{E56BD505-7DBE-4A5E-BEE1-B059DB344C4A}" destId="{75F77B1B-921A-4875-83ED-1628AF9CCF0E}" srcOrd="0" destOrd="0" parTransId="{C220A113-4700-457D-B0B9-28A3D4720AC0}" sibTransId="{05BD19B9-2657-443E-884D-5B90E53A90CA}"/>
    <dgm:cxn modelId="{03542EB3-8FE9-47E7-BB63-395996C003F7}" srcId="{3E252708-5D33-49DA-8E9B-0185620F0BAD}" destId="{50E7A85A-B4A1-4F10-86DC-D37C5760FAF3}" srcOrd="0" destOrd="0" parTransId="{8F316684-FAD6-43E9-A765-F9327324EBE8}" sibTransId="{DF11F6B2-E1EA-4EAD-85FE-1CA94163E913}"/>
    <dgm:cxn modelId="{FAA43CB6-B9BB-4B80-B435-4255BD04C60E}" type="presOf" srcId="{36BBCD67-64DC-4F6E-9FB4-0ADFC8935DC0}" destId="{4B3653EF-FC99-441A-8CC3-828DD5FDA33C}" srcOrd="0" destOrd="0" presId="urn:microsoft.com/office/officeart/2009/3/layout/PieProcess"/>
    <dgm:cxn modelId="{CF4FECBC-ABF7-4BE9-B75E-7E65336C8CB8}" srcId="{7365E08A-AFC6-4763-94E7-ECB76BBA9AF0}" destId="{3E252708-5D33-49DA-8E9B-0185620F0BAD}" srcOrd="0" destOrd="0" parTransId="{4369EDB4-F933-431B-A5DD-8C837E47F07F}" sibTransId="{F30EA5F1-0AE4-46EA-95FC-902543CD56D4}"/>
    <dgm:cxn modelId="{9937F9BF-8B1C-47B0-BEE2-588F39DD7263}" type="presOf" srcId="{3E252708-5D33-49DA-8E9B-0185620F0BAD}" destId="{1928D340-CCE7-4292-8803-D9C2761522ED}" srcOrd="0" destOrd="0" presId="urn:microsoft.com/office/officeart/2009/3/layout/PieProcess"/>
    <dgm:cxn modelId="{CCC17BD1-8E4F-4452-9577-D37308CDC8E6}" srcId="{36BBCD67-64DC-4F6E-9FB4-0ADFC8935DC0}" destId="{90AE61EF-5036-478A-9236-6F37920A802C}" srcOrd="1" destOrd="0" parTransId="{CC893CC7-75CA-4BAC-BF1D-E98C26B9F4E3}" sibTransId="{06C2D3EC-A264-4CC4-9083-2BBEA08D6DEA}"/>
    <dgm:cxn modelId="{777DE8DE-1D49-4D35-AAAA-D4FCA4DC97A4}" type="presOf" srcId="{90AE61EF-5036-478A-9236-6F37920A802C}" destId="{411320B4-481E-4BB0-9403-18F0F74E9368}" srcOrd="0" destOrd="1" presId="urn:microsoft.com/office/officeart/2009/3/layout/PieProcess"/>
    <dgm:cxn modelId="{98AA0DEE-E480-41CF-80F3-47955E1614CD}" srcId="{36BBCD67-64DC-4F6E-9FB4-0ADFC8935DC0}" destId="{37A6D110-E1D6-4D8C-8E28-78793C8D652C}" srcOrd="0" destOrd="0" parTransId="{DD19AD81-660D-4366-92D0-C946291538FA}" sibTransId="{EDA1A014-3746-40AB-B670-06909FE9506E}"/>
    <dgm:cxn modelId="{B3B9930E-154C-4766-838A-656CCBAE15C2}" type="presParOf" srcId="{EA943074-EE6C-486A-A1B2-20F4DA4CA393}" destId="{BFCA40E5-67F7-41F4-BF73-06EA10F119C3}" srcOrd="0" destOrd="0" presId="urn:microsoft.com/office/officeart/2009/3/layout/PieProcess"/>
    <dgm:cxn modelId="{A23825B3-AD9C-4278-B2A9-07D8098128E1}" type="presParOf" srcId="{BFCA40E5-67F7-41F4-BF73-06EA10F119C3}" destId="{5CB8B4CC-2772-4A56-9E8D-7DCF0651F6EA}" srcOrd="0" destOrd="0" presId="urn:microsoft.com/office/officeart/2009/3/layout/PieProcess"/>
    <dgm:cxn modelId="{9731FDA0-8A7F-45A8-A668-72CA19532B9F}" type="presParOf" srcId="{BFCA40E5-67F7-41F4-BF73-06EA10F119C3}" destId="{18C9F721-E7C5-46F8-ADF0-1519280A5A90}" srcOrd="1" destOrd="0" presId="urn:microsoft.com/office/officeart/2009/3/layout/PieProcess"/>
    <dgm:cxn modelId="{C4DDFFA2-6433-4A98-8282-03EE3CE46A4A}" type="presParOf" srcId="{BFCA40E5-67F7-41F4-BF73-06EA10F119C3}" destId="{1928D340-CCE7-4292-8803-D9C2761522ED}" srcOrd="2" destOrd="0" presId="urn:microsoft.com/office/officeart/2009/3/layout/PieProcess"/>
    <dgm:cxn modelId="{701EE7FE-855D-4C2F-A448-BB7A68563209}" type="presParOf" srcId="{EA943074-EE6C-486A-A1B2-20F4DA4CA393}" destId="{DF39202B-D5AF-4C18-96CE-8B5928C3922B}" srcOrd="1" destOrd="0" presId="urn:microsoft.com/office/officeart/2009/3/layout/PieProcess"/>
    <dgm:cxn modelId="{B1A5AC13-CC90-45B3-A59B-9A21AC6AAA78}" type="presParOf" srcId="{EA943074-EE6C-486A-A1B2-20F4DA4CA393}" destId="{20041B84-9610-491C-B9F2-4D14AAC48D7B}" srcOrd="2" destOrd="0" presId="urn:microsoft.com/office/officeart/2009/3/layout/PieProcess"/>
    <dgm:cxn modelId="{CDEDF7F8-FBAD-4A57-8D0F-8F1B591DAAC6}" type="presParOf" srcId="{20041B84-9610-491C-B9F2-4D14AAC48D7B}" destId="{A72F445E-99E2-4E9F-9109-15D74E487BA5}" srcOrd="0" destOrd="0" presId="urn:microsoft.com/office/officeart/2009/3/layout/PieProcess"/>
    <dgm:cxn modelId="{9D9E64D0-A748-49C4-9B7B-B1614DE753CC}" type="presParOf" srcId="{EA943074-EE6C-486A-A1B2-20F4DA4CA393}" destId="{652D802D-7375-4874-A37F-658901C8FB8E}" srcOrd="3" destOrd="0" presId="urn:microsoft.com/office/officeart/2009/3/layout/PieProcess"/>
    <dgm:cxn modelId="{EBD72C3A-C18D-44CA-B5AD-EF1E3DA532C6}" type="presParOf" srcId="{EA943074-EE6C-486A-A1B2-20F4DA4CA393}" destId="{0BD1D8D6-47C4-4708-BE17-BFEE844A3C70}" srcOrd="4" destOrd="0" presId="urn:microsoft.com/office/officeart/2009/3/layout/PieProcess"/>
    <dgm:cxn modelId="{34CFB238-6327-4BC5-9587-5ABDC2E69E93}" type="presParOf" srcId="{0BD1D8D6-47C4-4708-BE17-BFEE844A3C70}" destId="{70F0B1D3-8687-4651-BF15-9093A7A6A515}" srcOrd="0" destOrd="0" presId="urn:microsoft.com/office/officeart/2009/3/layout/PieProcess"/>
    <dgm:cxn modelId="{5CCC7CC6-C548-4209-B5C2-491D5D6D36AA}" type="presParOf" srcId="{0BD1D8D6-47C4-4708-BE17-BFEE844A3C70}" destId="{6C42302D-5CAC-4DB2-AFEF-56DCE84C9BB3}" srcOrd="1" destOrd="0" presId="urn:microsoft.com/office/officeart/2009/3/layout/PieProcess"/>
    <dgm:cxn modelId="{54CB744D-5639-4DEE-9F0A-ED316EF4A0BA}" type="presParOf" srcId="{0BD1D8D6-47C4-4708-BE17-BFEE844A3C70}" destId="{4B3653EF-FC99-441A-8CC3-828DD5FDA33C}" srcOrd="2" destOrd="0" presId="urn:microsoft.com/office/officeart/2009/3/layout/PieProcess"/>
    <dgm:cxn modelId="{79495909-8D55-41CD-8FBE-F740D1CE7358}" type="presParOf" srcId="{EA943074-EE6C-486A-A1B2-20F4DA4CA393}" destId="{EDA6A747-433B-41FD-8232-A573CF14E91D}" srcOrd="5" destOrd="0" presId="urn:microsoft.com/office/officeart/2009/3/layout/PieProcess"/>
    <dgm:cxn modelId="{DEAC6B2B-D4BB-4C20-8146-64C5071F0A88}" type="presParOf" srcId="{EA943074-EE6C-486A-A1B2-20F4DA4CA393}" destId="{83C2B1F4-1B85-4EB3-AE67-89EAADB283F1}" srcOrd="6" destOrd="0" presId="urn:microsoft.com/office/officeart/2009/3/layout/PieProcess"/>
    <dgm:cxn modelId="{B17D2125-8287-40DC-9A58-C4293DC3BD63}" type="presParOf" srcId="{83C2B1F4-1B85-4EB3-AE67-89EAADB283F1}" destId="{411320B4-481E-4BB0-9403-18F0F74E9368}" srcOrd="0" destOrd="0" presId="urn:microsoft.com/office/officeart/2009/3/layout/PieProcess"/>
    <dgm:cxn modelId="{436D71BA-4899-483D-8E7F-8952BEE2D17C}" type="presParOf" srcId="{EA943074-EE6C-486A-A1B2-20F4DA4CA393}" destId="{2909954E-A316-40FB-B2BC-80C688BB406F}" srcOrd="7" destOrd="0" presId="urn:microsoft.com/office/officeart/2009/3/layout/PieProcess"/>
    <dgm:cxn modelId="{CB00E375-4884-4ED7-9873-C07048BE4030}" type="presParOf" srcId="{EA943074-EE6C-486A-A1B2-20F4DA4CA393}" destId="{22182207-BF1F-4365-9830-8E3F8DBB7BD8}" srcOrd="8" destOrd="0" presId="urn:microsoft.com/office/officeart/2009/3/layout/PieProcess"/>
    <dgm:cxn modelId="{AAB451C7-AA1E-4FA5-8F41-C0ECE18E1336}" type="presParOf" srcId="{22182207-BF1F-4365-9830-8E3F8DBB7BD8}" destId="{0D302BB7-9D26-4417-A692-AB13D70FAE2B}" srcOrd="0" destOrd="0" presId="urn:microsoft.com/office/officeart/2009/3/layout/PieProcess"/>
    <dgm:cxn modelId="{100559FE-C31E-447D-860A-130F35E035F0}" type="presParOf" srcId="{22182207-BF1F-4365-9830-8E3F8DBB7BD8}" destId="{F381077F-CF66-4892-8330-6A3555BFB745}" srcOrd="1" destOrd="0" presId="urn:microsoft.com/office/officeart/2009/3/layout/PieProcess"/>
    <dgm:cxn modelId="{980DF968-E171-4B95-B57E-E442C771BB91}" type="presParOf" srcId="{22182207-BF1F-4365-9830-8E3F8DBB7BD8}" destId="{7979A01D-305C-4783-AA40-55AB3B9A16BC}" srcOrd="2" destOrd="0" presId="urn:microsoft.com/office/officeart/2009/3/layout/PieProcess"/>
    <dgm:cxn modelId="{E90DF87F-A2F1-438B-85BD-48099EE0DC14}" type="presParOf" srcId="{EA943074-EE6C-486A-A1B2-20F4DA4CA393}" destId="{8C511284-E8D3-447E-AE85-C02739C7D155}" srcOrd="9" destOrd="0" presId="urn:microsoft.com/office/officeart/2009/3/layout/PieProcess"/>
    <dgm:cxn modelId="{F1FD816F-2164-44E7-B520-D78B46F93E99}" type="presParOf" srcId="{EA943074-EE6C-486A-A1B2-20F4DA4CA393}" destId="{617A91B6-9EE8-4256-A166-E12653AD8A4F}" srcOrd="10" destOrd="0" presId="urn:microsoft.com/office/officeart/2009/3/layout/PieProcess"/>
    <dgm:cxn modelId="{C0343FC8-093A-424F-9D32-DB9886EA6224}" type="presParOf" srcId="{617A91B6-9EE8-4256-A166-E12653AD8A4F}" destId="{967EB777-D83C-41F0-A73D-4D541B9E1EEF}" srcOrd="0" destOrd="0" presId="urn:microsoft.com/office/officeart/2009/3/layout/Pi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9B501C-BED4-4C7B-97F1-BA47DC09BE9E}">
      <dsp:nvSpPr>
        <dsp:cNvPr id="0" name=""/>
        <dsp:cNvSpPr/>
      </dsp:nvSpPr>
      <dsp:spPr>
        <a:xfrm>
          <a:off x="0" y="0"/>
          <a:ext cx="6347639"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E5BB92-F88D-4D37-BCAB-BD1B9FD60CE6}">
      <dsp:nvSpPr>
        <dsp:cNvPr id="0" name=""/>
        <dsp:cNvSpPr/>
      </dsp:nvSpPr>
      <dsp:spPr>
        <a:xfrm>
          <a:off x="0" y="0"/>
          <a:ext cx="1269527" cy="1083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solidFill>
                <a:schemeClr val="tx1"/>
              </a:solidFill>
            </a:rPr>
            <a:t>High-Efficiency Performance</a:t>
          </a:r>
        </a:p>
      </dsp:txBody>
      <dsp:txXfrm>
        <a:off x="0" y="0"/>
        <a:ext cx="1269527" cy="1083111"/>
      </dsp:txXfrm>
    </dsp:sp>
    <dsp:sp modelId="{4936FC2F-299A-43C3-9BBA-EB91C4817336}">
      <dsp:nvSpPr>
        <dsp:cNvPr id="0" name=""/>
        <dsp:cNvSpPr/>
      </dsp:nvSpPr>
      <dsp:spPr>
        <a:xfrm>
          <a:off x="1364742" y="49184"/>
          <a:ext cx="4982896" cy="983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Maximum output while lowering operational costs</a:t>
          </a:r>
        </a:p>
      </dsp:txBody>
      <dsp:txXfrm>
        <a:off x="1364742" y="49184"/>
        <a:ext cx="4982896" cy="983685"/>
      </dsp:txXfrm>
    </dsp:sp>
    <dsp:sp modelId="{87C0DB94-6042-4343-80E2-44AF5EACAAF0}">
      <dsp:nvSpPr>
        <dsp:cNvPr id="0" name=""/>
        <dsp:cNvSpPr/>
      </dsp:nvSpPr>
      <dsp:spPr>
        <a:xfrm>
          <a:off x="1269527" y="1032869"/>
          <a:ext cx="5078111"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738738-9A5F-4F94-9471-872182D464FF}">
      <dsp:nvSpPr>
        <dsp:cNvPr id="0" name=""/>
        <dsp:cNvSpPr/>
      </dsp:nvSpPr>
      <dsp:spPr>
        <a:xfrm>
          <a:off x="0" y="1083111"/>
          <a:ext cx="6347639"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FD8E57-904E-4C25-9583-F3B864F0E2EF}">
      <dsp:nvSpPr>
        <dsp:cNvPr id="0" name=""/>
        <dsp:cNvSpPr/>
      </dsp:nvSpPr>
      <dsp:spPr>
        <a:xfrm>
          <a:off x="0" y="1083111"/>
          <a:ext cx="1269527" cy="1083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solidFill>
                <a:schemeClr val="tx1"/>
              </a:solidFill>
            </a:rPr>
            <a:t>Stability and Control</a:t>
          </a:r>
        </a:p>
      </dsp:txBody>
      <dsp:txXfrm>
        <a:off x="0" y="1083111"/>
        <a:ext cx="1269527" cy="1083111"/>
      </dsp:txXfrm>
    </dsp:sp>
    <dsp:sp modelId="{33BECECA-D7EC-4914-8F2D-3210783D8191}">
      <dsp:nvSpPr>
        <dsp:cNvPr id="0" name=""/>
        <dsp:cNvSpPr/>
      </dsp:nvSpPr>
      <dsp:spPr>
        <a:xfrm>
          <a:off x="1364742" y="1132295"/>
          <a:ext cx="4982896" cy="983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Precise temperature control for consistent hot water delivery, featuring high-elevation adjustments and safety lock-outs</a:t>
          </a:r>
        </a:p>
      </dsp:txBody>
      <dsp:txXfrm>
        <a:off x="1364742" y="1132295"/>
        <a:ext cx="4982896" cy="983685"/>
      </dsp:txXfrm>
    </dsp:sp>
    <dsp:sp modelId="{A2DDFFBC-2A52-475B-866D-580AB36D3061}">
      <dsp:nvSpPr>
        <dsp:cNvPr id="0" name=""/>
        <dsp:cNvSpPr/>
      </dsp:nvSpPr>
      <dsp:spPr>
        <a:xfrm>
          <a:off x="1269527" y="2115981"/>
          <a:ext cx="5078111"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1062DB-D7BA-493A-89B4-B8DC693A5A9D}">
      <dsp:nvSpPr>
        <dsp:cNvPr id="0" name=""/>
        <dsp:cNvSpPr/>
      </dsp:nvSpPr>
      <dsp:spPr>
        <a:xfrm>
          <a:off x="0" y="2166222"/>
          <a:ext cx="6347639"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5869E4-3424-4CDC-BAD7-1143FA17C01D}">
      <dsp:nvSpPr>
        <dsp:cNvPr id="0" name=""/>
        <dsp:cNvSpPr/>
      </dsp:nvSpPr>
      <dsp:spPr>
        <a:xfrm>
          <a:off x="0" y="2166223"/>
          <a:ext cx="1269527" cy="1083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solidFill>
                <a:schemeClr val="tx1"/>
              </a:solidFill>
            </a:rPr>
            <a:t>Environmental Impact</a:t>
          </a:r>
        </a:p>
      </dsp:txBody>
      <dsp:txXfrm>
        <a:off x="0" y="2166223"/>
        <a:ext cx="1269527" cy="1083111"/>
      </dsp:txXfrm>
    </dsp:sp>
    <dsp:sp modelId="{804CE66D-ED19-487A-A9A7-D9EDDFF33391}">
      <dsp:nvSpPr>
        <dsp:cNvPr id="0" name=""/>
        <dsp:cNvSpPr/>
      </dsp:nvSpPr>
      <dsp:spPr>
        <a:xfrm>
          <a:off x="1364742" y="2215407"/>
          <a:ext cx="4982896" cy="983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Advanced combustion minimizes carbon footprint through lower emissions</a:t>
          </a:r>
        </a:p>
      </dsp:txBody>
      <dsp:txXfrm>
        <a:off x="1364742" y="2215407"/>
        <a:ext cx="4982896" cy="983685"/>
      </dsp:txXfrm>
    </dsp:sp>
    <dsp:sp modelId="{7869F750-717E-4E0F-BC0A-3CF877BD4D71}">
      <dsp:nvSpPr>
        <dsp:cNvPr id="0" name=""/>
        <dsp:cNvSpPr/>
      </dsp:nvSpPr>
      <dsp:spPr>
        <a:xfrm>
          <a:off x="1269527" y="3199092"/>
          <a:ext cx="5078111"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B5D5E9-91EA-4701-9224-1231777A9D78}">
      <dsp:nvSpPr>
        <dsp:cNvPr id="0" name=""/>
        <dsp:cNvSpPr/>
      </dsp:nvSpPr>
      <dsp:spPr>
        <a:xfrm>
          <a:off x="0" y="3249334"/>
          <a:ext cx="6347639"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8198B9-5D15-4E3A-B433-816E09DDBF5E}">
      <dsp:nvSpPr>
        <dsp:cNvPr id="0" name=""/>
        <dsp:cNvSpPr/>
      </dsp:nvSpPr>
      <dsp:spPr>
        <a:xfrm>
          <a:off x="0" y="3249334"/>
          <a:ext cx="1269527" cy="1083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solidFill>
                <a:schemeClr val="tx1"/>
              </a:solidFill>
            </a:rPr>
            <a:t>Safety Features</a:t>
          </a:r>
        </a:p>
      </dsp:txBody>
      <dsp:txXfrm>
        <a:off x="0" y="3249334"/>
        <a:ext cx="1269527" cy="1083111"/>
      </dsp:txXfrm>
    </dsp:sp>
    <dsp:sp modelId="{CE4CF496-6A86-48FE-80F5-8496E5787A0C}">
      <dsp:nvSpPr>
        <dsp:cNvPr id="0" name=""/>
        <dsp:cNvSpPr/>
      </dsp:nvSpPr>
      <dsp:spPr>
        <a:xfrm>
          <a:off x="1364742" y="3298518"/>
          <a:ext cx="4982896" cy="983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Built-in mechanisms include flame sensors, lightning protection, and freeze protection</a:t>
          </a:r>
        </a:p>
      </dsp:txBody>
      <dsp:txXfrm>
        <a:off x="1364742" y="3298518"/>
        <a:ext cx="4982896" cy="983685"/>
      </dsp:txXfrm>
    </dsp:sp>
    <dsp:sp modelId="{6E0ABCB2-C23D-4FBE-A562-794AE3D56273}">
      <dsp:nvSpPr>
        <dsp:cNvPr id="0" name=""/>
        <dsp:cNvSpPr/>
      </dsp:nvSpPr>
      <dsp:spPr>
        <a:xfrm>
          <a:off x="1269527" y="4282204"/>
          <a:ext cx="5078111"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8B4CC-2772-4A56-9E8D-7DCF0651F6EA}">
      <dsp:nvSpPr>
        <dsp:cNvPr id="0" name=""/>
        <dsp:cNvSpPr/>
      </dsp:nvSpPr>
      <dsp:spPr>
        <a:xfrm>
          <a:off x="3865" y="104578"/>
          <a:ext cx="977404" cy="977404"/>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C9F721-E7C5-46F8-ADF0-1519280A5A90}">
      <dsp:nvSpPr>
        <dsp:cNvPr id="0" name=""/>
        <dsp:cNvSpPr/>
      </dsp:nvSpPr>
      <dsp:spPr>
        <a:xfrm>
          <a:off x="101605" y="202318"/>
          <a:ext cx="781923" cy="781923"/>
        </a:xfrm>
        <a:prstGeom prst="pie">
          <a:avLst>
            <a:gd name="adj1" fmla="val 12600000"/>
            <a:gd name="adj2" fmla="val 16200000"/>
          </a:avLst>
        </a:prstGeom>
        <a:solidFill>
          <a:srgbClr val="00A0BE"/>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28D340-CCE7-4292-8803-D9C2761522ED}">
      <dsp:nvSpPr>
        <dsp:cNvPr id="0" name=""/>
        <dsp:cNvSpPr/>
      </dsp:nvSpPr>
      <dsp:spPr>
        <a:xfrm rot="16200000">
          <a:off x="-1120150" y="2303738"/>
          <a:ext cx="2834473" cy="586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689100">
            <a:lnSpc>
              <a:spcPct val="90000"/>
            </a:lnSpc>
            <a:spcBef>
              <a:spcPct val="0"/>
            </a:spcBef>
            <a:spcAft>
              <a:spcPct val="35000"/>
            </a:spcAft>
            <a:buNone/>
          </a:pPr>
          <a:r>
            <a:rPr lang="en-US" sz="3800" kern="1200" dirty="0">
              <a:solidFill>
                <a:srgbClr val="00A0BE"/>
              </a:solidFill>
              <a:latin typeface="+mj-lt"/>
            </a:rPr>
            <a:t>What It Is</a:t>
          </a:r>
        </a:p>
      </dsp:txBody>
      <dsp:txXfrm>
        <a:off x="-1120150" y="2303738"/>
        <a:ext cx="2834473" cy="586442"/>
      </dsp:txXfrm>
    </dsp:sp>
    <dsp:sp modelId="{A72F445E-99E2-4E9F-9109-15D74E487BA5}">
      <dsp:nvSpPr>
        <dsp:cNvPr id="0" name=""/>
        <dsp:cNvSpPr/>
      </dsp:nvSpPr>
      <dsp:spPr>
        <a:xfrm>
          <a:off x="688048" y="104578"/>
          <a:ext cx="1954809" cy="3909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pPr>
          <a:r>
            <a:rPr lang="en-US" sz="2000" kern="1200" dirty="0">
              <a:latin typeface="+mj-lt"/>
            </a:rPr>
            <a:t>Laundry equipment in hotels, multifamily, spas, gyms, and hospitals.</a:t>
          </a:r>
        </a:p>
      </dsp:txBody>
      <dsp:txXfrm>
        <a:off x="688048" y="104578"/>
        <a:ext cx="1954809" cy="3909618"/>
      </dsp:txXfrm>
    </dsp:sp>
    <dsp:sp modelId="{70F0B1D3-8687-4651-BF15-9093A7A6A515}">
      <dsp:nvSpPr>
        <dsp:cNvPr id="0" name=""/>
        <dsp:cNvSpPr/>
      </dsp:nvSpPr>
      <dsp:spPr>
        <a:xfrm>
          <a:off x="2990612" y="104578"/>
          <a:ext cx="977404" cy="977404"/>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42302D-5CAC-4DB2-AFEF-56DCE84C9BB3}">
      <dsp:nvSpPr>
        <dsp:cNvPr id="0" name=""/>
        <dsp:cNvSpPr/>
      </dsp:nvSpPr>
      <dsp:spPr>
        <a:xfrm>
          <a:off x="3088353" y="202318"/>
          <a:ext cx="781923" cy="781923"/>
        </a:xfrm>
        <a:prstGeom prst="pie">
          <a:avLst>
            <a:gd name="adj1" fmla="val 9000000"/>
            <a:gd name="adj2" fmla="val 16200000"/>
          </a:avLst>
        </a:prstGeom>
        <a:solidFill>
          <a:srgbClr val="BD2823"/>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3653EF-FC99-441A-8CC3-828DD5FDA33C}">
      <dsp:nvSpPr>
        <dsp:cNvPr id="0" name=""/>
        <dsp:cNvSpPr/>
      </dsp:nvSpPr>
      <dsp:spPr>
        <a:xfrm rot="16200000">
          <a:off x="1866597" y="2303738"/>
          <a:ext cx="2834473" cy="586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689100">
            <a:lnSpc>
              <a:spcPct val="90000"/>
            </a:lnSpc>
            <a:spcBef>
              <a:spcPct val="0"/>
            </a:spcBef>
            <a:spcAft>
              <a:spcPct val="35000"/>
            </a:spcAft>
            <a:buNone/>
          </a:pPr>
          <a:r>
            <a:rPr lang="en-US" sz="3800" kern="1200" dirty="0">
              <a:solidFill>
                <a:srgbClr val="BD2823"/>
              </a:solidFill>
              <a:latin typeface="+mj-lt"/>
            </a:rPr>
            <a:t>Why It Matters</a:t>
          </a:r>
        </a:p>
      </dsp:txBody>
      <dsp:txXfrm>
        <a:off x="1866597" y="2303738"/>
        <a:ext cx="2834473" cy="586442"/>
      </dsp:txXfrm>
    </dsp:sp>
    <dsp:sp modelId="{411320B4-481E-4BB0-9403-18F0F74E9368}">
      <dsp:nvSpPr>
        <dsp:cNvPr id="0" name=""/>
        <dsp:cNvSpPr/>
      </dsp:nvSpPr>
      <dsp:spPr>
        <a:xfrm>
          <a:off x="3674796" y="104578"/>
          <a:ext cx="1954809" cy="3909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kern="1200" dirty="0">
              <a:latin typeface="+mj-lt"/>
            </a:rPr>
            <a:t>- Washers draw large volumes of hot water during </a:t>
          </a:r>
          <a:r>
            <a:rPr lang="en-US" sz="2000" b="1" kern="1200" dirty="0">
              <a:latin typeface="+mj-lt"/>
            </a:rPr>
            <a:t>fill cycles</a:t>
          </a:r>
          <a:r>
            <a:rPr lang="en-US" sz="2000" kern="1200" dirty="0">
              <a:latin typeface="+mj-lt"/>
            </a:rPr>
            <a:t>.</a:t>
          </a:r>
        </a:p>
        <a:p>
          <a:pPr marL="0" lvl="0" indent="0" algn="l" defTabSz="889000">
            <a:lnSpc>
              <a:spcPct val="90000"/>
            </a:lnSpc>
            <a:spcBef>
              <a:spcPct val="0"/>
            </a:spcBef>
            <a:spcAft>
              <a:spcPct val="35000"/>
            </a:spcAft>
            <a:buFont typeface="Arial" panose="020B0604020202020204" pitchFamily="34" charset="0"/>
            <a:buNone/>
          </a:pPr>
          <a:r>
            <a:rPr lang="en-US" sz="2000" kern="1200" dirty="0">
              <a:latin typeface="+mj-lt"/>
            </a:rPr>
            <a:t>- Multiple machines running simultaneously can create </a:t>
          </a:r>
          <a:r>
            <a:rPr lang="en-US" sz="2000" b="1" kern="1200" dirty="0">
              <a:latin typeface="+mj-lt"/>
            </a:rPr>
            <a:t>peak stacking</a:t>
          </a:r>
          <a:r>
            <a:rPr lang="en-US" sz="2000" kern="1200" dirty="0">
              <a:latin typeface="+mj-lt"/>
            </a:rPr>
            <a:t>.</a:t>
          </a:r>
        </a:p>
        <a:p>
          <a:pPr marL="0" lvl="0" indent="0" algn="l" defTabSz="889000">
            <a:lnSpc>
              <a:spcPct val="90000"/>
            </a:lnSpc>
            <a:spcBef>
              <a:spcPct val="0"/>
            </a:spcBef>
            <a:spcAft>
              <a:spcPct val="35000"/>
            </a:spcAft>
            <a:buFont typeface="Arial" panose="020B0604020202020204" pitchFamily="34" charset="0"/>
            <a:buNone/>
          </a:pPr>
          <a:r>
            <a:rPr lang="en-US" sz="2000" kern="1200" dirty="0">
              <a:latin typeface="+mj-lt"/>
            </a:rPr>
            <a:t>- Hot cycles significantly increase total daily consumption.</a:t>
          </a:r>
        </a:p>
      </dsp:txBody>
      <dsp:txXfrm>
        <a:off x="3674796" y="104578"/>
        <a:ext cx="1954809" cy="3909618"/>
      </dsp:txXfrm>
    </dsp:sp>
    <dsp:sp modelId="{0D302BB7-9D26-4417-A692-AB13D70FAE2B}">
      <dsp:nvSpPr>
        <dsp:cNvPr id="0" name=""/>
        <dsp:cNvSpPr/>
      </dsp:nvSpPr>
      <dsp:spPr>
        <a:xfrm>
          <a:off x="5977360" y="104578"/>
          <a:ext cx="977404" cy="977404"/>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81077F-CF66-4892-8330-6A3555BFB745}">
      <dsp:nvSpPr>
        <dsp:cNvPr id="0" name=""/>
        <dsp:cNvSpPr/>
      </dsp:nvSpPr>
      <dsp:spPr>
        <a:xfrm>
          <a:off x="6075100" y="202318"/>
          <a:ext cx="781923" cy="781923"/>
        </a:xfrm>
        <a:prstGeom prst="pie">
          <a:avLst>
            <a:gd name="adj1" fmla="val 5400000"/>
            <a:gd name="adj2" fmla="val 16200000"/>
          </a:avLst>
        </a:prstGeom>
        <a:solidFill>
          <a:srgbClr val="1E995E"/>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79A01D-305C-4783-AA40-55AB3B9A16BC}">
      <dsp:nvSpPr>
        <dsp:cNvPr id="0" name=""/>
        <dsp:cNvSpPr/>
      </dsp:nvSpPr>
      <dsp:spPr>
        <a:xfrm rot="16200000">
          <a:off x="4853345" y="2303738"/>
          <a:ext cx="2834473" cy="586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689100">
            <a:lnSpc>
              <a:spcPct val="90000"/>
            </a:lnSpc>
            <a:spcBef>
              <a:spcPct val="0"/>
            </a:spcBef>
            <a:spcAft>
              <a:spcPct val="35000"/>
            </a:spcAft>
            <a:buNone/>
          </a:pPr>
          <a:r>
            <a:rPr lang="en-US" sz="3800" kern="1200" dirty="0">
              <a:solidFill>
                <a:srgbClr val="1E995E"/>
              </a:solidFill>
              <a:latin typeface="+mj-lt"/>
            </a:rPr>
            <a:t>Value</a:t>
          </a:r>
        </a:p>
      </dsp:txBody>
      <dsp:txXfrm>
        <a:off x="4853345" y="2303738"/>
        <a:ext cx="2834473" cy="586442"/>
      </dsp:txXfrm>
    </dsp:sp>
    <dsp:sp modelId="{967EB777-D83C-41F0-A73D-4D541B9E1EEF}">
      <dsp:nvSpPr>
        <dsp:cNvPr id="0" name=""/>
        <dsp:cNvSpPr/>
      </dsp:nvSpPr>
      <dsp:spPr>
        <a:xfrm>
          <a:off x="6661543" y="104578"/>
          <a:ext cx="1954809" cy="3909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pPr>
          <a:r>
            <a:rPr lang="en-US" sz="2000" kern="1200" dirty="0">
              <a:latin typeface="+mj-lt"/>
            </a:rPr>
            <a:t>Ensures </a:t>
          </a:r>
          <a:r>
            <a:rPr lang="en-US" sz="2000" b="1" kern="1200" dirty="0">
              <a:latin typeface="+mj-lt"/>
            </a:rPr>
            <a:t>stable operation</a:t>
          </a:r>
          <a:r>
            <a:rPr lang="en-US" sz="2000" kern="1200" dirty="0">
              <a:latin typeface="+mj-lt"/>
            </a:rPr>
            <a:t> during heavy laundry turnover, prevents slow recovery, and reduces energy waste by matching tankless output to real usage.</a:t>
          </a:r>
        </a:p>
      </dsp:txBody>
      <dsp:txXfrm>
        <a:off x="6661543" y="104578"/>
        <a:ext cx="1954809" cy="390961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8B4CC-2772-4A56-9E8D-7DCF0651F6EA}">
      <dsp:nvSpPr>
        <dsp:cNvPr id="0" name=""/>
        <dsp:cNvSpPr/>
      </dsp:nvSpPr>
      <dsp:spPr>
        <a:xfrm>
          <a:off x="3865" y="104578"/>
          <a:ext cx="977404" cy="977404"/>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C9F721-E7C5-46F8-ADF0-1519280A5A90}">
      <dsp:nvSpPr>
        <dsp:cNvPr id="0" name=""/>
        <dsp:cNvSpPr/>
      </dsp:nvSpPr>
      <dsp:spPr>
        <a:xfrm>
          <a:off x="101605" y="202318"/>
          <a:ext cx="781923" cy="781923"/>
        </a:xfrm>
        <a:prstGeom prst="pie">
          <a:avLst>
            <a:gd name="adj1" fmla="val 12600000"/>
            <a:gd name="adj2" fmla="val 16200000"/>
          </a:avLst>
        </a:prstGeom>
        <a:solidFill>
          <a:srgbClr val="00A0BE"/>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28D340-CCE7-4292-8803-D9C2761522ED}">
      <dsp:nvSpPr>
        <dsp:cNvPr id="0" name=""/>
        <dsp:cNvSpPr/>
      </dsp:nvSpPr>
      <dsp:spPr>
        <a:xfrm rot="16200000">
          <a:off x="-1120150" y="2303738"/>
          <a:ext cx="2834473" cy="586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689100">
            <a:lnSpc>
              <a:spcPct val="90000"/>
            </a:lnSpc>
            <a:spcBef>
              <a:spcPct val="0"/>
            </a:spcBef>
            <a:spcAft>
              <a:spcPct val="35000"/>
            </a:spcAft>
            <a:buNone/>
          </a:pPr>
          <a:r>
            <a:rPr lang="en-US" sz="3800" kern="1200" dirty="0">
              <a:solidFill>
                <a:srgbClr val="00A0BE"/>
              </a:solidFill>
              <a:latin typeface="+mj-lt"/>
            </a:rPr>
            <a:t>What It Is</a:t>
          </a:r>
        </a:p>
      </dsp:txBody>
      <dsp:txXfrm>
        <a:off x="-1120150" y="2303738"/>
        <a:ext cx="2834473" cy="586442"/>
      </dsp:txXfrm>
    </dsp:sp>
    <dsp:sp modelId="{A72F445E-99E2-4E9F-9109-15D74E487BA5}">
      <dsp:nvSpPr>
        <dsp:cNvPr id="0" name=""/>
        <dsp:cNvSpPr/>
      </dsp:nvSpPr>
      <dsp:spPr>
        <a:xfrm>
          <a:off x="688048" y="104578"/>
          <a:ext cx="1954809" cy="3909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22350">
            <a:lnSpc>
              <a:spcPct val="90000"/>
            </a:lnSpc>
            <a:spcBef>
              <a:spcPct val="0"/>
            </a:spcBef>
            <a:spcAft>
              <a:spcPct val="35000"/>
            </a:spcAft>
            <a:buNone/>
          </a:pPr>
          <a:r>
            <a:rPr lang="en-US" sz="2300" kern="1200" dirty="0">
              <a:latin typeface="+mj-lt"/>
            </a:rPr>
            <a:t>Restrooms open to the public in lobbies, event spaces, retail, dining, etc.</a:t>
          </a:r>
        </a:p>
      </dsp:txBody>
      <dsp:txXfrm>
        <a:off x="688048" y="104578"/>
        <a:ext cx="1954809" cy="3909618"/>
      </dsp:txXfrm>
    </dsp:sp>
    <dsp:sp modelId="{70F0B1D3-8687-4651-BF15-9093A7A6A515}">
      <dsp:nvSpPr>
        <dsp:cNvPr id="0" name=""/>
        <dsp:cNvSpPr/>
      </dsp:nvSpPr>
      <dsp:spPr>
        <a:xfrm>
          <a:off x="2990612" y="104578"/>
          <a:ext cx="977404" cy="977404"/>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42302D-5CAC-4DB2-AFEF-56DCE84C9BB3}">
      <dsp:nvSpPr>
        <dsp:cNvPr id="0" name=""/>
        <dsp:cNvSpPr/>
      </dsp:nvSpPr>
      <dsp:spPr>
        <a:xfrm>
          <a:off x="3088353" y="202318"/>
          <a:ext cx="781923" cy="781923"/>
        </a:xfrm>
        <a:prstGeom prst="pie">
          <a:avLst>
            <a:gd name="adj1" fmla="val 9000000"/>
            <a:gd name="adj2" fmla="val 16200000"/>
          </a:avLst>
        </a:prstGeom>
        <a:solidFill>
          <a:srgbClr val="BD2823"/>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3653EF-FC99-441A-8CC3-828DD5FDA33C}">
      <dsp:nvSpPr>
        <dsp:cNvPr id="0" name=""/>
        <dsp:cNvSpPr/>
      </dsp:nvSpPr>
      <dsp:spPr>
        <a:xfrm rot="16200000">
          <a:off x="1866597" y="2303738"/>
          <a:ext cx="2834473" cy="586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689100">
            <a:lnSpc>
              <a:spcPct val="90000"/>
            </a:lnSpc>
            <a:spcBef>
              <a:spcPct val="0"/>
            </a:spcBef>
            <a:spcAft>
              <a:spcPct val="35000"/>
            </a:spcAft>
            <a:buNone/>
          </a:pPr>
          <a:r>
            <a:rPr lang="en-US" sz="3800" kern="1200" dirty="0">
              <a:solidFill>
                <a:srgbClr val="BD2823"/>
              </a:solidFill>
              <a:latin typeface="+mj-lt"/>
            </a:rPr>
            <a:t>Why It Matters</a:t>
          </a:r>
        </a:p>
      </dsp:txBody>
      <dsp:txXfrm>
        <a:off x="1866597" y="2303738"/>
        <a:ext cx="2834473" cy="586442"/>
      </dsp:txXfrm>
    </dsp:sp>
    <dsp:sp modelId="{411320B4-481E-4BB0-9403-18F0F74E9368}">
      <dsp:nvSpPr>
        <dsp:cNvPr id="0" name=""/>
        <dsp:cNvSpPr/>
      </dsp:nvSpPr>
      <dsp:spPr>
        <a:xfrm>
          <a:off x="3674796" y="104578"/>
          <a:ext cx="1954809" cy="3909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22350">
            <a:lnSpc>
              <a:spcPct val="90000"/>
            </a:lnSpc>
            <a:spcBef>
              <a:spcPct val="0"/>
            </a:spcBef>
            <a:spcAft>
              <a:spcPct val="35000"/>
            </a:spcAft>
            <a:buFont typeface="Arial" panose="020B0604020202020204" pitchFamily="34" charset="0"/>
            <a:buNone/>
          </a:pPr>
          <a:r>
            <a:rPr lang="en-US" sz="2300" kern="1200" dirty="0">
              <a:latin typeface="+mj-lt"/>
            </a:rPr>
            <a:t>- High variability and </a:t>
          </a:r>
          <a:r>
            <a:rPr lang="en-US" sz="2300" b="1" kern="1200" dirty="0">
              <a:latin typeface="+mj-lt"/>
            </a:rPr>
            <a:t>peak traffic spikes </a:t>
          </a:r>
          <a:r>
            <a:rPr lang="en-US" sz="2300" kern="1200" dirty="0">
              <a:latin typeface="+mj-lt"/>
            </a:rPr>
            <a:t>(events, lunch hours).</a:t>
          </a:r>
        </a:p>
        <a:p>
          <a:pPr marL="0" lvl="0" indent="0" algn="l" defTabSz="1022350">
            <a:lnSpc>
              <a:spcPct val="90000"/>
            </a:lnSpc>
            <a:spcBef>
              <a:spcPct val="0"/>
            </a:spcBef>
            <a:spcAft>
              <a:spcPct val="35000"/>
            </a:spcAft>
            <a:buFont typeface="Arial" panose="020B0604020202020204" pitchFamily="34" charset="0"/>
            <a:buNone/>
          </a:pPr>
          <a:r>
            <a:rPr lang="en-US" sz="2300" kern="1200" dirty="0">
              <a:latin typeface="+mj-lt"/>
            </a:rPr>
            <a:t>- Multi sink stations create cumulative demand that influences recirculation design.</a:t>
          </a:r>
        </a:p>
      </dsp:txBody>
      <dsp:txXfrm>
        <a:off x="3674796" y="104578"/>
        <a:ext cx="1954809" cy="3909618"/>
      </dsp:txXfrm>
    </dsp:sp>
    <dsp:sp modelId="{0D302BB7-9D26-4417-A692-AB13D70FAE2B}">
      <dsp:nvSpPr>
        <dsp:cNvPr id="0" name=""/>
        <dsp:cNvSpPr/>
      </dsp:nvSpPr>
      <dsp:spPr>
        <a:xfrm>
          <a:off x="5977360" y="104578"/>
          <a:ext cx="977404" cy="977404"/>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81077F-CF66-4892-8330-6A3555BFB745}">
      <dsp:nvSpPr>
        <dsp:cNvPr id="0" name=""/>
        <dsp:cNvSpPr/>
      </dsp:nvSpPr>
      <dsp:spPr>
        <a:xfrm>
          <a:off x="6075100" y="202318"/>
          <a:ext cx="781923" cy="781923"/>
        </a:xfrm>
        <a:prstGeom prst="pie">
          <a:avLst>
            <a:gd name="adj1" fmla="val 5400000"/>
            <a:gd name="adj2" fmla="val 16200000"/>
          </a:avLst>
        </a:prstGeom>
        <a:solidFill>
          <a:srgbClr val="1E995E"/>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79A01D-305C-4783-AA40-55AB3B9A16BC}">
      <dsp:nvSpPr>
        <dsp:cNvPr id="0" name=""/>
        <dsp:cNvSpPr/>
      </dsp:nvSpPr>
      <dsp:spPr>
        <a:xfrm rot="16200000">
          <a:off x="4853345" y="2303738"/>
          <a:ext cx="2834473" cy="586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689100">
            <a:lnSpc>
              <a:spcPct val="90000"/>
            </a:lnSpc>
            <a:spcBef>
              <a:spcPct val="0"/>
            </a:spcBef>
            <a:spcAft>
              <a:spcPct val="35000"/>
            </a:spcAft>
            <a:buNone/>
          </a:pPr>
          <a:r>
            <a:rPr lang="en-US" sz="3800" kern="1200" dirty="0">
              <a:solidFill>
                <a:srgbClr val="1E995E"/>
              </a:solidFill>
              <a:latin typeface="+mj-lt"/>
            </a:rPr>
            <a:t>Value</a:t>
          </a:r>
        </a:p>
      </dsp:txBody>
      <dsp:txXfrm>
        <a:off x="4853345" y="2303738"/>
        <a:ext cx="2834473" cy="586442"/>
      </dsp:txXfrm>
    </dsp:sp>
    <dsp:sp modelId="{967EB777-D83C-41F0-A73D-4D541B9E1EEF}">
      <dsp:nvSpPr>
        <dsp:cNvPr id="0" name=""/>
        <dsp:cNvSpPr/>
      </dsp:nvSpPr>
      <dsp:spPr>
        <a:xfrm>
          <a:off x="6661543" y="104578"/>
          <a:ext cx="1954809" cy="3909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22350">
            <a:lnSpc>
              <a:spcPct val="90000"/>
            </a:lnSpc>
            <a:spcBef>
              <a:spcPct val="0"/>
            </a:spcBef>
            <a:spcAft>
              <a:spcPct val="35000"/>
            </a:spcAft>
            <a:buNone/>
          </a:pPr>
          <a:r>
            <a:rPr lang="en-US" sz="2300" kern="1200" dirty="0">
              <a:latin typeface="+mj-lt"/>
            </a:rPr>
            <a:t>Ensures fast delivery of hot water for guests and compliance with sanitation expectations, </a:t>
          </a:r>
          <a:r>
            <a:rPr lang="en-US" sz="2300" b="1" kern="1200" dirty="0">
              <a:latin typeface="+mj-lt"/>
            </a:rPr>
            <a:t>improving the customer experience</a:t>
          </a:r>
          <a:r>
            <a:rPr lang="en-US" sz="2300" kern="1200" dirty="0">
              <a:latin typeface="+mj-lt"/>
            </a:rPr>
            <a:t>.</a:t>
          </a:r>
        </a:p>
      </dsp:txBody>
      <dsp:txXfrm>
        <a:off x="6661543" y="104578"/>
        <a:ext cx="1954809" cy="390961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8B4CC-2772-4A56-9E8D-7DCF0651F6EA}">
      <dsp:nvSpPr>
        <dsp:cNvPr id="0" name=""/>
        <dsp:cNvSpPr/>
      </dsp:nvSpPr>
      <dsp:spPr>
        <a:xfrm>
          <a:off x="3865" y="104578"/>
          <a:ext cx="977404" cy="977404"/>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C9F721-E7C5-46F8-ADF0-1519280A5A90}">
      <dsp:nvSpPr>
        <dsp:cNvPr id="0" name=""/>
        <dsp:cNvSpPr/>
      </dsp:nvSpPr>
      <dsp:spPr>
        <a:xfrm>
          <a:off x="101605" y="202318"/>
          <a:ext cx="781923" cy="781923"/>
        </a:xfrm>
        <a:prstGeom prst="pie">
          <a:avLst>
            <a:gd name="adj1" fmla="val 12600000"/>
            <a:gd name="adj2" fmla="val 16200000"/>
          </a:avLst>
        </a:prstGeom>
        <a:solidFill>
          <a:srgbClr val="00A0BE"/>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28D340-CCE7-4292-8803-D9C2761522ED}">
      <dsp:nvSpPr>
        <dsp:cNvPr id="0" name=""/>
        <dsp:cNvSpPr/>
      </dsp:nvSpPr>
      <dsp:spPr>
        <a:xfrm rot="16200000">
          <a:off x="-1120150" y="2303738"/>
          <a:ext cx="2834473" cy="586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689100">
            <a:lnSpc>
              <a:spcPct val="90000"/>
            </a:lnSpc>
            <a:spcBef>
              <a:spcPct val="0"/>
            </a:spcBef>
            <a:spcAft>
              <a:spcPct val="35000"/>
            </a:spcAft>
            <a:buNone/>
          </a:pPr>
          <a:r>
            <a:rPr lang="en-US" sz="3800" kern="1200" dirty="0">
              <a:solidFill>
                <a:srgbClr val="00A0BE"/>
              </a:solidFill>
              <a:latin typeface="+mj-lt"/>
            </a:rPr>
            <a:t>What It Is</a:t>
          </a:r>
        </a:p>
      </dsp:txBody>
      <dsp:txXfrm>
        <a:off x="-1120150" y="2303738"/>
        <a:ext cx="2834473" cy="586442"/>
      </dsp:txXfrm>
    </dsp:sp>
    <dsp:sp modelId="{A72F445E-99E2-4E9F-9109-15D74E487BA5}">
      <dsp:nvSpPr>
        <dsp:cNvPr id="0" name=""/>
        <dsp:cNvSpPr/>
      </dsp:nvSpPr>
      <dsp:spPr>
        <a:xfrm>
          <a:off x="688048" y="104578"/>
          <a:ext cx="1954809" cy="3909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pPr>
          <a:r>
            <a:rPr lang="en-US" sz="1700" kern="1200" dirty="0">
              <a:latin typeface="+mj-lt"/>
            </a:rPr>
            <a:t>A total count of all hot-water-consuming outlets in the building.</a:t>
          </a:r>
        </a:p>
      </dsp:txBody>
      <dsp:txXfrm>
        <a:off x="688048" y="104578"/>
        <a:ext cx="1954809" cy="3909618"/>
      </dsp:txXfrm>
    </dsp:sp>
    <dsp:sp modelId="{70F0B1D3-8687-4651-BF15-9093A7A6A515}">
      <dsp:nvSpPr>
        <dsp:cNvPr id="0" name=""/>
        <dsp:cNvSpPr/>
      </dsp:nvSpPr>
      <dsp:spPr>
        <a:xfrm>
          <a:off x="2990612" y="104578"/>
          <a:ext cx="977404" cy="977404"/>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42302D-5CAC-4DB2-AFEF-56DCE84C9BB3}">
      <dsp:nvSpPr>
        <dsp:cNvPr id="0" name=""/>
        <dsp:cNvSpPr/>
      </dsp:nvSpPr>
      <dsp:spPr>
        <a:xfrm>
          <a:off x="3088353" y="202318"/>
          <a:ext cx="781923" cy="781923"/>
        </a:xfrm>
        <a:prstGeom prst="pie">
          <a:avLst>
            <a:gd name="adj1" fmla="val 9000000"/>
            <a:gd name="adj2" fmla="val 16200000"/>
          </a:avLst>
        </a:prstGeom>
        <a:solidFill>
          <a:srgbClr val="BD2823"/>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3653EF-FC99-441A-8CC3-828DD5FDA33C}">
      <dsp:nvSpPr>
        <dsp:cNvPr id="0" name=""/>
        <dsp:cNvSpPr/>
      </dsp:nvSpPr>
      <dsp:spPr>
        <a:xfrm rot="16200000">
          <a:off x="1866597" y="2303738"/>
          <a:ext cx="2834473" cy="586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689100">
            <a:lnSpc>
              <a:spcPct val="90000"/>
            </a:lnSpc>
            <a:spcBef>
              <a:spcPct val="0"/>
            </a:spcBef>
            <a:spcAft>
              <a:spcPct val="35000"/>
            </a:spcAft>
            <a:buNone/>
          </a:pPr>
          <a:r>
            <a:rPr lang="en-US" sz="3800" kern="1200" dirty="0">
              <a:solidFill>
                <a:srgbClr val="BD2823"/>
              </a:solidFill>
              <a:latin typeface="+mj-lt"/>
            </a:rPr>
            <a:t>Why It Matters</a:t>
          </a:r>
        </a:p>
      </dsp:txBody>
      <dsp:txXfrm>
        <a:off x="1866597" y="2303738"/>
        <a:ext cx="2834473" cy="586442"/>
      </dsp:txXfrm>
    </dsp:sp>
    <dsp:sp modelId="{411320B4-481E-4BB0-9403-18F0F74E9368}">
      <dsp:nvSpPr>
        <dsp:cNvPr id="0" name=""/>
        <dsp:cNvSpPr/>
      </dsp:nvSpPr>
      <dsp:spPr>
        <a:xfrm>
          <a:off x="3674796" y="104578"/>
          <a:ext cx="1954809" cy="3909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Font typeface="Arial" panose="020B0604020202020204" pitchFamily="34" charset="0"/>
            <a:buNone/>
          </a:pPr>
          <a:r>
            <a:rPr lang="en-US" sz="1700" kern="1200" dirty="0">
              <a:latin typeface="+mj-lt"/>
            </a:rPr>
            <a:t>- Fixture count is a fundamental basis for </a:t>
          </a:r>
          <a:r>
            <a:rPr lang="en-US" sz="1700" b="1" kern="1200" dirty="0">
              <a:latin typeface="+mj-lt"/>
            </a:rPr>
            <a:t>total building load</a:t>
          </a:r>
          <a:r>
            <a:rPr lang="en-US" sz="1700" kern="1200" dirty="0">
              <a:latin typeface="+mj-lt"/>
            </a:rPr>
            <a:t>, per industry sizing standards.</a:t>
          </a:r>
        </a:p>
        <a:p>
          <a:pPr marL="0" lvl="0" indent="0" algn="l" defTabSz="755650">
            <a:lnSpc>
              <a:spcPct val="90000"/>
            </a:lnSpc>
            <a:spcBef>
              <a:spcPct val="0"/>
            </a:spcBef>
            <a:spcAft>
              <a:spcPct val="35000"/>
            </a:spcAft>
            <a:buFont typeface="Arial" panose="020B0604020202020204" pitchFamily="34" charset="0"/>
            <a:buNone/>
          </a:pPr>
          <a:r>
            <a:rPr lang="en-US" sz="1700" kern="1200" dirty="0">
              <a:latin typeface="+mj-lt"/>
            </a:rPr>
            <a:t>- Helps calculate </a:t>
          </a:r>
          <a:r>
            <a:rPr lang="en-US" sz="1700" b="1" kern="1200" dirty="0">
              <a:latin typeface="+mj-lt"/>
            </a:rPr>
            <a:t>simultaneous usage probability</a:t>
          </a:r>
          <a:r>
            <a:rPr lang="en-US" sz="1700" kern="1200" dirty="0">
              <a:latin typeface="+mj-lt"/>
            </a:rPr>
            <a:t>, which informs the true GPM capacity required.</a:t>
          </a:r>
        </a:p>
        <a:p>
          <a:pPr marL="0" lvl="0" indent="0" algn="l" defTabSz="755650">
            <a:lnSpc>
              <a:spcPct val="90000"/>
            </a:lnSpc>
            <a:spcBef>
              <a:spcPct val="0"/>
            </a:spcBef>
            <a:spcAft>
              <a:spcPct val="35000"/>
            </a:spcAft>
            <a:buFont typeface="Arial" panose="020B0604020202020204" pitchFamily="34" charset="0"/>
            <a:buNone/>
          </a:pPr>
          <a:r>
            <a:rPr lang="en-US" sz="1700" kern="1200" dirty="0">
              <a:latin typeface="+mj-lt"/>
            </a:rPr>
            <a:t>- Critical for cascading and system redundancy planning.</a:t>
          </a:r>
        </a:p>
      </dsp:txBody>
      <dsp:txXfrm>
        <a:off x="3674796" y="104578"/>
        <a:ext cx="1954809" cy="3909618"/>
      </dsp:txXfrm>
    </dsp:sp>
    <dsp:sp modelId="{0D302BB7-9D26-4417-A692-AB13D70FAE2B}">
      <dsp:nvSpPr>
        <dsp:cNvPr id="0" name=""/>
        <dsp:cNvSpPr/>
      </dsp:nvSpPr>
      <dsp:spPr>
        <a:xfrm>
          <a:off x="5977360" y="104578"/>
          <a:ext cx="977404" cy="977404"/>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81077F-CF66-4892-8330-6A3555BFB745}">
      <dsp:nvSpPr>
        <dsp:cNvPr id="0" name=""/>
        <dsp:cNvSpPr/>
      </dsp:nvSpPr>
      <dsp:spPr>
        <a:xfrm>
          <a:off x="6075100" y="202318"/>
          <a:ext cx="781923" cy="781923"/>
        </a:xfrm>
        <a:prstGeom prst="pie">
          <a:avLst>
            <a:gd name="adj1" fmla="val 5400000"/>
            <a:gd name="adj2" fmla="val 16200000"/>
          </a:avLst>
        </a:prstGeom>
        <a:solidFill>
          <a:srgbClr val="1E995E"/>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79A01D-305C-4783-AA40-55AB3B9A16BC}">
      <dsp:nvSpPr>
        <dsp:cNvPr id="0" name=""/>
        <dsp:cNvSpPr/>
      </dsp:nvSpPr>
      <dsp:spPr>
        <a:xfrm rot="16200000">
          <a:off x="4853345" y="2303738"/>
          <a:ext cx="2834473" cy="586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689100">
            <a:lnSpc>
              <a:spcPct val="90000"/>
            </a:lnSpc>
            <a:spcBef>
              <a:spcPct val="0"/>
            </a:spcBef>
            <a:spcAft>
              <a:spcPct val="35000"/>
            </a:spcAft>
            <a:buNone/>
          </a:pPr>
          <a:r>
            <a:rPr lang="en-US" sz="3800" kern="1200" dirty="0">
              <a:solidFill>
                <a:srgbClr val="1E995E"/>
              </a:solidFill>
              <a:latin typeface="+mj-lt"/>
            </a:rPr>
            <a:t>Value</a:t>
          </a:r>
        </a:p>
      </dsp:txBody>
      <dsp:txXfrm>
        <a:off x="4853345" y="2303738"/>
        <a:ext cx="2834473" cy="586442"/>
      </dsp:txXfrm>
    </dsp:sp>
    <dsp:sp modelId="{967EB777-D83C-41F0-A73D-4D541B9E1EEF}">
      <dsp:nvSpPr>
        <dsp:cNvPr id="0" name=""/>
        <dsp:cNvSpPr/>
      </dsp:nvSpPr>
      <dsp:spPr>
        <a:xfrm>
          <a:off x="6661543" y="104578"/>
          <a:ext cx="1954809" cy="3909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pPr>
          <a:r>
            <a:rPr lang="en-US" sz="1700" kern="1200" dirty="0">
              <a:latin typeface="+mj-lt"/>
            </a:rPr>
            <a:t>Allows </a:t>
          </a:r>
          <a:r>
            <a:rPr lang="en-US" sz="1700" b="1" kern="1200" dirty="0">
              <a:latin typeface="+mj-lt"/>
            </a:rPr>
            <a:t>precise system right sizing </a:t>
          </a:r>
          <a:r>
            <a:rPr lang="en-US" sz="1700" kern="1200" dirty="0">
              <a:latin typeface="+mj-lt"/>
            </a:rPr>
            <a:t>- not too small (risk of shortages), not too large (wasted capital and operational cost).</a:t>
          </a:r>
        </a:p>
      </dsp:txBody>
      <dsp:txXfrm>
        <a:off x="6661543" y="104578"/>
        <a:ext cx="1954809" cy="390961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0F75D4-40D1-4E85-91B0-019BB245FB7A}">
      <dsp:nvSpPr>
        <dsp:cNvPr id="0" name=""/>
        <dsp:cNvSpPr/>
      </dsp:nvSpPr>
      <dsp:spPr>
        <a:xfrm>
          <a:off x="4167" y="3521"/>
          <a:ext cx="2256234" cy="1353740"/>
        </a:xfrm>
        <a:prstGeom prst="rect">
          <a:avLst/>
        </a:prstGeom>
        <a:solidFill>
          <a:srgbClr val="00648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mj-lt"/>
            </a:rPr>
            <a:t>Fixtures determine total peak GPM</a:t>
          </a:r>
        </a:p>
      </dsp:txBody>
      <dsp:txXfrm>
        <a:off x="4167" y="3521"/>
        <a:ext cx="2256234" cy="1353740"/>
      </dsp:txXfrm>
    </dsp:sp>
    <dsp:sp modelId="{0D602745-2272-4D0C-ACE7-EA46308D3E3D}">
      <dsp:nvSpPr>
        <dsp:cNvPr id="0" name=""/>
        <dsp:cNvSpPr/>
      </dsp:nvSpPr>
      <dsp:spPr>
        <a:xfrm>
          <a:off x="2486025" y="3521"/>
          <a:ext cx="2256234" cy="1353740"/>
        </a:xfrm>
        <a:prstGeom prst="rect">
          <a:avLst/>
        </a:prstGeom>
        <a:solidFill>
          <a:srgbClr val="00648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mj-lt"/>
            </a:rPr>
            <a:t>Building layout impacts temperature maintenance &amp; recirculation needs</a:t>
          </a:r>
        </a:p>
      </dsp:txBody>
      <dsp:txXfrm>
        <a:off x="2486025" y="3521"/>
        <a:ext cx="2256234" cy="1353740"/>
      </dsp:txXfrm>
    </dsp:sp>
    <dsp:sp modelId="{95F6EE31-53C1-48A5-A28A-B36F6A20560A}">
      <dsp:nvSpPr>
        <dsp:cNvPr id="0" name=""/>
        <dsp:cNvSpPr/>
      </dsp:nvSpPr>
      <dsp:spPr>
        <a:xfrm>
          <a:off x="4967882" y="3521"/>
          <a:ext cx="2256234" cy="1353740"/>
        </a:xfrm>
        <a:prstGeom prst="rect">
          <a:avLst/>
        </a:prstGeom>
        <a:solidFill>
          <a:srgbClr val="00648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mj-lt"/>
            </a:rPr>
            <a:t>Equipment loads (dishwashers, washers) dictate BTU demand</a:t>
          </a:r>
        </a:p>
      </dsp:txBody>
      <dsp:txXfrm>
        <a:off x="4967882" y="3521"/>
        <a:ext cx="2256234" cy="1353740"/>
      </dsp:txXfrm>
    </dsp:sp>
    <dsp:sp modelId="{28480475-FAE0-4140-B514-1EC721363A69}">
      <dsp:nvSpPr>
        <dsp:cNvPr id="0" name=""/>
        <dsp:cNvSpPr/>
      </dsp:nvSpPr>
      <dsp:spPr>
        <a:xfrm>
          <a:off x="7449740" y="3521"/>
          <a:ext cx="2256234" cy="1353740"/>
        </a:xfrm>
        <a:prstGeom prst="rect">
          <a:avLst/>
        </a:prstGeom>
        <a:solidFill>
          <a:srgbClr val="00648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mj-lt"/>
            </a:rPr>
            <a:t>Simultaneous usage drives cascading system design</a:t>
          </a:r>
        </a:p>
      </dsp:txBody>
      <dsp:txXfrm>
        <a:off x="7449740" y="3521"/>
        <a:ext cx="2256234" cy="1353740"/>
      </dsp:txXfrm>
    </dsp:sp>
    <dsp:sp modelId="{E96AD06D-8477-4AD9-B7F3-66959FD0D998}">
      <dsp:nvSpPr>
        <dsp:cNvPr id="0" name=""/>
        <dsp:cNvSpPr/>
      </dsp:nvSpPr>
      <dsp:spPr>
        <a:xfrm>
          <a:off x="9931598" y="3521"/>
          <a:ext cx="2256234" cy="1353740"/>
        </a:xfrm>
        <a:prstGeom prst="rect">
          <a:avLst/>
        </a:prstGeom>
        <a:solidFill>
          <a:srgbClr val="00648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mj-lt"/>
            </a:rPr>
            <a:t>Environmental and operational needs </a:t>
          </a:r>
          <a:r>
            <a:rPr lang="en-US" sz="1900" b="1" kern="1200">
              <a:latin typeface="+mj-lt"/>
            </a:rPr>
            <a:t>dictate redundancy</a:t>
          </a:r>
          <a:endParaRPr lang="en-US" sz="1900" b="1" kern="1200" dirty="0">
            <a:latin typeface="+mj-lt"/>
          </a:endParaRPr>
        </a:p>
      </dsp:txBody>
      <dsp:txXfrm>
        <a:off x="9931598" y="3521"/>
        <a:ext cx="2256234" cy="135374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C9BD57-328D-4013-A22B-55ECF5131101}">
      <dsp:nvSpPr>
        <dsp:cNvPr id="0" name=""/>
        <dsp:cNvSpPr/>
      </dsp:nvSpPr>
      <dsp:spPr>
        <a:xfrm>
          <a:off x="0" y="458"/>
          <a:ext cx="121920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D34270-8589-446B-A6B3-0BBA6CDB3F0D}">
      <dsp:nvSpPr>
        <dsp:cNvPr id="0" name=""/>
        <dsp:cNvSpPr/>
      </dsp:nvSpPr>
      <dsp:spPr>
        <a:xfrm>
          <a:off x="0" y="458"/>
          <a:ext cx="2438400" cy="536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latin typeface="+mj-lt"/>
            </a:rPr>
            <a:t>Floors:</a:t>
          </a:r>
        </a:p>
      </dsp:txBody>
      <dsp:txXfrm>
        <a:off x="0" y="458"/>
        <a:ext cx="2438400" cy="536715"/>
      </dsp:txXfrm>
    </dsp:sp>
    <dsp:sp modelId="{B054708F-40D0-4332-BABF-82239F9FE548}">
      <dsp:nvSpPr>
        <dsp:cNvPr id="0" name=""/>
        <dsp:cNvSpPr/>
      </dsp:nvSpPr>
      <dsp:spPr>
        <a:xfrm>
          <a:off x="2621280" y="24831"/>
          <a:ext cx="9570720" cy="48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mj-lt"/>
            </a:rPr>
            <a:t>Informed zoning and recirculation strategy → consistent top‑floor performance.</a:t>
          </a:r>
        </a:p>
      </dsp:txBody>
      <dsp:txXfrm>
        <a:off x="2621280" y="24831"/>
        <a:ext cx="9570720" cy="487446"/>
      </dsp:txXfrm>
    </dsp:sp>
    <dsp:sp modelId="{423BB9FA-18C8-4782-93B4-F42E025AB9CF}">
      <dsp:nvSpPr>
        <dsp:cNvPr id="0" name=""/>
        <dsp:cNvSpPr/>
      </dsp:nvSpPr>
      <dsp:spPr>
        <a:xfrm>
          <a:off x="2438399" y="512277"/>
          <a:ext cx="9753600"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2FFE46-D6DF-4D2A-A72A-BB6FB615E58F}">
      <dsp:nvSpPr>
        <dsp:cNvPr id="0" name=""/>
        <dsp:cNvSpPr/>
      </dsp:nvSpPr>
      <dsp:spPr>
        <a:xfrm>
          <a:off x="0" y="537174"/>
          <a:ext cx="121920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49B695-78EC-4112-BB05-DD8B9C5C713E}">
      <dsp:nvSpPr>
        <dsp:cNvPr id="0" name=""/>
        <dsp:cNvSpPr/>
      </dsp:nvSpPr>
      <dsp:spPr>
        <a:xfrm>
          <a:off x="0" y="537174"/>
          <a:ext cx="2438400" cy="536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latin typeface="+mj-lt"/>
            </a:rPr>
            <a:t>Shower heads:</a:t>
          </a:r>
        </a:p>
      </dsp:txBody>
      <dsp:txXfrm>
        <a:off x="0" y="537174"/>
        <a:ext cx="2438400" cy="536715"/>
      </dsp:txXfrm>
    </dsp:sp>
    <dsp:sp modelId="{3D373986-0716-4CA0-9647-AA9EB13A0260}">
      <dsp:nvSpPr>
        <dsp:cNvPr id="0" name=""/>
        <dsp:cNvSpPr/>
      </dsp:nvSpPr>
      <dsp:spPr>
        <a:xfrm>
          <a:off x="2621280" y="561546"/>
          <a:ext cx="9570720" cy="48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mj-lt"/>
            </a:rPr>
            <a:t>Defined the dominant peak GPM load.</a:t>
          </a:r>
        </a:p>
      </dsp:txBody>
      <dsp:txXfrm>
        <a:off x="2621280" y="561546"/>
        <a:ext cx="9570720" cy="487446"/>
      </dsp:txXfrm>
    </dsp:sp>
    <dsp:sp modelId="{6180EB5B-1303-48A5-886F-C69389867553}">
      <dsp:nvSpPr>
        <dsp:cNvPr id="0" name=""/>
        <dsp:cNvSpPr/>
      </dsp:nvSpPr>
      <dsp:spPr>
        <a:xfrm>
          <a:off x="2438399" y="1048993"/>
          <a:ext cx="9753600"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0C33B3-D84C-44B4-979B-BCC37A821E95}">
      <dsp:nvSpPr>
        <dsp:cNvPr id="0" name=""/>
        <dsp:cNvSpPr/>
      </dsp:nvSpPr>
      <dsp:spPr>
        <a:xfrm>
          <a:off x="0" y="1073889"/>
          <a:ext cx="121920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0A6EE5-54B1-4290-9F92-597523A64E36}">
      <dsp:nvSpPr>
        <dsp:cNvPr id="0" name=""/>
        <dsp:cNvSpPr/>
      </dsp:nvSpPr>
      <dsp:spPr>
        <a:xfrm>
          <a:off x="0" y="1073889"/>
          <a:ext cx="2438400" cy="536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latin typeface="+mj-lt"/>
            </a:rPr>
            <a:t>Sinks:</a:t>
          </a:r>
        </a:p>
      </dsp:txBody>
      <dsp:txXfrm>
        <a:off x="0" y="1073889"/>
        <a:ext cx="2438400" cy="536715"/>
      </dsp:txXfrm>
    </dsp:sp>
    <dsp:sp modelId="{9DA6219F-48BD-48D0-BB78-8B912B0A024E}">
      <dsp:nvSpPr>
        <dsp:cNvPr id="0" name=""/>
        <dsp:cNvSpPr/>
      </dsp:nvSpPr>
      <dsp:spPr>
        <a:xfrm>
          <a:off x="2621280" y="1098262"/>
          <a:ext cx="9570720" cy="48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mj-lt"/>
            </a:rPr>
            <a:t>Captured baseline/background demand → avoided hidden undersizing.</a:t>
          </a:r>
        </a:p>
      </dsp:txBody>
      <dsp:txXfrm>
        <a:off x="2621280" y="1098262"/>
        <a:ext cx="9570720" cy="487446"/>
      </dsp:txXfrm>
    </dsp:sp>
    <dsp:sp modelId="{8AE6D232-A5F9-484D-82FC-962280C0C19D}">
      <dsp:nvSpPr>
        <dsp:cNvPr id="0" name=""/>
        <dsp:cNvSpPr/>
      </dsp:nvSpPr>
      <dsp:spPr>
        <a:xfrm>
          <a:off x="2438399" y="1585708"/>
          <a:ext cx="9753600"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163746-4877-4569-A142-324845829202}">
      <dsp:nvSpPr>
        <dsp:cNvPr id="0" name=""/>
        <dsp:cNvSpPr/>
      </dsp:nvSpPr>
      <dsp:spPr>
        <a:xfrm>
          <a:off x="0" y="1610605"/>
          <a:ext cx="121920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700F29-2BA3-4273-B846-054AE98C6625}">
      <dsp:nvSpPr>
        <dsp:cNvPr id="0" name=""/>
        <dsp:cNvSpPr/>
      </dsp:nvSpPr>
      <dsp:spPr>
        <a:xfrm>
          <a:off x="0" y="1610605"/>
          <a:ext cx="2438400" cy="536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latin typeface="+mj-lt"/>
            </a:rPr>
            <a:t>Dishwashers:</a:t>
          </a:r>
        </a:p>
      </dsp:txBody>
      <dsp:txXfrm>
        <a:off x="0" y="1610605"/>
        <a:ext cx="2438400" cy="536715"/>
      </dsp:txXfrm>
    </dsp:sp>
    <dsp:sp modelId="{ED747B23-7C08-4C1F-8ED6-D7D23CA9CC84}">
      <dsp:nvSpPr>
        <dsp:cNvPr id="0" name=""/>
        <dsp:cNvSpPr/>
      </dsp:nvSpPr>
      <dsp:spPr>
        <a:xfrm>
          <a:off x="2621280" y="1634977"/>
          <a:ext cx="9570720" cy="48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mj-lt"/>
            </a:rPr>
            <a:t>Ensured temperature stability for sanitation during cycles.</a:t>
          </a:r>
        </a:p>
      </dsp:txBody>
      <dsp:txXfrm>
        <a:off x="2621280" y="1634977"/>
        <a:ext cx="9570720" cy="487446"/>
      </dsp:txXfrm>
    </dsp:sp>
    <dsp:sp modelId="{A5086948-33B9-46A2-9470-E4C6838A1591}">
      <dsp:nvSpPr>
        <dsp:cNvPr id="0" name=""/>
        <dsp:cNvSpPr/>
      </dsp:nvSpPr>
      <dsp:spPr>
        <a:xfrm>
          <a:off x="2438399" y="2122424"/>
          <a:ext cx="9753600"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440368-37E6-488E-B600-511DB4B8309A}">
      <dsp:nvSpPr>
        <dsp:cNvPr id="0" name=""/>
        <dsp:cNvSpPr/>
      </dsp:nvSpPr>
      <dsp:spPr>
        <a:xfrm>
          <a:off x="0" y="2147320"/>
          <a:ext cx="121920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841C59-CF5D-4A10-A465-D26527B0E4D7}">
      <dsp:nvSpPr>
        <dsp:cNvPr id="0" name=""/>
        <dsp:cNvSpPr/>
      </dsp:nvSpPr>
      <dsp:spPr>
        <a:xfrm>
          <a:off x="0" y="2147320"/>
          <a:ext cx="2438400" cy="536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latin typeface="+mj-lt"/>
            </a:rPr>
            <a:t>Washing machines:</a:t>
          </a:r>
        </a:p>
      </dsp:txBody>
      <dsp:txXfrm>
        <a:off x="0" y="2147320"/>
        <a:ext cx="2438400" cy="536715"/>
      </dsp:txXfrm>
    </dsp:sp>
    <dsp:sp modelId="{D9CFEF3D-1131-4BD2-9CF8-6097FD920205}">
      <dsp:nvSpPr>
        <dsp:cNvPr id="0" name=""/>
        <dsp:cNvSpPr/>
      </dsp:nvSpPr>
      <dsp:spPr>
        <a:xfrm>
          <a:off x="2621280" y="2171693"/>
          <a:ext cx="9570720" cy="48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mj-lt"/>
            </a:rPr>
            <a:t>Accounted for stacked bursts during hotel turnover.</a:t>
          </a:r>
        </a:p>
      </dsp:txBody>
      <dsp:txXfrm>
        <a:off x="2621280" y="2171693"/>
        <a:ext cx="9570720" cy="487446"/>
      </dsp:txXfrm>
    </dsp:sp>
    <dsp:sp modelId="{218C689A-5832-4442-912A-008D2C9576FF}">
      <dsp:nvSpPr>
        <dsp:cNvPr id="0" name=""/>
        <dsp:cNvSpPr/>
      </dsp:nvSpPr>
      <dsp:spPr>
        <a:xfrm>
          <a:off x="2438399" y="2659139"/>
          <a:ext cx="9753600"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3A07C8-5D99-4FD2-A294-02749A6D2A18}">
      <dsp:nvSpPr>
        <dsp:cNvPr id="0" name=""/>
        <dsp:cNvSpPr/>
      </dsp:nvSpPr>
      <dsp:spPr>
        <a:xfrm>
          <a:off x="0" y="2684036"/>
          <a:ext cx="121920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44558F-2AAF-472F-913B-A5B4E52227CB}">
      <dsp:nvSpPr>
        <dsp:cNvPr id="0" name=""/>
        <dsp:cNvSpPr/>
      </dsp:nvSpPr>
      <dsp:spPr>
        <a:xfrm>
          <a:off x="0" y="2684036"/>
          <a:ext cx="2438400" cy="536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latin typeface="+mj-lt"/>
            </a:rPr>
            <a:t>Public lavatories:</a:t>
          </a:r>
        </a:p>
      </dsp:txBody>
      <dsp:txXfrm>
        <a:off x="0" y="2684036"/>
        <a:ext cx="2438400" cy="536715"/>
      </dsp:txXfrm>
    </dsp:sp>
    <dsp:sp modelId="{51499D56-1F8F-4CE1-B672-90A4A00C7242}">
      <dsp:nvSpPr>
        <dsp:cNvPr id="0" name=""/>
        <dsp:cNvSpPr/>
      </dsp:nvSpPr>
      <dsp:spPr>
        <a:xfrm>
          <a:off x="2621280" y="2708408"/>
          <a:ext cx="9570720" cy="48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mj-lt"/>
            </a:rPr>
            <a:t>Drove fast‑delivery recirc near event spaces.</a:t>
          </a:r>
        </a:p>
      </dsp:txBody>
      <dsp:txXfrm>
        <a:off x="2621280" y="2708408"/>
        <a:ext cx="9570720" cy="487446"/>
      </dsp:txXfrm>
    </dsp:sp>
    <dsp:sp modelId="{40444753-9E7C-42D8-995F-5C1B5EA35B50}">
      <dsp:nvSpPr>
        <dsp:cNvPr id="0" name=""/>
        <dsp:cNvSpPr/>
      </dsp:nvSpPr>
      <dsp:spPr>
        <a:xfrm>
          <a:off x="2438399" y="3195855"/>
          <a:ext cx="9753600"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8F4C74-02A0-4AC8-82E4-39CE5BC8ABC7}">
      <dsp:nvSpPr>
        <dsp:cNvPr id="0" name=""/>
        <dsp:cNvSpPr/>
      </dsp:nvSpPr>
      <dsp:spPr>
        <a:xfrm>
          <a:off x="0" y="3220751"/>
          <a:ext cx="121920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E5156B-3956-46ED-9799-4C31E66165B6}">
      <dsp:nvSpPr>
        <dsp:cNvPr id="0" name=""/>
        <dsp:cNvSpPr/>
      </dsp:nvSpPr>
      <dsp:spPr>
        <a:xfrm>
          <a:off x="0" y="3220751"/>
          <a:ext cx="2438400" cy="536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latin typeface="+mj-lt"/>
            </a:rPr>
            <a:t>Total fixture count:</a:t>
          </a:r>
        </a:p>
      </dsp:txBody>
      <dsp:txXfrm>
        <a:off x="0" y="3220751"/>
        <a:ext cx="2438400" cy="536715"/>
      </dsp:txXfrm>
    </dsp:sp>
    <dsp:sp modelId="{57181505-8681-406B-9AD0-A9DDDC2F73AE}">
      <dsp:nvSpPr>
        <dsp:cNvPr id="0" name=""/>
        <dsp:cNvSpPr/>
      </dsp:nvSpPr>
      <dsp:spPr>
        <a:xfrm>
          <a:off x="2621280" y="3245124"/>
          <a:ext cx="9570720" cy="48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mj-lt"/>
            </a:rPr>
            <a:t>Supported probability modeling, cascade sizing, and N+1 redundancy.</a:t>
          </a:r>
        </a:p>
      </dsp:txBody>
      <dsp:txXfrm>
        <a:off x="2621280" y="3245124"/>
        <a:ext cx="9570720" cy="487446"/>
      </dsp:txXfrm>
    </dsp:sp>
    <dsp:sp modelId="{A5C59E4F-8AB0-4CCE-8297-50374B58D091}">
      <dsp:nvSpPr>
        <dsp:cNvPr id="0" name=""/>
        <dsp:cNvSpPr/>
      </dsp:nvSpPr>
      <dsp:spPr>
        <a:xfrm>
          <a:off x="2438399" y="3732570"/>
          <a:ext cx="9753600"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6F1D7-3C60-4F71-A3F7-2B29402F00D0}">
      <dsp:nvSpPr>
        <dsp:cNvPr id="0" name=""/>
        <dsp:cNvSpPr/>
      </dsp:nvSpPr>
      <dsp:spPr>
        <a:xfrm>
          <a:off x="5655" y="0"/>
          <a:ext cx="3292077" cy="685822"/>
        </a:xfrm>
        <a:prstGeom prst="chevron">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latin typeface="+mj-lt"/>
            </a:rPr>
            <a:t>Step 1 — Use Sizing Inputs to Gauge Complexity</a:t>
          </a:r>
        </a:p>
      </dsp:txBody>
      <dsp:txXfrm>
        <a:off x="348566" y="0"/>
        <a:ext cx="2606255" cy="685822"/>
      </dsp:txXfrm>
    </dsp:sp>
    <dsp:sp modelId="{4AEB397A-1E5D-4B52-80A5-2ACD6469FEEE}">
      <dsp:nvSpPr>
        <dsp:cNvPr id="0" name=""/>
        <dsp:cNvSpPr/>
      </dsp:nvSpPr>
      <dsp:spPr>
        <a:xfrm>
          <a:off x="2968525" y="0"/>
          <a:ext cx="3292077" cy="685822"/>
        </a:xfrm>
        <a:prstGeom prst="chevron">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latin typeface="+mj-lt"/>
            </a:rPr>
            <a:t>Step 2 — Assess Building Structure</a:t>
          </a:r>
        </a:p>
      </dsp:txBody>
      <dsp:txXfrm>
        <a:off x="3311436" y="0"/>
        <a:ext cx="2606255" cy="685822"/>
      </dsp:txXfrm>
    </dsp:sp>
    <dsp:sp modelId="{49CE51C9-D43D-4BE0-9F0B-1203904204EC}">
      <dsp:nvSpPr>
        <dsp:cNvPr id="0" name=""/>
        <dsp:cNvSpPr/>
      </dsp:nvSpPr>
      <dsp:spPr>
        <a:xfrm>
          <a:off x="5931395" y="0"/>
          <a:ext cx="3292077" cy="685822"/>
        </a:xfrm>
        <a:prstGeom prst="chevron">
          <a:avLst/>
        </a:prstGeom>
        <a:solidFill>
          <a:schemeClr val="accent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latin typeface="+mj-lt"/>
            </a:rPr>
            <a:t>Step 3 — Evaluate Operational Needs</a:t>
          </a:r>
        </a:p>
      </dsp:txBody>
      <dsp:txXfrm>
        <a:off x="6274306" y="0"/>
        <a:ext cx="2606255" cy="685822"/>
      </dsp:txXfrm>
    </dsp:sp>
    <dsp:sp modelId="{8F6A8324-3F90-4741-A9C8-E94BE70C52A0}">
      <dsp:nvSpPr>
        <dsp:cNvPr id="0" name=""/>
        <dsp:cNvSpPr/>
      </dsp:nvSpPr>
      <dsp:spPr>
        <a:xfrm>
          <a:off x="8894265" y="0"/>
          <a:ext cx="3292077" cy="685822"/>
        </a:xfrm>
        <a:prstGeom prst="chevron">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latin typeface="+mj-lt"/>
            </a:rPr>
            <a:t>Step 4 — Match to Customer Environment</a:t>
          </a:r>
        </a:p>
      </dsp:txBody>
      <dsp:txXfrm>
        <a:off x="9237176" y="0"/>
        <a:ext cx="2606255" cy="68582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26351B-5A33-4343-A284-063C7FFB8660}">
      <dsp:nvSpPr>
        <dsp:cNvPr id="0" name=""/>
        <dsp:cNvSpPr/>
      </dsp:nvSpPr>
      <dsp:spPr>
        <a:xfrm>
          <a:off x="0" y="282163"/>
          <a:ext cx="2666965" cy="543375"/>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986" tIns="312420" rIns="206986"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latin typeface="+mj-lt"/>
            </a:rPr>
            <a:t>Few fixtures</a:t>
          </a:r>
        </a:p>
      </dsp:txBody>
      <dsp:txXfrm>
        <a:off x="0" y="282163"/>
        <a:ext cx="2666965" cy="543375"/>
      </dsp:txXfrm>
    </dsp:sp>
    <dsp:sp modelId="{99120EA4-E52E-480C-8E1E-4D55D1E012BE}">
      <dsp:nvSpPr>
        <dsp:cNvPr id="0" name=""/>
        <dsp:cNvSpPr/>
      </dsp:nvSpPr>
      <dsp:spPr>
        <a:xfrm>
          <a:off x="133348" y="60763"/>
          <a:ext cx="1866875" cy="4428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563" tIns="0" rIns="70563" bIns="0" numCol="1" spcCol="1270" anchor="ctr" anchorCtr="0">
          <a:noAutofit/>
        </a:bodyPr>
        <a:lstStyle/>
        <a:p>
          <a:pPr marL="0" lvl="0" indent="0" algn="l" defTabSz="666750">
            <a:lnSpc>
              <a:spcPct val="90000"/>
            </a:lnSpc>
            <a:spcBef>
              <a:spcPct val="0"/>
            </a:spcBef>
            <a:spcAft>
              <a:spcPct val="35000"/>
            </a:spcAft>
            <a:buNone/>
          </a:pPr>
          <a:r>
            <a:rPr lang="en-US" sz="1500" b="1" kern="1200" dirty="0">
              <a:latin typeface="+mj-lt"/>
            </a:rPr>
            <a:t>MODULAR</a:t>
          </a:r>
        </a:p>
      </dsp:txBody>
      <dsp:txXfrm>
        <a:off x="154964" y="82379"/>
        <a:ext cx="1823643" cy="399568"/>
      </dsp:txXfrm>
    </dsp:sp>
    <dsp:sp modelId="{77307BA8-0EB4-4929-94E2-8F6B2626C748}">
      <dsp:nvSpPr>
        <dsp:cNvPr id="0" name=""/>
        <dsp:cNvSpPr/>
      </dsp:nvSpPr>
      <dsp:spPr>
        <a:xfrm>
          <a:off x="0" y="1127938"/>
          <a:ext cx="2666965" cy="543375"/>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986" tIns="312420" rIns="206986"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latin typeface="+mj-lt"/>
            </a:rPr>
            <a:t>Moderate fixtures</a:t>
          </a:r>
        </a:p>
      </dsp:txBody>
      <dsp:txXfrm>
        <a:off x="0" y="1127938"/>
        <a:ext cx="2666965" cy="543375"/>
      </dsp:txXfrm>
    </dsp:sp>
    <dsp:sp modelId="{97708BF5-786B-4FBD-A20B-4A8801EBA75B}">
      <dsp:nvSpPr>
        <dsp:cNvPr id="0" name=""/>
        <dsp:cNvSpPr/>
      </dsp:nvSpPr>
      <dsp:spPr>
        <a:xfrm>
          <a:off x="133348" y="906538"/>
          <a:ext cx="1866875" cy="4428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563" tIns="0" rIns="70563" bIns="0" numCol="1" spcCol="1270" anchor="ctr" anchorCtr="0">
          <a:noAutofit/>
        </a:bodyPr>
        <a:lstStyle/>
        <a:p>
          <a:pPr marL="0" lvl="0" indent="0" algn="l" defTabSz="666750">
            <a:lnSpc>
              <a:spcPct val="90000"/>
            </a:lnSpc>
            <a:spcBef>
              <a:spcPct val="0"/>
            </a:spcBef>
            <a:spcAft>
              <a:spcPct val="35000"/>
            </a:spcAft>
            <a:buNone/>
          </a:pPr>
          <a:r>
            <a:rPr lang="en-US" sz="1500" b="1" kern="1200" dirty="0">
              <a:latin typeface="+mj-lt"/>
            </a:rPr>
            <a:t>CONFIGURED</a:t>
          </a:r>
        </a:p>
      </dsp:txBody>
      <dsp:txXfrm>
        <a:off x="154964" y="928154"/>
        <a:ext cx="1823643" cy="399568"/>
      </dsp:txXfrm>
    </dsp:sp>
    <dsp:sp modelId="{64BBB10F-BD83-4976-B148-BF5B1C030629}">
      <dsp:nvSpPr>
        <dsp:cNvPr id="0" name=""/>
        <dsp:cNvSpPr/>
      </dsp:nvSpPr>
      <dsp:spPr>
        <a:xfrm>
          <a:off x="0" y="1973714"/>
          <a:ext cx="2666965" cy="543375"/>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986" tIns="312420" rIns="206986"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latin typeface="+mj-lt"/>
            </a:rPr>
            <a:t>Many fixtures + equipment</a:t>
          </a:r>
        </a:p>
      </dsp:txBody>
      <dsp:txXfrm>
        <a:off x="0" y="1973714"/>
        <a:ext cx="2666965" cy="543375"/>
      </dsp:txXfrm>
    </dsp:sp>
    <dsp:sp modelId="{3CA5EBA2-E9D0-4F16-965F-C059736403C4}">
      <dsp:nvSpPr>
        <dsp:cNvPr id="0" name=""/>
        <dsp:cNvSpPr/>
      </dsp:nvSpPr>
      <dsp:spPr>
        <a:xfrm>
          <a:off x="133348" y="1752314"/>
          <a:ext cx="1866875" cy="4428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563" tIns="0" rIns="70563" bIns="0" numCol="1" spcCol="1270" anchor="ctr" anchorCtr="0">
          <a:noAutofit/>
        </a:bodyPr>
        <a:lstStyle/>
        <a:p>
          <a:pPr marL="0" lvl="0" indent="0" algn="l" defTabSz="666750">
            <a:lnSpc>
              <a:spcPct val="90000"/>
            </a:lnSpc>
            <a:spcBef>
              <a:spcPct val="0"/>
            </a:spcBef>
            <a:spcAft>
              <a:spcPct val="35000"/>
            </a:spcAft>
            <a:buNone/>
          </a:pPr>
          <a:r>
            <a:rPr lang="en-US" sz="1500" b="1" kern="1200" dirty="0">
              <a:latin typeface="+mj-lt"/>
            </a:rPr>
            <a:t>ENGINEERED</a:t>
          </a:r>
        </a:p>
      </dsp:txBody>
      <dsp:txXfrm>
        <a:off x="154964" y="1773930"/>
        <a:ext cx="1823643" cy="39956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26351B-5A33-4343-A284-063C7FFB8660}">
      <dsp:nvSpPr>
        <dsp:cNvPr id="0" name=""/>
        <dsp:cNvSpPr/>
      </dsp:nvSpPr>
      <dsp:spPr>
        <a:xfrm>
          <a:off x="0" y="239031"/>
          <a:ext cx="2666965" cy="529200"/>
        </a:xfrm>
        <a:prstGeom prst="rect">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986" tIns="291592" rIns="206986"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latin typeface="+mj-lt"/>
            </a:rPr>
            <a:t>Budget-focused</a:t>
          </a:r>
        </a:p>
      </dsp:txBody>
      <dsp:txXfrm>
        <a:off x="0" y="239031"/>
        <a:ext cx="2666965" cy="529200"/>
      </dsp:txXfrm>
    </dsp:sp>
    <dsp:sp modelId="{99120EA4-E52E-480C-8E1E-4D55D1E012BE}">
      <dsp:nvSpPr>
        <dsp:cNvPr id="0" name=""/>
        <dsp:cNvSpPr/>
      </dsp:nvSpPr>
      <dsp:spPr>
        <a:xfrm>
          <a:off x="133348" y="32391"/>
          <a:ext cx="1866875" cy="41328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563" tIns="0" rIns="70563" bIns="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j-lt"/>
            </a:rPr>
            <a:t>MODULAR</a:t>
          </a:r>
        </a:p>
      </dsp:txBody>
      <dsp:txXfrm>
        <a:off x="153523" y="52566"/>
        <a:ext cx="1826525" cy="372930"/>
      </dsp:txXfrm>
    </dsp:sp>
    <dsp:sp modelId="{77307BA8-0EB4-4929-94E2-8F6B2626C748}">
      <dsp:nvSpPr>
        <dsp:cNvPr id="0" name=""/>
        <dsp:cNvSpPr/>
      </dsp:nvSpPr>
      <dsp:spPr>
        <a:xfrm>
          <a:off x="0" y="1050471"/>
          <a:ext cx="2666965" cy="529200"/>
        </a:xfrm>
        <a:prstGeom prst="rect">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986" tIns="291592" rIns="206986"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latin typeface="+mj-lt"/>
            </a:rPr>
            <a:t>Time-sensitive installs</a:t>
          </a:r>
        </a:p>
      </dsp:txBody>
      <dsp:txXfrm>
        <a:off x="0" y="1050471"/>
        <a:ext cx="2666965" cy="529200"/>
      </dsp:txXfrm>
    </dsp:sp>
    <dsp:sp modelId="{97708BF5-786B-4FBD-A20B-4A8801EBA75B}">
      <dsp:nvSpPr>
        <dsp:cNvPr id="0" name=""/>
        <dsp:cNvSpPr/>
      </dsp:nvSpPr>
      <dsp:spPr>
        <a:xfrm>
          <a:off x="133348" y="843831"/>
          <a:ext cx="1866875" cy="41328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563" tIns="0" rIns="70563" bIns="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j-lt"/>
            </a:rPr>
            <a:t>CONFIGURED</a:t>
          </a:r>
        </a:p>
      </dsp:txBody>
      <dsp:txXfrm>
        <a:off x="153523" y="864006"/>
        <a:ext cx="1826525" cy="372930"/>
      </dsp:txXfrm>
    </dsp:sp>
    <dsp:sp modelId="{64BBB10F-BD83-4976-B148-BF5B1C030629}">
      <dsp:nvSpPr>
        <dsp:cNvPr id="0" name=""/>
        <dsp:cNvSpPr/>
      </dsp:nvSpPr>
      <dsp:spPr>
        <a:xfrm>
          <a:off x="0" y="1861911"/>
          <a:ext cx="2666965" cy="683550"/>
        </a:xfrm>
        <a:prstGeom prst="rect">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986" tIns="291592" rIns="206986"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latin typeface="+mj-lt"/>
            </a:rPr>
            <a:t>Zero downtime &amp; engineered requirements</a:t>
          </a:r>
        </a:p>
      </dsp:txBody>
      <dsp:txXfrm>
        <a:off x="0" y="1861911"/>
        <a:ext cx="2666965" cy="683550"/>
      </dsp:txXfrm>
    </dsp:sp>
    <dsp:sp modelId="{3CA5EBA2-E9D0-4F16-965F-C059736403C4}">
      <dsp:nvSpPr>
        <dsp:cNvPr id="0" name=""/>
        <dsp:cNvSpPr/>
      </dsp:nvSpPr>
      <dsp:spPr>
        <a:xfrm>
          <a:off x="133348" y="1655271"/>
          <a:ext cx="1866875" cy="41328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563" tIns="0" rIns="70563" bIns="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j-lt"/>
            </a:rPr>
            <a:t>ENGINEERED</a:t>
          </a:r>
        </a:p>
      </dsp:txBody>
      <dsp:txXfrm>
        <a:off x="153523" y="1675446"/>
        <a:ext cx="1826525" cy="37293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26351B-5A33-4343-A284-063C7FFB8660}">
      <dsp:nvSpPr>
        <dsp:cNvPr id="0" name=""/>
        <dsp:cNvSpPr/>
      </dsp:nvSpPr>
      <dsp:spPr>
        <a:xfrm>
          <a:off x="0" y="212796"/>
          <a:ext cx="2666965" cy="6237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986" tIns="229108" rIns="206986"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latin typeface="+mj-lt"/>
            </a:rPr>
            <a:t>Limited space , Emergency Replacement </a:t>
          </a:r>
        </a:p>
      </dsp:txBody>
      <dsp:txXfrm>
        <a:off x="0" y="212796"/>
        <a:ext cx="2666965" cy="623700"/>
      </dsp:txXfrm>
    </dsp:sp>
    <dsp:sp modelId="{99120EA4-E52E-480C-8E1E-4D55D1E012BE}">
      <dsp:nvSpPr>
        <dsp:cNvPr id="0" name=""/>
        <dsp:cNvSpPr/>
      </dsp:nvSpPr>
      <dsp:spPr>
        <a:xfrm>
          <a:off x="133348" y="50436"/>
          <a:ext cx="1866875" cy="3247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563" tIns="0" rIns="70563" bIns="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j-lt"/>
            </a:rPr>
            <a:t>MODULAR</a:t>
          </a:r>
        </a:p>
      </dsp:txBody>
      <dsp:txXfrm>
        <a:off x="149200" y="66288"/>
        <a:ext cx="1835171" cy="293016"/>
      </dsp:txXfrm>
    </dsp:sp>
    <dsp:sp modelId="{77307BA8-0EB4-4929-94E2-8F6B2626C748}">
      <dsp:nvSpPr>
        <dsp:cNvPr id="0" name=""/>
        <dsp:cNvSpPr/>
      </dsp:nvSpPr>
      <dsp:spPr>
        <a:xfrm>
          <a:off x="0" y="1058256"/>
          <a:ext cx="2666965" cy="6237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986" tIns="229108" rIns="206986"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latin typeface="+mj-lt"/>
            </a:rPr>
            <a:t>Planned Replacement or when a quick professional install is needed</a:t>
          </a:r>
        </a:p>
      </dsp:txBody>
      <dsp:txXfrm>
        <a:off x="0" y="1058256"/>
        <a:ext cx="2666965" cy="623700"/>
      </dsp:txXfrm>
    </dsp:sp>
    <dsp:sp modelId="{97708BF5-786B-4FBD-A20B-4A8801EBA75B}">
      <dsp:nvSpPr>
        <dsp:cNvPr id="0" name=""/>
        <dsp:cNvSpPr/>
      </dsp:nvSpPr>
      <dsp:spPr>
        <a:xfrm>
          <a:off x="133348" y="895896"/>
          <a:ext cx="1866875" cy="3247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563" tIns="0" rIns="70563" bIns="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j-lt"/>
            </a:rPr>
            <a:t>CONFIGURED</a:t>
          </a:r>
        </a:p>
      </dsp:txBody>
      <dsp:txXfrm>
        <a:off x="149200" y="911748"/>
        <a:ext cx="1835171" cy="293016"/>
      </dsp:txXfrm>
    </dsp:sp>
    <dsp:sp modelId="{64BBB10F-BD83-4976-B148-BF5B1C030629}">
      <dsp:nvSpPr>
        <dsp:cNvPr id="0" name=""/>
        <dsp:cNvSpPr/>
      </dsp:nvSpPr>
      <dsp:spPr>
        <a:xfrm>
          <a:off x="0" y="1903716"/>
          <a:ext cx="2666965" cy="6237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986" tIns="229108" rIns="206986"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latin typeface="+mj-lt"/>
            </a:rPr>
            <a:t>Spec’d or planned replacement. Custom solution for mechanical room</a:t>
          </a:r>
        </a:p>
      </dsp:txBody>
      <dsp:txXfrm>
        <a:off x="0" y="1903716"/>
        <a:ext cx="2666965" cy="623700"/>
      </dsp:txXfrm>
    </dsp:sp>
    <dsp:sp modelId="{3CA5EBA2-E9D0-4F16-965F-C059736403C4}">
      <dsp:nvSpPr>
        <dsp:cNvPr id="0" name=""/>
        <dsp:cNvSpPr/>
      </dsp:nvSpPr>
      <dsp:spPr>
        <a:xfrm>
          <a:off x="133348" y="1741356"/>
          <a:ext cx="1866875" cy="3247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563" tIns="0" rIns="70563" bIns="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j-lt"/>
            </a:rPr>
            <a:t>ENGINEERED</a:t>
          </a:r>
        </a:p>
      </dsp:txBody>
      <dsp:txXfrm>
        <a:off x="149200" y="1757208"/>
        <a:ext cx="1835171" cy="2930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207343-81DD-4CBE-B0F0-4CA308AA4272}">
      <dsp:nvSpPr>
        <dsp:cNvPr id="0" name=""/>
        <dsp:cNvSpPr/>
      </dsp:nvSpPr>
      <dsp:spPr>
        <a:xfrm rot="300000">
          <a:off x="17445" y="1784239"/>
          <a:ext cx="5649983" cy="647008"/>
        </a:xfrm>
        <a:prstGeom prst="mathMinus">
          <a:avLst/>
        </a:prstGeom>
        <a:solidFill>
          <a:schemeClr val="accent1">
            <a:tint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556ECF-144B-41B5-AA56-5801F5DB2D5F}">
      <dsp:nvSpPr>
        <dsp:cNvPr id="0" name=""/>
        <dsp:cNvSpPr/>
      </dsp:nvSpPr>
      <dsp:spPr>
        <a:xfrm>
          <a:off x="3297226" y="210774"/>
          <a:ext cx="1705462" cy="1686195"/>
        </a:xfrm>
        <a:prstGeom prst="downArrow">
          <a:avLst/>
        </a:prstGeom>
        <a:solidFill>
          <a:srgbClr val="00648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EDF6E4-8700-4937-83B2-B3C4917B57A0}">
      <dsp:nvSpPr>
        <dsp:cNvPr id="0" name=""/>
        <dsp:cNvSpPr/>
      </dsp:nvSpPr>
      <dsp:spPr>
        <a:xfrm>
          <a:off x="852731" y="0"/>
          <a:ext cx="1819159" cy="1770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chemeClr val="tx1"/>
              </a:solidFill>
            </a:rPr>
            <a:t>Higher Efficiency Products</a:t>
          </a:r>
        </a:p>
      </dsp:txBody>
      <dsp:txXfrm>
        <a:off x="852731" y="0"/>
        <a:ext cx="1819159" cy="1770504"/>
      </dsp:txXfrm>
    </dsp:sp>
    <dsp:sp modelId="{90ADB5BE-4BF4-4CED-AE41-996980CDFC68}">
      <dsp:nvSpPr>
        <dsp:cNvPr id="0" name=""/>
        <dsp:cNvSpPr/>
      </dsp:nvSpPr>
      <dsp:spPr>
        <a:xfrm>
          <a:off x="682184" y="2318518"/>
          <a:ext cx="1705462" cy="1686195"/>
        </a:xfrm>
        <a:prstGeom prst="upArrow">
          <a:avLst/>
        </a:prstGeom>
        <a:solidFill>
          <a:srgbClr val="00648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B68BE6-7308-4D34-98E9-EBBB6E8CD7EB}">
      <dsp:nvSpPr>
        <dsp:cNvPr id="0" name=""/>
        <dsp:cNvSpPr/>
      </dsp:nvSpPr>
      <dsp:spPr>
        <a:xfrm>
          <a:off x="3012983" y="2444983"/>
          <a:ext cx="1819159" cy="1770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chemeClr val="tx1"/>
              </a:solidFill>
            </a:rPr>
            <a:t>Lower Operating Cost</a:t>
          </a:r>
        </a:p>
      </dsp:txBody>
      <dsp:txXfrm>
        <a:off x="3012983" y="2444983"/>
        <a:ext cx="1819159" cy="177050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26351B-5A33-4343-A284-063C7FFB8660}">
      <dsp:nvSpPr>
        <dsp:cNvPr id="0" name=""/>
        <dsp:cNvSpPr/>
      </dsp:nvSpPr>
      <dsp:spPr>
        <a:xfrm>
          <a:off x="0" y="282163"/>
          <a:ext cx="2666965" cy="543375"/>
        </a:xfrm>
        <a:prstGeom prst="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986" tIns="312420" rIns="206986"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latin typeface="+mj-lt"/>
            </a:rPr>
            <a:t>Light commercial</a:t>
          </a:r>
        </a:p>
      </dsp:txBody>
      <dsp:txXfrm>
        <a:off x="0" y="282163"/>
        <a:ext cx="2666965" cy="543375"/>
      </dsp:txXfrm>
    </dsp:sp>
    <dsp:sp modelId="{99120EA4-E52E-480C-8E1E-4D55D1E012BE}">
      <dsp:nvSpPr>
        <dsp:cNvPr id="0" name=""/>
        <dsp:cNvSpPr/>
      </dsp:nvSpPr>
      <dsp:spPr>
        <a:xfrm>
          <a:off x="133348" y="60763"/>
          <a:ext cx="1866875" cy="44280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563" tIns="0" rIns="70563" bIns="0" numCol="1" spcCol="1270" anchor="ctr" anchorCtr="0">
          <a:noAutofit/>
        </a:bodyPr>
        <a:lstStyle/>
        <a:p>
          <a:pPr marL="0" lvl="0" indent="0" algn="l" defTabSz="666750">
            <a:lnSpc>
              <a:spcPct val="90000"/>
            </a:lnSpc>
            <a:spcBef>
              <a:spcPct val="0"/>
            </a:spcBef>
            <a:spcAft>
              <a:spcPct val="35000"/>
            </a:spcAft>
            <a:buNone/>
          </a:pPr>
          <a:r>
            <a:rPr lang="en-US" sz="1500" b="1" kern="1200" dirty="0">
              <a:latin typeface="+mj-lt"/>
            </a:rPr>
            <a:t>MODULAR</a:t>
          </a:r>
        </a:p>
      </dsp:txBody>
      <dsp:txXfrm>
        <a:off x="154964" y="82379"/>
        <a:ext cx="1823643" cy="399568"/>
      </dsp:txXfrm>
    </dsp:sp>
    <dsp:sp modelId="{77307BA8-0EB4-4929-94E2-8F6B2626C748}">
      <dsp:nvSpPr>
        <dsp:cNvPr id="0" name=""/>
        <dsp:cNvSpPr/>
      </dsp:nvSpPr>
      <dsp:spPr>
        <a:xfrm>
          <a:off x="0" y="1127938"/>
          <a:ext cx="2666965" cy="543375"/>
        </a:xfrm>
        <a:prstGeom prst="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986" tIns="312420" rIns="206986"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latin typeface="+mj-lt"/>
            </a:rPr>
            <a:t>Mid-market commercial</a:t>
          </a:r>
        </a:p>
      </dsp:txBody>
      <dsp:txXfrm>
        <a:off x="0" y="1127938"/>
        <a:ext cx="2666965" cy="543375"/>
      </dsp:txXfrm>
    </dsp:sp>
    <dsp:sp modelId="{97708BF5-786B-4FBD-A20B-4A8801EBA75B}">
      <dsp:nvSpPr>
        <dsp:cNvPr id="0" name=""/>
        <dsp:cNvSpPr/>
      </dsp:nvSpPr>
      <dsp:spPr>
        <a:xfrm>
          <a:off x="133348" y="906538"/>
          <a:ext cx="1866875" cy="44280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563" tIns="0" rIns="70563" bIns="0" numCol="1" spcCol="1270" anchor="ctr" anchorCtr="0">
          <a:noAutofit/>
        </a:bodyPr>
        <a:lstStyle/>
        <a:p>
          <a:pPr marL="0" lvl="0" indent="0" algn="l" defTabSz="666750">
            <a:lnSpc>
              <a:spcPct val="90000"/>
            </a:lnSpc>
            <a:spcBef>
              <a:spcPct val="0"/>
            </a:spcBef>
            <a:spcAft>
              <a:spcPct val="35000"/>
            </a:spcAft>
            <a:buNone/>
          </a:pPr>
          <a:r>
            <a:rPr lang="en-US" sz="1500" b="1" kern="1200" dirty="0">
              <a:latin typeface="+mj-lt"/>
            </a:rPr>
            <a:t>CONFIGURED</a:t>
          </a:r>
        </a:p>
      </dsp:txBody>
      <dsp:txXfrm>
        <a:off x="154964" y="928154"/>
        <a:ext cx="1823643" cy="399568"/>
      </dsp:txXfrm>
    </dsp:sp>
    <dsp:sp modelId="{64BBB10F-BD83-4976-B148-BF5B1C030629}">
      <dsp:nvSpPr>
        <dsp:cNvPr id="0" name=""/>
        <dsp:cNvSpPr/>
      </dsp:nvSpPr>
      <dsp:spPr>
        <a:xfrm>
          <a:off x="0" y="1973714"/>
          <a:ext cx="2666965" cy="543375"/>
        </a:xfrm>
        <a:prstGeom prst="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986" tIns="312420" rIns="206986"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latin typeface="+mj-lt"/>
            </a:rPr>
            <a:t>Large / mission critical</a:t>
          </a:r>
        </a:p>
      </dsp:txBody>
      <dsp:txXfrm>
        <a:off x="0" y="1973714"/>
        <a:ext cx="2666965" cy="543375"/>
      </dsp:txXfrm>
    </dsp:sp>
    <dsp:sp modelId="{3CA5EBA2-E9D0-4F16-965F-C059736403C4}">
      <dsp:nvSpPr>
        <dsp:cNvPr id="0" name=""/>
        <dsp:cNvSpPr/>
      </dsp:nvSpPr>
      <dsp:spPr>
        <a:xfrm>
          <a:off x="133348" y="1752314"/>
          <a:ext cx="1866875" cy="44280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563" tIns="0" rIns="70563" bIns="0" numCol="1" spcCol="1270" anchor="ctr" anchorCtr="0">
          <a:noAutofit/>
        </a:bodyPr>
        <a:lstStyle/>
        <a:p>
          <a:pPr marL="0" lvl="0" indent="0" algn="l" defTabSz="666750">
            <a:lnSpc>
              <a:spcPct val="90000"/>
            </a:lnSpc>
            <a:spcBef>
              <a:spcPct val="0"/>
            </a:spcBef>
            <a:spcAft>
              <a:spcPct val="35000"/>
            </a:spcAft>
            <a:buNone/>
          </a:pPr>
          <a:r>
            <a:rPr lang="en-US" sz="1500" b="1" kern="1200" dirty="0">
              <a:latin typeface="+mj-lt"/>
            </a:rPr>
            <a:t>ENGINEERED</a:t>
          </a:r>
        </a:p>
      </dsp:txBody>
      <dsp:txXfrm>
        <a:off x="154964" y="1773930"/>
        <a:ext cx="1823643" cy="39956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59A6D9-1DED-4035-B5DB-4176110C83D6}">
      <dsp:nvSpPr>
        <dsp:cNvPr id="0" name=""/>
        <dsp:cNvSpPr/>
      </dsp:nvSpPr>
      <dsp:spPr>
        <a:xfrm>
          <a:off x="4560" y="274555"/>
          <a:ext cx="2332547" cy="10345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US" sz="2200" kern="1200"/>
            <a:t>Introduction to Commercial Water Heating</a:t>
          </a:r>
          <a:endParaRPr lang="en-US" sz="2200" kern="1200" dirty="0"/>
        </a:p>
      </dsp:txBody>
      <dsp:txXfrm>
        <a:off x="4560" y="274555"/>
        <a:ext cx="2332547" cy="1034550"/>
      </dsp:txXfrm>
    </dsp:sp>
    <dsp:sp modelId="{2145E616-02DE-4C5F-AAA8-C1C8EC0074D1}">
      <dsp:nvSpPr>
        <dsp:cNvPr id="0" name=""/>
        <dsp:cNvSpPr/>
      </dsp:nvSpPr>
      <dsp:spPr>
        <a:xfrm>
          <a:off x="2337107" y="15917"/>
          <a:ext cx="466509" cy="1551825"/>
        </a:xfrm>
        <a:prstGeom prst="leftBrace">
          <a:avLst>
            <a:gd name="adj1" fmla="val 35000"/>
            <a:gd name="adj2" fmla="val 50000"/>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1A4FE1-F013-4CFA-B86F-CEBC53998103}">
      <dsp:nvSpPr>
        <dsp:cNvPr id="0" name=""/>
        <dsp:cNvSpPr/>
      </dsp:nvSpPr>
      <dsp:spPr>
        <a:xfrm>
          <a:off x="2990220" y="15917"/>
          <a:ext cx="6344528" cy="155182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Critical Role in Industries</a:t>
          </a:r>
        </a:p>
        <a:p>
          <a:pPr marL="228600" lvl="1" indent="-228600" algn="l" defTabSz="977900">
            <a:lnSpc>
              <a:spcPct val="90000"/>
            </a:lnSpc>
            <a:spcBef>
              <a:spcPct val="0"/>
            </a:spcBef>
            <a:spcAft>
              <a:spcPct val="15000"/>
            </a:spcAft>
            <a:buChar char="•"/>
          </a:pPr>
          <a:r>
            <a:rPr lang="en-US" sz="2200" kern="1200"/>
            <a:t>Shift from Tank &amp; Boiler to Tankless</a:t>
          </a:r>
          <a:endParaRPr lang="en-US" sz="2200" kern="1200" dirty="0"/>
        </a:p>
        <a:p>
          <a:pPr marL="228600" lvl="1" indent="-228600" algn="l" defTabSz="977900">
            <a:lnSpc>
              <a:spcPct val="90000"/>
            </a:lnSpc>
            <a:spcBef>
              <a:spcPct val="0"/>
            </a:spcBef>
            <a:spcAft>
              <a:spcPct val="15000"/>
            </a:spcAft>
            <a:buChar char="•"/>
          </a:pPr>
          <a:r>
            <a:rPr lang="en-US" sz="2200" kern="1200"/>
            <a:t>Energy Efficiency and Sustainability</a:t>
          </a:r>
          <a:endParaRPr lang="en-US" sz="2200" kern="1200" dirty="0"/>
        </a:p>
        <a:p>
          <a:pPr marL="228600" lvl="1" indent="-228600" algn="l" defTabSz="977900">
            <a:lnSpc>
              <a:spcPct val="90000"/>
            </a:lnSpc>
            <a:spcBef>
              <a:spcPct val="0"/>
            </a:spcBef>
            <a:spcAft>
              <a:spcPct val="15000"/>
            </a:spcAft>
            <a:buChar char="•"/>
          </a:pPr>
          <a:r>
            <a:rPr lang="en-US" sz="2200" kern="1200"/>
            <a:t>Sales Strategy and Customer Value</a:t>
          </a:r>
          <a:endParaRPr lang="en-US" sz="2200" kern="1200" dirty="0"/>
        </a:p>
      </dsp:txBody>
      <dsp:txXfrm>
        <a:off x="2990220" y="15917"/>
        <a:ext cx="6344528" cy="1551825"/>
      </dsp:txXfrm>
    </dsp:sp>
    <dsp:sp modelId="{BE8A142E-C7A5-4F1E-AE25-B5C1C3B298B5}">
      <dsp:nvSpPr>
        <dsp:cNvPr id="0" name=""/>
        <dsp:cNvSpPr/>
      </dsp:nvSpPr>
      <dsp:spPr>
        <a:xfrm>
          <a:off x="4560" y="1905580"/>
          <a:ext cx="2332547" cy="10345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US" sz="2200" kern="1200"/>
            <a:t>What Is a Commercial Gas Tankless System?</a:t>
          </a:r>
          <a:endParaRPr lang="en-US" sz="2200" kern="1200" dirty="0"/>
        </a:p>
      </dsp:txBody>
      <dsp:txXfrm>
        <a:off x="4560" y="1905580"/>
        <a:ext cx="2332547" cy="1034550"/>
      </dsp:txXfrm>
    </dsp:sp>
    <dsp:sp modelId="{7B991EAB-EB29-4632-90A5-B6A490DD4D24}">
      <dsp:nvSpPr>
        <dsp:cNvPr id="0" name=""/>
        <dsp:cNvSpPr/>
      </dsp:nvSpPr>
      <dsp:spPr>
        <a:xfrm>
          <a:off x="2337107" y="1646942"/>
          <a:ext cx="466509" cy="1551825"/>
        </a:xfrm>
        <a:prstGeom prst="leftBrace">
          <a:avLst>
            <a:gd name="adj1" fmla="val 35000"/>
            <a:gd name="adj2" fmla="val 50000"/>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501CFB-452C-434C-B901-D61AF4155692}">
      <dsp:nvSpPr>
        <dsp:cNvPr id="0" name=""/>
        <dsp:cNvSpPr/>
      </dsp:nvSpPr>
      <dsp:spPr>
        <a:xfrm>
          <a:off x="2990220" y="1646942"/>
          <a:ext cx="6344528" cy="155182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a:t>On-Demand Hot Water Heating</a:t>
          </a:r>
          <a:endParaRPr lang="en-US" sz="2200" kern="1200" dirty="0"/>
        </a:p>
        <a:p>
          <a:pPr marL="228600" lvl="1" indent="-228600" algn="l" defTabSz="977900">
            <a:lnSpc>
              <a:spcPct val="90000"/>
            </a:lnSpc>
            <a:spcBef>
              <a:spcPct val="0"/>
            </a:spcBef>
            <a:spcAft>
              <a:spcPct val="15000"/>
            </a:spcAft>
            <a:buChar char="•"/>
          </a:pPr>
          <a:r>
            <a:rPr lang="en-US" sz="2200" kern="1200"/>
            <a:t>Advanced Combustion Control</a:t>
          </a:r>
          <a:endParaRPr lang="en-US" sz="2200" kern="1200" dirty="0"/>
        </a:p>
        <a:p>
          <a:pPr marL="228600" lvl="1" indent="-228600" algn="l" defTabSz="977900">
            <a:lnSpc>
              <a:spcPct val="90000"/>
            </a:lnSpc>
            <a:spcBef>
              <a:spcPct val="0"/>
            </a:spcBef>
            <a:spcAft>
              <a:spcPct val="15000"/>
            </a:spcAft>
            <a:buChar char="•"/>
          </a:pPr>
          <a:r>
            <a:rPr lang="en-US" sz="2200" kern="1200"/>
            <a:t>Modular Scalability and Redundancy</a:t>
          </a:r>
          <a:endParaRPr lang="en-US" sz="2200" kern="1200" dirty="0"/>
        </a:p>
        <a:p>
          <a:pPr marL="228600" lvl="1" indent="-228600" algn="l" defTabSz="977900">
            <a:lnSpc>
              <a:spcPct val="90000"/>
            </a:lnSpc>
            <a:spcBef>
              <a:spcPct val="0"/>
            </a:spcBef>
            <a:spcAft>
              <a:spcPct val="15000"/>
            </a:spcAft>
            <a:buChar char="•"/>
          </a:pPr>
          <a:r>
            <a:rPr lang="en-US" sz="2200" kern="1200"/>
            <a:t>Compact Design and Reliability</a:t>
          </a:r>
          <a:endParaRPr lang="en-US" sz="2200" kern="1200" dirty="0"/>
        </a:p>
      </dsp:txBody>
      <dsp:txXfrm>
        <a:off x="2990220" y="1646942"/>
        <a:ext cx="6344528" cy="1551825"/>
      </dsp:txXfrm>
    </dsp:sp>
    <dsp:sp modelId="{856AD645-8AF2-4ACE-9BAD-B98C0AB83BDE}">
      <dsp:nvSpPr>
        <dsp:cNvPr id="0" name=""/>
        <dsp:cNvSpPr/>
      </dsp:nvSpPr>
      <dsp:spPr>
        <a:xfrm>
          <a:off x="4560" y="3706336"/>
          <a:ext cx="2332547" cy="721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US" sz="2200" kern="1200"/>
            <a:t>Commercial Tankless Use Cases</a:t>
          </a:r>
          <a:endParaRPr lang="en-US" sz="2200" kern="1200" dirty="0"/>
        </a:p>
      </dsp:txBody>
      <dsp:txXfrm>
        <a:off x="4560" y="3706336"/>
        <a:ext cx="2332547" cy="721462"/>
      </dsp:txXfrm>
    </dsp:sp>
    <dsp:sp modelId="{4B706ACF-479F-4840-BFD4-7AB4ABD28972}">
      <dsp:nvSpPr>
        <dsp:cNvPr id="0" name=""/>
        <dsp:cNvSpPr/>
      </dsp:nvSpPr>
      <dsp:spPr>
        <a:xfrm>
          <a:off x="2337107" y="3277967"/>
          <a:ext cx="466509" cy="1578199"/>
        </a:xfrm>
        <a:prstGeom prst="leftBrace">
          <a:avLst>
            <a:gd name="adj1" fmla="val 35000"/>
            <a:gd name="adj2" fmla="val 50000"/>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E06B8F-E86A-46C2-B77F-092E70241FCC}">
      <dsp:nvSpPr>
        <dsp:cNvPr id="0" name=""/>
        <dsp:cNvSpPr/>
      </dsp:nvSpPr>
      <dsp:spPr>
        <a:xfrm>
          <a:off x="2990220" y="3277967"/>
          <a:ext cx="6344528" cy="157819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a:t>Restaurants and Food Service</a:t>
          </a:r>
          <a:endParaRPr lang="en-US" sz="2200" kern="1200" dirty="0"/>
        </a:p>
        <a:p>
          <a:pPr marL="228600" lvl="1" indent="-228600" algn="l" defTabSz="977900">
            <a:lnSpc>
              <a:spcPct val="90000"/>
            </a:lnSpc>
            <a:spcBef>
              <a:spcPct val="0"/>
            </a:spcBef>
            <a:spcAft>
              <a:spcPct val="15000"/>
            </a:spcAft>
            <a:buChar char="•"/>
          </a:pPr>
          <a:r>
            <a:rPr lang="en-US" sz="2200" kern="1200"/>
            <a:t>Hotels, Hospitality, &amp; Multi-Family</a:t>
          </a:r>
          <a:endParaRPr lang="en-US" sz="2200" kern="1200" dirty="0"/>
        </a:p>
        <a:p>
          <a:pPr marL="228600" lvl="1" indent="-228600" algn="l" defTabSz="977900">
            <a:lnSpc>
              <a:spcPct val="90000"/>
            </a:lnSpc>
            <a:spcBef>
              <a:spcPct val="0"/>
            </a:spcBef>
            <a:spcAft>
              <a:spcPct val="15000"/>
            </a:spcAft>
            <a:buChar char="•"/>
          </a:pPr>
          <a:r>
            <a:rPr lang="en-US" sz="2200" kern="1200" dirty="0"/>
            <a:t>Healthcare Facilities</a:t>
          </a:r>
        </a:p>
        <a:p>
          <a:pPr marL="228600" lvl="1" indent="-228600" algn="l" defTabSz="977900">
            <a:lnSpc>
              <a:spcPct val="90000"/>
            </a:lnSpc>
            <a:spcBef>
              <a:spcPct val="0"/>
            </a:spcBef>
            <a:spcAft>
              <a:spcPct val="15000"/>
            </a:spcAft>
            <a:buChar char="•"/>
          </a:pPr>
          <a:r>
            <a:rPr lang="en-US" sz="2200" kern="1200" dirty="0"/>
            <a:t>Educational Institutions &amp; Dormitories</a:t>
          </a:r>
        </a:p>
      </dsp:txBody>
      <dsp:txXfrm>
        <a:off x="2990220" y="3277967"/>
        <a:ext cx="6344528" cy="157819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59A6D9-1DED-4035-B5DB-4176110C83D6}">
      <dsp:nvSpPr>
        <dsp:cNvPr id="0" name=""/>
        <dsp:cNvSpPr/>
      </dsp:nvSpPr>
      <dsp:spPr>
        <a:xfrm>
          <a:off x="4560" y="471459"/>
          <a:ext cx="2332547" cy="721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US" sz="2200" kern="1200"/>
            <a:t>Key Product Features</a:t>
          </a:r>
          <a:endParaRPr lang="en-US" sz="2200" kern="1200" dirty="0"/>
        </a:p>
      </dsp:txBody>
      <dsp:txXfrm>
        <a:off x="4560" y="471459"/>
        <a:ext cx="2332547" cy="721462"/>
      </dsp:txXfrm>
    </dsp:sp>
    <dsp:sp modelId="{2145E616-02DE-4C5F-AAA8-C1C8EC0074D1}">
      <dsp:nvSpPr>
        <dsp:cNvPr id="0" name=""/>
        <dsp:cNvSpPr/>
      </dsp:nvSpPr>
      <dsp:spPr>
        <a:xfrm>
          <a:off x="2337107" y="43090"/>
          <a:ext cx="466509" cy="1578199"/>
        </a:xfrm>
        <a:prstGeom prst="leftBrace">
          <a:avLst>
            <a:gd name="adj1" fmla="val 35000"/>
            <a:gd name="adj2" fmla="val 50000"/>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F259C8-F20A-446B-BF6D-9350A81F0D17}">
      <dsp:nvSpPr>
        <dsp:cNvPr id="0" name=""/>
        <dsp:cNvSpPr/>
      </dsp:nvSpPr>
      <dsp:spPr>
        <a:xfrm>
          <a:off x="2990220" y="43090"/>
          <a:ext cx="6344528" cy="157819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a:t>High Thermal Efficiency</a:t>
          </a:r>
          <a:endParaRPr lang="en-US" sz="2200" kern="1200" dirty="0"/>
        </a:p>
        <a:p>
          <a:pPr marL="228600" lvl="1" indent="-228600" algn="l" defTabSz="977900">
            <a:lnSpc>
              <a:spcPct val="90000"/>
            </a:lnSpc>
            <a:spcBef>
              <a:spcPct val="0"/>
            </a:spcBef>
            <a:spcAft>
              <a:spcPct val="15000"/>
            </a:spcAft>
            <a:buChar char="•"/>
          </a:pPr>
          <a:r>
            <a:rPr lang="en-US" sz="2200" kern="1200"/>
            <a:t>Wide Modulation Range</a:t>
          </a:r>
          <a:endParaRPr lang="en-US" sz="2200" kern="1200" dirty="0"/>
        </a:p>
        <a:p>
          <a:pPr marL="228600" lvl="1" indent="-228600" algn="l" defTabSz="977900">
            <a:lnSpc>
              <a:spcPct val="90000"/>
            </a:lnSpc>
            <a:spcBef>
              <a:spcPct val="0"/>
            </a:spcBef>
            <a:spcAft>
              <a:spcPct val="15000"/>
            </a:spcAft>
            <a:buChar char="•"/>
          </a:pPr>
          <a:r>
            <a:rPr lang="en-US" sz="2200" kern="1200"/>
            <a:t>Built-in Redundancy</a:t>
          </a:r>
          <a:endParaRPr lang="en-US" sz="2200" kern="1200" dirty="0"/>
        </a:p>
        <a:p>
          <a:pPr marL="228600" lvl="1" indent="-228600" algn="l" defTabSz="977900">
            <a:lnSpc>
              <a:spcPct val="90000"/>
            </a:lnSpc>
            <a:spcBef>
              <a:spcPct val="0"/>
            </a:spcBef>
            <a:spcAft>
              <a:spcPct val="15000"/>
            </a:spcAft>
            <a:buChar char="•"/>
          </a:pPr>
          <a:r>
            <a:rPr lang="en-US" sz="2200" kern="1200"/>
            <a:t>Venting and Durability Features</a:t>
          </a:r>
          <a:endParaRPr lang="en-US" sz="2200" kern="1200" dirty="0"/>
        </a:p>
      </dsp:txBody>
      <dsp:txXfrm>
        <a:off x="2990220" y="43090"/>
        <a:ext cx="6344528" cy="1578199"/>
      </dsp:txXfrm>
    </dsp:sp>
    <dsp:sp modelId="{FE1C6D6A-BC1E-466B-9AB4-7A4EE829F515}">
      <dsp:nvSpPr>
        <dsp:cNvPr id="0" name=""/>
        <dsp:cNvSpPr/>
      </dsp:nvSpPr>
      <dsp:spPr>
        <a:xfrm>
          <a:off x="4560" y="2789490"/>
          <a:ext cx="2332547" cy="43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US" sz="2200" kern="1200"/>
            <a:t>Solutions Lineup</a:t>
          </a:r>
          <a:endParaRPr lang="en-US" sz="2200" kern="1200" dirty="0"/>
        </a:p>
      </dsp:txBody>
      <dsp:txXfrm>
        <a:off x="4560" y="2789490"/>
        <a:ext cx="2332547" cy="435600"/>
      </dsp:txXfrm>
    </dsp:sp>
    <dsp:sp modelId="{132E3B3C-EFF3-46C6-8242-39216C49835D}">
      <dsp:nvSpPr>
        <dsp:cNvPr id="0" name=""/>
        <dsp:cNvSpPr/>
      </dsp:nvSpPr>
      <dsp:spPr>
        <a:xfrm>
          <a:off x="2337107" y="1700490"/>
          <a:ext cx="466509" cy="2613600"/>
        </a:xfrm>
        <a:prstGeom prst="leftBrace">
          <a:avLst>
            <a:gd name="adj1" fmla="val 35000"/>
            <a:gd name="adj2" fmla="val 50000"/>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4370C4-5CD9-4C6F-A1AA-545A3DF12B18}">
      <dsp:nvSpPr>
        <dsp:cNvPr id="0" name=""/>
        <dsp:cNvSpPr/>
      </dsp:nvSpPr>
      <dsp:spPr>
        <a:xfrm>
          <a:off x="2990220" y="1700490"/>
          <a:ext cx="6344528" cy="26136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a:t>Engines</a:t>
          </a:r>
          <a:endParaRPr lang="en-US" sz="2200" kern="1200" dirty="0"/>
        </a:p>
        <a:p>
          <a:pPr marL="457200" lvl="2" indent="-228600" algn="l" defTabSz="977900">
            <a:lnSpc>
              <a:spcPct val="90000"/>
            </a:lnSpc>
            <a:spcBef>
              <a:spcPct val="0"/>
            </a:spcBef>
            <a:spcAft>
              <a:spcPct val="15000"/>
            </a:spcAft>
            <a:buChar char="•"/>
          </a:pPr>
          <a:r>
            <a:rPr lang="en-US" sz="2200" kern="1200"/>
            <a:t>NCC199CDV</a:t>
          </a:r>
          <a:endParaRPr lang="en-US" sz="2200" kern="1200" dirty="0"/>
        </a:p>
        <a:p>
          <a:pPr marL="457200" lvl="2" indent="-228600" algn="l" defTabSz="977900">
            <a:lnSpc>
              <a:spcPct val="90000"/>
            </a:lnSpc>
            <a:spcBef>
              <a:spcPct val="0"/>
            </a:spcBef>
            <a:spcAft>
              <a:spcPct val="15000"/>
            </a:spcAft>
            <a:buChar char="•"/>
          </a:pPr>
          <a:r>
            <a:rPr lang="en-US" sz="2200" kern="1200"/>
            <a:t>Hybrid Hot</a:t>
          </a:r>
          <a:endParaRPr lang="en-US" sz="2200" kern="1200" dirty="0"/>
        </a:p>
        <a:p>
          <a:pPr marL="228600" lvl="1" indent="-228600" algn="l" defTabSz="977900">
            <a:lnSpc>
              <a:spcPct val="90000"/>
            </a:lnSpc>
            <a:spcBef>
              <a:spcPct val="0"/>
            </a:spcBef>
            <a:spcAft>
              <a:spcPct val="15000"/>
            </a:spcAft>
            <a:buChar char="•"/>
          </a:pPr>
          <a:r>
            <a:rPr lang="en-US" sz="2200" kern="1200"/>
            <a:t>Series</a:t>
          </a:r>
          <a:endParaRPr lang="en-US" sz="2200" kern="1200" dirty="0"/>
        </a:p>
        <a:p>
          <a:pPr marL="457200" lvl="2" indent="-228600" algn="l" defTabSz="977900">
            <a:lnSpc>
              <a:spcPct val="90000"/>
            </a:lnSpc>
            <a:spcBef>
              <a:spcPct val="0"/>
            </a:spcBef>
            <a:spcAft>
              <a:spcPct val="15000"/>
            </a:spcAft>
            <a:buChar char="•"/>
          </a:pPr>
          <a:r>
            <a:rPr lang="en-US" sz="2200" kern="1200" dirty="0"/>
            <a:t>Modular – CMK / CRK</a:t>
          </a:r>
        </a:p>
        <a:p>
          <a:pPr marL="457200" lvl="2" indent="-228600" algn="l" defTabSz="977900">
            <a:lnSpc>
              <a:spcPct val="90000"/>
            </a:lnSpc>
            <a:spcBef>
              <a:spcPct val="0"/>
            </a:spcBef>
            <a:spcAft>
              <a:spcPct val="15000"/>
            </a:spcAft>
            <a:buChar char="•"/>
          </a:pPr>
          <a:r>
            <a:rPr lang="en-US" sz="2200" kern="1200" dirty="0"/>
            <a:t>Configured - CR</a:t>
          </a:r>
        </a:p>
        <a:p>
          <a:pPr marL="457200" lvl="2" indent="-228600" algn="l" defTabSz="977900">
            <a:lnSpc>
              <a:spcPct val="90000"/>
            </a:lnSpc>
            <a:spcBef>
              <a:spcPct val="0"/>
            </a:spcBef>
            <a:spcAft>
              <a:spcPct val="15000"/>
            </a:spcAft>
            <a:buChar char="•"/>
          </a:pPr>
          <a:r>
            <a:rPr lang="en-US" sz="2200" kern="1200" dirty="0"/>
            <a:t>Engineered - TTS</a:t>
          </a:r>
        </a:p>
      </dsp:txBody>
      <dsp:txXfrm>
        <a:off x="2990220" y="1700490"/>
        <a:ext cx="6344528" cy="261360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59A6D9-1DED-4035-B5DB-4176110C83D6}">
      <dsp:nvSpPr>
        <dsp:cNvPr id="0" name=""/>
        <dsp:cNvSpPr/>
      </dsp:nvSpPr>
      <dsp:spPr>
        <a:xfrm>
          <a:off x="4560" y="261656"/>
          <a:ext cx="2332547" cy="721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US" sz="2200" kern="1200"/>
            <a:t>Customer Pain Points</a:t>
          </a:r>
          <a:endParaRPr lang="en-US" sz="2200" kern="1200" dirty="0"/>
        </a:p>
      </dsp:txBody>
      <dsp:txXfrm>
        <a:off x="4560" y="261656"/>
        <a:ext cx="2332547" cy="721462"/>
      </dsp:txXfrm>
    </dsp:sp>
    <dsp:sp modelId="{2145E616-02DE-4C5F-AAA8-C1C8EC0074D1}">
      <dsp:nvSpPr>
        <dsp:cNvPr id="0" name=""/>
        <dsp:cNvSpPr/>
      </dsp:nvSpPr>
      <dsp:spPr>
        <a:xfrm>
          <a:off x="2337107" y="24926"/>
          <a:ext cx="466509" cy="1194922"/>
        </a:xfrm>
        <a:prstGeom prst="leftBrace">
          <a:avLst>
            <a:gd name="adj1" fmla="val 35000"/>
            <a:gd name="adj2" fmla="val 50000"/>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EA3470-D45B-47C6-9A43-3DD4C144AAFC}">
      <dsp:nvSpPr>
        <dsp:cNvPr id="0" name=""/>
        <dsp:cNvSpPr/>
      </dsp:nvSpPr>
      <dsp:spPr>
        <a:xfrm>
          <a:off x="2990220" y="24926"/>
          <a:ext cx="6344528" cy="119492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a:t>High Energy Costs</a:t>
          </a:r>
          <a:endParaRPr lang="en-US" sz="2200" kern="1200" dirty="0"/>
        </a:p>
        <a:p>
          <a:pPr marL="228600" lvl="1" indent="-228600" algn="l" defTabSz="977900">
            <a:lnSpc>
              <a:spcPct val="90000"/>
            </a:lnSpc>
            <a:spcBef>
              <a:spcPct val="0"/>
            </a:spcBef>
            <a:spcAft>
              <a:spcPct val="15000"/>
            </a:spcAft>
            <a:buChar char="•"/>
          </a:pPr>
          <a:r>
            <a:rPr lang="en-US" sz="2200" kern="1200" dirty="0"/>
            <a:t>Frequent Downtime and Reliability Issues</a:t>
          </a:r>
        </a:p>
        <a:p>
          <a:pPr marL="228600" lvl="1" indent="-228600" algn="l" defTabSz="977900">
            <a:lnSpc>
              <a:spcPct val="90000"/>
            </a:lnSpc>
            <a:spcBef>
              <a:spcPct val="0"/>
            </a:spcBef>
            <a:spcAft>
              <a:spcPct val="15000"/>
            </a:spcAft>
            <a:buChar char="•"/>
          </a:pPr>
          <a:r>
            <a:rPr lang="en-US" sz="2200" kern="1200"/>
            <a:t>Temperature Inconsistency</a:t>
          </a:r>
          <a:endParaRPr lang="en-US" sz="2200" kern="1200" dirty="0"/>
        </a:p>
      </dsp:txBody>
      <dsp:txXfrm>
        <a:off x="2990220" y="24926"/>
        <a:ext cx="6344528" cy="1194922"/>
      </dsp:txXfrm>
    </dsp:sp>
    <dsp:sp modelId="{F5491A20-74F2-474F-899B-0BB8D2FA6D95}">
      <dsp:nvSpPr>
        <dsp:cNvPr id="0" name=""/>
        <dsp:cNvSpPr/>
      </dsp:nvSpPr>
      <dsp:spPr>
        <a:xfrm>
          <a:off x="4560" y="1319467"/>
          <a:ext cx="2332547" cy="43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US" sz="2200" kern="1200"/>
            <a:t>Future View</a:t>
          </a:r>
          <a:endParaRPr lang="en-US" sz="2200" kern="1200" dirty="0"/>
        </a:p>
      </dsp:txBody>
      <dsp:txXfrm>
        <a:off x="4560" y="1319467"/>
        <a:ext cx="2332547" cy="435600"/>
      </dsp:txXfrm>
    </dsp:sp>
    <dsp:sp modelId="{D8300C94-72AB-499A-965E-01F528EE3776}">
      <dsp:nvSpPr>
        <dsp:cNvPr id="0" name=""/>
        <dsp:cNvSpPr/>
      </dsp:nvSpPr>
      <dsp:spPr>
        <a:xfrm>
          <a:off x="2337107" y="1299048"/>
          <a:ext cx="466509" cy="476437"/>
        </a:xfrm>
        <a:prstGeom prst="leftBrace">
          <a:avLst>
            <a:gd name="adj1" fmla="val 35000"/>
            <a:gd name="adj2" fmla="val 50000"/>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8FA482-6067-4D87-87F2-87C7C1CE9F66}">
      <dsp:nvSpPr>
        <dsp:cNvPr id="0" name=""/>
        <dsp:cNvSpPr/>
      </dsp:nvSpPr>
      <dsp:spPr>
        <a:xfrm>
          <a:off x="2990220" y="1299048"/>
          <a:ext cx="6344528" cy="47643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Future Proofing and Scalability</a:t>
          </a:r>
        </a:p>
      </dsp:txBody>
      <dsp:txXfrm>
        <a:off x="2990220" y="1299048"/>
        <a:ext cx="6344528" cy="476437"/>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59A6D9-1DED-4035-B5DB-4176110C83D6}">
      <dsp:nvSpPr>
        <dsp:cNvPr id="0" name=""/>
        <dsp:cNvSpPr/>
      </dsp:nvSpPr>
      <dsp:spPr>
        <a:xfrm>
          <a:off x="4560" y="489682"/>
          <a:ext cx="2332547" cy="10345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US" sz="2200" kern="1200"/>
            <a:t>Tank &amp; Boiler vs. Tankless Comparison</a:t>
          </a:r>
          <a:endParaRPr lang="en-US" sz="2200" kern="1200" dirty="0"/>
        </a:p>
      </dsp:txBody>
      <dsp:txXfrm>
        <a:off x="4560" y="489682"/>
        <a:ext cx="2332547" cy="1034550"/>
      </dsp:txXfrm>
    </dsp:sp>
    <dsp:sp modelId="{2145E616-02DE-4C5F-AAA8-C1C8EC0074D1}">
      <dsp:nvSpPr>
        <dsp:cNvPr id="0" name=""/>
        <dsp:cNvSpPr/>
      </dsp:nvSpPr>
      <dsp:spPr>
        <a:xfrm>
          <a:off x="2337107" y="53231"/>
          <a:ext cx="466509" cy="1907451"/>
        </a:xfrm>
        <a:prstGeom prst="leftBrace">
          <a:avLst>
            <a:gd name="adj1" fmla="val 35000"/>
            <a:gd name="adj2" fmla="val 50000"/>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5BC75A-AACC-497D-8A0D-BD5BFB87447A}">
      <dsp:nvSpPr>
        <dsp:cNvPr id="0" name=""/>
        <dsp:cNvSpPr/>
      </dsp:nvSpPr>
      <dsp:spPr>
        <a:xfrm>
          <a:off x="2990220" y="53231"/>
          <a:ext cx="6344528" cy="190745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a:t>Energy Efficiency</a:t>
          </a:r>
          <a:endParaRPr lang="en-US" sz="2200" kern="1200" dirty="0"/>
        </a:p>
        <a:p>
          <a:pPr marL="228600" lvl="1" indent="-228600" algn="l" defTabSz="977900">
            <a:lnSpc>
              <a:spcPct val="90000"/>
            </a:lnSpc>
            <a:spcBef>
              <a:spcPct val="0"/>
            </a:spcBef>
            <a:spcAft>
              <a:spcPct val="15000"/>
            </a:spcAft>
            <a:buChar char="•"/>
          </a:pPr>
          <a:r>
            <a:rPr lang="en-US" sz="2200" kern="1200" dirty="0"/>
            <a:t>Thermal Cycling &amp; Heat Stress</a:t>
          </a:r>
        </a:p>
        <a:p>
          <a:pPr marL="228600" lvl="1" indent="-228600" algn="l" defTabSz="977900">
            <a:lnSpc>
              <a:spcPct val="90000"/>
            </a:lnSpc>
            <a:spcBef>
              <a:spcPct val="0"/>
            </a:spcBef>
            <a:spcAft>
              <a:spcPct val="15000"/>
            </a:spcAft>
            <a:buChar char="•"/>
          </a:pPr>
          <a:r>
            <a:rPr lang="en-US" sz="2200" kern="1200" dirty="0"/>
            <a:t>Space and Installation</a:t>
          </a:r>
        </a:p>
        <a:p>
          <a:pPr marL="228600" lvl="1" indent="-228600" algn="l" defTabSz="977900">
            <a:lnSpc>
              <a:spcPct val="90000"/>
            </a:lnSpc>
            <a:spcBef>
              <a:spcPct val="0"/>
            </a:spcBef>
            <a:spcAft>
              <a:spcPct val="15000"/>
            </a:spcAft>
            <a:buChar char="•"/>
          </a:pPr>
          <a:r>
            <a:rPr lang="en-US" sz="2200" kern="1200"/>
            <a:t>Operating Costs and Reliability</a:t>
          </a:r>
          <a:endParaRPr lang="en-US" sz="2200" kern="1200" dirty="0"/>
        </a:p>
        <a:p>
          <a:pPr marL="228600" lvl="1" indent="-228600" algn="l" defTabSz="977900">
            <a:lnSpc>
              <a:spcPct val="90000"/>
            </a:lnSpc>
            <a:spcBef>
              <a:spcPct val="0"/>
            </a:spcBef>
            <a:spcAft>
              <a:spcPct val="15000"/>
            </a:spcAft>
            <a:buChar char="•"/>
          </a:pPr>
          <a:r>
            <a:rPr lang="en-US" sz="2200" kern="1200"/>
            <a:t>System Redundancy and Safety</a:t>
          </a:r>
          <a:endParaRPr lang="en-US" sz="2200" kern="1200" dirty="0"/>
        </a:p>
      </dsp:txBody>
      <dsp:txXfrm>
        <a:off x="2990220" y="53231"/>
        <a:ext cx="6344528" cy="1907451"/>
      </dsp:txXfrm>
    </dsp:sp>
    <dsp:sp modelId="{7761D776-A75F-41C6-B039-5EEDB17C3C8A}">
      <dsp:nvSpPr>
        <dsp:cNvPr id="0" name=""/>
        <dsp:cNvSpPr/>
      </dsp:nvSpPr>
      <dsp:spPr>
        <a:xfrm>
          <a:off x="4560" y="3167168"/>
          <a:ext cx="2332547" cy="721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US" sz="2200" kern="1200"/>
            <a:t>Application‑Based Selling Strategy</a:t>
          </a:r>
          <a:endParaRPr lang="en-US" sz="2200" kern="1200" dirty="0"/>
        </a:p>
      </dsp:txBody>
      <dsp:txXfrm>
        <a:off x="4560" y="3167168"/>
        <a:ext cx="2332547" cy="721462"/>
      </dsp:txXfrm>
    </dsp:sp>
    <dsp:sp modelId="{38524FE1-ABF6-49A3-B724-570CC9E1D8F2}">
      <dsp:nvSpPr>
        <dsp:cNvPr id="0" name=""/>
        <dsp:cNvSpPr/>
      </dsp:nvSpPr>
      <dsp:spPr>
        <a:xfrm>
          <a:off x="2337107" y="2039883"/>
          <a:ext cx="466509" cy="2976032"/>
        </a:xfrm>
        <a:prstGeom prst="leftBrace">
          <a:avLst>
            <a:gd name="adj1" fmla="val 35000"/>
            <a:gd name="adj2" fmla="val 50000"/>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51588C-E7F6-4787-B471-8E522ECAC698}">
      <dsp:nvSpPr>
        <dsp:cNvPr id="0" name=""/>
        <dsp:cNvSpPr/>
      </dsp:nvSpPr>
      <dsp:spPr>
        <a:xfrm>
          <a:off x="2990220" y="2039883"/>
          <a:ext cx="6344528" cy="297603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a:t>Start With DISCOVERY — Understand the Customer’s Goals </a:t>
          </a:r>
          <a:endParaRPr lang="en-US" sz="2200" kern="1200" dirty="0"/>
        </a:p>
        <a:p>
          <a:pPr marL="228600" lvl="1" indent="-228600" algn="l" defTabSz="977900">
            <a:lnSpc>
              <a:spcPct val="90000"/>
            </a:lnSpc>
            <a:spcBef>
              <a:spcPct val="0"/>
            </a:spcBef>
            <a:spcAft>
              <a:spcPct val="15000"/>
            </a:spcAft>
            <a:buChar char="•"/>
          </a:pPr>
          <a:r>
            <a:rPr lang="en-US" sz="2200" kern="1200" dirty="0"/>
            <a:t>Avoid Like for Like Thinking — ENGINEER the Best Solution</a:t>
          </a:r>
        </a:p>
        <a:p>
          <a:pPr marL="228600" lvl="1" indent="-228600" algn="l" defTabSz="977900">
            <a:lnSpc>
              <a:spcPct val="90000"/>
            </a:lnSpc>
            <a:spcBef>
              <a:spcPct val="0"/>
            </a:spcBef>
            <a:spcAft>
              <a:spcPct val="15000"/>
            </a:spcAft>
            <a:buChar char="•"/>
          </a:pPr>
          <a:r>
            <a:rPr lang="en-US" sz="2200" kern="1200"/>
            <a:t>Design Around REAL Usage, Not Just Theoretical Load</a:t>
          </a:r>
          <a:endParaRPr lang="en-US" sz="2200" kern="1200" dirty="0"/>
        </a:p>
        <a:p>
          <a:pPr marL="228600" lvl="1" indent="-228600" algn="l" defTabSz="977900">
            <a:lnSpc>
              <a:spcPct val="90000"/>
            </a:lnSpc>
            <a:spcBef>
              <a:spcPct val="0"/>
            </a:spcBef>
            <a:spcAft>
              <a:spcPct val="15000"/>
            </a:spcAft>
            <a:buChar char="•"/>
          </a:pPr>
          <a:r>
            <a:rPr lang="en-US" sz="2200" kern="1200"/>
            <a:t>Water Quality Awareness</a:t>
          </a:r>
          <a:endParaRPr lang="en-US" sz="2200" kern="1200" dirty="0"/>
        </a:p>
        <a:p>
          <a:pPr marL="228600" lvl="1" indent="-228600" algn="l" defTabSz="977900">
            <a:lnSpc>
              <a:spcPct val="90000"/>
            </a:lnSpc>
            <a:spcBef>
              <a:spcPct val="0"/>
            </a:spcBef>
            <a:spcAft>
              <a:spcPct val="15000"/>
            </a:spcAft>
            <a:buChar char="•"/>
          </a:pPr>
          <a:r>
            <a:rPr lang="en-US" sz="2200" kern="1200"/>
            <a:t>Recirculation Strategy Matters</a:t>
          </a:r>
          <a:endParaRPr lang="en-US" sz="2200" kern="1200" dirty="0"/>
        </a:p>
        <a:p>
          <a:pPr marL="228600" lvl="1" indent="-228600" algn="l" defTabSz="977900">
            <a:lnSpc>
              <a:spcPct val="90000"/>
            </a:lnSpc>
            <a:spcBef>
              <a:spcPct val="0"/>
            </a:spcBef>
            <a:spcAft>
              <a:spcPct val="15000"/>
            </a:spcAft>
            <a:buChar char="•"/>
          </a:pPr>
          <a:r>
            <a:rPr lang="en-US" sz="2200" kern="1200" dirty="0"/>
            <a:t>Maintenance Expectations (Critical in Commercial)</a:t>
          </a:r>
        </a:p>
        <a:p>
          <a:pPr marL="228600" lvl="1" indent="-228600" algn="l" defTabSz="977900">
            <a:lnSpc>
              <a:spcPct val="90000"/>
            </a:lnSpc>
            <a:spcBef>
              <a:spcPct val="0"/>
            </a:spcBef>
            <a:spcAft>
              <a:spcPct val="15000"/>
            </a:spcAft>
            <a:buChar char="•"/>
          </a:pPr>
          <a:r>
            <a:rPr lang="en-US" sz="2200" kern="1200" dirty="0"/>
            <a:t>Serviceability and Accessibility</a:t>
          </a:r>
        </a:p>
        <a:p>
          <a:pPr marL="228600" lvl="1" indent="-228600" algn="l" defTabSz="977900">
            <a:lnSpc>
              <a:spcPct val="90000"/>
            </a:lnSpc>
            <a:spcBef>
              <a:spcPct val="0"/>
            </a:spcBef>
            <a:spcAft>
              <a:spcPct val="15000"/>
            </a:spcAft>
            <a:buChar char="•"/>
          </a:pPr>
          <a:r>
            <a:rPr lang="en-US" sz="2200" kern="1200"/>
            <a:t>Commercial Professional Positioning</a:t>
          </a:r>
          <a:endParaRPr lang="en-US" sz="2200" kern="1200" dirty="0"/>
        </a:p>
      </dsp:txBody>
      <dsp:txXfrm>
        <a:off x="2990220" y="2039883"/>
        <a:ext cx="6344528" cy="2976032"/>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59A6D9-1DED-4035-B5DB-4176110C83D6}">
      <dsp:nvSpPr>
        <dsp:cNvPr id="0" name=""/>
        <dsp:cNvSpPr/>
      </dsp:nvSpPr>
      <dsp:spPr>
        <a:xfrm>
          <a:off x="4560" y="1893319"/>
          <a:ext cx="2332547" cy="721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US" sz="2200" kern="1200"/>
            <a:t>Sizing Inputs &amp; Their Value</a:t>
          </a:r>
          <a:endParaRPr lang="en-US" sz="2200" kern="1200" dirty="0"/>
        </a:p>
      </dsp:txBody>
      <dsp:txXfrm>
        <a:off x="4560" y="1893319"/>
        <a:ext cx="2332547" cy="721462"/>
      </dsp:txXfrm>
    </dsp:sp>
    <dsp:sp modelId="{2145E616-02DE-4C5F-AAA8-C1C8EC0074D1}">
      <dsp:nvSpPr>
        <dsp:cNvPr id="0" name=""/>
        <dsp:cNvSpPr/>
      </dsp:nvSpPr>
      <dsp:spPr>
        <a:xfrm>
          <a:off x="2337107" y="44571"/>
          <a:ext cx="466509" cy="4418957"/>
        </a:xfrm>
        <a:prstGeom prst="leftBrace">
          <a:avLst>
            <a:gd name="adj1" fmla="val 35000"/>
            <a:gd name="adj2" fmla="val 50000"/>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9A921D-B870-4471-B8D9-E378DBABC6B8}">
      <dsp:nvSpPr>
        <dsp:cNvPr id="0" name=""/>
        <dsp:cNvSpPr/>
      </dsp:nvSpPr>
      <dsp:spPr>
        <a:xfrm>
          <a:off x="2990220" y="44571"/>
          <a:ext cx="6344528" cy="441895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a:t>What It Is</a:t>
          </a:r>
          <a:endParaRPr lang="en-US" sz="2200" kern="1200" dirty="0"/>
        </a:p>
        <a:p>
          <a:pPr marL="228600" lvl="1" indent="-228600" algn="l" defTabSz="977900">
            <a:lnSpc>
              <a:spcPct val="90000"/>
            </a:lnSpc>
            <a:spcBef>
              <a:spcPct val="0"/>
            </a:spcBef>
            <a:spcAft>
              <a:spcPct val="15000"/>
            </a:spcAft>
            <a:buChar char="•"/>
          </a:pPr>
          <a:r>
            <a:rPr lang="en-US" sz="2200" kern="1200"/>
            <a:t>Why It Matters</a:t>
          </a:r>
          <a:endParaRPr lang="en-US" sz="2200" kern="1200" dirty="0"/>
        </a:p>
        <a:p>
          <a:pPr marL="228600" lvl="1" indent="-228600" algn="l" defTabSz="977900">
            <a:lnSpc>
              <a:spcPct val="90000"/>
            </a:lnSpc>
            <a:spcBef>
              <a:spcPct val="0"/>
            </a:spcBef>
            <a:spcAft>
              <a:spcPct val="15000"/>
            </a:spcAft>
            <a:buChar char="•"/>
          </a:pPr>
          <a:r>
            <a:rPr lang="en-US" sz="2200" kern="1200"/>
            <a:t>Value</a:t>
          </a:r>
          <a:endParaRPr lang="en-US" sz="2200" kern="1200" dirty="0"/>
        </a:p>
        <a:p>
          <a:pPr marL="457200" lvl="2" indent="-228600" algn="l" defTabSz="977900">
            <a:lnSpc>
              <a:spcPct val="90000"/>
            </a:lnSpc>
            <a:spcBef>
              <a:spcPct val="0"/>
            </a:spcBef>
            <a:spcAft>
              <a:spcPct val="15000"/>
            </a:spcAft>
            <a:buChar char="•"/>
          </a:pPr>
          <a:r>
            <a:rPr lang="en-US" sz="2200" kern="1200"/>
            <a:t>Number of Floors</a:t>
          </a:r>
          <a:endParaRPr lang="en-US" sz="2200" kern="1200" dirty="0"/>
        </a:p>
        <a:p>
          <a:pPr marL="457200" lvl="2" indent="-228600" algn="l" defTabSz="977900">
            <a:lnSpc>
              <a:spcPct val="90000"/>
            </a:lnSpc>
            <a:spcBef>
              <a:spcPct val="0"/>
            </a:spcBef>
            <a:spcAft>
              <a:spcPct val="15000"/>
            </a:spcAft>
            <a:buChar char="•"/>
          </a:pPr>
          <a:r>
            <a:rPr lang="en-US" sz="2200" kern="1200" dirty="0"/>
            <a:t>Number of Shower Heads</a:t>
          </a:r>
        </a:p>
        <a:p>
          <a:pPr marL="457200" lvl="2" indent="-228600" algn="l" defTabSz="977900">
            <a:lnSpc>
              <a:spcPct val="90000"/>
            </a:lnSpc>
            <a:spcBef>
              <a:spcPct val="0"/>
            </a:spcBef>
            <a:spcAft>
              <a:spcPct val="15000"/>
            </a:spcAft>
            <a:buChar char="•"/>
          </a:pPr>
          <a:r>
            <a:rPr lang="en-US" sz="2200" kern="1200"/>
            <a:t>Number of Sinks</a:t>
          </a:r>
          <a:endParaRPr lang="en-US" sz="2200" kern="1200" dirty="0"/>
        </a:p>
        <a:p>
          <a:pPr marL="457200" lvl="2" indent="-228600" algn="l" defTabSz="977900">
            <a:lnSpc>
              <a:spcPct val="90000"/>
            </a:lnSpc>
            <a:spcBef>
              <a:spcPct val="0"/>
            </a:spcBef>
            <a:spcAft>
              <a:spcPct val="15000"/>
            </a:spcAft>
            <a:buChar char="•"/>
          </a:pPr>
          <a:r>
            <a:rPr lang="en-US" sz="2200" kern="1200"/>
            <a:t>Number of Dishwashers</a:t>
          </a:r>
          <a:endParaRPr lang="en-US" sz="2200" kern="1200" dirty="0"/>
        </a:p>
        <a:p>
          <a:pPr marL="457200" lvl="2" indent="-228600" algn="l" defTabSz="977900">
            <a:lnSpc>
              <a:spcPct val="90000"/>
            </a:lnSpc>
            <a:spcBef>
              <a:spcPct val="0"/>
            </a:spcBef>
            <a:spcAft>
              <a:spcPct val="15000"/>
            </a:spcAft>
            <a:buChar char="•"/>
          </a:pPr>
          <a:r>
            <a:rPr lang="en-US" sz="2200" kern="1200" dirty="0"/>
            <a:t>Number of Washing Machines</a:t>
          </a:r>
        </a:p>
        <a:p>
          <a:pPr marL="457200" lvl="2" indent="-228600" algn="l" defTabSz="977900">
            <a:lnSpc>
              <a:spcPct val="90000"/>
            </a:lnSpc>
            <a:spcBef>
              <a:spcPct val="0"/>
            </a:spcBef>
            <a:spcAft>
              <a:spcPct val="15000"/>
            </a:spcAft>
            <a:buChar char="•"/>
          </a:pPr>
          <a:r>
            <a:rPr lang="en-US" sz="2200" kern="1200"/>
            <a:t>Number of Public Lavatories</a:t>
          </a:r>
          <a:endParaRPr lang="en-US" sz="2200" kern="1200" dirty="0"/>
        </a:p>
        <a:p>
          <a:pPr marL="457200" lvl="2" indent="-228600" algn="l" defTabSz="977900">
            <a:lnSpc>
              <a:spcPct val="90000"/>
            </a:lnSpc>
            <a:spcBef>
              <a:spcPct val="0"/>
            </a:spcBef>
            <a:spcAft>
              <a:spcPct val="15000"/>
            </a:spcAft>
            <a:buChar char="•"/>
          </a:pPr>
          <a:r>
            <a:rPr lang="en-US" sz="2200" kern="1200" dirty="0"/>
            <a:t>Number of Water Fixtures (Overall Fixture Count)</a:t>
          </a:r>
        </a:p>
        <a:p>
          <a:pPr marL="228600" lvl="1" indent="-228600" algn="l" defTabSz="977900">
            <a:lnSpc>
              <a:spcPct val="90000"/>
            </a:lnSpc>
            <a:spcBef>
              <a:spcPct val="0"/>
            </a:spcBef>
            <a:spcAft>
              <a:spcPct val="15000"/>
            </a:spcAft>
            <a:buChar char="•"/>
          </a:pPr>
          <a:r>
            <a:rPr lang="en-US" sz="2200" kern="1200"/>
            <a:t>Scenario Snapshot:</a:t>
          </a:r>
          <a:endParaRPr lang="en-US" sz="2200" kern="1200" dirty="0"/>
        </a:p>
        <a:p>
          <a:pPr marL="457200" lvl="2" indent="-228600" algn="l" defTabSz="977900">
            <a:lnSpc>
              <a:spcPct val="90000"/>
            </a:lnSpc>
            <a:spcBef>
              <a:spcPct val="0"/>
            </a:spcBef>
            <a:spcAft>
              <a:spcPct val="15000"/>
            </a:spcAft>
            <a:buChar char="•"/>
          </a:pPr>
          <a:r>
            <a:rPr lang="en-US" sz="2200" kern="1200" dirty="0"/>
            <a:t>12‑Story Business Hotel with Gym + Banquet</a:t>
          </a:r>
        </a:p>
      </dsp:txBody>
      <dsp:txXfrm>
        <a:off x="2990220" y="44571"/>
        <a:ext cx="6344528" cy="4418957"/>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59A6D9-1DED-4035-B5DB-4176110C83D6}">
      <dsp:nvSpPr>
        <dsp:cNvPr id="0" name=""/>
        <dsp:cNvSpPr/>
      </dsp:nvSpPr>
      <dsp:spPr>
        <a:xfrm>
          <a:off x="4560" y="788048"/>
          <a:ext cx="2332547" cy="721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US" sz="2200" kern="1200"/>
            <a:t>Recommended Solution Offering</a:t>
          </a:r>
          <a:endParaRPr lang="en-US" sz="2200" kern="1200" dirty="0"/>
        </a:p>
      </dsp:txBody>
      <dsp:txXfrm>
        <a:off x="4560" y="788048"/>
        <a:ext cx="2332547" cy="721462"/>
      </dsp:txXfrm>
    </dsp:sp>
    <dsp:sp modelId="{2145E616-02DE-4C5F-AAA8-C1C8EC0074D1}">
      <dsp:nvSpPr>
        <dsp:cNvPr id="0" name=""/>
        <dsp:cNvSpPr/>
      </dsp:nvSpPr>
      <dsp:spPr>
        <a:xfrm>
          <a:off x="2337107" y="44040"/>
          <a:ext cx="466509" cy="2209478"/>
        </a:xfrm>
        <a:prstGeom prst="leftBrace">
          <a:avLst>
            <a:gd name="adj1" fmla="val 35000"/>
            <a:gd name="adj2" fmla="val 50000"/>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B2689B-0629-4B24-BA0D-FD767D731C01}">
      <dsp:nvSpPr>
        <dsp:cNvPr id="0" name=""/>
        <dsp:cNvSpPr/>
      </dsp:nvSpPr>
      <dsp:spPr>
        <a:xfrm>
          <a:off x="2990220" y="44040"/>
          <a:ext cx="6344528" cy="220947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Commercial Application Recommendation Scope Based on Sizing Inputs &amp; System Type</a:t>
          </a:r>
        </a:p>
        <a:p>
          <a:pPr marL="457200" lvl="2" indent="-228600" algn="l" defTabSz="977900">
            <a:lnSpc>
              <a:spcPct val="90000"/>
            </a:lnSpc>
            <a:spcBef>
              <a:spcPct val="0"/>
            </a:spcBef>
            <a:spcAft>
              <a:spcPct val="15000"/>
            </a:spcAft>
            <a:buChar char="•"/>
          </a:pPr>
          <a:r>
            <a:rPr lang="en-US" sz="2200" kern="1200"/>
            <a:t>1. MODULAR SERIES (CMK / CRK Systems) </a:t>
          </a:r>
          <a:endParaRPr lang="en-US" sz="2200" kern="1200" dirty="0"/>
        </a:p>
        <a:p>
          <a:pPr marL="457200" lvl="2" indent="-228600" algn="l" defTabSz="977900">
            <a:lnSpc>
              <a:spcPct val="90000"/>
            </a:lnSpc>
            <a:spcBef>
              <a:spcPct val="0"/>
            </a:spcBef>
            <a:spcAft>
              <a:spcPct val="15000"/>
            </a:spcAft>
            <a:buChar char="•"/>
          </a:pPr>
          <a:r>
            <a:rPr lang="en-US" sz="2200" kern="1200" dirty="0"/>
            <a:t>2. CONFIGURED SERIES (CR Systems)</a:t>
          </a:r>
        </a:p>
        <a:p>
          <a:pPr marL="457200" lvl="2" indent="-228600" algn="l" defTabSz="977900">
            <a:lnSpc>
              <a:spcPct val="90000"/>
            </a:lnSpc>
            <a:spcBef>
              <a:spcPct val="0"/>
            </a:spcBef>
            <a:spcAft>
              <a:spcPct val="15000"/>
            </a:spcAft>
            <a:buChar char="•"/>
          </a:pPr>
          <a:r>
            <a:rPr lang="en-US" sz="2200" kern="1200" dirty="0"/>
            <a:t>3. ENGINEERED SERIES (TTS Systems)</a:t>
          </a:r>
        </a:p>
        <a:p>
          <a:pPr marL="228600" lvl="1" indent="-228600" algn="l" defTabSz="977900">
            <a:lnSpc>
              <a:spcPct val="90000"/>
            </a:lnSpc>
            <a:spcBef>
              <a:spcPct val="0"/>
            </a:spcBef>
            <a:spcAft>
              <a:spcPct val="15000"/>
            </a:spcAft>
            <a:buChar char="•"/>
          </a:pPr>
          <a:r>
            <a:rPr lang="en-US" sz="2200" kern="1200" dirty="0"/>
            <a:t>Putting It All Together: Recommendation Framework</a:t>
          </a:r>
        </a:p>
      </dsp:txBody>
      <dsp:txXfrm>
        <a:off x="2990220" y="44040"/>
        <a:ext cx="6344528" cy="22094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A9755-80E0-4951-AE61-8BD02737771E}">
      <dsp:nvSpPr>
        <dsp:cNvPr id="0" name=""/>
        <dsp:cNvSpPr/>
      </dsp:nvSpPr>
      <dsp:spPr>
        <a:xfrm>
          <a:off x="809985" y="829"/>
          <a:ext cx="2611788" cy="2089431"/>
        </a:xfrm>
        <a:prstGeom prst="rect">
          <a:avLst/>
        </a:prstGeom>
        <a:blipFill rotWithShape="1">
          <a:blip xmlns:r="http://schemas.openxmlformats.org/officeDocument/2006/relationships" r:embed="rId1"/>
          <a:srcRect/>
          <a:stretch>
            <a:fillRect t="-29000" b="-29000"/>
          </a:stretch>
        </a:blip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21EC20-CE75-4EC9-AD57-A6F288810B7F}">
      <dsp:nvSpPr>
        <dsp:cNvPr id="0" name=""/>
        <dsp:cNvSpPr/>
      </dsp:nvSpPr>
      <dsp:spPr>
        <a:xfrm>
          <a:off x="1045046" y="1881317"/>
          <a:ext cx="2324491" cy="731300"/>
        </a:xfrm>
        <a:prstGeom prst="wedgeRectCallout">
          <a:avLst>
            <a:gd name="adj1" fmla="val 20250"/>
            <a:gd name="adj2" fmla="val -60700"/>
          </a:avLst>
        </a:prstGeom>
        <a:solidFill>
          <a:srgbClr val="00A0BE"/>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j-lt"/>
            </a:rPr>
            <a:t>Commercial Boiler</a:t>
          </a:r>
        </a:p>
      </dsp:txBody>
      <dsp:txXfrm>
        <a:off x="1045046" y="1881317"/>
        <a:ext cx="2324491" cy="731300"/>
      </dsp:txXfrm>
    </dsp:sp>
    <dsp:sp modelId="{AB14A2EF-0885-4519-9F3C-E63562B1974D}">
      <dsp:nvSpPr>
        <dsp:cNvPr id="0" name=""/>
        <dsp:cNvSpPr/>
      </dsp:nvSpPr>
      <dsp:spPr>
        <a:xfrm>
          <a:off x="809985" y="2873797"/>
          <a:ext cx="2611788" cy="2089431"/>
        </a:xfrm>
        <a:prstGeom prst="rect">
          <a:avLst/>
        </a:prstGeom>
        <a:blipFill rotWithShape="1">
          <a:blip xmlns:r="http://schemas.openxmlformats.org/officeDocument/2006/relationships" r:embed="rId2"/>
          <a:srcRect/>
          <a:stretch>
            <a:fillRect t="-18000" b="-18000"/>
          </a:stretch>
        </a:blip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C28C6B-F713-48A0-868A-8A07362CF685}">
      <dsp:nvSpPr>
        <dsp:cNvPr id="0" name=""/>
        <dsp:cNvSpPr/>
      </dsp:nvSpPr>
      <dsp:spPr>
        <a:xfrm>
          <a:off x="1045046" y="4754285"/>
          <a:ext cx="2324491" cy="731300"/>
        </a:xfrm>
        <a:prstGeom prst="wedgeRectCallout">
          <a:avLst>
            <a:gd name="adj1" fmla="val 20250"/>
            <a:gd name="adj2" fmla="val -60700"/>
          </a:avLst>
        </a:prstGeom>
        <a:solidFill>
          <a:srgbClr val="00A0BE"/>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j-lt"/>
            </a:rPr>
            <a:t>Noritz Solution</a:t>
          </a:r>
        </a:p>
      </dsp:txBody>
      <dsp:txXfrm>
        <a:off x="1045046" y="4754285"/>
        <a:ext cx="2324491" cy="7313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09727E-A110-4B7E-8CC6-76BAB7868B78}">
      <dsp:nvSpPr>
        <dsp:cNvPr id="0" name=""/>
        <dsp:cNvSpPr/>
      </dsp:nvSpPr>
      <dsp:spPr>
        <a:xfrm>
          <a:off x="0" y="455046"/>
          <a:ext cx="3361225" cy="3361225"/>
        </a:xfrm>
        <a:prstGeom prst="rect">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39000" r="-39000"/>
          </a:stretch>
        </a:blip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CD8FA6-B332-473A-A8A8-2207F505CFE6}">
      <dsp:nvSpPr>
        <dsp:cNvPr id="0" name=""/>
        <dsp:cNvSpPr/>
      </dsp:nvSpPr>
      <dsp:spPr>
        <a:xfrm>
          <a:off x="3245570" y="3700617"/>
          <a:ext cx="57827" cy="57827"/>
        </a:xfrm>
        <a:prstGeom prst="ellipse">
          <a:avLst/>
        </a:prstGeom>
        <a:solidFill>
          <a:schemeClr val="lt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41BF65-7CCC-4678-B1C5-E1282DC39160}">
      <dsp:nvSpPr>
        <dsp:cNvPr id="0" name=""/>
        <dsp:cNvSpPr/>
      </dsp:nvSpPr>
      <dsp:spPr>
        <a:xfrm>
          <a:off x="3431919" y="455046"/>
          <a:ext cx="2043625" cy="2043625"/>
        </a:xfrm>
        <a:prstGeom prst="rect">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F31E41-46FF-4273-85FB-0419AA924A49}">
      <dsp:nvSpPr>
        <dsp:cNvPr id="0" name=""/>
        <dsp:cNvSpPr/>
      </dsp:nvSpPr>
      <dsp:spPr>
        <a:xfrm>
          <a:off x="5273148" y="2383017"/>
          <a:ext cx="57827" cy="57827"/>
        </a:xfrm>
        <a:prstGeom prst="ellipse">
          <a:avLst/>
        </a:prstGeom>
        <a:solidFill>
          <a:schemeClr val="lt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35AC9E-BDEE-404B-B82C-12BC05E3F060}">
      <dsp:nvSpPr>
        <dsp:cNvPr id="0" name=""/>
        <dsp:cNvSpPr/>
      </dsp:nvSpPr>
      <dsp:spPr>
        <a:xfrm>
          <a:off x="5359889" y="2383017"/>
          <a:ext cx="57827" cy="57827"/>
        </a:xfrm>
        <a:prstGeom prst="ellipse">
          <a:avLst/>
        </a:prstGeom>
        <a:solidFill>
          <a:schemeClr val="lt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5BF432-5A03-4797-888B-DE3AEBF78A8F}">
      <dsp:nvSpPr>
        <dsp:cNvPr id="0" name=""/>
        <dsp:cNvSpPr/>
      </dsp:nvSpPr>
      <dsp:spPr>
        <a:xfrm>
          <a:off x="4228530" y="2569257"/>
          <a:ext cx="1247014" cy="1247014"/>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3000" r="-3000"/>
          </a:stretch>
        </a:blip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1C7B1E-0E25-406C-AD3C-9CCCF6E1312E}">
      <dsp:nvSpPr>
        <dsp:cNvPr id="0" name=""/>
        <dsp:cNvSpPr/>
      </dsp:nvSpPr>
      <dsp:spPr>
        <a:xfrm>
          <a:off x="5229777" y="3700617"/>
          <a:ext cx="57827" cy="57827"/>
        </a:xfrm>
        <a:prstGeom prst="ellipse">
          <a:avLst/>
        </a:prstGeom>
        <a:solidFill>
          <a:schemeClr val="lt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510370-38FF-4DC7-B689-EBAD03AAE719}">
      <dsp:nvSpPr>
        <dsp:cNvPr id="0" name=""/>
        <dsp:cNvSpPr/>
      </dsp:nvSpPr>
      <dsp:spPr>
        <a:xfrm>
          <a:off x="5294833" y="3635561"/>
          <a:ext cx="57827" cy="57827"/>
        </a:xfrm>
        <a:prstGeom prst="ellipse">
          <a:avLst/>
        </a:prstGeom>
        <a:solidFill>
          <a:schemeClr val="lt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5E54A7-29D6-4544-B7EF-4966A06C0848}">
      <dsp:nvSpPr>
        <dsp:cNvPr id="0" name=""/>
        <dsp:cNvSpPr/>
      </dsp:nvSpPr>
      <dsp:spPr>
        <a:xfrm>
          <a:off x="5359889" y="3570505"/>
          <a:ext cx="57827" cy="57827"/>
        </a:xfrm>
        <a:prstGeom prst="ellipse">
          <a:avLst/>
        </a:prstGeom>
        <a:solidFill>
          <a:schemeClr val="lt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AEC824-8FE8-4881-AD4C-00583D1FFA20}">
      <dsp:nvSpPr>
        <dsp:cNvPr id="0" name=""/>
        <dsp:cNvSpPr/>
      </dsp:nvSpPr>
      <dsp:spPr>
        <a:xfrm>
          <a:off x="3431919" y="3090247"/>
          <a:ext cx="726024" cy="726024"/>
        </a:xfrm>
        <a:prstGeom prst="rect">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B4706B-EE4B-4AFA-9718-C79384077CEF}">
      <dsp:nvSpPr>
        <dsp:cNvPr id="0" name=""/>
        <dsp:cNvSpPr/>
      </dsp:nvSpPr>
      <dsp:spPr>
        <a:xfrm>
          <a:off x="3431919" y="2569257"/>
          <a:ext cx="726024" cy="447043"/>
        </a:xfrm>
        <a:prstGeom prst="rect">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8E6133-C3C3-4EED-83CF-DE8AD24C6346}">
      <dsp:nvSpPr>
        <dsp:cNvPr id="0" name=""/>
        <dsp:cNvSpPr/>
      </dsp:nvSpPr>
      <dsp:spPr>
        <a:xfrm>
          <a:off x="1575209" y="3913856"/>
          <a:ext cx="57827" cy="57827"/>
        </a:xfrm>
        <a:prstGeom prst="ellipse">
          <a:avLst/>
        </a:prstGeom>
        <a:solidFill>
          <a:schemeClr val="lt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10447C-012D-417E-9F13-22F314DACA57}">
      <dsp:nvSpPr>
        <dsp:cNvPr id="0" name=""/>
        <dsp:cNvSpPr/>
      </dsp:nvSpPr>
      <dsp:spPr>
        <a:xfrm>
          <a:off x="1633036" y="3816272"/>
          <a:ext cx="1170000" cy="252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165100" rIns="462280" bIns="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1633036" y="3816272"/>
        <a:ext cx="1170000" cy="252995"/>
      </dsp:txXfrm>
    </dsp:sp>
    <dsp:sp modelId="{895F12A7-94A9-4232-A109-FE9E046A3832}">
      <dsp:nvSpPr>
        <dsp:cNvPr id="0" name=""/>
        <dsp:cNvSpPr/>
      </dsp:nvSpPr>
      <dsp:spPr>
        <a:xfrm>
          <a:off x="2803036" y="3913856"/>
          <a:ext cx="57827" cy="57827"/>
        </a:xfrm>
        <a:prstGeom prst="ellipse">
          <a:avLst/>
        </a:prstGeom>
        <a:solidFill>
          <a:schemeClr val="lt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A1588E-C7F0-442F-A3FE-663425DECA67}">
      <dsp:nvSpPr>
        <dsp:cNvPr id="0" name=""/>
        <dsp:cNvSpPr/>
      </dsp:nvSpPr>
      <dsp:spPr>
        <a:xfrm>
          <a:off x="2889777" y="3913856"/>
          <a:ext cx="57827" cy="57827"/>
        </a:xfrm>
        <a:prstGeom prst="ellipse">
          <a:avLst/>
        </a:prstGeom>
        <a:solidFill>
          <a:schemeClr val="lt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EC11E2-435E-4FE5-84E3-1CDDE30810AC}">
      <dsp:nvSpPr>
        <dsp:cNvPr id="0" name=""/>
        <dsp:cNvSpPr/>
      </dsp:nvSpPr>
      <dsp:spPr>
        <a:xfrm>
          <a:off x="2947605" y="3816272"/>
          <a:ext cx="1170000" cy="252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165100" rIns="462280" bIns="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2947605" y="3816272"/>
        <a:ext cx="1170000" cy="252995"/>
      </dsp:txXfrm>
    </dsp:sp>
    <dsp:sp modelId="{236D74F2-4B39-4491-8646-13D7E6AE8A27}">
      <dsp:nvSpPr>
        <dsp:cNvPr id="0" name=""/>
        <dsp:cNvSpPr/>
      </dsp:nvSpPr>
      <dsp:spPr>
        <a:xfrm>
          <a:off x="4117605" y="3978912"/>
          <a:ext cx="57827" cy="57827"/>
        </a:xfrm>
        <a:prstGeom prst="ellipse">
          <a:avLst/>
        </a:prstGeom>
        <a:solidFill>
          <a:schemeClr val="lt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3292D9-03EC-4330-82ED-296847D4A18A}">
      <dsp:nvSpPr>
        <dsp:cNvPr id="0" name=""/>
        <dsp:cNvSpPr/>
      </dsp:nvSpPr>
      <dsp:spPr>
        <a:xfrm>
          <a:off x="4182661" y="3913856"/>
          <a:ext cx="57827" cy="57827"/>
        </a:xfrm>
        <a:prstGeom prst="ellipse">
          <a:avLst/>
        </a:prstGeom>
        <a:solidFill>
          <a:schemeClr val="lt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6FC4CB-51C3-4FDE-8D63-3766B779C461}">
      <dsp:nvSpPr>
        <dsp:cNvPr id="0" name=""/>
        <dsp:cNvSpPr/>
      </dsp:nvSpPr>
      <dsp:spPr>
        <a:xfrm>
          <a:off x="4247717" y="3848800"/>
          <a:ext cx="57827" cy="57827"/>
        </a:xfrm>
        <a:prstGeom prst="ellipse">
          <a:avLst/>
        </a:prstGeom>
        <a:solidFill>
          <a:schemeClr val="lt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DB44F8-74E1-4B56-87CB-B330509286B5}">
      <dsp:nvSpPr>
        <dsp:cNvPr id="0" name=""/>
        <dsp:cNvSpPr/>
      </dsp:nvSpPr>
      <dsp:spPr>
        <a:xfrm>
          <a:off x="4305545" y="3816272"/>
          <a:ext cx="1170000" cy="252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165100" rIns="462280" bIns="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4305545" y="3816272"/>
        <a:ext cx="1170000" cy="25299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207343-81DD-4CBE-B0F0-4CA308AA4272}">
      <dsp:nvSpPr>
        <dsp:cNvPr id="0" name=""/>
        <dsp:cNvSpPr/>
      </dsp:nvSpPr>
      <dsp:spPr>
        <a:xfrm rot="21300000">
          <a:off x="17445" y="1384916"/>
          <a:ext cx="5649983" cy="647008"/>
        </a:xfrm>
        <a:prstGeom prst="mathMinus">
          <a:avLst/>
        </a:prstGeom>
        <a:solidFill>
          <a:schemeClr val="accent1">
            <a:tint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556ECF-144B-41B5-AA56-5801F5DB2D5F}">
      <dsp:nvSpPr>
        <dsp:cNvPr id="0" name=""/>
        <dsp:cNvSpPr/>
      </dsp:nvSpPr>
      <dsp:spPr>
        <a:xfrm>
          <a:off x="682184" y="170842"/>
          <a:ext cx="1705462" cy="1366736"/>
        </a:xfrm>
        <a:prstGeom prst="downArrow">
          <a:avLst/>
        </a:prstGeom>
        <a:solidFill>
          <a:srgbClr val="00A0BE"/>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EDF6E4-8700-4937-83B2-B3C4917B57A0}">
      <dsp:nvSpPr>
        <dsp:cNvPr id="0" name=""/>
        <dsp:cNvSpPr/>
      </dsp:nvSpPr>
      <dsp:spPr>
        <a:xfrm>
          <a:off x="3012983" y="0"/>
          <a:ext cx="1819159" cy="1435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1"/>
              </a:solidFill>
            </a:rPr>
            <a:t>Increased Reliability</a:t>
          </a:r>
        </a:p>
      </dsp:txBody>
      <dsp:txXfrm>
        <a:off x="3012983" y="0"/>
        <a:ext cx="1819159" cy="1435073"/>
      </dsp:txXfrm>
    </dsp:sp>
    <dsp:sp modelId="{90ADB5BE-4BF4-4CED-AE41-996980CDFC68}">
      <dsp:nvSpPr>
        <dsp:cNvPr id="0" name=""/>
        <dsp:cNvSpPr/>
      </dsp:nvSpPr>
      <dsp:spPr>
        <a:xfrm>
          <a:off x="3297226" y="1879263"/>
          <a:ext cx="1705462" cy="1366736"/>
        </a:xfrm>
        <a:prstGeom prst="upArrow">
          <a:avLst/>
        </a:prstGeom>
        <a:solidFill>
          <a:srgbClr val="00A0BE"/>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B68BE6-7308-4D34-98E9-EBBB6E8CD7EB}">
      <dsp:nvSpPr>
        <dsp:cNvPr id="0" name=""/>
        <dsp:cNvSpPr/>
      </dsp:nvSpPr>
      <dsp:spPr>
        <a:xfrm>
          <a:off x="852731" y="1981768"/>
          <a:ext cx="1819159" cy="1435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1"/>
              </a:solidFill>
            </a:rPr>
            <a:t>Lower Operating Cost</a:t>
          </a:r>
        </a:p>
      </dsp:txBody>
      <dsp:txXfrm>
        <a:off x="852731" y="1981768"/>
        <a:ext cx="1819159" cy="14350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8B4CC-2772-4A56-9E8D-7DCF0651F6EA}">
      <dsp:nvSpPr>
        <dsp:cNvPr id="0" name=""/>
        <dsp:cNvSpPr/>
      </dsp:nvSpPr>
      <dsp:spPr>
        <a:xfrm>
          <a:off x="3865" y="104578"/>
          <a:ext cx="977404" cy="977404"/>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C9F721-E7C5-46F8-ADF0-1519280A5A90}">
      <dsp:nvSpPr>
        <dsp:cNvPr id="0" name=""/>
        <dsp:cNvSpPr/>
      </dsp:nvSpPr>
      <dsp:spPr>
        <a:xfrm>
          <a:off x="101605" y="202318"/>
          <a:ext cx="781923" cy="781923"/>
        </a:xfrm>
        <a:prstGeom prst="pie">
          <a:avLst>
            <a:gd name="adj1" fmla="val 12600000"/>
            <a:gd name="adj2" fmla="val 16200000"/>
          </a:avLst>
        </a:prstGeom>
        <a:solidFill>
          <a:srgbClr val="00A0BE"/>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28D340-CCE7-4292-8803-D9C2761522ED}">
      <dsp:nvSpPr>
        <dsp:cNvPr id="0" name=""/>
        <dsp:cNvSpPr/>
      </dsp:nvSpPr>
      <dsp:spPr>
        <a:xfrm rot="16200000">
          <a:off x="-1120150" y="2303738"/>
          <a:ext cx="2834473" cy="586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689100">
            <a:lnSpc>
              <a:spcPct val="90000"/>
            </a:lnSpc>
            <a:spcBef>
              <a:spcPct val="0"/>
            </a:spcBef>
            <a:spcAft>
              <a:spcPct val="35000"/>
            </a:spcAft>
            <a:buNone/>
          </a:pPr>
          <a:r>
            <a:rPr lang="en-US" sz="3800" kern="1200" dirty="0">
              <a:solidFill>
                <a:srgbClr val="00A0BE"/>
              </a:solidFill>
              <a:latin typeface="+mj-lt"/>
            </a:rPr>
            <a:t>What It Is</a:t>
          </a:r>
        </a:p>
      </dsp:txBody>
      <dsp:txXfrm>
        <a:off x="-1120150" y="2303738"/>
        <a:ext cx="2834473" cy="586442"/>
      </dsp:txXfrm>
    </dsp:sp>
    <dsp:sp modelId="{A72F445E-99E2-4E9F-9109-15D74E487BA5}">
      <dsp:nvSpPr>
        <dsp:cNvPr id="0" name=""/>
        <dsp:cNvSpPr/>
      </dsp:nvSpPr>
      <dsp:spPr>
        <a:xfrm>
          <a:off x="688048" y="104578"/>
          <a:ext cx="1954809" cy="3909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44550">
            <a:lnSpc>
              <a:spcPct val="90000"/>
            </a:lnSpc>
            <a:spcBef>
              <a:spcPct val="0"/>
            </a:spcBef>
            <a:spcAft>
              <a:spcPct val="35000"/>
            </a:spcAft>
            <a:buNone/>
          </a:pPr>
          <a:r>
            <a:rPr lang="en-US" sz="1900" kern="1200" dirty="0">
              <a:latin typeface="+mj-lt"/>
            </a:rPr>
            <a:t>How many levels the hot water system must supply</a:t>
          </a:r>
        </a:p>
      </dsp:txBody>
      <dsp:txXfrm>
        <a:off x="688048" y="104578"/>
        <a:ext cx="1954809" cy="3909618"/>
      </dsp:txXfrm>
    </dsp:sp>
    <dsp:sp modelId="{70F0B1D3-8687-4651-BF15-9093A7A6A515}">
      <dsp:nvSpPr>
        <dsp:cNvPr id="0" name=""/>
        <dsp:cNvSpPr/>
      </dsp:nvSpPr>
      <dsp:spPr>
        <a:xfrm>
          <a:off x="2990612" y="104578"/>
          <a:ext cx="977404" cy="977404"/>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42302D-5CAC-4DB2-AFEF-56DCE84C9BB3}">
      <dsp:nvSpPr>
        <dsp:cNvPr id="0" name=""/>
        <dsp:cNvSpPr/>
      </dsp:nvSpPr>
      <dsp:spPr>
        <a:xfrm>
          <a:off x="3088353" y="202318"/>
          <a:ext cx="781923" cy="781923"/>
        </a:xfrm>
        <a:prstGeom prst="pie">
          <a:avLst>
            <a:gd name="adj1" fmla="val 9000000"/>
            <a:gd name="adj2" fmla="val 16200000"/>
          </a:avLst>
        </a:prstGeom>
        <a:solidFill>
          <a:srgbClr val="BD2823"/>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3653EF-FC99-441A-8CC3-828DD5FDA33C}">
      <dsp:nvSpPr>
        <dsp:cNvPr id="0" name=""/>
        <dsp:cNvSpPr/>
      </dsp:nvSpPr>
      <dsp:spPr>
        <a:xfrm rot="16200000">
          <a:off x="1866597" y="2303738"/>
          <a:ext cx="2834473" cy="586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689100">
            <a:lnSpc>
              <a:spcPct val="90000"/>
            </a:lnSpc>
            <a:spcBef>
              <a:spcPct val="0"/>
            </a:spcBef>
            <a:spcAft>
              <a:spcPct val="35000"/>
            </a:spcAft>
            <a:buNone/>
          </a:pPr>
          <a:r>
            <a:rPr lang="en-US" sz="3800" kern="1200" dirty="0">
              <a:solidFill>
                <a:srgbClr val="BD2823"/>
              </a:solidFill>
              <a:latin typeface="+mj-lt"/>
            </a:rPr>
            <a:t>Why It Matters</a:t>
          </a:r>
        </a:p>
      </dsp:txBody>
      <dsp:txXfrm>
        <a:off x="1866597" y="2303738"/>
        <a:ext cx="2834473" cy="586442"/>
      </dsp:txXfrm>
    </dsp:sp>
    <dsp:sp modelId="{411320B4-481E-4BB0-9403-18F0F74E9368}">
      <dsp:nvSpPr>
        <dsp:cNvPr id="0" name=""/>
        <dsp:cNvSpPr/>
      </dsp:nvSpPr>
      <dsp:spPr>
        <a:xfrm>
          <a:off x="3674796" y="104578"/>
          <a:ext cx="1954809" cy="3909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44550">
            <a:lnSpc>
              <a:spcPct val="90000"/>
            </a:lnSpc>
            <a:spcBef>
              <a:spcPct val="0"/>
            </a:spcBef>
            <a:spcAft>
              <a:spcPct val="35000"/>
            </a:spcAft>
            <a:buFont typeface="Arial" panose="020B0604020202020204" pitchFamily="34" charset="0"/>
            <a:buNone/>
          </a:pPr>
          <a:r>
            <a:rPr lang="en-US" sz="1900" kern="1200" dirty="0">
              <a:latin typeface="+mj-lt"/>
            </a:rPr>
            <a:t>- Vertical height creates </a:t>
          </a:r>
          <a:r>
            <a:rPr lang="en-US" sz="1900" b="1" kern="1200" dirty="0">
              <a:latin typeface="+mj-lt"/>
            </a:rPr>
            <a:t>static head pressure loss</a:t>
          </a:r>
          <a:r>
            <a:rPr lang="en-US" sz="1900" kern="1200" dirty="0">
              <a:latin typeface="+mj-lt"/>
            </a:rPr>
            <a:t>.</a:t>
          </a:r>
        </a:p>
        <a:p>
          <a:pPr marL="0" lvl="0" indent="0" algn="l" defTabSz="844550">
            <a:lnSpc>
              <a:spcPct val="90000"/>
            </a:lnSpc>
            <a:spcBef>
              <a:spcPct val="0"/>
            </a:spcBef>
            <a:spcAft>
              <a:spcPct val="35000"/>
            </a:spcAft>
            <a:buFont typeface="Arial" panose="020B0604020202020204" pitchFamily="34" charset="0"/>
            <a:buNone/>
          </a:pPr>
          <a:r>
            <a:rPr lang="en-US" sz="1900" kern="1200" dirty="0">
              <a:latin typeface="+mj-lt"/>
            </a:rPr>
            <a:t>- More floors often require </a:t>
          </a:r>
          <a:r>
            <a:rPr lang="en-US" sz="1900" b="1" kern="1200" dirty="0">
              <a:latin typeface="+mj-lt"/>
            </a:rPr>
            <a:t>longer pipe runs</a:t>
          </a:r>
          <a:r>
            <a:rPr lang="en-US" sz="1900" kern="1200" dirty="0">
              <a:latin typeface="+mj-lt"/>
            </a:rPr>
            <a:t>, increasing heat loss and impacting recirculation design.</a:t>
          </a:r>
        </a:p>
        <a:p>
          <a:pPr marL="0" lvl="0" indent="0" algn="l" defTabSz="844550">
            <a:lnSpc>
              <a:spcPct val="90000"/>
            </a:lnSpc>
            <a:spcBef>
              <a:spcPct val="0"/>
            </a:spcBef>
            <a:spcAft>
              <a:spcPct val="35000"/>
            </a:spcAft>
            <a:buFont typeface="Arial" panose="020B0604020202020204" pitchFamily="34" charset="0"/>
            <a:buNone/>
          </a:pPr>
          <a:r>
            <a:rPr lang="en-US" sz="1900" kern="1200" dirty="0">
              <a:latin typeface="+mj-lt"/>
            </a:rPr>
            <a:t>- High rise buildings may require </a:t>
          </a:r>
          <a:r>
            <a:rPr lang="en-US" sz="1900" b="1" kern="1200" dirty="0">
              <a:latin typeface="+mj-lt"/>
            </a:rPr>
            <a:t>multiple zones </a:t>
          </a:r>
          <a:r>
            <a:rPr lang="en-US" sz="1900" kern="1200" dirty="0">
              <a:latin typeface="+mj-lt"/>
            </a:rPr>
            <a:t>or </a:t>
          </a:r>
          <a:r>
            <a:rPr lang="en-US" sz="1900" b="1" kern="1200" dirty="0">
              <a:latin typeface="+mj-lt"/>
            </a:rPr>
            <a:t>split systems</a:t>
          </a:r>
          <a:r>
            <a:rPr lang="en-US" sz="1900" kern="1200" dirty="0">
              <a:latin typeface="+mj-lt"/>
            </a:rPr>
            <a:t>.</a:t>
          </a:r>
        </a:p>
      </dsp:txBody>
      <dsp:txXfrm>
        <a:off x="3674796" y="104578"/>
        <a:ext cx="1954809" cy="3909618"/>
      </dsp:txXfrm>
    </dsp:sp>
    <dsp:sp modelId="{0D302BB7-9D26-4417-A692-AB13D70FAE2B}">
      <dsp:nvSpPr>
        <dsp:cNvPr id="0" name=""/>
        <dsp:cNvSpPr/>
      </dsp:nvSpPr>
      <dsp:spPr>
        <a:xfrm>
          <a:off x="5977360" y="104578"/>
          <a:ext cx="977404" cy="977404"/>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81077F-CF66-4892-8330-6A3555BFB745}">
      <dsp:nvSpPr>
        <dsp:cNvPr id="0" name=""/>
        <dsp:cNvSpPr/>
      </dsp:nvSpPr>
      <dsp:spPr>
        <a:xfrm>
          <a:off x="6075100" y="202318"/>
          <a:ext cx="781923" cy="781923"/>
        </a:xfrm>
        <a:prstGeom prst="pie">
          <a:avLst>
            <a:gd name="adj1" fmla="val 5400000"/>
            <a:gd name="adj2" fmla="val 16200000"/>
          </a:avLst>
        </a:prstGeom>
        <a:solidFill>
          <a:srgbClr val="1E995E"/>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79A01D-305C-4783-AA40-55AB3B9A16BC}">
      <dsp:nvSpPr>
        <dsp:cNvPr id="0" name=""/>
        <dsp:cNvSpPr/>
      </dsp:nvSpPr>
      <dsp:spPr>
        <a:xfrm rot="16200000">
          <a:off x="4853345" y="2303738"/>
          <a:ext cx="2834473" cy="586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689100">
            <a:lnSpc>
              <a:spcPct val="90000"/>
            </a:lnSpc>
            <a:spcBef>
              <a:spcPct val="0"/>
            </a:spcBef>
            <a:spcAft>
              <a:spcPct val="35000"/>
            </a:spcAft>
            <a:buNone/>
          </a:pPr>
          <a:r>
            <a:rPr lang="en-US" sz="3800" kern="1200" dirty="0">
              <a:solidFill>
                <a:srgbClr val="1E995E"/>
              </a:solidFill>
              <a:latin typeface="+mj-lt"/>
            </a:rPr>
            <a:t>Value</a:t>
          </a:r>
        </a:p>
      </dsp:txBody>
      <dsp:txXfrm>
        <a:off x="4853345" y="2303738"/>
        <a:ext cx="2834473" cy="586442"/>
      </dsp:txXfrm>
    </dsp:sp>
    <dsp:sp modelId="{967EB777-D83C-41F0-A73D-4D541B9E1EEF}">
      <dsp:nvSpPr>
        <dsp:cNvPr id="0" name=""/>
        <dsp:cNvSpPr/>
      </dsp:nvSpPr>
      <dsp:spPr>
        <a:xfrm>
          <a:off x="6661543" y="104578"/>
          <a:ext cx="1954809" cy="3909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44550">
            <a:lnSpc>
              <a:spcPct val="90000"/>
            </a:lnSpc>
            <a:spcBef>
              <a:spcPct val="0"/>
            </a:spcBef>
            <a:spcAft>
              <a:spcPct val="35000"/>
            </a:spcAft>
            <a:buNone/>
          </a:pPr>
          <a:r>
            <a:rPr lang="en-US" sz="1900" kern="1200" dirty="0">
              <a:latin typeface="+mj-lt"/>
            </a:rPr>
            <a:t>Ensures the system maintains consistent </a:t>
          </a:r>
          <a:r>
            <a:rPr lang="en-US" sz="1900" b="1" kern="1200" dirty="0">
              <a:latin typeface="+mj-lt"/>
            </a:rPr>
            <a:t>pressure, temperature, and response time </a:t>
          </a:r>
          <a:r>
            <a:rPr lang="en-US" sz="1900" kern="1200" dirty="0">
              <a:latin typeface="+mj-lt"/>
            </a:rPr>
            <a:t>across all levels, avoiding hot water delays or insufficient flow.</a:t>
          </a:r>
        </a:p>
      </dsp:txBody>
      <dsp:txXfrm>
        <a:off x="6661543" y="104578"/>
        <a:ext cx="1954809" cy="390961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8B4CC-2772-4A56-9E8D-7DCF0651F6EA}">
      <dsp:nvSpPr>
        <dsp:cNvPr id="0" name=""/>
        <dsp:cNvSpPr/>
      </dsp:nvSpPr>
      <dsp:spPr>
        <a:xfrm>
          <a:off x="3865" y="104578"/>
          <a:ext cx="977404" cy="977404"/>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C9F721-E7C5-46F8-ADF0-1519280A5A90}">
      <dsp:nvSpPr>
        <dsp:cNvPr id="0" name=""/>
        <dsp:cNvSpPr/>
      </dsp:nvSpPr>
      <dsp:spPr>
        <a:xfrm>
          <a:off x="101605" y="202318"/>
          <a:ext cx="781923" cy="781923"/>
        </a:xfrm>
        <a:prstGeom prst="pie">
          <a:avLst>
            <a:gd name="adj1" fmla="val 12600000"/>
            <a:gd name="adj2" fmla="val 16200000"/>
          </a:avLst>
        </a:prstGeom>
        <a:solidFill>
          <a:srgbClr val="00A0BE"/>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28D340-CCE7-4292-8803-D9C2761522ED}">
      <dsp:nvSpPr>
        <dsp:cNvPr id="0" name=""/>
        <dsp:cNvSpPr/>
      </dsp:nvSpPr>
      <dsp:spPr>
        <a:xfrm rot="16200000">
          <a:off x="-1120150" y="2303738"/>
          <a:ext cx="2834473" cy="586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689100">
            <a:lnSpc>
              <a:spcPct val="90000"/>
            </a:lnSpc>
            <a:spcBef>
              <a:spcPct val="0"/>
            </a:spcBef>
            <a:spcAft>
              <a:spcPct val="35000"/>
            </a:spcAft>
            <a:buNone/>
          </a:pPr>
          <a:r>
            <a:rPr lang="en-US" sz="3800" kern="1200" dirty="0">
              <a:solidFill>
                <a:srgbClr val="00A0BE"/>
              </a:solidFill>
              <a:latin typeface="+mj-lt"/>
            </a:rPr>
            <a:t>What It Is</a:t>
          </a:r>
        </a:p>
      </dsp:txBody>
      <dsp:txXfrm>
        <a:off x="-1120150" y="2303738"/>
        <a:ext cx="2834473" cy="586442"/>
      </dsp:txXfrm>
    </dsp:sp>
    <dsp:sp modelId="{A72F445E-99E2-4E9F-9109-15D74E487BA5}">
      <dsp:nvSpPr>
        <dsp:cNvPr id="0" name=""/>
        <dsp:cNvSpPr/>
      </dsp:nvSpPr>
      <dsp:spPr>
        <a:xfrm>
          <a:off x="688048" y="104578"/>
          <a:ext cx="1954809" cy="3909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33450">
            <a:lnSpc>
              <a:spcPct val="90000"/>
            </a:lnSpc>
            <a:spcBef>
              <a:spcPct val="0"/>
            </a:spcBef>
            <a:spcAft>
              <a:spcPct val="35000"/>
            </a:spcAft>
            <a:buNone/>
          </a:pPr>
          <a:r>
            <a:rPr lang="en-US" sz="2100" kern="1200" dirty="0">
              <a:latin typeface="+mj-lt"/>
            </a:rPr>
            <a:t>Total showers used by guests, employees, residents, or gym patrons.</a:t>
          </a:r>
        </a:p>
      </dsp:txBody>
      <dsp:txXfrm>
        <a:off x="688048" y="104578"/>
        <a:ext cx="1954809" cy="3909618"/>
      </dsp:txXfrm>
    </dsp:sp>
    <dsp:sp modelId="{70F0B1D3-8687-4651-BF15-9093A7A6A515}">
      <dsp:nvSpPr>
        <dsp:cNvPr id="0" name=""/>
        <dsp:cNvSpPr/>
      </dsp:nvSpPr>
      <dsp:spPr>
        <a:xfrm>
          <a:off x="2990612" y="104578"/>
          <a:ext cx="977404" cy="977404"/>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42302D-5CAC-4DB2-AFEF-56DCE84C9BB3}">
      <dsp:nvSpPr>
        <dsp:cNvPr id="0" name=""/>
        <dsp:cNvSpPr/>
      </dsp:nvSpPr>
      <dsp:spPr>
        <a:xfrm>
          <a:off x="3088353" y="202318"/>
          <a:ext cx="781923" cy="781923"/>
        </a:xfrm>
        <a:prstGeom prst="pie">
          <a:avLst>
            <a:gd name="adj1" fmla="val 9000000"/>
            <a:gd name="adj2" fmla="val 16200000"/>
          </a:avLst>
        </a:prstGeom>
        <a:solidFill>
          <a:srgbClr val="BD2823"/>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3653EF-FC99-441A-8CC3-828DD5FDA33C}">
      <dsp:nvSpPr>
        <dsp:cNvPr id="0" name=""/>
        <dsp:cNvSpPr/>
      </dsp:nvSpPr>
      <dsp:spPr>
        <a:xfrm rot="16200000">
          <a:off x="1866597" y="2303738"/>
          <a:ext cx="2834473" cy="586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689100">
            <a:lnSpc>
              <a:spcPct val="90000"/>
            </a:lnSpc>
            <a:spcBef>
              <a:spcPct val="0"/>
            </a:spcBef>
            <a:spcAft>
              <a:spcPct val="35000"/>
            </a:spcAft>
            <a:buNone/>
          </a:pPr>
          <a:r>
            <a:rPr lang="en-US" sz="3800" kern="1200" dirty="0">
              <a:solidFill>
                <a:srgbClr val="BD2823"/>
              </a:solidFill>
              <a:latin typeface="+mj-lt"/>
            </a:rPr>
            <a:t>Why It Matters</a:t>
          </a:r>
        </a:p>
      </dsp:txBody>
      <dsp:txXfrm>
        <a:off x="1866597" y="2303738"/>
        <a:ext cx="2834473" cy="586442"/>
      </dsp:txXfrm>
    </dsp:sp>
    <dsp:sp modelId="{411320B4-481E-4BB0-9403-18F0F74E9368}">
      <dsp:nvSpPr>
        <dsp:cNvPr id="0" name=""/>
        <dsp:cNvSpPr/>
      </dsp:nvSpPr>
      <dsp:spPr>
        <a:xfrm>
          <a:off x="3674796" y="104578"/>
          <a:ext cx="1954809" cy="3909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33450">
            <a:lnSpc>
              <a:spcPct val="90000"/>
            </a:lnSpc>
            <a:spcBef>
              <a:spcPct val="0"/>
            </a:spcBef>
            <a:spcAft>
              <a:spcPct val="35000"/>
            </a:spcAft>
            <a:buFont typeface="Arial" panose="020B0604020202020204" pitchFamily="34" charset="0"/>
            <a:buNone/>
          </a:pPr>
          <a:r>
            <a:rPr lang="en-US" sz="2100" kern="1200" dirty="0">
              <a:latin typeface="+mj-lt"/>
            </a:rPr>
            <a:t>- Showers represent one of the </a:t>
          </a:r>
          <a:r>
            <a:rPr lang="en-US" sz="2100" b="1" kern="1200" dirty="0">
              <a:latin typeface="+mj-lt"/>
            </a:rPr>
            <a:t>highest GPM demands </a:t>
          </a:r>
          <a:r>
            <a:rPr lang="en-US" sz="2100" kern="1200" dirty="0">
              <a:latin typeface="+mj-lt"/>
            </a:rPr>
            <a:t>in commercial applications.</a:t>
          </a:r>
        </a:p>
        <a:p>
          <a:pPr marL="0" lvl="0" indent="0" algn="l" defTabSz="933450">
            <a:lnSpc>
              <a:spcPct val="90000"/>
            </a:lnSpc>
            <a:spcBef>
              <a:spcPct val="0"/>
            </a:spcBef>
            <a:spcAft>
              <a:spcPct val="35000"/>
            </a:spcAft>
            <a:buFont typeface="Arial" panose="020B0604020202020204" pitchFamily="34" charset="0"/>
            <a:buNone/>
          </a:pPr>
          <a:r>
            <a:rPr lang="en-US" sz="2100" kern="1200" dirty="0">
              <a:latin typeface="+mj-lt"/>
            </a:rPr>
            <a:t>- Peak-use periods (morning rush, gym turnover, shift changes) heavily influence </a:t>
          </a:r>
          <a:r>
            <a:rPr lang="en-US" sz="2100" b="1" kern="1200" dirty="0">
              <a:latin typeface="+mj-lt"/>
            </a:rPr>
            <a:t>peak flow sizing</a:t>
          </a:r>
          <a:r>
            <a:rPr lang="en-US" sz="2100" kern="1200" dirty="0">
              <a:latin typeface="+mj-lt"/>
            </a:rPr>
            <a:t>.</a:t>
          </a:r>
        </a:p>
      </dsp:txBody>
      <dsp:txXfrm>
        <a:off x="3674796" y="104578"/>
        <a:ext cx="1954809" cy="3909618"/>
      </dsp:txXfrm>
    </dsp:sp>
    <dsp:sp modelId="{0D302BB7-9D26-4417-A692-AB13D70FAE2B}">
      <dsp:nvSpPr>
        <dsp:cNvPr id="0" name=""/>
        <dsp:cNvSpPr/>
      </dsp:nvSpPr>
      <dsp:spPr>
        <a:xfrm>
          <a:off x="5977360" y="104578"/>
          <a:ext cx="977404" cy="977404"/>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81077F-CF66-4892-8330-6A3555BFB745}">
      <dsp:nvSpPr>
        <dsp:cNvPr id="0" name=""/>
        <dsp:cNvSpPr/>
      </dsp:nvSpPr>
      <dsp:spPr>
        <a:xfrm>
          <a:off x="6075100" y="202318"/>
          <a:ext cx="781923" cy="781923"/>
        </a:xfrm>
        <a:prstGeom prst="pie">
          <a:avLst>
            <a:gd name="adj1" fmla="val 5400000"/>
            <a:gd name="adj2" fmla="val 16200000"/>
          </a:avLst>
        </a:prstGeom>
        <a:solidFill>
          <a:srgbClr val="1E995E"/>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79A01D-305C-4783-AA40-55AB3B9A16BC}">
      <dsp:nvSpPr>
        <dsp:cNvPr id="0" name=""/>
        <dsp:cNvSpPr/>
      </dsp:nvSpPr>
      <dsp:spPr>
        <a:xfrm rot="16200000">
          <a:off x="4853345" y="2303738"/>
          <a:ext cx="2834473" cy="586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689100">
            <a:lnSpc>
              <a:spcPct val="90000"/>
            </a:lnSpc>
            <a:spcBef>
              <a:spcPct val="0"/>
            </a:spcBef>
            <a:spcAft>
              <a:spcPct val="35000"/>
            </a:spcAft>
            <a:buNone/>
          </a:pPr>
          <a:r>
            <a:rPr lang="en-US" sz="3800" kern="1200" dirty="0">
              <a:solidFill>
                <a:srgbClr val="1E995E"/>
              </a:solidFill>
              <a:latin typeface="+mj-lt"/>
            </a:rPr>
            <a:t>Value</a:t>
          </a:r>
        </a:p>
      </dsp:txBody>
      <dsp:txXfrm>
        <a:off x="4853345" y="2303738"/>
        <a:ext cx="2834473" cy="586442"/>
      </dsp:txXfrm>
    </dsp:sp>
    <dsp:sp modelId="{967EB777-D83C-41F0-A73D-4D541B9E1EEF}">
      <dsp:nvSpPr>
        <dsp:cNvPr id="0" name=""/>
        <dsp:cNvSpPr/>
      </dsp:nvSpPr>
      <dsp:spPr>
        <a:xfrm>
          <a:off x="6661543" y="104578"/>
          <a:ext cx="1954809" cy="3909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33450">
            <a:lnSpc>
              <a:spcPct val="90000"/>
            </a:lnSpc>
            <a:spcBef>
              <a:spcPct val="0"/>
            </a:spcBef>
            <a:spcAft>
              <a:spcPct val="35000"/>
            </a:spcAft>
            <a:buNone/>
          </a:pPr>
          <a:r>
            <a:rPr lang="en-US" sz="2100" kern="1200" dirty="0">
              <a:latin typeface="+mj-lt"/>
            </a:rPr>
            <a:t>Correctly modeling shower demand prevents </a:t>
          </a:r>
          <a:r>
            <a:rPr lang="en-US" sz="2100" b="1" kern="1200" dirty="0">
              <a:latin typeface="+mj-lt"/>
            </a:rPr>
            <a:t>peak hour shortages</a:t>
          </a:r>
          <a:r>
            <a:rPr lang="en-US" sz="2100" kern="1200" dirty="0">
              <a:latin typeface="+mj-lt"/>
            </a:rPr>
            <a:t>, ensuring systems deliver continuous hot water even during heavy usage.</a:t>
          </a:r>
        </a:p>
      </dsp:txBody>
      <dsp:txXfrm>
        <a:off x="6661543" y="104578"/>
        <a:ext cx="1954809" cy="390961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8B4CC-2772-4A56-9E8D-7DCF0651F6EA}">
      <dsp:nvSpPr>
        <dsp:cNvPr id="0" name=""/>
        <dsp:cNvSpPr/>
      </dsp:nvSpPr>
      <dsp:spPr>
        <a:xfrm>
          <a:off x="3865" y="104578"/>
          <a:ext cx="977404" cy="977404"/>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C9F721-E7C5-46F8-ADF0-1519280A5A90}">
      <dsp:nvSpPr>
        <dsp:cNvPr id="0" name=""/>
        <dsp:cNvSpPr/>
      </dsp:nvSpPr>
      <dsp:spPr>
        <a:xfrm>
          <a:off x="101605" y="202318"/>
          <a:ext cx="781923" cy="781923"/>
        </a:xfrm>
        <a:prstGeom prst="pie">
          <a:avLst>
            <a:gd name="adj1" fmla="val 12600000"/>
            <a:gd name="adj2" fmla="val 16200000"/>
          </a:avLst>
        </a:prstGeom>
        <a:solidFill>
          <a:srgbClr val="00A0BE"/>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28D340-CCE7-4292-8803-D9C2761522ED}">
      <dsp:nvSpPr>
        <dsp:cNvPr id="0" name=""/>
        <dsp:cNvSpPr/>
      </dsp:nvSpPr>
      <dsp:spPr>
        <a:xfrm rot="16200000">
          <a:off x="-1120150" y="2303738"/>
          <a:ext cx="2834473" cy="586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689100">
            <a:lnSpc>
              <a:spcPct val="90000"/>
            </a:lnSpc>
            <a:spcBef>
              <a:spcPct val="0"/>
            </a:spcBef>
            <a:spcAft>
              <a:spcPct val="35000"/>
            </a:spcAft>
            <a:buNone/>
          </a:pPr>
          <a:r>
            <a:rPr lang="en-US" sz="3800" kern="1200" dirty="0">
              <a:solidFill>
                <a:srgbClr val="00A0BE"/>
              </a:solidFill>
              <a:latin typeface="+mj-lt"/>
            </a:rPr>
            <a:t>What It Is</a:t>
          </a:r>
        </a:p>
      </dsp:txBody>
      <dsp:txXfrm>
        <a:off x="-1120150" y="2303738"/>
        <a:ext cx="2834473" cy="586442"/>
      </dsp:txXfrm>
    </dsp:sp>
    <dsp:sp modelId="{A72F445E-99E2-4E9F-9109-15D74E487BA5}">
      <dsp:nvSpPr>
        <dsp:cNvPr id="0" name=""/>
        <dsp:cNvSpPr/>
      </dsp:nvSpPr>
      <dsp:spPr>
        <a:xfrm>
          <a:off x="688048" y="104578"/>
          <a:ext cx="1954809" cy="3909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77900">
            <a:lnSpc>
              <a:spcPct val="90000"/>
            </a:lnSpc>
            <a:spcBef>
              <a:spcPct val="0"/>
            </a:spcBef>
            <a:spcAft>
              <a:spcPct val="35000"/>
            </a:spcAft>
            <a:buNone/>
          </a:pPr>
          <a:r>
            <a:rPr lang="en-US" sz="2200" kern="1200" dirty="0">
              <a:latin typeface="+mj-lt"/>
            </a:rPr>
            <a:t>Includes handwashing stations in restrooms, kitchens, break rooms, classrooms, etc..</a:t>
          </a:r>
        </a:p>
      </dsp:txBody>
      <dsp:txXfrm>
        <a:off x="688048" y="104578"/>
        <a:ext cx="1954809" cy="3909618"/>
      </dsp:txXfrm>
    </dsp:sp>
    <dsp:sp modelId="{70F0B1D3-8687-4651-BF15-9093A7A6A515}">
      <dsp:nvSpPr>
        <dsp:cNvPr id="0" name=""/>
        <dsp:cNvSpPr/>
      </dsp:nvSpPr>
      <dsp:spPr>
        <a:xfrm>
          <a:off x="2990612" y="104578"/>
          <a:ext cx="977404" cy="977404"/>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42302D-5CAC-4DB2-AFEF-56DCE84C9BB3}">
      <dsp:nvSpPr>
        <dsp:cNvPr id="0" name=""/>
        <dsp:cNvSpPr/>
      </dsp:nvSpPr>
      <dsp:spPr>
        <a:xfrm>
          <a:off x="3088353" y="202318"/>
          <a:ext cx="781923" cy="781923"/>
        </a:xfrm>
        <a:prstGeom prst="pie">
          <a:avLst>
            <a:gd name="adj1" fmla="val 9000000"/>
            <a:gd name="adj2" fmla="val 16200000"/>
          </a:avLst>
        </a:prstGeom>
        <a:solidFill>
          <a:srgbClr val="BD2823"/>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3653EF-FC99-441A-8CC3-828DD5FDA33C}">
      <dsp:nvSpPr>
        <dsp:cNvPr id="0" name=""/>
        <dsp:cNvSpPr/>
      </dsp:nvSpPr>
      <dsp:spPr>
        <a:xfrm rot="16200000">
          <a:off x="1866597" y="2303738"/>
          <a:ext cx="2834473" cy="586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689100">
            <a:lnSpc>
              <a:spcPct val="90000"/>
            </a:lnSpc>
            <a:spcBef>
              <a:spcPct val="0"/>
            </a:spcBef>
            <a:spcAft>
              <a:spcPct val="35000"/>
            </a:spcAft>
            <a:buNone/>
          </a:pPr>
          <a:r>
            <a:rPr lang="en-US" sz="3800" kern="1200" dirty="0">
              <a:solidFill>
                <a:srgbClr val="BD2823"/>
              </a:solidFill>
              <a:latin typeface="+mj-lt"/>
            </a:rPr>
            <a:t>Why It Matters</a:t>
          </a:r>
        </a:p>
      </dsp:txBody>
      <dsp:txXfrm>
        <a:off x="1866597" y="2303738"/>
        <a:ext cx="2834473" cy="586442"/>
      </dsp:txXfrm>
    </dsp:sp>
    <dsp:sp modelId="{411320B4-481E-4BB0-9403-18F0F74E9368}">
      <dsp:nvSpPr>
        <dsp:cNvPr id="0" name=""/>
        <dsp:cNvSpPr/>
      </dsp:nvSpPr>
      <dsp:spPr>
        <a:xfrm>
          <a:off x="3674796" y="104578"/>
          <a:ext cx="1954809" cy="3909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77900">
            <a:lnSpc>
              <a:spcPct val="90000"/>
            </a:lnSpc>
            <a:spcBef>
              <a:spcPct val="0"/>
            </a:spcBef>
            <a:spcAft>
              <a:spcPct val="35000"/>
            </a:spcAft>
            <a:buFont typeface="Arial" panose="020B0604020202020204" pitchFamily="34" charset="0"/>
            <a:buNone/>
          </a:pPr>
          <a:r>
            <a:rPr lang="en-US" sz="2200" kern="1200" dirty="0">
              <a:latin typeface="+mj-lt"/>
            </a:rPr>
            <a:t>- Individually low flow, but collectively significant in </a:t>
          </a:r>
          <a:r>
            <a:rPr lang="en-US" sz="2200" b="1" kern="1200" dirty="0">
              <a:latin typeface="+mj-lt"/>
            </a:rPr>
            <a:t>high traffic environments</a:t>
          </a:r>
          <a:r>
            <a:rPr lang="en-US" sz="2200" kern="1200" dirty="0">
              <a:latin typeface="+mj-lt"/>
            </a:rPr>
            <a:t>.</a:t>
          </a:r>
        </a:p>
        <a:p>
          <a:pPr marL="0" lvl="0" indent="0" algn="l" defTabSz="977900">
            <a:lnSpc>
              <a:spcPct val="90000"/>
            </a:lnSpc>
            <a:spcBef>
              <a:spcPct val="0"/>
            </a:spcBef>
            <a:spcAft>
              <a:spcPct val="35000"/>
            </a:spcAft>
            <a:buFont typeface="Arial" panose="020B0604020202020204" pitchFamily="34" charset="0"/>
            <a:buNone/>
          </a:pPr>
          <a:r>
            <a:rPr lang="en-US" sz="2200" kern="1200" dirty="0">
              <a:latin typeface="+mj-lt"/>
            </a:rPr>
            <a:t>- Predictable, frequent use contributes to </a:t>
          </a:r>
          <a:r>
            <a:rPr lang="en-US" sz="2200" b="1" kern="1200" dirty="0">
              <a:latin typeface="+mj-lt"/>
            </a:rPr>
            <a:t>baseline (continuous) demand</a:t>
          </a:r>
          <a:r>
            <a:rPr lang="en-US" sz="2200" kern="1200" dirty="0">
              <a:latin typeface="+mj-lt"/>
            </a:rPr>
            <a:t>.</a:t>
          </a:r>
        </a:p>
      </dsp:txBody>
      <dsp:txXfrm>
        <a:off x="3674796" y="104578"/>
        <a:ext cx="1954809" cy="3909618"/>
      </dsp:txXfrm>
    </dsp:sp>
    <dsp:sp modelId="{0D302BB7-9D26-4417-A692-AB13D70FAE2B}">
      <dsp:nvSpPr>
        <dsp:cNvPr id="0" name=""/>
        <dsp:cNvSpPr/>
      </dsp:nvSpPr>
      <dsp:spPr>
        <a:xfrm>
          <a:off x="5977360" y="104578"/>
          <a:ext cx="977404" cy="977404"/>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81077F-CF66-4892-8330-6A3555BFB745}">
      <dsp:nvSpPr>
        <dsp:cNvPr id="0" name=""/>
        <dsp:cNvSpPr/>
      </dsp:nvSpPr>
      <dsp:spPr>
        <a:xfrm>
          <a:off x="6075100" y="202318"/>
          <a:ext cx="781923" cy="781923"/>
        </a:xfrm>
        <a:prstGeom prst="pie">
          <a:avLst>
            <a:gd name="adj1" fmla="val 5400000"/>
            <a:gd name="adj2" fmla="val 16200000"/>
          </a:avLst>
        </a:prstGeom>
        <a:solidFill>
          <a:srgbClr val="1E995E"/>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79A01D-305C-4783-AA40-55AB3B9A16BC}">
      <dsp:nvSpPr>
        <dsp:cNvPr id="0" name=""/>
        <dsp:cNvSpPr/>
      </dsp:nvSpPr>
      <dsp:spPr>
        <a:xfrm rot="16200000">
          <a:off x="4853345" y="2303738"/>
          <a:ext cx="2834473" cy="586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689100">
            <a:lnSpc>
              <a:spcPct val="90000"/>
            </a:lnSpc>
            <a:spcBef>
              <a:spcPct val="0"/>
            </a:spcBef>
            <a:spcAft>
              <a:spcPct val="35000"/>
            </a:spcAft>
            <a:buNone/>
          </a:pPr>
          <a:r>
            <a:rPr lang="en-US" sz="3800" kern="1200" dirty="0">
              <a:solidFill>
                <a:srgbClr val="1E995E"/>
              </a:solidFill>
              <a:latin typeface="+mj-lt"/>
            </a:rPr>
            <a:t>Value</a:t>
          </a:r>
        </a:p>
      </dsp:txBody>
      <dsp:txXfrm>
        <a:off x="4853345" y="2303738"/>
        <a:ext cx="2834473" cy="586442"/>
      </dsp:txXfrm>
    </dsp:sp>
    <dsp:sp modelId="{967EB777-D83C-41F0-A73D-4D541B9E1EEF}">
      <dsp:nvSpPr>
        <dsp:cNvPr id="0" name=""/>
        <dsp:cNvSpPr/>
      </dsp:nvSpPr>
      <dsp:spPr>
        <a:xfrm>
          <a:off x="6661543" y="104578"/>
          <a:ext cx="1954809" cy="3909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77900">
            <a:lnSpc>
              <a:spcPct val="90000"/>
            </a:lnSpc>
            <a:spcBef>
              <a:spcPct val="0"/>
            </a:spcBef>
            <a:spcAft>
              <a:spcPct val="35000"/>
            </a:spcAft>
            <a:buNone/>
          </a:pPr>
          <a:r>
            <a:rPr lang="en-US" sz="2200" kern="1200" dirty="0">
              <a:latin typeface="+mj-lt"/>
            </a:rPr>
            <a:t>Accurate sink counts </a:t>
          </a:r>
          <a:r>
            <a:rPr lang="en-US" sz="2200" b="1" kern="1200" dirty="0">
              <a:latin typeface="+mj-lt"/>
            </a:rPr>
            <a:t>prevent undersizing </a:t>
          </a:r>
          <a:r>
            <a:rPr lang="en-US" sz="2200" kern="1200" dirty="0">
              <a:latin typeface="+mj-lt"/>
            </a:rPr>
            <a:t>by accounting for the “always-on” background demand that supports hygiene and operation.</a:t>
          </a:r>
        </a:p>
      </dsp:txBody>
      <dsp:txXfrm>
        <a:off x="6661543" y="104578"/>
        <a:ext cx="1954809" cy="390961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8B4CC-2772-4A56-9E8D-7DCF0651F6EA}">
      <dsp:nvSpPr>
        <dsp:cNvPr id="0" name=""/>
        <dsp:cNvSpPr/>
      </dsp:nvSpPr>
      <dsp:spPr>
        <a:xfrm>
          <a:off x="3865" y="104578"/>
          <a:ext cx="977404" cy="977404"/>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C9F721-E7C5-46F8-ADF0-1519280A5A90}">
      <dsp:nvSpPr>
        <dsp:cNvPr id="0" name=""/>
        <dsp:cNvSpPr/>
      </dsp:nvSpPr>
      <dsp:spPr>
        <a:xfrm>
          <a:off x="101605" y="202318"/>
          <a:ext cx="781923" cy="781923"/>
        </a:xfrm>
        <a:prstGeom prst="pie">
          <a:avLst>
            <a:gd name="adj1" fmla="val 12600000"/>
            <a:gd name="adj2" fmla="val 16200000"/>
          </a:avLst>
        </a:prstGeom>
        <a:solidFill>
          <a:srgbClr val="00A0BE"/>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28D340-CCE7-4292-8803-D9C2761522ED}">
      <dsp:nvSpPr>
        <dsp:cNvPr id="0" name=""/>
        <dsp:cNvSpPr/>
      </dsp:nvSpPr>
      <dsp:spPr>
        <a:xfrm rot="16200000">
          <a:off x="-1120150" y="2303738"/>
          <a:ext cx="2834473" cy="586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689100">
            <a:lnSpc>
              <a:spcPct val="90000"/>
            </a:lnSpc>
            <a:spcBef>
              <a:spcPct val="0"/>
            </a:spcBef>
            <a:spcAft>
              <a:spcPct val="35000"/>
            </a:spcAft>
            <a:buNone/>
          </a:pPr>
          <a:r>
            <a:rPr lang="en-US" sz="3800" kern="1200" dirty="0">
              <a:solidFill>
                <a:srgbClr val="00A0BE"/>
              </a:solidFill>
              <a:latin typeface="+mj-lt"/>
            </a:rPr>
            <a:t>What It Is</a:t>
          </a:r>
        </a:p>
      </dsp:txBody>
      <dsp:txXfrm>
        <a:off x="-1120150" y="2303738"/>
        <a:ext cx="2834473" cy="586442"/>
      </dsp:txXfrm>
    </dsp:sp>
    <dsp:sp modelId="{A72F445E-99E2-4E9F-9109-15D74E487BA5}">
      <dsp:nvSpPr>
        <dsp:cNvPr id="0" name=""/>
        <dsp:cNvSpPr/>
      </dsp:nvSpPr>
      <dsp:spPr>
        <a:xfrm>
          <a:off x="688048" y="104578"/>
          <a:ext cx="1954809" cy="3909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pPr>
          <a:r>
            <a:rPr lang="en-US" sz="1700" kern="1200" dirty="0">
              <a:latin typeface="+mj-lt"/>
            </a:rPr>
            <a:t>Commercial warewashing equipment in restaurants, cafeterias, hospitality, etc.</a:t>
          </a:r>
        </a:p>
      </dsp:txBody>
      <dsp:txXfrm>
        <a:off x="688048" y="104578"/>
        <a:ext cx="1954809" cy="3909618"/>
      </dsp:txXfrm>
    </dsp:sp>
    <dsp:sp modelId="{70F0B1D3-8687-4651-BF15-9093A7A6A515}">
      <dsp:nvSpPr>
        <dsp:cNvPr id="0" name=""/>
        <dsp:cNvSpPr/>
      </dsp:nvSpPr>
      <dsp:spPr>
        <a:xfrm>
          <a:off x="2990612" y="104578"/>
          <a:ext cx="977404" cy="977404"/>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42302D-5CAC-4DB2-AFEF-56DCE84C9BB3}">
      <dsp:nvSpPr>
        <dsp:cNvPr id="0" name=""/>
        <dsp:cNvSpPr/>
      </dsp:nvSpPr>
      <dsp:spPr>
        <a:xfrm>
          <a:off x="3088353" y="202318"/>
          <a:ext cx="781923" cy="781923"/>
        </a:xfrm>
        <a:prstGeom prst="pie">
          <a:avLst>
            <a:gd name="adj1" fmla="val 9000000"/>
            <a:gd name="adj2" fmla="val 16200000"/>
          </a:avLst>
        </a:prstGeom>
        <a:solidFill>
          <a:srgbClr val="BD2823"/>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3653EF-FC99-441A-8CC3-828DD5FDA33C}">
      <dsp:nvSpPr>
        <dsp:cNvPr id="0" name=""/>
        <dsp:cNvSpPr/>
      </dsp:nvSpPr>
      <dsp:spPr>
        <a:xfrm rot="16200000">
          <a:off x="1866597" y="2303738"/>
          <a:ext cx="2834473" cy="586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689100">
            <a:lnSpc>
              <a:spcPct val="90000"/>
            </a:lnSpc>
            <a:spcBef>
              <a:spcPct val="0"/>
            </a:spcBef>
            <a:spcAft>
              <a:spcPct val="35000"/>
            </a:spcAft>
            <a:buNone/>
          </a:pPr>
          <a:r>
            <a:rPr lang="en-US" sz="3800" kern="1200" dirty="0">
              <a:solidFill>
                <a:srgbClr val="BD2823"/>
              </a:solidFill>
              <a:latin typeface="+mj-lt"/>
            </a:rPr>
            <a:t>Why It Matters</a:t>
          </a:r>
        </a:p>
      </dsp:txBody>
      <dsp:txXfrm>
        <a:off x="1866597" y="2303738"/>
        <a:ext cx="2834473" cy="586442"/>
      </dsp:txXfrm>
    </dsp:sp>
    <dsp:sp modelId="{411320B4-481E-4BB0-9403-18F0F74E9368}">
      <dsp:nvSpPr>
        <dsp:cNvPr id="0" name=""/>
        <dsp:cNvSpPr/>
      </dsp:nvSpPr>
      <dsp:spPr>
        <a:xfrm>
          <a:off x="3674796" y="104578"/>
          <a:ext cx="1954809" cy="3909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Font typeface="Arial" panose="020B0604020202020204" pitchFamily="34" charset="0"/>
            <a:buNone/>
          </a:pPr>
          <a:r>
            <a:rPr lang="en-US" sz="1700" kern="1200" dirty="0">
              <a:latin typeface="+mj-lt"/>
            </a:rPr>
            <a:t>- Dishwashers require </a:t>
          </a:r>
          <a:r>
            <a:rPr lang="en-US" sz="1700" b="1" kern="1200" dirty="0">
              <a:latin typeface="+mj-lt"/>
            </a:rPr>
            <a:t>high-temperature, high-volume bursts</a:t>
          </a:r>
          <a:r>
            <a:rPr lang="en-US" sz="1700" kern="1200" dirty="0">
              <a:latin typeface="+mj-lt"/>
            </a:rPr>
            <a:t>.</a:t>
          </a:r>
        </a:p>
        <a:p>
          <a:pPr marL="0" lvl="0" indent="0" algn="l" defTabSz="755650">
            <a:lnSpc>
              <a:spcPct val="90000"/>
            </a:lnSpc>
            <a:spcBef>
              <a:spcPct val="0"/>
            </a:spcBef>
            <a:spcAft>
              <a:spcPct val="35000"/>
            </a:spcAft>
            <a:buFont typeface="Arial" panose="020B0604020202020204" pitchFamily="34" charset="0"/>
            <a:buNone/>
          </a:pPr>
          <a:r>
            <a:rPr lang="en-US" sz="1700" kern="1200" dirty="0">
              <a:latin typeface="+mj-lt"/>
            </a:rPr>
            <a:t>- Booster heaters depend on consistent inlet temperature — tankless must sustain this.</a:t>
          </a:r>
        </a:p>
        <a:p>
          <a:pPr marL="0" lvl="0" indent="0" algn="l" defTabSz="755650">
            <a:lnSpc>
              <a:spcPct val="90000"/>
            </a:lnSpc>
            <a:spcBef>
              <a:spcPct val="0"/>
            </a:spcBef>
            <a:spcAft>
              <a:spcPct val="35000"/>
            </a:spcAft>
            <a:buFont typeface="Arial" panose="020B0604020202020204" pitchFamily="34" charset="0"/>
            <a:buNone/>
          </a:pPr>
          <a:r>
            <a:rPr lang="en-US" sz="1700" kern="1200" dirty="0">
              <a:latin typeface="+mj-lt"/>
            </a:rPr>
            <a:t>- Cycle-based operation creates </a:t>
          </a:r>
          <a:r>
            <a:rPr lang="en-US" sz="1700" b="1" kern="1200" dirty="0">
              <a:latin typeface="+mj-lt"/>
            </a:rPr>
            <a:t>intermittent but intense GPM and BTU loads</a:t>
          </a:r>
          <a:r>
            <a:rPr lang="en-US" sz="1700" kern="1200" dirty="0">
              <a:latin typeface="+mj-lt"/>
            </a:rPr>
            <a:t>.</a:t>
          </a:r>
        </a:p>
      </dsp:txBody>
      <dsp:txXfrm>
        <a:off x="3674796" y="104578"/>
        <a:ext cx="1954809" cy="3909618"/>
      </dsp:txXfrm>
    </dsp:sp>
    <dsp:sp modelId="{0D302BB7-9D26-4417-A692-AB13D70FAE2B}">
      <dsp:nvSpPr>
        <dsp:cNvPr id="0" name=""/>
        <dsp:cNvSpPr/>
      </dsp:nvSpPr>
      <dsp:spPr>
        <a:xfrm>
          <a:off x="5977360" y="104578"/>
          <a:ext cx="977404" cy="977404"/>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81077F-CF66-4892-8330-6A3555BFB745}">
      <dsp:nvSpPr>
        <dsp:cNvPr id="0" name=""/>
        <dsp:cNvSpPr/>
      </dsp:nvSpPr>
      <dsp:spPr>
        <a:xfrm>
          <a:off x="6075100" y="202318"/>
          <a:ext cx="781923" cy="781923"/>
        </a:xfrm>
        <a:prstGeom prst="pie">
          <a:avLst>
            <a:gd name="adj1" fmla="val 5400000"/>
            <a:gd name="adj2" fmla="val 16200000"/>
          </a:avLst>
        </a:prstGeom>
        <a:solidFill>
          <a:srgbClr val="1E995E"/>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79A01D-305C-4783-AA40-55AB3B9A16BC}">
      <dsp:nvSpPr>
        <dsp:cNvPr id="0" name=""/>
        <dsp:cNvSpPr/>
      </dsp:nvSpPr>
      <dsp:spPr>
        <a:xfrm rot="16200000">
          <a:off x="4853345" y="2303738"/>
          <a:ext cx="2834473" cy="586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689100">
            <a:lnSpc>
              <a:spcPct val="90000"/>
            </a:lnSpc>
            <a:spcBef>
              <a:spcPct val="0"/>
            </a:spcBef>
            <a:spcAft>
              <a:spcPct val="35000"/>
            </a:spcAft>
            <a:buNone/>
          </a:pPr>
          <a:r>
            <a:rPr lang="en-US" sz="3800" kern="1200" dirty="0">
              <a:solidFill>
                <a:srgbClr val="1E995E"/>
              </a:solidFill>
              <a:latin typeface="+mj-lt"/>
            </a:rPr>
            <a:t>Value</a:t>
          </a:r>
        </a:p>
      </dsp:txBody>
      <dsp:txXfrm>
        <a:off x="4853345" y="2303738"/>
        <a:ext cx="2834473" cy="586442"/>
      </dsp:txXfrm>
    </dsp:sp>
    <dsp:sp modelId="{967EB777-D83C-41F0-A73D-4D541B9E1EEF}">
      <dsp:nvSpPr>
        <dsp:cNvPr id="0" name=""/>
        <dsp:cNvSpPr/>
      </dsp:nvSpPr>
      <dsp:spPr>
        <a:xfrm>
          <a:off x="6661543" y="104578"/>
          <a:ext cx="1954809" cy="3909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pPr>
          <a:r>
            <a:rPr lang="en-US" sz="1700" kern="1200" dirty="0">
              <a:latin typeface="+mj-lt"/>
            </a:rPr>
            <a:t>Properly sized tankless systems ensure </a:t>
          </a:r>
          <a:r>
            <a:rPr lang="en-US" sz="1700" b="1" kern="1200" dirty="0">
              <a:latin typeface="+mj-lt"/>
            </a:rPr>
            <a:t>sanitation compliance</a:t>
          </a:r>
          <a:r>
            <a:rPr lang="en-US" sz="1700" kern="1200" dirty="0">
              <a:latin typeface="+mj-lt"/>
            </a:rPr>
            <a:t>, reduce recovery delays, and prevent equipment downtime in food service settings.</a:t>
          </a:r>
        </a:p>
      </dsp:txBody>
      <dsp:txXfrm>
        <a:off x="6661543" y="104578"/>
        <a:ext cx="1954809" cy="390961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9/3/layout/PieProcess">
  <dgm:title val=""/>
  <dgm:desc val=""/>
  <dgm:catLst>
    <dgm:cat type="list" pri="8600"/>
    <dgm:cat type="process" pri="4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constrLst>
      <dgm:constr type="primFontSz" for="des" forName="Parent" val="65"/>
      <dgm:constr type="primFontSz" for="des" forName="Child" refType="primFontSz" refFor="des" refForName="Parent" op="lte"/>
      <dgm:constr type="w" for="ch" forName="composite" refType="w"/>
      <dgm:constr type="h" for="ch" forName="composite" refType="h"/>
      <dgm:constr type="w" for="ch" forName="ParentComposite" refType="w" fact="0.5"/>
      <dgm:constr type="h" for="ch" forName="ParentComposite" refType="h"/>
      <dgm:constr type="w" for="ch" forName="negSibTrans" refType="h" refFor="ch" refForName="composite" fact="-0.075"/>
      <dgm:constr type="w" for="ch" forName="sibTrans" refType="w" refFor="ch" refForName="composite" fact="0.0425"/>
    </dgm:constrLst>
    <dgm:forEach name="nodesForEach" axis="ch" ptType="node" cnt="7">
      <dgm:layoutNode name="ParentComposite">
        <dgm:alg type="composite">
          <dgm:param type="ar" val="0.2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275"/>
              <dgm:constr type="w" for="ch" forName="Parent" refType="w" fact="0.6"/>
              <dgm:constr type="h" for="ch" forName="Parent" refType="h" fact="0.725"/>
              <dgm:constr type="l" for="ch" forName="Chord" refType="w" fact="0"/>
              <dgm:constr type="t" for="ch" forName="Chord" refType="h" fact="0"/>
              <dgm:constr type="w" for="ch" forName="Chord" refType="w"/>
              <dgm:constr type="h" for="ch" forName="Chord" refType="h" fact="0.25"/>
              <dgm:constr type="l" for="ch" forName="Pie" refType="w" fact="0.1"/>
              <dgm:constr type="t" for="ch" forName="Pie" refType="h" fact="0.025"/>
              <dgm:constr type="w" for="ch" forName="Pie" refType="w" fact="0.8"/>
              <dgm:constr type="h" for="ch" forName="Pie" refType="h" fact="0.2"/>
            </dgm:constrLst>
          </dgm:if>
          <dgm:else name="Name6">
            <dgm:constrLst>
              <dgm:constr type="r" for="ch" forName="Parent" refType="w"/>
              <dgm:constr type="t" for="ch" forName="Parent" refType="h" fact="0.275"/>
              <dgm:constr type="w" for="ch" forName="Parent" refType="w" fact="0.6"/>
              <dgm:constr type="h" for="ch" forName="Parent" refType="h" fact="0.725"/>
              <dgm:constr type="r" for="ch" forName="Chord" refType="w"/>
              <dgm:constr type="t" for="ch" forName="Chord" refType="h" fact="0"/>
              <dgm:constr type="w" for="ch" forName="Chord" refType="w"/>
              <dgm:constr type="h" for="ch" forName="Chord" refType="h" fact="0.25"/>
              <dgm:constr type="r" for="ch" forName="Pie" refType="w" fact="0.9"/>
              <dgm:constr type="t" for="ch" forName="Pie" refType="h" fact="0.025"/>
              <dgm:constr type="w" for="ch" forName="Pie" refType="w" fact="0.8"/>
              <dgm:constr type="h" for="ch" forName="Pie" refType="h" fact="0.2"/>
            </dgm:constrLst>
          </dgm:else>
        </dgm:choose>
        <dgm:layoutNode name="Chord" styleLbl="bgShp">
          <dgm:alg type="sp"/>
          <dgm:choose name="Name7">
            <dgm:if name="Name8" func="var" arg="dir" op="equ" val="norm">
              <dgm:shape xmlns:r="http://schemas.openxmlformats.org/officeDocument/2006/relationships" type="chord" r:blip="">
                <dgm:adjLst>
                  <dgm:adj idx="1" val="80"/>
                  <dgm:adj idx="2" val="-80"/>
                </dgm:adjLst>
              </dgm:shape>
            </dgm:if>
            <dgm:else name="Name9">
              <dgm:shape xmlns:r="http://schemas.openxmlformats.org/officeDocument/2006/relationships" rot="180" type="chord" r:blip="">
                <dgm:adjLst>
                  <dgm:adj idx="1" val="80"/>
                  <dgm:adj idx="2" val="-80"/>
                </dgm:adjLst>
              </dgm:shape>
            </dgm:else>
          </dgm:choose>
          <dgm:presOf/>
        </dgm:layoutNode>
        <dgm:layoutNode name="Pie" styleLbl="alignNode1">
          <dgm:alg type="sp"/>
          <dgm:choose name="Name10">
            <dgm:if name="Name11" func="var" arg="dir" op="equ" val="norm">
              <dgm:choose name="Name12">
                <dgm:if name="Name13" axis="precedSib" ptType="node" func="cnt" op="equ" val="0">
                  <dgm:choose name="Name14">
                    <dgm:if name="Name15" axis="followSib" ptType="node" func="cnt" op="equ" val="0">
                      <dgm:shape xmlns:r="http://schemas.openxmlformats.org/officeDocument/2006/relationships" type="pie" r:blip="">
                        <dgm:adjLst>
                          <dgm:adj idx="1" val="90"/>
                          <dgm:adj idx="2" val="-90"/>
                        </dgm:adjLst>
                      </dgm:shape>
                    </dgm:if>
                    <dgm:if name="Name16" axis="followSib" ptType="node" func="cnt" op="equ" val="1">
                      <dgm:shape xmlns:r="http://schemas.openxmlformats.org/officeDocument/2006/relationships" type="pie" r:blip="">
                        <dgm:adjLst>
                          <dgm:adj idx="1" val="180"/>
                          <dgm:adj idx="2" val="-90"/>
                        </dgm:adjLst>
                      </dgm:shape>
                    </dgm:if>
                    <dgm:if name="Name17" axis="followSib" ptType="node" func="cnt" op="equ" val="2">
                      <dgm:shape xmlns:r="http://schemas.openxmlformats.org/officeDocument/2006/relationships" type="pie" r:blip="">
                        <dgm:adjLst>
                          <dgm:adj idx="1" val="-150"/>
                          <dgm:adj idx="2" val="-90"/>
                        </dgm:adjLst>
                      </dgm:shape>
                    </dgm:if>
                    <dgm:if name="Name18" axis="followSib" ptType="node" func="cnt" op="equ" val="3">
                      <dgm:shape xmlns:r="http://schemas.openxmlformats.org/officeDocument/2006/relationships" type="pie" r:blip="">
                        <dgm:adjLst>
                          <dgm:adj idx="1" val="-135"/>
                          <dgm:adj idx="2" val="-90"/>
                        </dgm:adjLst>
                      </dgm:shape>
                    </dgm:if>
                    <dgm:if name="Name19" axis="followSib" ptType="node" func="cnt" op="equ" val="4">
                      <dgm:shape xmlns:r="http://schemas.openxmlformats.org/officeDocument/2006/relationships" type="pie" r:blip="">
                        <dgm:adjLst>
                          <dgm:adj idx="1" val="-126"/>
                          <dgm:adj idx="2" val="-90"/>
                        </dgm:adjLst>
                      </dgm:shape>
                    </dgm:if>
                    <dgm:if name="Name20" axis="followSib" ptType="node" func="cnt" op="equ" val="5">
                      <dgm:shape xmlns:r="http://schemas.openxmlformats.org/officeDocument/2006/relationships" type="pie" r:blip="">
                        <dgm:adjLst>
                          <dgm:adj idx="1" val="-120"/>
                          <dgm:adj idx="2" val="-90"/>
                        </dgm:adjLst>
                      </dgm:shape>
                    </dgm:if>
                    <dgm:else name="Name21">
                      <dgm:shape xmlns:r="http://schemas.openxmlformats.org/officeDocument/2006/relationships" type="pie" r:blip="">
                        <dgm:adjLst>
                          <dgm:adj idx="1" val="-115.7143"/>
                          <dgm:adj idx="2" val="-90"/>
                        </dgm:adjLst>
                      </dgm:shape>
                    </dgm:else>
                  </dgm:choose>
                </dgm:if>
                <dgm:if name="Name22" axis="precedSib" ptType="node" func="cnt" op="equ" val="1">
                  <dgm:choose name="Name23">
                    <dgm:if name="Name24" axis="followSib" ptType="node" func="cnt" op="equ" val="0">
                      <dgm:shape xmlns:r="http://schemas.openxmlformats.org/officeDocument/2006/relationships" type="pie" r:blip="">
                        <dgm:adjLst>
                          <dgm:adj idx="1" val="90"/>
                          <dgm:adj idx="2" val="-90"/>
                        </dgm:adjLst>
                      </dgm:shape>
                    </dgm:if>
                    <dgm:if name="Name25" axis="followSib" ptType="node" func="cnt" op="equ" val="1">
                      <dgm:shape xmlns:r="http://schemas.openxmlformats.org/officeDocument/2006/relationships" type="pie" r:blip="">
                        <dgm:adjLst>
                          <dgm:adj idx="1" val="150"/>
                          <dgm:adj idx="2" val="-90"/>
                        </dgm:adjLst>
                      </dgm:shape>
                    </dgm:if>
                    <dgm:if name="Name26" axis="followSib" ptType="node" func="cnt" op="equ" val="2">
                      <dgm:shape xmlns:r="http://schemas.openxmlformats.org/officeDocument/2006/relationships" type="pie" r:blip="">
                        <dgm:adjLst>
                          <dgm:adj idx="1" val="180"/>
                          <dgm:adj idx="2" val="-90"/>
                        </dgm:adjLst>
                      </dgm:shape>
                    </dgm:if>
                    <dgm:if name="Name27" axis="followSib" ptType="node" func="cnt" op="equ" val="3">
                      <dgm:shape xmlns:r="http://schemas.openxmlformats.org/officeDocument/2006/relationships" type="pie" r:blip="">
                        <dgm:adjLst>
                          <dgm:adj idx="1" val="-162"/>
                          <dgm:adj idx="2" val="-90"/>
                        </dgm:adjLst>
                      </dgm:shape>
                    </dgm:if>
                    <dgm:if name="Name28" axis="followSib" ptType="node" func="cnt" op="equ" val="4">
                      <dgm:shape xmlns:r="http://schemas.openxmlformats.org/officeDocument/2006/relationships" type="pie" r:blip="">
                        <dgm:adjLst>
                          <dgm:adj idx="1" val="-150"/>
                          <dgm:adj idx="2" val="-90"/>
                        </dgm:adjLst>
                      </dgm:shape>
                    </dgm:if>
                    <dgm:else name="Name29">
                      <dgm:shape xmlns:r="http://schemas.openxmlformats.org/officeDocument/2006/relationships" type="pie" r:blip="">
                        <dgm:adjLst>
                          <dgm:adj idx="1" val="-141.4286"/>
                          <dgm:adj idx="2" val="-90"/>
                        </dgm:adjLst>
                      </dgm:shape>
                    </dgm:else>
                  </dgm:choose>
                </dgm:if>
                <dgm:if name="Name30" axis="precedSib" ptType="node" func="cnt" op="equ" val="2">
                  <dgm:choose name="Name31">
                    <dgm:if name="Name32" axis="followSib" ptType="node" func="cnt" op="equ" val="0">
                      <dgm:shape xmlns:r="http://schemas.openxmlformats.org/officeDocument/2006/relationships" type="pie" r:blip="">
                        <dgm:adjLst>
                          <dgm:adj idx="1" val="90"/>
                          <dgm:adj idx="2" val="-90"/>
                        </dgm:adjLst>
                      </dgm:shape>
                    </dgm:if>
                    <dgm:if name="Name33" axis="followSib" ptType="node" func="cnt" op="equ" val="1">
                      <dgm:shape xmlns:r="http://schemas.openxmlformats.org/officeDocument/2006/relationships" type="pie" r:blip="">
                        <dgm:adjLst>
                          <dgm:adj idx="1" val="135"/>
                          <dgm:adj idx="2" val="-90"/>
                        </dgm:adjLst>
                      </dgm:shape>
                    </dgm:if>
                    <dgm:if name="Name34" axis="followSib" ptType="node" func="cnt" op="equ" val="2">
                      <dgm:shape xmlns:r="http://schemas.openxmlformats.org/officeDocument/2006/relationships" type="pie" r:blip="">
                        <dgm:adjLst>
                          <dgm:adj idx="1" val="162"/>
                          <dgm:adj idx="2" val="-90"/>
                        </dgm:adjLst>
                      </dgm:shape>
                    </dgm:if>
                    <dgm:if name="Name35" axis="followSib" ptType="node" func="cnt" op="equ" val="3">
                      <dgm:shape xmlns:r="http://schemas.openxmlformats.org/officeDocument/2006/relationships" type="pie" r:blip="">
                        <dgm:adjLst>
                          <dgm:adj idx="1" val="180"/>
                          <dgm:adj idx="2" val="-90"/>
                        </dgm:adjLst>
                      </dgm:shape>
                    </dgm:if>
                    <dgm:else name="Name36">
                      <dgm:shape xmlns:r="http://schemas.openxmlformats.org/officeDocument/2006/relationships" type="pie" r:blip="">
                        <dgm:adjLst>
                          <dgm:adj idx="1" val="-167.1429"/>
                          <dgm:adj idx="2" val="-90"/>
                        </dgm:adjLst>
                      </dgm:shape>
                    </dgm:else>
                  </dgm:choose>
                </dgm:if>
                <dgm:if name="Name37" axis="precedSib" ptType="node" func="cnt" op="equ" val="3">
                  <dgm:choose name="Name38">
                    <dgm:if name="Name39" axis="followSib" ptType="node" func="cnt" op="equ" val="0">
                      <dgm:shape xmlns:r="http://schemas.openxmlformats.org/officeDocument/2006/relationships" type="pie" r:blip="">
                        <dgm:adjLst>
                          <dgm:adj idx="1" val="90"/>
                          <dgm:adj idx="2" val="-90"/>
                        </dgm:adjLst>
                      </dgm:shape>
                    </dgm:if>
                    <dgm:if name="Name40" axis="followSib" ptType="node" func="cnt" op="equ" val="1">
                      <dgm:shape xmlns:r="http://schemas.openxmlformats.org/officeDocument/2006/relationships" type="pie" r:blip="">
                        <dgm:adjLst>
                          <dgm:adj idx="1" val="126"/>
                          <dgm:adj idx="2" val="-90"/>
                        </dgm:adjLst>
                      </dgm:shape>
                    </dgm:if>
                    <dgm:if name="Name41" axis="followSib" ptType="node" func="cnt" op="equ" val="2">
                      <dgm:shape xmlns:r="http://schemas.openxmlformats.org/officeDocument/2006/relationships" type="pie" r:blip="">
                        <dgm:adjLst>
                          <dgm:adj idx="1" val="150"/>
                          <dgm:adj idx="2" val="-90"/>
                        </dgm:adjLst>
                      </dgm:shape>
                    </dgm:if>
                    <dgm:else name="Name42">
                      <dgm:shape xmlns:r="http://schemas.openxmlformats.org/officeDocument/2006/relationships" type="pie" r:blip="">
                        <dgm:adjLst>
                          <dgm:adj idx="1" val="167.1429"/>
                          <dgm:adj idx="2" val="-90"/>
                        </dgm:adjLst>
                      </dgm:shape>
                    </dgm:else>
                  </dgm:choose>
                </dgm:if>
                <dgm:if name="Name43" axis="precedSib" ptType="node" func="cnt" op="equ" val="4">
                  <dgm:choose name="Name44">
                    <dgm:if name="Name45" axis="followSib" ptType="node" func="cnt" op="equ" val="0">
                      <dgm:shape xmlns:r="http://schemas.openxmlformats.org/officeDocument/2006/relationships" type="pie" r:blip="">
                        <dgm:adjLst>
                          <dgm:adj idx="1" val="90"/>
                          <dgm:adj idx="2" val="-90"/>
                        </dgm:adjLst>
                      </dgm:shape>
                    </dgm:if>
                    <dgm:if name="Name46" axis="followSib" ptType="node" func="cnt" op="equ" val="1">
                      <dgm:shape xmlns:r="http://schemas.openxmlformats.org/officeDocument/2006/relationships" type="pie" r:blip="">
                        <dgm:adjLst>
                          <dgm:adj idx="1" val="120"/>
                          <dgm:adj idx="2" val="-90"/>
                        </dgm:adjLst>
                      </dgm:shape>
                    </dgm:if>
                    <dgm:else name="Name47">
                      <dgm:shape xmlns:r="http://schemas.openxmlformats.org/officeDocument/2006/relationships" type="pie" r:blip="">
                        <dgm:adjLst>
                          <dgm:adj idx="1" val="141.4286"/>
                          <dgm:adj idx="2" val="-90"/>
                        </dgm:adjLst>
                      </dgm:shape>
                    </dgm:else>
                  </dgm:choose>
                </dgm:if>
                <dgm:if name="Name48" axis="precedSib" ptType="node" func="cnt" op="equ" val="5">
                  <dgm:choose name="Name49">
                    <dgm:if name="Name50" axis="followSib" ptType="node" func="cnt" op="equ" val="0">
                      <dgm:shape xmlns:r="http://schemas.openxmlformats.org/officeDocument/2006/relationships" type="pie" r:blip="">
                        <dgm:adjLst>
                          <dgm:adj idx="1" val="90"/>
                          <dgm:adj idx="2" val="-90"/>
                        </dgm:adjLst>
                      </dgm:shape>
                    </dgm:if>
                    <dgm:else name="Name51">
                      <dgm:shape xmlns:r="http://schemas.openxmlformats.org/officeDocument/2006/relationships" type="pie" r:blip="">
                        <dgm:adjLst>
                          <dgm:adj idx="1" val="115.7143"/>
                          <dgm:adj idx="2" val="-90"/>
                        </dgm:adjLst>
                      </dgm:shape>
                    </dgm:else>
                  </dgm:choose>
                </dgm:if>
                <dgm:else name="Name52">
                  <dgm:shape xmlns:r="http://schemas.openxmlformats.org/officeDocument/2006/relationships" type="pie" r:blip="">
                    <dgm:adjLst>
                      <dgm:adj idx="1" val="90"/>
                      <dgm:adj idx="2" val="-90"/>
                    </dgm:adjLst>
                  </dgm:shape>
                </dgm:else>
              </dgm:choose>
            </dgm:if>
            <dgm:else name="Name53">
              <dgm:choose name="Name54">
                <dgm:if name="Name55" axis="precedSib" ptType="node" func="cnt" op="equ" val="0">
                  <dgm:choose name="Name56">
                    <dgm:if name="Name57" axis="followSib" ptType="node" func="cnt" op="equ" val="0">
                      <dgm:shape xmlns:r="http://schemas.openxmlformats.org/officeDocument/2006/relationships" rot="180" type="pie" r:blip="">
                        <dgm:adjLst>
                          <dgm:adj idx="1" val="90"/>
                          <dgm:adj idx="2" val="-90"/>
                        </dgm:adjLst>
                      </dgm:shape>
                    </dgm:if>
                    <dgm:if name="Name58" axis="followSib" ptType="node" func="cnt" op="equ" val="1">
                      <dgm:shape xmlns:r="http://schemas.openxmlformats.org/officeDocument/2006/relationships" rot="180" type="pie" r:blip="">
                        <dgm:adjLst>
                          <dgm:adj idx="1" val="90"/>
                          <dgm:adj idx="2" val="180"/>
                        </dgm:adjLst>
                      </dgm:shape>
                    </dgm:if>
                    <dgm:if name="Name59" axis="followSib" ptType="node" func="cnt" op="equ" val="2">
                      <dgm:shape xmlns:r="http://schemas.openxmlformats.org/officeDocument/2006/relationships" rot="180" type="pie" r:blip="">
                        <dgm:adjLst>
                          <dgm:adj idx="1" val="90"/>
                          <dgm:adj idx="2" val="150"/>
                        </dgm:adjLst>
                      </dgm:shape>
                    </dgm:if>
                    <dgm:if name="Name60" axis="followSib" ptType="node" func="cnt" op="equ" val="3">
                      <dgm:shape xmlns:r="http://schemas.openxmlformats.org/officeDocument/2006/relationships" rot="180" type="pie" r:blip="">
                        <dgm:adjLst>
                          <dgm:adj idx="1" val="90"/>
                          <dgm:adj idx="2" val="135"/>
                        </dgm:adjLst>
                      </dgm:shape>
                    </dgm:if>
                    <dgm:if name="Name61" axis="followSib" ptType="node" func="cnt" op="equ" val="4">
                      <dgm:shape xmlns:r="http://schemas.openxmlformats.org/officeDocument/2006/relationships" rot="180" type="pie" r:blip="">
                        <dgm:adjLst>
                          <dgm:adj idx="1" val="90"/>
                          <dgm:adj idx="2" val="126"/>
                        </dgm:adjLst>
                      </dgm:shape>
                    </dgm:if>
                    <dgm:if name="Name62" axis="followSib" ptType="node" func="cnt" op="equ" val="5">
                      <dgm:shape xmlns:r="http://schemas.openxmlformats.org/officeDocument/2006/relationships" rot="180" type="pie" r:blip="">
                        <dgm:adjLst>
                          <dgm:adj idx="1" val="90"/>
                          <dgm:adj idx="2" val="120"/>
                        </dgm:adjLst>
                      </dgm:shape>
                    </dgm:if>
                    <dgm:else name="Name63">
                      <dgm:shape xmlns:r="http://schemas.openxmlformats.org/officeDocument/2006/relationships" rot="180" type="pie" r:blip="">
                        <dgm:adjLst>
                          <dgm:adj idx="1" val="90"/>
                          <dgm:adj idx="2" val="115.7143"/>
                        </dgm:adjLst>
                      </dgm:shape>
                    </dgm:else>
                  </dgm:choose>
                </dgm:if>
                <dgm:if name="Name64" axis="precedSib" ptType="node" func="cnt" op="equ" val="1">
                  <dgm:choose name="Name65">
                    <dgm:if name="Name66" axis="followSib" ptType="node" func="cnt" op="equ" val="0">
                      <dgm:shape xmlns:r="http://schemas.openxmlformats.org/officeDocument/2006/relationships" rot="180" type="pie" r:blip="">
                        <dgm:adjLst>
                          <dgm:adj idx="1" val="90"/>
                          <dgm:adj idx="2" val="-90"/>
                        </dgm:adjLst>
                      </dgm:shape>
                    </dgm:if>
                    <dgm:if name="Name67" axis="followSib" ptType="node" func="cnt" op="equ" val="1">
                      <dgm:shape xmlns:r="http://schemas.openxmlformats.org/officeDocument/2006/relationships" rot="180" type="pie" r:blip="">
                        <dgm:adjLst>
                          <dgm:adj idx="1" val="90"/>
                          <dgm:adj idx="2" val="-150"/>
                        </dgm:adjLst>
                      </dgm:shape>
                    </dgm:if>
                    <dgm:if name="Name68" axis="followSib" ptType="node" func="cnt" op="equ" val="2">
                      <dgm:shape xmlns:r="http://schemas.openxmlformats.org/officeDocument/2006/relationships" rot="180" type="pie" r:blip="">
                        <dgm:adjLst>
                          <dgm:adj idx="1" val="90"/>
                          <dgm:adj idx="2" val="180"/>
                        </dgm:adjLst>
                      </dgm:shape>
                    </dgm:if>
                    <dgm:if name="Name69" axis="followSib" ptType="node" func="cnt" op="equ" val="3">
                      <dgm:shape xmlns:r="http://schemas.openxmlformats.org/officeDocument/2006/relationships" rot="180" type="pie" r:blip="">
                        <dgm:adjLst>
                          <dgm:adj idx="1" val="90"/>
                          <dgm:adj idx="2" val="162"/>
                        </dgm:adjLst>
                      </dgm:shape>
                    </dgm:if>
                    <dgm:if name="Name70" axis="followSib" ptType="node" func="cnt" op="equ" val="4">
                      <dgm:shape xmlns:r="http://schemas.openxmlformats.org/officeDocument/2006/relationships" rot="180" type="pie" r:blip="">
                        <dgm:adjLst>
                          <dgm:adj idx="1" val="90"/>
                          <dgm:adj idx="2" val="150"/>
                        </dgm:adjLst>
                      </dgm:shape>
                    </dgm:if>
                    <dgm:else name="Name71">
                      <dgm:shape xmlns:r="http://schemas.openxmlformats.org/officeDocument/2006/relationships" rot="180" type="pie" r:blip="">
                        <dgm:adjLst>
                          <dgm:adj idx="1" val="90"/>
                          <dgm:adj idx="2" val="141.4286"/>
                        </dgm:adjLst>
                      </dgm:shape>
                    </dgm:else>
                  </dgm:choose>
                </dgm:if>
                <dgm:if name="Name72" axis="precedSib" ptType="node" func="cnt" op="equ" val="2">
                  <dgm:choose name="Name73">
                    <dgm:if name="Name74" axis="followSib" ptType="node" func="cnt" op="equ" val="0">
                      <dgm:shape xmlns:r="http://schemas.openxmlformats.org/officeDocument/2006/relationships" rot="180" type="pie" r:blip="">
                        <dgm:adjLst>
                          <dgm:adj idx="1" val="90"/>
                          <dgm:adj idx="2" val="-90"/>
                        </dgm:adjLst>
                      </dgm:shape>
                    </dgm:if>
                    <dgm:if name="Name75" axis="followSib" ptType="node" func="cnt" op="equ" val="1">
                      <dgm:shape xmlns:r="http://schemas.openxmlformats.org/officeDocument/2006/relationships" rot="180" type="pie" r:blip="">
                        <dgm:adjLst>
                          <dgm:adj idx="1" val="90"/>
                          <dgm:adj idx="2" val="-135"/>
                        </dgm:adjLst>
                      </dgm:shape>
                    </dgm:if>
                    <dgm:if name="Name76" axis="followSib" ptType="node" func="cnt" op="equ" val="2">
                      <dgm:shape xmlns:r="http://schemas.openxmlformats.org/officeDocument/2006/relationships" rot="180" type="pie" r:blip="">
                        <dgm:adjLst>
                          <dgm:adj idx="1" val="90"/>
                          <dgm:adj idx="2" val="-162"/>
                        </dgm:adjLst>
                      </dgm:shape>
                    </dgm:if>
                    <dgm:if name="Name77" axis="followSib" ptType="node" func="cnt" op="equ" val="3">
                      <dgm:shape xmlns:r="http://schemas.openxmlformats.org/officeDocument/2006/relationships" rot="180" type="pie" r:blip="">
                        <dgm:adjLst>
                          <dgm:adj idx="1" val="90"/>
                          <dgm:adj idx="2" val="180"/>
                        </dgm:adjLst>
                      </dgm:shape>
                    </dgm:if>
                    <dgm:else name="Name78">
                      <dgm:shape xmlns:r="http://schemas.openxmlformats.org/officeDocument/2006/relationships" rot="180" type="pie" r:blip="">
                        <dgm:adjLst>
                          <dgm:adj idx="1" val="90"/>
                          <dgm:adj idx="2" val="167.1429"/>
                        </dgm:adjLst>
                      </dgm:shape>
                    </dgm:else>
                  </dgm:choose>
                </dgm:if>
                <dgm:if name="Name79" axis="precedSib" ptType="node" func="cnt" op="equ" val="3">
                  <dgm:choose name="Name80">
                    <dgm:if name="Name81" axis="followSib" ptType="node" func="cnt" op="equ" val="0">
                      <dgm:shape xmlns:r="http://schemas.openxmlformats.org/officeDocument/2006/relationships" rot="180" type="pie" r:blip="">
                        <dgm:adjLst>
                          <dgm:adj idx="1" val="90"/>
                          <dgm:adj idx="2" val="-90"/>
                        </dgm:adjLst>
                      </dgm:shape>
                    </dgm:if>
                    <dgm:if name="Name82" axis="followSib" ptType="node" func="cnt" op="equ" val="1">
                      <dgm:shape xmlns:r="http://schemas.openxmlformats.org/officeDocument/2006/relationships" rot="180" type="pie" r:blip="">
                        <dgm:adjLst>
                          <dgm:adj idx="1" val="90"/>
                          <dgm:adj idx="2" val="-126"/>
                        </dgm:adjLst>
                      </dgm:shape>
                    </dgm:if>
                    <dgm:if name="Name83" axis="followSib" ptType="node" func="cnt" op="equ" val="2">
                      <dgm:shape xmlns:r="http://schemas.openxmlformats.org/officeDocument/2006/relationships" rot="180" type="pie" r:blip="">
                        <dgm:adjLst>
                          <dgm:adj idx="1" val="90"/>
                          <dgm:adj idx="2" val="-150"/>
                        </dgm:adjLst>
                      </dgm:shape>
                    </dgm:if>
                    <dgm:else name="Name84">
                      <dgm:shape xmlns:r="http://schemas.openxmlformats.org/officeDocument/2006/relationships" rot="180" type="pie" r:blip="">
                        <dgm:adjLst>
                          <dgm:adj idx="1" val="90"/>
                          <dgm:adj idx="2" val="-167.1429"/>
                        </dgm:adjLst>
                      </dgm:shape>
                    </dgm:else>
                  </dgm:choose>
                </dgm:if>
                <dgm:if name="Name85" axis="precedSib" ptType="node" func="cnt" op="equ" val="4">
                  <dgm:choose name="Name86">
                    <dgm:if name="Name87" axis="followSib" ptType="node" func="cnt" op="equ" val="0">
                      <dgm:shape xmlns:r="http://schemas.openxmlformats.org/officeDocument/2006/relationships" rot="180" type="pie" r:blip="">
                        <dgm:adjLst>
                          <dgm:adj idx="1" val="90"/>
                          <dgm:adj idx="2" val="-90"/>
                        </dgm:adjLst>
                      </dgm:shape>
                    </dgm:if>
                    <dgm:if name="Name88" axis="followSib" ptType="node" func="cnt" op="equ" val="1">
                      <dgm:shape xmlns:r="http://schemas.openxmlformats.org/officeDocument/2006/relationships" rot="180" type="pie" r:blip="">
                        <dgm:adjLst>
                          <dgm:adj idx="1" val="90"/>
                          <dgm:adj idx="2" val="-120"/>
                        </dgm:adjLst>
                      </dgm:shape>
                    </dgm:if>
                    <dgm:else name="Name89">
                      <dgm:shape xmlns:r="http://schemas.openxmlformats.org/officeDocument/2006/relationships" rot="180" type="pie" r:blip="">
                        <dgm:adjLst>
                          <dgm:adj idx="1" val="90"/>
                          <dgm:adj idx="2" val="-141.4286"/>
                        </dgm:adjLst>
                      </dgm:shape>
                    </dgm:else>
                  </dgm:choose>
                </dgm:if>
                <dgm:if name="Name90" axis="precedSib" ptType="node" func="cnt" op="equ" val="5">
                  <dgm:choose name="Name91">
                    <dgm:if name="Name92" axis="followSib" ptType="node" func="cnt" op="equ" val="0">
                      <dgm:shape xmlns:r="http://schemas.openxmlformats.org/officeDocument/2006/relationships" rot="180" type="pie" r:blip="">
                        <dgm:adjLst>
                          <dgm:adj idx="1" val="90"/>
                          <dgm:adj idx="2" val="-90"/>
                        </dgm:adjLst>
                      </dgm:shape>
                    </dgm:if>
                    <dgm:else name="Name93">
                      <dgm:shape xmlns:r="http://schemas.openxmlformats.org/officeDocument/2006/relationships" rot="180" type="pie" r:blip="">
                        <dgm:adjLst>
                          <dgm:adj idx="1" val="90"/>
                          <dgm:adj idx="2" val="-115.7143"/>
                        </dgm:adjLst>
                      </dgm:shape>
                    </dgm:else>
                  </dgm:choose>
                </dgm:if>
                <dgm:else name="Name94">
                  <dgm:shape xmlns:r="http://schemas.openxmlformats.org/officeDocument/2006/relationships" rot="180" type="pie" r:blip="">
                    <dgm:adjLst>
                      <dgm:adj idx="1" val="90"/>
                      <dgm:adj idx="2" val="-90"/>
                    </dgm:adjLst>
                  </dgm:shape>
                </dgm:else>
              </dgm:choose>
            </dgm:else>
          </dgm:choose>
          <dgm:presOf/>
        </dgm:layoutNode>
        <dgm:layoutNode name="Parent" styleLbl="revTx">
          <dgm:varLst>
            <dgm:chMax val="1"/>
            <dgm:chPref val="1"/>
            <dgm:bulletEnabled val="1"/>
          </dgm:varLst>
          <dgm:choose name="Name95">
            <dgm:if name="Name96" func="var" arg="dir" op="equ" val="norm">
              <dgm:alg type="tx">
                <dgm:param type="parTxLTRAlign" val="r"/>
                <dgm:param type="parTxRTLAlign" val="r"/>
                <dgm:param type="shpTxLTRAlignCh" val="r"/>
                <dgm:param type="shpTxRTLAlignCh" val="r"/>
                <dgm:param type="txAnchorVert" val="b"/>
                <dgm:param type="autoTxRot" val="grav"/>
              </dgm:alg>
            </dgm:if>
            <dgm:else name="Name97">
              <dgm:alg type="tx">
                <dgm:param type="parTxLTRAlign" val="l"/>
                <dgm:param type="parTxRTLAlign" val="l"/>
                <dgm:param type="shpTxLTRAlignCh" val="l"/>
                <dgm:param type="shpTxRTLAlignCh" val="l"/>
                <dgm:param type="txAnchorVert" val="b"/>
                <dgm:param type="autoTxRot" val="grav"/>
              </dgm:alg>
            </dgm:else>
          </dgm:choose>
          <dgm:choose name="Name98">
            <dgm:if name="Name99" func="var" arg="dir" op="equ" val="norm">
              <dgm:shape xmlns:r="http://schemas.openxmlformats.org/officeDocument/2006/relationships" rot="-90" type="rect" r:blip="">
                <dgm:adjLst/>
              </dgm:shape>
            </dgm:if>
            <dgm:else name="Name100">
              <dgm:shape xmlns:r="http://schemas.openxmlformats.org/officeDocument/2006/relationships" rot="90" type="rect" r:blip="">
                <dgm:adjLst/>
              </dgm:shape>
            </dgm:else>
          </dgm:choose>
          <dgm:presOf axis="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choose name="Name101">
        <dgm:if name="Name102" axis="ch" ptType="node" func="cnt" op="gte" val="1">
          <dgm:forEach name="negSibTransForEach" axis="ch" ptType="sibTrans" hideLastTrans="0" cnt="1">
            <dgm:layoutNode name="negSibTrans">
              <dgm:alg type="sp"/>
              <dgm:shape xmlns:r="http://schemas.openxmlformats.org/officeDocument/2006/relationships" r:blip="">
                <dgm:adjLst/>
              </dgm:shape>
            </dgm:layoutNode>
          </dgm:forEach>
          <dgm:layoutNode name="composite">
            <dgm:alg type="composite">
              <dgm:param type="ar" val="0.5"/>
            </dgm:alg>
            <dgm:shape xmlns:r="http://schemas.openxmlformats.org/officeDocument/2006/relationships" r:blip="">
              <dgm:adjLst/>
            </dgm:shape>
            <dgm:choose name="Name103">
              <dgm:if name="Name104" func="var" arg="dir" op="equ" val="norm">
                <dgm:constrLst>
                  <dgm:constr type="l" for="ch" forName="Child" refType="w" fact="0"/>
                  <dgm:constr type="t" for="ch" forName="Child" refType="h" fact="0"/>
                  <dgm:constr type="w" for="ch" forName="Child" refType="w"/>
                  <dgm:constr type="h" for="ch" forName="Child" refType="h"/>
                </dgm:constrLst>
              </dgm:if>
              <dgm:else name="Name105">
                <dgm:constrLst>
                  <dgm:constr type="r" for="ch" forName="Child" refType="w"/>
                  <dgm:constr type="t" for="ch" forName="Child" refType="h" fact="0"/>
                  <dgm:constr type="w" for="ch" forName="Child" refType="w"/>
                  <dgm:constr type="h" for="ch" forName="Child" refType="h"/>
                </dgm:constrLst>
              </dgm:else>
            </dgm:choose>
            <dgm:ruleLst/>
            <dgm:layoutNode name="Child" styleLbl="revTx">
              <dgm:varLst>
                <dgm:chMax val="0"/>
                <dgm:chPref val="0"/>
                <dgm:bulletEnabled val="1"/>
              </dgm:varLst>
              <dgm:choose name="Name106">
                <dgm:if name="Name107" func="var" arg="dir" op="equ" val="norm">
                  <dgm:alg type="tx">
                    <dgm:param type="parTxLTRAlign" val="l"/>
                    <dgm:param type="parTxRTLAlign" val="r"/>
                    <dgm:param type="txAnchorVert" val="t"/>
                  </dgm:alg>
                </dgm:if>
                <dgm:else name="Name108">
                  <dgm:alg type="tx">
                    <dgm:param type="parTxLTRAlign" val="r"/>
                    <dgm:param type="parTxRTLAlign" val="l"/>
                    <dgm:param type="txAnchorVert" val="t"/>
                  </dgm:alg>
                </dgm:else>
              </dgm:choose>
              <dgm:shape xmlns:r="http://schemas.openxmlformats.org/officeDocument/2006/relationships" type="rect" r:blip="">
                <dgm:adjLst/>
              </dgm:shape>
              <dgm:presOf axis="des"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if>
        <dgm:else name="Name109"/>
      </dgm:choose>
    </dgm:forEach>
  </dgm:layoutNode>
</dgm:layoutDef>
</file>

<file path=ppt/diagrams/layout11.xml><?xml version="1.0" encoding="utf-8"?>
<dgm:layoutDef xmlns:dgm="http://schemas.openxmlformats.org/drawingml/2006/diagram" xmlns:a="http://schemas.openxmlformats.org/drawingml/2006/main" uniqueId="urn:microsoft.com/office/officeart/2009/3/layout/PieProcess">
  <dgm:title val=""/>
  <dgm:desc val=""/>
  <dgm:catLst>
    <dgm:cat type="list" pri="8600"/>
    <dgm:cat type="process" pri="4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constrLst>
      <dgm:constr type="primFontSz" for="des" forName="Parent" val="65"/>
      <dgm:constr type="primFontSz" for="des" forName="Child" refType="primFontSz" refFor="des" refForName="Parent" op="lte"/>
      <dgm:constr type="w" for="ch" forName="composite" refType="w"/>
      <dgm:constr type="h" for="ch" forName="composite" refType="h"/>
      <dgm:constr type="w" for="ch" forName="ParentComposite" refType="w" fact="0.5"/>
      <dgm:constr type="h" for="ch" forName="ParentComposite" refType="h"/>
      <dgm:constr type="w" for="ch" forName="negSibTrans" refType="h" refFor="ch" refForName="composite" fact="-0.075"/>
      <dgm:constr type="w" for="ch" forName="sibTrans" refType="w" refFor="ch" refForName="composite" fact="0.0425"/>
    </dgm:constrLst>
    <dgm:forEach name="nodesForEach" axis="ch" ptType="node" cnt="7">
      <dgm:layoutNode name="ParentComposite">
        <dgm:alg type="composite">
          <dgm:param type="ar" val="0.2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275"/>
              <dgm:constr type="w" for="ch" forName="Parent" refType="w" fact="0.6"/>
              <dgm:constr type="h" for="ch" forName="Parent" refType="h" fact="0.725"/>
              <dgm:constr type="l" for="ch" forName="Chord" refType="w" fact="0"/>
              <dgm:constr type="t" for="ch" forName="Chord" refType="h" fact="0"/>
              <dgm:constr type="w" for="ch" forName="Chord" refType="w"/>
              <dgm:constr type="h" for="ch" forName="Chord" refType="h" fact="0.25"/>
              <dgm:constr type="l" for="ch" forName="Pie" refType="w" fact="0.1"/>
              <dgm:constr type="t" for="ch" forName="Pie" refType="h" fact="0.025"/>
              <dgm:constr type="w" for="ch" forName="Pie" refType="w" fact="0.8"/>
              <dgm:constr type="h" for="ch" forName="Pie" refType="h" fact="0.2"/>
            </dgm:constrLst>
          </dgm:if>
          <dgm:else name="Name6">
            <dgm:constrLst>
              <dgm:constr type="r" for="ch" forName="Parent" refType="w"/>
              <dgm:constr type="t" for="ch" forName="Parent" refType="h" fact="0.275"/>
              <dgm:constr type="w" for="ch" forName="Parent" refType="w" fact="0.6"/>
              <dgm:constr type="h" for="ch" forName="Parent" refType="h" fact="0.725"/>
              <dgm:constr type="r" for="ch" forName="Chord" refType="w"/>
              <dgm:constr type="t" for="ch" forName="Chord" refType="h" fact="0"/>
              <dgm:constr type="w" for="ch" forName="Chord" refType="w"/>
              <dgm:constr type="h" for="ch" forName="Chord" refType="h" fact="0.25"/>
              <dgm:constr type="r" for="ch" forName="Pie" refType="w" fact="0.9"/>
              <dgm:constr type="t" for="ch" forName="Pie" refType="h" fact="0.025"/>
              <dgm:constr type="w" for="ch" forName="Pie" refType="w" fact="0.8"/>
              <dgm:constr type="h" for="ch" forName="Pie" refType="h" fact="0.2"/>
            </dgm:constrLst>
          </dgm:else>
        </dgm:choose>
        <dgm:layoutNode name="Chord" styleLbl="bgShp">
          <dgm:alg type="sp"/>
          <dgm:choose name="Name7">
            <dgm:if name="Name8" func="var" arg="dir" op="equ" val="norm">
              <dgm:shape xmlns:r="http://schemas.openxmlformats.org/officeDocument/2006/relationships" type="chord" r:blip="">
                <dgm:adjLst>
                  <dgm:adj idx="1" val="80"/>
                  <dgm:adj idx="2" val="-80"/>
                </dgm:adjLst>
              </dgm:shape>
            </dgm:if>
            <dgm:else name="Name9">
              <dgm:shape xmlns:r="http://schemas.openxmlformats.org/officeDocument/2006/relationships" rot="180" type="chord" r:blip="">
                <dgm:adjLst>
                  <dgm:adj idx="1" val="80"/>
                  <dgm:adj idx="2" val="-80"/>
                </dgm:adjLst>
              </dgm:shape>
            </dgm:else>
          </dgm:choose>
          <dgm:presOf/>
        </dgm:layoutNode>
        <dgm:layoutNode name="Pie" styleLbl="alignNode1">
          <dgm:alg type="sp"/>
          <dgm:choose name="Name10">
            <dgm:if name="Name11" func="var" arg="dir" op="equ" val="norm">
              <dgm:choose name="Name12">
                <dgm:if name="Name13" axis="precedSib" ptType="node" func="cnt" op="equ" val="0">
                  <dgm:choose name="Name14">
                    <dgm:if name="Name15" axis="followSib" ptType="node" func="cnt" op="equ" val="0">
                      <dgm:shape xmlns:r="http://schemas.openxmlformats.org/officeDocument/2006/relationships" type="pie" r:blip="">
                        <dgm:adjLst>
                          <dgm:adj idx="1" val="90"/>
                          <dgm:adj idx="2" val="-90"/>
                        </dgm:adjLst>
                      </dgm:shape>
                    </dgm:if>
                    <dgm:if name="Name16" axis="followSib" ptType="node" func="cnt" op="equ" val="1">
                      <dgm:shape xmlns:r="http://schemas.openxmlformats.org/officeDocument/2006/relationships" type="pie" r:blip="">
                        <dgm:adjLst>
                          <dgm:adj idx="1" val="180"/>
                          <dgm:adj idx="2" val="-90"/>
                        </dgm:adjLst>
                      </dgm:shape>
                    </dgm:if>
                    <dgm:if name="Name17" axis="followSib" ptType="node" func="cnt" op="equ" val="2">
                      <dgm:shape xmlns:r="http://schemas.openxmlformats.org/officeDocument/2006/relationships" type="pie" r:blip="">
                        <dgm:adjLst>
                          <dgm:adj idx="1" val="-150"/>
                          <dgm:adj idx="2" val="-90"/>
                        </dgm:adjLst>
                      </dgm:shape>
                    </dgm:if>
                    <dgm:if name="Name18" axis="followSib" ptType="node" func="cnt" op="equ" val="3">
                      <dgm:shape xmlns:r="http://schemas.openxmlformats.org/officeDocument/2006/relationships" type="pie" r:blip="">
                        <dgm:adjLst>
                          <dgm:adj idx="1" val="-135"/>
                          <dgm:adj idx="2" val="-90"/>
                        </dgm:adjLst>
                      </dgm:shape>
                    </dgm:if>
                    <dgm:if name="Name19" axis="followSib" ptType="node" func="cnt" op="equ" val="4">
                      <dgm:shape xmlns:r="http://schemas.openxmlformats.org/officeDocument/2006/relationships" type="pie" r:blip="">
                        <dgm:adjLst>
                          <dgm:adj idx="1" val="-126"/>
                          <dgm:adj idx="2" val="-90"/>
                        </dgm:adjLst>
                      </dgm:shape>
                    </dgm:if>
                    <dgm:if name="Name20" axis="followSib" ptType="node" func="cnt" op="equ" val="5">
                      <dgm:shape xmlns:r="http://schemas.openxmlformats.org/officeDocument/2006/relationships" type="pie" r:blip="">
                        <dgm:adjLst>
                          <dgm:adj idx="1" val="-120"/>
                          <dgm:adj idx="2" val="-90"/>
                        </dgm:adjLst>
                      </dgm:shape>
                    </dgm:if>
                    <dgm:else name="Name21">
                      <dgm:shape xmlns:r="http://schemas.openxmlformats.org/officeDocument/2006/relationships" type="pie" r:blip="">
                        <dgm:adjLst>
                          <dgm:adj idx="1" val="-115.7143"/>
                          <dgm:adj idx="2" val="-90"/>
                        </dgm:adjLst>
                      </dgm:shape>
                    </dgm:else>
                  </dgm:choose>
                </dgm:if>
                <dgm:if name="Name22" axis="precedSib" ptType="node" func="cnt" op="equ" val="1">
                  <dgm:choose name="Name23">
                    <dgm:if name="Name24" axis="followSib" ptType="node" func="cnt" op="equ" val="0">
                      <dgm:shape xmlns:r="http://schemas.openxmlformats.org/officeDocument/2006/relationships" type="pie" r:blip="">
                        <dgm:adjLst>
                          <dgm:adj idx="1" val="90"/>
                          <dgm:adj idx="2" val="-90"/>
                        </dgm:adjLst>
                      </dgm:shape>
                    </dgm:if>
                    <dgm:if name="Name25" axis="followSib" ptType="node" func="cnt" op="equ" val="1">
                      <dgm:shape xmlns:r="http://schemas.openxmlformats.org/officeDocument/2006/relationships" type="pie" r:blip="">
                        <dgm:adjLst>
                          <dgm:adj idx="1" val="150"/>
                          <dgm:adj idx="2" val="-90"/>
                        </dgm:adjLst>
                      </dgm:shape>
                    </dgm:if>
                    <dgm:if name="Name26" axis="followSib" ptType="node" func="cnt" op="equ" val="2">
                      <dgm:shape xmlns:r="http://schemas.openxmlformats.org/officeDocument/2006/relationships" type="pie" r:blip="">
                        <dgm:adjLst>
                          <dgm:adj idx="1" val="180"/>
                          <dgm:adj idx="2" val="-90"/>
                        </dgm:adjLst>
                      </dgm:shape>
                    </dgm:if>
                    <dgm:if name="Name27" axis="followSib" ptType="node" func="cnt" op="equ" val="3">
                      <dgm:shape xmlns:r="http://schemas.openxmlformats.org/officeDocument/2006/relationships" type="pie" r:blip="">
                        <dgm:adjLst>
                          <dgm:adj idx="1" val="-162"/>
                          <dgm:adj idx="2" val="-90"/>
                        </dgm:adjLst>
                      </dgm:shape>
                    </dgm:if>
                    <dgm:if name="Name28" axis="followSib" ptType="node" func="cnt" op="equ" val="4">
                      <dgm:shape xmlns:r="http://schemas.openxmlformats.org/officeDocument/2006/relationships" type="pie" r:blip="">
                        <dgm:adjLst>
                          <dgm:adj idx="1" val="-150"/>
                          <dgm:adj idx="2" val="-90"/>
                        </dgm:adjLst>
                      </dgm:shape>
                    </dgm:if>
                    <dgm:else name="Name29">
                      <dgm:shape xmlns:r="http://schemas.openxmlformats.org/officeDocument/2006/relationships" type="pie" r:blip="">
                        <dgm:adjLst>
                          <dgm:adj idx="1" val="-141.4286"/>
                          <dgm:adj idx="2" val="-90"/>
                        </dgm:adjLst>
                      </dgm:shape>
                    </dgm:else>
                  </dgm:choose>
                </dgm:if>
                <dgm:if name="Name30" axis="precedSib" ptType="node" func="cnt" op="equ" val="2">
                  <dgm:choose name="Name31">
                    <dgm:if name="Name32" axis="followSib" ptType="node" func="cnt" op="equ" val="0">
                      <dgm:shape xmlns:r="http://schemas.openxmlformats.org/officeDocument/2006/relationships" type="pie" r:blip="">
                        <dgm:adjLst>
                          <dgm:adj idx="1" val="90"/>
                          <dgm:adj idx="2" val="-90"/>
                        </dgm:adjLst>
                      </dgm:shape>
                    </dgm:if>
                    <dgm:if name="Name33" axis="followSib" ptType="node" func="cnt" op="equ" val="1">
                      <dgm:shape xmlns:r="http://schemas.openxmlformats.org/officeDocument/2006/relationships" type="pie" r:blip="">
                        <dgm:adjLst>
                          <dgm:adj idx="1" val="135"/>
                          <dgm:adj idx="2" val="-90"/>
                        </dgm:adjLst>
                      </dgm:shape>
                    </dgm:if>
                    <dgm:if name="Name34" axis="followSib" ptType="node" func="cnt" op="equ" val="2">
                      <dgm:shape xmlns:r="http://schemas.openxmlformats.org/officeDocument/2006/relationships" type="pie" r:blip="">
                        <dgm:adjLst>
                          <dgm:adj idx="1" val="162"/>
                          <dgm:adj idx="2" val="-90"/>
                        </dgm:adjLst>
                      </dgm:shape>
                    </dgm:if>
                    <dgm:if name="Name35" axis="followSib" ptType="node" func="cnt" op="equ" val="3">
                      <dgm:shape xmlns:r="http://schemas.openxmlformats.org/officeDocument/2006/relationships" type="pie" r:blip="">
                        <dgm:adjLst>
                          <dgm:adj idx="1" val="180"/>
                          <dgm:adj idx="2" val="-90"/>
                        </dgm:adjLst>
                      </dgm:shape>
                    </dgm:if>
                    <dgm:else name="Name36">
                      <dgm:shape xmlns:r="http://schemas.openxmlformats.org/officeDocument/2006/relationships" type="pie" r:blip="">
                        <dgm:adjLst>
                          <dgm:adj idx="1" val="-167.1429"/>
                          <dgm:adj idx="2" val="-90"/>
                        </dgm:adjLst>
                      </dgm:shape>
                    </dgm:else>
                  </dgm:choose>
                </dgm:if>
                <dgm:if name="Name37" axis="precedSib" ptType="node" func="cnt" op="equ" val="3">
                  <dgm:choose name="Name38">
                    <dgm:if name="Name39" axis="followSib" ptType="node" func="cnt" op="equ" val="0">
                      <dgm:shape xmlns:r="http://schemas.openxmlformats.org/officeDocument/2006/relationships" type="pie" r:blip="">
                        <dgm:adjLst>
                          <dgm:adj idx="1" val="90"/>
                          <dgm:adj idx="2" val="-90"/>
                        </dgm:adjLst>
                      </dgm:shape>
                    </dgm:if>
                    <dgm:if name="Name40" axis="followSib" ptType="node" func="cnt" op="equ" val="1">
                      <dgm:shape xmlns:r="http://schemas.openxmlformats.org/officeDocument/2006/relationships" type="pie" r:blip="">
                        <dgm:adjLst>
                          <dgm:adj idx="1" val="126"/>
                          <dgm:adj idx="2" val="-90"/>
                        </dgm:adjLst>
                      </dgm:shape>
                    </dgm:if>
                    <dgm:if name="Name41" axis="followSib" ptType="node" func="cnt" op="equ" val="2">
                      <dgm:shape xmlns:r="http://schemas.openxmlformats.org/officeDocument/2006/relationships" type="pie" r:blip="">
                        <dgm:adjLst>
                          <dgm:adj idx="1" val="150"/>
                          <dgm:adj idx="2" val="-90"/>
                        </dgm:adjLst>
                      </dgm:shape>
                    </dgm:if>
                    <dgm:else name="Name42">
                      <dgm:shape xmlns:r="http://schemas.openxmlformats.org/officeDocument/2006/relationships" type="pie" r:blip="">
                        <dgm:adjLst>
                          <dgm:adj idx="1" val="167.1429"/>
                          <dgm:adj idx="2" val="-90"/>
                        </dgm:adjLst>
                      </dgm:shape>
                    </dgm:else>
                  </dgm:choose>
                </dgm:if>
                <dgm:if name="Name43" axis="precedSib" ptType="node" func="cnt" op="equ" val="4">
                  <dgm:choose name="Name44">
                    <dgm:if name="Name45" axis="followSib" ptType="node" func="cnt" op="equ" val="0">
                      <dgm:shape xmlns:r="http://schemas.openxmlformats.org/officeDocument/2006/relationships" type="pie" r:blip="">
                        <dgm:adjLst>
                          <dgm:adj idx="1" val="90"/>
                          <dgm:adj idx="2" val="-90"/>
                        </dgm:adjLst>
                      </dgm:shape>
                    </dgm:if>
                    <dgm:if name="Name46" axis="followSib" ptType="node" func="cnt" op="equ" val="1">
                      <dgm:shape xmlns:r="http://schemas.openxmlformats.org/officeDocument/2006/relationships" type="pie" r:blip="">
                        <dgm:adjLst>
                          <dgm:adj idx="1" val="120"/>
                          <dgm:adj idx="2" val="-90"/>
                        </dgm:adjLst>
                      </dgm:shape>
                    </dgm:if>
                    <dgm:else name="Name47">
                      <dgm:shape xmlns:r="http://schemas.openxmlformats.org/officeDocument/2006/relationships" type="pie" r:blip="">
                        <dgm:adjLst>
                          <dgm:adj idx="1" val="141.4286"/>
                          <dgm:adj idx="2" val="-90"/>
                        </dgm:adjLst>
                      </dgm:shape>
                    </dgm:else>
                  </dgm:choose>
                </dgm:if>
                <dgm:if name="Name48" axis="precedSib" ptType="node" func="cnt" op="equ" val="5">
                  <dgm:choose name="Name49">
                    <dgm:if name="Name50" axis="followSib" ptType="node" func="cnt" op="equ" val="0">
                      <dgm:shape xmlns:r="http://schemas.openxmlformats.org/officeDocument/2006/relationships" type="pie" r:blip="">
                        <dgm:adjLst>
                          <dgm:adj idx="1" val="90"/>
                          <dgm:adj idx="2" val="-90"/>
                        </dgm:adjLst>
                      </dgm:shape>
                    </dgm:if>
                    <dgm:else name="Name51">
                      <dgm:shape xmlns:r="http://schemas.openxmlformats.org/officeDocument/2006/relationships" type="pie" r:blip="">
                        <dgm:adjLst>
                          <dgm:adj idx="1" val="115.7143"/>
                          <dgm:adj idx="2" val="-90"/>
                        </dgm:adjLst>
                      </dgm:shape>
                    </dgm:else>
                  </dgm:choose>
                </dgm:if>
                <dgm:else name="Name52">
                  <dgm:shape xmlns:r="http://schemas.openxmlformats.org/officeDocument/2006/relationships" type="pie" r:blip="">
                    <dgm:adjLst>
                      <dgm:adj idx="1" val="90"/>
                      <dgm:adj idx="2" val="-90"/>
                    </dgm:adjLst>
                  </dgm:shape>
                </dgm:else>
              </dgm:choose>
            </dgm:if>
            <dgm:else name="Name53">
              <dgm:choose name="Name54">
                <dgm:if name="Name55" axis="precedSib" ptType="node" func="cnt" op="equ" val="0">
                  <dgm:choose name="Name56">
                    <dgm:if name="Name57" axis="followSib" ptType="node" func="cnt" op="equ" val="0">
                      <dgm:shape xmlns:r="http://schemas.openxmlformats.org/officeDocument/2006/relationships" rot="180" type="pie" r:blip="">
                        <dgm:adjLst>
                          <dgm:adj idx="1" val="90"/>
                          <dgm:adj idx="2" val="-90"/>
                        </dgm:adjLst>
                      </dgm:shape>
                    </dgm:if>
                    <dgm:if name="Name58" axis="followSib" ptType="node" func="cnt" op="equ" val="1">
                      <dgm:shape xmlns:r="http://schemas.openxmlformats.org/officeDocument/2006/relationships" rot="180" type="pie" r:blip="">
                        <dgm:adjLst>
                          <dgm:adj idx="1" val="90"/>
                          <dgm:adj idx="2" val="180"/>
                        </dgm:adjLst>
                      </dgm:shape>
                    </dgm:if>
                    <dgm:if name="Name59" axis="followSib" ptType="node" func="cnt" op="equ" val="2">
                      <dgm:shape xmlns:r="http://schemas.openxmlformats.org/officeDocument/2006/relationships" rot="180" type="pie" r:blip="">
                        <dgm:adjLst>
                          <dgm:adj idx="1" val="90"/>
                          <dgm:adj idx="2" val="150"/>
                        </dgm:adjLst>
                      </dgm:shape>
                    </dgm:if>
                    <dgm:if name="Name60" axis="followSib" ptType="node" func="cnt" op="equ" val="3">
                      <dgm:shape xmlns:r="http://schemas.openxmlformats.org/officeDocument/2006/relationships" rot="180" type="pie" r:blip="">
                        <dgm:adjLst>
                          <dgm:adj idx="1" val="90"/>
                          <dgm:adj idx="2" val="135"/>
                        </dgm:adjLst>
                      </dgm:shape>
                    </dgm:if>
                    <dgm:if name="Name61" axis="followSib" ptType="node" func="cnt" op="equ" val="4">
                      <dgm:shape xmlns:r="http://schemas.openxmlformats.org/officeDocument/2006/relationships" rot="180" type="pie" r:blip="">
                        <dgm:adjLst>
                          <dgm:adj idx="1" val="90"/>
                          <dgm:adj idx="2" val="126"/>
                        </dgm:adjLst>
                      </dgm:shape>
                    </dgm:if>
                    <dgm:if name="Name62" axis="followSib" ptType="node" func="cnt" op="equ" val="5">
                      <dgm:shape xmlns:r="http://schemas.openxmlformats.org/officeDocument/2006/relationships" rot="180" type="pie" r:blip="">
                        <dgm:adjLst>
                          <dgm:adj idx="1" val="90"/>
                          <dgm:adj idx="2" val="120"/>
                        </dgm:adjLst>
                      </dgm:shape>
                    </dgm:if>
                    <dgm:else name="Name63">
                      <dgm:shape xmlns:r="http://schemas.openxmlformats.org/officeDocument/2006/relationships" rot="180" type="pie" r:blip="">
                        <dgm:adjLst>
                          <dgm:adj idx="1" val="90"/>
                          <dgm:adj idx="2" val="115.7143"/>
                        </dgm:adjLst>
                      </dgm:shape>
                    </dgm:else>
                  </dgm:choose>
                </dgm:if>
                <dgm:if name="Name64" axis="precedSib" ptType="node" func="cnt" op="equ" val="1">
                  <dgm:choose name="Name65">
                    <dgm:if name="Name66" axis="followSib" ptType="node" func="cnt" op="equ" val="0">
                      <dgm:shape xmlns:r="http://schemas.openxmlformats.org/officeDocument/2006/relationships" rot="180" type="pie" r:blip="">
                        <dgm:adjLst>
                          <dgm:adj idx="1" val="90"/>
                          <dgm:adj idx="2" val="-90"/>
                        </dgm:adjLst>
                      </dgm:shape>
                    </dgm:if>
                    <dgm:if name="Name67" axis="followSib" ptType="node" func="cnt" op="equ" val="1">
                      <dgm:shape xmlns:r="http://schemas.openxmlformats.org/officeDocument/2006/relationships" rot="180" type="pie" r:blip="">
                        <dgm:adjLst>
                          <dgm:adj idx="1" val="90"/>
                          <dgm:adj idx="2" val="-150"/>
                        </dgm:adjLst>
                      </dgm:shape>
                    </dgm:if>
                    <dgm:if name="Name68" axis="followSib" ptType="node" func="cnt" op="equ" val="2">
                      <dgm:shape xmlns:r="http://schemas.openxmlformats.org/officeDocument/2006/relationships" rot="180" type="pie" r:blip="">
                        <dgm:adjLst>
                          <dgm:adj idx="1" val="90"/>
                          <dgm:adj idx="2" val="180"/>
                        </dgm:adjLst>
                      </dgm:shape>
                    </dgm:if>
                    <dgm:if name="Name69" axis="followSib" ptType="node" func="cnt" op="equ" val="3">
                      <dgm:shape xmlns:r="http://schemas.openxmlformats.org/officeDocument/2006/relationships" rot="180" type="pie" r:blip="">
                        <dgm:adjLst>
                          <dgm:adj idx="1" val="90"/>
                          <dgm:adj idx="2" val="162"/>
                        </dgm:adjLst>
                      </dgm:shape>
                    </dgm:if>
                    <dgm:if name="Name70" axis="followSib" ptType="node" func="cnt" op="equ" val="4">
                      <dgm:shape xmlns:r="http://schemas.openxmlformats.org/officeDocument/2006/relationships" rot="180" type="pie" r:blip="">
                        <dgm:adjLst>
                          <dgm:adj idx="1" val="90"/>
                          <dgm:adj idx="2" val="150"/>
                        </dgm:adjLst>
                      </dgm:shape>
                    </dgm:if>
                    <dgm:else name="Name71">
                      <dgm:shape xmlns:r="http://schemas.openxmlformats.org/officeDocument/2006/relationships" rot="180" type="pie" r:blip="">
                        <dgm:adjLst>
                          <dgm:adj idx="1" val="90"/>
                          <dgm:adj idx="2" val="141.4286"/>
                        </dgm:adjLst>
                      </dgm:shape>
                    </dgm:else>
                  </dgm:choose>
                </dgm:if>
                <dgm:if name="Name72" axis="precedSib" ptType="node" func="cnt" op="equ" val="2">
                  <dgm:choose name="Name73">
                    <dgm:if name="Name74" axis="followSib" ptType="node" func="cnt" op="equ" val="0">
                      <dgm:shape xmlns:r="http://schemas.openxmlformats.org/officeDocument/2006/relationships" rot="180" type="pie" r:blip="">
                        <dgm:adjLst>
                          <dgm:adj idx="1" val="90"/>
                          <dgm:adj idx="2" val="-90"/>
                        </dgm:adjLst>
                      </dgm:shape>
                    </dgm:if>
                    <dgm:if name="Name75" axis="followSib" ptType="node" func="cnt" op="equ" val="1">
                      <dgm:shape xmlns:r="http://schemas.openxmlformats.org/officeDocument/2006/relationships" rot="180" type="pie" r:blip="">
                        <dgm:adjLst>
                          <dgm:adj idx="1" val="90"/>
                          <dgm:adj idx="2" val="-135"/>
                        </dgm:adjLst>
                      </dgm:shape>
                    </dgm:if>
                    <dgm:if name="Name76" axis="followSib" ptType="node" func="cnt" op="equ" val="2">
                      <dgm:shape xmlns:r="http://schemas.openxmlformats.org/officeDocument/2006/relationships" rot="180" type="pie" r:blip="">
                        <dgm:adjLst>
                          <dgm:adj idx="1" val="90"/>
                          <dgm:adj idx="2" val="-162"/>
                        </dgm:adjLst>
                      </dgm:shape>
                    </dgm:if>
                    <dgm:if name="Name77" axis="followSib" ptType="node" func="cnt" op="equ" val="3">
                      <dgm:shape xmlns:r="http://schemas.openxmlformats.org/officeDocument/2006/relationships" rot="180" type="pie" r:blip="">
                        <dgm:adjLst>
                          <dgm:adj idx="1" val="90"/>
                          <dgm:adj idx="2" val="180"/>
                        </dgm:adjLst>
                      </dgm:shape>
                    </dgm:if>
                    <dgm:else name="Name78">
                      <dgm:shape xmlns:r="http://schemas.openxmlformats.org/officeDocument/2006/relationships" rot="180" type="pie" r:blip="">
                        <dgm:adjLst>
                          <dgm:adj idx="1" val="90"/>
                          <dgm:adj idx="2" val="167.1429"/>
                        </dgm:adjLst>
                      </dgm:shape>
                    </dgm:else>
                  </dgm:choose>
                </dgm:if>
                <dgm:if name="Name79" axis="precedSib" ptType="node" func="cnt" op="equ" val="3">
                  <dgm:choose name="Name80">
                    <dgm:if name="Name81" axis="followSib" ptType="node" func="cnt" op="equ" val="0">
                      <dgm:shape xmlns:r="http://schemas.openxmlformats.org/officeDocument/2006/relationships" rot="180" type="pie" r:blip="">
                        <dgm:adjLst>
                          <dgm:adj idx="1" val="90"/>
                          <dgm:adj idx="2" val="-90"/>
                        </dgm:adjLst>
                      </dgm:shape>
                    </dgm:if>
                    <dgm:if name="Name82" axis="followSib" ptType="node" func="cnt" op="equ" val="1">
                      <dgm:shape xmlns:r="http://schemas.openxmlformats.org/officeDocument/2006/relationships" rot="180" type="pie" r:blip="">
                        <dgm:adjLst>
                          <dgm:adj idx="1" val="90"/>
                          <dgm:adj idx="2" val="-126"/>
                        </dgm:adjLst>
                      </dgm:shape>
                    </dgm:if>
                    <dgm:if name="Name83" axis="followSib" ptType="node" func="cnt" op="equ" val="2">
                      <dgm:shape xmlns:r="http://schemas.openxmlformats.org/officeDocument/2006/relationships" rot="180" type="pie" r:blip="">
                        <dgm:adjLst>
                          <dgm:adj idx="1" val="90"/>
                          <dgm:adj idx="2" val="-150"/>
                        </dgm:adjLst>
                      </dgm:shape>
                    </dgm:if>
                    <dgm:else name="Name84">
                      <dgm:shape xmlns:r="http://schemas.openxmlformats.org/officeDocument/2006/relationships" rot="180" type="pie" r:blip="">
                        <dgm:adjLst>
                          <dgm:adj idx="1" val="90"/>
                          <dgm:adj idx="2" val="-167.1429"/>
                        </dgm:adjLst>
                      </dgm:shape>
                    </dgm:else>
                  </dgm:choose>
                </dgm:if>
                <dgm:if name="Name85" axis="precedSib" ptType="node" func="cnt" op="equ" val="4">
                  <dgm:choose name="Name86">
                    <dgm:if name="Name87" axis="followSib" ptType="node" func="cnt" op="equ" val="0">
                      <dgm:shape xmlns:r="http://schemas.openxmlformats.org/officeDocument/2006/relationships" rot="180" type="pie" r:blip="">
                        <dgm:adjLst>
                          <dgm:adj idx="1" val="90"/>
                          <dgm:adj idx="2" val="-90"/>
                        </dgm:adjLst>
                      </dgm:shape>
                    </dgm:if>
                    <dgm:if name="Name88" axis="followSib" ptType="node" func="cnt" op="equ" val="1">
                      <dgm:shape xmlns:r="http://schemas.openxmlformats.org/officeDocument/2006/relationships" rot="180" type="pie" r:blip="">
                        <dgm:adjLst>
                          <dgm:adj idx="1" val="90"/>
                          <dgm:adj idx="2" val="-120"/>
                        </dgm:adjLst>
                      </dgm:shape>
                    </dgm:if>
                    <dgm:else name="Name89">
                      <dgm:shape xmlns:r="http://schemas.openxmlformats.org/officeDocument/2006/relationships" rot="180" type="pie" r:blip="">
                        <dgm:adjLst>
                          <dgm:adj idx="1" val="90"/>
                          <dgm:adj idx="2" val="-141.4286"/>
                        </dgm:adjLst>
                      </dgm:shape>
                    </dgm:else>
                  </dgm:choose>
                </dgm:if>
                <dgm:if name="Name90" axis="precedSib" ptType="node" func="cnt" op="equ" val="5">
                  <dgm:choose name="Name91">
                    <dgm:if name="Name92" axis="followSib" ptType="node" func="cnt" op="equ" val="0">
                      <dgm:shape xmlns:r="http://schemas.openxmlformats.org/officeDocument/2006/relationships" rot="180" type="pie" r:blip="">
                        <dgm:adjLst>
                          <dgm:adj idx="1" val="90"/>
                          <dgm:adj idx="2" val="-90"/>
                        </dgm:adjLst>
                      </dgm:shape>
                    </dgm:if>
                    <dgm:else name="Name93">
                      <dgm:shape xmlns:r="http://schemas.openxmlformats.org/officeDocument/2006/relationships" rot="180" type="pie" r:blip="">
                        <dgm:adjLst>
                          <dgm:adj idx="1" val="90"/>
                          <dgm:adj idx="2" val="-115.7143"/>
                        </dgm:adjLst>
                      </dgm:shape>
                    </dgm:else>
                  </dgm:choose>
                </dgm:if>
                <dgm:else name="Name94">
                  <dgm:shape xmlns:r="http://schemas.openxmlformats.org/officeDocument/2006/relationships" rot="180" type="pie" r:blip="">
                    <dgm:adjLst>
                      <dgm:adj idx="1" val="90"/>
                      <dgm:adj idx="2" val="-90"/>
                    </dgm:adjLst>
                  </dgm:shape>
                </dgm:else>
              </dgm:choose>
            </dgm:else>
          </dgm:choose>
          <dgm:presOf/>
        </dgm:layoutNode>
        <dgm:layoutNode name="Parent" styleLbl="revTx">
          <dgm:varLst>
            <dgm:chMax val="1"/>
            <dgm:chPref val="1"/>
            <dgm:bulletEnabled val="1"/>
          </dgm:varLst>
          <dgm:choose name="Name95">
            <dgm:if name="Name96" func="var" arg="dir" op="equ" val="norm">
              <dgm:alg type="tx">
                <dgm:param type="parTxLTRAlign" val="r"/>
                <dgm:param type="parTxRTLAlign" val="r"/>
                <dgm:param type="shpTxLTRAlignCh" val="r"/>
                <dgm:param type="shpTxRTLAlignCh" val="r"/>
                <dgm:param type="txAnchorVert" val="b"/>
                <dgm:param type="autoTxRot" val="grav"/>
              </dgm:alg>
            </dgm:if>
            <dgm:else name="Name97">
              <dgm:alg type="tx">
                <dgm:param type="parTxLTRAlign" val="l"/>
                <dgm:param type="parTxRTLAlign" val="l"/>
                <dgm:param type="shpTxLTRAlignCh" val="l"/>
                <dgm:param type="shpTxRTLAlignCh" val="l"/>
                <dgm:param type="txAnchorVert" val="b"/>
                <dgm:param type="autoTxRot" val="grav"/>
              </dgm:alg>
            </dgm:else>
          </dgm:choose>
          <dgm:choose name="Name98">
            <dgm:if name="Name99" func="var" arg="dir" op="equ" val="norm">
              <dgm:shape xmlns:r="http://schemas.openxmlformats.org/officeDocument/2006/relationships" rot="-90" type="rect" r:blip="">
                <dgm:adjLst/>
              </dgm:shape>
            </dgm:if>
            <dgm:else name="Name100">
              <dgm:shape xmlns:r="http://schemas.openxmlformats.org/officeDocument/2006/relationships" rot="90" type="rect" r:blip="">
                <dgm:adjLst/>
              </dgm:shape>
            </dgm:else>
          </dgm:choose>
          <dgm:presOf axis="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choose name="Name101">
        <dgm:if name="Name102" axis="ch" ptType="node" func="cnt" op="gte" val="1">
          <dgm:forEach name="negSibTransForEach" axis="ch" ptType="sibTrans" hideLastTrans="0" cnt="1">
            <dgm:layoutNode name="negSibTrans">
              <dgm:alg type="sp"/>
              <dgm:shape xmlns:r="http://schemas.openxmlformats.org/officeDocument/2006/relationships" r:blip="">
                <dgm:adjLst/>
              </dgm:shape>
            </dgm:layoutNode>
          </dgm:forEach>
          <dgm:layoutNode name="composite">
            <dgm:alg type="composite">
              <dgm:param type="ar" val="0.5"/>
            </dgm:alg>
            <dgm:shape xmlns:r="http://schemas.openxmlformats.org/officeDocument/2006/relationships" r:blip="">
              <dgm:adjLst/>
            </dgm:shape>
            <dgm:choose name="Name103">
              <dgm:if name="Name104" func="var" arg="dir" op="equ" val="norm">
                <dgm:constrLst>
                  <dgm:constr type="l" for="ch" forName="Child" refType="w" fact="0"/>
                  <dgm:constr type="t" for="ch" forName="Child" refType="h" fact="0"/>
                  <dgm:constr type="w" for="ch" forName="Child" refType="w"/>
                  <dgm:constr type="h" for="ch" forName="Child" refType="h"/>
                </dgm:constrLst>
              </dgm:if>
              <dgm:else name="Name105">
                <dgm:constrLst>
                  <dgm:constr type="r" for="ch" forName="Child" refType="w"/>
                  <dgm:constr type="t" for="ch" forName="Child" refType="h" fact="0"/>
                  <dgm:constr type="w" for="ch" forName="Child" refType="w"/>
                  <dgm:constr type="h" for="ch" forName="Child" refType="h"/>
                </dgm:constrLst>
              </dgm:else>
            </dgm:choose>
            <dgm:ruleLst/>
            <dgm:layoutNode name="Child" styleLbl="revTx">
              <dgm:varLst>
                <dgm:chMax val="0"/>
                <dgm:chPref val="0"/>
                <dgm:bulletEnabled val="1"/>
              </dgm:varLst>
              <dgm:choose name="Name106">
                <dgm:if name="Name107" func="var" arg="dir" op="equ" val="norm">
                  <dgm:alg type="tx">
                    <dgm:param type="parTxLTRAlign" val="l"/>
                    <dgm:param type="parTxRTLAlign" val="r"/>
                    <dgm:param type="txAnchorVert" val="t"/>
                  </dgm:alg>
                </dgm:if>
                <dgm:else name="Name108">
                  <dgm:alg type="tx">
                    <dgm:param type="parTxLTRAlign" val="r"/>
                    <dgm:param type="parTxRTLAlign" val="l"/>
                    <dgm:param type="txAnchorVert" val="t"/>
                  </dgm:alg>
                </dgm:else>
              </dgm:choose>
              <dgm:shape xmlns:r="http://schemas.openxmlformats.org/officeDocument/2006/relationships" type="rect" r:blip="">
                <dgm:adjLst/>
              </dgm:shape>
              <dgm:presOf axis="des"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if>
        <dgm:else name="Name109"/>
      </dgm:choose>
    </dgm:forEach>
  </dgm:layoutNode>
</dgm:layoutDef>
</file>

<file path=ppt/diagrams/layout12.xml><?xml version="1.0" encoding="utf-8"?>
<dgm:layoutDef xmlns:dgm="http://schemas.openxmlformats.org/drawingml/2006/diagram" xmlns:a="http://schemas.openxmlformats.org/drawingml/2006/main" uniqueId="urn:microsoft.com/office/officeart/2009/3/layout/PieProcess">
  <dgm:title val=""/>
  <dgm:desc val=""/>
  <dgm:catLst>
    <dgm:cat type="list" pri="8600"/>
    <dgm:cat type="process" pri="4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constrLst>
      <dgm:constr type="primFontSz" for="des" forName="Parent" val="65"/>
      <dgm:constr type="primFontSz" for="des" forName="Child" refType="primFontSz" refFor="des" refForName="Parent" op="lte"/>
      <dgm:constr type="w" for="ch" forName="composite" refType="w"/>
      <dgm:constr type="h" for="ch" forName="composite" refType="h"/>
      <dgm:constr type="w" for="ch" forName="ParentComposite" refType="w" fact="0.5"/>
      <dgm:constr type="h" for="ch" forName="ParentComposite" refType="h"/>
      <dgm:constr type="w" for="ch" forName="negSibTrans" refType="h" refFor="ch" refForName="composite" fact="-0.075"/>
      <dgm:constr type="w" for="ch" forName="sibTrans" refType="w" refFor="ch" refForName="composite" fact="0.0425"/>
    </dgm:constrLst>
    <dgm:forEach name="nodesForEach" axis="ch" ptType="node" cnt="7">
      <dgm:layoutNode name="ParentComposite">
        <dgm:alg type="composite">
          <dgm:param type="ar" val="0.2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275"/>
              <dgm:constr type="w" for="ch" forName="Parent" refType="w" fact="0.6"/>
              <dgm:constr type="h" for="ch" forName="Parent" refType="h" fact="0.725"/>
              <dgm:constr type="l" for="ch" forName="Chord" refType="w" fact="0"/>
              <dgm:constr type="t" for="ch" forName="Chord" refType="h" fact="0"/>
              <dgm:constr type="w" for="ch" forName="Chord" refType="w"/>
              <dgm:constr type="h" for="ch" forName="Chord" refType="h" fact="0.25"/>
              <dgm:constr type="l" for="ch" forName="Pie" refType="w" fact="0.1"/>
              <dgm:constr type="t" for="ch" forName="Pie" refType="h" fact="0.025"/>
              <dgm:constr type="w" for="ch" forName="Pie" refType="w" fact="0.8"/>
              <dgm:constr type="h" for="ch" forName="Pie" refType="h" fact="0.2"/>
            </dgm:constrLst>
          </dgm:if>
          <dgm:else name="Name6">
            <dgm:constrLst>
              <dgm:constr type="r" for="ch" forName="Parent" refType="w"/>
              <dgm:constr type="t" for="ch" forName="Parent" refType="h" fact="0.275"/>
              <dgm:constr type="w" for="ch" forName="Parent" refType="w" fact="0.6"/>
              <dgm:constr type="h" for="ch" forName="Parent" refType="h" fact="0.725"/>
              <dgm:constr type="r" for="ch" forName="Chord" refType="w"/>
              <dgm:constr type="t" for="ch" forName="Chord" refType="h" fact="0"/>
              <dgm:constr type="w" for="ch" forName="Chord" refType="w"/>
              <dgm:constr type="h" for="ch" forName="Chord" refType="h" fact="0.25"/>
              <dgm:constr type="r" for="ch" forName="Pie" refType="w" fact="0.9"/>
              <dgm:constr type="t" for="ch" forName="Pie" refType="h" fact="0.025"/>
              <dgm:constr type="w" for="ch" forName="Pie" refType="w" fact="0.8"/>
              <dgm:constr type="h" for="ch" forName="Pie" refType="h" fact="0.2"/>
            </dgm:constrLst>
          </dgm:else>
        </dgm:choose>
        <dgm:layoutNode name="Chord" styleLbl="bgShp">
          <dgm:alg type="sp"/>
          <dgm:choose name="Name7">
            <dgm:if name="Name8" func="var" arg="dir" op="equ" val="norm">
              <dgm:shape xmlns:r="http://schemas.openxmlformats.org/officeDocument/2006/relationships" type="chord" r:blip="">
                <dgm:adjLst>
                  <dgm:adj idx="1" val="80"/>
                  <dgm:adj idx="2" val="-80"/>
                </dgm:adjLst>
              </dgm:shape>
            </dgm:if>
            <dgm:else name="Name9">
              <dgm:shape xmlns:r="http://schemas.openxmlformats.org/officeDocument/2006/relationships" rot="180" type="chord" r:blip="">
                <dgm:adjLst>
                  <dgm:adj idx="1" val="80"/>
                  <dgm:adj idx="2" val="-80"/>
                </dgm:adjLst>
              </dgm:shape>
            </dgm:else>
          </dgm:choose>
          <dgm:presOf/>
        </dgm:layoutNode>
        <dgm:layoutNode name="Pie" styleLbl="alignNode1">
          <dgm:alg type="sp"/>
          <dgm:choose name="Name10">
            <dgm:if name="Name11" func="var" arg="dir" op="equ" val="norm">
              <dgm:choose name="Name12">
                <dgm:if name="Name13" axis="precedSib" ptType="node" func="cnt" op="equ" val="0">
                  <dgm:choose name="Name14">
                    <dgm:if name="Name15" axis="followSib" ptType="node" func="cnt" op="equ" val="0">
                      <dgm:shape xmlns:r="http://schemas.openxmlformats.org/officeDocument/2006/relationships" type="pie" r:blip="">
                        <dgm:adjLst>
                          <dgm:adj idx="1" val="90"/>
                          <dgm:adj idx="2" val="-90"/>
                        </dgm:adjLst>
                      </dgm:shape>
                    </dgm:if>
                    <dgm:if name="Name16" axis="followSib" ptType="node" func="cnt" op="equ" val="1">
                      <dgm:shape xmlns:r="http://schemas.openxmlformats.org/officeDocument/2006/relationships" type="pie" r:blip="">
                        <dgm:adjLst>
                          <dgm:adj idx="1" val="180"/>
                          <dgm:adj idx="2" val="-90"/>
                        </dgm:adjLst>
                      </dgm:shape>
                    </dgm:if>
                    <dgm:if name="Name17" axis="followSib" ptType="node" func="cnt" op="equ" val="2">
                      <dgm:shape xmlns:r="http://schemas.openxmlformats.org/officeDocument/2006/relationships" type="pie" r:blip="">
                        <dgm:adjLst>
                          <dgm:adj idx="1" val="-150"/>
                          <dgm:adj idx="2" val="-90"/>
                        </dgm:adjLst>
                      </dgm:shape>
                    </dgm:if>
                    <dgm:if name="Name18" axis="followSib" ptType="node" func="cnt" op="equ" val="3">
                      <dgm:shape xmlns:r="http://schemas.openxmlformats.org/officeDocument/2006/relationships" type="pie" r:blip="">
                        <dgm:adjLst>
                          <dgm:adj idx="1" val="-135"/>
                          <dgm:adj idx="2" val="-90"/>
                        </dgm:adjLst>
                      </dgm:shape>
                    </dgm:if>
                    <dgm:if name="Name19" axis="followSib" ptType="node" func="cnt" op="equ" val="4">
                      <dgm:shape xmlns:r="http://schemas.openxmlformats.org/officeDocument/2006/relationships" type="pie" r:blip="">
                        <dgm:adjLst>
                          <dgm:adj idx="1" val="-126"/>
                          <dgm:adj idx="2" val="-90"/>
                        </dgm:adjLst>
                      </dgm:shape>
                    </dgm:if>
                    <dgm:if name="Name20" axis="followSib" ptType="node" func="cnt" op="equ" val="5">
                      <dgm:shape xmlns:r="http://schemas.openxmlformats.org/officeDocument/2006/relationships" type="pie" r:blip="">
                        <dgm:adjLst>
                          <dgm:adj idx="1" val="-120"/>
                          <dgm:adj idx="2" val="-90"/>
                        </dgm:adjLst>
                      </dgm:shape>
                    </dgm:if>
                    <dgm:else name="Name21">
                      <dgm:shape xmlns:r="http://schemas.openxmlformats.org/officeDocument/2006/relationships" type="pie" r:blip="">
                        <dgm:adjLst>
                          <dgm:adj idx="1" val="-115.7143"/>
                          <dgm:adj idx="2" val="-90"/>
                        </dgm:adjLst>
                      </dgm:shape>
                    </dgm:else>
                  </dgm:choose>
                </dgm:if>
                <dgm:if name="Name22" axis="precedSib" ptType="node" func="cnt" op="equ" val="1">
                  <dgm:choose name="Name23">
                    <dgm:if name="Name24" axis="followSib" ptType="node" func="cnt" op="equ" val="0">
                      <dgm:shape xmlns:r="http://schemas.openxmlformats.org/officeDocument/2006/relationships" type="pie" r:blip="">
                        <dgm:adjLst>
                          <dgm:adj idx="1" val="90"/>
                          <dgm:adj idx="2" val="-90"/>
                        </dgm:adjLst>
                      </dgm:shape>
                    </dgm:if>
                    <dgm:if name="Name25" axis="followSib" ptType="node" func="cnt" op="equ" val="1">
                      <dgm:shape xmlns:r="http://schemas.openxmlformats.org/officeDocument/2006/relationships" type="pie" r:blip="">
                        <dgm:adjLst>
                          <dgm:adj idx="1" val="150"/>
                          <dgm:adj idx="2" val="-90"/>
                        </dgm:adjLst>
                      </dgm:shape>
                    </dgm:if>
                    <dgm:if name="Name26" axis="followSib" ptType="node" func="cnt" op="equ" val="2">
                      <dgm:shape xmlns:r="http://schemas.openxmlformats.org/officeDocument/2006/relationships" type="pie" r:blip="">
                        <dgm:adjLst>
                          <dgm:adj idx="1" val="180"/>
                          <dgm:adj idx="2" val="-90"/>
                        </dgm:adjLst>
                      </dgm:shape>
                    </dgm:if>
                    <dgm:if name="Name27" axis="followSib" ptType="node" func="cnt" op="equ" val="3">
                      <dgm:shape xmlns:r="http://schemas.openxmlformats.org/officeDocument/2006/relationships" type="pie" r:blip="">
                        <dgm:adjLst>
                          <dgm:adj idx="1" val="-162"/>
                          <dgm:adj idx="2" val="-90"/>
                        </dgm:adjLst>
                      </dgm:shape>
                    </dgm:if>
                    <dgm:if name="Name28" axis="followSib" ptType="node" func="cnt" op="equ" val="4">
                      <dgm:shape xmlns:r="http://schemas.openxmlformats.org/officeDocument/2006/relationships" type="pie" r:blip="">
                        <dgm:adjLst>
                          <dgm:adj idx="1" val="-150"/>
                          <dgm:adj idx="2" val="-90"/>
                        </dgm:adjLst>
                      </dgm:shape>
                    </dgm:if>
                    <dgm:else name="Name29">
                      <dgm:shape xmlns:r="http://schemas.openxmlformats.org/officeDocument/2006/relationships" type="pie" r:blip="">
                        <dgm:adjLst>
                          <dgm:adj idx="1" val="-141.4286"/>
                          <dgm:adj idx="2" val="-90"/>
                        </dgm:adjLst>
                      </dgm:shape>
                    </dgm:else>
                  </dgm:choose>
                </dgm:if>
                <dgm:if name="Name30" axis="precedSib" ptType="node" func="cnt" op="equ" val="2">
                  <dgm:choose name="Name31">
                    <dgm:if name="Name32" axis="followSib" ptType="node" func="cnt" op="equ" val="0">
                      <dgm:shape xmlns:r="http://schemas.openxmlformats.org/officeDocument/2006/relationships" type="pie" r:blip="">
                        <dgm:adjLst>
                          <dgm:adj idx="1" val="90"/>
                          <dgm:adj idx="2" val="-90"/>
                        </dgm:adjLst>
                      </dgm:shape>
                    </dgm:if>
                    <dgm:if name="Name33" axis="followSib" ptType="node" func="cnt" op="equ" val="1">
                      <dgm:shape xmlns:r="http://schemas.openxmlformats.org/officeDocument/2006/relationships" type="pie" r:blip="">
                        <dgm:adjLst>
                          <dgm:adj idx="1" val="135"/>
                          <dgm:adj idx="2" val="-90"/>
                        </dgm:adjLst>
                      </dgm:shape>
                    </dgm:if>
                    <dgm:if name="Name34" axis="followSib" ptType="node" func="cnt" op="equ" val="2">
                      <dgm:shape xmlns:r="http://schemas.openxmlformats.org/officeDocument/2006/relationships" type="pie" r:blip="">
                        <dgm:adjLst>
                          <dgm:adj idx="1" val="162"/>
                          <dgm:adj idx="2" val="-90"/>
                        </dgm:adjLst>
                      </dgm:shape>
                    </dgm:if>
                    <dgm:if name="Name35" axis="followSib" ptType="node" func="cnt" op="equ" val="3">
                      <dgm:shape xmlns:r="http://schemas.openxmlformats.org/officeDocument/2006/relationships" type="pie" r:blip="">
                        <dgm:adjLst>
                          <dgm:adj idx="1" val="180"/>
                          <dgm:adj idx="2" val="-90"/>
                        </dgm:adjLst>
                      </dgm:shape>
                    </dgm:if>
                    <dgm:else name="Name36">
                      <dgm:shape xmlns:r="http://schemas.openxmlformats.org/officeDocument/2006/relationships" type="pie" r:blip="">
                        <dgm:adjLst>
                          <dgm:adj idx="1" val="-167.1429"/>
                          <dgm:adj idx="2" val="-90"/>
                        </dgm:adjLst>
                      </dgm:shape>
                    </dgm:else>
                  </dgm:choose>
                </dgm:if>
                <dgm:if name="Name37" axis="precedSib" ptType="node" func="cnt" op="equ" val="3">
                  <dgm:choose name="Name38">
                    <dgm:if name="Name39" axis="followSib" ptType="node" func="cnt" op="equ" val="0">
                      <dgm:shape xmlns:r="http://schemas.openxmlformats.org/officeDocument/2006/relationships" type="pie" r:blip="">
                        <dgm:adjLst>
                          <dgm:adj idx="1" val="90"/>
                          <dgm:adj idx="2" val="-90"/>
                        </dgm:adjLst>
                      </dgm:shape>
                    </dgm:if>
                    <dgm:if name="Name40" axis="followSib" ptType="node" func="cnt" op="equ" val="1">
                      <dgm:shape xmlns:r="http://schemas.openxmlformats.org/officeDocument/2006/relationships" type="pie" r:blip="">
                        <dgm:adjLst>
                          <dgm:adj idx="1" val="126"/>
                          <dgm:adj idx="2" val="-90"/>
                        </dgm:adjLst>
                      </dgm:shape>
                    </dgm:if>
                    <dgm:if name="Name41" axis="followSib" ptType="node" func="cnt" op="equ" val="2">
                      <dgm:shape xmlns:r="http://schemas.openxmlformats.org/officeDocument/2006/relationships" type="pie" r:blip="">
                        <dgm:adjLst>
                          <dgm:adj idx="1" val="150"/>
                          <dgm:adj idx="2" val="-90"/>
                        </dgm:adjLst>
                      </dgm:shape>
                    </dgm:if>
                    <dgm:else name="Name42">
                      <dgm:shape xmlns:r="http://schemas.openxmlformats.org/officeDocument/2006/relationships" type="pie" r:blip="">
                        <dgm:adjLst>
                          <dgm:adj idx="1" val="167.1429"/>
                          <dgm:adj idx="2" val="-90"/>
                        </dgm:adjLst>
                      </dgm:shape>
                    </dgm:else>
                  </dgm:choose>
                </dgm:if>
                <dgm:if name="Name43" axis="precedSib" ptType="node" func="cnt" op="equ" val="4">
                  <dgm:choose name="Name44">
                    <dgm:if name="Name45" axis="followSib" ptType="node" func="cnt" op="equ" val="0">
                      <dgm:shape xmlns:r="http://schemas.openxmlformats.org/officeDocument/2006/relationships" type="pie" r:blip="">
                        <dgm:adjLst>
                          <dgm:adj idx="1" val="90"/>
                          <dgm:adj idx="2" val="-90"/>
                        </dgm:adjLst>
                      </dgm:shape>
                    </dgm:if>
                    <dgm:if name="Name46" axis="followSib" ptType="node" func="cnt" op="equ" val="1">
                      <dgm:shape xmlns:r="http://schemas.openxmlformats.org/officeDocument/2006/relationships" type="pie" r:blip="">
                        <dgm:adjLst>
                          <dgm:adj idx="1" val="120"/>
                          <dgm:adj idx="2" val="-90"/>
                        </dgm:adjLst>
                      </dgm:shape>
                    </dgm:if>
                    <dgm:else name="Name47">
                      <dgm:shape xmlns:r="http://schemas.openxmlformats.org/officeDocument/2006/relationships" type="pie" r:blip="">
                        <dgm:adjLst>
                          <dgm:adj idx="1" val="141.4286"/>
                          <dgm:adj idx="2" val="-90"/>
                        </dgm:adjLst>
                      </dgm:shape>
                    </dgm:else>
                  </dgm:choose>
                </dgm:if>
                <dgm:if name="Name48" axis="precedSib" ptType="node" func="cnt" op="equ" val="5">
                  <dgm:choose name="Name49">
                    <dgm:if name="Name50" axis="followSib" ptType="node" func="cnt" op="equ" val="0">
                      <dgm:shape xmlns:r="http://schemas.openxmlformats.org/officeDocument/2006/relationships" type="pie" r:blip="">
                        <dgm:adjLst>
                          <dgm:adj idx="1" val="90"/>
                          <dgm:adj idx="2" val="-90"/>
                        </dgm:adjLst>
                      </dgm:shape>
                    </dgm:if>
                    <dgm:else name="Name51">
                      <dgm:shape xmlns:r="http://schemas.openxmlformats.org/officeDocument/2006/relationships" type="pie" r:blip="">
                        <dgm:adjLst>
                          <dgm:adj idx="1" val="115.7143"/>
                          <dgm:adj idx="2" val="-90"/>
                        </dgm:adjLst>
                      </dgm:shape>
                    </dgm:else>
                  </dgm:choose>
                </dgm:if>
                <dgm:else name="Name52">
                  <dgm:shape xmlns:r="http://schemas.openxmlformats.org/officeDocument/2006/relationships" type="pie" r:blip="">
                    <dgm:adjLst>
                      <dgm:adj idx="1" val="90"/>
                      <dgm:adj idx="2" val="-90"/>
                    </dgm:adjLst>
                  </dgm:shape>
                </dgm:else>
              </dgm:choose>
            </dgm:if>
            <dgm:else name="Name53">
              <dgm:choose name="Name54">
                <dgm:if name="Name55" axis="precedSib" ptType="node" func="cnt" op="equ" val="0">
                  <dgm:choose name="Name56">
                    <dgm:if name="Name57" axis="followSib" ptType="node" func="cnt" op="equ" val="0">
                      <dgm:shape xmlns:r="http://schemas.openxmlformats.org/officeDocument/2006/relationships" rot="180" type="pie" r:blip="">
                        <dgm:adjLst>
                          <dgm:adj idx="1" val="90"/>
                          <dgm:adj idx="2" val="-90"/>
                        </dgm:adjLst>
                      </dgm:shape>
                    </dgm:if>
                    <dgm:if name="Name58" axis="followSib" ptType="node" func="cnt" op="equ" val="1">
                      <dgm:shape xmlns:r="http://schemas.openxmlformats.org/officeDocument/2006/relationships" rot="180" type="pie" r:blip="">
                        <dgm:adjLst>
                          <dgm:adj idx="1" val="90"/>
                          <dgm:adj idx="2" val="180"/>
                        </dgm:adjLst>
                      </dgm:shape>
                    </dgm:if>
                    <dgm:if name="Name59" axis="followSib" ptType="node" func="cnt" op="equ" val="2">
                      <dgm:shape xmlns:r="http://schemas.openxmlformats.org/officeDocument/2006/relationships" rot="180" type="pie" r:blip="">
                        <dgm:adjLst>
                          <dgm:adj idx="1" val="90"/>
                          <dgm:adj idx="2" val="150"/>
                        </dgm:adjLst>
                      </dgm:shape>
                    </dgm:if>
                    <dgm:if name="Name60" axis="followSib" ptType="node" func="cnt" op="equ" val="3">
                      <dgm:shape xmlns:r="http://schemas.openxmlformats.org/officeDocument/2006/relationships" rot="180" type="pie" r:blip="">
                        <dgm:adjLst>
                          <dgm:adj idx="1" val="90"/>
                          <dgm:adj idx="2" val="135"/>
                        </dgm:adjLst>
                      </dgm:shape>
                    </dgm:if>
                    <dgm:if name="Name61" axis="followSib" ptType="node" func="cnt" op="equ" val="4">
                      <dgm:shape xmlns:r="http://schemas.openxmlformats.org/officeDocument/2006/relationships" rot="180" type="pie" r:blip="">
                        <dgm:adjLst>
                          <dgm:adj idx="1" val="90"/>
                          <dgm:adj idx="2" val="126"/>
                        </dgm:adjLst>
                      </dgm:shape>
                    </dgm:if>
                    <dgm:if name="Name62" axis="followSib" ptType="node" func="cnt" op="equ" val="5">
                      <dgm:shape xmlns:r="http://schemas.openxmlformats.org/officeDocument/2006/relationships" rot="180" type="pie" r:blip="">
                        <dgm:adjLst>
                          <dgm:adj idx="1" val="90"/>
                          <dgm:adj idx="2" val="120"/>
                        </dgm:adjLst>
                      </dgm:shape>
                    </dgm:if>
                    <dgm:else name="Name63">
                      <dgm:shape xmlns:r="http://schemas.openxmlformats.org/officeDocument/2006/relationships" rot="180" type="pie" r:blip="">
                        <dgm:adjLst>
                          <dgm:adj idx="1" val="90"/>
                          <dgm:adj idx="2" val="115.7143"/>
                        </dgm:adjLst>
                      </dgm:shape>
                    </dgm:else>
                  </dgm:choose>
                </dgm:if>
                <dgm:if name="Name64" axis="precedSib" ptType="node" func="cnt" op="equ" val="1">
                  <dgm:choose name="Name65">
                    <dgm:if name="Name66" axis="followSib" ptType="node" func="cnt" op="equ" val="0">
                      <dgm:shape xmlns:r="http://schemas.openxmlformats.org/officeDocument/2006/relationships" rot="180" type="pie" r:blip="">
                        <dgm:adjLst>
                          <dgm:adj idx="1" val="90"/>
                          <dgm:adj idx="2" val="-90"/>
                        </dgm:adjLst>
                      </dgm:shape>
                    </dgm:if>
                    <dgm:if name="Name67" axis="followSib" ptType="node" func="cnt" op="equ" val="1">
                      <dgm:shape xmlns:r="http://schemas.openxmlformats.org/officeDocument/2006/relationships" rot="180" type="pie" r:blip="">
                        <dgm:adjLst>
                          <dgm:adj idx="1" val="90"/>
                          <dgm:adj idx="2" val="-150"/>
                        </dgm:adjLst>
                      </dgm:shape>
                    </dgm:if>
                    <dgm:if name="Name68" axis="followSib" ptType="node" func="cnt" op="equ" val="2">
                      <dgm:shape xmlns:r="http://schemas.openxmlformats.org/officeDocument/2006/relationships" rot="180" type="pie" r:blip="">
                        <dgm:adjLst>
                          <dgm:adj idx="1" val="90"/>
                          <dgm:adj idx="2" val="180"/>
                        </dgm:adjLst>
                      </dgm:shape>
                    </dgm:if>
                    <dgm:if name="Name69" axis="followSib" ptType="node" func="cnt" op="equ" val="3">
                      <dgm:shape xmlns:r="http://schemas.openxmlformats.org/officeDocument/2006/relationships" rot="180" type="pie" r:blip="">
                        <dgm:adjLst>
                          <dgm:adj idx="1" val="90"/>
                          <dgm:adj idx="2" val="162"/>
                        </dgm:adjLst>
                      </dgm:shape>
                    </dgm:if>
                    <dgm:if name="Name70" axis="followSib" ptType="node" func="cnt" op="equ" val="4">
                      <dgm:shape xmlns:r="http://schemas.openxmlformats.org/officeDocument/2006/relationships" rot="180" type="pie" r:blip="">
                        <dgm:adjLst>
                          <dgm:adj idx="1" val="90"/>
                          <dgm:adj idx="2" val="150"/>
                        </dgm:adjLst>
                      </dgm:shape>
                    </dgm:if>
                    <dgm:else name="Name71">
                      <dgm:shape xmlns:r="http://schemas.openxmlformats.org/officeDocument/2006/relationships" rot="180" type="pie" r:blip="">
                        <dgm:adjLst>
                          <dgm:adj idx="1" val="90"/>
                          <dgm:adj idx="2" val="141.4286"/>
                        </dgm:adjLst>
                      </dgm:shape>
                    </dgm:else>
                  </dgm:choose>
                </dgm:if>
                <dgm:if name="Name72" axis="precedSib" ptType="node" func="cnt" op="equ" val="2">
                  <dgm:choose name="Name73">
                    <dgm:if name="Name74" axis="followSib" ptType="node" func="cnt" op="equ" val="0">
                      <dgm:shape xmlns:r="http://schemas.openxmlformats.org/officeDocument/2006/relationships" rot="180" type="pie" r:blip="">
                        <dgm:adjLst>
                          <dgm:adj idx="1" val="90"/>
                          <dgm:adj idx="2" val="-90"/>
                        </dgm:adjLst>
                      </dgm:shape>
                    </dgm:if>
                    <dgm:if name="Name75" axis="followSib" ptType="node" func="cnt" op="equ" val="1">
                      <dgm:shape xmlns:r="http://schemas.openxmlformats.org/officeDocument/2006/relationships" rot="180" type="pie" r:blip="">
                        <dgm:adjLst>
                          <dgm:adj idx="1" val="90"/>
                          <dgm:adj idx="2" val="-135"/>
                        </dgm:adjLst>
                      </dgm:shape>
                    </dgm:if>
                    <dgm:if name="Name76" axis="followSib" ptType="node" func="cnt" op="equ" val="2">
                      <dgm:shape xmlns:r="http://schemas.openxmlformats.org/officeDocument/2006/relationships" rot="180" type="pie" r:blip="">
                        <dgm:adjLst>
                          <dgm:adj idx="1" val="90"/>
                          <dgm:adj idx="2" val="-162"/>
                        </dgm:adjLst>
                      </dgm:shape>
                    </dgm:if>
                    <dgm:if name="Name77" axis="followSib" ptType="node" func="cnt" op="equ" val="3">
                      <dgm:shape xmlns:r="http://schemas.openxmlformats.org/officeDocument/2006/relationships" rot="180" type="pie" r:blip="">
                        <dgm:adjLst>
                          <dgm:adj idx="1" val="90"/>
                          <dgm:adj idx="2" val="180"/>
                        </dgm:adjLst>
                      </dgm:shape>
                    </dgm:if>
                    <dgm:else name="Name78">
                      <dgm:shape xmlns:r="http://schemas.openxmlformats.org/officeDocument/2006/relationships" rot="180" type="pie" r:blip="">
                        <dgm:adjLst>
                          <dgm:adj idx="1" val="90"/>
                          <dgm:adj idx="2" val="167.1429"/>
                        </dgm:adjLst>
                      </dgm:shape>
                    </dgm:else>
                  </dgm:choose>
                </dgm:if>
                <dgm:if name="Name79" axis="precedSib" ptType="node" func="cnt" op="equ" val="3">
                  <dgm:choose name="Name80">
                    <dgm:if name="Name81" axis="followSib" ptType="node" func="cnt" op="equ" val="0">
                      <dgm:shape xmlns:r="http://schemas.openxmlformats.org/officeDocument/2006/relationships" rot="180" type="pie" r:blip="">
                        <dgm:adjLst>
                          <dgm:adj idx="1" val="90"/>
                          <dgm:adj idx="2" val="-90"/>
                        </dgm:adjLst>
                      </dgm:shape>
                    </dgm:if>
                    <dgm:if name="Name82" axis="followSib" ptType="node" func="cnt" op="equ" val="1">
                      <dgm:shape xmlns:r="http://schemas.openxmlformats.org/officeDocument/2006/relationships" rot="180" type="pie" r:blip="">
                        <dgm:adjLst>
                          <dgm:adj idx="1" val="90"/>
                          <dgm:adj idx="2" val="-126"/>
                        </dgm:adjLst>
                      </dgm:shape>
                    </dgm:if>
                    <dgm:if name="Name83" axis="followSib" ptType="node" func="cnt" op="equ" val="2">
                      <dgm:shape xmlns:r="http://schemas.openxmlformats.org/officeDocument/2006/relationships" rot="180" type="pie" r:blip="">
                        <dgm:adjLst>
                          <dgm:adj idx="1" val="90"/>
                          <dgm:adj idx="2" val="-150"/>
                        </dgm:adjLst>
                      </dgm:shape>
                    </dgm:if>
                    <dgm:else name="Name84">
                      <dgm:shape xmlns:r="http://schemas.openxmlformats.org/officeDocument/2006/relationships" rot="180" type="pie" r:blip="">
                        <dgm:adjLst>
                          <dgm:adj idx="1" val="90"/>
                          <dgm:adj idx="2" val="-167.1429"/>
                        </dgm:adjLst>
                      </dgm:shape>
                    </dgm:else>
                  </dgm:choose>
                </dgm:if>
                <dgm:if name="Name85" axis="precedSib" ptType="node" func="cnt" op="equ" val="4">
                  <dgm:choose name="Name86">
                    <dgm:if name="Name87" axis="followSib" ptType="node" func="cnt" op="equ" val="0">
                      <dgm:shape xmlns:r="http://schemas.openxmlformats.org/officeDocument/2006/relationships" rot="180" type="pie" r:blip="">
                        <dgm:adjLst>
                          <dgm:adj idx="1" val="90"/>
                          <dgm:adj idx="2" val="-90"/>
                        </dgm:adjLst>
                      </dgm:shape>
                    </dgm:if>
                    <dgm:if name="Name88" axis="followSib" ptType="node" func="cnt" op="equ" val="1">
                      <dgm:shape xmlns:r="http://schemas.openxmlformats.org/officeDocument/2006/relationships" rot="180" type="pie" r:blip="">
                        <dgm:adjLst>
                          <dgm:adj idx="1" val="90"/>
                          <dgm:adj idx="2" val="-120"/>
                        </dgm:adjLst>
                      </dgm:shape>
                    </dgm:if>
                    <dgm:else name="Name89">
                      <dgm:shape xmlns:r="http://schemas.openxmlformats.org/officeDocument/2006/relationships" rot="180" type="pie" r:blip="">
                        <dgm:adjLst>
                          <dgm:adj idx="1" val="90"/>
                          <dgm:adj idx="2" val="-141.4286"/>
                        </dgm:adjLst>
                      </dgm:shape>
                    </dgm:else>
                  </dgm:choose>
                </dgm:if>
                <dgm:if name="Name90" axis="precedSib" ptType="node" func="cnt" op="equ" val="5">
                  <dgm:choose name="Name91">
                    <dgm:if name="Name92" axis="followSib" ptType="node" func="cnt" op="equ" val="0">
                      <dgm:shape xmlns:r="http://schemas.openxmlformats.org/officeDocument/2006/relationships" rot="180" type="pie" r:blip="">
                        <dgm:adjLst>
                          <dgm:adj idx="1" val="90"/>
                          <dgm:adj idx="2" val="-90"/>
                        </dgm:adjLst>
                      </dgm:shape>
                    </dgm:if>
                    <dgm:else name="Name93">
                      <dgm:shape xmlns:r="http://schemas.openxmlformats.org/officeDocument/2006/relationships" rot="180" type="pie" r:blip="">
                        <dgm:adjLst>
                          <dgm:adj idx="1" val="90"/>
                          <dgm:adj idx="2" val="-115.7143"/>
                        </dgm:adjLst>
                      </dgm:shape>
                    </dgm:else>
                  </dgm:choose>
                </dgm:if>
                <dgm:else name="Name94">
                  <dgm:shape xmlns:r="http://schemas.openxmlformats.org/officeDocument/2006/relationships" rot="180" type="pie" r:blip="">
                    <dgm:adjLst>
                      <dgm:adj idx="1" val="90"/>
                      <dgm:adj idx="2" val="-90"/>
                    </dgm:adjLst>
                  </dgm:shape>
                </dgm:else>
              </dgm:choose>
            </dgm:else>
          </dgm:choose>
          <dgm:presOf/>
        </dgm:layoutNode>
        <dgm:layoutNode name="Parent" styleLbl="revTx">
          <dgm:varLst>
            <dgm:chMax val="1"/>
            <dgm:chPref val="1"/>
            <dgm:bulletEnabled val="1"/>
          </dgm:varLst>
          <dgm:choose name="Name95">
            <dgm:if name="Name96" func="var" arg="dir" op="equ" val="norm">
              <dgm:alg type="tx">
                <dgm:param type="parTxLTRAlign" val="r"/>
                <dgm:param type="parTxRTLAlign" val="r"/>
                <dgm:param type="shpTxLTRAlignCh" val="r"/>
                <dgm:param type="shpTxRTLAlignCh" val="r"/>
                <dgm:param type="txAnchorVert" val="b"/>
                <dgm:param type="autoTxRot" val="grav"/>
              </dgm:alg>
            </dgm:if>
            <dgm:else name="Name97">
              <dgm:alg type="tx">
                <dgm:param type="parTxLTRAlign" val="l"/>
                <dgm:param type="parTxRTLAlign" val="l"/>
                <dgm:param type="shpTxLTRAlignCh" val="l"/>
                <dgm:param type="shpTxRTLAlignCh" val="l"/>
                <dgm:param type="txAnchorVert" val="b"/>
                <dgm:param type="autoTxRot" val="grav"/>
              </dgm:alg>
            </dgm:else>
          </dgm:choose>
          <dgm:choose name="Name98">
            <dgm:if name="Name99" func="var" arg="dir" op="equ" val="norm">
              <dgm:shape xmlns:r="http://schemas.openxmlformats.org/officeDocument/2006/relationships" rot="-90" type="rect" r:blip="">
                <dgm:adjLst/>
              </dgm:shape>
            </dgm:if>
            <dgm:else name="Name100">
              <dgm:shape xmlns:r="http://schemas.openxmlformats.org/officeDocument/2006/relationships" rot="90" type="rect" r:blip="">
                <dgm:adjLst/>
              </dgm:shape>
            </dgm:else>
          </dgm:choose>
          <dgm:presOf axis="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choose name="Name101">
        <dgm:if name="Name102" axis="ch" ptType="node" func="cnt" op="gte" val="1">
          <dgm:forEach name="negSibTransForEach" axis="ch" ptType="sibTrans" hideLastTrans="0" cnt="1">
            <dgm:layoutNode name="negSibTrans">
              <dgm:alg type="sp"/>
              <dgm:shape xmlns:r="http://schemas.openxmlformats.org/officeDocument/2006/relationships" r:blip="">
                <dgm:adjLst/>
              </dgm:shape>
            </dgm:layoutNode>
          </dgm:forEach>
          <dgm:layoutNode name="composite">
            <dgm:alg type="composite">
              <dgm:param type="ar" val="0.5"/>
            </dgm:alg>
            <dgm:shape xmlns:r="http://schemas.openxmlformats.org/officeDocument/2006/relationships" r:blip="">
              <dgm:adjLst/>
            </dgm:shape>
            <dgm:choose name="Name103">
              <dgm:if name="Name104" func="var" arg="dir" op="equ" val="norm">
                <dgm:constrLst>
                  <dgm:constr type="l" for="ch" forName="Child" refType="w" fact="0"/>
                  <dgm:constr type="t" for="ch" forName="Child" refType="h" fact="0"/>
                  <dgm:constr type="w" for="ch" forName="Child" refType="w"/>
                  <dgm:constr type="h" for="ch" forName="Child" refType="h"/>
                </dgm:constrLst>
              </dgm:if>
              <dgm:else name="Name105">
                <dgm:constrLst>
                  <dgm:constr type="r" for="ch" forName="Child" refType="w"/>
                  <dgm:constr type="t" for="ch" forName="Child" refType="h" fact="0"/>
                  <dgm:constr type="w" for="ch" forName="Child" refType="w"/>
                  <dgm:constr type="h" for="ch" forName="Child" refType="h"/>
                </dgm:constrLst>
              </dgm:else>
            </dgm:choose>
            <dgm:ruleLst/>
            <dgm:layoutNode name="Child" styleLbl="revTx">
              <dgm:varLst>
                <dgm:chMax val="0"/>
                <dgm:chPref val="0"/>
                <dgm:bulletEnabled val="1"/>
              </dgm:varLst>
              <dgm:choose name="Name106">
                <dgm:if name="Name107" func="var" arg="dir" op="equ" val="norm">
                  <dgm:alg type="tx">
                    <dgm:param type="parTxLTRAlign" val="l"/>
                    <dgm:param type="parTxRTLAlign" val="r"/>
                    <dgm:param type="txAnchorVert" val="t"/>
                  </dgm:alg>
                </dgm:if>
                <dgm:else name="Name108">
                  <dgm:alg type="tx">
                    <dgm:param type="parTxLTRAlign" val="r"/>
                    <dgm:param type="parTxRTLAlign" val="l"/>
                    <dgm:param type="txAnchorVert" val="t"/>
                  </dgm:alg>
                </dgm:else>
              </dgm:choose>
              <dgm:shape xmlns:r="http://schemas.openxmlformats.org/officeDocument/2006/relationships" type="rect" r:blip="">
                <dgm:adjLst/>
              </dgm:shape>
              <dgm:presOf axis="des"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if>
        <dgm:else name="Name109"/>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2.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3.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4.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5.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6.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SpiralPicture">
  <dgm:title val=""/>
  <dgm:desc val=""/>
  <dgm:catLst>
    <dgm:cat type="picture" pri="4000"/>
    <dgm:cat type="pictureconvert" pri="4000"/>
  </dgm:catLst>
  <dgm:sampData>
    <dgm:dataModel>
      <dgm:ptLst>
        <dgm:pt modelId="0" type="doc"/>
        <dgm:pt modelId="1"/>
        <dgm:pt modelId="2"/>
        <dgm:pt modelId="3"/>
        <dgm:pt modelId="4"/>
        <dgm:pt modelId="5"/>
      </dgm:ptLst>
      <dgm:cxnLst>
        <dgm:cxn modelId="11" srcId="0" destId="1" srcOrd="0" destOrd="0"/>
        <dgm:cxn modelId="12" srcId="0" destId="2" srcOrd="0" destOrd="0"/>
        <dgm:cxn modelId="13" srcId="0" destId="3" srcOrd="0" destOrd="0"/>
        <dgm:cxn modelId="14" srcId="0" destId="4" srcOrd="0" destOrd="0"/>
        <dgm:cxn modelId="15" srcId="0" destId="5" srcOrd="0" destOrd="0"/>
      </dgm:cxnLst>
      <dgm:bg/>
      <dgm:whole/>
    </dgm:dataModel>
  </dgm:sampData>
  <dgm:styleData useDef="1">
    <dgm:dataModel>
      <dgm:ptLst/>
      <dgm:bg/>
      <dgm:whole/>
    </dgm:dataModel>
  </dgm:styleData>
  <dgm:clrData useDef="1">
    <dgm:dataModel>
      <dgm:ptLst/>
      <dgm:bg/>
      <dgm:whole/>
    </dgm:dataModel>
  </dgm:clrData>
  <dgm:layoutNode name="Name0">
    <dgm:varLst>
      <dgm:chMax val="5"/>
      <dgm:dir/>
    </dgm:varLst>
    <dgm:alg type="composite">
      <dgm:param type="ar" val="1.515"/>
    </dgm:alg>
    <dgm:shape xmlns:r="http://schemas.openxmlformats.org/officeDocument/2006/relationships" r:blip="">
      <dgm:adjLst/>
    </dgm:shape>
    <dgm:constrLst>
      <dgm:constr type="w" for="ch" forName="picts" refType="w"/>
      <dgm:constr type="h" for="ch" forName="picts" refType="h" fact="0.93"/>
      <dgm:constr type="b" for="ch" forName="txLine" refType="h"/>
      <dgm:constr type="w" for="ch" forName="txLine" refType="w"/>
      <dgm:constr type="h" for="ch" forName="txLine" refType="h" fact="0.07"/>
      <dgm:constr type="userD" for="des" refType="h" fact="0.016"/>
    </dgm:constrLst>
    <dgm:forEach name="Name1" axis="self" ptType="parTrans">
      <dgm:forEach name="Name2" axis="self" ptType="sibTrans" st="2">
        <dgm:forEach name="imageRepeat" axis="self">
          <dgm:layoutNode name="imageRepeatNode" styleLbl="alignNode1">
            <dgm:alg type="sp"/>
            <dgm:shape xmlns:r="http://schemas.openxmlformats.org/officeDocument/2006/relationships" type="rect" r:blip="" blipPhldr="1">
              <dgm:adjLst/>
            </dgm:shape>
            <dgm:presOf axis="self"/>
          </dgm:layoutNode>
        </dgm:forEach>
      </dgm:forEach>
    </dgm:forEach>
    <dgm:layoutNode name="picts">
      <dgm:alg type="composite"/>
      <dgm:shape xmlns:r="http://schemas.openxmlformats.org/officeDocument/2006/relationships" r:blip="">
        <dgm:adjLst/>
      </dgm:shape>
      <dgm:choose name="Name3">
        <dgm:if name="Name4" func="var" arg="dir" op="equ" val="norm">
          <dgm:constrLst>
            <dgm:constr type="userD"/>
            <dgm:constr type="w" for="ch" forName="space1" refType="h"/>
            <dgm:constr type="h" for="ch" forName="space1" refType="h"/>
            <dgm:constr type="r" for="ch" forName="space2" refType="w"/>
            <dgm:constr type="w" for="ch" forName="space2" refType="h" fact="0.608"/>
            <dgm:constr type="l" for="ch" forName="pictA1"/>
            <dgm:constr type="t" for="ch" forName="pictA1"/>
            <dgm:constr type="w" for="ch" forName="pictA1" refType="h"/>
            <dgm:constr type="h" for="ch" forName="pictA1" refType="h"/>
            <dgm:constr type="l" for="ch" forName="pictB1"/>
            <dgm:constr type="t" for="ch" forName="pictB1"/>
            <dgm:constr type="w" for="ch" forName="pictB1" refType="h"/>
            <dgm:constr type="h" for="ch" forName="pictB1" refType="h"/>
            <dgm:constr type="r" for="ch" forName="oneDotPict" refType="r" refFor="ch" refForName="pictA1"/>
            <dgm:constr type="b" for="ch" forName="oneDotPict" refType="b" refFor="ch" refForName="pictA1"/>
            <dgm:constr type="rOff" for="ch" forName="oneDotPict" refType="userD" fact="-1"/>
            <dgm:constr type="bOff" for="ch" forName="oneDotPict" refType="userD" fact="-1"/>
            <dgm:constr type="w" for="ch" forName="oneDotPict" refType="userD"/>
            <dgm:constr type="h" for="ch" forName="oneDotPict" refType="userD"/>
            <dgm:constr type="r" for="ch" forName="pictA2" refType="w"/>
            <dgm:constr type="t" for="ch" forName="pictA2"/>
            <dgm:constr type="w" for="ch" forName="pictA2" refType="h" fact="0.608"/>
            <dgm:constr type="h" for="ch" forName="pictA2" refType="h" fact="0.608"/>
            <dgm:constr type="r" for="ch" forName="pictB2" refType="w"/>
            <dgm:constr type="t" for="ch" forName="pictB2"/>
            <dgm:constr type="w" for="ch" forName="pictB2" refType="h" fact="0.608"/>
            <dgm:constr type="h" for="ch" forName="pictB2" refType="h" fact="0.608"/>
            <dgm:constr type="r" for="ch" forName="twoDotsPict" refType="r" refFor="ch" refForName="pictA2"/>
            <dgm:constr type="b" for="ch" forName="twoDotsPict" refType="b" refFor="ch" refForName="pictA2"/>
            <dgm:constr type="rOff" for="ch" forName="twoDotsPict" refType="userD" fact="-1"/>
            <dgm:constr type="bOff" for="ch" forName="twoDotsPict" refType="userD" fact="-1"/>
            <dgm:constr type="w" for="ch" forName="twoDotsPict" refType="userD" fact="2.5"/>
            <dgm:constr type="h" for="ch" forName="twoDotsPict" refType="userD"/>
            <dgm:constr type="r" for="ch" forName="pictA3" refType="w"/>
            <dgm:constr type="b" for="ch" forName="pictA3" refType="h"/>
            <dgm:constr type="w" for="ch" forName="pictA3" refType="h" fact="0.371"/>
            <dgm:constr type="h" for="ch" forName="pictA3" refType="h" fact="0.371"/>
            <dgm:constr type="r" for="ch" forName="pictB3" refType="w"/>
            <dgm:constr type="b" for="ch" forName="pictB3" refType="h"/>
            <dgm:constr type="w" for="ch" forName="pictB3" refType="h" fact="0.371"/>
            <dgm:constr type="h" for="ch" forName="pictB3" refType="h" fact="0.371"/>
            <dgm:constr type="r" for="ch" forName="threeDotsPict" refType="r" refFor="ch" refForName="pictA3"/>
            <dgm:constr type="b" for="ch" forName="threeDotsPict" refType="b" refFor="ch" refForName="pictA3"/>
            <dgm:constr type="rOff" for="ch" forName="threeDotsPict" refType="userD" fact="-1"/>
            <dgm:constr type="bOff" for="ch" forName="threeDotsPict" refType="userD" fact="-1"/>
            <dgm:constr type="w" for="ch" forName="threeDotsPict" refType="userD" fact="3.25"/>
            <dgm:constr type="h" for="ch" forName="threeDotsPict" refType="userD" fact="3.25"/>
            <dgm:constr type="l" for="ch" forName="pictA4" refType="l" refFor="ch" refForName="space2"/>
            <dgm:constr type="b" for="ch" forName="pictA4" refType="h"/>
            <dgm:constr type="w" for="ch" forName="pictA4" refType="h" fact="0.216"/>
            <dgm:constr type="h" for="ch" forName="pictA4" refType="h" fact="0.216"/>
            <dgm:constr type="l" for="ch" forName="pictB4" refType="l" refFor="ch" refForName="space2"/>
            <dgm:constr type="b" for="ch" forName="pictB4" refType="h"/>
            <dgm:constr type="w" for="ch" forName="pictB4" refType="h" fact="0.216"/>
            <dgm:constr type="h" for="ch" forName="pictB4" refType="h" fact="0.216"/>
            <dgm:constr type="r" for="ch" forName="fourDotsPict" refType="r" refFor="ch" refForName="pictA4"/>
            <dgm:constr type="b" for="ch" forName="fourDotsPict" refType="b" refFor="ch" refForName="pictA4"/>
            <dgm:constr type="rOff" for="ch" forName="fourDotsPict" refType="userD" fact="-1"/>
            <dgm:constr type="bOff" for="ch" forName="fourDotsPict" refType="userD" fact="-1"/>
            <dgm:constr type="w" for="ch" forName="fourDotsPict" refType="userD" fact="2.5"/>
            <dgm:constr type="h" for="ch" forName="fourDotsPict" refType="userD" fact="2.5"/>
            <dgm:constr type="l" for="ch" forName="pictA5" refType="l" refFor="ch" refForName="space2"/>
            <dgm:constr type="t" for="ch" forName="pictA5" refType="h" fact="0.629"/>
            <dgm:constr type="w" for="ch" forName="pictA5" refType="h" fact="0.216"/>
            <dgm:constr type="h" for="ch" forName="pictA5" refType="h" fact="0.133"/>
            <dgm:constr type="l" for="ch" forName="pictB5" refType="l" refFor="ch" refForName="space2"/>
            <dgm:constr type="t" for="ch" forName="pictB5" refType="h" fact="0.629"/>
            <dgm:constr type="w" for="ch" forName="pictB5" refType="h" fact="0.216"/>
            <dgm:constr type="h" for="ch" forName="pictB5" refType="h" fact="0.133"/>
            <dgm:constr type="r" for="ch" forName="fiveDotsPict" refType="r" refFor="ch" refForName="pictA5"/>
            <dgm:constr type="b" for="ch" forName="fiveDotsPict" refType="b" refFor="ch" refForName="pictA5"/>
            <dgm:constr type="rOff" for="ch" forName="fiveDotsPict" refType="userD" fact="-1"/>
            <dgm:constr type="bOff" for="ch" forName="fiveDotsPict" refType="userD" fact="-1"/>
            <dgm:constr type="w" for="ch" forName="fiveDotsPict" refType="userD" fact="3.25"/>
            <dgm:constr type="h" for="ch" forName="fiveDotsPict" refType="userD" fact="3.25"/>
          </dgm:constrLst>
        </dgm:if>
        <dgm:else name="Name5">
          <dgm:constrLst>
            <dgm:constr type="userD"/>
            <dgm:constr type="w" for="ch" forName="space1" refType="h"/>
            <dgm:constr type="h" for="ch" forName="space1" refType="h"/>
            <dgm:constr type="l" for="ch" forName="space2"/>
            <dgm:constr type="w" for="ch" forName="space2" refType="h" fact="0.608"/>
            <dgm:constr type="r" for="ch" forName="pictA1" refType="w"/>
            <dgm:constr type="t" for="ch" forName="pictA1"/>
            <dgm:constr type="w" for="ch" forName="pictA1" refType="h"/>
            <dgm:constr type="h" for="ch" forName="pictA1" refType="h"/>
            <dgm:constr type="r" for="ch" forName="pictB1" refType="w"/>
            <dgm:constr type="t" for="ch" forName="pictB1"/>
            <dgm:constr type="w" for="ch" forName="pictB1" refType="h"/>
            <dgm:constr type="h" for="ch" forName="pictB1" refType="h"/>
            <dgm:constr type="r" for="ch" forName="oneDotPict" refType="r" refFor="ch" refForName="pictA1"/>
            <dgm:constr type="b" for="ch" forName="oneDotPict" refType="b" refFor="ch" refForName="pictA1"/>
            <dgm:constr type="rOff" for="ch" forName="oneDotPict" refType="userD" fact="-1"/>
            <dgm:constr type="bOff" for="ch" forName="oneDotPict" refType="userD" fact="-1"/>
            <dgm:constr type="w" for="ch" forName="oneDotPict" refType="userD"/>
            <dgm:constr type="h" for="ch" forName="oneDotPict" refType="userD"/>
            <dgm:constr type="l" for="ch" forName="pictA2"/>
            <dgm:constr type="t" for="ch" forName="pictA2"/>
            <dgm:constr type="w" for="ch" forName="pictA2" refType="h" fact="0.608"/>
            <dgm:constr type="h" for="ch" forName="pictA2" refType="h" fact="0.608"/>
            <dgm:constr type="l" for="ch" forName="pictB2"/>
            <dgm:constr type="t" for="ch" forName="pictB2"/>
            <dgm:constr type="w" for="ch" forName="pictB2" refType="h" fact="0.608"/>
            <dgm:constr type="h" for="ch" forName="pictB2" refType="h" fact="0.608"/>
            <dgm:constr type="r" for="ch" forName="twoDotsPict" refType="r" refFor="ch" refForName="pictA2"/>
            <dgm:constr type="b" for="ch" forName="twoDotsPict" refType="b" refFor="ch" refForName="pictA2"/>
            <dgm:constr type="rOff" for="ch" forName="twoDotsPict" refType="userD" fact="-1"/>
            <dgm:constr type="bOff" for="ch" forName="twoDotsPict" refType="userD" fact="-1"/>
            <dgm:constr type="w" for="ch" forName="twoDotsPict" refType="userD" fact="2.5"/>
            <dgm:constr type="h" for="ch" forName="twoDotsPict" refType="userD"/>
            <dgm:constr type="l" for="ch" forName="pictA3"/>
            <dgm:constr type="b" for="ch" forName="pictA3" refType="h"/>
            <dgm:constr type="w" for="ch" forName="pictA3" refType="h" fact="0.371"/>
            <dgm:constr type="h" for="ch" forName="pictA3" refType="h" fact="0.371"/>
            <dgm:constr type="l" for="ch" forName="pictB3"/>
            <dgm:constr type="b" for="ch" forName="pictB3" refType="h"/>
            <dgm:constr type="w" for="ch" forName="pictB3" refType="h" fact="0.371"/>
            <dgm:constr type="h" for="ch" forName="pictB3" refType="h" fact="0.371"/>
            <dgm:constr type="r" for="ch" forName="threeDotsPict" refType="r" refFor="ch" refForName="pictA3"/>
            <dgm:constr type="b" for="ch" forName="threeDotsPict" refType="b" refFor="ch" refForName="pictA3"/>
            <dgm:constr type="rOff" for="ch" forName="threeDotsPict" refType="userD" fact="-1"/>
            <dgm:constr type="bOff" for="ch" forName="threeDotsPict" refType="userD" fact="-1"/>
            <dgm:constr type="w" for="ch" forName="threeDotsPict" refType="userD" fact="3.25"/>
            <dgm:constr type="h" for="ch" forName="threeDotsPict" refType="userD" fact="3.25"/>
            <dgm:constr type="r" for="ch" forName="pictA4" refType="r" refFor="ch" refForName="space2"/>
            <dgm:constr type="b" for="ch" forName="pictA4" refType="h"/>
            <dgm:constr type="w" for="ch" forName="pictA4" refType="h" fact="0.216"/>
            <dgm:constr type="h" for="ch" forName="pictA4" refType="h" fact="0.216"/>
            <dgm:constr type="r" for="ch" forName="pictB4" refType="r" refFor="ch" refForName="space2"/>
            <dgm:constr type="b" for="ch" forName="pictB4" refType="h"/>
            <dgm:constr type="w" for="ch" forName="pictB4" refType="h" fact="0.216"/>
            <dgm:constr type="h" for="ch" forName="pictB4" refType="h" fact="0.216"/>
            <dgm:constr type="r" for="ch" forName="fourDotsPict" refType="r" refFor="ch" refForName="pictA4"/>
            <dgm:constr type="b" for="ch" forName="fourDotsPict" refType="b" refFor="ch" refForName="pictA4"/>
            <dgm:constr type="rOff" for="ch" forName="fourDotsPict" refType="userD" fact="-1"/>
            <dgm:constr type="bOff" for="ch" forName="fourDotsPict" refType="userD" fact="-1"/>
            <dgm:constr type="w" for="ch" forName="fourDotsPict" refType="userD" fact="2.5"/>
            <dgm:constr type="h" for="ch" forName="fourDotsPict" refType="userD" fact="2.5"/>
            <dgm:constr type="r" for="ch" forName="pictA5" refType="r" refFor="ch" refForName="space2"/>
            <dgm:constr type="t" for="ch" forName="pictA5" refType="h" fact="0.629"/>
            <dgm:constr type="w" for="ch" forName="pictA5" refType="h" fact="0.216"/>
            <dgm:constr type="h" for="ch" forName="pictA5" refType="h" fact="0.133"/>
            <dgm:constr type="r" for="ch" forName="pictB5" refType="r" refFor="ch" refForName="space2"/>
            <dgm:constr type="t" for="ch" forName="pictB5" refType="h" fact="0.629"/>
            <dgm:constr type="w" for="ch" forName="pictB5" refType="h" fact="0.216"/>
            <dgm:constr type="h" for="ch" forName="pictB5" refType="h" fact="0.133"/>
            <dgm:constr type="r" for="ch" forName="fiveDotsPict" refType="r" refFor="ch" refForName="pictA5"/>
            <dgm:constr type="b" for="ch" forName="fiveDotsPict" refType="b" refFor="ch" refForName="pictA5"/>
            <dgm:constr type="rOff" for="ch" forName="fiveDotsPict" refType="userD" fact="-1"/>
            <dgm:constr type="bOff" for="ch" forName="fiveDotsPict" refType="userD" fact="-1"/>
            <dgm:constr type="w" for="ch" forName="fiveDotsPict" refType="userD" fact="3.25"/>
            <dgm:constr type="h" for="ch" forName="fiveDotsPict" refType="userD" fact="3.25"/>
          </dgm:constrLst>
        </dgm:else>
      </dgm:choose>
      <dgm:layoutNode name="space1">
        <dgm:alg type="sp"/>
        <dgm:shape xmlns:r="http://schemas.openxmlformats.org/officeDocument/2006/relationships" r:blip="">
          <dgm:adjLst/>
        </dgm:shape>
      </dgm:layoutNode>
      <dgm:layoutNode name="space2">
        <dgm:alg type="sp"/>
        <dgm:shape xmlns:r="http://schemas.openxmlformats.org/officeDocument/2006/relationships" r:blip="">
          <dgm:adjLst/>
        </dgm:shape>
      </dgm:layoutNode>
      <dgm:choose name="Name6">
        <dgm:if name="Name7" axis="ch" ptType="node" func="cnt" op="gte" val="1">
          <dgm:forEach name="Name8" axis="ch" ptType="sibTrans" hideLastTrans="0" cnt="1">
            <dgm:layoutNode name="pictA1">
              <dgm:alg type="sp"/>
              <dgm:shape xmlns:r="http://schemas.openxmlformats.org/officeDocument/2006/relationships" r:blip="">
                <dgm:adjLst/>
              </dgm:shape>
              <dgm:presOf/>
              <dgm:forEach name="Name9" ref="imageRepeat"/>
            </dgm:layoutNode>
            <dgm:layoutNode name="oneDotPict">
              <dgm:alg type="composite"/>
              <dgm:shape xmlns:r="http://schemas.openxmlformats.org/officeDocument/2006/relationships" r:blip="">
                <dgm:adjLst/>
              </dgm:shape>
              <dgm:presOf/>
              <dgm:constrLst>
                <dgm:constr type="userD"/>
                <dgm:constr type="w" for="ch" forName="dotPict_11" refType="userD"/>
                <dgm:constr type="h" for="ch" forName="dotPict_11" refType="userD"/>
              </dgm:constrLst>
              <dgm:layoutNode name="dotPict_11" styleLbl="solidFgAcc1">
                <dgm:alg type="sp"/>
                <dgm:shape xmlns:r="http://schemas.openxmlformats.org/officeDocument/2006/relationships" type="ellipse" r:blip="">
                  <dgm:adjLst/>
                </dgm:shape>
                <dgm:presOf/>
              </dgm:layoutNode>
            </dgm:layoutNode>
          </dgm:forEach>
        </dgm:if>
        <dgm:else name="Name10">
          <dgm:layoutNode name="pictB1" styleLbl="alignNode1">
            <dgm:alg type="sp"/>
            <dgm:shape xmlns:r="http://schemas.openxmlformats.org/officeDocument/2006/relationships" type="rect" r:blip="">
              <dgm:adjLst/>
            </dgm:shape>
            <dgm:presOf/>
          </dgm:layoutNode>
        </dgm:else>
      </dgm:choose>
      <dgm:choose name="Name11">
        <dgm:if name="Name12" axis="ch" ptType="node" func="cnt" op="gte" val="2">
          <dgm:forEach name="Name13" axis="ch" ptType="sibTrans" hideLastTrans="0" st="2" cnt="1">
            <dgm:layoutNode name="pictA2">
              <dgm:alg type="sp"/>
              <dgm:shape xmlns:r="http://schemas.openxmlformats.org/officeDocument/2006/relationships" r:blip="">
                <dgm:adjLst/>
              </dgm:shape>
              <dgm:presOf/>
              <dgm:forEach name="Name14" ref="imageRepeat"/>
            </dgm:layoutNode>
            <dgm:layoutNode name="twoDotsPict">
              <dgm:alg type="composite"/>
              <dgm:shape xmlns:r="http://schemas.openxmlformats.org/officeDocument/2006/relationships" r:blip="">
                <dgm:adjLst/>
              </dgm:shape>
              <dgm:presOf/>
              <dgm:constrLst>
                <dgm:constr type="userD"/>
                <dgm:constr type="w" for="ch" forName="dotPict_21" refType="userD"/>
                <dgm:constr type="h" for="ch" forName="dotPict_21" refType="userD"/>
                <dgm:constr type="l" for="ch" forName="dotPict_22" refType="userD" fact="1.5"/>
                <dgm:constr type="w" for="ch" forName="dotPict_22" refType="userD"/>
                <dgm:constr type="h" for="ch" forName="dotPict_22" refType="userD"/>
              </dgm:constrLst>
              <dgm:layoutNode name="dotPict_21" styleLbl="solidFgAcc1">
                <dgm:alg type="sp"/>
                <dgm:shape xmlns:r="http://schemas.openxmlformats.org/officeDocument/2006/relationships" type="ellipse" r:blip="">
                  <dgm:adjLst/>
                </dgm:shape>
                <dgm:presOf/>
              </dgm:layoutNode>
              <dgm:layoutNode name="dotPict_22" styleLbl="solidFgAcc1">
                <dgm:alg type="sp"/>
                <dgm:shape xmlns:r="http://schemas.openxmlformats.org/officeDocument/2006/relationships" type="ellipse" r:blip="">
                  <dgm:adjLst/>
                </dgm:shape>
                <dgm:presOf/>
              </dgm:layoutNode>
            </dgm:layoutNode>
          </dgm:forEach>
        </dgm:if>
        <dgm:else name="Name15">
          <dgm:layoutNode name="pictB2" styleLbl="alignNode1">
            <dgm:alg type="sp"/>
            <dgm:shape xmlns:r="http://schemas.openxmlformats.org/officeDocument/2006/relationships" type="rect" r:blip="">
              <dgm:adjLst/>
            </dgm:shape>
            <dgm:presOf/>
          </dgm:layoutNode>
        </dgm:else>
      </dgm:choose>
      <dgm:choose name="Name16">
        <dgm:if name="Name17" axis="ch" ptType="node" func="cnt" op="gte" val="3">
          <dgm:forEach name="Name18" axis="ch" ptType="sibTrans" hideLastTrans="0" st="3" cnt="1">
            <dgm:layoutNode name="pictA3">
              <dgm:alg type="sp"/>
              <dgm:shape xmlns:r="http://schemas.openxmlformats.org/officeDocument/2006/relationships" r:blip="">
                <dgm:adjLst/>
              </dgm:shape>
              <dgm:presOf/>
              <dgm:forEach name="Name19" ref="imageRepeat"/>
            </dgm:layoutNode>
            <dgm:layoutNode name="threeDotsPict">
              <dgm:alg type="composite"/>
              <dgm:shape xmlns:r="http://schemas.openxmlformats.org/officeDocument/2006/relationships" r:blip="">
                <dgm:adjLst/>
              </dgm:shape>
              <dgm:presOf/>
              <dgm:constrLst>
                <dgm:constr type="userD"/>
                <dgm:constr type="l" for="ch" forName="dotPict_31"/>
                <dgm:constr type="t" for="ch" forName="dotPict_31" refType="userD" fact="2.25"/>
                <dgm:constr type="w" for="ch" forName="dotPict_31" refType="userD"/>
                <dgm:constr type="h" for="ch" forName="dotPict_31" refType="userD"/>
                <dgm:constr type="l" for="ch" forName="dotPict_32" refType="userD" fact="1.125"/>
                <dgm:constr type="t" for="ch" forName="dotPict_32" refType="userD" fact="1.125"/>
                <dgm:constr type="w" for="ch" forName="dotPict_32" refType="userD"/>
                <dgm:constr type="h" for="ch" forName="dotPict_32" refType="userD"/>
                <dgm:constr type="l" for="ch" forName="dotPict_33" refType="userD" fact="2.25"/>
                <dgm:constr type="t" for="ch" forName="dotPict_33"/>
                <dgm:constr type="w" for="ch" forName="dotPict_33" refType="userD"/>
                <dgm:constr type="h" for="ch" forName="dotPict_33" refType="userD"/>
              </dgm:constrLst>
              <dgm:layoutNode name="dotPict_31" styleLbl="solidFgAcc1">
                <dgm:alg type="sp"/>
                <dgm:shape xmlns:r="http://schemas.openxmlformats.org/officeDocument/2006/relationships" type="ellipse" r:blip="">
                  <dgm:adjLst/>
                </dgm:shape>
                <dgm:presOf/>
              </dgm:layoutNode>
              <dgm:layoutNode name="dotPict_32" styleLbl="solidFgAcc1">
                <dgm:alg type="sp"/>
                <dgm:shape xmlns:r="http://schemas.openxmlformats.org/officeDocument/2006/relationships" type="ellipse" r:blip="">
                  <dgm:adjLst/>
                </dgm:shape>
                <dgm:presOf/>
              </dgm:layoutNode>
              <dgm:layoutNode name="dotPict_33" styleLbl="solidFgAcc1">
                <dgm:alg type="sp"/>
                <dgm:shape xmlns:r="http://schemas.openxmlformats.org/officeDocument/2006/relationships" type="ellipse" r:blip="">
                  <dgm:adjLst/>
                </dgm:shape>
                <dgm:presOf/>
              </dgm:layoutNode>
            </dgm:layoutNode>
          </dgm:forEach>
        </dgm:if>
        <dgm:else name="Name20">
          <dgm:layoutNode name="pictB3" styleLbl="alignNode1">
            <dgm:alg type="sp"/>
            <dgm:shape xmlns:r="http://schemas.openxmlformats.org/officeDocument/2006/relationships" type="rect" r:blip="">
              <dgm:adjLst/>
            </dgm:shape>
            <dgm:presOf/>
          </dgm:layoutNode>
        </dgm:else>
      </dgm:choose>
      <dgm:choose name="Name21">
        <dgm:if name="Name22" axis="ch" ptType="node" func="cnt" op="gte" val="4">
          <dgm:forEach name="Name23" axis="ch" ptType="sibTrans" hideLastTrans="0" st="4" cnt="1">
            <dgm:layoutNode name="pictA4">
              <dgm:alg type="sp"/>
              <dgm:shape xmlns:r="http://schemas.openxmlformats.org/officeDocument/2006/relationships" r:blip="">
                <dgm:adjLst/>
              </dgm:shape>
              <dgm:presOf/>
              <dgm:forEach name="Name24" ref="imageRepeat"/>
            </dgm:layoutNode>
            <dgm:layoutNode name="fourDotsPict">
              <dgm:alg type="composite"/>
              <dgm:shape xmlns:r="http://schemas.openxmlformats.org/officeDocument/2006/relationships" r:blip="">
                <dgm:adjLst/>
              </dgm:shape>
              <dgm:presOf/>
              <dgm:constrLst>
                <dgm:constr type="userD"/>
                <dgm:constr type="w" for="ch" forName="dotPict_41" refType="userD"/>
                <dgm:constr type="h" for="ch" forName="dotPict_41" refType="userD"/>
                <dgm:constr type="l" for="ch" forName="dotPict_42" refType="userD" fact="1.5"/>
                <dgm:constr type="w" for="ch" forName="dotPict_42" refType="userD"/>
                <dgm:constr type="h" for="ch" forName="dotPict_42" refType="userD"/>
                <dgm:constr type="t" for="ch" forName="dotPict_43" refType="userD" fact="1.5"/>
                <dgm:constr type="w" for="ch" forName="dotPict_43" refType="userD"/>
                <dgm:constr type="h" for="ch" forName="dotPict_43" refType="userD"/>
                <dgm:constr type="l" for="ch" forName="dotPict_44" refType="userD" fact="1.5"/>
                <dgm:constr type="t" for="ch" forName="dotPict_44" refType="userD" fact="1.5"/>
                <dgm:constr type="w" for="ch" forName="dotPict_44" refType="userD"/>
                <dgm:constr type="h" for="ch" forName="dotPict_44" refType="userD"/>
              </dgm:constrLst>
              <dgm:layoutNode name="dotPict_41" styleLbl="solidFgAcc1">
                <dgm:alg type="sp"/>
                <dgm:shape xmlns:r="http://schemas.openxmlformats.org/officeDocument/2006/relationships" type="ellipse" r:blip="">
                  <dgm:adjLst/>
                </dgm:shape>
                <dgm:presOf/>
              </dgm:layoutNode>
              <dgm:layoutNode name="dotPict_42" styleLbl="solidFgAcc1">
                <dgm:alg type="sp"/>
                <dgm:shape xmlns:r="http://schemas.openxmlformats.org/officeDocument/2006/relationships" type="ellipse" r:blip="">
                  <dgm:adjLst/>
                </dgm:shape>
                <dgm:presOf/>
              </dgm:layoutNode>
              <dgm:layoutNode name="dotPict_43" styleLbl="solidFgAcc1">
                <dgm:alg type="sp"/>
                <dgm:shape xmlns:r="http://schemas.openxmlformats.org/officeDocument/2006/relationships" type="ellipse" r:blip="">
                  <dgm:adjLst/>
                </dgm:shape>
                <dgm:presOf/>
              </dgm:layoutNode>
              <dgm:layoutNode name="dotPict_44" styleLbl="solidFgAcc1">
                <dgm:alg type="sp"/>
                <dgm:shape xmlns:r="http://schemas.openxmlformats.org/officeDocument/2006/relationships" type="ellipse" r:blip="">
                  <dgm:adjLst/>
                </dgm:shape>
                <dgm:presOf/>
              </dgm:layoutNode>
            </dgm:layoutNode>
          </dgm:forEach>
        </dgm:if>
        <dgm:else name="Name25">
          <dgm:layoutNode name="pictB4" styleLbl="alignNode1">
            <dgm:alg type="sp"/>
            <dgm:shape xmlns:r="http://schemas.openxmlformats.org/officeDocument/2006/relationships" type="rect" r:blip="">
              <dgm:adjLst/>
            </dgm:shape>
            <dgm:presOf/>
          </dgm:layoutNode>
        </dgm:else>
      </dgm:choose>
      <dgm:choose name="Name26">
        <dgm:if name="Name27" axis="ch" ptType="node" func="cnt" op="gte" val="5">
          <dgm:forEach name="Name28" axis="ch" ptType="sibTrans" hideLastTrans="0" st="5" cnt="1">
            <dgm:layoutNode name="pictA5">
              <dgm:alg type="sp"/>
              <dgm:shape xmlns:r="http://schemas.openxmlformats.org/officeDocument/2006/relationships" r:blip="">
                <dgm:adjLst/>
              </dgm:shape>
              <dgm:presOf/>
              <dgm:forEach name="Name29" ref="imageRepeat"/>
            </dgm:layoutNode>
            <dgm:layoutNode name="fiveDotsPict">
              <dgm:alg type="composite"/>
              <dgm:shape xmlns:r="http://schemas.openxmlformats.org/officeDocument/2006/relationships" r:blip="">
                <dgm:adjLst/>
              </dgm:shape>
              <dgm:presOf/>
              <dgm:constrLst>
                <dgm:constr type="userD"/>
                <dgm:constr type="l" for="ch" forName="dotPict_51"/>
                <dgm:constr type="t" for="ch" forName="dotPict_51" refType="userD" fact="2.25"/>
                <dgm:constr type="w" for="ch" forName="dotPict_51" refType="userD"/>
                <dgm:constr type="h" for="ch" forName="dotPict_51" refType="userD"/>
                <dgm:constr type="l" for="ch" forName="dotPict_52" refType="userD" fact="1.125"/>
                <dgm:constr type="t" for="ch" forName="dotPict_52" refType="userD" fact="1.125"/>
                <dgm:constr type="w" for="ch" forName="dotPict_52" refType="userD"/>
                <dgm:constr type="h" for="ch" forName="dotPict_52" refType="userD"/>
                <dgm:constr type="l" for="ch" forName="dotPict_53" refType="userD" fact="2.25"/>
                <dgm:constr type="t" for="ch" forName="dotPict_53"/>
                <dgm:constr type="w" for="ch" forName="dotPict_53" refType="userD"/>
                <dgm:constr type="h" for="ch" forName="dotPict_53" refType="userD"/>
                <dgm:constr type="l" for="ch" forName="dotPict_54"/>
                <dgm:constr type="t" for="ch" forName="dotPict_54"/>
                <dgm:constr type="w" for="ch" forName="dotPict_54" refType="userD"/>
                <dgm:constr type="h" for="ch" forName="dotPict_54" refType="userD"/>
                <dgm:constr type="l" for="ch" forName="dotPict_55" refType="userD" fact="2.25"/>
                <dgm:constr type="t" for="ch" forName="dotPict_55" refType="userD" fact="2.25"/>
                <dgm:constr type="w" for="ch" forName="dotPict_55" refType="userD"/>
                <dgm:constr type="h" for="ch" forName="dotPict_55" refType="userD"/>
              </dgm:constrLst>
              <dgm:layoutNode name="dotPict_51" styleLbl="solidFgAcc1">
                <dgm:alg type="sp"/>
                <dgm:shape xmlns:r="http://schemas.openxmlformats.org/officeDocument/2006/relationships" type="ellipse" r:blip="">
                  <dgm:adjLst/>
                </dgm:shape>
                <dgm:presOf/>
              </dgm:layoutNode>
              <dgm:layoutNode name="dotPict_52" styleLbl="solidFgAcc1">
                <dgm:alg type="sp"/>
                <dgm:shape xmlns:r="http://schemas.openxmlformats.org/officeDocument/2006/relationships" type="ellipse" r:blip="">
                  <dgm:adjLst/>
                </dgm:shape>
                <dgm:presOf/>
              </dgm:layoutNode>
              <dgm:layoutNode name="dotPict_53" styleLbl="solidFgAcc1">
                <dgm:alg type="sp"/>
                <dgm:shape xmlns:r="http://schemas.openxmlformats.org/officeDocument/2006/relationships" type="ellipse" r:blip="">
                  <dgm:adjLst/>
                </dgm:shape>
                <dgm:presOf/>
              </dgm:layoutNode>
              <dgm:layoutNode name="dotPict_54" styleLbl="solidFgAcc1">
                <dgm:alg type="sp"/>
                <dgm:shape xmlns:r="http://schemas.openxmlformats.org/officeDocument/2006/relationships" type="ellipse" r:blip="">
                  <dgm:adjLst/>
                </dgm:shape>
                <dgm:presOf/>
              </dgm:layoutNode>
              <dgm:layoutNode name="dotPict_55" styleLbl="solidFgAcc1">
                <dgm:alg type="sp"/>
                <dgm:shape xmlns:r="http://schemas.openxmlformats.org/officeDocument/2006/relationships" type="ellipse" r:blip="">
                  <dgm:adjLst/>
                </dgm:shape>
                <dgm:presOf/>
              </dgm:layoutNode>
            </dgm:layoutNode>
          </dgm:forEach>
        </dgm:if>
        <dgm:else name="Name30">
          <dgm:layoutNode name="pictB5" styleLbl="alignNode1">
            <dgm:alg type="sp"/>
            <dgm:shape xmlns:r="http://schemas.openxmlformats.org/officeDocument/2006/relationships" type="rect" r:blip="">
              <dgm:adjLst/>
            </dgm:shape>
            <dgm:presOf/>
          </dgm:layoutNode>
        </dgm:else>
      </dgm:choose>
    </dgm:layoutNode>
    <dgm:layoutNode name="txLine">
      <dgm:choose name="Name31">
        <dgm:if name="Name32" func="var" arg="dir" op="equ" val="norm">
          <dgm:alg type="lin">
            <dgm:param type="horzAlign" val="r"/>
          </dgm:alg>
        </dgm:if>
        <dgm:else name="Name33">
          <dgm:alg type="lin">
            <dgm:param type="horzAlign" val="l"/>
            <dgm:param type="linDir" val="fromR"/>
          </dgm:alg>
        </dgm:else>
      </dgm:choose>
      <dgm:constrLst>
        <dgm:constr type="primFontSz" for="ch" ptType="node" op="equ" val="65"/>
        <dgm:constr type="w" for="ch" ptType="node" refType="primFontSz" refFor="ch" refPtType="node" fact="0.5"/>
        <dgm:constr type="h" for="ch" ptType="node" refType="h"/>
      </dgm:constrLst>
      <dgm:ruleLst>
        <dgm:rule type="primFontSz" for="ch" ptType="node" val="5" fact="NaN" max="NaN"/>
      </dgm:ruleLst>
      <dgm:forEach name="Name34" axis="ch" ptType="node">
        <dgm:choose name="Name35">
          <dgm:if name="Name36" axis="self" ptType="node" func="pos" op="equ" val="1">
            <dgm:layoutNode name="oneDotTx">
              <dgm:alg type="composite"/>
              <dgm:shape xmlns:r="http://schemas.openxmlformats.org/officeDocument/2006/relationships" r:blip="">
                <dgm:adjLst/>
              </dgm:shape>
              <dgm:presOf/>
              <dgm:constrLst>
                <dgm:constr type="userD"/>
                <dgm:constr type="w" for="ch" forName="dotTx_11" refType="userD"/>
                <dgm:constr type="h" for="ch" forName="dotTx_11" refType="userD"/>
              </dgm:constrLst>
              <dgm:layoutNode name="dotTx_11" styleLbl="solidFgAcc1">
                <dgm:alg type="sp"/>
                <dgm:shape xmlns:r="http://schemas.openxmlformats.org/officeDocument/2006/relationships" type="ellipse" r:blip="">
                  <dgm:adjLst/>
                </dgm:shape>
                <dgm:presOf/>
              </dgm:layoutNode>
            </dgm:layoutNode>
            <dgm:layoutNode name="Name37"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38" axis="self" ptType="node" func="pos" op="equ" val="2">
            <dgm:layoutNode name="twoDotsTx">
              <dgm:alg type="composite"/>
              <dgm:shape xmlns:r="http://schemas.openxmlformats.org/officeDocument/2006/relationships" r:blip="">
                <dgm:adjLst/>
              </dgm:shape>
              <dgm:presOf/>
              <dgm:constrLst>
                <dgm:constr type="userD"/>
                <dgm:constr type="w" for="ch" forName="dotTx_21" refType="userD"/>
                <dgm:constr type="h" for="ch" forName="dotTx_21" refType="userD"/>
                <dgm:constr type="l" for="ch" forName="dotTx_22" refType="userD" fact="1.5"/>
                <dgm:constr type="w" for="ch" forName="dotTx_22" refType="userD"/>
                <dgm:constr type="h" for="ch" forName="dotTx_22" refType="userD"/>
              </dgm:constrLst>
              <dgm:layoutNode name="dotTx_21" styleLbl="solidFgAcc1">
                <dgm:alg type="sp"/>
                <dgm:shape xmlns:r="http://schemas.openxmlformats.org/officeDocument/2006/relationships" type="ellipse" r:blip="">
                  <dgm:adjLst/>
                </dgm:shape>
                <dgm:presOf/>
              </dgm:layoutNode>
              <dgm:layoutNode name="dotTx_22" styleLbl="solidFgAcc1">
                <dgm:alg type="sp"/>
                <dgm:shape xmlns:r="http://schemas.openxmlformats.org/officeDocument/2006/relationships" type="ellipse" r:blip="">
                  <dgm:adjLst/>
                </dgm:shape>
                <dgm:presOf/>
              </dgm:layoutNode>
            </dgm:layoutNode>
            <dgm:layoutNode name="Name39"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0" axis="self" ptType="node" func="pos" op="equ" val="3">
            <dgm:layoutNode name="threeDotsTx">
              <dgm:alg type="composite"/>
              <dgm:shape xmlns:r="http://schemas.openxmlformats.org/officeDocument/2006/relationships" r:blip="">
                <dgm:adjLst/>
              </dgm:shape>
              <dgm:presOf/>
              <dgm:constrLst>
                <dgm:constr type="userD"/>
                <dgm:constr type="l" for="ch" forName="dotTx_31"/>
                <dgm:constr type="t" for="ch" forName="dotTx_31" refType="userD" fact="2.25"/>
                <dgm:constr type="w" for="ch" forName="dotTx_31" refType="userD"/>
                <dgm:constr type="h" for="ch" forName="dotTx_31" refType="userD"/>
                <dgm:constr type="l" for="ch" forName="dotTx_32" refType="userD" fact="1.125"/>
                <dgm:constr type="t" for="ch" forName="dotTx_32" refType="userD" fact="1.125"/>
                <dgm:constr type="w" for="ch" forName="dotTx_32" refType="userD"/>
                <dgm:constr type="h" for="ch" forName="dotTx_32" refType="userD"/>
                <dgm:constr type="l" for="ch" forName="dotTx_33" refType="userD" fact="2.25"/>
                <dgm:constr type="t" for="ch" forName="dotTx_33"/>
                <dgm:constr type="w" for="ch" forName="dotTx_33" refType="userD"/>
                <dgm:constr type="h" for="ch" forName="dotTx_33" refType="userD"/>
              </dgm:constrLst>
              <dgm:layoutNode name="dotTx_31" styleLbl="solidFgAcc1">
                <dgm:alg type="sp"/>
                <dgm:shape xmlns:r="http://schemas.openxmlformats.org/officeDocument/2006/relationships" type="ellipse" r:blip="">
                  <dgm:adjLst/>
                </dgm:shape>
                <dgm:presOf/>
              </dgm:layoutNode>
              <dgm:layoutNode name="dotTx_32" styleLbl="solidFgAcc1">
                <dgm:alg type="sp"/>
                <dgm:shape xmlns:r="http://schemas.openxmlformats.org/officeDocument/2006/relationships" type="ellipse" r:blip="">
                  <dgm:adjLst/>
                </dgm:shape>
                <dgm:presOf/>
              </dgm:layoutNode>
              <dgm:layoutNode name="dotTx_33" styleLbl="solidFgAcc1">
                <dgm:alg type="sp"/>
                <dgm:shape xmlns:r="http://schemas.openxmlformats.org/officeDocument/2006/relationships" type="ellipse" r:blip="">
                  <dgm:adjLst/>
                </dgm:shape>
                <dgm:presOf/>
              </dgm:layoutNode>
            </dgm:layoutNode>
            <dgm:layoutNode name="Name41"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2" axis="self" ptType="node" func="pos" op="equ" val="4">
            <dgm:layoutNode name="fourDotsTx">
              <dgm:alg type="composite"/>
              <dgm:shape xmlns:r="http://schemas.openxmlformats.org/officeDocument/2006/relationships" r:blip="">
                <dgm:adjLst/>
              </dgm:shape>
              <dgm:presOf/>
              <dgm:constrLst>
                <dgm:constr type="userD"/>
                <dgm:constr type="w" for="ch" forName="dotTx_41" refType="userD"/>
                <dgm:constr type="h" for="ch" forName="dotTx_41" refType="userD"/>
                <dgm:constr type="l" for="ch" forName="dotTx_42" refType="userD" fact="1.5"/>
                <dgm:constr type="w" for="ch" forName="dotTx_42" refType="userD"/>
                <dgm:constr type="h" for="ch" forName="dotTx_42" refType="userD"/>
                <dgm:constr type="t" for="ch" forName="dotTx_43" refType="userD" fact="1.5"/>
                <dgm:constr type="w" for="ch" forName="dotTx_43" refType="userD"/>
                <dgm:constr type="h" for="ch" forName="dotTx_43" refType="userD"/>
                <dgm:constr type="l" for="ch" forName="dotTx_44" refType="userD" fact="1.5"/>
                <dgm:constr type="t" for="ch" forName="dotTx_44" refType="userD" fact="1.5"/>
                <dgm:constr type="w" for="ch" forName="dotTx_44" refType="userD"/>
                <dgm:constr type="h" for="ch" forName="dotTx_44" refType="userD"/>
              </dgm:constrLst>
              <dgm:layoutNode name="dotTx_41" styleLbl="solidFgAcc1">
                <dgm:alg type="sp"/>
                <dgm:shape xmlns:r="http://schemas.openxmlformats.org/officeDocument/2006/relationships" type="ellipse" r:blip="">
                  <dgm:adjLst/>
                </dgm:shape>
                <dgm:presOf/>
              </dgm:layoutNode>
              <dgm:layoutNode name="dotTx_42" styleLbl="solidFgAcc1">
                <dgm:alg type="sp"/>
                <dgm:shape xmlns:r="http://schemas.openxmlformats.org/officeDocument/2006/relationships" type="ellipse" r:blip="">
                  <dgm:adjLst/>
                </dgm:shape>
                <dgm:presOf/>
              </dgm:layoutNode>
              <dgm:layoutNode name="dotTx_43" styleLbl="solidFgAcc1">
                <dgm:alg type="sp"/>
                <dgm:shape xmlns:r="http://schemas.openxmlformats.org/officeDocument/2006/relationships" type="ellipse" r:blip="">
                  <dgm:adjLst/>
                </dgm:shape>
                <dgm:presOf/>
              </dgm:layoutNode>
              <dgm:layoutNode name="dotTx_44" styleLbl="solidFgAcc1">
                <dgm:alg type="sp"/>
                <dgm:shape xmlns:r="http://schemas.openxmlformats.org/officeDocument/2006/relationships" type="ellipse" r:blip="">
                  <dgm:adjLst/>
                </dgm:shape>
                <dgm:presOf/>
              </dgm:layoutNode>
            </dgm:layoutNode>
            <dgm:layoutNode name="Name43"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4" axis="self" ptType="node" func="pos" op="equ" val="5">
            <dgm:layoutNode name="fiveDotsTx">
              <dgm:alg type="composite"/>
              <dgm:shape xmlns:r="http://schemas.openxmlformats.org/officeDocument/2006/relationships" r:blip="">
                <dgm:adjLst/>
              </dgm:shape>
              <dgm:presOf/>
              <dgm:constrLst>
                <dgm:constr type="userD"/>
                <dgm:constr type="l" for="ch" forName="dotTx_51"/>
                <dgm:constr type="t" for="ch" forName="dotTx_51" refType="userD" fact="2.25"/>
                <dgm:constr type="w" for="ch" forName="dotTx_51" refType="userD"/>
                <dgm:constr type="h" for="ch" forName="dotTx_51" refType="userD"/>
                <dgm:constr type="l" for="ch" forName="dotTx_52" refType="userD" fact="1.125"/>
                <dgm:constr type="t" for="ch" forName="dotTx_52" refType="userD" fact="1.125"/>
                <dgm:constr type="w" for="ch" forName="dotTx_52" refType="userD"/>
                <dgm:constr type="h" for="ch" forName="dotTx_52" refType="userD"/>
                <dgm:constr type="l" for="ch" forName="dotTx_53" refType="userD" fact="2.25"/>
                <dgm:constr type="t" for="ch" forName="dotTx_53"/>
                <dgm:constr type="w" for="ch" forName="dotTx_53" refType="userD"/>
                <dgm:constr type="h" for="ch" forName="dotTx_53" refType="userD"/>
                <dgm:constr type="l" for="ch" forName="dotTx_54"/>
                <dgm:constr type="t" for="ch" forName="dotTx_54"/>
                <dgm:constr type="w" for="ch" forName="dotTx_54" refType="userD"/>
                <dgm:constr type="h" for="ch" forName="dotTx_54" refType="userD"/>
                <dgm:constr type="l" for="ch" forName="dotTx_55" refType="userD" fact="2.25"/>
                <dgm:constr type="t" for="ch" forName="dotTx_55" refType="userD" fact="2.25"/>
                <dgm:constr type="w" for="ch" forName="dotTx_55" refType="userD"/>
                <dgm:constr type="h" for="ch" forName="dotTx_55" refType="userD"/>
              </dgm:constrLst>
              <dgm:layoutNode name="dotTx_51" styleLbl="solidFgAcc1">
                <dgm:alg type="sp"/>
                <dgm:shape xmlns:r="http://schemas.openxmlformats.org/officeDocument/2006/relationships" type="ellipse" r:blip="">
                  <dgm:adjLst/>
                </dgm:shape>
                <dgm:presOf/>
              </dgm:layoutNode>
              <dgm:layoutNode name="dotTx_52" styleLbl="solidFgAcc1">
                <dgm:alg type="sp"/>
                <dgm:shape xmlns:r="http://schemas.openxmlformats.org/officeDocument/2006/relationships" type="ellipse" r:blip="">
                  <dgm:adjLst/>
                </dgm:shape>
                <dgm:presOf/>
              </dgm:layoutNode>
              <dgm:layoutNode name="dotTx_53" styleLbl="solidFgAcc1">
                <dgm:alg type="sp"/>
                <dgm:shape xmlns:r="http://schemas.openxmlformats.org/officeDocument/2006/relationships" type="ellipse" r:blip="">
                  <dgm:adjLst/>
                </dgm:shape>
                <dgm:presOf/>
              </dgm:layoutNode>
              <dgm:layoutNode name="dotTx_54" styleLbl="solidFgAcc1">
                <dgm:alg type="sp"/>
                <dgm:shape xmlns:r="http://schemas.openxmlformats.org/officeDocument/2006/relationships" type="ellipse" r:blip="">
                  <dgm:adjLst/>
                </dgm:shape>
                <dgm:presOf/>
              </dgm:layoutNode>
              <dgm:layoutNode name="dotTx_55" styleLbl="solidFgAcc1">
                <dgm:alg type="sp"/>
                <dgm:shape xmlns:r="http://schemas.openxmlformats.org/officeDocument/2006/relationships" type="ellipse" r:blip="">
                  <dgm:adjLst/>
                </dgm:shape>
                <dgm:presOf/>
              </dgm:layoutNode>
            </dgm:layoutNode>
            <dgm:layoutNode name="Name45"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else name="Name46"/>
        </dgm:choos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9/3/layout/PieProcess">
  <dgm:title val=""/>
  <dgm:desc val=""/>
  <dgm:catLst>
    <dgm:cat type="list" pri="8600"/>
    <dgm:cat type="process" pri="4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constrLst>
      <dgm:constr type="primFontSz" for="des" forName="Parent" val="65"/>
      <dgm:constr type="primFontSz" for="des" forName="Child" refType="primFontSz" refFor="des" refForName="Parent" op="lte"/>
      <dgm:constr type="w" for="ch" forName="composite" refType="w"/>
      <dgm:constr type="h" for="ch" forName="composite" refType="h"/>
      <dgm:constr type="w" for="ch" forName="ParentComposite" refType="w" fact="0.5"/>
      <dgm:constr type="h" for="ch" forName="ParentComposite" refType="h"/>
      <dgm:constr type="w" for="ch" forName="negSibTrans" refType="h" refFor="ch" refForName="composite" fact="-0.075"/>
      <dgm:constr type="w" for="ch" forName="sibTrans" refType="w" refFor="ch" refForName="composite" fact="0.0425"/>
    </dgm:constrLst>
    <dgm:forEach name="nodesForEach" axis="ch" ptType="node" cnt="7">
      <dgm:layoutNode name="ParentComposite">
        <dgm:alg type="composite">
          <dgm:param type="ar" val="0.2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275"/>
              <dgm:constr type="w" for="ch" forName="Parent" refType="w" fact="0.6"/>
              <dgm:constr type="h" for="ch" forName="Parent" refType="h" fact="0.725"/>
              <dgm:constr type="l" for="ch" forName="Chord" refType="w" fact="0"/>
              <dgm:constr type="t" for="ch" forName="Chord" refType="h" fact="0"/>
              <dgm:constr type="w" for="ch" forName="Chord" refType="w"/>
              <dgm:constr type="h" for="ch" forName="Chord" refType="h" fact="0.25"/>
              <dgm:constr type="l" for="ch" forName="Pie" refType="w" fact="0.1"/>
              <dgm:constr type="t" for="ch" forName="Pie" refType="h" fact="0.025"/>
              <dgm:constr type="w" for="ch" forName="Pie" refType="w" fact="0.8"/>
              <dgm:constr type="h" for="ch" forName="Pie" refType="h" fact="0.2"/>
            </dgm:constrLst>
          </dgm:if>
          <dgm:else name="Name6">
            <dgm:constrLst>
              <dgm:constr type="r" for="ch" forName="Parent" refType="w"/>
              <dgm:constr type="t" for="ch" forName="Parent" refType="h" fact="0.275"/>
              <dgm:constr type="w" for="ch" forName="Parent" refType="w" fact="0.6"/>
              <dgm:constr type="h" for="ch" forName="Parent" refType="h" fact="0.725"/>
              <dgm:constr type="r" for="ch" forName="Chord" refType="w"/>
              <dgm:constr type="t" for="ch" forName="Chord" refType="h" fact="0"/>
              <dgm:constr type="w" for="ch" forName="Chord" refType="w"/>
              <dgm:constr type="h" for="ch" forName="Chord" refType="h" fact="0.25"/>
              <dgm:constr type="r" for="ch" forName="Pie" refType="w" fact="0.9"/>
              <dgm:constr type="t" for="ch" forName="Pie" refType="h" fact="0.025"/>
              <dgm:constr type="w" for="ch" forName="Pie" refType="w" fact="0.8"/>
              <dgm:constr type="h" for="ch" forName="Pie" refType="h" fact="0.2"/>
            </dgm:constrLst>
          </dgm:else>
        </dgm:choose>
        <dgm:layoutNode name="Chord" styleLbl="bgShp">
          <dgm:alg type="sp"/>
          <dgm:choose name="Name7">
            <dgm:if name="Name8" func="var" arg="dir" op="equ" val="norm">
              <dgm:shape xmlns:r="http://schemas.openxmlformats.org/officeDocument/2006/relationships" type="chord" r:blip="">
                <dgm:adjLst>
                  <dgm:adj idx="1" val="80"/>
                  <dgm:adj idx="2" val="-80"/>
                </dgm:adjLst>
              </dgm:shape>
            </dgm:if>
            <dgm:else name="Name9">
              <dgm:shape xmlns:r="http://schemas.openxmlformats.org/officeDocument/2006/relationships" rot="180" type="chord" r:blip="">
                <dgm:adjLst>
                  <dgm:adj idx="1" val="80"/>
                  <dgm:adj idx="2" val="-80"/>
                </dgm:adjLst>
              </dgm:shape>
            </dgm:else>
          </dgm:choose>
          <dgm:presOf/>
        </dgm:layoutNode>
        <dgm:layoutNode name="Pie" styleLbl="alignNode1">
          <dgm:alg type="sp"/>
          <dgm:choose name="Name10">
            <dgm:if name="Name11" func="var" arg="dir" op="equ" val="norm">
              <dgm:choose name="Name12">
                <dgm:if name="Name13" axis="precedSib" ptType="node" func="cnt" op="equ" val="0">
                  <dgm:choose name="Name14">
                    <dgm:if name="Name15" axis="followSib" ptType="node" func="cnt" op="equ" val="0">
                      <dgm:shape xmlns:r="http://schemas.openxmlformats.org/officeDocument/2006/relationships" type="pie" r:blip="">
                        <dgm:adjLst>
                          <dgm:adj idx="1" val="90"/>
                          <dgm:adj idx="2" val="-90"/>
                        </dgm:adjLst>
                      </dgm:shape>
                    </dgm:if>
                    <dgm:if name="Name16" axis="followSib" ptType="node" func="cnt" op="equ" val="1">
                      <dgm:shape xmlns:r="http://schemas.openxmlformats.org/officeDocument/2006/relationships" type="pie" r:blip="">
                        <dgm:adjLst>
                          <dgm:adj idx="1" val="180"/>
                          <dgm:adj idx="2" val="-90"/>
                        </dgm:adjLst>
                      </dgm:shape>
                    </dgm:if>
                    <dgm:if name="Name17" axis="followSib" ptType="node" func="cnt" op="equ" val="2">
                      <dgm:shape xmlns:r="http://schemas.openxmlformats.org/officeDocument/2006/relationships" type="pie" r:blip="">
                        <dgm:adjLst>
                          <dgm:adj idx="1" val="-150"/>
                          <dgm:adj idx="2" val="-90"/>
                        </dgm:adjLst>
                      </dgm:shape>
                    </dgm:if>
                    <dgm:if name="Name18" axis="followSib" ptType="node" func="cnt" op="equ" val="3">
                      <dgm:shape xmlns:r="http://schemas.openxmlformats.org/officeDocument/2006/relationships" type="pie" r:blip="">
                        <dgm:adjLst>
                          <dgm:adj idx="1" val="-135"/>
                          <dgm:adj idx="2" val="-90"/>
                        </dgm:adjLst>
                      </dgm:shape>
                    </dgm:if>
                    <dgm:if name="Name19" axis="followSib" ptType="node" func="cnt" op="equ" val="4">
                      <dgm:shape xmlns:r="http://schemas.openxmlformats.org/officeDocument/2006/relationships" type="pie" r:blip="">
                        <dgm:adjLst>
                          <dgm:adj idx="1" val="-126"/>
                          <dgm:adj idx="2" val="-90"/>
                        </dgm:adjLst>
                      </dgm:shape>
                    </dgm:if>
                    <dgm:if name="Name20" axis="followSib" ptType="node" func="cnt" op="equ" val="5">
                      <dgm:shape xmlns:r="http://schemas.openxmlformats.org/officeDocument/2006/relationships" type="pie" r:blip="">
                        <dgm:adjLst>
                          <dgm:adj idx="1" val="-120"/>
                          <dgm:adj idx="2" val="-90"/>
                        </dgm:adjLst>
                      </dgm:shape>
                    </dgm:if>
                    <dgm:else name="Name21">
                      <dgm:shape xmlns:r="http://schemas.openxmlformats.org/officeDocument/2006/relationships" type="pie" r:blip="">
                        <dgm:adjLst>
                          <dgm:adj idx="1" val="-115.7143"/>
                          <dgm:adj idx="2" val="-90"/>
                        </dgm:adjLst>
                      </dgm:shape>
                    </dgm:else>
                  </dgm:choose>
                </dgm:if>
                <dgm:if name="Name22" axis="precedSib" ptType="node" func="cnt" op="equ" val="1">
                  <dgm:choose name="Name23">
                    <dgm:if name="Name24" axis="followSib" ptType="node" func="cnt" op="equ" val="0">
                      <dgm:shape xmlns:r="http://schemas.openxmlformats.org/officeDocument/2006/relationships" type="pie" r:blip="">
                        <dgm:adjLst>
                          <dgm:adj idx="1" val="90"/>
                          <dgm:adj idx="2" val="-90"/>
                        </dgm:adjLst>
                      </dgm:shape>
                    </dgm:if>
                    <dgm:if name="Name25" axis="followSib" ptType="node" func="cnt" op="equ" val="1">
                      <dgm:shape xmlns:r="http://schemas.openxmlformats.org/officeDocument/2006/relationships" type="pie" r:blip="">
                        <dgm:adjLst>
                          <dgm:adj idx="1" val="150"/>
                          <dgm:adj idx="2" val="-90"/>
                        </dgm:adjLst>
                      </dgm:shape>
                    </dgm:if>
                    <dgm:if name="Name26" axis="followSib" ptType="node" func="cnt" op="equ" val="2">
                      <dgm:shape xmlns:r="http://schemas.openxmlformats.org/officeDocument/2006/relationships" type="pie" r:blip="">
                        <dgm:adjLst>
                          <dgm:adj idx="1" val="180"/>
                          <dgm:adj idx="2" val="-90"/>
                        </dgm:adjLst>
                      </dgm:shape>
                    </dgm:if>
                    <dgm:if name="Name27" axis="followSib" ptType="node" func="cnt" op="equ" val="3">
                      <dgm:shape xmlns:r="http://schemas.openxmlformats.org/officeDocument/2006/relationships" type="pie" r:blip="">
                        <dgm:adjLst>
                          <dgm:adj idx="1" val="-162"/>
                          <dgm:adj idx="2" val="-90"/>
                        </dgm:adjLst>
                      </dgm:shape>
                    </dgm:if>
                    <dgm:if name="Name28" axis="followSib" ptType="node" func="cnt" op="equ" val="4">
                      <dgm:shape xmlns:r="http://schemas.openxmlformats.org/officeDocument/2006/relationships" type="pie" r:blip="">
                        <dgm:adjLst>
                          <dgm:adj idx="1" val="-150"/>
                          <dgm:adj idx="2" val="-90"/>
                        </dgm:adjLst>
                      </dgm:shape>
                    </dgm:if>
                    <dgm:else name="Name29">
                      <dgm:shape xmlns:r="http://schemas.openxmlformats.org/officeDocument/2006/relationships" type="pie" r:blip="">
                        <dgm:adjLst>
                          <dgm:adj idx="1" val="-141.4286"/>
                          <dgm:adj idx="2" val="-90"/>
                        </dgm:adjLst>
                      </dgm:shape>
                    </dgm:else>
                  </dgm:choose>
                </dgm:if>
                <dgm:if name="Name30" axis="precedSib" ptType="node" func="cnt" op="equ" val="2">
                  <dgm:choose name="Name31">
                    <dgm:if name="Name32" axis="followSib" ptType="node" func="cnt" op="equ" val="0">
                      <dgm:shape xmlns:r="http://schemas.openxmlformats.org/officeDocument/2006/relationships" type="pie" r:blip="">
                        <dgm:adjLst>
                          <dgm:adj idx="1" val="90"/>
                          <dgm:adj idx="2" val="-90"/>
                        </dgm:adjLst>
                      </dgm:shape>
                    </dgm:if>
                    <dgm:if name="Name33" axis="followSib" ptType="node" func="cnt" op="equ" val="1">
                      <dgm:shape xmlns:r="http://schemas.openxmlformats.org/officeDocument/2006/relationships" type="pie" r:blip="">
                        <dgm:adjLst>
                          <dgm:adj idx="1" val="135"/>
                          <dgm:adj idx="2" val="-90"/>
                        </dgm:adjLst>
                      </dgm:shape>
                    </dgm:if>
                    <dgm:if name="Name34" axis="followSib" ptType="node" func="cnt" op="equ" val="2">
                      <dgm:shape xmlns:r="http://schemas.openxmlformats.org/officeDocument/2006/relationships" type="pie" r:blip="">
                        <dgm:adjLst>
                          <dgm:adj idx="1" val="162"/>
                          <dgm:adj idx="2" val="-90"/>
                        </dgm:adjLst>
                      </dgm:shape>
                    </dgm:if>
                    <dgm:if name="Name35" axis="followSib" ptType="node" func="cnt" op="equ" val="3">
                      <dgm:shape xmlns:r="http://schemas.openxmlformats.org/officeDocument/2006/relationships" type="pie" r:blip="">
                        <dgm:adjLst>
                          <dgm:adj idx="1" val="180"/>
                          <dgm:adj idx="2" val="-90"/>
                        </dgm:adjLst>
                      </dgm:shape>
                    </dgm:if>
                    <dgm:else name="Name36">
                      <dgm:shape xmlns:r="http://schemas.openxmlformats.org/officeDocument/2006/relationships" type="pie" r:blip="">
                        <dgm:adjLst>
                          <dgm:adj idx="1" val="-167.1429"/>
                          <dgm:adj idx="2" val="-90"/>
                        </dgm:adjLst>
                      </dgm:shape>
                    </dgm:else>
                  </dgm:choose>
                </dgm:if>
                <dgm:if name="Name37" axis="precedSib" ptType="node" func="cnt" op="equ" val="3">
                  <dgm:choose name="Name38">
                    <dgm:if name="Name39" axis="followSib" ptType="node" func="cnt" op="equ" val="0">
                      <dgm:shape xmlns:r="http://schemas.openxmlformats.org/officeDocument/2006/relationships" type="pie" r:blip="">
                        <dgm:adjLst>
                          <dgm:adj idx="1" val="90"/>
                          <dgm:adj idx="2" val="-90"/>
                        </dgm:adjLst>
                      </dgm:shape>
                    </dgm:if>
                    <dgm:if name="Name40" axis="followSib" ptType="node" func="cnt" op="equ" val="1">
                      <dgm:shape xmlns:r="http://schemas.openxmlformats.org/officeDocument/2006/relationships" type="pie" r:blip="">
                        <dgm:adjLst>
                          <dgm:adj idx="1" val="126"/>
                          <dgm:adj idx="2" val="-90"/>
                        </dgm:adjLst>
                      </dgm:shape>
                    </dgm:if>
                    <dgm:if name="Name41" axis="followSib" ptType="node" func="cnt" op="equ" val="2">
                      <dgm:shape xmlns:r="http://schemas.openxmlformats.org/officeDocument/2006/relationships" type="pie" r:blip="">
                        <dgm:adjLst>
                          <dgm:adj idx="1" val="150"/>
                          <dgm:adj idx="2" val="-90"/>
                        </dgm:adjLst>
                      </dgm:shape>
                    </dgm:if>
                    <dgm:else name="Name42">
                      <dgm:shape xmlns:r="http://schemas.openxmlformats.org/officeDocument/2006/relationships" type="pie" r:blip="">
                        <dgm:adjLst>
                          <dgm:adj idx="1" val="167.1429"/>
                          <dgm:adj idx="2" val="-90"/>
                        </dgm:adjLst>
                      </dgm:shape>
                    </dgm:else>
                  </dgm:choose>
                </dgm:if>
                <dgm:if name="Name43" axis="precedSib" ptType="node" func="cnt" op="equ" val="4">
                  <dgm:choose name="Name44">
                    <dgm:if name="Name45" axis="followSib" ptType="node" func="cnt" op="equ" val="0">
                      <dgm:shape xmlns:r="http://schemas.openxmlformats.org/officeDocument/2006/relationships" type="pie" r:blip="">
                        <dgm:adjLst>
                          <dgm:adj idx="1" val="90"/>
                          <dgm:adj idx="2" val="-90"/>
                        </dgm:adjLst>
                      </dgm:shape>
                    </dgm:if>
                    <dgm:if name="Name46" axis="followSib" ptType="node" func="cnt" op="equ" val="1">
                      <dgm:shape xmlns:r="http://schemas.openxmlformats.org/officeDocument/2006/relationships" type="pie" r:blip="">
                        <dgm:adjLst>
                          <dgm:adj idx="1" val="120"/>
                          <dgm:adj idx="2" val="-90"/>
                        </dgm:adjLst>
                      </dgm:shape>
                    </dgm:if>
                    <dgm:else name="Name47">
                      <dgm:shape xmlns:r="http://schemas.openxmlformats.org/officeDocument/2006/relationships" type="pie" r:blip="">
                        <dgm:adjLst>
                          <dgm:adj idx="1" val="141.4286"/>
                          <dgm:adj idx="2" val="-90"/>
                        </dgm:adjLst>
                      </dgm:shape>
                    </dgm:else>
                  </dgm:choose>
                </dgm:if>
                <dgm:if name="Name48" axis="precedSib" ptType="node" func="cnt" op="equ" val="5">
                  <dgm:choose name="Name49">
                    <dgm:if name="Name50" axis="followSib" ptType="node" func="cnt" op="equ" val="0">
                      <dgm:shape xmlns:r="http://schemas.openxmlformats.org/officeDocument/2006/relationships" type="pie" r:blip="">
                        <dgm:adjLst>
                          <dgm:adj idx="1" val="90"/>
                          <dgm:adj idx="2" val="-90"/>
                        </dgm:adjLst>
                      </dgm:shape>
                    </dgm:if>
                    <dgm:else name="Name51">
                      <dgm:shape xmlns:r="http://schemas.openxmlformats.org/officeDocument/2006/relationships" type="pie" r:blip="">
                        <dgm:adjLst>
                          <dgm:adj idx="1" val="115.7143"/>
                          <dgm:adj idx="2" val="-90"/>
                        </dgm:adjLst>
                      </dgm:shape>
                    </dgm:else>
                  </dgm:choose>
                </dgm:if>
                <dgm:else name="Name52">
                  <dgm:shape xmlns:r="http://schemas.openxmlformats.org/officeDocument/2006/relationships" type="pie" r:blip="">
                    <dgm:adjLst>
                      <dgm:adj idx="1" val="90"/>
                      <dgm:adj idx="2" val="-90"/>
                    </dgm:adjLst>
                  </dgm:shape>
                </dgm:else>
              </dgm:choose>
            </dgm:if>
            <dgm:else name="Name53">
              <dgm:choose name="Name54">
                <dgm:if name="Name55" axis="precedSib" ptType="node" func="cnt" op="equ" val="0">
                  <dgm:choose name="Name56">
                    <dgm:if name="Name57" axis="followSib" ptType="node" func="cnt" op="equ" val="0">
                      <dgm:shape xmlns:r="http://schemas.openxmlformats.org/officeDocument/2006/relationships" rot="180" type="pie" r:blip="">
                        <dgm:adjLst>
                          <dgm:adj idx="1" val="90"/>
                          <dgm:adj idx="2" val="-90"/>
                        </dgm:adjLst>
                      </dgm:shape>
                    </dgm:if>
                    <dgm:if name="Name58" axis="followSib" ptType="node" func="cnt" op="equ" val="1">
                      <dgm:shape xmlns:r="http://schemas.openxmlformats.org/officeDocument/2006/relationships" rot="180" type="pie" r:blip="">
                        <dgm:adjLst>
                          <dgm:adj idx="1" val="90"/>
                          <dgm:adj idx="2" val="180"/>
                        </dgm:adjLst>
                      </dgm:shape>
                    </dgm:if>
                    <dgm:if name="Name59" axis="followSib" ptType="node" func="cnt" op="equ" val="2">
                      <dgm:shape xmlns:r="http://schemas.openxmlformats.org/officeDocument/2006/relationships" rot="180" type="pie" r:blip="">
                        <dgm:adjLst>
                          <dgm:adj idx="1" val="90"/>
                          <dgm:adj idx="2" val="150"/>
                        </dgm:adjLst>
                      </dgm:shape>
                    </dgm:if>
                    <dgm:if name="Name60" axis="followSib" ptType="node" func="cnt" op="equ" val="3">
                      <dgm:shape xmlns:r="http://schemas.openxmlformats.org/officeDocument/2006/relationships" rot="180" type="pie" r:blip="">
                        <dgm:adjLst>
                          <dgm:adj idx="1" val="90"/>
                          <dgm:adj idx="2" val="135"/>
                        </dgm:adjLst>
                      </dgm:shape>
                    </dgm:if>
                    <dgm:if name="Name61" axis="followSib" ptType="node" func="cnt" op="equ" val="4">
                      <dgm:shape xmlns:r="http://schemas.openxmlformats.org/officeDocument/2006/relationships" rot="180" type="pie" r:blip="">
                        <dgm:adjLst>
                          <dgm:adj idx="1" val="90"/>
                          <dgm:adj idx="2" val="126"/>
                        </dgm:adjLst>
                      </dgm:shape>
                    </dgm:if>
                    <dgm:if name="Name62" axis="followSib" ptType="node" func="cnt" op="equ" val="5">
                      <dgm:shape xmlns:r="http://schemas.openxmlformats.org/officeDocument/2006/relationships" rot="180" type="pie" r:blip="">
                        <dgm:adjLst>
                          <dgm:adj idx="1" val="90"/>
                          <dgm:adj idx="2" val="120"/>
                        </dgm:adjLst>
                      </dgm:shape>
                    </dgm:if>
                    <dgm:else name="Name63">
                      <dgm:shape xmlns:r="http://schemas.openxmlformats.org/officeDocument/2006/relationships" rot="180" type="pie" r:blip="">
                        <dgm:adjLst>
                          <dgm:adj idx="1" val="90"/>
                          <dgm:adj idx="2" val="115.7143"/>
                        </dgm:adjLst>
                      </dgm:shape>
                    </dgm:else>
                  </dgm:choose>
                </dgm:if>
                <dgm:if name="Name64" axis="precedSib" ptType="node" func="cnt" op="equ" val="1">
                  <dgm:choose name="Name65">
                    <dgm:if name="Name66" axis="followSib" ptType="node" func="cnt" op="equ" val="0">
                      <dgm:shape xmlns:r="http://schemas.openxmlformats.org/officeDocument/2006/relationships" rot="180" type="pie" r:blip="">
                        <dgm:adjLst>
                          <dgm:adj idx="1" val="90"/>
                          <dgm:adj idx="2" val="-90"/>
                        </dgm:adjLst>
                      </dgm:shape>
                    </dgm:if>
                    <dgm:if name="Name67" axis="followSib" ptType="node" func="cnt" op="equ" val="1">
                      <dgm:shape xmlns:r="http://schemas.openxmlformats.org/officeDocument/2006/relationships" rot="180" type="pie" r:blip="">
                        <dgm:adjLst>
                          <dgm:adj idx="1" val="90"/>
                          <dgm:adj idx="2" val="-150"/>
                        </dgm:adjLst>
                      </dgm:shape>
                    </dgm:if>
                    <dgm:if name="Name68" axis="followSib" ptType="node" func="cnt" op="equ" val="2">
                      <dgm:shape xmlns:r="http://schemas.openxmlformats.org/officeDocument/2006/relationships" rot="180" type="pie" r:blip="">
                        <dgm:adjLst>
                          <dgm:adj idx="1" val="90"/>
                          <dgm:adj idx="2" val="180"/>
                        </dgm:adjLst>
                      </dgm:shape>
                    </dgm:if>
                    <dgm:if name="Name69" axis="followSib" ptType="node" func="cnt" op="equ" val="3">
                      <dgm:shape xmlns:r="http://schemas.openxmlformats.org/officeDocument/2006/relationships" rot="180" type="pie" r:blip="">
                        <dgm:adjLst>
                          <dgm:adj idx="1" val="90"/>
                          <dgm:adj idx="2" val="162"/>
                        </dgm:adjLst>
                      </dgm:shape>
                    </dgm:if>
                    <dgm:if name="Name70" axis="followSib" ptType="node" func="cnt" op="equ" val="4">
                      <dgm:shape xmlns:r="http://schemas.openxmlformats.org/officeDocument/2006/relationships" rot="180" type="pie" r:blip="">
                        <dgm:adjLst>
                          <dgm:adj idx="1" val="90"/>
                          <dgm:adj idx="2" val="150"/>
                        </dgm:adjLst>
                      </dgm:shape>
                    </dgm:if>
                    <dgm:else name="Name71">
                      <dgm:shape xmlns:r="http://schemas.openxmlformats.org/officeDocument/2006/relationships" rot="180" type="pie" r:blip="">
                        <dgm:adjLst>
                          <dgm:adj idx="1" val="90"/>
                          <dgm:adj idx="2" val="141.4286"/>
                        </dgm:adjLst>
                      </dgm:shape>
                    </dgm:else>
                  </dgm:choose>
                </dgm:if>
                <dgm:if name="Name72" axis="precedSib" ptType="node" func="cnt" op="equ" val="2">
                  <dgm:choose name="Name73">
                    <dgm:if name="Name74" axis="followSib" ptType="node" func="cnt" op="equ" val="0">
                      <dgm:shape xmlns:r="http://schemas.openxmlformats.org/officeDocument/2006/relationships" rot="180" type="pie" r:blip="">
                        <dgm:adjLst>
                          <dgm:adj idx="1" val="90"/>
                          <dgm:adj idx="2" val="-90"/>
                        </dgm:adjLst>
                      </dgm:shape>
                    </dgm:if>
                    <dgm:if name="Name75" axis="followSib" ptType="node" func="cnt" op="equ" val="1">
                      <dgm:shape xmlns:r="http://schemas.openxmlformats.org/officeDocument/2006/relationships" rot="180" type="pie" r:blip="">
                        <dgm:adjLst>
                          <dgm:adj idx="1" val="90"/>
                          <dgm:adj idx="2" val="-135"/>
                        </dgm:adjLst>
                      </dgm:shape>
                    </dgm:if>
                    <dgm:if name="Name76" axis="followSib" ptType="node" func="cnt" op="equ" val="2">
                      <dgm:shape xmlns:r="http://schemas.openxmlformats.org/officeDocument/2006/relationships" rot="180" type="pie" r:blip="">
                        <dgm:adjLst>
                          <dgm:adj idx="1" val="90"/>
                          <dgm:adj idx="2" val="-162"/>
                        </dgm:adjLst>
                      </dgm:shape>
                    </dgm:if>
                    <dgm:if name="Name77" axis="followSib" ptType="node" func="cnt" op="equ" val="3">
                      <dgm:shape xmlns:r="http://schemas.openxmlformats.org/officeDocument/2006/relationships" rot="180" type="pie" r:blip="">
                        <dgm:adjLst>
                          <dgm:adj idx="1" val="90"/>
                          <dgm:adj idx="2" val="180"/>
                        </dgm:adjLst>
                      </dgm:shape>
                    </dgm:if>
                    <dgm:else name="Name78">
                      <dgm:shape xmlns:r="http://schemas.openxmlformats.org/officeDocument/2006/relationships" rot="180" type="pie" r:blip="">
                        <dgm:adjLst>
                          <dgm:adj idx="1" val="90"/>
                          <dgm:adj idx="2" val="167.1429"/>
                        </dgm:adjLst>
                      </dgm:shape>
                    </dgm:else>
                  </dgm:choose>
                </dgm:if>
                <dgm:if name="Name79" axis="precedSib" ptType="node" func="cnt" op="equ" val="3">
                  <dgm:choose name="Name80">
                    <dgm:if name="Name81" axis="followSib" ptType="node" func="cnt" op="equ" val="0">
                      <dgm:shape xmlns:r="http://schemas.openxmlformats.org/officeDocument/2006/relationships" rot="180" type="pie" r:blip="">
                        <dgm:adjLst>
                          <dgm:adj idx="1" val="90"/>
                          <dgm:adj idx="2" val="-90"/>
                        </dgm:adjLst>
                      </dgm:shape>
                    </dgm:if>
                    <dgm:if name="Name82" axis="followSib" ptType="node" func="cnt" op="equ" val="1">
                      <dgm:shape xmlns:r="http://schemas.openxmlformats.org/officeDocument/2006/relationships" rot="180" type="pie" r:blip="">
                        <dgm:adjLst>
                          <dgm:adj idx="1" val="90"/>
                          <dgm:adj idx="2" val="-126"/>
                        </dgm:adjLst>
                      </dgm:shape>
                    </dgm:if>
                    <dgm:if name="Name83" axis="followSib" ptType="node" func="cnt" op="equ" val="2">
                      <dgm:shape xmlns:r="http://schemas.openxmlformats.org/officeDocument/2006/relationships" rot="180" type="pie" r:blip="">
                        <dgm:adjLst>
                          <dgm:adj idx="1" val="90"/>
                          <dgm:adj idx="2" val="-150"/>
                        </dgm:adjLst>
                      </dgm:shape>
                    </dgm:if>
                    <dgm:else name="Name84">
                      <dgm:shape xmlns:r="http://schemas.openxmlformats.org/officeDocument/2006/relationships" rot="180" type="pie" r:blip="">
                        <dgm:adjLst>
                          <dgm:adj idx="1" val="90"/>
                          <dgm:adj idx="2" val="-167.1429"/>
                        </dgm:adjLst>
                      </dgm:shape>
                    </dgm:else>
                  </dgm:choose>
                </dgm:if>
                <dgm:if name="Name85" axis="precedSib" ptType="node" func="cnt" op="equ" val="4">
                  <dgm:choose name="Name86">
                    <dgm:if name="Name87" axis="followSib" ptType="node" func="cnt" op="equ" val="0">
                      <dgm:shape xmlns:r="http://schemas.openxmlformats.org/officeDocument/2006/relationships" rot="180" type="pie" r:blip="">
                        <dgm:adjLst>
                          <dgm:adj idx="1" val="90"/>
                          <dgm:adj idx="2" val="-90"/>
                        </dgm:adjLst>
                      </dgm:shape>
                    </dgm:if>
                    <dgm:if name="Name88" axis="followSib" ptType="node" func="cnt" op="equ" val="1">
                      <dgm:shape xmlns:r="http://schemas.openxmlformats.org/officeDocument/2006/relationships" rot="180" type="pie" r:blip="">
                        <dgm:adjLst>
                          <dgm:adj idx="1" val="90"/>
                          <dgm:adj idx="2" val="-120"/>
                        </dgm:adjLst>
                      </dgm:shape>
                    </dgm:if>
                    <dgm:else name="Name89">
                      <dgm:shape xmlns:r="http://schemas.openxmlformats.org/officeDocument/2006/relationships" rot="180" type="pie" r:blip="">
                        <dgm:adjLst>
                          <dgm:adj idx="1" val="90"/>
                          <dgm:adj idx="2" val="-141.4286"/>
                        </dgm:adjLst>
                      </dgm:shape>
                    </dgm:else>
                  </dgm:choose>
                </dgm:if>
                <dgm:if name="Name90" axis="precedSib" ptType="node" func="cnt" op="equ" val="5">
                  <dgm:choose name="Name91">
                    <dgm:if name="Name92" axis="followSib" ptType="node" func="cnt" op="equ" val="0">
                      <dgm:shape xmlns:r="http://schemas.openxmlformats.org/officeDocument/2006/relationships" rot="180" type="pie" r:blip="">
                        <dgm:adjLst>
                          <dgm:adj idx="1" val="90"/>
                          <dgm:adj idx="2" val="-90"/>
                        </dgm:adjLst>
                      </dgm:shape>
                    </dgm:if>
                    <dgm:else name="Name93">
                      <dgm:shape xmlns:r="http://schemas.openxmlformats.org/officeDocument/2006/relationships" rot="180" type="pie" r:blip="">
                        <dgm:adjLst>
                          <dgm:adj idx="1" val="90"/>
                          <dgm:adj idx="2" val="-115.7143"/>
                        </dgm:adjLst>
                      </dgm:shape>
                    </dgm:else>
                  </dgm:choose>
                </dgm:if>
                <dgm:else name="Name94">
                  <dgm:shape xmlns:r="http://schemas.openxmlformats.org/officeDocument/2006/relationships" rot="180" type="pie" r:blip="">
                    <dgm:adjLst>
                      <dgm:adj idx="1" val="90"/>
                      <dgm:adj idx="2" val="-90"/>
                    </dgm:adjLst>
                  </dgm:shape>
                </dgm:else>
              </dgm:choose>
            </dgm:else>
          </dgm:choose>
          <dgm:presOf/>
        </dgm:layoutNode>
        <dgm:layoutNode name="Parent" styleLbl="revTx">
          <dgm:varLst>
            <dgm:chMax val="1"/>
            <dgm:chPref val="1"/>
            <dgm:bulletEnabled val="1"/>
          </dgm:varLst>
          <dgm:choose name="Name95">
            <dgm:if name="Name96" func="var" arg="dir" op="equ" val="norm">
              <dgm:alg type="tx">
                <dgm:param type="parTxLTRAlign" val="r"/>
                <dgm:param type="parTxRTLAlign" val="r"/>
                <dgm:param type="shpTxLTRAlignCh" val="r"/>
                <dgm:param type="shpTxRTLAlignCh" val="r"/>
                <dgm:param type="txAnchorVert" val="b"/>
                <dgm:param type="autoTxRot" val="grav"/>
              </dgm:alg>
            </dgm:if>
            <dgm:else name="Name97">
              <dgm:alg type="tx">
                <dgm:param type="parTxLTRAlign" val="l"/>
                <dgm:param type="parTxRTLAlign" val="l"/>
                <dgm:param type="shpTxLTRAlignCh" val="l"/>
                <dgm:param type="shpTxRTLAlignCh" val="l"/>
                <dgm:param type="txAnchorVert" val="b"/>
                <dgm:param type="autoTxRot" val="grav"/>
              </dgm:alg>
            </dgm:else>
          </dgm:choose>
          <dgm:choose name="Name98">
            <dgm:if name="Name99" func="var" arg="dir" op="equ" val="norm">
              <dgm:shape xmlns:r="http://schemas.openxmlformats.org/officeDocument/2006/relationships" rot="-90" type="rect" r:blip="">
                <dgm:adjLst/>
              </dgm:shape>
            </dgm:if>
            <dgm:else name="Name100">
              <dgm:shape xmlns:r="http://schemas.openxmlformats.org/officeDocument/2006/relationships" rot="90" type="rect" r:blip="">
                <dgm:adjLst/>
              </dgm:shape>
            </dgm:else>
          </dgm:choose>
          <dgm:presOf axis="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choose name="Name101">
        <dgm:if name="Name102" axis="ch" ptType="node" func="cnt" op="gte" val="1">
          <dgm:forEach name="negSibTransForEach" axis="ch" ptType="sibTrans" hideLastTrans="0" cnt="1">
            <dgm:layoutNode name="negSibTrans">
              <dgm:alg type="sp"/>
              <dgm:shape xmlns:r="http://schemas.openxmlformats.org/officeDocument/2006/relationships" r:blip="">
                <dgm:adjLst/>
              </dgm:shape>
            </dgm:layoutNode>
          </dgm:forEach>
          <dgm:layoutNode name="composite">
            <dgm:alg type="composite">
              <dgm:param type="ar" val="0.5"/>
            </dgm:alg>
            <dgm:shape xmlns:r="http://schemas.openxmlformats.org/officeDocument/2006/relationships" r:blip="">
              <dgm:adjLst/>
            </dgm:shape>
            <dgm:choose name="Name103">
              <dgm:if name="Name104" func="var" arg="dir" op="equ" val="norm">
                <dgm:constrLst>
                  <dgm:constr type="l" for="ch" forName="Child" refType="w" fact="0"/>
                  <dgm:constr type="t" for="ch" forName="Child" refType="h" fact="0"/>
                  <dgm:constr type="w" for="ch" forName="Child" refType="w"/>
                  <dgm:constr type="h" for="ch" forName="Child" refType="h"/>
                </dgm:constrLst>
              </dgm:if>
              <dgm:else name="Name105">
                <dgm:constrLst>
                  <dgm:constr type="r" for="ch" forName="Child" refType="w"/>
                  <dgm:constr type="t" for="ch" forName="Child" refType="h" fact="0"/>
                  <dgm:constr type="w" for="ch" forName="Child" refType="w"/>
                  <dgm:constr type="h" for="ch" forName="Child" refType="h"/>
                </dgm:constrLst>
              </dgm:else>
            </dgm:choose>
            <dgm:ruleLst/>
            <dgm:layoutNode name="Child" styleLbl="revTx">
              <dgm:varLst>
                <dgm:chMax val="0"/>
                <dgm:chPref val="0"/>
                <dgm:bulletEnabled val="1"/>
              </dgm:varLst>
              <dgm:choose name="Name106">
                <dgm:if name="Name107" func="var" arg="dir" op="equ" val="norm">
                  <dgm:alg type="tx">
                    <dgm:param type="parTxLTRAlign" val="l"/>
                    <dgm:param type="parTxRTLAlign" val="r"/>
                    <dgm:param type="txAnchorVert" val="t"/>
                  </dgm:alg>
                </dgm:if>
                <dgm:else name="Name108">
                  <dgm:alg type="tx">
                    <dgm:param type="parTxLTRAlign" val="r"/>
                    <dgm:param type="parTxRTLAlign" val="l"/>
                    <dgm:param type="txAnchorVert" val="t"/>
                  </dgm:alg>
                </dgm:else>
              </dgm:choose>
              <dgm:shape xmlns:r="http://schemas.openxmlformats.org/officeDocument/2006/relationships" type="rect" r:blip="">
                <dgm:adjLst/>
              </dgm:shape>
              <dgm:presOf axis="des"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if>
        <dgm:else name="Name109"/>
      </dgm:choose>
    </dgm:forEach>
  </dgm:layoutNode>
</dgm:layoutDef>
</file>

<file path=ppt/diagrams/layout7.xml><?xml version="1.0" encoding="utf-8"?>
<dgm:layoutDef xmlns:dgm="http://schemas.openxmlformats.org/drawingml/2006/diagram" xmlns:a="http://schemas.openxmlformats.org/drawingml/2006/main" uniqueId="urn:microsoft.com/office/officeart/2009/3/layout/PieProcess">
  <dgm:title val=""/>
  <dgm:desc val=""/>
  <dgm:catLst>
    <dgm:cat type="list" pri="8600"/>
    <dgm:cat type="process" pri="4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constrLst>
      <dgm:constr type="primFontSz" for="des" forName="Parent" val="65"/>
      <dgm:constr type="primFontSz" for="des" forName="Child" refType="primFontSz" refFor="des" refForName="Parent" op="lte"/>
      <dgm:constr type="w" for="ch" forName="composite" refType="w"/>
      <dgm:constr type="h" for="ch" forName="composite" refType="h"/>
      <dgm:constr type="w" for="ch" forName="ParentComposite" refType="w" fact="0.5"/>
      <dgm:constr type="h" for="ch" forName="ParentComposite" refType="h"/>
      <dgm:constr type="w" for="ch" forName="negSibTrans" refType="h" refFor="ch" refForName="composite" fact="-0.075"/>
      <dgm:constr type="w" for="ch" forName="sibTrans" refType="w" refFor="ch" refForName="composite" fact="0.0425"/>
    </dgm:constrLst>
    <dgm:forEach name="nodesForEach" axis="ch" ptType="node" cnt="7">
      <dgm:layoutNode name="ParentComposite">
        <dgm:alg type="composite">
          <dgm:param type="ar" val="0.2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275"/>
              <dgm:constr type="w" for="ch" forName="Parent" refType="w" fact="0.6"/>
              <dgm:constr type="h" for="ch" forName="Parent" refType="h" fact="0.725"/>
              <dgm:constr type="l" for="ch" forName="Chord" refType="w" fact="0"/>
              <dgm:constr type="t" for="ch" forName="Chord" refType="h" fact="0"/>
              <dgm:constr type="w" for="ch" forName="Chord" refType="w"/>
              <dgm:constr type="h" for="ch" forName="Chord" refType="h" fact="0.25"/>
              <dgm:constr type="l" for="ch" forName="Pie" refType="w" fact="0.1"/>
              <dgm:constr type="t" for="ch" forName="Pie" refType="h" fact="0.025"/>
              <dgm:constr type="w" for="ch" forName="Pie" refType="w" fact="0.8"/>
              <dgm:constr type="h" for="ch" forName="Pie" refType="h" fact="0.2"/>
            </dgm:constrLst>
          </dgm:if>
          <dgm:else name="Name6">
            <dgm:constrLst>
              <dgm:constr type="r" for="ch" forName="Parent" refType="w"/>
              <dgm:constr type="t" for="ch" forName="Parent" refType="h" fact="0.275"/>
              <dgm:constr type="w" for="ch" forName="Parent" refType="w" fact="0.6"/>
              <dgm:constr type="h" for="ch" forName="Parent" refType="h" fact="0.725"/>
              <dgm:constr type="r" for="ch" forName="Chord" refType="w"/>
              <dgm:constr type="t" for="ch" forName="Chord" refType="h" fact="0"/>
              <dgm:constr type="w" for="ch" forName="Chord" refType="w"/>
              <dgm:constr type="h" for="ch" forName="Chord" refType="h" fact="0.25"/>
              <dgm:constr type="r" for="ch" forName="Pie" refType="w" fact="0.9"/>
              <dgm:constr type="t" for="ch" forName="Pie" refType="h" fact="0.025"/>
              <dgm:constr type="w" for="ch" forName="Pie" refType="w" fact="0.8"/>
              <dgm:constr type="h" for="ch" forName="Pie" refType="h" fact="0.2"/>
            </dgm:constrLst>
          </dgm:else>
        </dgm:choose>
        <dgm:layoutNode name="Chord" styleLbl="bgShp">
          <dgm:alg type="sp"/>
          <dgm:choose name="Name7">
            <dgm:if name="Name8" func="var" arg="dir" op="equ" val="norm">
              <dgm:shape xmlns:r="http://schemas.openxmlformats.org/officeDocument/2006/relationships" type="chord" r:blip="">
                <dgm:adjLst>
                  <dgm:adj idx="1" val="80"/>
                  <dgm:adj idx="2" val="-80"/>
                </dgm:adjLst>
              </dgm:shape>
            </dgm:if>
            <dgm:else name="Name9">
              <dgm:shape xmlns:r="http://schemas.openxmlformats.org/officeDocument/2006/relationships" rot="180" type="chord" r:blip="">
                <dgm:adjLst>
                  <dgm:adj idx="1" val="80"/>
                  <dgm:adj idx="2" val="-80"/>
                </dgm:adjLst>
              </dgm:shape>
            </dgm:else>
          </dgm:choose>
          <dgm:presOf/>
        </dgm:layoutNode>
        <dgm:layoutNode name="Pie" styleLbl="alignNode1">
          <dgm:alg type="sp"/>
          <dgm:choose name="Name10">
            <dgm:if name="Name11" func="var" arg="dir" op="equ" val="norm">
              <dgm:choose name="Name12">
                <dgm:if name="Name13" axis="precedSib" ptType="node" func="cnt" op="equ" val="0">
                  <dgm:choose name="Name14">
                    <dgm:if name="Name15" axis="followSib" ptType="node" func="cnt" op="equ" val="0">
                      <dgm:shape xmlns:r="http://schemas.openxmlformats.org/officeDocument/2006/relationships" type="pie" r:blip="">
                        <dgm:adjLst>
                          <dgm:adj idx="1" val="90"/>
                          <dgm:adj idx="2" val="-90"/>
                        </dgm:adjLst>
                      </dgm:shape>
                    </dgm:if>
                    <dgm:if name="Name16" axis="followSib" ptType="node" func="cnt" op="equ" val="1">
                      <dgm:shape xmlns:r="http://schemas.openxmlformats.org/officeDocument/2006/relationships" type="pie" r:blip="">
                        <dgm:adjLst>
                          <dgm:adj idx="1" val="180"/>
                          <dgm:adj idx="2" val="-90"/>
                        </dgm:adjLst>
                      </dgm:shape>
                    </dgm:if>
                    <dgm:if name="Name17" axis="followSib" ptType="node" func="cnt" op="equ" val="2">
                      <dgm:shape xmlns:r="http://schemas.openxmlformats.org/officeDocument/2006/relationships" type="pie" r:blip="">
                        <dgm:adjLst>
                          <dgm:adj idx="1" val="-150"/>
                          <dgm:adj idx="2" val="-90"/>
                        </dgm:adjLst>
                      </dgm:shape>
                    </dgm:if>
                    <dgm:if name="Name18" axis="followSib" ptType="node" func="cnt" op="equ" val="3">
                      <dgm:shape xmlns:r="http://schemas.openxmlformats.org/officeDocument/2006/relationships" type="pie" r:blip="">
                        <dgm:adjLst>
                          <dgm:adj idx="1" val="-135"/>
                          <dgm:adj idx="2" val="-90"/>
                        </dgm:adjLst>
                      </dgm:shape>
                    </dgm:if>
                    <dgm:if name="Name19" axis="followSib" ptType="node" func="cnt" op="equ" val="4">
                      <dgm:shape xmlns:r="http://schemas.openxmlformats.org/officeDocument/2006/relationships" type="pie" r:blip="">
                        <dgm:adjLst>
                          <dgm:adj idx="1" val="-126"/>
                          <dgm:adj idx="2" val="-90"/>
                        </dgm:adjLst>
                      </dgm:shape>
                    </dgm:if>
                    <dgm:if name="Name20" axis="followSib" ptType="node" func="cnt" op="equ" val="5">
                      <dgm:shape xmlns:r="http://schemas.openxmlformats.org/officeDocument/2006/relationships" type="pie" r:blip="">
                        <dgm:adjLst>
                          <dgm:adj idx="1" val="-120"/>
                          <dgm:adj idx="2" val="-90"/>
                        </dgm:adjLst>
                      </dgm:shape>
                    </dgm:if>
                    <dgm:else name="Name21">
                      <dgm:shape xmlns:r="http://schemas.openxmlformats.org/officeDocument/2006/relationships" type="pie" r:blip="">
                        <dgm:adjLst>
                          <dgm:adj idx="1" val="-115.7143"/>
                          <dgm:adj idx="2" val="-90"/>
                        </dgm:adjLst>
                      </dgm:shape>
                    </dgm:else>
                  </dgm:choose>
                </dgm:if>
                <dgm:if name="Name22" axis="precedSib" ptType="node" func="cnt" op="equ" val="1">
                  <dgm:choose name="Name23">
                    <dgm:if name="Name24" axis="followSib" ptType="node" func="cnt" op="equ" val="0">
                      <dgm:shape xmlns:r="http://schemas.openxmlformats.org/officeDocument/2006/relationships" type="pie" r:blip="">
                        <dgm:adjLst>
                          <dgm:adj idx="1" val="90"/>
                          <dgm:adj idx="2" val="-90"/>
                        </dgm:adjLst>
                      </dgm:shape>
                    </dgm:if>
                    <dgm:if name="Name25" axis="followSib" ptType="node" func="cnt" op="equ" val="1">
                      <dgm:shape xmlns:r="http://schemas.openxmlformats.org/officeDocument/2006/relationships" type="pie" r:blip="">
                        <dgm:adjLst>
                          <dgm:adj idx="1" val="150"/>
                          <dgm:adj idx="2" val="-90"/>
                        </dgm:adjLst>
                      </dgm:shape>
                    </dgm:if>
                    <dgm:if name="Name26" axis="followSib" ptType="node" func="cnt" op="equ" val="2">
                      <dgm:shape xmlns:r="http://schemas.openxmlformats.org/officeDocument/2006/relationships" type="pie" r:blip="">
                        <dgm:adjLst>
                          <dgm:adj idx="1" val="180"/>
                          <dgm:adj idx="2" val="-90"/>
                        </dgm:adjLst>
                      </dgm:shape>
                    </dgm:if>
                    <dgm:if name="Name27" axis="followSib" ptType="node" func="cnt" op="equ" val="3">
                      <dgm:shape xmlns:r="http://schemas.openxmlformats.org/officeDocument/2006/relationships" type="pie" r:blip="">
                        <dgm:adjLst>
                          <dgm:adj idx="1" val="-162"/>
                          <dgm:adj idx="2" val="-90"/>
                        </dgm:adjLst>
                      </dgm:shape>
                    </dgm:if>
                    <dgm:if name="Name28" axis="followSib" ptType="node" func="cnt" op="equ" val="4">
                      <dgm:shape xmlns:r="http://schemas.openxmlformats.org/officeDocument/2006/relationships" type="pie" r:blip="">
                        <dgm:adjLst>
                          <dgm:adj idx="1" val="-150"/>
                          <dgm:adj idx="2" val="-90"/>
                        </dgm:adjLst>
                      </dgm:shape>
                    </dgm:if>
                    <dgm:else name="Name29">
                      <dgm:shape xmlns:r="http://schemas.openxmlformats.org/officeDocument/2006/relationships" type="pie" r:blip="">
                        <dgm:adjLst>
                          <dgm:adj idx="1" val="-141.4286"/>
                          <dgm:adj idx="2" val="-90"/>
                        </dgm:adjLst>
                      </dgm:shape>
                    </dgm:else>
                  </dgm:choose>
                </dgm:if>
                <dgm:if name="Name30" axis="precedSib" ptType="node" func="cnt" op="equ" val="2">
                  <dgm:choose name="Name31">
                    <dgm:if name="Name32" axis="followSib" ptType="node" func="cnt" op="equ" val="0">
                      <dgm:shape xmlns:r="http://schemas.openxmlformats.org/officeDocument/2006/relationships" type="pie" r:blip="">
                        <dgm:adjLst>
                          <dgm:adj idx="1" val="90"/>
                          <dgm:adj idx="2" val="-90"/>
                        </dgm:adjLst>
                      </dgm:shape>
                    </dgm:if>
                    <dgm:if name="Name33" axis="followSib" ptType="node" func="cnt" op="equ" val="1">
                      <dgm:shape xmlns:r="http://schemas.openxmlformats.org/officeDocument/2006/relationships" type="pie" r:blip="">
                        <dgm:adjLst>
                          <dgm:adj idx="1" val="135"/>
                          <dgm:adj idx="2" val="-90"/>
                        </dgm:adjLst>
                      </dgm:shape>
                    </dgm:if>
                    <dgm:if name="Name34" axis="followSib" ptType="node" func="cnt" op="equ" val="2">
                      <dgm:shape xmlns:r="http://schemas.openxmlformats.org/officeDocument/2006/relationships" type="pie" r:blip="">
                        <dgm:adjLst>
                          <dgm:adj idx="1" val="162"/>
                          <dgm:adj idx="2" val="-90"/>
                        </dgm:adjLst>
                      </dgm:shape>
                    </dgm:if>
                    <dgm:if name="Name35" axis="followSib" ptType="node" func="cnt" op="equ" val="3">
                      <dgm:shape xmlns:r="http://schemas.openxmlformats.org/officeDocument/2006/relationships" type="pie" r:blip="">
                        <dgm:adjLst>
                          <dgm:adj idx="1" val="180"/>
                          <dgm:adj idx="2" val="-90"/>
                        </dgm:adjLst>
                      </dgm:shape>
                    </dgm:if>
                    <dgm:else name="Name36">
                      <dgm:shape xmlns:r="http://schemas.openxmlformats.org/officeDocument/2006/relationships" type="pie" r:blip="">
                        <dgm:adjLst>
                          <dgm:adj idx="1" val="-167.1429"/>
                          <dgm:adj idx="2" val="-90"/>
                        </dgm:adjLst>
                      </dgm:shape>
                    </dgm:else>
                  </dgm:choose>
                </dgm:if>
                <dgm:if name="Name37" axis="precedSib" ptType="node" func="cnt" op="equ" val="3">
                  <dgm:choose name="Name38">
                    <dgm:if name="Name39" axis="followSib" ptType="node" func="cnt" op="equ" val="0">
                      <dgm:shape xmlns:r="http://schemas.openxmlformats.org/officeDocument/2006/relationships" type="pie" r:blip="">
                        <dgm:adjLst>
                          <dgm:adj idx="1" val="90"/>
                          <dgm:adj idx="2" val="-90"/>
                        </dgm:adjLst>
                      </dgm:shape>
                    </dgm:if>
                    <dgm:if name="Name40" axis="followSib" ptType="node" func="cnt" op="equ" val="1">
                      <dgm:shape xmlns:r="http://schemas.openxmlformats.org/officeDocument/2006/relationships" type="pie" r:blip="">
                        <dgm:adjLst>
                          <dgm:adj idx="1" val="126"/>
                          <dgm:adj idx="2" val="-90"/>
                        </dgm:adjLst>
                      </dgm:shape>
                    </dgm:if>
                    <dgm:if name="Name41" axis="followSib" ptType="node" func="cnt" op="equ" val="2">
                      <dgm:shape xmlns:r="http://schemas.openxmlformats.org/officeDocument/2006/relationships" type="pie" r:blip="">
                        <dgm:adjLst>
                          <dgm:adj idx="1" val="150"/>
                          <dgm:adj idx="2" val="-90"/>
                        </dgm:adjLst>
                      </dgm:shape>
                    </dgm:if>
                    <dgm:else name="Name42">
                      <dgm:shape xmlns:r="http://schemas.openxmlformats.org/officeDocument/2006/relationships" type="pie" r:blip="">
                        <dgm:adjLst>
                          <dgm:adj idx="1" val="167.1429"/>
                          <dgm:adj idx="2" val="-90"/>
                        </dgm:adjLst>
                      </dgm:shape>
                    </dgm:else>
                  </dgm:choose>
                </dgm:if>
                <dgm:if name="Name43" axis="precedSib" ptType="node" func="cnt" op="equ" val="4">
                  <dgm:choose name="Name44">
                    <dgm:if name="Name45" axis="followSib" ptType="node" func="cnt" op="equ" val="0">
                      <dgm:shape xmlns:r="http://schemas.openxmlformats.org/officeDocument/2006/relationships" type="pie" r:blip="">
                        <dgm:adjLst>
                          <dgm:adj idx="1" val="90"/>
                          <dgm:adj idx="2" val="-90"/>
                        </dgm:adjLst>
                      </dgm:shape>
                    </dgm:if>
                    <dgm:if name="Name46" axis="followSib" ptType="node" func="cnt" op="equ" val="1">
                      <dgm:shape xmlns:r="http://schemas.openxmlformats.org/officeDocument/2006/relationships" type="pie" r:blip="">
                        <dgm:adjLst>
                          <dgm:adj idx="1" val="120"/>
                          <dgm:adj idx="2" val="-90"/>
                        </dgm:adjLst>
                      </dgm:shape>
                    </dgm:if>
                    <dgm:else name="Name47">
                      <dgm:shape xmlns:r="http://schemas.openxmlformats.org/officeDocument/2006/relationships" type="pie" r:blip="">
                        <dgm:adjLst>
                          <dgm:adj idx="1" val="141.4286"/>
                          <dgm:adj idx="2" val="-90"/>
                        </dgm:adjLst>
                      </dgm:shape>
                    </dgm:else>
                  </dgm:choose>
                </dgm:if>
                <dgm:if name="Name48" axis="precedSib" ptType="node" func="cnt" op="equ" val="5">
                  <dgm:choose name="Name49">
                    <dgm:if name="Name50" axis="followSib" ptType="node" func="cnt" op="equ" val="0">
                      <dgm:shape xmlns:r="http://schemas.openxmlformats.org/officeDocument/2006/relationships" type="pie" r:blip="">
                        <dgm:adjLst>
                          <dgm:adj idx="1" val="90"/>
                          <dgm:adj idx="2" val="-90"/>
                        </dgm:adjLst>
                      </dgm:shape>
                    </dgm:if>
                    <dgm:else name="Name51">
                      <dgm:shape xmlns:r="http://schemas.openxmlformats.org/officeDocument/2006/relationships" type="pie" r:blip="">
                        <dgm:adjLst>
                          <dgm:adj idx="1" val="115.7143"/>
                          <dgm:adj idx="2" val="-90"/>
                        </dgm:adjLst>
                      </dgm:shape>
                    </dgm:else>
                  </dgm:choose>
                </dgm:if>
                <dgm:else name="Name52">
                  <dgm:shape xmlns:r="http://schemas.openxmlformats.org/officeDocument/2006/relationships" type="pie" r:blip="">
                    <dgm:adjLst>
                      <dgm:adj idx="1" val="90"/>
                      <dgm:adj idx="2" val="-90"/>
                    </dgm:adjLst>
                  </dgm:shape>
                </dgm:else>
              </dgm:choose>
            </dgm:if>
            <dgm:else name="Name53">
              <dgm:choose name="Name54">
                <dgm:if name="Name55" axis="precedSib" ptType="node" func="cnt" op="equ" val="0">
                  <dgm:choose name="Name56">
                    <dgm:if name="Name57" axis="followSib" ptType="node" func="cnt" op="equ" val="0">
                      <dgm:shape xmlns:r="http://schemas.openxmlformats.org/officeDocument/2006/relationships" rot="180" type="pie" r:blip="">
                        <dgm:adjLst>
                          <dgm:adj idx="1" val="90"/>
                          <dgm:adj idx="2" val="-90"/>
                        </dgm:adjLst>
                      </dgm:shape>
                    </dgm:if>
                    <dgm:if name="Name58" axis="followSib" ptType="node" func="cnt" op="equ" val="1">
                      <dgm:shape xmlns:r="http://schemas.openxmlformats.org/officeDocument/2006/relationships" rot="180" type="pie" r:blip="">
                        <dgm:adjLst>
                          <dgm:adj idx="1" val="90"/>
                          <dgm:adj idx="2" val="180"/>
                        </dgm:adjLst>
                      </dgm:shape>
                    </dgm:if>
                    <dgm:if name="Name59" axis="followSib" ptType="node" func="cnt" op="equ" val="2">
                      <dgm:shape xmlns:r="http://schemas.openxmlformats.org/officeDocument/2006/relationships" rot="180" type="pie" r:blip="">
                        <dgm:adjLst>
                          <dgm:adj idx="1" val="90"/>
                          <dgm:adj idx="2" val="150"/>
                        </dgm:adjLst>
                      </dgm:shape>
                    </dgm:if>
                    <dgm:if name="Name60" axis="followSib" ptType="node" func="cnt" op="equ" val="3">
                      <dgm:shape xmlns:r="http://schemas.openxmlformats.org/officeDocument/2006/relationships" rot="180" type="pie" r:blip="">
                        <dgm:adjLst>
                          <dgm:adj idx="1" val="90"/>
                          <dgm:adj idx="2" val="135"/>
                        </dgm:adjLst>
                      </dgm:shape>
                    </dgm:if>
                    <dgm:if name="Name61" axis="followSib" ptType="node" func="cnt" op="equ" val="4">
                      <dgm:shape xmlns:r="http://schemas.openxmlformats.org/officeDocument/2006/relationships" rot="180" type="pie" r:blip="">
                        <dgm:adjLst>
                          <dgm:adj idx="1" val="90"/>
                          <dgm:adj idx="2" val="126"/>
                        </dgm:adjLst>
                      </dgm:shape>
                    </dgm:if>
                    <dgm:if name="Name62" axis="followSib" ptType="node" func="cnt" op="equ" val="5">
                      <dgm:shape xmlns:r="http://schemas.openxmlformats.org/officeDocument/2006/relationships" rot="180" type="pie" r:blip="">
                        <dgm:adjLst>
                          <dgm:adj idx="1" val="90"/>
                          <dgm:adj idx="2" val="120"/>
                        </dgm:adjLst>
                      </dgm:shape>
                    </dgm:if>
                    <dgm:else name="Name63">
                      <dgm:shape xmlns:r="http://schemas.openxmlformats.org/officeDocument/2006/relationships" rot="180" type="pie" r:blip="">
                        <dgm:adjLst>
                          <dgm:adj idx="1" val="90"/>
                          <dgm:adj idx="2" val="115.7143"/>
                        </dgm:adjLst>
                      </dgm:shape>
                    </dgm:else>
                  </dgm:choose>
                </dgm:if>
                <dgm:if name="Name64" axis="precedSib" ptType="node" func="cnt" op="equ" val="1">
                  <dgm:choose name="Name65">
                    <dgm:if name="Name66" axis="followSib" ptType="node" func="cnt" op="equ" val="0">
                      <dgm:shape xmlns:r="http://schemas.openxmlformats.org/officeDocument/2006/relationships" rot="180" type="pie" r:blip="">
                        <dgm:adjLst>
                          <dgm:adj idx="1" val="90"/>
                          <dgm:adj idx="2" val="-90"/>
                        </dgm:adjLst>
                      </dgm:shape>
                    </dgm:if>
                    <dgm:if name="Name67" axis="followSib" ptType="node" func="cnt" op="equ" val="1">
                      <dgm:shape xmlns:r="http://schemas.openxmlformats.org/officeDocument/2006/relationships" rot="180" type="pie" r:blip="">
                        <dgm:adjLst>
                          <dgm:adj idx="1" val="90"/>
                          <dgm:adj idx="2" val="-150"/>
                        </dgm:adjLst>
                      </dgm:shape>
                    </dgm:if>
                    <dgm:if name="Name68" axis="followSib" ptType="node" func="cnt" op="equ" val="2">
                      <dgm:shape xmlns:r="http://schemas.openxmlformats.org/officeDocument/2006/relationships" rot="180" type="pie" r:blip="">
                        <dgm:adjLst>
                          <dgm:adj idx="1" val="90"/>
                          <dgm:adj idx="2" val="180"/>
                        </dgm:adjLst>
                      </dgm:shape>
                    </dgm:if>
                    <dgm:if name="Name69" axis="followSib" ptType="node" func="cnt" op="equ" val="3">
                      <dgm:shape xmlns:r="http://schemas.openxmlformats.org/officeDocument/2006/relationships" rot="180" type="pie" r:blip="">
                        <dgm:adjLst>
                          <dgm:adj idx="1" val="90"/>
                          <dgm:adj idx="2" val="162"/>
                        </dgm:adjLst>
                      </dgm:shape>
                    </dgm:if>
                    <dgm:if name="Name70" axis="followSib" ptType="node" func="cnt" op="equ" val="4">
                      <dgm:shape xmlns:r="http://schemas.openxmlformats.org/officeDocument/2006/relationships" rot="180" type="pie" r:blip="">
                        <dgm:adjLst>
                          <dgm:adj idx="1" val="90"/>
                          <dgm:adj idx="2" val="150"/>
                        </dgm:adjLst>
                      </dgm:shape>
                    </dgm:if>
                    <dgm:else name="Name71">
                      <dgm:shape xmlns:r="http://schemas.openxmlformats.org/officeDocument/2006/relationships" rot="180" type="pie" r:blip="">
                        <dgm:adjLst>
                          <dgm:adj idx="1" val="90"/>
                          <dgm:adj idx="2" val="141.4286"/>
                        </dgm:adjLst>
                      </dgm:shape>
                    </dgm:else>
                  </dgm:choose>
                </dgm:if>
                <dgm:if name="Name72" axis="precedSib" ptType="node" func="cnt" op="equ" val="2">
                  <dgm:choose name="Name73">
                    <dgm:if name="Name74" axis="followSib" ptType="node" func="cnt" op="equ" val="0">
                      <dgm:shape xmlns:r="http://schemas.openxmlformats.org/officeDocument/2006/relationships" rot="180" type="pie" r:blip="">
                        <dgm:adjLst>
                          <dgm:adj idx="1" val="90"/>
                          <dgm:adj idx="2" val="-90"/>
                        </dgm:adjLst>
                      </dgm:shape>
                    </dgm:if>
                    <dgm:if name="Name75" axis="followSib" ptType="node" func="cnt" op="equ" val="1">
                      <dgm:shape xmlns:r="http://schemas.openxmlformats.org/officeDocument/2006/relationships" rot="180" type="pie" r:blip="">
                        <dgm:adjLst>
                          <dgm:adj idx="1" val="90"/>
                          <dgm:adj idx="2" val="-135"/>
                        </dgm:adjLst>
                      </dgm:shape>
                    </dgm:if>
                    <dgm:if name="Name76" axis="followSib" ptType="node" func="cnt" op="equ" val="2">
                      <dgm:shape xmlns:r="http://schemas.openxmlformats.org/officeDocument/2006/relationships" rot="180" type="pie" r:blip="">
                        <dgm:adjLst>
                          <dgm:adj idx="1" val="90"/>
                          <dgm:adj idx="2" val="-162"/>
                        </dgm:adjLst>
                      </dgm:shape>
                    </dgm:if>
                    <dgm:if name="Name77" axis="followSib" ptType="node" func="cnt" op="equ" val="3">
                      <dgm:shape xmlns:r="http://schemas.openxmlformats.org/officeDocument/2006/relationships" rot="180" type="pie" r:blip="">
                        <dgm:adjLst>
                          <dgm:adj idx="1" val="90"/>
                          <dgm:adj idx="2" val="180"/>
                        </dgm:adjLst>
                      </dgm:shape>
                    </dgm:if>
                    <dgm:else name="Name78">
                      <dgm:shape xmlns:r="http://schemas.openxmlformats.org/officeDocument/2006/relationships" rot="180" type="pie" r:blip="">
                        <dgm:adjLst>
                          <dgm:adj idx="1" val="90"/>
                          <dgm:adj idx="2" val="167.1429"/>
                        </dgm:adjLst>
                      </dgm:shape>
                    </dgm:else>
                  </dgm:choose>
                </dgm:if>
                <dgm:if name="Name79" axis="precedSib" ptType="node" func="cnt" op="equ" val="3">
                  <dgm:choose name="Name80">
                    <dgm:if name="Name81" axis="followSib" ptType="node" func="cnt" op="equ" val="0">
                      <dgm:shape xmlns:r="http://schemas.openxmlformats.org/officeDocument/2006/relationships" rot="180" type="pie" r:blip="">
                        <dgm:adjLst>
                          <dgm:adj idx="1" val="90"/>
                          <dgm:adj idx="2" val="-90"/>
                        </dgm:adjLst>
                      </dgm:shape>
                    </dgm:if>
                    <dgm:if name="Name82" axis="followSib" ptType="node" func="cnt" op="equ" val="1">
                      <dgm:shape xmlns:r="http://schemas.openxmlformats.org/officeDocument/2006/relationships" rot="180" type="pie" r:blip="">
                        <dgm:adjLst>
                          <dgm:adj idx="1" val="90"/>
                          <dgm:adj idx="2" val="-126"/>
                        </dgm:adjLst>
                      </dgm:shape>
                    </dgm:if>
                    <dgm:if name="Name83" axis="followSib" ptType="node" func="cnt" op="equ" val="2">
                      <dgm:shape xmlns:r="http://schemas.openxmlformats.org/officeDocument/2006/relationships" rot="180" type="pie" r:blip="">
                        <dgm:adjLst>
                          <dgm:adj idx="1" val="90"/>
                          <dgm:adj idx="2" val="-150"/>
                        </dgm:adjLst>
                      </dgm:shape>
                    </dgm:if>
                    <dgm:else name="Name84">
                      <dgm:shape xmlns:r="http://schemas.openxmlformats.org/officeDocument/2006/relationships" rot="180" type="pie" r:blip="">
                        <dgm:adjLst>
                          <dgm:adj idx="1" val="90"/>
                          <dgm:adj idx="2" val="-167.1429"/>
                        </dgm:adjLst>
                      </dgm:shape>
                    </dgm:else>
                  </dgm:choose>
                </dgm:if>
                <dgm:if name="Name85" axis="precedSib" ptType="node" func="cnt" op="equ" val="4">
                  <dgm:choose name="Name86">
                    <dgm:if name="Name87" axis="followSib" ptType="node" func="cnt" op="equ" val="0">
                      <dgm:shape xmlns:r="http://schemas.openxmlformats.org/officeDocument/2006/relationships" rot="180" type="pie" r:blip="">
                        <dgm:adjLst>
                          <dgm:adj idx="1" val="90"/>
                          <dgm:adj idx="2" val="-90"/>
                        </dgm:adjLst>
                      </dgm:shape>
                    </dgm:if>
                    <dgm:if name="Name88" axis="followSib" ptType="node" func="cnt" op="equ" val="1">
                      <dgm:shape xmlns:r="http://schemas.openxmlformats.org/officeDocument/2006/relationships" rot="180" type="pie" r:blip="">
                        <dgm:adjLst>
                          <dgm:adj idx="1" val="90"/>
                          <dgm:adj idx="2" val="-120"/>
                        </dgm:adjLst>
                      </dgm:shape>
                    </dgm:if>
                    <dgm:else name="Name89">
                      <dgm:shape xmlns:r="http://schemas.openxmlformats.org/officeDocument/2006/relationships" rot="180" type="pie" r:blip="">
                        <dgm:adjLst>
                          <dgm:adj idx="1" val="90"/>
                          <dgm:adj idx="2" val="-141.4286"/>
                        </dgm:adjLst>
                      </dgm:shape>
                    </dgm:else>
                  </dgm:choose>
                </dgm:if>
                <dgm:if name="Name90" axis="precedSib" ptType="node" func="cnt" op="equ" val="5">
                  <dgm:choose name="Name91">
                    <dgm:if name="Name92" axis="followSib" ptType="node" func="cnt" op="equ" val="0">
                      <dgm:shape xmlns:r="http://schemas.openxmlformats.org/officeDocument/2006/relationships" rot="180" type="pie" r:blip="">
                        <dgm:adjLst>
                          <dgm:adj idx="1" val="90"/>
                          <dgm:adj idx="2" val="-90"/>
                        </dgm:adjLst>
                      </dgm:shape>
                    </dgm:if>
                    <dgm:else name="Name93">
                      <dgm:shape xmlns:r="http://schemas.openxmlformats.org/officeDocument/2006/relationships" rot="180" type="pie" r:blip="">
                        <dgm:adjLst>
                          <dgm:adj idx="1" val="90"/>
                          <dgm:adj idx="2" val="-115.7143"/>
                        </dgm:adjLst>
                      </dgm:shape>
                    </dgm:else>
                  </dgm:choose>
                </dgm:if>
                <dgm:else name="Name94">
                  <dgm:shape xmlns:r="http://schemas.openxmlformats.org/officeDocument/2006/relationships" rot="180" type="pie" r:blip="">
                    <dgm:adjLst>
                      <dgm:adj idx="1" val="90"/>
                      <dgm:adj idx="2" val="-90"/>
                    </dgm:adjLst>
                  </dgm:shape>
                </dgm:else>
              </dgm:choose>
            </dgm:else>
          </dgm:choose>
          <dgm:presOf/>
        </dgm:layoutNode>
        <dgm:layoutNode name="Parent" styleLbl="revTx">
          <dgm:varLst>
            <dgm:chMax val="1"/>
            <dgm:chPref val="1"/>
            <dgm:bulletEnabled val="1"/>
          </dgm:varLst>
          <dgm:choose name="Name95">
            <dgm:if name="Name96" func="var" arg="dir" op="equ" val="norm">
              <dgm:alg type="tx">
                <dgm:param type="parTxLTRAlign" val="r"/>
                <dgm:param type="parTxRTLAlign" val="r"/>
                <dgm:param type="shpTxLTRAlignCh" val="r"/>
                <dgm:param type="shpTxRTLAlignCh" val="r"/>
                <dgm:param type="txAnchorVert" val="b"/>
                <dgm:param type="autoTxRot" val="grav"/>
              </dgm:alg>
            </dgm:if>
            <dgm:else name="Name97">
              <dgm:alg type="tx">
                <dgm:param type="parTxLTRAlign" val="l"/>
                <dgm:param type="parTxRTLAlign" val="l"/>
                <dgm:param type="shpTxLTRAlignCh" val="l"/>
                <dgm:param type="shpTxRTLAlignCh" val="l"/>
                <dgm:param type="txAnchorVert" val="b"/>
                <dgm:param type="autoTxRot" val="grav"/>
              </dgm:alg>
            </dgm:else>
          </dgm:choose>
          <dgm:choose name="Name98">
            <dgm:if name="Name99" func="var" arg="dir" op="equ" val="norm">
              <dgm:shape xmlns:r="http://schemas.openxmlformats.org/officeDocument/2006/relationships" rot="-90" type="rect" r:blip="">
                <dgm:adjLst/>
              </dgm:shape>
            </dgm:if>
            <dgm:else name="Name100">
              <dgm:shape xmlns:r="http://schemas.openxmlformats.org/officeDocument/2006/relationships" rot="90" type="rect" r:blip="">
                <dgm:adjLst/>
              </dgm:shape>
            </dgm:else>
          </dgm:choose>
          <dgm:presOf axis="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choose name="Name101">
        <dgm:if name="Name102" axis="ch" ptType="node" func="cnt" op="gte" val="1">
          <dgm:forEach name="negSibTransForEach" axis="ch" ptType="sibTrans" hideLastTrans="0" cnt="1">
            <dgm:layoutNode name="negSibTrans">
              <dgm:alg type="sp"/>
              <dgm:shape xmlns:r="http://schemas.openxmlformats.org/officeDocument/2006/relationships" r:blip="">
                <dgm:adjLst/>
              </dgm:shape>
            </dgm:layoutNode>
          </dgm:forEach>
          <dgm:layoutNode name="composite">
            <dgm:alg type="composite">
              <dgm:param type="ar" val="0.5"/>
            </dgm:alg>
            <dgm:shape xmlns:r="http://schemas.openxmlformats.org/officeDocument/2006/relationships" r:blip="">
              <dgm:adjLst/>
            </dgm:shape>
            <dgm:choose name="Name103">
              <dgm:if name="Name104" func="var" arg="dir" op="equ" val="norm">
                <dgm:constrLst>
                  <dgm:constr type="l" for="ch" forName="Child" refType="w" fact="0"/>
                  <dgm:constr type="t" for="ch" forName="Child" refType="h" fact="0"/>
                  <dgm:constr type="w" for="ch" forName="Child" refType="w"/>
                  <dgm:constr type="h" for="ch" forName="Child" refType="h"/>
                </dgm:constrLst>
              </dgm:if>
              <dgm:else name="Name105">
                <dgm:constrLst>
                  <dgm:constr type="r" for="ch" forName="Child" refType="w"/>
                  <dgm:constr type="t" for="ch" forName="Child" refType="h" fact="0"/>
                  <dgm:constr type="w" for="ch" forName="Child" refType="w"/>
                  <dgm:constr type="h" for="ch" forName="Child" refType="h"/>
                </dgm:constrLst>
              </dgm:else>
            </dgm:choose>
            <dgm:ruleLst/>
            <dgm:layoutNode name="Child" styleLbl="revTx">
              <dgm:varLst>
                <dgm:chMax val="0"/>
                <dgm:chPref val="0"/>
                <dgm:bulletEnabled val="1"/>
              </dgm:varLst>
              <dgm:choose name="Name106">
                <dgm:if name="Name107" func="var" arg="dir" op="equ" val="norm">
                  <dgm:alg type="tx">
                    <dgm:param type="parTxLTRAlign" val="l"/>
                    <dgm:param type="parTxRTLAlign" val="r"/>
                    <dgm:param type="txAnchorVert" val="t"/>
                  </dgm:alg>
                </dgm:if>
                <dgm:else name="Name108">
                  <dgm:alg type="tx">
                    <dgm:param type="parTxLTRAlign" val="r"/>
                    <dgm:param type="parTxRTLAlign" val="l"/>
                    <dgm:param type="txAnchorVert" val="t"/>
                  </dgm:alg>
                </dgm:else>
              </dgm:choose>
              <dgm:shape xmlns:r="http://schemas.openxmlformats.org/officeDocument/2006/relationships" type="rect" r:blip="">
                <dgm:adjLst/>
              </dgm:shape>
              <dgm:presOf axis="des"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if>
        <dgm:else name="Name109"/>
      </dgm:choose>
    </dgm:forEach>
  </dgm:layoutNode>
</dgm:layoutDef>
</file>

<file path=ppt/diagrams/layout8.xml><?xml version="1.0" encoding="utf-8"?>
<dgm:layoutDef xmlns:dgm="http://schemas.openxmlformats.org/drawingml/2006/diagram" xmlns:a="http://schemas.openxmlformats.org/drawingml/2006/main" uniqueId="urn:microsoft.com/office/officeart/2009/3/layout/PieProcess">
  <dgm:title val=""/>
  <dgm:desc val=""/>
  <dgm:catLst>
    <dgm:cat type="list" pri="8600"/>
    <dgm:cat type="process" pri="4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constrLst>
      <dgm:constr type="primFontSz" for="des" forName="Parent" val="65"/>
      <dgm:constr type="primFontSz" for="des" forName="Child" refType="primFontSz" refFor="des" refForName="Parent" op="lte"/>
      <dgm:constr type="w" for="ch" forName="composite" refType="w"/>
      <dgm:constr type="h" for="ch" forName="composite" refType="h"/>
      <dgm:constr type="w" for="ch" forName="ParentComposite" refType="w" fact="0.5"/>
      <dgm:constr type="h" for="ch" forName="ParentComposite" refType="h"/>
      <dgm:constr type="w" for="ch" forName="negSibTrans" refType="h" refFor="ch" refForName="composite" fact="-0.075"/>
      <dgm:constr type="w" for="ch" forName="sibTrans" refType="w" refFor="ch" refForName="composite" fact="0.0425"/>
    </dgm:constrLst>
    <dgm:forEach name="nodesForEach" axis="ch" ptType="node" cnt="7">
      <dgm:layoutNode name="ParentComposite">
        <dgm:alg type="composite">
          <dgm:param type="ar" val="0.2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275"/>
              <dgm:constr type="w" for="ch" forName="Parent" refType="w" fact="0.6"/>
              <dgm:constr type="h" for="ch" forName="Parent" refType="h" fact="0.725"/>
              <dgm:constr type="l" for="ch" forName="Chord" refType="w" fact="0"/>
              <dgm:constr type="t" for="ch" forName="Chord" refType="h" fact="0"/>
              <dgm:constr type="w" for="ch" forName="Chord" refType="w"/>
              <dgm:constr type="h" for="ch" forName="Chord" refType="h" fact="0.25"/>
              <dgm:constr type="l" for="ch" forName="Pie" refType="w" fact="0.1"/>
              <dgm:constr type="t" for="ch" forName="Pie" refType="h" fact="0.025"/>
              <dgm:constr type="w" for="ch" forName="Pie" refType="w" fact="0.8"/>
              <dgm:constr type="h" for="ch" forName="Pie" refType="h" fact="0.2"/>
            </dgm:constrLst>
          </dgm:if>
          <dgm:else name="Name6">
            <dgm:constrLst>
              <dgm:constr type="r" for="ch" forName="Parent" refType="w"/>
              <dgm:constr type="t" for="ch" forName="Parent" refType="h" fact="0.275"/>
              <dgm:constr type="w" for="ch" forName="Parent" refType="w" fact="0.6"/>
              <dgm:constr type="h" for="ch" forName="Parent" refType="h" fact="0.725"/>
              <dgm:constr type="r" for="ch" forName="Chord" refType="w"/>
              <dgm:constr type="t" for="ch" forName="Chord" refType="h" fact="0"/>
              <dgm:constr type="w" for="ch" forName="Chord" refType="w"/>
              <dgm:constr type="h" for="ch" forName="Chord" refType="h" fact="0.25"/>
              <dgm:constr type="r" for="ch" forName="Pie" refType="w" fact="0.9"/>
              <dgm:constr type="t" for="ch" forName="Pie" refType="h" fact="0.025"/>
              <dgm:constr type="w" for="ch" forName="Pie" refType="w" fact="0.8"/>
              <dgm:constr type="h" for="ch" forName="Pie" refType="h" fact="0.2"/>
            </dgm:constrLst>
          </dgm:else>
        </dgm:choose>
        <dgm:layoutNode name="Chord" styleLbl="bgShp">
          <dgm:alg type="sp"/>
          <dgm:choose name="Name7">
            <dgm:if name="Name8" func="var" arg="dir" op="equ" val="norm">
              <dgm:shape xmlns:r="http://schemas.openxmlformats.org/officeDocument/2006/relationships" type="chord" r:blip="">
                <dgm:adjLst>
                  <dgm:adj idx="1" val="80"/>
                  <dgm:adj idx="2" val="-80"/>
                </dgm:adjLst>
              </dgm:shape>
            </dgm:if>
            <dgm:else name="Name9">
              <dgm:shape xmlns:r="http://schemas.openxmlformats.org/officeDocument/2006/relationships" rot="180" type="chord" r:blip="">
                <dgm:adjLst>
                  <dgm:adj idx="1" val="80"/>
                  <dgm:adj idx="2" val="-80"/>
                </dgm:adjLst>
              </dgm:shape>
            </dgm:else>
          </dgm:choose>
          <dgm:presOf/>
        </dgm:layoutNode>
        <dgm:layoutNode name="Pie" styleLbl="alignNode1">
          <dgm:alg type="sp"/>
          <dgm:choose name="Name10">
            <dgm:if name="Name11" func="var" arg="dir" op="equ" val="norm">
              <dgm:choose name="Name12">
                <dgm:if name="Name13" axis="precedSib" ptType="node" func="cnt" op="equ" val="0">
                  <dgm:choose name="Name14">
                    <dgm:if name="Name15" axis="followSib" ptType="node" func="cnt" op="equ" val="0">
                      <dgm:shape xmlns:r="http://schemas.openxmlformats.org/officeDocument/2006/relationships" type="pie" r:blip="">
                        <dgm:adjLst>
                          <dgm:adj idx="1" val="90"/>
                          <dgm:adj idx="2" val="-90"/>
                        </dgm:adjLst>
                      </dgm:shape>
                    </dgm:if>
                    <dgm:if name="Name16" axis="followSib" ptType="node" func="cnt" op="equ" val="1">
                      <dgm:shape xmlns:r="http://schemas.openxmlformats.org/officeDocument/2006/relationships" type="pie" r:blip="">
                        <dgm:adjLst>
                          <dgm:adj idx="1" val="180"/>
                          <dgm:adj idx="2" val="-90"/>
                        </dgm:adjLst>
                      </dgm:shape>
                    </dgm:if>
                    <dgm:if name="Name17" axis="followSib" ptType="node" func="cnt" op="equ" val="2">
                      <dgm:shape xmlns:r="http://schemas.openxmlformats.org/officeDocument/2006/relationships" type="pie" r:blip="">
                        <dgm:adjLst>
                          <dgm:adj idx="1" val="-150"/>
                          <dgm:adj idx="2" val="-90"/>
                        </dgm:adjLst>
                      </dgm:shape>
                    </dgm:if>
                    <dgm:if name="Name18" axis="followSib" ptType="node" func="cnt" op="equ" val="3">
                      <dgm:shape xmlns:r="http://schemas.openxmlformats.org/officeDocument/2006/relationships" type="pie" r:blip="">
                        <dgm:adjLst>
                          <dgm:adj idx="1" val="-135"/>
                          <dgm:adj idx="2" val="-90"/>
                        </dgm:adjLst>
                      </dgm:shape>
                    </dgm:if>
                    <dgm:if name="Name19" axis="followSib" ptType="node" func="cnt" op="equ" val="4">
                      <dgm:shape xmlns:r="http://schemas.openxmlformats.org/officeDocument/2006/relationships" type="pie" r:blip="">
                        <dgm:adjLst>
                          <dgm:adj idx="1" val="-126"/>
                          <dgm:adj idx="2" val="-90"/>
                        </dgm:adjLst>
                      </dgm:shape>
                    </dgm:if>
                    <dgm:if name="Name20" axis="followSib" ptType="node" func="cnt" op="equ" val="5">
                      <dgm:shape xmlns:r="http://schemas.openxmlformats.org/officeDocument/2006/relationships" type="pie" r:blip="">
                        <dgm:adjLst>
                          <dgm:adj idx="1" val="-120"/>
                          <dgm:adj idx="2" val="-90"/>
                        </dgm:adjLst>
                      </dgm:shape>
                    </dgm:if>
                    <dgm:else name="Name21">
                      <dgm:shape xmlns:r="http://schemas.openxmlformats.org/officeDocument/2006/relationships" type="pie" r:blip="">
                        <dgm:adjLst>
                          <dgm:adj idx="1" val="-115.7143"/>
                          <dgm:adj idx="2" val="-90"/>
                        </dgm:adjLst>
                      </dgm:shape>
                    </dgm:else>
                  </dgm:choose>
                </dgm:if>
                <dgm:if name="Name22" axis="precedSib" ptType="node" func="cnt" op="equ" val="1">
                  <dgm:choose name="Name23">
                    <dgm:if name="Name24" axis="followSib" ptType="node" func="cnt" op="equ" val="0">
                      <dgm:shape xmlns:r="http://schemas.openxmlformats.org/officeDocument/2006/relationships" type="pie" r:blip="">
                        <dgm:adjLst>
                          <dgm:adj idx="1" val="90"/>
                          <dgm:adj idx="2" val="-90"/>
                        </dgm:adjLst>
                      </dgm:shape>
                    </dgm:if>
                    <dgm:if name="Name25" axis="followSib" ptType="node" func="cnt" op="equ" val="1">
                      <dgm:shape xmlns:r="http://schemas.openxmlformats.org/officeDocument/2006/relationships" type="pie" r:blip="">
                        <dgm:adjLst>
                          <dgm:adj idx="1" val="150"/>
                          <dgm:adj idx="2" val="-90"/>
                        </dgm:adjLst>
                      </dgm:shape>
                    </dgm:if>
                    <dgm:if name="Name26" axis="followSib" ptType="node" func="cnt" op="equ" val="2">
                      <dgm:shape xmlns:r="http://schemas.openxmlformats.org/officeDocument/2006/relationships" type="pie" r:blip="">
                        <dgm:adjLst>
                          <dgm:adj idx="1" val="180"/>
                          <dgm:adj idx="2" val="-90"/>
                        </dgm:adjLst>
                      </dgm:shape>
                    </dgm:if>
                    <dgm:if name="Name27" axis="followSib" ptType="node" func="cnt" op="equ" val="3">
                      <dgm:shape xmlns:r="http://schemas.openxmlformats.org/officeDocument/2006/relationships" type="pie" r:blip="">
                        <dgm:adjLst>
                          <dgm:adj idx="1" val="-162"/>
                          <dgm:adj idx="2" val="-90"/>
                        </dgm:adjLst>
                      </dgm:shape>
                    </dgm:if>
                    <dgm:if name="Name28" axis="followSib" ptType="node" func="cnt" op="equ" val="4">
                      <dgm:shape xmlns:r="http://schemas.openxmlformats.org/officeDocument/2006/relationships" type="pie" r:blip="">
                        <dgm:adjLst>
                          <dgm:adj idx="1" val="-150"/>
                          <dgm:adj idx="2" val="-90"/>
                        </dgm:adjLst>
                      </dgm:shape>
                    </dgm:if>
                    <dgm:else name="Name29">
                      <dgm:shape xmlns:r="http://schemas.openxmlformats.org/officeDocument/2006/relationships" type="pie" r:blip="">
                        <dgm:adjLst>
                          <dgm:adj idx="1" val="-141.4286"/>
                          <dgm:adj idx="2" val="-90"/>
                        </dgm:adjLst>
                      </dgm:shape>
                    </dgm:else>
                  </dgm:choose>
                </dgm:if>
                <dgm:if name="Name30" axis="precedSib" ptType="node" func="cnt" op="equ" val="2">
                  <dgm:choose name="Name31">
                    <dgm:if name="Name32" axis="followSib" ptType="node" func="cnt" op="equ" val="0">
                      <dgm:shape xmlns:r="http://schemas.openxmlformats.org/officeDocument/2006/relationships" type="pie" r:blip="">
                        <dgm:adjLst>
                          <dgm:adj idx="1" val="90"/>
                          <dgm:adj idx="2" val="-90"/>
                        </dgm:adjLst>
                      </dgm:shape>
                    </dgm:if>
                    <dgm:if name="Name33" axis="followSib" ptType="node" func="cnt" op="equ" val="1">
                      <dgm:shape xmlns:r="http://schemas.openxmlformats.org/officeDocument/2006/relationships" type="pie" r:blip="">
                        <dgm:adjLst>
                          <dgm:adj idx="1" val="135"/>
                          <dgm:adj idx="2" val="-90"/>
                        </dgm:adjLst>
                      </dgm:shape>
                    </dgm:if>
                    <dgm:if name="Name34" axis="followSib" ptType="node" func="cnt" op="equ" val="2">
                      <dgm:shape xmlns:r="http://schemas.openxmlformats.org/officeDocument/2006/relationships" type="pie" r:blip="">
                        <dgm:adjLst>
                          <dgm:adj idx="1" val="162"/>
                          <dgm:adj idx="2" val="-90"/>
                        </dgm:adjLst>
                      </dgm:shape>
                    </dgm:if>
                    <dgm:if name="Name35" axis="followSib" ptType="node" func="cnt" op="equ" val="3">
                      <dgm:shape xmlns:r="http://schemas.openxmlformats.org/officeDocument/2006/relationships" type="pie" r:blip="">
                        <dgm:adjLst>
                          <dgm:adj idx="1" val="180"/>
                          <dgm:adj idx="2" val="-90"/>
                        </dgm:adjLst>
                      </dgm:shape>
                    </dgm:if>
                    <dgm:else name="Name36">
                      <dgm:shape xmlns:r="http://schemas.openxmlformats.org/officeDocument/2006/relationships" type="pie" r:blip="">
                        <dgm:adjLst>
                          <dgm:adj idx="1" val="-167.1429"/>
                          <dgm:adj idx="2" val="-90"/>
                        </dgm:adjLst>
                      </dgm:shape>
                    </dgm:else>
                  </dgm:choose>
                </dgm:if>
                <dgm:if name="Name37" axis="precedSib" ptType="node" func="cnt" op="equ" val="3">
                  <dgm:choose name="Name38">
                    <dgm:if name="Name39" axis="followSib" ptType="node" func="cnt" op="equ" val="0">
                      <dgm:shape xmlns:r="http://schemas.openxmlformats.org/officeDocument/2006/relationships" type="pie" r:blip="">
                        <dgm:adjLst>
                          <dgm:adj idx="1" val="90"/>
                          <dgm:adj idx="2" val="-90"/>
                        </dgm:adjLst>
                      </dgm:shape>
                    </dgm:if>
                    <dgm:if name="Name40" axis="followSib" ptType="node" func="cnt" op="equ" val="1">
                      <dgm:shape xmlns:r="http://schemas.openxmlformats.org/officeDocument/2006/relationships" type="pie" r:blip="">
                        <dgm:adjLst>
                          <dgm:adj idx="1" val="126"/>
                          <dgm:adj idx="2" val="-90"/>
                        </dgm:adjLst>
                      </dgm:shape>
                    </dgm:if>
                    <dgm:if name="Name41" axis="followSib" ptType="node" func="cnt" op="equ" val="2">
                      <dgm:shape xmlns:r="http://schemas.openxmlformats.org/officeDocument/2006/relationships" type="pie" r:blip="">
                        <dgm:adjLst>
                          <dgm:adj idx="1" val="150"/>
                          <dgm:adj idx="2" val="-90"/>
                        </dgm:adjLst>
                      </dgm:shape>
                    </dgm:if>
                    <dgm:else name="Name42">
                      <dgm:shape xmlns:r="http://schemas.openxmlformats.org/officeDocument/2006/relationships" type="pie" r:blip="">
                        <dgm:adjLst>
                          <dgm:adj idx="1" val="167.1429"/>
                          <dgm:adj idx="2" val="-90"/>
                        </dgm:adjLst>
                      </dgm:shape>
                    </dgm:else>
                  </dgm:choose>
                </dgm:if>
                <dgm:if name="Name43" axis="precedSib" ptType="node" func="cnt" op="equ" val="4">
                  <dgm:choose name="Name44">
                    <dgm:if name="Name45" axis="followSib" ptType="node" func="cnt" op="equ" val="0">
                      <dgm:shape xmlns:r="http://schemas.openxmlformats.org/officeDocument/2006/relationships" type="pie" r:blip="">
                        <dgm:adjLst>
                          <dgm:adj idx="1" val="90"/>
                          <dgm:adj idx="2" val="-90"/>
                        </dgm:adjLst>
                      </dgm:shape>
                    </dgm:if>
                    <dgm:if name="Name46" axis="followSib" ptType="node" func="cnt" op="equ" val="1">
                      <dgm:shape xmlns:r="http://schemas.openxmlformats.org/officeDocument/2006/relationships" type="pie" r:blip="">
                        <dgm:adjLst>
                          <dgm:adj idx="1" val="120"/>
                          <dgm:adj idx="2" val="-90"/>
                        </dgm:adjLst>
                      </dgm:shape>
                    </dgm:if>
                    <dgm:else name="Name47">
                      <dgm:shape xmlns:r="http://schemas.openxmlformats.org/officeDocument/2006/relationships" type="pie" r:blip="">
                        <dgm:adjLst>
                          <dgm:adj idx="1" val="141.4286"/>
                          <dgm:adj idx="2" val="-90"/>
                        </dgm:adjLst>
                      </dgm:shape>
                    </dgm:else>
                  </dgm:choose>
                </dgm:if>
                <dgm:if name="Name48" axis="precedSib" ptType="node" func="cnt" op="equ" val="5">
                  <dgm:choose name="Name49">
                    <dgm:if name="Name50" axis="followSib" ptType="node" func="cnt" op="equ" val="0">
                      <dgm:shape xmlns:r="http://schemas.openxmlformats.org/officeDocument/2006/relationships" type="pie" r:blip="">
                        <dgm:adjLst>
                          <dgm:adj idx="1" val="90"/>
                          <dgm:adj idx="2" val="-90"/>
                        </dgm:adjLst>
                      </dgm:shape>
                    </dgm:if>
                    <dgm:else name="Name51">
                      <dgm:shape xmlns:r="http://schemas.openxmlformats.org/officeDocument/2006/relationships" type="pie" r:blip="">
                        <dgm:adjLst>
                          <dgm:adj idx="1" val="115.7143"/>
                          <dgm:adj idx="2" val="-90"/>
                        </dgm:adjLst>
                      </dgm:shape>
                    </dgm:else>
                  </dgm:choose>
                </dgm:if>
                <dgm:else name="Name52">
                  <dgm:shape xmlns:r="http://schemas.openxmlformats.org/officeDocument/2006/relationships" type="pie" r:blip="">
                    <dgm:adjLst>
                      <dgm:adj idx="1" val="90"/>
                      <dgm:adj idx="2" val="-90"/>
                    </dgm:adjLst>
                  </dgm:shape>
                </dgm:else>
              </dgm:choose>
            </dgm:if>
            <dgm:else name="Name53">
              <dgm:choose name="Name54">
                <dgm:if name="Name55" axis="precedSib" ptType="node" func="cnt" op="equ" val="0">
                  <dgm:choose name="Name56">
                    <dgm:if name="Name57" axis="followSib" ptType="node" func="cnt" op="equ" val="0">
                      <dgm:shape xmlns:r="http://schemas.openxmlformats.org/officeDocument/2006/relationships" rot="180" type="pie" r:blip="">
                        <dgm:adjLst>
                          <dgm:adj idx="1" val="90"/>
                          <dgm:adj idx="2" val="-90"/>
                        </dgm:adjLst>
                      </dgm:shape>
                    </dgm:if>
                    <dgm:if name="Name58" axis="followSib" ptType="node" func="cnt" op="equ" val="1">
                      <dgm:shape xmlns:r="http://schemas.openxmlformats.org/officeDocument/2006/relationships" rot="180" type="pie" r:blip="">
                        <dgm:adjLst>
                          <dgm:adj idx="1" val="90"/>
                          <dgm:adj idx="2" val="180"/>
                        </dgm:adjLst>
                      </dgm:shape>
                    </dgm:if>
                    <dgm:if name="Name59" axis="followSib" ptType="node" func="cnt" op="equ" val="2">
                      <dgm:shape xmlns:r="http://schemas.openxmlformats.org/officeDocument/2006/relationships" rot="180" type="pie" r:blip="">
                        <dgm:adjLst>
                          <dgm:adj idx="1" val="90"/>
                          <dgm:adj idx="2" val="150"/>
                        </dgm:adjLst>
                      </dgm:shape>
                    </dgm:if>
                    <dgm:if name="Name60" axis="followSib" ptType="node" func="cnt" op="equ" val="3">
                      <dgm:shape xmlns:r="http://schemas.openxmlformats.org/officeDocument/2006/relationships" rot="180" type="pie" r:blip="">
                        <dgm:adjLst>
                          <dgm:adj idx="1" val="90"/>
                          <dgm:adj idx="2" val="135"/>
                        </dgm:adjLst>
                      </dgm:shape>
                    </dgm:if>
                    <dgm:if name="Name61" axis="followSib" ptType="node" func="cnt" op="equ" val="4">
                      <dgm:shape xmlns:r="http://schemas.openxmlformats.org/officeDocument/2006/relationships" rot="180" type="pie" r:blip="">
                        <dgm:adjLst>
                          <dgm:adj idx="1" val="90"/>
                          <dgm:adj idx="2" val="126"/>
                        </dgm:adjLst>
                      </dgm:shape>
                    </dgm:if>
                    <dgm:if name="Name62" axis="followSib" ptType="node" func="cnt" op="equ" val="5">
                      <dgm:shape xmlns:r="http://schemas.openxmlformats.org/officeDocument/2006/relationships" rot="180" type="pie" r:blip="">
                        <dgm:adjLst>
                          <dgm:adj idx="1" val="90"/>
                          <dgm:adj idx="2" val="120"/>
                        </dgm:adjLst>
                      </dgm:shape>
                    </dgm:if>
                    <dgm:else name="Name63">
                      <dgm:shape xmlns:r="http://schemas.openxmlformats.org/officeDocument/2006/relationships" rot="180" type="pie" r:blip="">
                        <dgm:adjLst>
                          <dgm:adj idx="1" val="90"/>
                          <dgm:adj idx="2" val="115.7143"/>
                        </dgm:adjLst>
                      </dgm:shape>
                    </dgm:else>
                  </dgm:choose>
                </dgm:if>
                <dgm:if name="Name64" axis="precedSib" ptType="node" func="cnt" op="equ" val="1">
                  <dgm:choose name="Name65">
                    <dgm:if name="Name66" axis="followSib" ptType="node" func="cnt" op="equ" val="0">
                      <dgm:shape xmlns:r="http://schemas.openxmlformats.org/officeDocument/2006/relationships" rot="180" type="pie" r:blip="">
                        <dgm:adjLst>
                          <dgm:adj idx="1" val="90"/>
                          <dgm:adj idx="2" val="-90"/>
                        </dgm:adjLst>
                      </dgm:shape>
                    </dgm:if>
                    <dgm:if name="Name67" axis="followSib" ptType="node" func="cnt" op="equ" val="1">
                      <dgm:shape xmlns:r="http://schemas.openxmlformats.org/officeDocument/2006/relationships" rot="180" type="pie" r:blip="">
                        <dgm:adjLst>
                          <dgm:adj idx="1" val="90"/>
                          <dgm:adj idx="2" val="-150"/>
                        </dgm:adjLst>
                      </dgm:shape>
                    </dgm:if>
                    <dgm:if name="Name68" axis="followSib" ptType="node" func="cnt" op="equ" val="2">
                      <dgm:shape xmlns:r="http://schemas.openxmlformats.org/officeDocument/2006/relationships" rot="180" type="pie" r:blip="">
                        <dgm:adjLst>
                          <dgm:adj idx="1" val="90"/>
                          <dgm:adj idx="2" val="180"/>
                        </dgm:adjLst>
                      </dgm:shape>
                    </dgm:if>
                    <dgm:if name="Name69" axis="followSib" ptType="node" func="cnt" op="equ" val="3">
                      <dgm:shape xmlns:r="http://schemas.openxmlformats.org/officeDocument/2006/relationships" rot="180" type="pie" r:blip="">
                        <dgm:adjLst>
                          <dgm:adj idx="1" val="90"/>
                          <dgm:adj idx="2" val="162"/>
                        </dgm:adjLst>
                      </dgm:shape>
                    </dgm:if>
                    <dgm:if name="Name70" axis="followSib" ptType="node" func="cnt" op="equ" val="4">
                      <dgm:shape xmlns:r="http://schemas.openxmlformats.org/officeDocument/2006/relationships" rot="180" type="pie" r:blip="">
                        <dgm:adjLst>
                          <dgm:adj idx="1" val="90"/>
                          <dgm:adj idx="2" val="150"/>
                        </dgm:adjLst>
                      </dgm:shape>
                    </dgm:if>
                    <dgm:else name="Name71">
                      <dgm:shape xmlns:r="http://schemas.openxmlformats.org/officeDocument/2006/relationships" rot="180" type="pie" r:blip="">
                        <dgm:adjLst>
                          <dgm:adj idx="1" val="90"/>
                          <dgm:adj idx="2" val="141.4286"/>
                        </dgm:adjLst>
                      </dgm:shape>
                    </dgm:else>
                  </dgm:choose>
                </dgm:if>
                <dgm:if name="Name72" axis="precedSib" ptType="node" func="cnt" op="equ" val="2">
                  <dgm:choose name="Name73">
                    <dgm:if name="Name74" axis="followSib" ptType="node" func="cnt" op="equ" val="0">
                      <dgm:shape xmlns:r="http://schemas.openxmlformats.org/officeDocument/2006/relationships" rot="180" type="pie" r:blip="">
                        <dgm:adjLst>
                          <dgm:adj idx="1" val="90"/>
                          <dgm:adj idx="2" val="-90"/>
                        </dgm:adjLst>
                      </dgm:shape>
                    </dgm:if>
                    <dgm:if name="Name75" axis="followSib" ptType="node" func="cnt" op="equ" val="1">
                      <dgm:shape xmlns:r="http://schemas.openxmlformats.org/officeDocument/2006/relationships" rot="180" type="pie" r:blip="">
                        <dgm:adjLst>
                          <dgm:adj idx="1" val="90"/>
                          <dgm:adj idx="2" val="-135"/>
                        </dgm:adjLst>
                      </dgm:shape>
                    </dgm:if>
                    <dgm:if name="Name76" axis="followSib" ptType="node" func="cnt" op="equ" val="2">
                      <dgm:shape xmlns:r="http://schemas.openxmlformats.org/officeDocument/2006/relationships" rot="180" type="pie" r:blip="">
                        <dgm:adjLst>
                          <dgm:adj idx="1" val="90"/>
                          <dgm:adj idx="2" val="-162"/>
                        </dgm:adjLst>
                      </dgm:shape>
                    </dgm:if>
                    <dgm:if name="Name77" axis="followSib" ptType="node" func="cnt" op="equ" val="3">
                      <dgm:shape xmlns:r="http://schemas.openxmlformats.org/officeDocument/2006/relationships" rot="180" type="pie" r:blip="">
                        <dgm:adjLst>
                          <dgm:adj idx="1" val="90"/>
                          <dgm:adj idx="2" val="180"/>
                        </dgm:adjLst>
                      </dgm:shape>
                    </dgm:if>
                    <dgm:else name="Name78">
                      <dgm:shape xmlns:r="http://schemas.openxmlformats.org/officeDocument/2006/relationships" rot="180" type="pie" r:blip="">
                        <dgm:adjLst>
                          <dgm:adj idx="1" val="90"/>
                          <dgm:adj idx="2" val="167.1429"/>
                        </dgm:adjLst>
                      </dgm:shape>
                    </dgm:else>
                  </dgm:choose>
                </dgm:if>
                <dgm:if name="Name79" axis="precedSib" ptType="node" func="cnt" op="equ" val="3">
                  <dgm:choose name="Name80">
                    <dgm:if name="Name81" axis="followSib" ptType="node" func="cnt" op="equ" val="0">
                      <dgm:shape xmlns:r="http://schemas.openxmlformats.org/officeDocument/2006/relationships" rot="180" type="pie" r:blip="">
                        <dgm:adjLst>
                          <dgm:adj idx="1" val="90"/>
                          <dgm:adj idx="2" val="-90"/>
                        </dgm:adjLst>
                      </dgm:shape>
                    </dgm:if>
                    <dgm:if name="Name82" axis="followSib" ptType="node" func="cnt" op="equ" val="1">
                      <dgm:shape xmlns:r="http://schemas.openxmlformats.org/officeDocument/2006/relationships" rot="180" type="pie" r:blip="">
                        <dgm:adjLst>
                          <dgm:adj idx="1" val="90"/>
                          <dgm:adj idx="2" val="-126"/>
                        </dgm:adjLst>
                      </dgm:shape>
                    </dgm:if>
                    <dgm:if name="Name83" axis="followSib" ptType="node" func="cnt" op="equ" val="2">
                      <dgm:shape xmlns:r="http://schemas.openxmlformats.org/officeDocument/2006/relationships" rot="180" type="pie" r:blip="">
                        <dgm:adjLst>
                          <dgm:adj idx="1" val="90"/>
                          <dgm:adj idx="2" val="-150"/>
                        </dgm:adjLst>
                      </dgm:shape>
                    </dgm:if>
                    <dgm:else name="Name84">
                      <dgm:shape xmlns:r="http://schemas.openxmlformats.org/officeDocument/2006/relationships" rot="180" type="pie" r:blip="">
                        <dgm:adjLst>
                          <dgm:adj idx="1" val="90"/>
                          <dgm:adj idx="2" val="-167.1429"/>
                        </dgm:adjLst>
                      </dgm:shape>
                    </dgm:else>
                  </dgm:choose>
                </dgm:if>
                <dgm:if name="Name85" axis="precedSib" ptType="node" func="cnt" op="equ" val="4">
                  <dgm:choose name="Name86">
                    <dgm:if name="Name87" axis="followSib" ptType="node" func="cnt" op="equ" val="0">
                      <dgm:shape xmlns:r="http://schemas.openxmlformats.org/officeDocument/2006/relationships" rot="180" type="pie" r:blip="">
                        <dgm:adjLst>
                          <dgm:adj idx="1" val="90"/>
                          <dgm:adj idx="2" val="-90"/>
                        </dgm:adjLst>
                      </dgm:shape>
                    </dgm:if>
                    <dgm:if name="Name88" axis="followSib" ptType="node" func="cnt" op="equ" val="1">
                      <dgm:shape xmlns:r="http://schemas.openxmlformats.org/officeDocument/2006/relationships" rot="180" type="pie" r:blip="">
                        <dgm:adjLst>
                          <dgm:adj idx="1" val="90"/>
                          <dgm:adj idx="2" val="-120"/>
                        </dgm:adjLst>
                      </dgm:shape>
                    </dgm:if>
                    <dgm:else name="Name89">
                      <dgm:shape xmlns:r="http://schemas.openxmlformats.org/officeDocument/2006/relationships" rot="180" type="pie" r:blip="">
                        <dgm:adjLst>
                          <dgm:adj idx="1" val="90"/>
                          <dgm:adj idx="2" val="-141.4286"/>
                        </dgm:adjLst>
                      </dgm:shape>
                    </dgm:else>
                  </dgm:choose>
                </dgm:if>
                <dgm:if name="Name90" axis="precedSib" ptType="node" func="cnt" op="equ" val="5">
                  <dgm:choose name="Name91">
                    <dgm:if name="Name92" axis="followSib" ptType="node" func="cnt" op="equ" val="0">
                      <dgm:shape xmlns:r="http://schemas.openxmlformats.org/officeDocument/2006/relationships" rot="180" type="pie" r:blip="">
                        <dgm:adjLst>
                          <dgm:adj idx="1" val="90"/>
                          <dgm:adj idx="2" val="-90"/>
                        </dgm:adjLst>
                      </dgm:shape>
                    </dgm:if>
                    <dgm:else name="Name93">
                      <dgm:shape xmlns:r="http://schemas.openxmlformats.org/officeDocument/2006/relationships" rot="180" type="pie" r:blip="">
                        <dgm:adjLst>
                          <dgm:adj idx="1" val="90"/>
                          <dgm:adj idx="2" val="-115.7143"/>
                        </dgm:adjLst>
                      </dgm:shape>
                    </dgm:else>
                  </dgm:choose>
                </dgm:if>
                <dgm:else name="Name94">
                  <dgm:shape xmlns:r="http://schemas.openxmlformats.org/officeDocument/2006/relationships" rot="180" type="pie" r:blip="">
                    <dgm:adjLst>
                      <dgm:adj idx="1" val="90"/>
                      <dgm:adj idx="2" val="-90"/>
                    </dgm:adjLst>
                  </dgm:shape>
                </dgm:else>
              </dgm:choose>
            </dgm:else>
          </dgm:choose>
          <dgm:presOf/>
        </dgm:layoutNode>
        <dgm:layoutNode name="Parent" styleLbl="revTx">
          <dgm:varLst>
            <dgm:chMax val="1"/>
            <dgm:chPref val="1"/>
            <dgm:bulletEnabled val="1"/>
          </dgm:varLst>
          <dgm:choose name="Name95">
            <dgm:if name="Name96" func="var" arg="dir" op="equ" val="norm">
              <dgm:alg type="tx">
                <dgm:param type="parTxLTRAlign" val="r"/>
                <dgm:param type="parTxRTLAlign" val="r"/>
                <dgm:param type="shpTxLTRAlignCh" val="r"/>
                <dgm:param type="shpTxRTLAlignCh" val="r"/>
                <dgm:param type="txAnchorVert" val="b"/>
                <dgm:param type="autoTxRot" val="grav"/>
              </dgm:alg>
            </dgm:if>
            <dgm:else name="Name97">
              <dgm:alg type="tx">
                <dgm:param type="parTxLTRAlign" val="l"/>
                <dgm:param type="parTxRTLAlign" val="l"/>
                <dgm:param type="shpTxLTRAlignCh" val="l"/>
                <dgm:param type="shpTxRTLAlignCh" val="l"/>
                <dgm:param type="txAnchorVert" val="b"/>
                <dgm:param type="autoTxRot" val="grav"/>
              </dgm:alg>
            </dgm:else>
          </dgm:choose>
          <dgm:choose name="Name98">
            <dgm:if name="Name99" func="var" arg="dir" op="equ" val="norm">
              <dgm:shape xmlns:r="http://schemas.openxmlformats.org/officeDocument/2006/relationships" rot="-90" type="rect" r:blip="">
                <dgm:adjLst/>
              </dgm:shape>
            </dgm:if>
            <dgm:else name="Name100">
              <dgm:shape xmlns:r="http://schemas.openxmlformats.org/officeDocument/2006/relationships" rot="90" type="rect" r:blip="">
                <dgm:adjLst/>
              </dgm:shape>
            </dgm:else>
          </dgm:choose>
          <dgm:presOf axis="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choose name="Name101">
        <dgm:if name="Name102" axis="ch" ptType="node" func="cnt" op="gte" val="1">
          <dgm:forEach name="negSibTransForEach" axis="ch" ptType="sibTrans" hideLastTrans="0" cnt="1">
            <dgm:layoutNode name="negSibTrans">
              <dgm:alg type="sp"/>
              <dgm:shape xmlns:r="http://schemas.openxmlformats.org/officeDocument/2006/relationships" r:blip="">
                <dgm:adjLst/>
              </dgm:shape>
            </dgm:layoutNode>
          </dgm:forEach>
          <dgm:layoutNode name="composite">
            <dgm:alg type="composite">
              <dgm:param type="ar" val="0.5"/>
            </dgm:alg>
            <dgm:shape xmlns:r="http://schemas.openxmlformats.org/officeDocument/2006/relationships" r:blip="">
              <dgm:adjLst/>
            </dgm:shape>
            <dgm:choose name="Name103">
              <dgm:if name="Name104" func="var" arg="dir" op="equ" val="norm">
                <dgm:constrLst>
                  <dgm:constr type="l" for="ch" forName="Child" refType="w" fact="0"/>
                  <dgm:constr type="t" for="ch" forName="Child" refType="h" fact="0"/>
                  <dgm:constr type="w" for="ch" forName="Child" refType="w"/>
                  <dgm:constr type="h" for="ch" forName="Child" refType="h"/>
                </dgm:constrLst>
              </dgm:if>
              <dgm:else name="Name105">
                <dgm:constrLst>
                  <dgm:constr type="r" for="ch" forName="Child" refType="w"/>
                  <dgm:constr type="t" for="ch" forName="Child" refType="h" fact="0"/>
                  <dgm:constr type="w" for="ch" forName="Child" refType="w"/>
                  <dgm:constr type="h" for="ch" forName="Child" refType="h"/>
                </dgm:constrLst>
              </dgm:else>
            </dgm:choose>
            <dgm:ruleLst/>
            <dgm:layoutNode name="Child" styleLbl="revTx">
              <dgm:varLst>
                <dgm:chMax val="0"/>
                <dgm:chPref val="0"/>
                <dgm:bulletEnabled val="1"/>
              </dgm:varLst>
              <dgm:choose name="Name106">
                <dgm:if name="Name107" func="var" arg="dir" op="equ" val="norm">
                  <dgm:alg type="tx">
                    <dgm:param type="parTxLTRAlign" val="l"/>
                    <dgm:param type="parTxRTLAlign" val="r"/>
                    <dgm:param type="txAnchorVert" val="t"/>
                  </dgm:alg>
                </dgm:if>
                <dgm:else name="Name108">
                  <dgm:alg type="tx">
                    <dgm:param type="parTxLTRAlign" val="r"/>
                    <dgm:param type="parTxRTLAlign" val="l"/>
                    <dgm:param type="txAnchorVert" val="t"/>
                  </dgm:alg>
                </dgm:else>
              </dgm:choose>
              <dgm:shape xmlns:r="http://schemas.openxmlformats.org/officeDocument/2006/relationships" type="rect" r:blip="">
                <dgm:adjLst/>
              </dgm:shape>
              <dgm:presOf axis="des"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if>
        <dgm:else name="Name109"/>
      </dgm:choose>
    </dgm:forEach>
  </dgm:layoutNode>
</dgm:layoutDef>
</file>

<file path=ppt/diagrams/layout9.xml><?xml version="1.0" encoding="utf-8"?>
<dgm:layoutDef xmlns:dgm="http://schemas.openxmlformats.org/drawingml/2006/diagram" xmlns:a="http://schemas.openxmlformats.org/drawingml/2006/main" uniqueId="urn:microsoft.com/office/officeart/2009/3/layout/PieProcess">
  <dgm:title val=""/>
  <dgm:desc val=""/>
  <dgm:catLst>
    <dgm:cat type="list" pri="8600"/>
    <dgm:cat type="process" pri="4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constrLst>
      <dgm:constr type="primFontSz" for="des" forName="Parent" val="65"/>
      <dgm:constr type="primFontSz" for="des" forName="Child" refType="primFontSz" refFor="des" refForName="Parent" op="lte"/>
      <dgm:constr type="w" for="ch" forName="composite" refType="w"/>
      <dgm:constr type="h" for="ch" forName="composite" refType="h"/>
      <dgm:constr type="w" for="ch" forName="ParentComposite" refType="w" fact="0.5"/>
      <dgm:constr type="h" for="ch" forName="ParentComposite" refType="h"/>
      <dgm:constr type="w" for="ch" forName="negSibTrans" refType="h" refFor="ch" refForName="composite" fact="-0.075"/>
      <dgm:constr type="w" for="ch" forName="sibTrans" refType="w" refFor="ch" refForName="composite" fact="0.0425"/>
    </dgm:constrLst>
    <dgm:forEach name="nodesForEach" axis="ch" ptType="node" cnt="7">
      <dgm:layoutNode name="ParentComposite">
        <dgm:alg type="composite">
          <dgm:param type="ar" val="0.2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275"/>
              <dgm:constr type="w" for="ch" forName="Parent" refType="w" fact="0.6"/>
              <dgm:constr type="h" for="ch" forName="Parent" refType="h" fact="0.725"/>
              <dgm:constr type="l" for="ch" forName="Chord" refType="w" fact="0"/>
              <dgm:constr type="t" for="ch" forName="Chord" refType="h" fact="0"/>
              <dgm:constr type="w" for="ch" forName="Chord" refType="w"/>
              <dgm:constr type="h" for="ch" forName="Chord" refType="h" fact="0.25"/>
              <dgm:constr type="l" for="ch" forName="Pie" refType="w" fact="0.1"/>
              <dgm:constr type="t" for="ch" forName="Pie" refType="h" fact="0.025"/>
              <dgm:constr type="w" for="ch" forName="Pie" refType="w" fact="0.8"/>
              <dgm:constr type="h" for="ch" forName="Pie" refType="h" fact="0.2"/>
            </dgm:constrLst>
          </dgm:if>
          <dgm:else name="Name6">
            <dgm:constrLst>
              <dgm:constr type="r" for="ch" forName="Parent" refType="w"/>
              <dgm:constr type="t" for="ch" forName="Parent" refType="h" fact="0.275"/>
              <dgm:constr type="w" for="ch" forName="Parent" refType="w" fact="0.6"/>
              <dgm:constr type="h" for="ch" forName="Parent" refType="h" fact="0.725"/>
              <dgm:constr type="r" for="ch" forName="Chord" refType="w"/>
              <dgm:constr type="t" for="ch" forName="Chord" refType="h" fact="0"/>
              <dgm:constr type="w" for="ch" forName="Chord" refType="w"/>
              <dgm:constr type="h" for="ch" forName="Chord" refType="h" fact="0.25"/>
              <dgm:constr type="r" for="ch" forName="Pie" refType="w" fact="0.9"/>
              <dgm:constr type="t" for="ch" forName="Pie" refType="h" fact="0.025"/>
              <dgm:constr type="w" for="ch" forName="Pie" refType="w" fact="0.8"/>
              <dgm:constr type="h" for="ch" forName="Pie" refType="h" fact="0.2"/>
            </dgm:constrLst>
          </dgm:else>
        </dgm:choose>
        <dgm:layoutNode name="Chord" styleLbl="bgShp">
          <dgm:alg type="sp"/>
          <dgm:choose name="Name7">
            <dgm:if name="Name8" func="var" arg="dir" op="equ" val="norm">
              <dgm:shape xmlns:r="http://schemas.openxmlformats.org/officeDocument/2006/relationships" type="chord" r:blip="">
                <dgm:adjLst>
                  <dgm:adj idx="1" val="80"/>
                  <dgm:adj idx="2" val="-80"/>
                </dgm:adjLst>
              </dgm:shape>
            </dgm:if>
            <dgm:else name="Name9">
              <dgm:shape xmlns:r="http://schemas.openxmlformats.org/officeDocument/2006/relationships" rot="180" type="chord" r:blip="">
                <dgm:adjLst>
                  <dgm:adj idx="1" val="80"/>
                  <dgm:adj idx="2" val="-80"/>
                </dgm:adjLst>
              </dgm:shape>
            </dgm:else>
          </dgm:choose>
          <dgm:presOf/>
        </dgm:layoutNode>
        <dgm:layoutNode name="Pie" styleLbl="alignNode1">
          <dgm:alg type="sp"/>
          <dgm:choose name="Name10">
            <dgm:if name="Name11" func="var" arg="dir" op="equ" val="norm">
              <dgm:choose name="Name12">
                <dgm:if name="Name13" axis="precedSib" ptType="node" func="cnt" op="equ" val="0">
                  <dgm:choose name="Name14">
                    <dgm:if name="Name15" axis="followSib" ptType="node" func="cnt" op="equ" val="0">
                      <dgm:shape xmlns:r="http://schemas.openxmlformats.org/officeDocument/2006/relationships" type="pie" r:blip="">
                        <dgm:adjLst>
                          <dgm:adj idx="1" val="90"/>
                          <dgm:adj idx="2" val="-90"/>
                        </dgm:adjLst>
                      </dgm:shape>
                    </dgm:if>
                    <dgm:if name="Name16" axis="followSib" ptType="node" func="cnt" op="equ" val="1">
                      <dgm:shape xmlns:r="http://schemas.openxmlformats.org/officeDocument/2006/relationships" type="pie" r:blip="">
                        <dgm:adjLst>
                          <dgm:adj idx="1" val="180"/>
                          <dgm:adj idx="2" val="-90"/>
                        </dgm:adjLst>
                      </dgm:shape>
                    </dgm:if>
                    <dgm:if name="Name17" axis="followSib" ptType="node" func="cnt" op="equ" val="2">
                      <dgm:shape xmlns:r="http://schemas.openxmlformats.org/officeDocument/2006/relationships" type="pie" r:blip="">
                        <dgm:adjLst>
                          <dgm:adj idx="1" val="-150"/>
                          <dgm:adj idx="2" val="-90"/>
                        </dgm:adjLst>
                      </dgm:shape>
                    </dgm:if>
                    <dgm:if name="Name18" axis="followSib" ptType="node" func="cnt" op="equ" val="3">
                      <dgm:shape xmlns:r="http://schemas.openxmlformats.org/officeDocument/2006/relationships" type="pie" r:blip="">
                        <dgm:adjLst>
                          <dgm:adj idx="1" val="-135"/>
                          <dgm:adj idx="2" val="-90"/>
                        </dgm:adjLst>
                      </dgm:shape>
                    </dgm:if>
                    <dgm:if name="Name19" axis="followSib" ptType="node" func="cnt" op="equ" val="4">
                      <dgm:shape xmlns:r="http://schemas.openxmlformats.org/officeDocument/2006/relationships" type="pie" r:blip="">
                        <dgm:adjLst>
                          <dgm:adj idx="1" val="-126"/>
                          <dgm:adj idx="2" val="-90"/>
                        </dgm:adjLst>
                      </dgm:shape>
                    </dgm:if>
                    <dgm:if name="Name20" axis="followSib" ptType="node" func="cnt" op="equ" val="5">
                      <dgm:shape xmlns:r="http://schemas.openxmlformats.org/officeDocument/2006/relationships" type="pie" r:blip="">
                        <dgm:adjLst>
                          <dgm:adj idx="1" val="-120"/>
                          <dgm:adj idx="2" val="-90"/>
                        </dgm:adjLst>
                      </dgm:shape>
                    </dgm:if>
                    <dgm:else name="Name21">
                      <dgm:shape xmlns:r="http://schemas.openxmlformats.org/officeDocument/2006/relationships" type="pie" r:blip="">
                        <dgm:adjLst>
                          <dgm:adj idx="1" val="-115.7143"/>
                          <dgm:adj idx="2" val="-90"/>
                        </dgm:adjLst>
                      </dgm:shape>
                    </dgm:else>
                  </dgm:choose>
                </dgm:if>
                <dgm:if name="Name22" axis="precedSib" ptType="node" func="cnt" op="equ" val="1">
                  <dgm:choose name="Name23">
                    <dgm:if name="Name24" axis="followSib" ptType="node" func="cnt" op="equ" val="0">
                      <dgm:shape xmlns:r="http://schemas.openxmlformats.org/officeDocument/2006/relationships" type="pie" r:blip="">
                        <dgm:adjLst>
                          <dgm:adj idx="1" val="90"/>
                          <dgm:adj idx="2" val="-90"/>
                        </dgm:adjLst>
                      </dgm:shape>
                    </dgm:if>
                    <dgm:if name="Name25" axis="followSib" ptType="node" func="cnt" op="equ" val="1">
                      <dgm:shape xmlns:r="http://schemas.openxmlformats.org/officeDocument/2006/relationships" type="pie" r:blip="">
                        <dgm:adjLst>
                          <dgm:adj idx="1" val="150"/>
                          <dgm:adj idx="2" val="-90"/>
                        </dgm:adjLst>
                      </dgm:shape>
                    </dgm:if>
                    <dgm:if name="Name26" axis="followSib" ptType="node" func="cnt" op="equ" val="2">
                      <dgm:shape xmlns:r="http://schemas.openxmlformats.org/officeDocument/2006/relationships" type="pie" r:blip="">
                        <dgm:adjLst>
                          <dgm:adj idx="1" val="180"/>
                          <dgm:adj idx="2" val="-90"/>
                        </dgm:adjLst>
                      </dgm:shape>
                    </dgm:if>
                    <dgm:if name="Name27" axis="followSib" ptType="node" func="cnt" op="equ" val="3">
                      <dgm:shape xmlns:r="http://schemas.openxmlformats.org/officeDocument/2006/relationships" type="pie" r:blip="">
                        <dgm:adjLst>
                          <dgm:adj idx="1" val="-162"/>
                          <dgm:adj idx="2" val="-90"/>
                        </dgm:adjLst>
                      </dgm:shape>
                    </dgm:if>
                    <dgm:if name="Name28" axis="followSib" ptType="node" func="cnt" op="equ" val="4">
                      <dgm:shape xmlns:r="http://schemas.openxmlformats.org/officeDocument/2006/relationships" type="pie" r:blip="">
                        <dgm:adjLst>
                          <dgm:adj idx="1" val="-150"/>
                          <dgm:adj idx="2" val="-90"/>
                        </dgm:adjLst>
                      </dgm:shape>
                    </dgm:if>
                    <dgm:else name="Name29">
                      <dgm:shape xmlns:r="http://schemas.openxmlformats.org/officeDocument/2006/relationships" type="pie" r:blip="">
                        <dgm:adjLst>
                          <dgm:adj idx="1" val="-141.4286"/>
                          <dgm:adj idx="2" val="-90"/>
                        </dgm:adjLst>
                      </dgm:shape>
                    </dgm:else>
                  </dgm:choose>
                </dgm:if>
                <dgm:if name="Name30" axis="precedSib" ptType="node" func="cnt" op="equ" val="2">
                  <dgm:choose name="Name31">
                    <dgm:if name="Name32" axis="followSib" ptType="node" func="cnt" op="equ" val="0">
                      <dgm:shape xmlns:r="http://schemas.openxmlformats.org/officeDocument/2006/relationships" type="pie" r:blip="">
                        <dgm:adjLst>
                          <dgm:adj idx="1" val="90"/>
                          <dgm:adj idx="2" val="-90"/>
                        </dgm:adjLst>
                      </dgm:shape>
                    </dgm:if>
                    <dgm:if name="Name33" axis="followSib" ptType="node" func="cnt" op="equ" val="1">
                      <dgm:shape xmlns:r="http://schemas.openxmlformats.org/officeDocument/2006/relationships" type="pie" r:blip="">
                        <dgm:adjLst>
                          <dgm:adj idx="1" val="135"/>
                          <dgm:adj idx="2" val="-90"/>
                        </dgm:adjLst>
                      </dgm:shape>
                    </dgm:if>
                    <dgm:if name="Name34" axis="followSib" ptType="node" func="cnt" op="equ" val="2">
                      <dgm:shape xmlns:r="http://schemas.openxmlformats.org/officeDocument/2006/relationships" type="pie" r:blip="">
                        <dgm:adjLst>
                          <dgm:adj idx="1" val="162"/>
                          <dgm:adj idx="2" val="-90"/>
                        </dgm:adjLst>
                      </dgm:shape>
                    </dgm:if>
                    <dgm:if name="Name35" axis="followSib" ptType="node" func="cnt" op="equ" val="3">
                      <dgm:shape xmlns:r="http://schemas.openxmlformats.org/officeDocument/2006/relationships" type="pie" r:blip="">
                        <dgm:adjLst>
                          <dgm:adj idx="1" val="180"/>
                          <dgm:adj idx="2" val="-90"/>
                        </dgm:adjLst>
                      </dgm:shape>
                    </dgm:if>
                    <dgm:else name="Name36">
                      <dgm:shape xmlns:r="http://schemas.openxmlformats.org/officeDocument/2006/relationships" type="pie" r:blip="">
                        <dgm:adjLst>
                          <dgm:adj idx="1" val="-167.1429"/>
                          <dgm:adj idx="2" val="-90"/>
                        </dgm:adjLst>
                      </dgm:shape>
                    </dgm:else>
                  </dgm:choose>
                </dgm:if>
                <dgm:if name="Name37" axis="precedSib" ptType="node" func="cnt" op="equ" val="3">
                  <dgm:choose name="Name38">
                    <dgm:if name="Name39" axis="followSib" ptType="node" func="cnt" op="equ" val="0">
                      <dgm:shape xmlns:r="http://schemas.openxmlformats.org/officeDocument/2006/relationships" type="pie" r:blip="">
                        <dgm:adjLst>
                          <dgm:adj idx="1" val="90"/>
                          <dgm:adj idx="2" val="-90"/>
                        </dgm:adjLst>
                      </dgm:shape>
                    </dgm:if>
                    <dgm:if name="Name40" axis="followSib" ptType="node" func="cnt" op="equ" val="1">
                      <dgm:shape xmlns:r="http://schemas.openxmlformats.org/officeDocument/2006/relationships" type="pie" r:blip="">
                        <dgm:adjLst>
                          <dgm:adj idx="1" val="126"/>
                          <dgm:adj idx="2" val="-90"/>
                        </dgm:adjLst>
                      </dgm:shape>
                    </dgm:if>
                    <dgm:if name="Name41" axis="followSib" ptType="node" func="cnt" op="equ" val="2">
                      <dgm:shape xmlns:r="http://schemas.openxmlformats.org/officeDocument/2006/relationships" type="pie" r:blip="">
                        <dgm:adjLst>
                          <dgm:adj idx="1" val="150"/>
                          <dgm:adj idx="2" val="-90"/>
                        </dgm:adjLst>
                      </dgm:shape>
                    </dgm:if>
                    <dgm:else name="Name42">
                      <dgm:shape xmlns:r="http://schemas.openxmlformats.org/officeDocument/2006/relationships" type="pie" r:blip="">
                        <dgm:adjLst>
                          <dgm:adj idx="1" val="167.1429"/>
                          <dgm:adj idx="2" val="-90"/>
                        </dgm:adjLst>
                      </dgm:shape>
                    </dgm:else>
                  </dgm:choose>
                </dgm:if>
                <dgm:if name="Name43" axis="precedSib" ptType="node" func="cnt" op="equ" val="4">
                  <dgm:choose name="Name44">
                    <dgm:if name="Name45" axis="followSib" ptType="node" func="cnt" op="equ" val="0">
                      <dgm:shape xmlns:r="http://schemas.openxmlformats.org/officeDocument/2006/relationships" type="pie" r:blip="">
                        <dgm:adjLst>
                          <dgm:adj idx="1" val="90"/>
                          <dgm:adj idx="2" val="-90"/>
                        </dgm:adjLst>
                      </dgm:shape>
                    </dgm:if>
                    <dgm:if name="Name46" axis="followSib" ptType="node" func="cnt" op="equ" val="1">
                      <dgm:shape xmlns:r="http://schemas.openxmlformats.org/officeDocument/2006/relationships" type="pie" r:blip="">
                        <dgm:adjLst>
                          <dgm:adj idx="1" val="120"/>
                          <dgm:adj idx="2" val="-90"/>
                        </dgm:adjLst>
                      </dgm:shape>
                    </dgm:if>
                    <dgm:else name="Name47">
                      <dgm:shape xmlns:r="http://schemas.openxmlformats.org/officeDocument/2006/relationships" type="pie" r:blip="">
                        <dgm:adjLst>
                          <dgm:adj idx="1" val="141.4286"/>
                          <dgm:adj idx="2" val="-90"/>
                        </dgm:adjLst>
                      </dgm:shape>
                    </dgm:else>
                  </dgm:choose>
                </dgm:if>
                <dgm:if name="Name48" axis="precedSib" ptType="node" func="cnt" op="equ" val="5">
                  <dgm:choose name="Name49">
                    <dgm:if name="Name50" axis="followSib" ptType="node" func="cnt" op="equ" val="0">
                      <dgm:shape xmlns:r="http://schemas.openxmlformats.org/officeDocument/2006/relationships" type="pie" r:blip="">
                        <dgm:adjLst>
                          <dgm:adj idx="1" val="90"/>
                          <dgm:adj idx="2" val="-90"/>
                        </dgm:adjLst>
                      </dgm:shape>
                    </dgm:if>
                    <dgm:else name="Name51">
                      <dgm:shape xmlns:r="http://schemas.openxmlformats.org/officeDocument/2006/relationships" type="pie" r:blip="">
                        <dgm:adjLst>
                          <dgm:adj idx="1" val="115.7143"/>
                          <dgm:adj idx="2" val="-90"/>
                        </dgm:adjLst>
                      </dgm:shape>
                    </dgm:else>
                  </dgm:choose>
                </dgm:if>
                <dgm:else name="Name52">
                  <dgm:shape xmlns:r="http://schemas.openxmlformats.org/officeDocument/2006/relationships" type="pie" r:blip="">
                    <dgm:adjLst>
                      <dgm:adj idx="1" val="90"/>
                      <dgm:adj idx="2" val="-90"/>
                    </dgm:adjLst>
                  </dgm:shape>
                </dgm:else>
              </dgm:choose>
            </dgm:if>
            <dgm:else name="Name53">
              <dgm:choose name="Name54">
                <dgm:if name="Name55" axis="precedSib" ptType="node" func="cnt" op="equ" val="0">
                  <dgm:choose name="Name56">
                    <dgm:if name="Name57" axis="followSib" ptType="node" func="cnt" op="equ" val="0">
                      <dgm:shape xmlns:r="http://schemas.openxmlformats.org/officeDocument/2006/relationships" rot="180" type="pie" r:blip="">
                        <dgm:adjLst>
                          <dgm:adj idx="1" val="90"/>
                          <dgm:adj idx="2" val="-90"/>
                        </dgm:adjLst>
                      </dgm:shape>
                    </dgm:if>
                    <dgm:if name="Name58" axis="followSib" ptType="node" func="cnt" op="equ" val="1">
                      <dgm:shape xmlns:r="http://schemas.openxmlformats.org/officeDocument/2006/relationships" rot="180" type="pie" r:blip="">
                        <dgm:adjLst>
                          <dgm:adj idx="1" val="90"/>
                          <dgm:adj idx="2" val="180"/>
                        </dgm:adjLst>
                      </dgm:shape>
                    </dgm:if>
                    <dgm:if name="Name59" axis="followSib" ptType="node" func="cnt" op="equ" val="2">
                      <dgm:shape xmlns:r="http://schemas.openxmlformats.org/officeDocument/2006/relationships" rot="180" type="pie" r:blip="">
                        <dgm:adjLst>
                          <dgm:adj idx="1" val="90"/>
                          <dgm:adj idx="2" val="150"/>
                        </dgm:adjLst>
                      </dgm:shape>
                    </dgm:if>
                    <dgm:if name="Name60" axis="followSib" ptType="node" func="cnt" op="equ" val="3">
                      <dgm:shape xmlns:r="http://schemas.openxmlformats.org/officeDocument/2006/relationships" rot="180" type="pie" r:blip="">
                        <dgm:adjLst>
                          <dgm:adj idx="1" val="90"/>
                          <dgm:adj idx="2" val="135"/>
                        </dgm:adjLst>
                      </dgm:shape>
                    </dgm:if>
                    <dgm:if name="Name61" axis="followSib" ptType="node" func="cnt" op="equ" val="4">
                      <dgm:shape xmlns:r="http://schemas.openxmlformats.org/officeDocument/2006/relationships" rot="180" type="pie" r:blip="">
                        <dgm:adjLst>
                          <dgm:adj idx="1" val="90"/>
                          <dgm:adj idx="2" val="126"/>
                        </dgm:adjLst>
                      </dgm:shape>
                    </dgm:if>
                    <dgm:if name="Name62" axis="followSib" ptType="node" func="cnt" op="equ" val="5">
                      <dgm:shape xmlns:r="http://schemas.openxmlformats.org/officeDocument/2006/relationships" rot="180" type="pie" r:blip="">
                        <dgm:adjLst>
                          <dgm:adj idx="1" val="90"/>
                          <dgm:adj idx="2" val="120"/>
                        </dgm:adjLst>
                      </dgm:shape>
                    </dgm:if>
                    <dgm:else name="Name63">
                      <dgm:shape xmlns:r="http://schemas.openxmlformats.org/officeDocument/2006/relationships" rot="180" type="pie" r:blip="">
                        <dgm:adjLst>
                          <dgm:adj idx="1" val="90"/>
                          <dgm:adj idx="2" val="115.7143"/>
                        </dgm:adjLst>
                      </dgm:shape>
                    </dgm:else>
                  </dgm:choose>
                </dgm:if>
                <dgm:if name="Name64" axis="precedSib" ptType="node" func="cnt" op="equ" val="1">
                  <dgm:choose name="Name65">
                    <dgm:if name="Name66" axis="followSib" ptType="node" func="cnt" op="equ" val="0">
                      <dgm:shape xmlns:r="http://schemas.openxmlformats.org/officeDocument/2006/relationships" rot="180" type="pie" r:blip="">
                        <dgm:adjLst>
                          <dgm:adj idx="1" val="90"/>
                          <dgm:adj idx="2" val="-90"/>
                        </dgm:adjLst>
                      </dgm:shape>
                    </dgm:if>
                    <dgm:if name="Name67" axis="followSib" ptType="node" func="cnt" op="equ" val="1">
                      <dgm:shape xmlns:r="http://schemas.openxmlformats.org/officeDocument/2006/relationships" rot="180" type="pie" r:blip="">
                        <dgm:adjLst>
                          <dgm:adj idx="1" val="90"/>
                          <dgm:adj idx="2" val="-150"/>
                        </dgm:adjLst>
                      </dgm:shape>
                    </dgm:if>
                    <dgm:if name="Name68" axis="followSib" ptType="node" func="cnt" op="equ" val="2">
                      <dgm:shape xmlns:r="http://schemas.openxmlformats.org/officeDocument/2006/relationships" rot="180" type="pie" r:blip="">
                        <dgm:adjLst>
                          <dgm:adj idx="1" val="90"/>
                          <dgm:adj idx="2" val="180"/>
                        </dgm:adjLst>
                      </dgm:shape>
                    </dgm:if>
                    <dgm:if name="Name69" axis="followSib" ptType="node" func="cnt" op="equ" val="3">
                      <dgm:shape xmlns:r="http://schemas.openxmlformats.org/officeDocument/2006/relationships" rot="180" type="pie" r:blip="">
                        <dgm:adjLst>
                          <dgm:adj idx="1" val="90"/>
                          <dgm:adj idx="2" val="162"/>
                        </dgm:adjLst>
                      </dgm:shape>
                    </dgm:if>
                    <dgm:if name="Name70" axis="followSib" ptType="node" func="cnt" op="equ" val="4">
                      <dgm:shape xmlns:r="http://schemas.openxmlformats.org/officeDocument/2006/relationships" rot="180" type="pie" r:blip="">
                        <dgm:adjLst>
                          <dgm:adj idx="1" val="90"/>
                          <dgm:adj idx="2" val="150"/>
                        </dgm:adjLst>
                      </dgm:shape>
                    </dgm:if>
                    <dgm:else name="Name71">
                      <dgm:shape xmlns:r="http://schemas.openxmlformats.org/officeDocument/2006/relationships" rot="180" type="pie" r:blip="">
                        <dgm:adjLst>
                          <dgm:adj idx="1" val="90"/>
                          <dgm:adj idx="2" val="141.4286"/>
                        </dgm:adjLst>
                      </dgm:shape>
                    </dgm:else>
                  </dgm:choose>
                </dgm:if>
                <dgm:if name="Name72" axis="precedSib" ptType="node" func="cnt" op="equ" val="2">
                  <dgm:choose name="Name73">
                    <dgm:if name="Name74" axis="followSib" ptType="node" func="cnt" op="equ" val="0">
                      <dgm:shape xmlns:r="http://schemas.openxmlformats.org/officeDocument/2006/relationships" rot="180" type="pie" r:blip="">
                        <dgm:adjLst>
                          <dgm:adj idx="1" val="90"/>
                          <dgm:adj idx="2" val="-90"/>
                        </dgm:adjLst>
                      </dgm:shape>
                    </dgm:if>
                    <dgm:if name="Name75" axis="followSib" ptType="node" func="cnt" op="equ" val="1">
                      <dgm:shape xmlns:r="http://schemas.openxmlformats.org/officeDocument/2006/relationships" rot="180" type="pie" r:blip="">
                        <dgm:adjLst>
                          <dgm:adj idx="1" val="90"/>
                          <dgm:adj idx="2" val="-135"/>
                        </dgm:adjLst>
                      </dgm:shape>
                    </dgm:if>
                    <dgm:if name="Name76" axis="followSib" ptType="node" func="cnt" op="equ" val="2">
                      <dgm:shape xmlns:r="http://schemas.openxmlformats.org/officeDocument/2006/relationships" rot="180" type="pie" r:blip="">
                        <dgm:adjLst>
                          <dgm:adj idx="1" val="90"/>
                          <dgm:adj idx="2" val="-162"/>
                        </dgm:adjLst>
                      </dgm:shape>
                    </dgm:if>
                    <dgm:if name="Name77" axis="followSib" ptType="node" func="cnt" op="equ" val="3">
                      <dgm:shape xmlns:r="http://schemas.openxmlformats.org/officeDocument/2006/relationships" rot="180" type="pie" r:blip="">
                        <dgm:adjLst>
                          <dgm:adj idx="1" val="90"/>
                          <dgm:adj idx="2" val="180"/>
                        </dgm:adjLst>
                      </dgm:shape>
                    </dgm:if>
                    <dgm:else name="Name78">
                      <dgm:shape xmlns:r="http://schemas.openxmlformats.org/officeDocument/2006/relationships" rot="180" type="pie" r:blip="">
                        <dgm:adjLst>
                          <dgm:adj idx="1" val="90"/>
                          <dgm:adj idx="2" val="167.1429"/>
                        </dgm:adjLst>
                      </dgm:shape>
                    </dgm:else>
                  </dgm:choose>
                </dgm:if>
                <dgm:if name="Name79" axis="precedSib" ptType="node" func="cnt" op="equ" val="3">
                  <dgm:choose name="Name80">
                    <dgm:if name="Name81" axis="followSib" ptType="node" func="cnt" op="equ" val="0">
                      <dgm:shape xmlns:r="http://schemas.openxmlformats.org/officeDocument/2006/relationships" rot="180" type="pie" r:blip="">
                        <dgm:adjLst>
                          <dgm:adj idx="1" val="90"/>
                          <dgm:adj idx="2" val="-90"/>
                        </dgm:adjLst>
                      </dgm:shape>
                    </dgm:if>
                    <dgm:if name="Name82" axis="followSib" ptType="node" func="cnt" op="equ" val="1">
                      <dgm:shape xmlns:r="http://schemas.openxmlformats.org/officeDocument/2006/relationships" rot="180" type="pie" r:blip="">
                        <dgm:adjLst>
                          <dgm:adj idx="1" val="90"/>
                          <dgm:adj idx="2" val="-126"/>
                        </dgm:adjLst>
                      </dgm:shape>
                    </dgm:if>
                    <dgm:if name="Name83" axis="followSib" ptType="node" func="cnt" op="equ" val="2">
                      <dgm:shape xmlns:r="http://schemas.openxmlformats.org/officeDocument/2006/relationships" rot="180" type="pie" r:blip="">
                        <dgm:adjLst>
                          <dgm:adj idx="1" val="90"/>
                          <dgm:adj idx="2" val="-150"/>
                        </dgm:adjLst>
                      </dgm:shape>
                    </dgm:if>
                    <dgm:else name="Name84">
                      <dgm:shape xmlns:r="http://schemas.openxmlformats.org/officeDocument/2006/relationships" rot="180" type="pie" r:blip="">
                        <dgm:adjLst>
                          <dgm:adj idx="1" val="90"/>
                          <dgm:adj idx="2" val="-167.1429"/>
                        </dgm:adjLst>
                      </dgm:shape>
                    </dgm:else>
                  </dgm:choose>
                </dgm:if>
                <dgm:if name="Name85" axis="precedSib" ptType="node" func="cnt" op="equ" val="4">
                  <dgm:choose name="Name86">
                    <dgm:if name="Name87" axis="followSib" ptType="node" func="cnt" op="equ" val="0">
                      <dgm:shape xmlns:r="http://schemas.openxmlformats.org/officeDocument/2006/relationships" rot="180" type="pie" r:blip="">
                        <dgm:adjLst>
                          <dgm:adj idx="1" val="90"/>
                          <dgm:adj idx="2" val="-90"/>
                        </dgm:adjLst>
                      </dgm:shape>
                    </dgm:if>
                    <dgm:if name="Name88" axis="followSib" ptType="node" func="cnt" op="equ" val="1">
                      <dgm:shape xmlns:r="http://schemas.openxmlformats.org/officeDocument/2006/relationships" rot="180" type="pie" r:blip="">
                        <dgm:adjLst>
                          <dgm:adj idx="1" val="90"/>
                          <dgm:adj idx="2" val="-120"/>
                        </dgm:adjLst>
                      </dgm:shape>
                    </dgm:if>
                    <dgm:else name="Name89">
                      <dgm:shape xmlns:r="http://schemas.openxmlformats.org/officeDocument/2006/relationships" rot="180" type="pie" r:blip="">
                        <dgm:adjLst>
                          <dgm:adj idx="1" val="90"/>
                          <dgm:adj idx="2" val="-141.4286"/>
                        </dgm:adjLst>
                      </dgm:shape>
                    </dgm:else>
                  </dgm:choose>
                </dgm:if>
                <dgm:if name="Name90" axis="precedSib" ptType="node" func="cnt" op="equ" val="5">
                  <dgm:choose name="Name91">
                    <dgm:if name="Name92" axis="followSib" ptType="node" func="cnt" op="equ" val="0">
                      <dgm:shape xmlns:r="http://schemas.openxmlformats.org/officeDocument/2006/relationships" rot="180" type="pie" r:blip="">
                        <dgm:adjLst>
                          <dgm:adj idx="1" val="90"/>
                          <dgm:adj idx="2" val="-90"/>
                        </dgm:adjLst>
                      </dgm:shape>
                    </dgm:if>
                    <dgm:else name="Name93">
                      <dgm:shape xmlns:r="http://schemas.openxmlformats.org/officeDocument/2006/relationships" rot="180" type="pie" r:blip="">
                        <dgm:adjLst>
                          <dgm:adj idx="1" val="90"/>
                          <dgm:adj idx="2" val="-115.7143"/>
                        </dgm:adjLst>
                      </dgm:shape>
                    </dgm:else>
                  </dgm:choose>
                </dgm:if>
                <dgm:else name="Name94">
                  <dgm:shape xmlns:r="http://schemas.openxmlformats.org/officeDocument/2006/relationships" rot="180" type="pie" r:blip="">
                    <dgm:adjLst>
                      <dgm:adj idx="1" val="90"/>
                      <dgm:adj idx="2" val="-90"/>
                    </dgm:adjLst>
                  </dgm:shape>
                </dgm:else>
              </dgm:choose>
            </dgm:else>
          </dgm:choose>
          <dgm:presOf/>
        </dgm:layoutNode>
        <dgm:layoutNode name="Parent" styleLbl="revTx">
          <dgm:varLst>
            <dgm:chMax val="1"/>
            <dgm:chPref val="1"/>
            <dgm:bulletEnabled val="1"/>
          </dgm:varLst>
          <dgm:choose name="Name95">
            <dgm:if name="Name96" func="var" arg="dir" op="equ" val="norm">
              <dgm:alg type="tx">
                <dgm:param type="parTxLTRAlign" val="r"/>
                <dgm:param type="parTxRTLAlign" val="r"/>
                <dgm:param type="shpTxLTRAlignCh" val="r"/>
                <dgm:param type="shpTxRTLAlignCh" val="r"/>
                <dgm:param type="txAnchorVert" val="b"/>
                <dgm:param type="autoTxRot" val="grav"/>
              </dgm:alg>
            </dgm:if>
            <dgm:else name="Name97">
              <dgm:alg type="tx">
                <dgm:param type="parTxLTRAlign" val="l"/>
                <dgm:param type="parTxRTLAlign" val="l"/>
                <dgm:param type="shpTxLTRAlignCh" val="l"/>
                <dgm:param type="shpTxRTLAlignCh" val="l"/>
                <dgm:param type="txAnchorVert" val="b"/>
                <dgm:param type="autoTxRot" val="grav"/>
              </dgm:alg>
            </dgm:else>
          </dgm:choose>
          <dgm:choose name="Name98">
            <dgm:if name="Name99" func="var" arg="dir" op="equ" val="norm">
              <dgm:shape xmlns:r="http://schemas.openxmlformats.org/officeDocument/2006/relationships" rot="-90" type="rect" r:blip="">
                <dgm:adjLst/>
              </dgm:shape>
            </dgm:if>
            <dgm:else name="Name100">
              <dgm:shape xmlns:r="http://schemas.openxmlformats.org/officeDocument/2006/relationships" rot="90" type="rect" r:blip="">
                <dgm:adjLst/>
              </dgm:shape>
            </dgm:else>
          </dgm:choose>
          <dgm:presOf axis="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choose name="Name101">
        <dgm:if name="Name102" axis="ch" ptType="node" func="cnt" op="gte" val="1">
          <dgm:forEach name="negSibTransForEach" axis="ch" ptType="sibTrans" hideLastTrans="0" cnt="1">
            <dgm:layoutNode name="negSibTrans">
              <dgm:alg type="sp"/>
              <dgm:shape xmlns:r="http://schemas.openxmlformats.org/officeDocument/2006/relationships" r:blip="">
                <dgm:adjLst/>
              </dgm:shape>
            </dgm:layoutNode>
          </dgm:forEach>
          <dgm:layoutNode name="composite">
            <dgm:alg type="composite">
              <dgm:param type="ar" val="0.5"/>
            </dgm:alg>
            <dgm:shape xmlns:r="http://schemas.openxmlformats.org/officeDocument/2006/relationships" r:blip="">
              <dgm:adjLst/>
            </dgm:shape>
            <dgm:choose name="Name103">
              <dgm:if name="Name104" func="var" arg="dir" op="equ" val="norm">
                <dgm:constrLst>
                  <dgm:constr type="l" for="ch" forName="Child" refType="w" fact="0"/>
                  <dgm:constr type="t" for="ch" forName="Child" refType="h" fact="0"/>
                  <dgm:constr type="w" for="ch" forName="Child" refType="w"/>
                  <dgm:constr type="h" for="ch" forName="Child" refType="h"/>
                </dgm:constrLst>
              </dgm:if>
              <dgm:else name="Name105">
                <dgm:constrLst>
                  <dgm:constr type="r" for="ch" forName="Child" refType="w"/>
                  <dgm:constr type="t" for="ch" forName="Child" refType="h" fact="0"/>
                  <dgm:constr type="w" for="ch" forName="Child" refType="w"/>
                  <dgm:constr type="h" for="ch" forName="Child" refType="h"/>
                </dgm:constrLst>
              </dgm:else>
            </dgm:choose>
            <dgm:ruleLst/>
            <dgm:layoutNode name="Child" styleLbl="revTx">
              <dgm:varLst>
                <dgm:chMax val="0"/>
                <dgm:chPref val="0"/>
                <dgm:bulletEnabled val="1"/>
              </dgm:varLst>
              <dgm:choose name="Name106">
                <dgm:if name="Name107" func="var" arg="dir" op="equ" val="norm">
                  <dgm:alg type="tx">
                    <dgm:param type="parTxLTRAlign" val="l"/>
                    <dgm:param type="parTxRTLAlign" val="r"/>
                    <dgm:param type="txAnchorVert" val="t"/>
                  </dgm:alg>
                </dgm:if>
                <dgm:else name="Name108">
                  <dgm:alg type="tx">
                    <dgm:param type="parTxLTRAlign" val="r"/>
                    <dgm:param type="parTxRTLAlign" val="l"/>
                    <dgm:param type="txAnchorVert" val="t"/>
                  </dgm:alg>
                </dgm:else>
              </dgm:choose>
              <dgm:shape xmlns:r="http://schemas.openxmlformats.org/officeDocument/2006/relationships" type="rect" r:blip="">
                <dgm:adjLst/>
              </dgm:shape>
              <dgm:presOf axis="des"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if>
        <dgm:else name="Name10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6T13:44:30.023"/>
    </inkml:context>
    <inkml:brush xml:id="br0">
      <inkml:brushProperty name="width" value="0.15875" units="cm"/>
      <inkml:brushProperty name="height" value="0.15875" units="cm"/>
      <inkml:brushProperty name="color" value="#E71224"/>
    </inkml:brush>
  </inkml:definitions>
  <inkml:trace contextRef="#ctx0" brushRef="#br0">0 1 24575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D5B189-FD4A-407C-9845-707EB9162333}" type="datetimeFigureOut">
              <a:rPr lang="en-US" smtClean="0"/>
              <a:t>4/27/2026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A9FE1A-87B9-48F0-A221-CC09E5BED9B1}" type="slidenum">
              <a:rPr lang="en-US" smtClean="0"/>
              <a:t>‹#›</a:t>
            </a:fld>
            <a:endParaRPr lang="en-US"/>
          </a:p>
        </p:txBody>
      </p:sp>
    </p:spTree>
    <p:extLst>
      <p:ext uri="{BB962C8B-B14F-4D97-AF65-F5344CB8AC3E}">
        <p14:creationId xmlns:p14="http://schemas.microsoft.com/office/powerpoint/2010/main" val="1703939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Feedback</a:t>
            </a:r>
            <a:endParaRPr lang="en-US" dirty="0"/>
          </a:p>
        </p:txBody>
      </p:sp>
      <p:sp>
        <p:nvSpPr>
          <p:cNvPr id="4" name="Slide Number Placeholder 3"/>
          <p:cNvSpPr>
            <a:spLocks noGrp="1"/>
          </p:cNvSpPr>
          <p:nvPr>
            <p:ph type="sldNum" sz="quarter" idx="5"/>
          </p:nvPr>
        </p:nvSpPr>
        <p:spPr/>
        <p:txBody>
          <a:bodyPr/>
          <a:lstStyle/>
          <a:p>
            <a:fld id="{BEA9FE1A-87B9-48F0-A221-CC09E5BED9B1}" type="slidenum">
              <a:rPr lang="en-US" smtClean="0"/>
              <a:t>62</a:t>
            </a:fld>
            <a:endParaRPr lang="en-US"/>
          </a:p>
        </p:txBody>
      </p:sp>
    </p:spTree>
    <p:extLst>
      <p:ext uri="{BB962C8B-B14F-4D97-AF65-F5344CB8AC3E}">
        <p14:creationId xmlns:p14="http://schemas.microsoft.com/office/powerpoint/2010/main" val="3526518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0E275-A26F-222E-200C-C9D89E2D68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5FD38C-5310-AEB4-4990-0BDBD97D2C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24EF07-EA56-FC48-E85A-FF9B5FE0886B}"/>
              </a:ext>
            </a:extLst>
          </p:cNvPr>
          <p:cNvSpPr>
            <a:spLocks noGrp="1"/>
          </p:cNvSpPr>
          <p:nvPr>
            <p:ph type="body" idx="1"/>
          </p:nvPr>
        </p:nvSpPr>
        <p:spPr/>
        <p:txBody>
          <a:bodyPr/>
          <a:lstStyle/>
          <a:p>
            <a:r>
              <a:rPr lang="en-US"/>
              <a:t>Feedback</a:t>
            </a:r>
            <a:endParaRPr lang="en-US" dirty="0"/>
          </a:p>
        </p:txBody>
      </p:sp>
      <p:sp>
        <p:nvSpPr>
          <p:cNvPr id="4" name="Slide Number Placeholder 3">
            <a:extLst>
              <a:ext uri="{FF2B5EF4-FFF2-40B4-BE49-F238E27FC236}">
                <a16:creationId xmlns:a16="http://schemas.microsoft.com/office/drawing/2014/main" id="{F6C13BE6-557E-6510-4BB1-378873893646}"/>
              </a:ext>
            </a:extLst>
          </p:cNvPr>
          <p:cNvSpPr>
            <a:spLocks noGrp="1"/>
          </p:cNvSpPr>
          <p:nvPr>
            <p:ph type="sldNum" sz="quarter" idx="5"/>
          </p:nvPr>
        </p:nvSpPr>
        <p:spPr/>
        <p:txBody>
          <a:bodyPr/>
          <a:lstStyle/>
          <a:p>
            <a:fld id="{BEA9FE1A-87B9-48F0-A221-CC09E5BED9B1}" type="slidenum">
              <a:rPr lang="en-US" smtClean="0"/>
              <a:t>71</a:t>
            </a:fld>
            <a:endParaRPr lang="en-US"/>
          </a:p>
        </p:txBody>
      </p:sp>
    </p:spTree>
    <p:extLst>
      <p:ext uri="{BB962C8B-B14F-4D97-AF65-F5344CB8AC3E}">
        <p14:creationId xmlns:p14="http://schemas.microsoft.com/office/powerpoint/2010/main" val="2441638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A9FE1A-87B9-48F0-A221-CC09E5BED9B1}" type="slidenum">
              <a:rPr lang="en-US" smtClean="0"/>
              <a:t>79</a:t>
            </a:fld>
            <a:endParaRPr lang="en-US"/>
          </a:p>
        </p:txBody>
      </p:sp>
    </p:spTree>
    <p:extLst>
      <p:ext uri="{BB962C8B-B14F-4D97-AF65-F5344CB8AC3E}">
        <p14:creationId xmlns:p14="http://schemas.microsoft.com/office/powerpoint/2010/main" val="3699972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F3064-2923-479C-7C3F-001AD15434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AFC000-2783-5F37-3EC1-80CEF0D221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2CDC64-96E1-8B80-529A-48B935C97FC4}"/>
              </a:ext>
            </a:extLst>
          </p:cNvPr>
          <p:cNvSpPr>
            <a:spLocks noGrp="1"/>
          </p:cNvSpPr>
          <p:nvPr>
            <p:ph type="body" idx="1"/>
          </p:nvPr>
        </p:nvSpPr>
        <p:spPr/>
        <p:txBody>
          <a:bodyPr/>
          <a:lstStyle/>
          <a:p>
            <a:r>
              <a:rPr lang="en-US"/>
              <a:t>Feedback</a:t>
            </a:r>
            <a:endParaRPr lang="en-US" dirty="0"/>
          </a:p>
        </p:txBody>
      </p:sp>
      <p:sp>
        <p:nvSpPr>
          <p:cNvPr id="4" name="Slide Number Placeholder 3">
            <a:extLst>
              <a:ext uri="{FF2B5EF4-FFF2-40B4-BE49-F238E27FC236}">
                <a16:creationId xmlns:a16="http://schemas.microsoft.com/office/drawing/2014/main" id="{EEDD0E53-FC98-2B3F-A3CC-F6D6B9356BDD}"/>
              </a:ext>
            </a:extLst>
          </p:cNvPr>
          <p:cNvSpPr>
            <a:spLocks noGrp="1"/>
          </p:cNvSpPr>
          <p:nvPr>
            <p:ph type="sldNum" sz="quarter" idx="5"/>
          </p:nvPr>
        </p:nvSpPr>
        <p:spPr/>
        <p:txBody>
          <a:bodyPr/>
          <a:lstStyle/>
          <a:p>
            <a:fld id="{BEA9FE1A-87B9-48F0-A221-CC09E5BED9B1}" type="slidenum">
              <a:rPr lang="en-US" smtClean="0"/>
              <a:t>63</a:t>
            </a:fld>
            <a:endParaRPr lang="en-US"/>
          </a:p>
        </p:txBody>
      </p:sp>
    </p:spTree>
    <p:extLst>
      <p:ext uri="{BB962C8B-B14F-4D97-AF65-F5344CB8AC3E}">
        <p14:creationId xmlns:p14="http://schemas.microsoft.com/office/powerpoint/2010/main" val="2645240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649A9-AC6A-FCCD-A4B9-B099C3DE9F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0E5AEB-1875-E772-6CEA-45108900D9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F6171A-FB89-0172-9CFC-F17C2CBE1CC7}"/>
              </a:ext>
            </a:extLst>
          </p:cNvPr>
          <p:cNvSpPr>
            <a:spLocks noGrp="1"/>
          </p:cNvSpPr>
          <p:nvPr>
            <p:ph type="body" idx="1"/>
          </p:nvPr>
        </p:nvSpPr>
        <p:spPr/>
        <p:txBody>
          <a:bodyPr/>
          <a:lstStyle/>
          <a:p>
            <a:r>
              <a:rPr lang="en-US"/>
              <a:t>Feedback</a:t>
            </a:r>
            <a:endParaRPr lang="en-US" dirty="0"/>
          </a:p>
        </p:txBody>
      </p:sp>
      <p:sp>
        <p:nvSpPr>
          <p:cNvPr id="4" name="Slide Number Placeholder 3">
            <a:extLst>
              <a:ext uri="{FF2B5EF4-FFF2-40B4-BE49-F238E27FC236}">
                <a16:creationId xmlns:a16="http://schemas.microsoft.com/office/drawing/2014/main" id="{6CE5E3F2-7526-073B-6E40-3B7F5E267AEA}"/>
              </a:ext>
            </a:extLst>
          </p:cNvPr>
          <p:cNvSpPr>
            <a:spLocks noGrp="1"/>
          </p:cNvSpPr>
          <p:nvPr>
            <p:ph type="sldNum" sz="quarter" idx="5"/>
          </p:nvPr>
        </p:nvSpPr>
        <p:spPr/>
        <p:txBody>
          <a:bodyPr/>
          <a:lstStyle/>
          <a:p>
            <a:fld id="{BEA9FE1A-87B9-48F0-A221-CC09E5BED9B1}" type="slidenum">
              <a:rPr lang="en-US" smtClean="0"/>
              <a:t>64</a:t>
            </a:fld>
            <a:endParaRPr lang="en-US"/>
          </a:p>
        </p:txBody>
      </p:sp>
    </p:spTree>
    <p:extLst>
      <p:ext uri="{BB962C8B-B14F-4D97-AF65-F5344CB8AC3E}">
        <p14:creationId xmlns:p14="http://schemas.microsoft.com/office/powerpoint/2010/main" val="40800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CD43B-DA36-5B56-12E6-7B918D3DB5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DE6D32-6410-57D5-E036-57A59A7257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4421D3-49AB-2A7E-F499-3E1544B2E326}"/>
              </a:ext>
            </a:extLst>
          </p:cNvPr>
          <p:cNvSpPr>
            <a:spLocks noGrp="1"/>
          </p:cNvSpPr>
          <p:nvPr>
            <p:ph type="body" idx="1"/>
          </p:nvPr>
        </p:nvSpPr>
        <p:spPr/>
        <p:txBody>
          <a:bodyPr/>
          <a:lstStyle/>
          <a:p>
            <a:r>
              <a:rPr lang="en-US"/>
              <a:t>Feedback</a:t>
            </a:r>
            <a:endParaRPr lang="en-US" dirty="0"/>
          </a:p>
        </p:txBody>
      </p:sp>
      <p:sp>
        <p:nvSpPr>
          <p:cNvPr id="4" name="Slide Number Placeholder 3">
            <a:extLst>
              <a:ext uri="{FF2B5EF4-FFF2-40B4-BE49-F238E27FC236}">
                <a16:creationId xmlns:a16="http://schemas.microsoft.com/office/drawing/2014/main" id="{188E8A72-5F44-F933-4BDF-2F3013CCF4DE}"/>
              </a:ext>
            </a:extLst>
          </p:cNvPr>
          <p:cNvSpPr>
            <a:spLocks noGrp="1"/>
          </p:cNvSpPr>
          <p:nvPr>
            <p:ph type="sldNum" sz="quarter" idx="5"/>
          </p:nvPr>
        </p:nvSpPr>
        <p:spPr/>
        <p:txBody>
          <a:bodyPr/>
          <a:lstStyle/>
          <a:p>
            <a:fld id="{BEA9FE1A-87B9-48F0-A221-CC09E5BED9B1}" type="slidenum">
              <a:rPr lang="en-US" smtClean="0"/>
              <a:t>65</a:t>
            </a:fld>
            <a:endParaRPr lang="en-US"/>
          </a:p>
        </p:txBody>
      </p:sp>
    </p:spTree>
    <p:extLst>
      <p:ext uri="{BB962C8B-B14F-4D97-AF65-F5344CB8AC3E}">
        <p14:creationId xmlns:p14="http://schemas.microsoft.com/office/powerpoint/2010/main" val="2762531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C8651-4888-4CD1-4DEF-B2D2364209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F22142-3BC7-9198-7963-942F8686E7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9BE523-9206-DA44-62AD-4A2B9A44B241}"/>
              </a:ext>
            </a:extLst>
          </p:cNvPr>
          <p:cNvSpPr>
            <a:spLocks noGrp="1"/>
          </p:cNvSpPr>
          <p:nvPr>
            <p:ph type="body" idx="1"/>
          </p:nvPr>
        </p:nvSpPr>
        <p:spPr/>
        <p:txBody>
          <a:bodyPr/>
          <a:lstStyle/>
          <a:p>
            <a:r>
              <a:rPr lang="en-US"/>
              <a:t>Feedback</a:t>
            </a:r>
            <a:endParaRPr lang="en-US" dirty="0"/>
          </a:p>
        </p:txBody>
      </p:sp>
      <p:sp>
        <p:nvSpPr>
          <p:cNvPr id="4" name="Slide Number Placeholder 3">
            <a:extLst>
              <a:ext uri="{FF2B5EF4-FFF2-40B4-BE49-F238E27FC236}">
                <a16:creationId xmlns:a16="http://schemas.microsoft.com/office/drawing/2014/main" id="{EA4E41AD-AC97-AB7A-7181-D39126D681FF}"/>
              </a:ext>
            </a:extLst>
          </p:cNvPr>
          <p:cNvSpPr>
            <a:spLocks noGrp="1"/>
          </p:cNvSpPr>
          <p:nvPr>
            <p:ph type="sldNum" sz="quarter" idx="5"/>
          </p:nvPr>
        </p:nvSpPr>
        <p:spPr/>
        <p:txBody>
          <a:bodyPr/>
          <a:lstStyle/>
          <a:p>
            <a:fld id="{BEA9FE1A-87B9-48F0-A221-CC09E5BED9B1}" type="slidenum">
              <a:rPr lang="en-US" smtClean="0"/>
              <a:t>66</a:t>
            </a:fld>
            <a:endParaRPr lang="en-US"/>
          </a:p>
        </p:txBody>
      </p:sp>
    </p:spTree>
    <p:extLst>
      <p:ext uri="{BB962C8B-B14F-4D97-AF65-F5344CB8AC3E}">
        <p14:creationId xmlns:p14="http://schemas.microsoft.com/office/powerpoint/2010/main" val="2823953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57E73-8FAE-325F-551D-83DC2F7210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A5B5B8-F4AE-8198-D1B0-3DE1A31F33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921533-A27D-FFAA-6360-E17864FCE95A}"/>
              </a:ext>
            </a:extLst>
          </p:cNvPr>
          <p:cNvSpPr>
            <a:spLocks noGrp="1"/>
          </p:cNvSpPr>
          <p:nvPr>
            <p:ph type="body" idx="1"/>
          </p:nvPr>
        </p:nvSpPr>
        <p:spPr/>
        <p:txBody>
          <a:bodyPr/>
          <a:lstStyle/>
          <a:p>
            <a:r>
              <a:rPr lang="en-US"/>
              <a:t>Feedback</a:t>
            </a:r>
            <a:endParaRPr lang="en-US" dirty="0"/>
          </a:p>
        </p:txBody>
      </p:sp>
      <p:sp>
        <p:nvSpPr>
          <p:cNvPr id="4" name="Slide Number Placeholder 3">
            <a:extLst>
              <a:ext uri="{FF2B5EF4-FFF2-40B4-BE49-F238E27FC236}">
                <a16:creationId xmlns:a16="http://schemas.microsoft.com/office/drawing/2014/main" id="{BDDF9550-D021-727D-FFAB-CBB5A6238B10}"/>
              </a:ext>
            </a:extLst>
          </p:cNvPr>
          <p:cNvSpPr>
            <a:spLocks noGrp="1"/>
          </p:cNvSpPr>
          <p:nvPr>
            <p:ph type="sldNum" sz="quarter" idx="5"/>
          </p:nvPr>
        </p:nvSpPr>
        <p:spPr/>
        <p:txBody>
          <a:bodyPr/>
          <a:lstStyle/>
          <a:p>
            <a:fld id="{BEA9FE1A-87B9-48F0-A221-CC09E5BED9B1}" type="slidenum">
              <a:rPr lang="en-US" smtClean="0"/>
              <a:t>67</a:t>
            </a:fld>
            <a:endParaRPr lang="en-US"/>
          </a:p>
        </p:txBody>
      </p:sp>
    </p:spTree>
    <p:extLst>
      <p:ext uri="{BB962C8B-B14F-4D97-AF65-F5344CB8AC3E}">
        <p14:creationId xmlns:p14="http://schemas.microsoft.com/office/powerpoint/2010/main" val="2441413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C4AF0-809E-7E73-2AC7-127BD7AF66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0863E2-B0F8-6E07-B326-DD95E67AD7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0C7CA4-4811-D9A6-9012-AA76AFFAF4F2}"/>
              </a:ext>
            </a:extLst>
          </p:cNvPr>
          <p:cNvSpPr>
            <a:spLocks noGrp="1"/>
          </p:cNvSpPr>
          <p:nvPr>
            <p:ph type="body" idx="1"/>
          </p:nvPr>
        </p:nvSpPr>
        <p:spPr/>
        <p:txBody>
          <a:bodyPr/>
          <a:lstStyle/>
          <a:p>
            <a:r>
              <a:rPr lang="en-US"/>
              <a:t>Feedback</a:t>
            </a:r>
            <a:endParaRPr lang="en-US" dirty="0"/>
          </a:p>
        </p:txBody>
      </p:sp>
      <p:sp>
        <p:nvSpPr>
          <p:cNvPr id="4" name="Slide Number Placeholder 3">
            <a:extLst>
              <a:ext uri="{FF2B5EF4-FFF2-40B4-BE49-F238E27FC236}">
                <a16:creationId xmlns:a16="http://schemas.microsoft.com/office/drawing/2014/main" id="{76AB61DB-9B8E-989C-6E1F-5B3C4815ACDD}"/>
              </a:ext>
            </a:extLst>
          </p:cNvPr>
          <p:cNvSpPr>
            <a:spLocks noGrp="1"/>
          </p:cNvSpPr>
          <p:nvPr>
            <p:ph type="sldNum" sz="quarter" idx="5"/>
          </p:nvPr>
        </p:nvSpPr>
        <p:spPr/>
        <p:txBody>
          <a:bodyPr/>
          <a:lstStyle/>
          <a:p>
            <a:fld id="{BEA9FE1A-87B9-48F0-A221-CC09E5BED9B1}" type="slidenum">
              <a:rPr lang="en-US" smtClean="0"/>
              <a:t>68</a:t>
            </a:fld>
            <a:endParaRPr lang="en-US"/>
          </a:p>
        </p:txBody>
      </p:sp>
    </p:spTree>
    <p:extLst>
      <p:ext uri="{BB962C8B-B14F-4D97-AF65-F5344CB8AC3E}">
        <p14:creationId xmlns:p14="http://schemas.microsoft.com/office/powerpoint/2010/main" val="1953401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9B4AE-0567-DB4A-27C7-603D053EDC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94A61E-56F5-C042-E7F9-89B9A96B1A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FAE279-BA02-FF4F-C10C-DBED9F958304}"/>
              </a:ext>
            </a:extLst>
          </p:cNvPr>
          <p:cNvSpPr>
            <a:spLocks noGrp="1"/>
          </p:cNvSpPr>
          <p:nvPr>
            <p:ph type="body" idx="1"/>
          </p:nvPr>
        </p:nvSpPr>
        <p:spPr/>
        <p:txBody>
          <a:bodyPr/>
          <a:lstStyle/>
          <a:p>
            <a:r>
              <a:rPr lang="en-US"/>
              <a:t>Feedback</a:t>
            </a:r>
            <a:endParaRPr lang="en-US" dirty="0"/>
          </a:p>
        </p:txBody>
      </p:sp>
      <p:sp>
        <p:nvSpPr>
          <p:cNvPr id="4" name="Slide Number Placeholder 3">
            <a:extLst>
              <a:ext uri="{FF2B5EF4-FFF2-40B4-BE49-F238E27FC236}">
                <a16:creationId xmlns:a16="http://schemas.microsoft.com/office/drawing/2014/main" id="{3DDAC6FA-56A6-4FE9-9EB4-29F336C2CB4D}"/>
              </a:ext>
            </a:extLst>
          </p:cNvPr>
          <p:cNvSpPr>
            <a:spLocks noGrp="1"/>
          </p:cNvSpPr>
          <p:nvPr>
            <p:ph type="sldNum" sz="quarter" idx="5"/>
          </p:nvPr>
        </p:nvSpPr>
        <p:spPr/>
        <p:txBody>
          <a:bodyPr/>
          <a:lstStyle/>
          <a:p>
            <a:fld id="{BEA9FE1A-87B9-48F0-A221-CC09E5BED9B1}" type="slidenum">
              <a:rPr lang="en-US" smtClean="0"/>
              <a:t>69</a:t>
            </a:fld>
            <a:endParaRPr lang="en-US"/>
          </a:p>
        </p:txBody>
      </p:sp>
    </p:spTree>
    <p:extLst>
      <p:ext uri="{BB962C8B-B14F-4D97-AF65-F5344CB8AC3E}">
        <p14:creationId xmlns:p14="http://schemas.microsoft.com/office/powerpoint/2010/main" val="831330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E2FB1-921F-84C1-6CA0-22CA5753E6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B7CBDA-8908-A99E-4591-BA6B338E1E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D8A6A6-FB17-2D31-6617-C7C97663164E}"/>
              </a:ext>
            </a:extLst>
          </p:cNvPr>
          <p:cNvSpPr>
            <a:spLocks noGrp="1"/>
          </p:cNvSpPr>
          <p:nvPr>
            <p:ph type="body" idx="1"/>
          </p:nvPr>
        </p:nvSpPr>
        <p:spPr/>
        <p:txBody>
          <a:bodyPr/>
          <a:lstStyle/>
          <a:p>
            <a:r>
              <a:rPr lang="en-US"/>
              <a:t>Feedback</a:t>
            </a:r>
            <a:endParaRPr lang="en-US" dirty="0"/>
          </a:p>
        </p:txBody>
      </p:sp>
      <p:sp>
        <p:nvSpPr>
          <p:cNvPr id="4" name="Slide Number Placeholder 3">
            <a:extLst>
              <a:ext uri="{FF2B5EF4-FFF2-40B4-BE49-F238E27FC236}">
                <a16:creationId xmlns:a16="http://schemas.microsoft.com/office/drawing/2014/main" id="{8148C190-498A-38D1-E253-46965DA37466}"/>
              </a:ext>
            </a:extLst>
          </p:cNvPr>
          <p:cNvSpPr>
            <a:spLocks noGrp="1"/>
          </p:cNvSpPr>
          <p:nvPr>
            <p:ph type="sldNum" sz="quarter" idx="5"/>
          </p:nvPr>
        </p:nvSpPr>
        <p:spPr/>
        <p:txBody>
          <a:bodyPr/>
          <a:lstStyle/>
          <a:p>
            <a:fld id="{BEA9FE1A-87B9-48F0-A221-CC09E5BED9B1}" type="slidenum">
              <a:rPr lang="en-US" smtClean="0"/>
              <a:t>70</a:t>
            </a:fld>
            <a:endParaRPr lang="en-US"/>
          </a:p>
        </p:txBody>
      </p:sp>
    </p:spTree>
    <p:extLst>
      <p:ext uri="{BB962C8B-B14F-4D97-AF65-F5344CB8AC3E}">
        <p14:creationId xmlns:p14="http://schemas.microsoft.com/office/powerpoint/2010/main" val="10330242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FA8AEB2-278F-02F4-8625-68E6635DD7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DFAA1D1-259C-537D-22A7-882F20CEA4C0}"/>
              </a:ext>
            </a:extLst>
          </p:cNvPr>
          <p:cNvSpPr>
            <a:spLocks noGrp="1"/>
          </p:cNvSpPr>
          <p:nvPr>
            <p:ph type="ctrTitle"/>
          </p:nvPr>
        </p:nvSpPr>
        <p:spPr>
          <a:xfrm>
            <a:off x="6096001" y="3912780"/>
            <a:ext cx="5975496" cy="1805393"/>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AB610DEB-05FC-6C08-3F2E-947BDBD67D01}"/>
              </a:ext>
            </a:extLst>
          </p:cNvPr>
          <p:cNvSpPr>
            <a:spLocks noGrp="1"/>
          </p:cNvSpPr>
          <p:nvPr>
            <p:ph type="subTitle" idx="1"/>
          </p:nvPr>
        </p:nvSpPr>
        <p:spPr>
          <a:xfrm>
            <a:off x="6400800" y="5854699"/>
            <a:ext cx="5380074" cy="36512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CD82D6-5BDA-8F6B-9562-EF73706ADF66}"/>
              </a:ext>
            </a:extLst>
          </p:cNvPr>
          <p:cNvSpPr>
            <a:spLocks noGrp="1"/>
          </p:cNvSpPr>
          <p:nvPr>
            <p:ph type="dt" sz="half" idx="10"/>
          </p:nvPr>
        </p:nvSpPr>
        <p:spPr/>
        <p:txBody>
          <a:bodyPr/>
          <a:lstStyle/>
          <a:p>
            <a:fld id="{3476B69B-D2CE-4D88-AA7E-3A51405D3635}" type="datetimeFigureOut">
              <a:rPr lang="en-US" smtClean="0"/>
              <a:t>4/27/2026</a:t>
            </a:fld>
            <a:endParaRPr lang="en-US"/>
          </a:p>
        </p:txBody>
      </p:sp>
      <p:sp>
        <p:nvSpPr>
          <p:cNvPr id="5" name="Footer Placeholder 4">
            <a:extLst>
              <a:ext uri="{FF2B5EF4-FFF2-40B4-BE49-F238E27FC236}">
                <a16:creationId xmlns:a16="http://schemas.microsoft.com/office/drawing/2014/main" id="{E83416E7-A7EA-F443-6016-FC9CA052BF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4CBB7E-7C40-EE3D-4724-5438B7123C98}"/>
              </a:ext>
            </a:extLst>
          </p:cNvPr>
          <p:cNvSpPr>
            <a:spLocks noGrp="1"/>
          </p:cNvSpPr>
          <p:nvPr>
            <p:ph type="sldNum" sz="quarter" idx="12"/>
          </p:nvPr>
        </p:nvSpPr>
        <p:spPr/>
        <p:txBody>
          <a:bodyPr/>
          <a:lstStyle/>
          <a:p>
            <a:fld id="{E1303C08-C4E5-4AF3-8C3C-5B6B487F8DCE}" type="slidenum">
              <a:rPr lang="en-US" smtClean="0"/>
              <a:t>‹#›</a:t>
            </a:fld>
            <a:endParaRPr lang="en-US"/>
          </a:p>
        </p:txBody>
      </p:sp>
    </p:spTree>
    <p:extLst>
      <p:ext uri="{BB962C8B-B14F-4D97-AF65-F5344CB8AC3E}">
        <p14:creationId xmlns:p14="http://schemas.microsoft.com/office/powerpoint/2010/main" val="3702134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65E1D-2C2B-B89F-EC52-E25D22D1989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7F37A9-FCAD-4E5E-4BB5-820DBF8F0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C27897-DDE4-EDBB-612C-922128FB46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BFBD5A-361C-01BB-E36C-FB9D970270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22556C-ADA1-3125-6AA8-F11A758C20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0E12DD-BC16-E57B-3D6D-C38DC9EE7254}"/>
              </a:ext>
            </a:extLst>
          </p:cNvPr>
          <p:cNvSpPr>
            <a:spLocks noGrp="1"/>
          </p:cNvSpPr>
          <p:nvPr>
            <p:ph type="dt" sz="half" idx="10"/>
          </p:nvPr>
        </p:nvSpPr>
        <p:spPr/>
        <p:txBody>
          <a:bodyPr/>
          <a:lstStyle/>
          <a:p>
            <a:fld id="{3476B69B-D2CE-4D88-AA7E-3A51405D3635}" type="datetimeFigureOut">
              <a:rPr lang="en-US" smtClean="0"/>
              <a:t>4/27/2026</a:t>
            </a:fld>
            <a:endParaRPr lang="en-US"/>
          </a:p>
        </p:txBody>
      </p:sp>
      <p:sp>
        <p:nvSpPr>
          <p:cNvPr id="8" name="Footer Placeholder 7">
            <a:extLst>
              <a:ext uri="{FF2B5EF4-FFF2-40B4-BE49-F238E27FC236}">
                <a16:creationId xmlns:a16="http://schemas.microsoft.com/office/drawing/2014/main" id="{E66469ED-7856-97CD-B0C3-7E1E88DD1B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9314D8-8D5C-F759-8670-2B7AC1F3DB9F}"/>
              </a:ext>
            </a:extLst>
          </p:cNvPr>
          <p:cNvSpPr>
            <a:spLocks noGrp="1"/>
          </p:cNvSpPr>
          <p:nvPr>
            <p:ph type="sldNum" sz="quarter" idx="12"/>
          </p:nvPr>
        </p:nvSpPr>
        <p:spPr/>
        <p:txBody>
          <a:bodyPr/>
          <a:lstStyle/>
          <a:p>
            <a:fld id="{E1303C08-C4E5-4AF3-8C3C-5B6B487F8DCE}" type="slidenum">
              <a:rPr lang="en-US" smtClean="0"/>
              <a:t>‹#›</a:t>
            </a:fld>
            <a:endParaRPr lang="en-US"/>
          </a:p>
        </p:txBody>
      </p:sp>
    </p:spTree>
    <p:extLst>
      <p:ext uri="{BB962C8B-B14F-4D97-AF65-F5344CB8AC3E}">
        <p14:creationId xmlns:p14="http://schemas.microsoft.com/office/powerpoint/2010/main" val="1610581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89438-677F-2091-4363-0FF11973CDE1}"/>
              </a:ext>
            </a:extLst>
          </p:cNvPr>
          <p:cNvSpPr>
            <a:spLocks noGrp="1"/>
          </p:cNvSpPr>
          <p:nvPr>
            <p:ph type="title"/>
          </p:nvPr>
        </p:nvSpPr>
        <p:spPr>
          <a:xfrm>
            <a:off x="170121" y="136525"/>
            <a:ext cx="11034823" cy="761926"/>
          </a:xfrm>
        </p:spPr>
        <p:txBody>
          <a:bodyPr/>
          <a:lstStyle/>
          <a:p>
            <a:r>
              <a:rPr lang="en-US"/>
              <a:t>Click to edit Master title style</a:t>
            </a:r>
          </a:p>
        </p:txBody>
      </p:sp>
      <p:sp>
        <p:nvSpPr>
          <p:cNvPr id="3" name="Date Placeholder 2">
            <a:extLst>
              <a:ext uri="{FF2B5EF4-FFF2-40B4-BE49-F238E27FC236}">
                <a16:creationId xmlns:a16="http://schemas.microsoft.com/office/drawing/2014/main" id="{2FB15BA6-F46B-1DA6-B2DE-FC64E3305987}"/>
              </a:ext>
            </a:extLst>
          </p:cNvPr>
          <p:cNvSpPr>
            <a:spLocks noGrp="1"/>
          </p:cNvSpPr>
          <p:nvPr>
            <p:ph type="dt" sz="half" idx="10"/>
          </p:nvPr>
        </p:nvSpPr>
        <p:spPr/>
        <p:txBody>
          <a:bodyPr/>
          <a:lstStyle/>
          <a:p>
            <a:fld id="{3476B69B-D2CE-4D88-AA7E-3A51405D3635}" type="datetimeFigureOut">
              <a:rPr lang="en-US" smtClean="0"/>
              <a:t>4/27/2026</a:t>
            </a:fld>
            <a:endParaRPr lang="en-US"/>
          </a:p>
        </p:txBody>
      </p:sp>
      <p:sp>
        <p:nvSpPr>
          <p:cNvPr id="4" name="Footer Placeholder 3">
            <a:extLst>
              <a:ext uri="{FF2B5EF4-FFF2-40B4-BE49-F238E27FC236}">
                <a16:creationId xmlns:a16="http://schemas.microsoft.com/office/drawing/2014/main" id="{0FA3A7B0-2EDF-91D0-35D8-AA4B50F336A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4DCD82-944F-1137-D029-27F93730BD34}"/>
              </a:ext>
            </a:extLst>
          </p:cNvPr>
          <p:cNvSpPr>
            <a:spLocks noGrp="1"/>
          </p:cNvSpPr>
          <p:nvPr>
            <p:ph type="sldNum" sz="quarter" idx="12"/>
          </p:nvPr>
        </p:nvSpPr>
        <p:spPr/>
        <p:txBody>
          <a:bodyPr/>
          <a:lstStyle/>
          <a:p>
            <a:fld id="{E1303C08-C4E5-4AF3-8C3C-5B6B487F8DCE}" type="slidenum">
              <a:rPr lang="en-US" smtClean="0"/>
              <a:t>‹#›</a:t>
            </a:fld>
            <a:endParaRPr lang="en-US"/>
          </a:p>
        </p:txBody>
      </p:sp>
    </p:spTree>
    <p:extLst>
      <p:ext uri="{BB962C8B-B14F-4D97-AF65-F5344CB8AC3E}">
        <p14:creationId xmlns:p14="http://schemas.microsoft.com/office/powerpoint/2010/main" val="4094123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B1A9AA-75E3-51B4-4C36-BFDBA8624806}"/>
              </a:ext>
            </a:extLst>
          </p:cNvPr>
          <p:cNvSpPr>
            <a:spLocks noGrp="1"/>
          </p:cNvSpPr>
          <p:nvPr>
            <p:ph type="dt" sz="half" idx="10"/>
          </p:nvPr>
        </p:nvSpPr>
        <p:spPr/>
        <p:txBody>
          <a:bodyPr/>
          <a:lstStyle/>
          <a:p>
            <a:fld id="{3476B69B-D2CE-4D88-AA7E-3A51405D3635}" type="datetimeFigureOut">
              <a:rPr lang="en-US" smtClean="0"/>
              <a:t>4/27/2026</a:t>
            </a:fld>
            <a:endParaRPr lang="en-US"/>
          </a:p>
        </p:txBody>
      </p:sp>
      <p:sp>
        <p:nvSpPr>
          <p:cNvPr id="3" name="Footer Placeholder 2">
            <a:extLst>
              <a:ext uri="{FF2B5EF4-FFF2-40B4-BE49-F238E27FC236}">
                <a16:creationId xmlns:a16="http://schemas.microsoft.com/office/drawing/2014/main" id="{FA0C9C27-D239-2457-472C-13E3480505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E2453E-2131-9789-36A2-225D62A57DAE}"/>
              </a:ext>
            </a:extLst>
          </p:cNvPr>
          <p:cNvSpPr>
            <a:spLocks noGrp="1"/>
          </p:cNvSpPr>
          <p:nvPr>
            <p:ph type="sldNum" sz="quarter" idx="12"/>
          </p:nvPr>
        </p:nvSpPr>
        <p:spPr/>
        <p:txBody>
          <a:bodyPr/>
          <a:lstStyle/>
          <a:p>
            <a:fld id="{E1303C08-C4E5-4AF3-8C3C-5B6B487F8DCE}" type="slidenum">
              <a:rPr lang="en-US" smtClean="0"/>
              <a:t>‹#›</a:t>
            </a:fld>
            <a:endParaRPr lang="en-US"/>
          </a:p>
        </p:txBody>
      </p:sp>
    </p:spTree>
    <p:extLst>
      <p:ext uri="{BB962C8B-B14F-4D97-AF65-F5344CB8AC3E}">
        <p14:creationId xmlns:p14="http://schemas.microsoft.com/office/powerpoint/2010/main" val="2700957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8D302-F81A-A65F-CFF1-102C097F1F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C3E8D5-B8DA-1AF2-F84C-40E878B86C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7E2C8C-DCE8-D854-08F3-7EA69808A6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4BCB7E-4A14-5AA8-8ACE-B76FE279E7F8}"/>
              </a:ext>
            </a:extLst>
          </p:cNvPr>
          <p:cNvSpPr>
            <a:spLocks noGrp="1"/>
          </p:cNvSpPr>
          <p:nvPr>
            <p:ph type="dt" sz="half" idx="10"/>
          </p:nvPr>
        </p:nvSpPr>
        <p:spPr/>
        <p:txBody>
          <a:bodyPr/>
          <a:lstStyle/>
          <a:p>
            <a:fld id="{3476B69B-D2CE-4D88-AA7E-3A51405D3635}" type="datetimeFigureOut">
              <a:rPr lang="en-US" smtClean="0"/>
              <a:t>4/27/2026</a:t>
            </a:fld>
            <a:endParaRPr lang="en-US"/>
          </a:p>
        </p:txBody>
      </p:sp>
      <p:sp>
        <p:nvSpPr>
          <p:cNvPr id="6" name="Footer Placeholder 5">
            <a:extLst>
              <a:ext uri="{FF2B5EF4-FFF2-40B4-BE49-F238E27FC236}">
                <a16:creationId xmlns:a16="http://schemas.microsoft.com/office/drawing/2014/main" id="{7A7B560C-E861-E628-896A-B25E728747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BA3BD0-4023-5282-8B16-6172D3D417D1}"/>
              </a:ext>
            </a:extLst>
          </p:cNvPr>
          <p:cNvSpPr>
            <a:spLocks noGrp="1"/>
          </p:cNvSpPr>
          <p:nvPr>
            <p:ph type="sldNum" sz="quarter" idx="12"/>
          </p:nvPr>
        </p:nvSpPr>
        <p:spPr/>
        <p:txBody>
          <a:bodyPr/>
          <a:lstStyle/>
          <a:p>
            <a:fld id="{E1303C08-C4E5-4AF3-8C3C-5B6B487F8DCE}" type="slidenum">
              <a:rPr lang="en-US" smtClean="0"/>
              <a:t>‹#›</a:t>
            </a:fld>
            <a:endParaRPr lang="en-US"/>
          </a:p>
        </p:txBody>
      </p:sp>
    </p:spTree>
    <p:extLst>
      <p:ext uri="{BB962C8B-B14F-4D97-AF65-F5344CB8AC3E}">
        <p14:creationId xmlns:p14="http://schemas.microsoft.com/office/powerpoint/2010/main" val="3871799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5C914-2240-DA17-B3C9-B0E9E37319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61E917-08C7-94CD-DAAA-82C354A185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B34E01-40EF-CC69-A3CD-D988F73B27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CD69CD-9CE1-09FC-00FB-895246574646}"/>
              </a:ext>
            </a:extLst>
          </p:cNvPr>
          <p:cNvSpPr>
            <a:spLocks noGrp="1"/>
          </p:cNvSpPr>
          <p:nvPr>
            <p:ph type="dt" sz="half" idx="10"/>
          </p:nvPr>
        </p:nvSpPr>
        <p:spPr/>
        <p:txBody>
          <a:bodyPr/>
          <a:lstStyle/>
          <a:p>
            <a:fld id="{3476B69B-D2CE-4D88-AA7E-3A51405D3635}" type="datetimeFigureOut">
              <a:rPr lang="en-US" smtClean="0"/>
              <a:t>4/27/2026</a:t>
            </a:fld>
            <a:endParaRPr lang="en-US"/>
          </a:p>
        </p:txBody>
      </p:sp>
      <p:sp>
        <p:nvSpPr>
          <p:cNvPr id="6" name="Footer Placeholder 5">
            <a:extLst>
              <a:ext uri="{FF2B5EF4-FFF2-40B4-BE49-F238E27FC236}">
                <a16:creationId xmlns:a16="http://schemas.microsoft.com/office/drawing/2014/main" id="{4448C0E1-8D03-25DA-CF1D-55BF922010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CF4837-D1BF-5FF6-41EE-52F50E3BCDA8}"/>
              </a:ext>
            </a:extLst>
          </p:cNvPr>
          <p:cNvSpPr>
            <a:spLocks noGrp="1"/>
          </p:cNvSpPr>
          <p:nvPr>
            <p:ph type="sldNum" sz="quarter" idx="12"/>
          </p:nvPr>
        </p:nvSpPr>
        <p:spPr/>
        <p:txBody>
          <a:bodyPr/>
          <a:lstStyle/>
          <a:p>
            <a:fld id="{E1303C08-C4E5-4AF3-8C3C-5B6B487F8DCE}" type="slidenum">
              <a:rPr lang="en-US" smtClean="0"/>
              <a:t>‹#›</a:t>
            </a:fld>
            <a:endParaRPr lang="en-US"/>
          </a:p>
        </p:txBody>
      </p:sp>
    </p:spTree>
    <p:extLst>
      <p:ext uri="{BB962C8B-B14F-4D97-AF65-F5344CB8AC3E}">
        <p14:creationId xmlns:p14="http://schemas.microsoft.com/office/powerpoint/2010/main" val="32889886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2860B-C28A-49CA-F91E-0AAF6C4A83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8CA19D-5675-4F96-0A47-752CDCDDBD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170060-5A80-F769-1D27-819107240A2D}"/>
              </a:ext>
            </a:extLst>
          </p:cNvPr>
          <p:cNvSpPr>
            <a:spLocks noGrp="1"/>
          </p:cNvSpPr>
          <p:nvPr>
            <p:ph type="dt" sz="half" idx="10"/>
          </p:nvPr>
        </p:nvSpPr>
        <p:spPr/>
        <p:txBody>
          <a:bodyPr/>
          <a:lstStyle/>
          <a:p>
            <a:fld id="{3476B69B-D2CE-4D88-AA7E-3A51405D3635}" type="datetimeFigureOut">
              <a:rPr lang="en-US" smtClean="0"/>
              <a:t>4/27/2026</a:t>
            </a:fld>
            <a:endParaRPr lang="en-US"/>
          </a:p>
        </p:txBody>
      </p:sp>
      <p:sp>
        <p:nvSpPr>
          <p:cNvPr id="5" name="Footer Placeholder 4">
            <a:extLst>
              <a:ext uri="{FF2B5EF4-FFF2-40B4-BE49-F238E27FC236}">
                <a16:creationId xmlns:a16="http://schemas.microsoft.com/office/drawing/2014/main" id="{59A4544A-AA9B-783C-DA2A-15A7A579C9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691A66-E151-B0D8-5060-A91E55CB2529}"/>
              </a:ext>
            </a:extLst>
          </p:cNvPr>
          <p:cNvSpPr>
            <a:spLocks noGrp="1"/>
          </p:cNvSpPr>
          <p:nvPr>
            <p:ph type="sldNum" sz="quarter" idx="12"/>
          </p:nvPr>
        </p:nvSpPr>
        <p:spPr/>
        <p:txBody>
          <a:bodyPr/>
          <a:lstStyle/>
          <a:p>
            <a:fld id="{E1303C08-C4E5-4AF3-8C3C-5B6B487F8DCE}" type="slidenum">
              <a:rPr lang="en-US" smtClean="0"/>
              <a:t>‹#›</a:t>
            </a:fld>
            <a:endParaRPr lang="en-US"/>
          </a:p>
        </p:txBody>
      </p:sp>
    </p:spTree>
    <p:extLst>
      <p:ext uri="{BB962C8B-B14F-4D97-AF65-F5344CB8AC3E}">
        <p14:creationId xmlns:p14="http://schemas.microsoft.com/office/powerpoint/2010/main" val="16655540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771298-2FCD-2776-7EF3-A059D01787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FAC834-CE5F-823B-C9E8-7DA953BFA5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65186-44D6-C8DD-7314-941273721692}"/>
              </a:ext>
            </a:extLst>
          </p:cNvPr>
          <p:cNvSpPr>
            <a:spLocks noGrp="1"/>
          </p:cNvSpPr>
          <p:nvPr>
            <p:ph type="dt" sz="half" idx="10"/>
          </p:nvPr>
        </p:nvSpPr>
        <p:spPr/>
        <p:txBody>
          <a:bodyPr/>
          <a:lstStyle/>
          <a:p>
            <a:fld id="{3476B69B-D2CE-4D88-AA7E-3A51405D3635}" type="datetimeFigureOut">
              <a:rPr lang="en-US" smtClean="0"/>
              <a:t>4/27/2026</a:t>
            </a:fld>
            <a:endParaRPr lang="en-US"/>
          </a:p>
        </p:txBody>
      </p:sp>
      <p:sp>
        <p:nvSpPr>
          <p:cNvPr id="5" name="Footer Placeholder 4">
            <a:extLst>
              <a:ext uri="{FF2B5EF4-FFF2-40B4-BE49-F238E27FC236}">
                <a16:creationId xmlns:a16="http://schemas.microsoft.com/office/drawing/2014/main" id="{6E07900D-3B38-A4B2-4854-B99BCF1A9E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0F6028-7B7E-642D-E229-CB036E422507}"/>
              </a:ext>
            </a:extLst>
          </p:cNvPr>
          <p:cNvSpPr>
            <a:spLocks noGrp="1"/>
          </p:cNvSpPr>
          <p:nvPr>
            <p:ph type="sldNum" sz="quarter" idx="12"/>
          </p:nvPr>
        </p:nvSpPr>
        <p:spPr/>
        <p:txBody>
          <a:bodyPr/>
          <a:lstStyle/>
          <a:p>
            <a:fld id="{E1303C08-C4E5-4AF3-8C3C-5B6B487F8DCE}" type="slidenum">
              <a:rPr lang="en-US" smtClean="0"/>
              <a:t>‹#›</a:t>
            </a:fld>
            <a:endParaRPr lang="en-US"/>
          </a:p>
        </p:txBody>
      </p:sp>
    </p:spTree>
    <p:extLst>
      <p:ext uri="{BB962C8B-B14F-4D97-AF65-F5344CB8AC3E}">
        <p14:creationId xmlns:p14="http://schemas.microsoft.com/office/powerpoint/2010/main" val="3912479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1717B0B-BA49-D2C6-54B0-9BFB3D991D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FC33936-653D-9774-27E3-3E3FA5D8A34F}"/>
              </a:ext>
            </a:extLst>
          </p:cNvPr>
          <p:cNvSpPr>
            <a:spLocks noGrp="1"/>
          </p:cNvSpPr>
          <p:nvPr>
            <p:ph type="title"/>
          </p:nvPr>
        </p:nvSpPr>
        <p:spPr>
          <a:xfrm>
            <a:off x="4327452" y="136526"/>
            <a:ext cx="7583524" cy="788507"/>
          </a:xfrm>
        </p:spPr>
        <p:txBody>
          <a:bodyPr anchor="b">
            <a:noAutofit/>
          </a:bodyPr>
          <a:lstStyle>
            <a:lvl1pPr algn="r">
              <a:defRPr sz="44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FC62883-18AC-BA7E-36EE-32CA708D1F93}"/>
              </a:ext>
            </a:extLst>
          </p:cNvPr>
          <p:cNvSpPr>
            <a:spLocks noGrp="1"/>
          </p:cNvSpPr>
          <p:nvPr>
            <p:ph type="body" idx="1"/>
          </p:nvPr>
        </p:nvSpPr>
        <p:spPr>
          <a:xfrm>
            <a:off x="489098" y="5528930"/>
            <a:ext cx="10858352" cy="560720"/>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0542DD2D-1839-16D3-EA70-B475C7267A65}"/>
              </a:ext>
            </a:extLst>
          </p:cNvPr>
          <p:cNvSpPr>
            <a:spLocks noGrp="1"/>
          </p:cNvSpPr>
          <p:nvPr>
            <p:ph type="dt" sz="half" idx="10"/>
          </p:nvPr>
        </p:nvSpPr>
        <p:spPr/>
        <p:txBody>
          <a:bodyPr/>
          <a:lstStyle/>
          <a:p>
            <a:fld id="{3476B69B-D2CE-4D88-AA7E-3A51405D3635}" type="datetimeFigureOut">
              <a:rPr lang="en-US" smtClean="0"/>
              <a:t>4/27/2026</a:t>
            </a:fld>
            <a:endParaRPr lang="en-US"/>
          </a:p>
        </p:txBody>
      </p:sp>
      <p:sp>
        <p:nvSpPr>
          <p:cNvPr id="5" name="Footer Placeholder 4">
            <a:extLst>
              <a:ext uri="{FF2B5EF4-FFF2-40B4-BE49-F238E27FC236}">
                <a16:creationId xmlns:a16="http://schemas.microsoft.com/office/drawing/2014/main" id="{C571486A-10A8-55E1-183F-41E2ECFDB7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EC0B14-4DFC-DB26-8B9C-ADC9045AA7B5}"/>
              </a:ext>
            </a:extLst>
          </p:cNvPr>
          <p:cNvSpPr>
            <a:spLocks noGrp="1"/>
          </p:cNvSpPr>
          <p:nvPr>
            <p:ph type="sldNum" sz="quarter" idx="12"/>
          </p:nvPr>
        </p:nvSpPr>
        <p:spPr/>
        <p:txBody>
          <a:bodyPr/>
          <a:lstStyle/>
          <a:p>
            <a:fld id="{E1303C08-C4E5-4AF3-8C3C-5B6B487F8DCE}" type="slidenum">
              <a:rPr lang="en-US" smtClean="0"/>
              <a:t>‹#›</a:t>
            </a:fld>
            <a:endParaRPr lang="en-US"/>
          </a:p>
        </p:txBody>
      </p:sp>
    </p:spTree>
    <p:extLst>
      <p:ext uri="{BB962C8B-B14F-4D97-AF65-F5344CB8AC3E}">
        <p14:creationId xmlns:p14="http://schemas.microsoft.com/office/powerpoint/2010/main" val="4204184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C393870-E65B-9AD5-FEBB-44F3A948BE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FC33936-653D-9774-27E3-3E3FA5D8A34F}"/>
              </a:ext>
            </a:extLst>
          </p:cNvPr>
          <p:cNvSpPr>
            <a:spLocks noGrp="1"/>
          </p:cNvSpPr>
          <p:nvPr>
            <p:ph type="title"/>
          </p:nvPr>
        </p:nvSpPr>
        <p:spPr>
          <a:xfrm>
            <a:off x="4327452" y="136526"/>
            <a:ext cx="7583524" cy="788507"/>
          </a:xfrm>
        </p:spPr>
        <p:txBody>
          <a:bodyPr anchor="b">
            <a:noAutofit/>
          </a:bodyPr>
          <a:lstStyle>
            <a:lvl1pPr algn="r">
              <a:defRPr sz="4400">
                <a:solidFill>
                  <a:schemeClr val="tx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FC62883-18AC-BA7E-36EE-32CA708D1F93}"/>
              </a:ext>
            </a:extLst>
          </p:cNvPr>
          <p:cNvSpPr>
            <a:spLocks noGrp="1"/>
          </p:cNvSpPr>
          <p:nvPr>
            <p:ph type="body" idx="1"/>
          </p:nvPr>
        </p:nvSpPr>
        <p:spPr>
          <a:xfrm>
            <a:off x="489098" y="5528930"/>
            <a:ext cx="10858352" cy="560720"/>
          </a:xfrm>
        </p:spPr>
        <p:txBody>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0542DD2D-1839-16D3-EA70-B475C7267A65}"/>
              </a:ext>
            </a:extLst>
          </p:cNvPr>
          <p:cNvSpPr>
            <a:spLocks noGrp="1"/>
          </p:cNvSpPr>
          <p:nvPr>
            <p:ph type="dt" sz="half" idx="10"/>
          </p:nvPr>
        </p:nvSpPr>
        <p:spPr/>
        <p:txBody>
          <a:bodyPr/>
          <a:lstStyle/>
          <a:p>
            <a:fld id="{3476B69B-D2CE-4D88-AA7E-3A51405D3635}" type="datetimeFigureOut">
              <a:rPr lang="en-US" smtClean="0"/>
              <a:t>4/27/2026</a:t>
            </a:fld>
            <a:endParaRPr lang="en-US"/>
          </a:p>
        </p:txBody>
      </p:sp>
      <p:sp>
        <p:nvSpPr>
          <p:cNvPr id="5" name="Footer Placeholder 4">
            <a:extLst>
              <a:ext uri="{FF2B5EF4-FFF2-40B4-BE49-F238E27FC236}">
                <a16:creationId xmlns:a16="http://schemas.microsoft.com/office/drawing/2014/main" id="{C571486A-10A8-55E1-183F-41E2ECFDB7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EC0B14-4DFC-DB26-8B9C-ADC9045AA7B5}"/>
              </a:ext>
            </a:extLst>
          </p:cNvPr>
          <p:cNvSpPr>
            <a:spLocks noGrp="1"/>
          </p:cNvSpPr>
          <p:nvPr>
            <p:ph type="sldNum" sz="quarter" idx="12"/>
          </p:nvPr>
        </p:nvSpPr>
        <p:spPr/>
        <p:txBody>
          <a:bodyPr/>
          <a:lstStyle/>
          <a:p>
            <a:fld id="{E1303C08-C4E5-4AF3-8C3C-5B6B487F8DCE}" type="slidenum">
              <a:rPr lang="en-US" smtClean="0"/>
              <a:t>‹#›</a:t>
            </a:fld>
            <a:endParaRPr lang="en-US"/>
          </a:p>
        </p:txBody>
      </p:sp>
    </p:spTree>
    <p:extLst>
      <p:ext uri="{BB962C8B-B14F-4D97-AF65-F5344CB8AC3E}">
        <p14:creationId xmlns:p14="http://schemas.microsoft.com/office/powerpoint/2010/main" val="147662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A7CB86-D03C-CA03-E3E0-E515DEFCA4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FC33936-653D-9774-27E3-3E3FA5D8A34F}"/>
              </a:ext>
            </a:extLst>
          </p:cNvPr>
          <p:cNvSpPr>
            <a:spLocks noGrp="1"/>
          </p:cNvSpPr>
          <p:nvPr>
            <p:ph type="title"/>
          </p:nvPr>
        </p:nvSpPr>
        <p:spPr>
          <a:xfrm>
            <a:off x="4327452" y="136526"/>
            <a:ext cx="7583524" cy="788507"/>
          </a:xfrm>
        </p:spPr>
        <p:txBody>
          <a:bodyPr anchor="b">
            <a:noAutofit/>
          </a:bodyPr>
          <a:lstStyle>
            <a:lvl1pPr algn="r">
              <a:defRPr sz="44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FC62883-18AC-BA7E-36EE-32CA708D1F93}"/>
              </a:ext>
            </a:extLst>
          </p:cNvPr>
          <p:cNvSpPr>
            <a:spLocks noGrp="1"/>
          </p:cNvSpPr>
          <p:nvPr>
            <p:ph type="body" idx="1"/>
          </p:nvPr>
        </p:nvSpPr>
        <p:spPr>
          <a:xfrm>
            <a:off x="489098" y="5528930"/>
            <a:ext cx="10858352" cy="560720"/>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0542DD2D-1839-16D3-EA70-B475C7267A65}"/>
              </a:ext>
            </a:extLst>
          </p:cNvPr>
          <p:cNvSpPr>
            <a:spLocks noGrp="1"/>
          </p:cNvSpPr>
          <p:nvPr>
            <p:ph type="dt" sz="half" idx="10"/>
          </p:nvPr>
        </p:nvSpPr>
        <p:spPr/>
        <p:txBody>
          <a:bodyPr/>
          <a:lstStyle/>
          <a:p>
            <a:fld id="{3476B69B-D2CE-4D88-AA7E-3A51405D3635}" type="datetimeFigureOut">
              <a:rPr lang="en-US" smtClean="0"/>
              <a:t>4/27/2026</a:t>
            </a:fld>
            <a:endParaRPr lang="en-US"/>
          </a:p>
        </p:txBody>
      </p:sp>
      <p:sp>
        <p:nvSpPr>
          <p:cNvPr id="5" name="Footer Placeholder 4">
            <a:extLst>
              <a:ext uri="{FF2B5EF4-FFF2-40B4-BE49-F238E27FC236}">
                <a16:creationId xmlns:a16="http://schemas.microsoft.com/office/drawing/2014/main" id="{C571486A-10A8-55E1-183F-41E2ECFDB7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EC0B14-4DFC-DB26-8B9C-ADC9045AA7B5}"/>
              </a:ext>
            </a:extLst>
          </p:cNvPr>
          <p:cNvSpPr>
            <a:spLocks noGrp="1"/>
          </p:cNvSpPr>
          <p:nvPr>
            <p:ph type="sldNum" sz="quarter" idx="12"/>
          </p:nvPr>
        </p:nvSpPr>
        <p:spPr/>
        <p:txBody>
          <a:bodyPr/>
          <a:lstStyle/>
          <a:p>
            <a:fld id="{E1303C08-C4E5-4AF3-8C3C-5B6B487F8DCE}" type="slidenum">
              <a:rPr lang="en-US" smtClean="0"/>
              <a:t>‹#›</a:t>
            </a:fld>
            <a:endParaRPr lang="en-US"/>
          </a:p>
        </p:txBody>
      </p:sp>
    </p:spTree>
    <p:extLst>
      <p:ext uri="{BB962C8B-B14F-4D97-AF65-F5344CB8AC3E}">
        <p14:creationId xmlns:p14="http://schemas.microsoft.com/office/powerpoint/2010/main" val="1753245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43AAC68-EACE-7C51-17AF-25777A59E9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FC33936-653D-9774-27E3-3E3FA5D8A34F}"/>
              </a:ext>
            </a:extLst>
          </p:cNvPr>
          <p:cNvSpPr>
            <a:spLocks noGrp="1"/>
          </p:cNvSpPr>
          <p:nvPr>
            <p:ph type="title"/>
          </p:nvPr>
        </p:nvSpPr>
        <p:spPr>
          <a:xfrm>
            <a:off x="4327452" y="136526"/>
            <a:ext cx="7583524" cy="788507"/>
          </a:xfrm>
        </p:spPr>
        <p:txBody>
          <a:bodyPr anchor="b">
            <a:noAutofit/>
          </a:bodyPr>
          <a:lstStyle>
            <a:lvl1pPr algn="r">
              <a:defRPr sz="4400">
                <a:solidFill>
                  <a:schemeClr val="tx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FC62883-18AC-BA7E-36EE-32CA708D1F93}"/>
              </a:ext>
            </a:extLst>
          </p:cNvPr>
          <p:cNvSpPr>
            <a:spLocks noGrp="1"/>
          </p:cNvSpPr>
          <p:nvPr>
            <p:ph type="body" idx="1"/>
          </p:nvPr>
        </p:nvSpPr>
        <p:spPr>
          <a:xfrm>
            <a:off x="489098" y="5528930"/>
            <a:ext cx="10858352" cy="560720"/>
          </a:xfrm>
        </p:spPr>
        <p:txBody>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0542DD2D-1839-16D3-EA70-B475C7267A65}"/>
              </a:ext>
            </a:extLst>
          </p:cNvPr>
          <p:cNvSpPr>
            <a:spLocks noGrp="1"/>
          </p:cNvSpPr>
          <p:nvPr>
            <p:ph type="dt" sz="half" idx="10"/>
          </p:nvPr>
        </p:nvSpPr>
        <p:spPr/>
        <p:txBody>
          <a:bodyPr/>
          <a:lstStyle/>
          <a:p>
            <a:fld id="{3476B69B-D2CE-4D88-AA7E-3A51405D3635}" type="datetimeFigureOut">
              <a:rPr lang="en-US" smtClean="0"/>
              <a:t>4/27/2026</a:t>
            </a:fld>
            <a:endParaRPr lang="en-US"/>
          </a:p>
        </p:txBody>
      </p:sp>
      <p:sp>
        <p:nvSpPr>
          <p:cNvPr id="5" name="Footer Placeholder 4">
            <a:extLst>
              <a:ext uri="{FF2B5EF4-FFF2-40B4-BE49-F238E27FC236}">
                <a16:creationId xmlns:a16="http://schemas.microsoft.com/office/drawing/2014/main" id="{C571486A-10A8-55E1-183F-41E2ECFDB7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EC0B14-4DFC-DB26-8B9C-ADC9045AA7B5}"/>
              </a:ext>
            </a:extLst>
          </p:cNvPr>
          <p:cNvSpPr>
            <a:spLocks noGrp="1"/>
          </p:cNvSpPr>
          <p:nvPr>
            <p:ph type="sldNum" sz="quarter" idx="12"/>
          </p:nvPr>
        </p:nvSpPr>
        <p:spPr/>
        <p:txBody>
          <a:bodyPr/>
          <a:lstStyle/>
          <a:p>
            <a:fld id="{E1303C08-C4E5-4AF3-8C3C-5B6B487F8DCE}" type="slidenum">
              <a:rPr lang="en-US" smtClean="0"/>
              <a:t>‹#›</a:t>
            </a:fld>
            <a:endParaRPr lang="en-US"/>
          </a:p>
        </p:txBody>
      </p:sp>
    </p:spTree>
    <p:extLst>
      <p:ext uri="{BB962C8B-B14F-4D97-AF65-F5344CB8AC3E}">
        <p14:creationId xmlns:p14="http://schemas.microsoft.com/office/powerpoint/2010/main" val="2521727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006D9EE-3216-660F-58CA-0E8D5C9F90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FC33936-653D-9774-27E3-3E3FA5D8A34F}"/>
              </a:ext>
            </a:extLst>
          </p:cNvPr>
          <p:cNvSpPr>
            <a:spLocks noGrp="1"/>
          </p:cNvSpPr>
          <p:nvPr>
            <p:ph type="title"/>
          </p:nvPr>
        </p:nvSpPr>
        <p:spPr>
          <a:xfrm>
            <a:off x="4327452" y="136526"/>
            <a:ext cx="7583524" cy="788507"/>
          </a:xfrm>
        </p:spPr>
        <p:txBody>
          <a:bodyPr anchor="b">
            <a:noAutofit/>
          </a:bodyPr>
          <a:lstStyle>
            <a:lvl1pPr algn="r">
              <a:defRPr sz="44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FC62883-18AC-BA7E-36EE-32CA708D1F93}"/>
              </a:ext>
            </a:extLst>
          </p:cNvPr>
          <p:cNvSpPr>
            <a:spLocks noGrp="1"/>
          </p:cNvSpPr>
          <p:nvPr>
            <p:ph type="body" idx="1"/>
          </p:nvPr>
        </p:nvSpPr>
        <p:spPr>
          <a:xfrm>
            <a:off x="495448" y="4922874"/>
            <a:ext cx="10858352" cy="560720"/>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0542DD2D-1839-16D3-EA70-B475C7267A65}"/>
              </a:ext>
            </a:extLst>
          </p:cNvPr>
          <p:cNvSpPr>
            <a:spLocks noGrp="1"/>
          </p:cNvSpPr>
          <p:nvPr>
            <p:ph type="dt" sz="half" idx="10"/>
          </p:nvPr>
        </p:nvSpPr>
        <p:spPr/>
        <p:txBody>
          <a:bodyPr/>
          <a:lstStyle/>
          <a:p>
            <a:fld id="{3476B69B-D2CE-4D88-AA7E-3A51405D3635}" type="datetimeFigureOut">
              <a:rPr lang="en-US" smtClean="0"/>
              <a:t>4/27/2026</a:t>
            </a:fld>
            <a:endParaRPr lang="en-US"/>
          </a:p>
        </p:txBody>
      </p:sp>
      <p:sp>
        <p:nvSpPr>
          <p:cNvPr id="5" name="Footer Placeholder 4">
            <a:extLst>
              <a:ext uri="{FF2B5EF4-FFF2-40B4-BE49-F238E27FC236}">
                <a16:creationId xmlns:a16="http://schemas.microsoft.com/office/drawing/2014/main" id="{C571486A-10A8-55E1-183F-41E2ECFDB7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EC0B14-4DFC-DB26-8B9C-ADC9045AA7B5}"/>
              </a:ext>
            </a:extLst>
          </p:cNvPr>
          <p:cNvSpPr>
            <a:spLocks noGrp="1"/>
          </p:cNvSpPr>
          <p:nvPr>
            <p:ph type="sldNum" sz="quarter" idx="12"/>
          </p:nvPr>
        </p:nvSpPr>
        <p:spPr/>
        <p:txBody>
          <a:bodyPr/>
          <a:lstStyle/>
          <a:p>
            <a:fld id="{E1303C08-C4E5-4AF3-8C3C-5B6B487F8DCE}" type="slidenum">
              <a:rPr lang="en-US" smtClean="0"/>
              <a:t>‹#›</a:t>
            </a:fld>
            <a:endParaRPr lang="en-US"/>
          </a:p>
        </p:txBody>
      </p:sp>
    </p:spTree>
    <p:extLst>
      <p:ext uri="{BB962C8B-B14F-4D97-AF65-F5344CB8AC3E}">
        <p14:creationId xmlns:p14="http://schemas.microsoft.com/office/powerpoint/2010/main" val="3638091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64CD07A-8A52-5234-067E-40BB0C5962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FC33936-653D-9774-27E3-3E3FA5D8A34F}"/>
              </a:ext>
            </a:extLst>
          </p:cNvPr>
          <p:cNvSpPr>
            <a:spLocks noGrp="1"/>
          </p:cNvSpPr>
          <p:nvPr>
            <p:ph type="title"/>
          </p:nvPr>
        </p:nvSpPr>
        <p:spPr>
          <a:xfrm>
            <a:off x="4327452" y="136526"/>
            <a:ext cx="7583524" cy="788507"/>
          </a:xfrm>
        </p:spPr>
        <p:txBody>
          <a:bodyPr anchor="b">
            <a:noAutofit/>
          </a:bodyPr>
          <a:lstStyle>
            <a:lvl1pPr algn="r">
              <a:defRPr sz="4400">
                <a:solidFill>
                  <a:schemeClr val="tx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FC62883-18AC-BA7E-36EE-32CA708D1F93}"/>
              </a:ext>
            </a:extLst>
          </p:cNvPr>
          <p:cNvSpPr>
            <a:spLocks noGrp="1"/>
          </p:cNvSpPr>
          <p:nvPr>
            <p:ph type="body" idx="1"/>
          </p:nvPr>
        </p:nvSpPr>
        <p:spPr>
          <a:xfrm>
            <a:off x="495448" y="4922874"/>
            <a:ext cx="10858352" cy="560720"/>
          </a:xfrm>
        </p:spPr>
        <p:txBody>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0542DD2D-1839-16D3-EA70-B475C7267A65}"/>
              </a:ext>
            </a:extLst>
          </p:cNvPr>
          <p:cNvSpPr>
            <a:spLocks noGrp="1"/>
          </p:cNvSpPr>
          <p:nvPr>
            <p:ph type="dt" sz="half" idx="10"/>
          </p:nvPr>
        </p:nvSpPr>
        <p:spPr/>
        <p:txBody>
          <a:bodyPr/>
          <a:lstStyle/>
          <a:p>
            <a:fld id="{3476B69B-D2CE-4D88-AA7E-3A51405D3635}" type="datetimeFigureOut">
              <a:rPr lang="en-US" smtClean="0"/>
              <a:t>4/27/2026</a:t>
            </a:fld>
            <a:endParaRPr lang="en-US"/>
          </a:p>
        </p:txBody>
      </p:sp>
      <p:sp>
        <p:nvSpPr>
          <p:cNvPr id="5" name="Footer Placeholder 4">
            <a:extLst>
              <a:ext uri="{FF2B5EF4-FFF2-40B4-BE49-F238E27FC236}">
                <a16:creationId xmlns:a16="http://schemas.microsoft.com/office/drawing/2014/main" id="{C571486A-10A8-55E1-183F-41E2ECFDB7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EC0B14-4DFC-DB26-8B9C-ADC9045AA7B5}"/>
              </a:ext>
            </a:extLst>
          </p:cNvPr>
          <p:cNvSpPr>
            <a:spLocks noGrp="1"/>
          </p:cNvSpPr>
          <p:nvPr>
            <p:ph type="sldNum" sz="quarter" idx="12"/>
          </p:nvPr>
        </p:nvSpPr>
        <p:spPr/>
        <p:txBody>
          <a:bodyPr/>
          <a:lstStyle/>
          <a:p>
            <a:fld id="{E1303C08-C4E5-4AF3-8C3C-5B6B487F8DCE}" type="slidenum">
              <a:rPr lang="en-US" smtClean="0"/>
              <a:t>‹#›</a:t>
            </a:fld>
            <a:endParaRPr lang="en-US"/>
          </a:p>
        </p:txBody>
      </p:sp>
    </p:spTree>
    <p:extLst>
      <p:ext uri="{BB962C8B-B14F-4D97-AF65-F5344CB8AC3E}">
        <p14:creationId xmlns:p14="http://schemas.microsoft.com/office/powerpoint/2010/main" val="2190461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5A269-C885-066E-1C8E-B0540407CE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08A7B6-1EF8-FE21-8493-E0F0D29741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A2634C-D90D-D5EA-0971-59814E073CC9}"/>
              </a:ext>
            </a:extLst>
          </p:cNvPr>
          <p:cNvSpPr>
            <a:spLocks noGrp="1"/>
          </p:cNvSpPr>
          <p:nvPr>
            <p:ph type="dt" sz="half" idx="10"/>
          </p:nvPr>
        </p:nvSpPr>
        <p:spPr/>
        <p:txBody>
          <a:bodyPr/>
          <a:lstStyle/>
          <a:p>
            <a:fld id="{3476B69B-D2CE-4D88-AA7E-3A51405D3635}" type="datetimeFigureOut">
              <a:rPr lang="en-US" smtClean="0"/>
              <a:t>4/27/2026</a:t>
            </a:fld>
            <a:endParaRPr lang="en-US"/>
          </a:p>
        </p:txBody>
      </p:sp>
      <p:sp>
        <p:nvSpPr>
          <p:cNvPr id="5" name="Footer Placeholder 4">
            <a:extLst>
              <a:ext uri="{FF2B5EF4-FFF2-40B4-BE49-F238E27FC236}">
                <a16:creationId xmlns:a16="http://schemas.microsoft.com/office/drawing/2014/main" id="{74547BBD-A287-1270-939C-F74E750D6D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8AD8C6-53BE-650B-C3C0-2832C6CE0365}"/>
              </a:ext>
            </a:extLst>
          </p:cNvPr>
          <p:cNvSpPr>
            <a:spLocks noGrp="1"/>
          </p:cNvSpPr>
          <p:nvPr>
            <p:ph type="sldNum" sz="quarter" idx="12"/>
          </p:nvPr>
        </p:nvSpPr>
        <p:spPr/>
        <p:txBody>
          <a:bodyPr/>
          <a:lstStyle/>
          <a:p>
            <a:fld id="{E1303C08-C4E5-4AF3-8C3C-5B6B487F8DCE}" type="slidenum">
              <a:rPr lang="en-US" smtClean="0"/>
              <a:t>‹#›</a:t>
            </a:fld>
            <a:endParaRPr lang="en-US"/>
          </a:p>
        </p:txBody>
      </p:sp>
    </p:spTree>
    <p:extLst>
      <p:ext uri="{BB962C8B-B14F-4D97-AF65-F5344CB8AC3E}">
        <p14:creationId xmlns:p14="http://schemas.microsoft.com/office/powerpoint/2010/main" val="88269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29719-6B40-DA92-CC79-214629C9A9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D5B187-CF6A-A6BA-CC13-120940AF5D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3733C2-AB7D-8A2B-109C-A274E69124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9B4310-A67F-8149-4E20-2B05051321A1}"/>
              </a:ext>
            </a:extLst>
          </p:cNvPr>
          <p:cNvSpPr>
            <a:spLocks noGrp="1"/>
          </p:cNvSpPr>
          <p:nvPr>
            <p:ph type="dt" sz="half" idx="10"/>
          </p:nvPr>
        </p:nvSpPr>
        <p:spPr/>
        <p:txBody>
          <a:bodyPr/>
          <a:lstStyle/>
          <a:p>
            <a:fld id="{3476B69B-D2CE-4D88-AA7E-3A51405D3635}" type="datetimeFigureOut">
              <a:rPr lang="en-US" smtClean="0"/>
              <a:t>4/27/2026</a:t>
            </a:fld>
            <a:endParaRPr lang="en-US"/>
          </a:p>
        </p:txBody>
      </p:sp>
      <p:sp>
        <p:nvSpPr>
          <p:cNvPr id="6" name="Footer Placeholder 5">
            <a:extLst>
              <a:ext uri="{FF2B5EF4-FFF2-40B4-BE49-F238E27FC236}">
                <a16:creationId xmlns:a16="http://schemas.microsoft.com/office/drawing/2014/main" id="{BFED89D3-6CE0-669A-D6B7-2C3D6C2536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7141BC-217B-B031-8212-9888F0C80558}"/>
              </a:ext>
            </a:extLst>
          </p:cNvPr>
          <p:cNvSpPr>
            <a:spLocks noGrp="1"/>
          </p:cNvSpPr>
          <p:nvPr>
            <p:ph type="sldNum" sz="quarter" idx="12"/>
          </p:nvPr>
        </p:nvSpPr>
        <p:spPr/>
        <p:txBody>
          <a:bodyPr/>
          <a:lstStyle/>
          <a:p>
            <a:fld id="{E1303C08-C4E5-4AF3-8C3C-5B6B487F8DCE}" type="slidenum">
              <a:rPr lang="en-US" smtClean="0"/>
              <a:t>‹#›</a:t>
            </a:fld>
            <a:endParaRPr lang="en-US"/>
          </a:p>
        </p:txBody>
      </p:sp>
    </p:spTree>
    <p:extLst>
      <p:ext uri="{BB962C8B-B14F-4D97-AF65-F5344CB8AC3E}">
        <p14:creationId xmlns:p14="http://schemas.microsoft.com/office/powerpoint/2010/main" val="3201793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B92E08-0A50-2534-80BD-0987A24DDC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6C3669-904B-2252-569E-4B51B9C726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2521FF-C9BF-E921-C5A9-B569AE4385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476B69B-D2CE-4D88-AA7E-3A51405D3635}" type="datetimeFigureOut">
              <a:rPr lang="en-US" smtClean="0"/>
              <a:t>4/27/2026</a:t>
            </a:fld>
            <a:endParaRPr lang="en-US"/>
          </a:p>
        </p:txBody>
      </p:sp>
      <p:sp>
        <p:nvSpPr>
          <p:cNvPr id="5" name="Footer Placeholder 4">
            <a:extLst>
              <a:ext uri="{FF2B5EF4-FFF2-40B4-BE49-F238E27FC236}">
                <a16:creationId xmlns:a16="http://schemas.microsoft.com/office/drawing/2014/main" id="{585CE832-631D-CF98-1519-AD68691B00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26B51D9-F8BB-2BDC-BFDB-BB1824FBBE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1303C08-C4E5-4AF3-8C3C-5B6B487F8DCE}" type="slidenum">
              <a:rPr lang="en-US" smtClean="0"/>
              <a:t>‹#›</a:t>
            </a:fld>
            <a:endParaRPr lang="en-US"/>
          </a:p>
        </p:txBody>
      </p:sp>
    </p:spTree>
    <p:extLst>
      <p:ext uri="{BB962C8B-B14F-4D97-AF65-F5344CB8AC3E}">
        <p14:creationId xmlns:p14="http://schemas.microsoft.com/office/powerpoint/2010/main" val="608715350"/>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0" r:id="rId3"/>
    <p:sldLayoutId id="2147483661" r:id="rId4"/>
    <p:sldLayoutId id="2147483662" r:id="rId5"/>
    <p:sldLayoutId id="2147483663" r:id="rId6"/>
    <p:sldLayoutId id="2147483664" r:id="rId7"/>
    <p:sldLayoutId id="2147483650"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svg"/><Relationship Id="rId1" Type="http://schemas.openxmlformats.org/officeDocument/2006/relationships/slideLayout" Target="../slideLayouts/slideLayout3.xml"/><Relationship Id="rId4" Type="http://schemas.openxmlformats.org/officeDocument/2006/relationships/image" Target="../media/image10.svg"/></Relationships>
</file>

<file path=ppt/slides/_rels/slide20.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diagramLayout" Target="../diagrams/layout2.xml"/><Relationship Id="rId7" Type="http://schemas.openxmlformats.org/officeDocument/2006/relationships/image" Target="../media/image34.sv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svg"/><Relationship Id="rId1" Type="http://schemas.openxmlformats.org/officeDocument/2006/relationships/slideLayout" Target="../slideLayouts/slideLayout3.xml"/><Relationship Id="rId5" Type="http://schemas.openxmlformats.org/officeDocument/2006/relationships/image" Target="../media/image9.sv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60.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slideLayout" Target="../slideLayouts/slideLayout3.xml"/><Relationship Id="rId5" Type="http://schemas.openxmlformats.org/officeDocument/2006/relationships/image" Target="../media/image10.sv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diagramLayout" Target="../diagrams/layout5.xml"/><Relationship Id="rId7" Type="http://schemas.openxmlformats.org/officeDocument/2006/relationships/image" Target="../media/image34.svg"/><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6.sv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7.sv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8.sv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9.sv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0.sv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1.sv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2.sv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3.sv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4.sv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61.xml.rels><?xml version="1.0" encoding="UTF-8" standalone="yes"?>
<Relationships xmlns="http://schemas.openxmlformats.org/package/2006/relationships"><Relationship Id="rId8" Type="http://schemas.openxmlformats.org/officeDocument/2006/relationships/image" Target="../media/image85.png"/><Relationship Id="rId13" Type="http://schemas.microsoft.com/office/2007/relationships/diagramDrawing" Target="../diagrams/drawing13.xml"/><Relationship Id="rId3" Type="http://schemas.openxmlformats.org/officeDocument/2006/relationships/image" Target="../media/image90.png"/><Relationship Id="rId7" Type="http://schemas.openxmlformats.org/officeDocument/2006/relationships/image" Target="../media/image86.png"/><Relationship Id="rId12" Type="http://schemas.openxmlformats.org/officeDocument/2006/relationships/diagramColors" Target="../diagrams/colors13.xml"/><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diagramQuickStyle" Target="../diagrams/quickStyle13.xml"/><Relationship Id="rId5" Type="http://schemas.openxmlformats.org/officeDocument/2006/relationships/image" Target="../media/image88.png"/><Relationship Id="rId10" Type="http://schemas.openxmlformats.org/officeDocument/2006/relationships/diagramLayout" Target="../diagrams/layout13.xml"/><Relationship Id="rId4" Type="http://schemas.openxmlformats.org/officeDocument/2006/relationships/image" Target="../media/image89.png"/><Relationship Id="rId9" Type="http://schemas.openxmlformats.org/officeDocument/2006/relationships/diagramData" Target="../diagrams/data13.xml"/></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94.png"/></Relationships>
</file>

<file path=ppt/slides/_rels/slide6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170.png"/><Relationship Id="rId5" Type="http://schemas.openxmlformats.org/officeDocument/2006/relationships/customXml" Target="../ink/ink1.xml"/><Relationship Id="rId4" Type="http://schemas.openxmlformats.org/officeDocument/2006/relationships/image" Target="../media/image9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7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8" Type="http://schemas.openxmlformats.org/officeDocument/2006/relationships/diagramData" Target="../diagrams/data17.xml"/><Relationship Id="rId13" Type="http://schemas.openxmlformats.org/officeDocument/2006/relationships/diagramData" Target="../diagrams/data18.xml"/><Relationship Id="rId18" Type="http://schemas.openxmlformats.org/officeDocument/2006/relationships/diagramData" Target="../diagrams/data19.xml"/><Relationship Id="rId26" Type="http://schemas.openxmlformats.org/officeDocument/2006/relationships/diagramColors" Target="../diagrams/colors20.xml"/><Relationship Id="rId3" Type="http://schemas.openxmlformats.org/officeDocument/2006/relationships/diagramData" Target="../diagrams/data16.xml"/><Relationship Id="rId21" Type="http://schemas.openxmlformats.org/officeDocument/2006/relationships/diagramColors" Target="../diagrams/colors19.xml"/><Relationship Id="rId7" Type="http://schemas.microsoft.com/office/2007/relationships/diagramDrawing" Target="../diagrams/drawing16.xml"/><Relationship Id="rId12" Type="http://schemas.microsoft.com/office/2007/relationships/diagramDrawing" Target="../diagrams/drawing17.xml"/><Relationship Id="rId17" Type="http://schemas.microsoft.com/office/2007/relationships/diagramDrawing" Target="../diagrams/drawing18.xml"/><Relationship Id="rId25" Type="http://schemas.openxmlformats.org/officeDocument/2006/relationships/diagramQuickStyle" Target="../diagrams/quickStyle20.xml"/><Relationship Id="rId2" Type="http://schemas.openxmlformats.org/officeDocument/2006/relationships/notesSlide" Target="../notesSlides/notesSlide11.xml"/><Relationship Id="rId16" Type="http://schemas.openxmlformats.org/officeDocument/2006/relationships/diagramColors" Target="../diagrams/colors18.xml"/><Relationship Id="rId20" Type="http://schemas.openxmlformats.org/officeDocument/2006/relationships/diagramQuickStyle" Target="../diagrams/quickStyle19.xml"/><Relationship Id="rId1" Type="http://schemas.openxmlformats.org/officeDocument/2006/relationships/slideLayout" Target="../slideLayouts/slideLayout7.xml"/><Relationship Id="rId6" Type="http://schemas.openxmlformats.org/officeDocument/2006/relationships/diagramColors" Target="../diagrams/colors16.xml"/><Relationship Id="rId11" Type="http://schemas.openxmlformats.org/officeDocument/2006/relationships/diagramColors" Target="../diagrams/colors17.xml"/><Relationship Id="rId24" Type="http://schemas.openxmlformats.org/officeDocument/2006/relationships/diagramLayout" Target="../diagrams/layout20.xml"/><Relationship Id="rId5" Type="http://schemas.openxmlformats.org/officeDocument/2006/relationships/diagramQuickStyle" Target="../diagrams/quickStyle16.xml"/><Relationship Id="rId15" Type="http://schemas.openxmlformats.org/officeDocument/2006/relationships/diagramQuickStyle" Target="../diagrams/quickStyle18.xml"/><Relationship Id="rId23" Type="http://schemas.openxmlformats.org/officeDocument/2006/relationships/diagramData" Target="../diagrams/data20.xml"/><Relationship Id="rId28" Type="http://schemas.openxmlformats.org/officeDocument/2006/relationships/image" Target="../media/image99.png"/><Relationship Id="rId10" Type="http://schemas.openxmlformats.org/officeDocument/2006/relationships/diagramQuickStyle" Target="../diagrams/quickStyle17.xml"/><Relationship Id="rId19" Type="http://schemas.openxmlformats.org/officeDocument/2006/relationships/diagramLayout" Target="../diagrams/layout19.xml"/><Relationship Id="rId4" Type="http://schemas.openxmlformats.org/officeDocument/2006/relationships/diagramLayout" Target="../diagrams/layout16.xml"/><Relationship Id="rId9" Type="http://schemas.openxmlformats.org/officeDocument/2006/relationships/diagramLayout" Target="../diagrams/layout17.xml"/><Relationship Id="rId14" Type="http://schemas.openxmlformats.org/officeDocument/2006/relationships/diagramLayout" Target="../diagrams/layout18.xml"/><Relationship Id="rId22" Type="http://schemas.microsoft.com/office/2007/relationships/diagramDrawing" Target="../diagrams/drawing19.xml"/><Relationship Id="rId27" Type="http://schemas.microsoft.com/office/2007/relationships/diagramDrawing" Target="../diagrams/drawing20.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image" Target="../media/image100.svg"/><Relationship Id="rId1" Type="http://schemas.openxmlformats.org/officeDocument/2006/relationships/slideLayout" Target="../slideLayouts/slideLayout7.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image" Target="../media/image101.svg"/><Relationship Id="rId1" Type="http://schemas.openxmlformats.org/officeDocument/2006/relationships/slideLayout" Target="../slideLayouts/slideLayout7.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image" Target="../media/image102.svg"/><Relationship Id="rId1" Type="http://schemas.openxmlformats.org/officeDocument/2006/relationships/slideLayout" Target="../slideLayouts/slideLayout7.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image" Target="../media/image103.svg"/><Relationship Id="rId1" Type="http://schemas.openxmlformats.org/officeDocument/2006/relationships/slideLayout" Target="../slideLayouts/slideLayout7.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image" Target="../media/image84.svg"/><Relationship Id="rId1" Type="http://schemas.openxmlformats.org/officeDocument/2006/relationships/slideLayout" Target="../slideLayouts/slideLayout7.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image" Target="../media/image84.svg"/><Relationship Id="rId1" Type="http://schemas.openxmlformats.org/officeDocument/2006/relationships/slideLayout" Target="../slideLayouts/slideLayout7.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87.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83054-C3A2-5D08-1898-4D30716CB01C}"/>
              </a:ext>
            </a:extLst>
          </p:cNvPr>
          <p:cNvSpPr>
            <a:spLocks noGrp="1"/>
          </p:cNvSpPr>
          <p:nvPr>
            <p:ph type="ctrTitle"/>
          </p:nvPr>
        </p:nvSpPr>
        <p:spPr>
          <a:xfrm>
            <a:off x="0" y="5576778"/>
            <a:ext cx="12192000" cy="916096"/>
          </a:xfrm>
          <a:solidFill>
            <a:schemeClr val="bg1"/>
          </a:solidFill>
        </p:spPr>
        <p:txBody>
          <a:bodyPr anchor="ctr">
            <a:normAutofit/>
          </a:bodyPr>
          <a:lstStyle/>
          <a:p>
            <a:r>
              <a:rPr lang="en-US" sz="4400" dirty="0">
                <a:latin typeface="Arial Nova Cond" panose="020B0506020202020204" pitchFamily="34" charset="0"/>
              </a:rPr>
              <a:t>SALES TRAINING</a:t>
            </a:r>
          </a:p>
        </p:txBody>
      </p:sp>
    </p:spTree>
    <p:extLst>
      <p:ext uri="{BB962C8B-B14F-4D97-AF65-F5344CB8AC3E}">
        <p14:creationId xmlns:p14="http://schemas.microsoft.com/office/powerpoint/2010/main" val="1448210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4561F-6F27-59D3-3ADA-0E882D22B166}"/>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D0710F54-7D9C-7B29-7E73-FADF2BB3AD6A}"/>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Introduction to Commercial Water Heating</a:t>
            </a:r>
          </a:p>
        </p:txBody>
      </p:sp>
      <p:sp>
        <p:nvSpPr>
          <p:cNvPr id="11" name="Title 1">
            <a:extLst>
              <a:ext uri="{FF2B5EF4-FFF2-40B4-BE49-F238E27FC236}">
                <a16:creationId xmlns:a16="http://schemas.microsoft.com/office/drawing/2014/main" id="{EF1A9EB3-2715-C37F-D2F0-8973C80E7FCD}"/>
              </a:ext>
            </a:extLst>
          </p:cNvPr>
          <p:cNvSpPr>
            <a:spLocks noGrp="1"/>
          </p:cNvSpPr>
          <p:nvPr>
            <p:ph type="title"/>
          </p:nvPr>
        </p:nvSpPr>
        <p:spPr>
          <a:xfrm>
            <a:off x="287079" y="136527"/>
            <a:ext cx="11623897" cy="654224"/>
          </a:xfrm>
        </p:spPr>
        <p:txBody>
          <a:bodyPr/>
          <a:lstStyle/>
          <a:p>
            <a:r>
              <a:rPr lang="en-US" sz="3600" dirty="0"/>
              <a:t>COMMERCIAL WATER HEATING ESSENTIALS</a:t>
            </a:r>
          </a:p>
        </p:txBody>
      </p:sp>
      <p:sp>
        <p:nvSpPr>
          <p:cNvPr id="13" name="TextBox 12">
            <a:extLst>
              <a:ext uri="{FF2B5EF4-FFF2-40B4-BE49-F238E27FC236}">
                <a16:creationId xmlns:a16="http://schemas.microsoft.com/office/drawing/2014/main" id="{1A411F82-C830-0804-4E61-41D79D731451}"/>
              </a:ext>
            </a:extLst>
          </p:cNvPr>
          <p:cNvSpPr txBox="1"/>
          <p:nvPr/>
        </p:nvSpPr>
        <p:spPr>
          <a:xfrm>
            <a:off x="287080" y="1898756"/>
            <a:ext cx="6124354" cy="1877437"/>
          </a:xfrm>
          <a:prstGeom prst="rect">
            <a:avLst/>
          </a:prstGeom>
          <a:noFill/>
        </p:spPr>
        <p:txBody>
          <a:bodyPr wrap="square">
            <a:spAutoFit/>
          </a:bodyPr>
          <a:lstStyle/>
          <a:p>
            <a:pPr marL="0" indent="0">
              <a:spcBef>
                <a:spcPts val="2500"/>
              </a:spcBef>
              <a:buFont typeface="Arial" panose="020B0604020202020204" pitchFamily="34" charset="0"/>
              <a:buNone/>
            </a:pPr>
            <a:r>
              <a:rPr lang="en-US" sz="3200" dirty="0">
                <a:solidFill>
                  <a:srgbClr val="FF9600"/>
                </a:solidFill>
                <a:latin typeface="+mj-lt"/>
              </a:rPr>
              <a:t>Sales Strategy and Customer Value</a:t>
            </a:r>
          </a:p>
          <a:p>
            <a:pPr marL="0" lvl="1" indent="0">
              <a:buFont typeface="Arial" panose="020B0604020202020204" pitchFamily="34" charset="0"/>
              <a:buNone/>
            </a:pPr>
            <a:r>
              <a:rPr lang="en-US" sz="2800" dirty="0"/>
              <a:t>Sales professionals focus on lifecycle value, reliability, and scalability to meet customers' operational goals.</a:t>
            </a:r>
          </a:p>
        </p:txBody>
      </p:sp>
      <p:pic>
        <p:nvPicPr>
          <p:cNvPr id="2" name="Picture 1">
            <a:extLst>
              <a:ext uri="{FF2B5EF4-FFF2-40B4-BE49-F238E27FC236}">
                <a16:creationId xmlns:a16="http://schemas.microsoft.com/office/drawing/2014/main" id="{265A988D-8CCC-A170-AA9A-27237B9A3297}"/>
              </a:ext>
            </a:extLst>
          </p:cNvPr>
          <p:cNvPicPr>
            <a:picLocks noChangeAspect="1"/>
          </p:cNvPicPr>
          <p:nvPr/>
        </p:nvPicPr>
        <p:blipFill>
          <a:blip r:embed="rId2"/>
          <a:stretch>
            <a:fillRect/>
          </a:stretch>
        </p:blipFill>
        <p:spPr>
          <a:xfrm>
            <a:off x="5289732" y="1441033"/>
            <a:ext cx="6779340" cy="4127350"/>
          </a:xfrm>
          <a:prstGeom prst="rect">
            <a:avLst/>
          </a:prstGeom>
        </p:spPr>
      </p:pic>
    </p:spTree>
    <p:extLst>
      <p:ext uri="{BB962C8B-B14F-4D97-AF65-F5344CB8AC3E}">
        <p14:creationId xmlns:p14="http://schemas.microsoft.com/office/powerpoint/2010/main" val="404716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2E6907-2120-12F5-23BB-A5662DAB8837}"/>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What Is a Commercial Gas Tankless System?</a:t>
            </a:r>
          </a:p>
        </p:txBody>
      </p:sp>
      <p:sp>
        <p:nvSpPr>
          <p:cNvPr id="7" name="TextBox 6">
            <a:extLst>
              <a:ext uri="{FF2B5EF4-FFF2-40B4-BE49-F238E27FC236}">
                <a16:creationId xmlns:a16="http://schemas.microsoft.com/office/drawing/2014/main" id="{CCF87849-E801-817A-C804-4401E5D6CEF1}"/>
              </a:ext>
            </a:extLst>
          </p:cNvPr>
          <p:cNvSpPr txBox="1"/>
          <p:nvPr/>
        </p:nvSpPr>
        <p:spPr>
          <a:xfrm>
            <a:off x="287080" y="1898756"/>
            <a:ext cx="5722841" cy="1877437"/>
          </a:xfrm>
          <a:prstGeom prst="rect">
            <a:avLst/>
          </a:prstGeom>
          <a:noFill/>
        </p:spPr>
        <p:txBody>
          <a:bodyPr wrap="square">
            <a:spAutoFit/>
          </a:bodyPr>
          <a:lstStyle/>
          <a:p>
            <a:pPr marL="0" indent="0">
              <a:spcBef>
                <a:spcPts val="2500"/>
              </a:spcBef>
              <a:buFont typeface="Arial" panose="020B0604020202020204" pitchFamily="34" charset="0"/>
              <a:buNone/>
            </a:pPr>
            <a:r>
              <a:rPr lang="en-US" sz="3200" dirty="0">
                <a:solidFill>
                  <a:srgbClr val="FF9600"/>
                </a:solidFill>
                <a:latin typeface="+mj-lt"/>
              </a:rPr>
              <a:t>On-Demand Hot Water Heating</a:t>
            </a:r>
          </a:p>
          <a:p>
            <a:pPr marL="0" lvl="1" indent="0">
              <a:buFont typeface="Arial" panose="020B0604020202020204" pitchFamily="34" charset="0"/>
              <a:buNone/>
            </a:pPr>
            <a:r>
              <a:rPr lang="en-US" sz="2800" dirty="0"/>
              <a:t>Tankless systems heat water instantly as it flows, eliminating the need for preheated storage tanks and reducing energy waste.</a:t>
            </a:r>
          </a:p>
        </p:txBody>
      </p:sp>
      <p:sp>
        <p:nvSpPr>
          <p:cNvPr id="17" name="Title 1">
            <a:extLst>
              <a:ext uri="{FF2B5EF4-FFF2-40B4-BE49-F238E27FC236}">
                <a16:creationId xmlns:a16="http://schemas.microsoft.com/office/drawing/2014/main" id="{DC9174AA-A6A6-F62B-1886-BA79B4193FAA}"/>
              </a:ext>
            </a:extLst>
          </p:cNvPr>
          <p:cNvSpPr>
            <a:spLocks noGrp="1"/>
          </p:cNvSpPr>
          <p:nvPr>
            <p:ph type="title"/>
          </p:nvPr>
        </p:nvSpPr>
        <p:spPr>
          <a:xfrm>
            <a:off x="287079" y="136527"/>
            <a:ext cx="11623897" cy="654224"/>
          </a:xfrm>
        </p:spPr>
        <p:txBody>
          <a:bodyPr/>
          <a:lstStyle/>
          <a:p>
            <a:r>
              <a:rPr lang="en-US" sz="3600" dirty="0"/>
              <a:t>COMMERCIAL WATER HEATING ESSENTIALS</a:t>
            </a:r>
          </a:p>
        </p:txBody>
      </p:sp>
      <p:pic>
        <p:nvPicPr>
          <p:cNvPr id="5" name="Picture 4">
            <a:extLst>
              <a:ext uri="{FF2B5EF4-FFF2-40B4-BE49-F238E27FC236}">
                <a16:creationId xmlns:a16="http://schemas.microsoft.com/office/drawing/2014/main" id="{D5E86B36-5012-9553-44D0-6F8997E44BAE}"/>
              </a:ext>
            </a:extLst>
          </p:cNvPr>
          <p:cNvPicPr>
            <a:picLocks noChangeAspect="1"/>
          </p:cNvPicPr>
          <p:nvPr/>
        </p:nvPicPr>
        <p:blipFill>
          <a:blip r:embed="rId2"/>
          <a:stretch>
            <a:fillRect/>
          </a:stretch>
        </p:blipFill>
        <p:spPr>
          <a:xfrm>
            <a:off x="6182081" y="1441033"/>
            <a:ext cx="4791871" cy="4346825"/>
          </a:xfrm>
          <a:prstGeom prst="rect">
            <a:avLst/>
          </a:prstGeom>
        </p:spPr>
      </p:pic>
    </p:spTree>
    <p:extLst>
      <p:ext uri="{BB962C8B-B14F-4D97-AF65-F5344CB8AC3E}">
        <p14:creationId xmlns:p14="http://schemas.microsoft.com/office/powerpoint/2010/main" val="1793209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FF6D4-654E-D7DB-46B4-7646684248D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2EEDC06-82D7-73EB-6B8B-B9A283BC605D}"/>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What Is a Commercial Gas Tankless System?</a:t>
            </a:r>
          </a:p>
        </p:txBody>
      </p:sp>
      <p:sp>
        <p:nvSpPr>
          <p:cNvPr id="7" name="TextBox 6">
            <a:extLst>
              <a:ext uri="{FF2B5EF4-FFF2-40B4-BE49-F238E27FC236}">
                <a16:creationId xmlns:a16="http://schemas.microsoft.com/office/drawing/2014/main" id="{734901AC-0F0B-4B15-F211-661EC45CF250}"/>
              </a:ext>
            </a:extLst>
          </p:cNvPr>
          <p:cNvSpPr txBox="1"/>
          <p:nvPr/>
        </p:nvSpPr>
        <p:spPr>
          <a:xfrm>
            <a:off x="287081" y="1898756"/>
            <a:ext cx="5466020" cy="2308324"/>
          </a:xfrm>
          <a:prstGeom prst="rect">
            <a:avLst/>
          </a:prstGeom>
          <a:noFill/>
        </p:spPr>
        <p:txBody>
          <a:bodyPr wrap="square">
            <a:spAutoFit/>
          </a:bodyPr>
          <a:lstStyle/>
          <a:p>
            <a:pPr marL="0" indent="0">
              <a:spcBef>
                <a:spcPts val="2500"/>
              </a:spcBef>
              <a:buFont typeface="Arial" panose="020B0604020202020204" pitchFamily="34" charset="0"/>
              <a:buNone/>
            </a:pPr>
            <a:r>
              <a:rPr lang="en-US" sz="3200" dirty="0">
                <a:solidFill>
                  <a:srgbClr val="FF9600"/>
                </a:solidFill>
                <a:latin typeface="+mj-lt"/>
              </a:rPr>
              <a:t>Advanced Combustion Control</a:t>
            </a:r>
          </a:p>
          <a:p>
            <a:pPr marL="0" lvl="1" indent="0">
              <a:buFont typeface="Arial" panose="020B0604020202020204" pitchFamily="34" charset="0"/>
              <a:buNone/>
            </a:pPr>
            <a:r>
              <a:rPr lang="en-US" sz="2800" dirty="0"/>
              <a:t>Sophisticated combustion management modulates burner  output to optimize energy use and ensure precise temperature delivery.</a:t>
            </a:r>
          </a:p>
        </p:txBody>
      </p:sp>
      <p:pic>
        <p:nvPicPr>
          <p:cNvPr id="9" name="Picture 8">
            <a:extLst>
              <a:ext uri="{FF2B5EF4-FFF2-40B4-BE49-F238E27FC236}">
                <a16:creationId xmlns:a16="http://schemas.microsoft.com/office/drawing/2014/main" id="{0CED9692-BF2B-38B0-569A-2C74A554765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7079" y="4559417"/>
            <a:ext cx="2009554" cy="2003778"/>
          </a:xfrm>
          <a:prstGeom prst="rect">
            <a:avLst/>
          </a:prstGeom>
          <a:effectLst>
            <a:outerShdw blurRad="50800" dist="38100" dir="2700000" algn="tl" rotWithShape="0">
              <a:prstClr val="black">
                <a:alpha val="40000"/>
              </a:prstClr>
            </a:outerShdw>
          </a:effectLst>
        </p:spPr>
      </p:pic>
      <p:graphicFrame>
        <p:nvGraphicFramePr>
          <p:cNvPr id="11" name="Diagram 10">
            <a:extLst>
              <a:ext uri="{FF2B5EF4-FFF2-40B4-BE49-F238E27FC236}">
                <a16:creationId xmlns:a16="http://schemas.microsoft.com/office/drawing/2014/main" id="{41C050DF-672F-149B-46AB-573292B4E168}"/>
              </a:ext>
            </a:extLst>
          </p:cNvPr>
          <p:cNvGraphicFramePr/>
          <p:nvPr>
            <p:extLst>
              <p:ext uri="{D42A27DB-BD31-4B8C-83A1-F6EECF244321}">
                <p14:modId xmlns:p14="http://schemas.microsoft.com/office/powerpoint/2010/main" val="1213194880"/>
              </p:ext>
            </p:extLst>
          </p:nvPr>
        </p:nvGraphicFramePr>
        <p:xfrm>
          <a:off x="5667153" y="1441033"/>
          <a:ext cx="6347639" cy="43324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1">
            <a:extLst>
              <a:ext uri="{FF2B5EF4-FFF2-40B4-BE49-F238E27FC236}">
                <a16:creationId xmlns:a16="http://schemas.microsoft.com/office/drawing/2014/main" id="{5C055A99-A8CF-88DB-3426-E546505E9937}"/>
              </a:ext>
            </a:extLst>
          </p:cNvPr>
          <p:cNvSpPr>
            <a:spLocks noGrp="1"/>
          </p:cNvSpPr>
          <p:nvPr>
            <p:ph type="title"/>
          </p:nvPr>
        </p:nvSpPr>
        <p:spPr>
          <a:xfrm>
            <a:off x="287079" y="136527"/>
            <a:ext cx="11623897" cy="654224"/>
          </a:xfrm>
        </p:spPr>
        <p:txBody>
          <a:bodyPr/>
          <a:lstStyle/>
          <a:p>
            <a:r>
              <a:rPr lang="en-US" sz="3600" dirty="0"/>
              <a:t>COMMERCIAL WATER HEATING ESSENTIALS</a:t>
            </a:r>
          </a:p>
        </p:txBody>
      </p:sp>
    </p:spTree>
    <p:extLst>
      <p:ext uri="{BB962C8B-B14F-4D97-AF65-F5344CB8AC3E}">
        <p14:creationId xmlns:p14="http://schemas.microsoft.com/office/powerpoint/2010/main" val="2244106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024A4-19B2-62F9-8AD0-5F078EBCC9B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6E5530D-4A59-48F1-EBDE-FCE84AF75C79}"/>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What Is a Commercial Gas Tankless System?</a:t>
            </a:r>
          </a:p>
        </p:txBody>
      </p:sp>
      <p:sp>
        <p:nvSpPr>
          <p:cNvPr id="7" name="TextBox 6">
            <a:extLst>
              <a:ext uri="{FF2B5EF4-FFF2-40B4-BE49-F238E27FC236}">
                <a16:creationId xmlns:a16="http://schemas.microsoft.com/office/drawing/2014/main" id="{6391D197-C282-7E90-967F-0049BE521A97}"/>
              </a:ext>
            </a:extLst>
          </p:cNvPr>
          <p:cNvSpPr txBox="1"/>
          <p:nvPr/>
        </p:nvSpPr>
        <p:spPr>
          <a:xfrm>
            <a:off x="287080" y="1898756"/>
            <a:ext cx="6124354" cy="1877437"/>
          </a:xfrm>
          <a:prstGeom prst="rect">
            <a:avLst/>
          </a:prstGeom>
          <a:noFill/>
        </p:spPr>
        <p:txBody>
          <a:bodyPr wrap="square">
            <a:spAutoFit/>
          </a:bodyPr>
          <a:lstStyle/>
          <a:p>
            <a:pPr marL="0" indent="0">
              <a:spcBef>
                <a:spcPts val="2500"/>
              </a:spcBef>
              <a:buFont typeface="Arial" panose="020B0604020202020204" pitchFamily="34" charset="0"/>
              <a:buNone/>
            </a:pPr>
            <a:r>
              <a:rPr lang="en-US" sz="3200" dirty="0">
                <a:solidFill>
                  <a:srgbClr val="FF9600"/>
                </a:solidFill>
                <a:latin typeface="+mj-lt"/>
              </a:rPr>
              <a:t>Modular Scalability and Redundancy</a:t>
            </a:r>
          </a:p>
          <a:p>
            <a:pPr marL="0" lvl="1" indent="0">
              <a:buFont typeface="Arial" panose="020B0604020202020204" pitchFamily="34" charset="0"/>
              <a:buNone/>
            </a:pPr>
            <a:r>
              <a:rPr lang="en-US" sz="2800" dirty="0"/>
              <a:t>Multi-unit cascades allow scaling output and ensure continuous operation even during maintenance</a:t>
            </a:r>
            <a:r>
              <a:rPr lang="en-US" sz="2800"/>
              <a:t>, minimizing </a:t>
            </a:r>
            <a:r>
              <a:rPr lang="en-US" sz="2800" dirty="0"/>
              <a:t>downtime.</a:t>
            </a:r>
          </a:p>
        </p:txBody>
      </p:sp>
      <p:pic>
        <p:nvPicPr>
          <p:cNvPr id="6" name="Picture 5">
            <a:extLst>
              <a:ext uri="{FF2B5EF4-FFF2-40B4-BE49-F238E27FC236}">
                <a16:creationId xmlns:a16="http://schemas.microsoft.com/office/drawing/2014/main" id="{38F57ABC-1C4F-134E-11A2-D78BB1F2754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592782" y="1898756"/>
            <a:ext cx="5589630" cy="3554276"/>
          </a:xfrm>
          <a:prstGeom prst="rect">
            <a:avLst/>
          </a:prstGeom>
        </p:spPr>
      </p:pic>
      <p:sp>
        <p:nvSpPr>
          <p:cNvPr id="9" name="TextBox 8">
            <a:extLst>
              <a:ext uri="{FF2B5EF4-FFF2-40B4-BE49-F238E27FC236}">
                <a16:creationId xmlns:a16="http://schemas.microsoft.com/office/drawing/2014/main" id="{3926F38E-CE71-32F8-FB30-64D424E932FD}"/>
              </a:ext>
            </a:extLst>
          </p:cNvPr>
          <p:cNvSpPr txBox="1"/>
          <p:nvPr/>
        </p:nvSpPr>
        <p:spPr>
          <a:xfrm>
            <a:off x="6583194" y="1450504"/>
            <a:ext cx="5516657" cy="369332"/>
          </a:xfrm>
          <a:prstGeom prst="rect">
            <a:avLst/>
          </a:prstGeom>
          <a:noFill/>
        </p:spPr>
        <p:txBody>
          <a:bodyPr wrap="square">
            <a:spAutoFit/>
          </a:bodyPr>
          <a:lstStyle/>
          <a:p>
            <a:r>
              <a:rPr lang="en-US" sz="1800" dirty="0">
                <a:solidFill>
                  <a:schemeClr val="bg1"/>
                </a:solidFill>
              </a:rPr>
              <a:t>From 2 to up to 24 Units in 1 System</a:t>
            </a:r>
            <a:endParaRPr lang="en-US" dirty="0"/>
          </a:p>
        </p:txBody>
      </p:sp>
      <p:sp>
        <p:nvSpPr>
          <p:cNvPr id="10" name="Title 1">
            <a:extLst>
              <a:ext uri="{FF2B5EF4-FFF2-40B4-BE49-F238E27FC236}">
                <a16:creationId xmlns:a16="http://schemas.microsoft.com/office/drawing/2014/main" id="{1597968A-2FE0-F384-00F4-C509CF62B883}"/>
              </a:ext>
            </a:extLst>
          </p:cNvPr>
          <p:cNvSpPr>
            <a:spLocks noGrp="1"/>
          </p:cNvSpPr>
          <p:nvPr>
            <p:ph type="title"/>
          </p:nvPr>
        </p:nvSpPr>
        <p:spPr>
          <a:xfrm>
            <a:off x="287079" y="136527"/>
            <a:ext cx="11623897" cy="654224"/>
          </a:xfrm>
        </p:spPr>
        <p:txBody>
          <a:bodyPr/>
          <a:lstStyle/>
          <a:p>
            <a:r>
              <a:rPr lang="en-US" sz="3600" dirty="0"/>
              <a:t>COMMERCIAL WATER HEATING ESSENTIALS</a:t>
            </a:r>
          </a:p>
        </p:txBody>
      </p:sp>
    </p:spTree>
    <p:extLst>
      <p:ext uri="{BB962C8B-B14F-4D97-AF65-F5344CB8AC3E}">
        <p14:creationId xmlns:p14="http://schemas.microsoft.com/office/powerpoint/2010/main" val="1775467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7C625-E5E3-EE2E-CEA6-801C7F168E96}"/>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83D2E915-0BC7-9E95-E706-ED85FC4219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71" b="171"/>
          <a:stretch/>
        </p:blipFill>
        <p:spPr bwMode="auto">
          <a:xfrm>
            <a:off x="6583195" y="1898757"/>
            <a:ext cx="5608806" cy="35542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FE3EE23-A845-D494-399E-D2D561936EAF}"/>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What Is a Commercial Gas Tankless System?</a:t>
            </a:r>
          </a:p>
        </p:txBody>
      </p:sp>
      <p:sp>
        <p:nvSpPr>
          <p:cNvPr id="7" name="TextBox 6">
            <a:extLst>
              <a:ext uri="{FF2B5EF4-FFF2-40B4-BE49-F238E27FC236}">
                <a16:creationId xmlns:a16="http://schemas.microsoft.com/office/drawing/2014/main" id="{EB01E41C-58CC-415E-78C8-62FE38978A28}"/>
              </a:ext>
            </a:extLst>
          </p:cNvPr>
          <p:cNvSpPr txBox="1"/>
          <p:nvPr/>
        </p:nvSpPr>
        <p:spPr>
          <a:xfrm>
            <a:off x="287080" y="1898756"/>
            <a:ext cx="6124354" cy="1877437"/>
          </a:xfrm>
          <a:prstGeom prst="rect">
            <a:avLst/>
          </a:prstGeom>
          <a:noFill/>
        </p:spPr>
        <p:txBody>
          <a:bodyPr wrap="square">
            <a:spAutoFit/>
          </a:bodyPr>
          <a:lstStyle/>
          <a:p>
            <a:pPr marL="0" indent="0">
              <a:spcBef>
                <a:spcPts val="2500"/>
              </a:spcBef>
              <a:buFont typeface="Arial" panose="020B0604020202020204" pitchFamily="34" charset="0"/>
              <a:buNone/>
            </a:pPr>
            <a:r>
              <a:rPr lang="en-US" sz="3200" dirty="0">
                <a:solidFill>
                  <a:srgbClr val="FF9600"/>
                </a:solidFill>
                <a:latin typeface="+mj-lt"/>
              </a:rPr>
              <a:t>Compact Design and Reliability</a:t>
            </a:r>
          </a:p>
          <a:p>
            <a:pPr marL="0" lvl="1" indent="0">
              <a:buFont typeface="Arial" panose="020B0604020202020204" pitchFamily="34" charset="0"/>
              <a:buNone/>
            </a:pPr>
            <a:r>
              <a:rPr lang="en-US" sz="2800" dirty="0"/>
              <a:t>Compact footprint, venting flexibility, and longer service life distinguish tankless systems from traditional water heaters.</a:t>
            </a:r>
          </a:p>
        </p:txBody>
      </p:sp>
      <p:sp>
        <p:nvSpPr>
          <p:cNvPr id="8" name="Title 1">
            <a:extLst>
              <a:ext uri="{FF2B5EF4-FFF2-40B4-BE49-F238E27FC236}">
                <a16:creationId xmlns:a16="http://schemas.microsoft.com/office/drawing/2014/main" id="{5D9DC02F-7349-0C97-ACB8-2FC24F6C6738}"/>
              </a:ext>
            </a:extLst>
          </p:cNvPr>
          <p:cNvSpPr>
            <a:spLocks noGrp="1"/>
          </p:cNvSpPr>
          <p:nvPr>
            <p:ph type="title"/>
          </p:nvPr>
        </p:nvSpPr>
        <p:spPr>
          <a:xfrm>
            <a:off x="287079" y="136527"/>
            <a:ext cx="11623897" cy="654224"/>
          </a:xfrm>
        </p:spPr>
        <p:txBody>
          <a:bodyPr/>
          <a:lstStyle/>
          <a:p>
            <a:r>
              <a:rPr lang="en-US" sz="3600" dirty="0"/>
              <a:t>COMMERCIAL WATER HEATING ESSENTIALS</a:t>
            </a:r>
          </a:p>
        </p:txBody>
      </p:sp>
    </p:spTree>
    <p:extLst>
      <p:ext uri="{BB962C8B-B14F-4D97-AF65-F5344CB8AC3E}">
        <p14:creationId xmlns:p14="http://schemas.microsoft.com/office/powerpoint/2010/main" val="340505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D9695-D9D5-6E47-8AD1-5C0F28B8D7AD}"/>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0DFE3353-8D3C-B4C8-29E0-1C808D3F6BD4}"/>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Commercial Tankless Use Cases</a:t>
            </a:r>
          </a:p>
        </p:txBody>
      </p:sp>
      <p:sp>
        <p:nvSpPr>
          <p:cNvPr id="11" name="Title 1">
            <a:extLst>
              <a:ext uri="{FF2B5EF4-FFF2-40B4-BE49-F238E27FC236}">
                <a16:creationId xmlns:a16="http://schemas.microsoft.com/office/drawing/2014/main" id="{0C37C847-DB63-EB84-1E9A-9EB738F07BE9}"/>
              </a:ext>
            </a:extLst>
          </p:cNvPr>
          <p:cNvSpPr>
            <a:spLocks noGrp="1"/>
          </p:cNvSpPr>
          <p:nvPr>
            <p:ph type="title"/>
          </p:nvPr>
        </p:nvSpPr>
        <p:spPr>
          <a:xfrm>
            <a:off x="287079" y="136527"/>
            <a:ext cx="11623897" cy="654224"/>
          </a:xfrm>
        </p:spPr>
        <p:txBody>
          <a:bodyPr/>
          <a:lstStyle/>
          <a:p>
            <a:r>
              <a:rPr lang="en-US" sz="3600" dirty="0"/>
              <a:t>COMMERCIAL WATER HEATING ESSENTIALS</a:t>
            </a:r>
          </a:p>
        </p:txBody>
      </p:sp>
      <p:sp>
        <p:nvSpPr>
          <p:cNvPr id="13" name="TextBox 12">
            <a:extLst>
              <a:ext uri="{FF2B5EF4-FFF2-40B4-BE49-F238E27FC236}">
                <a16:creationId xmlns:a16="http://schemas.microsoft.com/office/drawing/2014/main" id="{3879988F-5401-BF10-9FC2-5BE224C114C0}"/>
              </a:ext>
            </a:extLst>
          </p:cNvPr>
          <p:cNvSpPr txBox="1"/>
          <p:nvPr/>
        </p:nvSpPr>
        <p:spPr>
          <a:xfrm>
            <a:off x="287079" y="1898756"/>
            <a:ext cx="5685096" cy="2308324"/>
          </a:xfrm>
          <a:prstGeom prst="rect">
            <a:avLst/>
          </a:prstGeom>
          <a:noFill/>
        </p:spPr>
        <p:txBody>
          <a:bodyPr wrap="square">
            <a:spAutoFit/>
          </a:bodyPr>
          <a:lstStyle/>
          <a:p>
            <a:pPr marL="0" indent="0">
              <a:spcBef>
                <a:spcPts val="2500"/>
              </a:spcBef>
              <a:buFont typeface="Arial" panose="020B0604020202020204" pitchFamily="34" charset="0"/>
              <a:buNone/>
            </a:pPr>
            <a:r>
              <a:rPr lang="en-US" sz="3200" dirty="0">
                <a:solidFill>
                  <a:srgbClr val="FF9600"/>
                </a:solidFill>
                <a:latin typeface="+mj-lt"/>
              </a:rPr>
              <a:t>Hotels, Hospitality, &amp; Multi-Family</a:t>
            </a:r>
          </a:p>
          <a:p>
            <a:pPr marL="0" lvl="1" indent="0">
              <a:buFont typeface="Arial" panose="020B0604020202020204" pitchFamily="34" charset="0"/>
              <a:buNone/>
            </a:pPr>
            <a:r>
              <a:rPr lang="en-US" sz="2800" dirty="0"/>
              <a:t>Provides endless hot water for guest rooms, laundries, and kitchens,                  supporting high occupancy                                    and comfort.</a:t>
            </a:r>
          </a:p>
        </p:txBody>
      </p:sp>
      <p:pic>
        <p:nvPicPr>
          <p:cNvPr id="6" name="Picture 5">
            <a:extLst>
              <a:ext uri="{FF2B5EF4-FFF2-40B4-BE49-F238E27FC236}">
                <a16:creationId xmlns:a16="http://schemas.microsoft.com/office/drawing/2014/main" id="{5ABA105B-1EFC-B303-C8AA-9037A07F27A1}"/>
              </a:ext>
            </a:extLst>
          </p:cNvPr>
          <p:cNvPicPr>
            <a:picLocks noChangeAspect="1"/>
          </p:cNvPicPr>
          <p:nvPr/>
        </p:nvPicPr>
        <p:blipFill>
          <a:blip r:embed="rId2"/>
          <a:stretch>
            <a:fillRect/>
          </a:stretch>
        </p:blipFill>
        <p:spPr>
          <a:xfrm>
            <a:off x="5174896" y="1898756"/>
            <a:ext cx="7017104" cy="3694496"/>
          </a:xfrm>
          <a:prstGeom prst="rect">
            <a:avLst/>
          </a:prstGeom>
        </p:spPr>
      </p:pic>
    </p:spTree>
    <p:extLst>
      <p:ext uri="{BB962C8B-B14F-4D97-AF65-F5344CB8AC3E}">
        <p14:creationId xmlns:p14="http://schemas.microsoft.com/office/powerpoint/2010/main" val="120228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CD09A-5590-4CE6-B67B-2C630447C1D7}"/>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1290A402-BBA5-3CEC-DB90-D85E8E6AFA15}"/>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Commercial Tankless Use Cases</a:t>
            </a:r>
          </a:p>
        </p:txBody>
      </p:sp>
      <p:sp>
        <p:nvSpPr>
          <p:cNvPr id="11" name="Title 1">
            <a:extLst>
              <a:ext uri="{FF2B5EF4-FFF2-40B4-BE49-F238E27FC236}">
                <a16:creationId xmlns:a16="http://schemas.microsoft.com/office/drawing/2014/main" id="{49EE5B64-669B-97C8-3901-69099EEF1830}"/>
              </a:ext>
            </a:extLst>
          </p:cNvPr>
          <p:cNvSpPr>
            <a:spLocks noGrp="1"/>
          </p:cNvSpPr>
          <p:nvPr>
            <p:ph type="title"/>
          </p:nvPr>
        </p:nvSpPr>
        <p:spPr>
          <a:xfrm>
            <a:off x="287079" y="136527"/>
            <a:ext cx="11623897" cy="654224"/>
          </a:xfrm>
        </p:spPr>
        <p:txBody>
          <a:bodyPr/>
          <a:lstStyle/>
          <a:p>
            <a:r>
              <a:rPr lang="en-US" sz="3600" dirty="0"/>
              <a:t>COMMERCIAL WATER HEATING ESSENTIALS</a:t>
            </a:r>
          </a:p>
        </p:txBody>
      </p:sp>
      <p:sp>
        <p:nvSpPr>
          <p:cNvPr id="13" name="TextBox 12">
            <a:extLst>
              <a:ext uri="{FF2B5EF4-FFF2-40B4-BE49-F238E27FC236}">
                <a16:creationId xmlns:a16="http://schemas.microsoft.com/office/drawing/2014/main" id="{3875EA36-B253-713F-8958-03E116AA50BE}"/>
              </a:ext>
            </a:extLst>
          </p:cNvPr>
          <p:cNvSpPr txBox="1"/>
          <p:nvPr/>
        </p:nvSpPr>
        <p:spPr>
          <a:xfrm>
            <a:off x="287079" y="1898756"/>
            <a:ext cx="4856421" cy="2308324"/>
          </a:xfrm>
          <a:prstGeom prst="rect">
            <a:avLst/>
          </a:prstGeom>
          <a:noFill/>
        </p:spPr>
        <p:txBody>
          <a:bodyPr wrap="square">
            <a:spAutoFit/>
          </a:bodyPr>
          <a:lstStyle/>
          <a:p>
            <a:pPr marL="0" indent="0">
              <a:spcBef>
                <a:spcPts val="2500"/>
              </a:spcBef>
              <a:buFont typeface="Arial" panose="020B0604020202020204" pitchFamily="34" charset="0"/>
              <a:buNone/>
            </a:pPr>
            <a:r>
              <a:rPr lang="en-US" sz="3200" dirty="0">
                <a:solidFill>
                  <a:srgbClr val="FF9600"/>
                </a:solidFill>
                <a:latin typeface="+mj-lt"/>
              </a:rPr>
              <a:t>Healthcare Facilities</a:t>
            </a:r>
          </a:p>
          <a:p>
            <a:pPr marL="0" lvl="1" indent="0">
              <a:buFont typeface="Arial" panose="020B0604020202020204" pitchFamily="34" charset="0"/>
              <a:buNone/>
            </a:pPr>
            <a:r>
              <a:rPr lang="en-US" sz="2800" dirty="0"/>
              <a:t>Delivers precise, reliable hot water for sanitation, handwashing, and patient care with essential temperature control.</a:t>
            </a:r>
          </a:p>
        </p:txBody>
      </p:sp>
      <p:pic>
        <p:nvPicPr>
          <p:cNvPr id="9" name="Picture 8">
            <a:extLst>
              <a:ext uri="{FF2B5EF4-FFF2-40B4-BE49-F238E27FC236}">
                <a16:creationId xmlns:a16="http://schemas.microsoft.com/office/drawing/2014/main" id="{05D5D70D-34E4-5A0D-3869-7B4D2EBFD811}"/>
              </a:ext>
            </a:extLst>
          </p:cNvPr>
          <p:cNvPicPr>
            <a:picLocks noChangeAspect="1"/>
          </p:cNvPicPr>
          <p:nvPr/>
        </p:nvPicPr>
        <p:blipFill>
          <a:blip r:embed="rId2"/>
          <a:stretch>
            <a:fillRect/>
          </a:stretch>
        </p:blipFill>
        <p:spPr>
          <a:xfrm>
            <a:off x="5412660" y="1682187"/>
            <a:ext cx="6779340" cy="3706689"/>
          </a:xfrm>
          <a:prstGeom prst="rect">
            <a:avLst/>
          </a:prstGeom>
        </p:spPr>
      </p:pic>
    </p:spTree>
    <p:extLst>
      <p:ext uri="{BB962C8B-B14F-4D97-AF65-F5344CB8AC3E}">
        <p14:creationId xmlns:p14="http://schemas.microsoft.com/office/powerpoint/2010/main" val="1160236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2FF12-D9DA-E28A-DC93-56E276FBC057}"/>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1961650E-1C3E-0073-BBDE-30970E138508}"/>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Commercial Tankless Use Cases</a:t>
            </a:r>
          </a:p>
        </p:txBody>
      </p:sp>
      <p:sp>
        <p:nvSpPr>
          <p:cNvPr id="11" name="Title 1">
            <a:extLst>
              <a:ext uri="{FF2B5EF4-FFF2-40B4-BE49-F238E27FC236}">
                <a16:creationId xmlns:a16="http://schemas.microsoft.com/office/drawing/2014/main" id="{ADEA87EA-C087-E549-1E64-274372C37C4E}"/>
              </a:ext>
            </a:extLst>
          </p:cNvPr>
          <p:cNvSpPr>
            <a:spLocks noGrp="1"/>
          </p:cNvSpPr>
          <p:nvPr>
            <p:ph type="title"/>
          </p:nvPr>
        </p:nvSpPr>
        <p:spPr>
          <a:xfrm>
            <a:off x="287079" y="136527"/>
            <a:ext cx="11623897" cy="654224"/>
          </a:xfrm>
        </p:spPr>
        <p:txBody>
          <a:bodyPr/>
          <a:lstStyle/>
          <a:p>
            <a:r>
              <a:rPr lang="en-US" sz="3600" dirty="0"/>
              <a:t>COMMERCIAL WATER HEATING ESSENTIALS</a:t>
            </a:r>
          </a:p>
        </p:txBody>
      </p:sp>
      <p:sp>
        <p:nvSpPr>
          <p:cNvPr id="13" name="TextBox 12">
            <a:extLst>
              <a:ext uri="{FF2B5EF4-FFF2-40B4-BE49-F238E27FC236}">
                <a16:creationId xmlns:a16="http://schemas.microsoft.com/office/drawing/2014/main" id="{4C6DF1B3-3618-6117-B8A3-52C29308A0DC}"/>
              </a:ext>
            </a:extLst>
          </p:cNvPr>
          <p:cNvSpPr txBox="1"/>
          <p:nvPr/>
        </p:nvSpPr>
        <p:spPr>
          <a:xfrm>
            <a:off x="287079" y="1371584"/>
            <a:ext cx="5085022" cy="3231654"/>
          </a:xfrm>
          <a:prstGeom prst="rect">
            <a:avLst/>
          </a:prstGeom>
          <a:noFill/>
        </p:spPr>
        <p:txBody>
          <a:bodyPr wrap="square">
            <a:spAutoFit/>
          </a:bodyPr>
          <a:lstStyle/>
          <a:p>
            <a:pPr marL="0" indent="0">
              <a:spcBef>
                <a:spcPts val="2500"/>
              </a:spcBef>
              <a:buFont typeface="Arial" panose="020B0604020202020204" pitchFamily="34" charset="0"/>
              <a:buNone/>
            </a:pPr>
            <a:r>
              <a:rPr lang="en-US" sz="3200" dirty="0">
                <a:solidFill>
                  <a:srgbClr val="FF9600"/>
                </a:solidFill>
                <a:latin typeface="+mj-lt"/>
              </a:rPr>
              <a:t>Educational Institutions &amp; Dormitories</a:t>
            </a:r>
          </a:p>
          <a:p>
            <a:pPr marL="0" lvl="1" indent="0">
              <a:buFont typeface="Arial" panose="020B0604020202020204" pitchFamily="34" charset="0"/>
              <a:buNone/>
            </a:pPr>
            <a:r>
              <a:rPr lang="en-US" sz="2800" dirty="0"/>
              <a:t>Reduce energy costs, support sustainability goals, ensure reliable hot water for high-demand environments, and lower long-term maintenance expenses.</a:t>
            </a:r>
          </a:p>
        </p:txBody>
      </p:sp>
      <p:pic>
        <p:nvPicPr>
          <p:cNvPr id="2" name="Picture 1">
            <a:extLst>
              <a:ext uri="{FF2B5EF4-FFF2-40B4-BE49-F238E27FC236}">
                <a16:creationId xmlns:a16="http://schemas.microsoft.com/office/drawing/2014/main" id="{F672EADF-621F-2865-710D-92A2E2AE372A}"/>
              </a:ext>
            </a:extLst>
          </p:cNvPr>
          <p:cNvPicPr>
            <a:picLocks noChangeAspect="1"/>
          </p:cNvPicPr>
          <p:nvPr/>
        </p:nvPicPr>
        <p:blipFill>
          <a:blip r:embed="rId2"/>
          <a:stretch>
            <a:fillRect/>
          </a:stretch>
        </p:blipFill>
        <p:spPr>
          <a:xfrm>
            <a:off x="5595556" y="1687099"/>
            <a:ext cx="6596444" cy="3962743"/>
          </a:xfrm>
          <a:prstGeom prst="rect">
            <a:avLst/>
          </a:prstGeom>
        </p:spPr>
      </p:pic>
    </p:spTree>
    <p:extLst>
      <p:ext uri="{BB962C8B-B14F-4D97-AF65-F5344CB8AC3E}">
        <p14:creationId xmlns:p14="http://schemas.microsoft.com/office/powerpoint/2010/main" val="1475973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F6AA5-8DC3-0907-3D21-F984BEC07438}"/>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0FECDAC-FED9-4CDD-2D0D-F5B7609D32AC}"/>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Commercial Tankless Use Cases</a:t>
            </a:r>
          </a:p>
        </p:txBody>
      </p:sp>
      <p:sp>
        <p:nvSpPr>
          <p:cNvPr id="11" name="Title 1">
            <a:extLst>
              <a:ext uri="{FF2B5EF4-FFF2-40B4-BE49-F238E27FC236}">
                <a16:creationId xmlns:a16="http://schemas.microsoft.com/office/drawing/2014/main" id="{6A538A5B-4B48-AD4C-6E50-762E37A8D4B0}"/>
              </a:ext>
            </a:extLst>
          </p:cNvPr>
          <p:cNvSpPr>
            <a:spLocks noGrp="1"/>
          </p:cNvSpPr>
          <p:nvPr>
            <p:ph type="title"/>
          </p:nvPr>
        </p:nvSpPr>
        <p:spPr>
          <a:xfrm>
            <a:off x="287079" y="136527"/>
            <a:ext cx="11623897" cy="654224"/>
          </a:xfrm>
        </p:spPr>
        <p:txBody>
          <a:bodyPr/>
          <a:lstStyle/>
          <a:p>
            <a:r>
              <a:rPr lang="en-US" sz="3600" dirty="0"/>
              <a:t>COMMERCIAL WATER HEATING ESSENTIALS</a:t>
            </a:r>
          </a:p>
        </p:txBody>
      </p:sp>
      <p:sp>
        <p:nvSpPr>
          <p:cNvPr id="13" name="TextBox 12">
            <a:extLst>
              <a:ext uri="{FF2B5EF4-FFF2-40B4-BE49-F238E27FC236}">
                <a16:creationId xmlns:a16="http://schemas.microsoft.com/office/drawing/2014/main" id="{7B8BF33F-43B3-3821-B756-7CE91F7E7056}"/>
              </a:ext>
            </a:extLst>
          </p:cNvPr>
          <p:cNvSpPr txBox="1"/>
          <p:nvPr/>
        </p:nvSpPr>
        <p:spPr>
          <a:xfrm>
            <a:off x="287080" y="1132401"/>
            <a:ext cx="3422772" cy="3662541"/>
          </a:xfrm>
          <a:prstGeom prst="rect">
            <a:avLst/>
          </a:prstGeom>
          <a:noFill/>
        </p:spPr>
        <p:txBody>
          <a:bodyPr wrap="square">
            <a:spAutoFit/>
          </a:bodyPr>
          <a:lstStyle/>
          <a:p>
            <a:pPr marL="0" indent="0">
              <a:spcBef>
                <a:spcPts val="2500"/>
              </a:spcBef>
              <a:buFont typeface="Arial" panose="020B0604020202020204" pitchFamily="34" charset="0"/>
              <a:buNone/>
            </a:pPr>
            <a:r>
              <a:rPr lang="en-US" sz="3200" dirty="0">
                <a:solidFill>
                  <a:srgbClr val="FF9600"/>
                </a:solidFill>
                <a:latin typeface="+mj-lt"/>
              </a:rPr>
              <a:t>Restaurants and Food Service</a:t>
            </a:r>
          </a:p>
          <a:p>
            <a:pPr marL="0" lvl="1" indent="0">
              <a:buFont typeface="Arial" panose="020B0604020202020204" pitchFamily="34" charset="0"/>
              <a:buNone/>
            </a:pPr>
            <a:r>
              <a:rPr lang="en-US" sz="2800" dirty="0"/>
              <a:t>Tankless systems ensure reliable hot water recovery for dishwashing and sanitation, reducing downtime during busy hours.</a:t>
            </a:r>
          </a:p>
        </p:txBody>
      </p:sp>
      <p:pic>
        <p:nvPicPr>
          <p:cNvPr id="5" name="Picture 4">
            <a:extLst>
              <a:ext uri="{FF2B5EF4-FFF2-40B4-BE49-F238E27FC236}">
                <a16:creationId xmlns:a16="http://schemas.microsoft.com/office/drawing/2014/main" id="{F59B00FA-35BD-3C33-462D-51692FAFAA3E}"/>
              </a:ext>
            </a:extLst>
          </p:cNvPr>
          <p:cNvPicPr>
            <a:picLocks noChangeAspect="1"/>
          </p:cNvPicPr>
          <p:nvPr/>
        </p:nvPicPr>
        <p:blipFill>
          <a:blip r:embed="rId2"/>
          <a:stretch>
            <a:fillRect/>
          </a:stretch>
        </p:blipFill>
        <p:spPr>
          <a:xfrm>
            <a:off x="6485649" y="1565433"/>
            <a:ext cx="5706351" cy="4115157"/>
          </a:xfrm>
          <a:prstGeom prst="rect">
            <a:avLst/>
          </a:prstGeom>
        </p:spPr>
      </p:pic>
      <p:pic>
        <p:nvPicPr>
          <p:cNvPr id="2" name="Picture 1">
            <a:extLst>
              <a:ext uri="{FF2B5EF4-FFF2-40B4-BE49-F238E27FC236}">
                <a16:creationId xmlns:a16="http://schemas.microsoft.com/office/drawing/2014/main" id="{482775D7-C16E-3EDD-1791-DD5E021DD48B}"/>
              </a:ext>
            </a:extLst>
          </p:cNvPr>
          <p:cNvPicPr>
            <a:picLocks noChangeAspect="1"/>
          </p:cNvPicPr>
          <p:nvPr/>
        </p:nvPicPr>
        <p:blipFill>
          <a:blip r:embed="rId3"/>
          <a:stretch>
            <a:fillRect/>
          </a:stretch>
        </p:blipFill>
        <p:spPr>
          <a:xfrm>
            <a:off x="3888369" y="3174964"/>
            <a:ext cx="2045706" cy="2036470"/>
          </a:xfrm>
          <a:prstGeom prst="rect">
            <a:avLst/>
          </a:prstGeom>
        </p:spPr>
      </p:pic>
    </p:spTree>
    <p:extLst>
      <p:ext uri="{BB962C8B-B14F-4D97-AF65-F5344CB8AC3E}">
        <p14:creationId xmlns:p14="http://schemas.microsoft.com/office/powerpoint/2010/main" val="3941417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A4D3236-BD79-6471-EAB1-8F837A01658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113376" y="1298019"/>
            <a:ext cx="1633157" cy="3113968"/>
          </a:xfrm>
          <a:prstGeom prst="rect">
            <a:avLst/>
          </a:prstGeom>
        </p:spPr>
      </p:pic>
      <p:sp>
        <p:nvSpPr>
          <p:cNvPr id="2" name="Text Placeholder 2">
            <a:extLst>
              <a:ext uri="{FF2B5EF4-FFF2-40B4-BE49-F238E27FC236}">
                <a16:creationId xmlns:a16="http://schemas.microsoft.com/office/drawing/2014/main" id="{8F32746E-38BB-1898-E84B-EEEF5DBB4E67}"/>
              </a:ext>
            </a:extLst>
          </p:cNvPr>
          <p:cNvSpPr txBox="1">
            <a:spLocks/>
          </p:cNvSpPr>
          <p:nvPr/>
        </p:nvSpPr>
        <p:spPr>
          <a:xfrm>
            <a:off x="5582093" y="4727869"/>
            <a:ext cx="6328883" cy="169057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marL="342900" indent="-342900">
              <a:buFont typeface="Courier New" panose="02070309020205020404" pitchFamily="49" charset="0"/>
              <a:buChar char="o"/>
            </a:pPr>
            <a:r>
              <a:rPr lang="en-US" dirty="0"/>
              <a:t>Key Product Features</a:t>
            </a:r>
          </a:p>
          <a:p>
            <a:pPr marL="342900" indent="-342900">
              <a:buFont typeface="Courier New" panose="02070309020205020404" pitchFamily="49" charset="0"/>
              <a:buChar char="o"/>
            </a:pPr>
            <a:r>
              <a:rPr lang="en-US" dirty="0"/>
              <a:t>Solutions Lineup</a:t>
            </a:r>
          </a:p>
        </p:txBody>
      </p:sp>
      <p:sp>
        <p:nvSpPr>
          <p:cNvPr id="10" name="Title 1">
            <a:extLst>
              <a:ext uri="{FF2B5EF4-FFF2-40B4-BE49-F238E27FC236}">
                <a16:creationId xmlns:a16="http://schemas.microsoft.com/office/drawing/2014/main" id="{B05CC512-055E-FC19-0553-A2527E391D52}"/>
              </a:ext>
            </a:extLst>
          </p:cNvPr>
          <p:cNvSpPr>
            <a:spLocks noGrp="1"/>
          </p:cNvSpPr>
          <p:nvPr>
            <p:ph type="title"/>
          </p:nvPr>
        </p:nvSpPr>
        <p:spPr>
          <a:xfrm>
            <a:off x="287079" y="136527"/>
            <a:ext cx="11623897" cy="654224"/>
          </a:xfrm>
        </p:spPr>
        <p:txBody>
          <a:bodyPr/>
          <a:lstStyle/>
          <a:p>
            <a:r>
              <a:rPr lang="en-US" sz="3600" dirty="0"/>
              <a:t>TECHNOLOGY, PERFORMANCE, AND SYSTEM DESIGN</a:t>
            </a:r>
          </a:p>
        </p:txBody>
      </p:sp>
    </p:spTree>
    <p:extLst>
      <p:ext uri="{BB962C8B-B14F-4D97-AF65-F5344CB8AC3E}">
        <p14:creationId xmlns:p14="http://schemas.microsoft.com/office/powerpoint/2010/main" val="382212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0DFF0-1ABC-CF27-EF27-7DC452EB57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2C09B1-AA2B-0AAB-EAFF-ACB4D0EF13C5}"/>
              </a:ext>
            </a:extLst>
          </p:cNvPr>
          <p:cNvSpPr>
            <a:spLocks noGrp="1"/>
          </p:cNvSpPr>
          <p:nvPr>
            <p:ph type="title"/>
          </p:nvPr>
        </p:nvSpPr>
        <p:spPr>
          <a:xfrm>
            <a:off x="0" y="136526"/>
            <a:ext cx="12192000" cy="788507"/>
          </a:xfrm>
        </p:spPr>
        <p:txBody>
          <a:bodyPr/>
          <a:lstStyle/>
          <a:p>
            <a:pPr algn="ctr"/>
            <a:r>
              <a:rPr lang="en-US" dirty="0">
                <a:solidFill>
                  <a:schemeClr val="tx1"/>
                </a:solidFill>
              </a:rPr>
              <a:t>ONE COMPANY</a:t>
            </a:r>
          </a:p>
        </p:txBody>
      </p:sp>
      <p:sp>
        <p:nvSpPr>
          <p:cNvPr id="3" name="Text Placeholder 2">
            <a:extLst>
              <a:ext uri="{FF2B5EF4-FFF2-40B4-BE49-F238E27FC236}">
                <a16:creationId xmlns:a16="http://schemas.microsoft.com/office/drawing/2014/main" id="{CC3193C4-CDCB-4206-F332-237C4384B02D}"/>
              </a:ext>
            </a:extLst>
          </p:cNvPr>
          <p:cNvSpPr>
            <a:spLocks noGrp="1"/>
          </p:cNvSpPr>
          <p:nvPr>
            <p:ph type="body" idx="1"/>
          </p:nvPr>
        </p:nvSpPr>
        <p:spPr>
          <a:xfrm>
            <a:off x="489098" y="5528930"/>
            <a:ext cx="10858352" cy="1329070"/>
          </a:xfrm>
        </p:spPr>
        <p:txBody>
          <a:bodyPr>
            <a:normAutofit/>
          </a:bodyPr>
          <a:lstStyle/>
          <a:p>
            <a:pPr algn="ctr"/>
            <a:r>
              <a:rPr lang="en-US" dirty="0">
                <a:solidFill>
                  <a:schemeClr val="tx1"/>
                </a:solidFill>
              </a:rPr>
              <a:t>Combining Noritz “Best-in-Class” TRUE Commercial Tankless Water Heating Technology with Facilities Resource Group “Most Trusted” Commercial Water Heating Solutions Organization</a:t>
            </a:r>
          </a:p>
          <a:p>
            <a:pPr algn="ctr"/>
            <a:endParaRPr lang="en-US" dirty="0">
              <a:solidFill>
                <a:schemeClr val="tx1"/>
              </a:solidFill>
            </a:endParaRPr>
          </a:p>
        </p:txBody>
      </p:sp>
      <p:pic>
        <p:nvPicPr>
          <p:cNvPr id="5" name="Graphic 4">
            <a:extLst>
              <a:ext uri="{FF2B5EF4-FFF2-40B4-BE49-F238E27FC236}">
                <a16:creationId xmlns:a16="http://schemas.microsoft.com/office/drawing/2014/main" id="{04301544-5D5C-3CF7-46AF-8A1D00091D8D}"/>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4959963" y="1147005"/>
            <a:ext cx="2272073" cy="3968751"/>
          </a:xfrm>
          <a:prstGeom prst="rect">
            <a:avLst/>
          </a:prstGeom>
        </p:spPr>
      </p:pic>
      <p:pic>
        <p:nvPicPr>
          <p:cNvPr id="7" name="Graphic 6">
            <a:extLst>
              <a:ext uri="{FF2B5EF4-FFF2-40B4-BE49-F238E27FC236}">
                <a16:creationId xmlns:a16="http://schemas.microsoft.com/office/drawing/2014/main" id="{F934672C-C06E-BD9C-1162-189CB822ED4A}"/>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629222" y="2407000"/>
            <a:ext cx="3773375" cy="689550"/>
          </a:xfrm>
          <a:prstGeom prst="rect">
            <a:avLst/>
          </a:prstGeom>
        </p:spPr>
      </p:pic>
      <p:pic>
        <p:nvPicPr>
          <p:cNvPr id="9" name="Graphic 8">
            <a:extLst>
              <a:ext uri="{FF2B5EF4-FFF2-40B4-BE49-F238E27FC236}">
                <a16:creationId xmlns:a16="http://schemas.microsoft.com/office/drawing/2014/main" id="{8F118652-0BF1-E91D-0882-59CE424FB978}"/>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8318261" y="2217452"/>
            <a:ext cx="2704331" cy="1068646"/>
          </a:xfrm>
          <a:prstGeom prst="rect">
            <a:avLst/>
          </a:prstGeom>
        </p:spPr>
      </p:pic>
    </p:spTree>
    <p:extLst>
      <p:ext uri="{BB962C8B-B14F-4D97-AF65-F5344CB8AC3E}">
        <p14:creationId xmlns:p14="http://schemas.microsoft.com/office/powerpoint/2010/main" val="346413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81F1C-93AC-23AB-3A1E-8FE315FB32E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B510FB9-B6A3-C86F-D4F0-31E3D95CDED7}"/>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Key Product Features</a:t>
            </a:r>
          </a:p>
        </p:txBody>
      </p:sp>
      <p:sp>
        <p:nvSpPr>
          <p:cNvPr id="7" name="TextBox 6">
            <a:extLst>
              <a:ext uri="{FF2B5EF4-FFF2-40B4-BE49-F238E27FC236}">
                <a16:creationId xmlns:a16="http://schemas.microsoft.com/office/drawing/2014/main" id="{6B691139-F3C5-ED2A-593F-90756F3ED9F1}"/>
              </a:ext>
            </a:extLst>
          </p:cNvPr>
          <p:cNvSpPr txBox="1"/>
          <p:nvPr/>
        </p:nvSpPr>
        <p:spPr>
          <a:xfrm>
            <a:off x="287080" y="1898756"/>
            <a:ext cx="6124354" cy="1877437"/>
          </a:xfrm>
          <a:prstGeom prst="rect">
            <a:avLst/>
          </a:prstGeom>
          <a:noFill/>
        </p:spPr>
        <p:txBody>
          <a:bodyPr wrap="square">
            <a:spAutoFit/>
          </a:bodyPr>
          <a:lstStyle/>
          <a:p>
            <a:pPr marL="0" indent="0">
              <a:spcBef>
                <a:spcPts val="2500"/>
              </a:spcBef>
              <a:buFont typeface="Arial" panose="020B0604020202020204" pitchFamily="34" charset="0"/>
              <a:buNone/>
            </a:pPr>
            <a:r>
              <a:rPr lang="en-US" sz="3200" dirty="0">
                <a:solidFill>
                  <a:srgbClr val="FF9600"/>
                </a:solidFill>
                <a:latin typeface="+mj-lt"/>
              </a:rPr>
              <a:t>High Thermal Efficiency</a:t>
            </a:r>
          </a:p>
          <a:p>
            <a:pPr marL="0" lvl="1" indent="0">
              <a:buFont typeface="Arial" panose="020B0604020202020204" pitchFamily="34" charset="0"/>
              <a:buNone/>
            </a:pPr>
            <a:r>
              <a:rPr lang="en-US" sz="2800" dirty="0"/>
              <a:t>Many models exceed 90% thermal efficiency, reducing energy waste and lowering operational costs significantly.</a:t>
            </a:r>
          </a:p>
        </p:txBody>
      </p:sp>
      <p:graphicFrame>
        <p:nvGraphicFramePr>
          <p:cNvPr id="2" name="Diagram 1">
            <a:extLst>
              <a:ext uri="{FF2B5EF4-FFF2-40B4-BE49-F238E27FC236}">
                <a16:creationId xmlns:a16="http://schemas.microsoft.com/office/drawing/2014/main" id="{959F4447-0583-26E3-6A59-12AF4FE6B33C}"/>
              </a:ext>
            </a:extLst>
          </p:cNvPr>
          <p:cNvGraphicFramePr/>
          <p:nvPr>
            <p:extLst>
              <p:ext uri="{D42A27DB-BD31-4B8C-83A1-F6EECF244321}">
                <p14:modId xmlns:p14="http://schemas.microsoft.com/office/powerpoint/2010/main" val="4205271798"/>
              </p:ext>
            </p:extLst>
          </p:nvPr>
        </p:nvGraphicFramePr>
        <p:xfrm>
          <a:off x="6220046" y="1441033"/>
          <a:ext cx="5684874" cy="4215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raphic 5" descr="Dollar with solid fill">
            <a:extLst>
              <a:ext uri="{FF2B5EF4-FFF2-40B4-BE49-F238E27FC236}">
                <a16:creationId xmlns:a16="http://schemas.microsoft.com/office/drawing/2014/main" id="{2510CE1A-1B91-5107-A8E0-405AB73A5DF0}"/>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896475" y="1898756"/>
            <a:ext cx="914400" cy="914400"/>
          </a:xfrm>
          <a:prstGeom prst="rect">
            <a:avLst/>
          </a:prstGeom>
        </p:spPr>
      </p:pic>
      <p:pic>
        <p:nvPicPr>
          <p:cNvPr id="9" name="Graphic 8" descr="Leaf with solid fill">
            <a:extLst>
              <a:ext uri="{FF2B5EF4-FFF2-40B4-BE49-F238E27FC236}">
                <a16:creationId xmlns:a16="http://schemas.microsoft.com/office/drawing/2014/main" id="{EC31E479-CF8A-E5CE-0A9E-3956AE505E9E}"/>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7343775" y="4343400"/>
            <a:ext cx="819150" cy="819150"/>
          </a:xfrm>
          <a:prstGeom prst="rect">
            <a:avLst/>
          </a:prstGeom>
        </p:spPr>
      </p:pic>
      <p:sp>
        <p:nvSpPr>
          <p:cNvPr id="11" name="Title 1">
            <a:extLst>
              <a:ext uri="{FF2B5EF4-FFF2-40B4-BE49-F238E27FC236}">
                <a16:creationId xmlns:a16="http://schemas.microsoft.com/office/drawing/2014/main" id="{51D2DD85-9859-74B1-52AA-CD2F44DE5E1E}"/>
              </a:ext>
            </a:extLst>
          </p:cNvPr>
          <p:cNvSpPr>
            <a:spLocks noGrp="1"/>
          </p:cNvSpPr>
          <p:nvPr>
            <p:ph type="title"/>
          </p:nvPr>
        </p:nvSpPr>
        <p:spPr>
          <a:xfrm>
            <a:off x="287079" y="136527"/>
            <a:ext cx="11623897" cy="654224"/>
          </a:xfrm>
        </p:spPr>
        <p:txBody>
          <a:bodyPr/>
          <a:lstStyle/>
          <a:p>
            <a:r>
              <a:rPr lang="en-US" sz="3600" dirty="0"/>
              <a:t>TECHNOLOGY, PERFORMANCE, AND SYSTEM DESIGN</a:t>
            </a:r>
          </a:p>
        </p:txBody>
      </p:sp>
    </p:spTree>
    <p:extLst>
      <p:ext uri="{BB962C8B-B14F-4D97-AF65-F5344CB8AC3E}">
        <p14:creationId xmlns:p14="http://schemas.microsoft.com/office/powerpoint/2010/main" val="961845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DCE59-6EE0-4E3E-6832-53B9396775A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53FE7E4-9B20-FBBF-853C-071938F4DC53}"/>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Key Product Features</a:t>
            </a:r>
          </a:p>
        </p:txBody>
      </p:sp>
      <p:sp>
        <p:nvSpPr>
          <p:cNvPr id="26" name="Rectangle 25">
            <a:extLst>
              <a:ext uri="{FF2B5EF4-FFF2-40B4-BE49-F238E27FC236}">
                <a16:creationId xmlns:a16="http://schemas.microsoft.com/office/drawing/2014/main" id="{CBD9ABEF-FEB7-81DA-B5FA-F7497E4762FD}"/>
              </a:ext>
            </a:extLst>
          </p:cNvPr>
          <p:cNvSpPr/>
          <p:nvPr/>
        </p:nvSpPr>
        <p:spPr>
          <a:xfrm>
            <a:off x="7096125" y="1371584"/>
            <a:ext cx="4038600" cy="4353726"/>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A1BBECF6-1FFF-C9F8-153D-26F87F173FA0}"/>
              </a:ext>
            </a:extLst>
          </p:cNvPr>
          <p:cNvPicPr>
            <a:picLocks noChangeAspect="1"/>
          </p:cNvPicPr>
          <p:nvPr/>
        </p:nvPicPr>
        <p:blipFill>
          <a:blip r:embed="rId2"/>
          <a:stretch>
            <a:fillRect/>
          </a:stretch>
        </p:blipFill>
        <p:spPr>
          <a:xfrm>
            <a:off x="7638932" y="1565642"/>
            <a:ext cx="3017093" cy="3965610"/>
          </a:xfrm>
          <a:prstGeom prst="rect">
            <a:avLst/>
          </a:prstGeom>
        </p:spPr>
      </p:pic>
      <p:sp>
        <p:nvSpPr>
          <p:cNvPr id="23" name="Title 1">
            <a:extLst>
              <a:ext uri="{FF2B5EF4-FFF2-40B4-BE49-F238E27FC236}">
                <a16:creationId xmlns:a16="http://schemas.microsoft.com/office/drawing/2014/main" id="{C20A2FAB-EA3E-2101-4BC3-A1D44496008A}"/>
              </a:ext>
            </a:extLst>
          </p:cNvPr>
          <p:cNvSpPr>
            <a:spLocks noGrp="1"/>
          </p:cNvSpPr>
          <p:nvPr>
            <p:ph type="title"/>
          </p:nvPr>
        </p:nvSpPr>
        <p:spPr>
          <a:xfrm>
            <a:off x="287079" y="136527"/>
            <a:ext cx="11623897" cy="654224"/>
          </a:xfrm>
        </p:spPr>
        <p:txBody>
          <a:bodyPr/>
          <a:lstStyle/>
          <a:p>
            <a:r>
              <a:rPr lang="en-US" sz="3600"/>
              <a:t>TECHNOLOGY</a:t>
            </a:r>
            <a:r>
              <a:rPr lang="en-US" sz="3600" dirty="0"/>
              <a:t>, PERFORMANCE, AND SYSTEM DESIGN</a:t>
            </a:r>
          </a:p>
        </p:txBody>
      </p:sp>
      <p:pic>
        <p:nvPicPr>
          <p:cNvPr id="20" name="Picture 19">
            <a:extLst>
              <a:ext uri="{FF2B5EF4-FFF2-40B4-BE49-F238E27FC236}">
                <a16:creationId xmlns:a16="http://schemas.microsoft.com/office/drawing/2014/main" id="{21465158-E3D6-341C-A08E-D4ED2393A1E8}"/>
              </a:ext>
            </a:extLst>
          </p:cNvPr>
          <p:cNvPicPr>
            <a:picLocks noChangeAspect="1"/>
          </p:cNvPicPr>
          <p:nvPr/>
        </p:nvPicPr>
        <p:blipFill>
          <a:blip r:embed="rId3"/>
          <a:stretch>
            <a:fillRect/>
          </a:stretch>
        </p:blipFill>
        <p:spPr>
          <a:xfrm>
            <a:off x="3521405" y="4515556"/>
            <a:ext cx="4025774" cy="1248560"/>
          </a:xfrm>
          <a:prstGeom prst="rect">
            <a:avLst/>
          </a:prstGeom>
        </p:spPr>
      </p:pic>
      <p:sp>
        <p:nvSpPr>
          <p:cNvPr id="7" name="TextBox 6">
            <a:extLst>
              <a:ext uri="{FF2B5EF4-FFF2-40B4-BE49-F238E27FC236}">
                <a16:creationId xmlns:a16="http://schemas.microsoft.com/office/drawing/2014/main" id="{4CB8CC3D-7A5F-CFA5-9570-3F3D1521D19A}"/>
              </a:ext>
            </a:extLst>
          </p:cNvPr>
          <p:cNvSpPr txBox="1"/>
          <p:nvPr/>
        </p:nvSpPr>
        <p:spPr>
          <a:xfrm>
            <a:off x="287078" y="907046"/>
            <a:ext cx="7345799" cy="3170099"/>
          </a:xfrm>
          <a:prstGeom prst="rect">
            <a:avLst/>
          </a:prstGeom>
          <a:noFill/>
        </p:spPr>
        <p:txBody>
          <a:bodyPr wrap="square">
            <a:spAutoFit/>
          </a:bodyPr>
          <a:lstStyle/>
          <a:p>
            <a:pPr marL="0" indent="0">
              <a:spcBef>
                <a:spcPts val="2500"/>
              </a:spcBef>
              <a:buFont typeface="Arial" panose="020B0604020202020204" pitchFamily="34" charset="0"/>
              <a:buNone/>
            </a:pPr>
            <a:r>
              <a:rPr lang="en-US" sz="3200" dirty="0">
                <a:solidFill>
                  <a:srgbClr val="FF9600"/>
                </a:solidFill>
                <a:latin typeface="+mj-lt"/>
              </a:rPr>
              <a:t>Wide Modulation Range</a:t>
            </a:r>
          </a:p>
          <a:p>
            <a:pPr lvl="1" indent="-457200">
              <a:buFont typeface="Courier New" panose="02070309020205020404" pitchFamily="49" charset="0"/>
              <a:buChar char="o"/>
            </a:pPr>
            <a:r>
              <a:rPr lang="en-US" sz="2800" dirty="0"/>
              <a:t>Burners adjust dynamically to hot water demand, ensuring consistent temperature and enhanced efficiency during all load periods. </a:t>
            </a:r>
          </a:p>
          <a:p>
            <a:pPr lvl="1" indent="-457200">
              <a:buFont typeface="Courier New" panose="02070309020205020404" pitchFamily="49" charset="0"/>
              <a:buChar char="o"/>
            </a:pPr>
            <a:r>
              <a:rPr lang="en-US" sz="2800" dirty="0"/>
              <a:t>Industry-leading, non-primary cascading system control strategy to ensure 100% balanced run time across connected heaters. </a:t>
            </a:r>
          </a:p>
        </p:txBody>
      </p:sp>
    </p:spTree>
    <p:extLst>
      <p:ext uri="{BB962C8B-B14F-4D97-AF65-F5344CB8AC3E}">
        <p14:creationId xmlns:p14="http://schemas.microsoft.com/office/powerpoint/2010/main" val="70900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59213-5DDC-C1B3-6741-B10F860B010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D5D1D40-1174-34CB-5D62-2D246D80D37B}"/>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Key Product Features</a:t>
            </a:r>
          </a:p>
        </p:txBody>
      </p:sp>
      <p:sp>
        <p:nvSpPr>
          <p:cNvPr id="7" name="TextBox 6">
            <a:extLst>
              <a:ext uri="{FF2B5EF4-FFF2-40B4-BE49-F238E27FC236}">
                <a16:creationId xmlns:a16="http://schemas.microsoft.com/office/drawing/2014/main" id="{526E8694-70C7-C5C2-0EAE-914EF112F739}"/>
              </a:ext>
            </a:extLst>
          </p:cNvPr>
          <p:cNvSpPr txBox="1"/>
          <p:nvPr/>
        </p:nvSpPr>
        <p:spPr>
          <a:xfrm>
            <a:off x="287080" y="1898756"/>
            <a:ext cx="6124354" cy="1877437"/>
          </a:xfrm>
          <a:prstGeom prst="rect">
            <a:avLst/>
          </a:prstGeom>
          <a:noFill/>
        </p:spPr>
        <p:txBody>
          <a:bodyPr wrap="square">
            <a:spAutoFit/>
          </a:bodyPr>
          <a:lstStyle/>
          <a:p>
            <a:pPr marL="0" indent="0">
              <a:spcBef>
                <a:spcPts val="2500"/>
              </a:spcBef>
              <a:buFont typeface="Arial" panose="020B0604020202020204" pitchFamily="34" charset="0"/>
              <a:buNone/>
            </a:pPr>
            <a:r>
              <a:rPr lang="en-US" sz="3200" dirty="0">
                <a:solidFill>
                  <a:srgbClr val="FF9600"/>
                </a:solidFill>
                <a:latin typeface="+mj-lt"/>
              </a:rPr>
              <a:t>Built-in Redundancy</a:t>
            </a:r>
          </a:p>
          <a:p>
            <a:pPr marL="0" lvl="1" indent="0">
              <a:buFont typeface="Arial" panose="020B0604020202020204" pitchFamily="34" charset="0"/>
              <a:buNone/>
            </a:pPr>
            <a:r>
              <a:rPr lang="en-US" sz="2800" dirty="0"/>
              <a:t>Cascaded units provide uninterrupted hot water supply, allowing servicing without system downtime.</a:t>
            </a:r>
          </a:p>
        </p:txBody>
      </p:sp>
      <p:sp>
        <p:nvSpPr>
          <p:cNvPr id="2" name="Rectangle 1">
            <a:extLst>
              <a:ext uri="{FF2B5EF4-FFF2-40B4-BE49-F238E27FC236}">
                <a16:creationId xmlns:a16="http://schemas.microsoft.com/office/drawing/2014/main" id="{018A495A-FB54-BB7F-7C0A-66DC9AD637B0}"/>
              </a:ext>
            </a:extLst>
          </p:cNvPr>
          <p:cNvSpPr/>
          <p:nvPr/>
        </p:nvSpPr>
        <p:spPr>
          <a:xfrm>
            <a:off x="7096125" y="1371584"/>
            <a:ext cx="4038600" cy="4353726"/>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6E9F60B-E627-775E-53A0-FC731AE5AEC6}"/>
              </a:ext>
            </a:extLst>
          </p:cNvPr>
          <p:cNvPicPr>
            <a:picLocks noChangeAspect="1"/>
          </p:cNvPicPr>
          <p:nvPr/>
        </p:nvPicPr>
        <p:blipFill>
          <a:blip r:embed="rId2"/>
          <a:stretch>
            <a:fillRect/>
          </a:stretch>
        </p:blipFill>
        <p:spPr>
          <a:xfrm>
            <a:off x="7638932" y="1564862"/>
            <a:ext cx="3017093" cy="3965610"/>
          </a:xfrm>
          <a:prstGeom prst="rect">
            <a:avLst/>
          </a:prstGeom>
        </p:spPr>
      </p:pic>
      <p:sp>
        <p:nvSpPr>
          <p:cNvPr id="10" name="Title 1">
            <a:extLst>
              <a:ext uri="{FF2B5EF4-FFF2-40B4-BE49-F238E27FC236}">
                <a16:creationId xmlns:a16="http://schemas.microsoft.com/office/drawing/2014/main" id="{DFB02209-AC3B-1E4B-D237-8D8E86F3158A}"/>
              </a:ext>
            </a:extLst>
          </p:cNvPr>
          <p:cNvSpPr>
            <a:spLocks noGrp="1"/>
          </p:cNvSpPr>
          <p:nvPr>
            <p:ph type="title"/>
          </p:nvPr>
        </p:nvSpPr>
        <p:spPr>
          <a:xfrm>
            <a:off x="287079" y="136527"/>
            <a:ext cx="11623897" cy="654224"/>
          </a:xfrm>
        </p:spPr>
        <p:txBody>
          <a:bodyPr/>
          <a:lstStyle/>
          <a:p>
            <a:r>
              <a:rPr lang="en-US" sz="3600" dirty="0"/>
              <a:t>TECHNOLOGY, PERFORMANCE, AND SYSTEM DESIGN</a:t>
            </a:r>
          </a:p>
        </p:txBody>
      </p:sp>
    </p:spTree>
    <p:extLst>
      <p:ext uri="{BB962C8B-B14F-4D97-AF65-F5344CB8AC3E}">
        <p14:creationId xmlns:p14="http://schemas.microsoft.com/office/powerpoint/2010/main" val="232112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5C79E-1C90-087D-A097-2341888F907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8804440-87AB-1BEC-1CA7-0CB43AA7BB34}"/>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Key Product Features</a:t>
            </a:r>
          </a:p>
        </p:txBody>
      </p:sp>
      <p:sp>
        <p:nvSpPr>
          <p:cNvPr id="7" name="TextBox 6">
            <a:extLst>
              <a:ext uri="{FF2B5EF4-FFF2-40B4-BE49-F238E27FC236}">
                <a16:creationId xmlns:a16="http://schemas.microsoft.com/office/drawing/2014/main" id="{2A1F2073-5465-FD99-966D-A77ECEDACFB5}"/>
              </a:ext>
            </a:extLst>
          </p:cNvPr>
          <p:cNvSpPr txBox="1"/>
          <p:nvPr/>
        </p:nvSpPr>
        <p:spPr>
          <a:xfrm>
            <a:off x="287080" y="1898756"/>
            <a:ext cx="6124354" cy="1877437"/>
          </a:xfrm>
          <a:prstGeom prst="rect">
            <a:avLst/>
          </a:prstGeom>
          <a:noFill/>
        </p:spPr>
        <p:txBody>
          <a:bodyPr wrap="square">
            <a:spAutoFit/>
          </a:bodyPr>
          <a:lstStyle/>
          <a:p>
            <a:pPr marL="0" indent="0">
              <a:spcBef>
                <a:spcPts val="2500"/>
              </a:spcBef>
              <a:buFont typeface="Arial" panose="020B0604020202020204" pitchFamily="34" charset="0"/>
              <a:buNone/>
            </a:pPr>
            <a:r>
              <a:rPr lang="en-US" sz="3200" dirty="0">
                <a:solidFill>
                  <a:srgbClr val="FF9600"/>
                </a:solidFill>
                <a:latin typeface="+mj-lt"/>
              </a:rPr>
              <a:t>Venting and Durability Features</a:t>
            </a:r>
          </a:p>
          <a:p>
            <a:pPr marL="0" lvl="1" indent="0">
              <a:buFont typeface="Arial" panose="020B0604020202020204" pitchFamily="34" charset="0"/>
              <a:buNone/>
            </a:pPr>
            <a:r>
              <a:rPr lang="en-US" sz="2800" dirty="0"/>
              <a:t>Supports flexible venting options and includes corrosion-resistant heat exchangers, advanced controls, and freeze protection.</a:t>
            </a:r>
          </a:p>
        </p:txBody>
      </p:sp>
      <p:sp>
        <p:nvSpPr>
          <p:cNvPr id="8" name="Title 1">
            <a:extLst>
              <a:ext uri="{FF2B5EF4-FFF2-40B4-BE49-F238E27FC236}">
                <a16:creationId xmlns:a16="http://schemas.microsoft.com/office/drawing/2014/main" id="{8B54BB40-77D2-241B-8BCE-74A41252955A}"/>
              </a:ext>
            </a:extLst>
          </p:cNvPr>
          <p:cNvSpPr>
            <a:spLocks noGrp="1"/>
          </p:cNvSpPr>
          <p:nvPr>
            <p:ph type="title"/>
          </p:nvPr>
        </p:nvSpPr>
        <p:spPr>
          <a:xfrm>
            <a:off x="287079" y="136527"/>
            <a:ext cx="11623897" cy="654224"/>
          </a:xfrm>
        </p:spPr>
        <p:txBody>
          <a:bodyPr/>
          <a:lstStyle/>
          <a:p>
            <a:r>
              <a:rPr lang="en-US" sz="3600" dirty="0"/>
              <a:t>TECHNOLOGY, PERFORMANCE, AND SYSTEM DESIGN</a:t>
            </a:r>
          </a:p>
        </p:txBody>
      </p:sp>
      <p:pic>
        <p:nvPicPr>
          <p:cNvPr id="2" name="Picture 1">
            <a:extLst>
              <a:ext uri="{FF2B5EF4-FFF2-40B4-BE49-F238E27FC236}">
                <a16:creationId xmlns:a16="http://schemas.microsoft.com/office/drawing/2014/main" id="{D14D1D1D-BBE6-5944-5AE6-87117052A9D7}"/>
              </a:ext>
            </a:extLst>
          </p:cNvPr>
          <p:cNvPicPr>
            <a:picLocks noChangeAspect="1"/>
          </p:cNvPicPr>
          <p:nvPr/>
        </p:nvPicPr>
        <p:blipFill>
          <a:blip r:embed="rId2"/>
          <a:stretch>
            <a:fillRect/>
          </a:stretch>
        </p:blipFill>
        <p:spPr>
          <a:xfrm>
            <a:off x="6922976" y="1458608"/>
            <a:ext cx="3659299" cy="3940784"/>
          </a:xfrm>
          <a:prstGeom prst="rect">
            <a:avLst/>
          </a:prstGeom>
        </p:spPr>
      </p:pic>
    </p:spTree>
    <p:extLst>
      <p:ext uri="{BB962C8B-B14F-4D97-AF65-F5344CB8AC3E}">
        <p14:creationId xmlns:p14="http://schemas.microsoft.com/office/powerpoint/2010/main" val="3141512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875C4-3577-5659-1BDE-51E824263B8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F6A9022-E397-A41C-B4A7-001BE4FF52E0}"/>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Solutions Lineup</a:t>
            </a:r>
          </a:p>
        </p:txBody>
      </p:sp>
      <p:sp>
        <p:nvSpPr>
          <p:cNvPr id="7" name="TextBox 6">
            <a:extLst>
              <a:ext uri="{FF2B5EF4-FFF2-40B4-BE49-F238E27FC236}">
                <a16:creationId xmlns:a16="http://schemas.microsoft.com/office/drawing/2014/main" id="{05437E9E-F1C4-79C2-6F90-39C4211835F4}"/>
              </a:ext>
            </a:extLst>
          </p:cNvPr>
          <p:cNvSpPr txBox="1"/>
          <p:nvPr/>
        </p:nvSpPr>
        <p:spPr>
          <a:xfrm>
            <a:off x="287079" y="1441033"/>
            <a:ext cx="11015329" cy="584775"/>
          </a:xfrm>
          <a:prstGeom prst="rect">
            <a:avLst/>
          </a:prstGeom>
          <a:noFill/>
        </p:spPr>
        <p:txBody>
          <a:bodyPr wrap="square">
            <a:spAutoFit/>
          </a:bodyPr>
          <a:lstStyle/>
          <a:p>
            <a:pPr marL="0" indent="0">
              <a:spcBef>
                <a:spcPts val="2500"/>
              </a:spcBef>
              <a:buFont typeface="Arial" panose="020B0604020202020204" pitchFamily="34" charset="0"/>
              <a:buNone/>
            </a:pPr>
            <a:r>
              <a:rPr lang="en-US" sz="3200" dirty="0">
                <a:solidFill>
                  <a:srgbClr val="FF9600"/>
                </a:solidFill>
                <a:latin typeface="+mj-lt"/>
              </a:rPr>
              <a:t>Our Commercial Gas Tankless Solutions Lineup</a:t>
            </a:r>
          </a:p>
        </p:txBody>
      </p:sp>
      <p:pic>
        <p:nvPicPr>
          <p:cNvPr id="12" name="Picture 11">
            <a:extLst>
              <a:ext uri="{FF2B5EF4-FFF2-40B4-BE49-F238E27FC236}">
                <a16:creationId xmlns:a16="http://schemas.microsoft.com/office/drawing/2014/main" id="{FFA0724B-B5D2-6964-1E4B-08FCBEA92281}"/>
              </a:ext>
            </a:extLst>
          </p:cNvPr>
          <p:cNvPicPr>
            <a:picLocks noChangeAspect="1"/>
          </p:cNvPicPr>
          <p:nvPr/>
        </p:nvPicPr>
        <p:blipFill>
          <a:blip r:embed="rId2"/>
          <a:stretch>
            <a:fillRect/>
          </a:stretch>
        </p:blipFill>
        <p:spPr>
          <a:xfrm>
            <a:off x="0" y="2601466"/>
            <a:ext cx="12192000" cy="2560320"/>
          </a:xfrm>
          <a:prstGeom prst="rect">
            <a:avLst/>
          </a:prstGeom>
        </p:spPr>
      </p:pic>
      <p:sp>
        <p:nvSpPr>
          <p:cNvPr id="13" name="TextBox 12">
            <a:extLst>
              <a:ext uri="{FF2B5EF4-FFF2-40B4-BE49-F238E27FC236}">
                <a16:creationId xmlns:a16="http://schemas.microsoft.com/office/drawing/2014/main" id="{5F2BCC3D-52B1-B451-2229-0AEF52E3B27C}"/>
              </a:ext>
            </a:extLst>
          </p:cNvPr>
          <p:cNvSpPr txBox="1"/>
          <p:nvPr/>
        </p:nvSpPr>
        <p:spPr>
          <a:xfrm>
            <a:off x="1" y="2048590"/>
            <a:ext cx="2743200" cy="707886"/>
          </a:xfrm>
          <a:prstGeom prst="rect">
            <a:avLst/>
          </a:prstGeom>
          <a:noFill/>
        </p:spPr>
        <p:txBody>
          <a:bodyPr wrap="square" rtlCol="0">
            <a:spAutoFit/>
          </a:bodyPr>
          <a:lstStyle/>
          <a:p>
            <a:pPr algn="ctr"/>
            <a:r>
              <a:rPr lang="en-US" sz="4000" b="1" dirty="0">
                <a:latin typeface="Arial Nova Cond" panose="020B0506020202020204" pitchFamily="34" charset="0"/>
                <a:cs typeface="Aharoni" panose="02010803020104030203" pitchFamily="2" charset="-79"/>
              </a:rPr>
              <a:t>MODULAR</a:t>
            </a:r>
          </a:p>
        </p:txBody>
      </p:sp>
      <p:sp>
        <p:nvSpPr>
          <p:cNvPr id="14" name="TextBox 13">
            <a:extLst>
              <a:ext uri="{FF2B5EF4-FFF2-40B4-BE49-F238E27FC236}">
                <a16:creationId xmlns:a16="http://schemas.microsoft.com/office/drawing/2014/main" id="{22D1B524-A930-C5E4-7D8F-C1EF4F3EAC04}"/>
              </a:ext>
            </a:extLst>
          </p:cNvPr>
          <p:cNvSpPr txBox="1"/>
          <p:nvPr/>
        </p:nvSpPr>
        <p:spPr>
          <a:xfrm>
            <a:off x="3700130" y="2047074"/>
            <a:ext cx="4486939" cy="707886"/>
          </a:xfrm>
          <a:prstGeom prst="rect">
            <a:avLst/>
          </a:prstGeom>
          <a:noFill/>
        </p:spPr>
        <p:txBody>
          <a:bodyPr wrap="square" rtlCol="0">
            <a:spAutoFit/>
          </a:bodyPr>
          <a:lstStyle/>
          <a:p>
            <a:pPr algn="ctr"/>
            <a:r>
              <a:rPr lang="en-US" sz="4000" b="1" dirty="0">
                <a:latin typeface="Arial Nova Cond" panose="020B0506020202020204" pitchFamily="34" charset="0"/>
                <a:cs typeface="Aharoni" panose="02010803020104030203" pitchFamily="2" charset="-79"/>
              </a:rPr>
              <a:t>CONFIGURED</a:t>
            </a:r>
          </a:p>
        </p:txBody>
      </p:sp>
      <p:sp>
        <p:nvSpPr>
          <p:cNvPr id="15" name="TextBox 14">
            <a:extLst>
              <a:ext uri="{FF2B5EF4-FFF2-40B4-BE49-F238E27FC236}">
                <a16:creationId xmlns:a16="http://schemas.microsoft.com/office/drawing/2014/main" id="{59A5278F-CF8A-AC84-5370-B0CFA2E0360D}"/>
              </a:ext>
            </a:extLst>
          </p:cNvPr>
          <p:cNvSpPr txBox="1"/>
          <p:nvPr/>
        </p:nvSpPr>
        <p:spPr>
          <a:xfrm>
            <a:off x="8187068" y="2048590"/>
            <a:ext cx="3951769" cy="707886"/>
          </a:xfrm>
          <a:prstGeom prst="rect">
            <a:avLst/>
          </a:prstGeom>
          <a:noFill/>
        </p:spPr>
        <p:txBody>
          <a:bodyPr wrap="square" rtlCol="0">
            <a:spAutoFit/>
          </a:bodyPr>
          <a:lstStyle/>
          <a:p>
            <a:pPr algn="ctr"/>
            <a:r>
              <a:rPr lang="en-US" sz="4000" b="1" dirty="0">
                <a:latin typeface="Arial Nova Cond" panose="020B0506020202020204" pitchFamily="34" charset="0"/>
                <a:cs typeface="Aharoni" panose="02010803020104030203" pitchFamily="2" charset="-79"/>
              </a:rPr>
              <a:t>ENGINEERED</a:t>
            </a:r>
          </a:p>
        </p:txBody>
      </p:sp>
      <p:sp>
        <p:nvSpPr>
          <p:cNvPr id="8" name="Title 1">
            <a:extLst>
              <a:ext uri="{FF2B5EF4-FFF2-40B4-BE49-F238E27FC236}">
                <a16:creationId xmlns:a16="http://schemas.microsoft.com/office/drawing/2014/main" id="{731FE5A9-ADCA-FE2E-FA20-03A6BD8B4AB1}"/>
              </a:ext>
            </a:extLst>
          </p:cNvPr>
          <p:cNvSpPr>
            <a:spLocks noGrp="1"/>
          </p:cNvSpPr>
          <p:nvPr>
            <p:ph type="title"/>
          </p:nvPr>
        </p:nvSpPr>
        <p:spPr>
          <a:xfrm>
            <a:off x="287079" y="136527"/>
            <a:ext cx="11623897" cy="654224"/>
          </a:xfrm>
        </p:spPr>
        <p:txBody>
          <a:bodyPr/>
          <a:lstStyle/>
          <a:p>
            <a:r>
              <a:rPr lang="en-US" sz="3600" dirty="0"/>
              <a:t>TECHNOLOGY, PERFORMANCE, AND SYSTEM DESIGN</a:t>
            </a:r>
          </a:p>
        </p:txBody>
      </p:sp>
    </p:spTree>
    <p:extLst>
      <p:ext uri="{BB962C8B-B14F-4D97-AF65-F5344CB8AC3E}">
        <p14:creationId xmlns:p14="http://schemas.microsoft.com/office/powerpoint/2010/main" val="75922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DC62A-E4D0-7D34-D1D1-F41ABDF103C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F3D3979-71AF-BF9B-4085-613B80CC9CD9}"/>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Solutions Lineup</a:t>
            </a:r>
          </a:p>
        </p:txBody>
      </p:sp>
      <p:sp>
        <p:nvSpPr>
          <p:cNvPr id="6" name="TextBox 5">
            <a:extLst>
              <a:ext uri="{FF2B5EF4-FFF2-40B4-BE49-F238E27FC236}">
                <a16:creationId xmlns:a16="http://schemas.microsoft.com/office/drawing/2014/main" id="{F1D429C5-9EA4-A510-28BB-8FFF793165F9}"/>
              </a:ext>
            </a:extLst>
          </p:cNvPr>
          <p:cNvSpPr txBox="1"/>
          <p:nvPr/>
        </p:nvSpPr>
        <p:spPr>
          <a:xfrm>
            <a:off x="287079" y="1898756"/>
            <a:ext cx="7113181" cy="3170099"/>
          </a:xfrm>
          <a:prstGeom prst="rect">
            <a:avLst/>
          </a:prstGeom>
          <a:noFill/>
        </p:spPr>
        <p:txBody>
          <a:bodyPr wrap="square">
            <a:spAutoFit/>
          </a:bodyPr>
          <a:lstStyle/>
          <a:p>
            <a:pPr marL="0" indent="0">
              <a:spcBef>
                <a:spcPts val="2500"/>
              </a:spcBef>
              <a:buFont typeface="Arial" panose="020B0604020202020204" pitchFamily="34" charset="0"/>
              <a:buNone/>
            </a:pPr>
            <a:r>
              <a:rPr lang="en-US" sz="3200" dirty="0">
                <a:solidFill>
                  <a:srgbClr val="FF9600"/>
                </a:solidFill>
                <a:latin typeface="+mj-lt"/>
              </a:rPr>
              <a:t>THE ENGINES – NCC199CDV</a:t>
            </a:r>
          </a:p>
          <a:p>
            <a:pPr lvl="1" indent="-457200">
              <a:buFont typeface="Courier New" panose="02070309020205020404" pitchFamily="49" charset="0"/>
              <a:buChar char="o"/>
            </a:pPr>
            <a:r>
              <a:rPr lang="en-US" sz="2800" dirty="0"/>
              <a:t>BEST Commercial Heat Exchanger Warranty in the Industry (10 years)</a:t>
            </a:r>
          </a:p>
          <a:p>
            <a:pPr lvl="1" indent="-457200">
              <a:buFont typeface="Courier New" panose="02070309020205020404" pitchFamily="49" charset="0"/>
              <a:buChar char="o"/>
            </a:pPr>
            <a:r>
              <a:rPr lang="en-US" sz="2800" dirty="0"/>
              <a:t>BEST Commercial Efficiency Rating (0.98)</a:t>
            </a:r>
          </a:p>
          <a:p>
            <a:pPr lvl="1" indent="-457200">
              <a:buFont typeface="Courier New" panose="02070309020205020404" pitchFamily="49" charset="0"/>
              <a:buChar char="o"/>
            </a:pPr>
            <a:r>
              <a:rPr lang="en-US" sz="2800" dirty="0"/>
              <a:t>Common Vent up to 12 Units</a:t>
            </a:r>
          </a:p>
          <a:p>
            <a:pPr lvl="1" indent="-457200">
              <a:buFont typeface="Courier New" panose="02070309020205020404" pitchFamily="49" charset="0"/>
              <a:buChar char="o"/>
            </a:pPr>
            <a:r>
              <a:rPr lang="en-US" sz="2800" dirty="0"/>
              <a:t>System Control Capable up to 24 Units</a:t>
            </a:r>
          </a:p>
          <a:p>
            <a:pPr lvl="1" indent="-457200">
              <a:buFont typeface="Courier New" panose="02070309020205020404" pitchFamily="49" charset="0"/>
              <a:buChar char="o"/>
            </a:pPr>
            <a:r>
              <a:rPr lang="en-US" sz="2800" dirty="0"/>
              <a:t>System btuh Range: 199K to 4.8Mil  </a:t>
            </a:r>
          </a:p>
        </p:txBody>
      </p:sp>
      <p:pic>
        <p:nvPicPr>
          <p:cNvPr id="8" name="Picture 7">
            <a:extLst>
              <a:ext uri="{FF2B5EF4-FFF2-40B4-BE49-F238E27FC236}">
                <a16:creationId xmlns:a16="http://schemas.microsoft.com/office/drawing/2014/main" id="{44773944-5253-41E5-0019-66844539686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271780" y="1740403"/>
            <a:ext cx="2631676" cy="3856136"/>
          </a:xfrm>
          <a:prstGeom prst="rect">
            <a:avLst/>
          </a:prstGeom>
        </p:spPr>
      </p:pic>
      <p:sp>
        <p:nvSpPr>
          <p:cNvPr id="9" name="Title 1">
            <a:extLst>
              <a:ext uri="{FF2B5EF4-FFF2-40B4-BE49-F238E27FC236}">
                <a16:creationId xmlns:a16="http://schemas.microsoft.com/office/drawing/2014/main" id="{66A850FB-34BC-03AF-2022-E34BC0DC53AF}"/>
              </a:ext>
            </a:extLst>
          </p:cNvPr>
          <p:cNvSpPr>
            <a:spLocks noGrp="1"/>
          </p:cNvSpPr>
          <p:nvPr>
            <p:ph type="title"/>
          </p:nvPr>
        </p:nvSpPr>
        <p:spPr>
          <a:xfrm>
            <a:off x="287079" y="136527"/>
            <a:ext cx="11623897" cy="654224"/>
          </a:xfrm>
        </p:spPr>
        <p:txBody>
          <a:bodyPr/>
          <a:lstStyle/>
          <a:p>
            <a:r>
              <a:rPr lang="en-US" sz="3600" dirty="0"/>
              <a:t>TECHNOLOGY, PERFORMANCE, AND SYSTEM DESIGN</a:t>
            </a:r>
          </a:p>
        </p:txBody>
      </p:sp>
    </p:spTree>
    <p:extLst>
      <p:ext uri="{BB962C8B-B14F-4D97-AF65-F5344CB8AC3E}">
        <p14:creationId xmlns:p14="http://schemas.microsoft.com/office/powerpoint/2010/main" val="2393320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F1869-667D-5FE3-DF3D-517A5E79C59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99C4820-3659-8D0E-8639-A9FF9D6E78BA}"/>
              </a:ext>
            </a:extLst>
          </p:cNvPr>
          <p:cNvSpPr txBox="1"/>
          <p:nvPr/>
        </p:nvSpPr>
        <p:spPr>
          <a:xfrm>
            <a:off x="287079" y="1527281"/>
            <a:ext cx="8771196" cy="3600986"/>
          </a:xfrm>
          <a:prstGeom prst="rect">
            <a:avLst/>
          </a:prstGeom>
          <a:noFill/>
        </p:spPr>
        <p:txBody>
          <a:bodyPr wrap="square">
            <a:spAutoFit/>
          </a:bodyPr>
          <a:lstStyle/>
          <a:p>
            <a:pPr marL="0" indent="0">
              <a:spcBef>
                <a:spcPts val="2500"/>
              </a:spcBef>
              <a:buFont typeface="Arial" panose="020B0604020202020204" pitchFamily="34" charset="0"/>
              <a:buNone/>
            </a:pPr>
            <a:r>
              <a:rPr lang="en-US" sz="3200" dirty="0">
                <a:solidFill>
                  <a:srgbClr val="FF9600"/>
                </a:solidFill>
                <a:latin typeface="+mj-lt"/>
              </a:rPr>
              <a:t>THE ENGINES – Hybrid Hot</a:t>
            </a:r>
          </a:p>
          <a:p>
            <a:pPr lvl="1" indent="-457200">
              <a:buFont typeface="Courier New" panose="02070309020205020404" pitchFamily="49" charset="0"/>
              <a:buChar char="o"/>
            </a:pPr>
            <a:r>
              <a:rPr lang="en-US" sz="2800" dirty="0"/>
              <a:t>Combing the BEST Commercial Tankless with a 119 Gallon Storage Tank with Hydrastone Lining</a:t>
            </a:r>
          </a:p>
          <a:p>
            <a:pPr lvl="1" indent="-457200">
              <a:buFont typeface="Courier New" panose="02070309020205020404" pitchFamily="49" charset="0"/>
              <a:buChar char="o"/>
            </a:pPr>
            <a:r>
              <a:rPr lang="en-US" sz="2800" dirty="0"/>
              <a:t>Faster hot water recovery and larger first hour rating because of larger pump and bypass</a:t>
            </a:r>
          </a:p>
          <a:p>
            <a:pPr lvl="1" indent="-457200">
              <a:buFont typeface="Courier New" panose="02070309020205020404" pitchFamily="49" charset="0"/>
              <a:buChar char="o"/>
            </a:pPr>
            <a:r>
              <a:rPr lang="en-US" sz="2800" dirty="0"/>
              <a:t>Multi unit capability up to 6 units</a:t>
            </a:r>
          </a:p>
          <a:p>
            <a:pPr lvl="1" indent="-457200">
              <a:buFont typeface="Courier New" panose="02070309020205020404" pitchFamily="49" charset="0"/>
              <a:buChar char="o"/>
            </a:pPr>
            <a:r>
              <a:rPr lang="en-US" sz="2800" dirty="0"/>
              <a:t>Direct replacement of Commercial Tank Water Heaters in most small commercial applications </a:t>
            </a:r>
          </a:p>
        </p:txBody>
      </p:sp>
      <p:sp>
        <p:nvSpPr>
          <p:cNvPr id="4" name="TextBox 3">
            <a:extLst>
              <a:ext uri="{FF2B5EF4-FFF2-40B4-BE49-F238E27FC236}">
                <a16:creationId xmlns:a16="http://schemas.microsoft.com/office/drawing/2014/main" id="{BB0E849C-35E0-E513-471A-E36900094D0F}"/>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Solutions Lineup</a:t>
            </a:r>
          </a:p>
        </p:txBody>
      </p:sp>
      <p:pic>
        <p:nvPicPr>
          <p:cNvPr id="2" name="Picture 1">
            <a:extLst>
              <a:ext uri="{FF2B5EF4-FFF2-40B4-BE49-F238E27FC236}">
                <a16:creationId xmlns:a16="http://schemas.microsoft.com/office/drawing/2014/main" id="{61C33915-9B24-1A25-965E-90E3DA91EA1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54308" y="1150422"/>
            <a:ext cx="3137692" cy="4785588"/>
          </a:xfrm>
          <a:prstGeom prst="rect">
            <a:avLst/>
          </a:prstGeom>
        </p:spPr>
      </p:pic>
      <p:sp>
        <p:nvSpPr>
          <p:cNvPr id="9" name="Title 1">
            <a:extLst>
              <a:ext uri="{FF2B5EF4-FFF2-40B4-BE49-F238E27FC236}">
                <a16:creationId xmlns:a16="http://schemas.microsoft.com/office/drawing/2014/main" id="{D208F700-CC33-BAEE-42F2-A369A094FBE3}"/>
              </a:ext>
            </a:extLst>
          </p:cNvPr>
          <p:cNvSpPr>
            <a:spLocks noGrp="1"/>
          </p:cNvSpPr>
          <p:nvPr>
            <p:ph type="title"/>
          </p:nvPr>
        </p:nvSpPr>
        <p:spPr>
          <a:xfrm>
            <a:off x="287079" y="136527"/>
            <a:ext cx="11623897" cy="654224"/>
          </a:xfrm>
        </p:spPr>
        <p:txBody>
          <a:bodyPr/>
          <a:lstStyle/>
          <a:p>
            <a:r>
              <a:rPr lang="en-US" sz="3600" dirty="0"/>
              <a:t>TECHNOLOGY, PERFORMANCE, AND SYSTEM DESIGN</a:t>
            </a:r>
          </a:p>
        </p:txBody>
      </p:sp>
    </p:spTree>
    <p:extLst>
      <p:ext uri="{BB962C8B-B14F-4D97-AF65-F5344CB8AC3E}">
        <p14:creationId xmlns:p14="http://schemas.microsoft.com/office/powerpoint/2010/main" val="1073009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1B55C-EDBE-2908-5B12-4B4B594E4DB2}"/>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175B2F04-F988-5022-972D-F0B052CA6747}"/>
              </a:ext>
            </a:extLst>
          </p:cNvPr>
          <p:cNvSpPr txBox="1"/>
          <p:nvPr/>
        </p:nvSpPr>
        <p:spPr>
          <a:xfrm>
            <a:off x="6243304" y="2284363"/>
            <a:ext cx="5661617" cy="2677656"/>
          </a:xfrm>
          <a:prstGeom prst="rect">
            <a:avLst/>
          </a:prstGeom>
          <a:noFill/>
        </p:spPr>
        <p:txBody>
          <a:bodyPr wrap="square">
            <a:spAutoFit/>
          </a:bodyPr>
          <a:lstStyle/>
          <a:p>
            <a:pPr lvl="1" indent="-457200">
              <a:buFont typeface="Courier New" panose="02070309020205020404" pitchFamily="49" charset="0"/>
              <a:buChar char="o"/>
            </a:pPr>
            <a:r>
              <a:rPr lang="en-US" sz="2800" dirty="0"/>
              <a:t>Easy to Transport</a:t>
            </a:r>
          </a:p>
          <a:p>
            <a:pPr lvl="1" indent="-457200">
              <a:buFont typeface="Courier New" panose="02070309020205020404" pitchFamily="49" charset="0"/>
              <a:buChar char="o"/>
            </a:pPr>
            <a:r>
              <a:rPr lang="en-US" sz="2800" dirty="0"/>
              <a:t>Sturdy Aluminum Frame</a:t>
            </a:r>
          </a:p>
          <a:p>
            <a:pPr lvl="1" indent="-457200">
              <a:buFont typeface="Courier New" panose="02070309020205020404" pitchFamily="49" charset="0"/>
              <a:buChar char="o"/>
            </a:pPr>
            <a:r>
              <a:rPr lang="en-US" sz="2800" dirty="0"/>
              <a:t>Install in Less Than 2 Hours</a:t>
            </a:r>
          </a:p>
          <a:p>
            <a:pPr lvl="1" indent="-457200">
              <a:buFont typeface="Courier New" panose="02070309020205020404" pitchFamily="49" charset="0"/>
              <a:buChar char="o"/>
            </a:pPr>
            <a:r>
              <a:rPr lang="en-US" sz="2800" dirty="0"/>
              <a:t>True Commercial Manifold</a:t>
            </a:r>
          </a:p>
          <a:p>
            <a:pPr lvl="1" indent="-457200">
              <a:buFont typeface="Courier New" panose="02070309020205020404" pitchFamily="49" charset="0"/>
              <a:buChar char="o"/>
            </a:pPr>
            <a:r>
              <a:rPr lang="en-US" sz="2800" dirty="0"/>
              <a:t>Best Value in the Industry</a:t>
            </a:r>
          </a:p>
          <a:p>
            <a:pPr lvl="1" indent="-457200">
              <a:buFont typeface="Courier New" panose="02070309020205020404" pitchFamily="49" charset="0"/>
              <a:buChar char="o"/>
            </a:pPr>
            <a:r>
              <a:rPr lang="en-US" sz="2800" dirty="0"/>
              <a:t>Retrofit Easy Button</a:t>
            </a:r>
          </a:p>
        </p:txBody>
      </p:sp>
      <p:sp>
        <p:nvSpPr>
          <p:cNvPr id="4" name="TextBox 3">
            <a:extLst>
              <a:ext uri="{FF2B5EF4-FFF2-40B4-BE49-F238E27FC236}">
                <a16:creationId xmlns:a16="http://schemas.microsoft.com/office/drawing/2014/main" id="{B884DF25-E8B5-C172-4EE2-D6BF8E525E19}"/>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Solutions Lineup</a:t>
            </a:r>
          </a:p>
        </p:txBody>
      </p:sp>
      <p:sp>
        <p:nvSpPr>
          <p:cNvPr id="7" name="TextBox 6">
            <a:extLst>
              <a:ext uri="{FF2B5EF4-FFF2-40B4-BE49-F238E27FC236}">
                <a16:creationId xmlns:a16="http://schemas.microsoft.com/office/drawing/2014/main" id="{D4FF0D50-77A5-348D-0232-884387D86026}"/>
              </a:ext>
            </a:extLst>
          </p:cNvPr>
          <p:cNvSpPr txBox="1"/>
          <p:nvPr/>
        </p:nvSpPr>
        <p:spPr>
          <a:xfrm>
            <a:off x="287079" y="1441033"/>
            <a:ext cx="11015329" cy="584775"/>
          </a:xfrm>
          <a:prstGeom prst="rect">
            <a:avLst/>
          </a:prstGeom>
          <a:noFill/>
        </p:spPr>
        <p:txBody>
          <a:bodyPr wrap="square">
            <a:spAutoFit/>
          </a:bodyPr>
          <a:lstStyle/>
          <a:p>
            <a:pPr marL="0" indent="0">
              <a:spcBef>
                <a:spcPts val="2500"/>
              </a:spcBef>
              <a:buFont typeface="Arial" panose="020B0604020202020204" pitchFamily="34" charset="0"/>
              <a:buNone/>
            </a:pPr>
            <a:r>
              <a:rPr lang="en-US" sz="3200" dirty="0">
                <a:solidFill>
                  <a:srgbClr val="FF9600"/>
                </a:solidFill>
                <a:latin typeface="+mj-lt"/>
              </a:rPr>
              <a:t>MODULAR SERIES: CMK – CRK Systems (Features &amp; Benefits)</a:t>
            </a:r>
          </a:p>
        </p:txBody>
      </p:sp>
      <p:pic>
        <p:nvPicPr>
          <p:cNvPr id="10" name="Picture 9">
            <a:extLst>
              <a:ext uri="{FF2B5EF4-FFF2-40B4-BE49-F238E27FC236}">
                <a16:creationId xmlns:a16="http://schemas.microsoft.com/office/drawing/2014/main" id="{7F43F22B-8B86-1A1B-A4FC-416A555FAAD1}"/>
              </a:ext>
            </a:extLst>
          </p:cNvPr>
          <p:cNvPicPr>
            <a:picLocks noChangeAspect="1"/>
          </p:cNvPicPr>
          <p:nvPr/>
        </p:nvPicPr>
        <p:blipFill>
          <a:blip r:embed="rId2">
            <a:extLst>
              <a:ext uri="{28A0092B-C50C-407E-A947-70E740481C1C}">
                <a14:useLocalDpi xmlns:a14="http://schemas.microsoft.com/office/drawing/2010/main" val="0"/>
              </a:ext>
            </a:extLst>
          </a:blip>
          <a:srcRect t="24" b="24"/>
          <a:stretch/>
        </p:blipFill>
        <p:spPr>
          <a:xfrm>
            <a:off x="0" y="2021866"/>
            <a:ext cx="6832777" cy="3853006"/>
          </a:xfrm>
          <a:prstGeom prst="rect">
            <a:avLst/>
          </a:prstGeom>
        </p:spPr>
      </p:pic>
      <p:sp>
        <p:nvSpPr>
          <p:cNvPr id="12" name="TextBox 11">
            <a:extLst>
              <a:ext uri="{FF2B5EF4-FFF2-40B4-BE49-F238E27FC236}">
                <a16:creationId xmlns:a16="http://schemas.microsoft.com/office/drawing/2014/main" id="{BA94C823-21E8-8F30-0526-2CD97C340047}"/>
              </a:ext>
            </a:extLst>
          </p:cNvPr>
          <p:cNvSpPr txBox="1"/>
          <p:nvPr/>
        </p:nvSpPr>
        <p:spPr>
          <a:xfrm>
            <a:off x="0" y="6596390"/>
            <a:ext cx="5015753" cy="261610"/>
          </a:xfrm>
          <a:prstGeom prst="rect">
            <a:avLst/>
          </a:prstGeom>
          <a:noFill/>
        </p:spPr>
        <p:txBody>
          <a:bodyPr wrap="square" rtlCol="0">
            <a:spAutoFit/>
          </a:bodyPr>
          <a:lstStyle/>
          <a:p>
            <a:r>
              <a:rPr lang="en-US" sz="1050" i="1" dirty="0">
                <a:latin typeface="+mj-lt"/>
              </a:rPr>
              <a:t>CRK-BASE + CMK-BB4 Shown, NCC199CDV Pro Units Sold Separately.</a:t>
            </a:r>
          </a:p>
        </p:txBody>
      </p:sp>
      <p:sp>
        <p:nvSpPr>
          <p:cNvPr id="14" name="TextBox 13">
            <a:extLst>
              <a:ext uri="{FF2B5EF4-FFF2-40B4-BE49-F238E27FC236}">
                <a16:creationId xmlns:a16="http://schemas.microsoft.com/office/drawing/2014/main" id="{8319E206-ABA1-BDC0-7470-6C24C354DB14}"/>
              </a:ext>
            </a:extLst>
          </p:cNvPr>
          <p:cNvSpPr txBox="1"/>
          <p:nvPr/>
        </p:nvSpPr>
        <p:spPr>
          <a:xfrm>
            <a:off x="6243304" y="5405240"/>
            <a:ext cx="5948696" cy="369332"/>
          </a:xfrm>
          <a:prstGeom prst="rect">
            <a:avLst/>
          </a:prstGeom>
          <a:noFill/>
        </p:spPr>
        <p:txBody>
          <a:bodyPr wrap="square">
            <a:spAutoFit/>
          </a:bodyPr>
          <a:lstStyle/>
          <a:p>
            <a:r>
              <a:rPr lang="en-US" sz="1800" dirty="0">
                <a:solidFill>
                  <a:srgbClr val="FF9600"/>
                </a:solidFill>
                <a:latin typeface="+mj-lt"/>
              </a:rPr>
              <a:t>(CMK = Commercial Manifold Kit / CRK = Commercial Rack Kit) </a:t>
            </a:r>
            <a:endParaRPr lang="en-US" dirty="0"/>
          </a:p>
        </p:txBody>
      </p:sp>
      <p:sp>
        <p:nvSpPr>
          <p:cNvPr id="8" name="Title 1">
            <a:extLst>
              <a:ext uri="{FF2B5EF4-FFF2-40B4-BE49-F238E27FC236}">
                <a16:creationId xmlns:a16="http://schemas.microsoft.com/office/drawing/2014/main" id="{4471E654-1EF8-EDDC-D274-BCD94CB8B3E5}"/>
              </a:ext>
            </a:extLst>
          </p:cNvPr>
          <p:cNvSpPr>
            <a:spLocks noGrp="1"/>
          </p:cNvSpPr>
          <p:nvPr>
            <p:ph type="title"/>
          </p:nvPr>
        </p:nvSpPr>
        <p:spPr>
          <a:xfrm>
            <a:off x="287079" y="136527"/>
            <a:ext cx="11623897" cy="654224"/>
          </a:xfrm>
        </p:spPr>
        <p:txBody>
          <a:bodyPr/>
          <a:lstStyle/>
          <a:p>
            <a:r>
              <a:rPr lang="en-US" sz="3600" dirty="0"/>
              <a:t>TECHNOLOGY, PERFORMANCE, AND SYSTEM DESIGN</a:t>
            </a:r>
          </a:p>
        </p:txBody>
      </p:sp>
    </p:spTree>
    <p:extLst>
      <p:ext uri="{BB962C8B-B14F-4D97-AF65-F5344CB8AC3E}">
        <p14:creationId xmlns:p14="http://schemas.microsoft.com/office/powerpoint/2010/main" val="718880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57665-7982-B15A-5FAA-5AF9191C2090}"/>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847A2EB-DE45-4D88-48F6-E92C402C6FA6}"/>
              </a:ext>
            </a:extLst>
          </p:cNvPr>
          <p:cNvSpPr txBox="1"/>
          <p:nvPr/>
        </p:nvSpPr>
        <p:spPr>
          <a:xfrm>
            <a:off x="287079" y="1441033"/>
            <a:ext cx="11015329" cy="584775"/>
          </a:xfrm>
          <a:prstGeom prst="rect">
            <a:avLst/>
          </a:prstGeom>
          <a:noFill/>
        </p:spPr>
        <p:txBody>
          <a:bodyPr wrap="square">
            <a:spAutoFit/>
          </a:bodyPr>
          <a:lstStyle/>
          <a:p>
            <a:pPr>
              <a:spcBef>
                <a:spcPts val="2500"/>
              </a:spcBef>
            </a:pPr>
            <a:r>
              <a:rPr lang="en-US" sz="3200" dirty="0">
                <a:solidFill>
                  <a:srgbClr val="FF9600"/>
                </a:solidFill>
                <a:latin typeface="+mj-lt"/>
              </a:rPr>
              <a:t>MODULAR SERIES: CMK – CRK Systems (Options)</a:t>
            </a:r>
          </a:p>
        </p:txBody>
      </p:sp>
      <p:sp>
        <p:nvSpPr>
          <p:cNvPr id="2" name="TextBox 1">
            <a:extLst>
              <a:ext uri="{FF2B5EF4-FFF2-40B4-BE49-F238E27FC236}">
                <a16:creationId xmlns:a16="http://schemas.microsoft.com/office/drawing/2014/main" id="{EB2B2572-9F58-9F44-88E5-E3357172529F}"/>
              </a:ext>
            </a:extLst>
          </p:cNvPr>
          <p:cNvSpPr txBox="1"/>
          <p:nvPr/>
        </p:nvSpPr>
        <p:spPr>
          <a:xfrm>
            <a:off x="0" y="6590668"/>
            <a:ext cx="5015753" cy="261610"/>
          </a:xfrm>
          <a:prstGeom prst="rect">
            <a:avLst/>
          </a:prstGeom>
          <a:noFill/>
        </p:spPr>
        <p:txBody>
          <a:bodyPr wrap="square" rtlCol="0">
            <a:spAutoFit/>
          </a:bodyPr>
          <a:lstStyle/>
          <a:p>
            <a:r>
              <a:rPr lang="en-US" sz="1050" i="1" dirty="0"/>
              <a:t>NCC199CDV Pro Units Sold Separately</a:t>
            </a:r>
          </a:p>
        </p:txBody>
      </p:sp>
      <p:sp>
        <p:nvSpPr>
          <p:cNvPr id="12" name="TextBox 11">
            <a:extLst>
              <a:ext uri="{FF2B5EF4-FFF2-40B4-BE49-F238E27FC236}">
                <a16:creationId xmlns:a16="http://schemas.microsoft.com/office/drawing/2014/main" id="{BE1079E3-701F-9E7A-8282-9C118DAE472D}"/>
              </a:ext>
            </a:extLst>
          </p:cNvPr>
          <p:cNvSpPr txBox="1"/>
          <p:nvPr/>
        </p:nvSpPr>
        <p:spPr>
          <a:xfrm>
            <a:off x="169519" y="1975282"/>
            <a:ext cx="6355106" cy="369332"/>
          </a:xfrm>
          <a:prstGeom prst="rect">
            <a:avLst/>
          </a:prstGeom>
          <a:noFill/>
        </p:spPr>
        <p:txBody>
          <a:bodyPr wrap="square">
            <a:spAutoFit/>
          </a:bodyPr>
          <a:lstStyle/>
          <a:p>
            <a:r>
              <a:rPr lang="en-US" sz="1800" dirty="0">
                <a:latin typeface="+mj-lt"/>
              </a:rPr>
              <a:t>3 Wall Hanging Bundle Kit – Options (Can be Parallel Connected) </a:t>
            </a:r>
            <a:endParaRPr lang="en-US" dirty="0">
              <a:latin typeface="+mj-lt"/>
            </a:endParaRPr>
          </a:p>
        </p:txBody>
      </p:sp>
      <p:sp>
        <p:nvSpPr>
          <p:cNvPr id="13" name="TextBox 12">
            <a:extLst>
              <a:ext uri="{FF2B5EF4-FFF2-40B4-BE49-F238E27FC236}">
                <a16:creationId xmlns:a16="http://schemas.microsoft.com/office/drawing/2014/main" id="{40600699-AA36-F2A5-D20F-DBFB4B709BAF}"/>
              </a:ext>
            </a:extLst>
          </p:cNvPr>
          <p:cNvSpPr txBox="1"/>
          <p:nvPr/>
        </p:nvSpPr>
        <p:spPr>
          <a:xfrm>
            <a:off x="1626728" y="2429598"/>
            <a:ext cx="2398971" cy="400110"/>
          </a:xfrm>
          <a:prstGeom prst="rect">
            <a:avLst/>
          </a:prstGeom>
          <a:noFill/>
        </p:spPr>
        <p:txBody>
          <a:bodyPr wrap="square">
            <a:spAutoFit/>
          </a:bodyPr>
          <a:lstStyle/>
          <a:p>
            <a:r>
              <a:rPr lang="en-US" sz="2000" dirty="0">
                <a:latin typeface="+mj-lt"/>
              </a:rPr>
              <a:t>CMK-SS2 (2 Units)</a:t>
            </a:r>
          </a:p>
        </p:txBody>
      </p:sp>
      <p:sp>
        <p:nvSpPr>
          <p:cNvPr id="14" name="TextBox 13">
            <a:extLst>
              <a:ext uri="{FF2B5EF4-FFF2-40B4-BE49-F238E27FC236}">
                <a16:creationId xmlns:a16="http://schemas.microsoft.com/office/drawing/2014/main" id="{8C9FD6E9-D6BD-75FA-B475-F4A783D89B4D}"/>
              </a:ext>
            </a:extLst>
          </p:cNvPr>
          <p:cNvSpPr txBox="1"/>
          <p:nvPr/>
        </p:nvSpPr>
        <p:spPr>
          <a:xfrm>
            <a:off x="1668204" y="3789186"/>
            <a:ext cx="2398971" cy="400110"/>
          </a:xfrm>
          <a:prstGeom prst="rect">
            <a:avLst/>
          </a:prstGeom>
          <a:noFill/>
        </p:spPr>
        <p:txBody>
          <a:bodyPr wrap="square">
            <a:spAutoFit/>
          </a:bodyPr>
          <a:lstStyle/>
          <a:p>
            <a:r>
              <a:rPr lang="en-US" sz="2000" dirty="0">
                <a:latin typeface="+mj-lt"/>
              </a:rPr>
              <a:t>CMK-SS3 (3 Units)</a:t>
            </a:r>
          </a:p>
        </p:txBody>
      </p:sp>
      <p:sp>
        <p:nvSpPr>
          <p:cNvPr id="15" name="TextBox 14">
            <a:extLst>
              <a:ext uri="{FF2B5EF4-FFF2-40B4-BE49-F238E27FC236}">
                <a16:creationId xmlns:a16="http://schemas.microsoft.com/office/drawing/2014/main" id="{A1F9FAFA-D364-B177-10BF-01B626BF559D}"/>
              </a:ext>
            </a:extLst>
          </p:cNvPr>
          <p:cNvSpPr txBox="1"/>
          <p:nvPr/>
        </p:nvSpPr>
        <p:spPr>
          <a:xfrm>
            <a:off x="1668204" y="5148775"/>
            <a:ext cx="2398971" cy="400110"/>
          </a:xfrm>
          <a:prstGeom prst="rect">
            <a:avLst/>
          </a:prstGeom>
          <a:noFill/>
        </p:spPr>
        <p:txBody>
          <a:bodyPr wrap="square">
            <a:spAutoFit/>
          </a:bodyPr>
          <a:lstStyle/>
          <a:p>
            <a:r>
              <a:rPr lang="en-US" sz="2000" dirty="0">
                <a:latin typeface="+mj-lt"/>
              </a:rPr>
              <a:t>CMK-SS4 (4 Units)</a:t>
            </a:r>
          </a:p>
        </p:txBody>
      </p:sp>
      <p:sp>
        <p:nvSpPr>
          <p:cNvPr id="18" name="TextBox 17">
            <a:extLst>
              <a:ext uri="{FF2B5EF4-FFF2-40B4-BE49-F238E27FC236}">
                <a16:creationId xmlns:a16="http://schemas.microsoft.com/office/drawing/2014/main" id="{C565D44D-DB13-A6FB-009F-FE7071D34171}"/>
              </a:ext>
            </a:extLst>
          </p:cNvPr>
          <p:cNvSpPr txBox="1"/>
          <p:nvPr/>
        </p:nvSpPr>
        <p:spPr>
          <a:xfrm>
            <a:off x="4401876" y="2532361"/>
            <a:ext cx="6837623" cy="369332"/>
          </a:xfrm>
          <a:prstGeom prst="rect">
            <a:avLst/>
          </a:prstGeom>
          <a:noFill/>
        </p:spPr>
        <p:txBody>
          <a:bodyPr wrap="square">
            <a:spAutoFit/>
          </a:bodyPr>
          <a:lstStyle/>
          <a:p>
            <a:r>
              <a:rPr lang="en-US" dirty="0">
                <a:latin typeface="+mj-lt"/>
              </a:rPr>
              <a:t>2</a:t>
            </a:r>
            <a:r>
              <a:rPr lang="en-US" sz="1800" dirty="0">
                <a:latin typeface="+mj-lt"/>
              </a:rPr>
              <a:t> Floor Standing Bundle Kit – Options (Can Also be Parallel Connected) </a:t>
            </a:r>
            <a:endParaRPr lang="en-US" dirty="0">
              <a:latin typeface="+mj-lt"/>
            </a:endParaRPr>
          </a:p>
        </p:txBody>
      </p:sp>
      <p:sp>
        <p:nvSpPr>
          <p:cNvPr id="19" name="TextBox 18">
            <a:extLst>
              <a:ext uri="{FF2B5EF4-FFF2-40B4-BE49-F238E27FC236}">
                <a16:creationId xmlns:a16="http://schemas.microsoft.com/office/drawing/2014/main" id="{6E1A8EB8-2681-F403-4EF8-CD8341EEE0D4}"/>
              </a:ext>
            </a:extLst>
          </p:cNvPr>
          <p:cNvSpPr txBox="1"/>
          <p:nvPr/>
        </p:nvSpPr>
        <p:spPr>
          <a:xfrm>
            <a:off x="5859086" y="2901693"/>
            <a:ext cx="2614788" cy="400110"/>
          </a:xfrm>
          <a:prstGeom prst="rect">
            <a:avLst/>
          </a:prstGeom>
          <a:noFill/>
        </p:spPr>
        <p:txBody>
          <a:bodyPr wrap="square">
            <a:spAutoFit/>
          </a:bodyPr>
          <a:lstStyle/>
          <a:p>
            <a:r>
              <a:rPr lang="en-US" sz="2000" dirty="0">
                <a:latin typeface="+mj-lt"/>
              </a:rPr>
              <a:t>CMK-BB2 (1 to 2 Units)</a:t>
            </a:r>
          </a:p>
        </p:txBody>
      </p:sp>
      <p:sp>
        <p:nvSpPr>
          <p:cNvPr id="20" name="TextBox 19">
            <a:extLst>
              <a:ext uri="{FF2B5EF4-FFF2-40B4-BE49-F238E27FC236}">
                <a16:creationId xmlns:a16="http://schemas.microsoft.com/office/drawing/2014/main" id="{9C785842-8286-2C43-AFD4-A957EFC1AE9D}"/>
              </a:ext>
            </a:extLst>
          </p:cNvPr>
          <p:cNvSpPr txBox="1"/>
          <p:nvPr/>
        </p:nvSpPr>
        <p:spPr>
          <a:xfrm>
            <a:off x="5900562" y="4287248"/>
            <a:ext cx="2614788" cy="400110"/>
          </a:xfrm>
          <a:prstGeom prst="rect">
            <a:avLst/>
          </a:prstGeom>
          <a:noFill/>
        </p:spPr>
        <p:txBody>
          <a:bodyPr wrap="square">
            <a:spAutoFit/>
          </a:bodyPr>
          <a:lstStyle/>
          <a:p>
            <a:r>
              <a:rPr lang="en-US" sz="2000" dirty="0">
                <a:latin typeface="+mj-lt"/>
              </a:rPr>
              <a:t>CMK-BB4 (2 to 4 Units)</a:t>
            </a:r>
          </a:p>
        </p:txBody>
      </p:sp>
      <p:pic>
        <p:nvPicPr>
          <p:cNvPr id="22" name="Picture 21">
            <a:extLst>
              <a:ext uri="{FF2B5EF4-FFF2-40B4-BE49-F238E27FC236}">
                <a16:creationId xmlns:a16="http://schemas.microsoft.com/office/drawing/2014/main" id="{374F36FD-7328-F113-2279-F9D62644E77F}"/>
              </a:ext>
            </a:extLst>
          </p:cNvPr>
          <p:cNvPicPr>
            <a:picLocks noChangeAspect="1"/>
          </p:cNvPicPr>
          <p:nvPr/>
        </p:nvPicPr>
        <p:blipFill>
          <a:blip r:embed="rId2"/>
          <a:stretch>
            <a:fillRect/>
          </a:stretch>
        </p:blipFill>
        <p:spPr>
          <a:xfrm>
            <a:off x="200720" y="2429983"/>
            <a:ext cx="1560711" cy="1560711"/>
          </a:xfrm>
          <a:prstGeom prst="rect">
            <a:avLst/>
          </a:prstGeom>
        </p:spPr>
      </p:pic>
      <p:pic>
        <p:nvPicPr>
          <p:cNvPr id="23" name="Picture 22">
            <a:extLst>
              <a:ext uri="{FF2B5EF4-FFF2-40B4-BE49-F238E27FC236}">
                <a16:creationId xmlns:a16="http://schemas.microsoft.com/office/drawing/2014/main" id="{990F202D-CFEA-289B-3D57-E82CC8634A68}"/>
              </a:ext>
            </a:extLst>
          </p:cNvPr>
          <p:cNvPicPr>
            <a:picLocks noChangeAspect="1"/>
          </p:cNvPicPr>
          <p:nvPr/>
        </p:nvPicPr>
        <p:blipFill>
          <a:blip r:embed="rId3"/>
          <a:stretch>
            <a:fillRect/>
          </a:stretch>
        </p:blipFill>
        <p:spPr>
          <a:xfrm>
            <a:off x="190257" y="3737470"/>
            <a:ext cx="1560711" cy="1560711"/>
          </a:xfrm>
          <a:prstGeom prst="rect">
            <a:avLst/>
          </a:prstGeom>
        </p:spPr>
      </p:pic>
      <p:pic>
        <p:nvPicPr>
          <p:cNvPr id="24" name="Picture 23">
            <a:extLst>
              <a:ext uri="{FF2B5EF4-FFF2-40B4-BE49-F238E27FC236}">
                <a16:creationId xmlns:a16="http://schemas.microsoft.com/office/drawing/2014/main" id="{490B8DB3-A0B6-98CD-7211-D27E96FF1B2F}"/>
              </a:ext>
            </a:extLst>
          </p:cNvPr>
          <p:cNvPicPr>
            <a:picLocks noChangeAspect="1"/>
          </p:cNvPicPr>
          <p:nvPr/>
        </p:nvPicPr>
        <p:blipFill>
          <a:blip r:embed="rId4"/>
          <a:stretch>
            <a:fillRect/>
          </a:stretch>
        </p:blipFill>
        <p:spPr>
          <a:xfrm>
            <a:off x="169519" y="5044957"/>
            <a:ext cx="1560711" cy="1560711"/>
          </a:xfrm>
          <a:prstGeom prst="rect">
            <a:avLst/>
          </a:prstGeom>
        </p:spPr>
      </p:pic>
      <p:pic>
        <p:nvPicPr>
          <p:cNvPr id="27" name="Picture 26">
            <a:extLst>
              <a:ext uri="{FF2B5EF4-FFF2-40B4-BE49-F238E27FC236}">
                <a16:creationId xmlns:a16="http://schemas.microsoft.com/office/drawing/2014/main" id="{B940DC7A-150D-3005-48C6-599137B07DD9}"/>
              </a:ext>
            </a:extLst>
          </p:cNvPr>
          <p:cNvPicPr>
            <a:picLocks noChangeAspect="1"/>
          </p:cNvPicPr>
          <p:nvPr/>
        </p:nvPicPr>
        <p:blipFill>
          <a:blip r:embed="rId5"/>
          <a:srcRect l="3434" t="2157" r="5107" b="4629"/>
          <a:stretch>
            <a:fillRect/>
          </a:stretch>
        </p:blipFill>
        <p:spPr>
          <a:xfrm>
            <a:off x="10252421" y="5094470"/>
            <a:ext cx="1939579" cy="1454804"/>
          </a:xfrm>
          <a:prstGeom prst="rect">
            <a:avLst/>
          </a:prstGeom>
          <a:ln>
            <a:noFill/>
          </a:ln>
          <a:effectLst/>
        </p:spPr>
      </p:pic>
      <p:sp>
        <p:nvSpPr>
          <p:cNvPr id="29" name="TextBox 28">
            <a:extLst>
              <a:ext uri="{FF2B5EF4-FFF2-40B4-BE49-F238E27FC236}">
                <a16:creationId xmlns:a16="http://schemas.microsoft.com/office/drawing/2014/main" id="{0193A1F4-9F18-38B4-79DE-E9CCC5756759}"/>
              </a:ext>
            </a:extLst>
          </p:cNvPr>
          <p:cNvSpPr txBox="1"/>
          <p:nvPr/>
        </p:nvSpPr>
        <p:spPr>
          <a:xfrm>
            <a:off x="8687620" y="2943304"/>
            <a:ext cx="2399480" cy="646331"/>
          </a:xfrm>
          <a:prstGeom prst="rect">
            <a:avLst/>
          </a:prstGeom>
          <a:noFill/>
        </p:spPr>
        <p:txBody>
          <a:bodyPr wrap="square">
            <a:spAutoFit/>
          </a:bodyPr>
          <a:lstStyle/>
          <a:p>
            <a:r>
              <a:rPr lang="en-US" dirty="0">
                <a:latin typeface="+mj-lt"/>
              </a:rPr>
              <a:t>CRK-BASE                               (Rack for 1 – 4 Units) </a:t>
            </a:r>
          </a:p>
        </p:txBody>
      </p:sp>
      <p:sp>
        <p:nvSpPr>
          <p:cNvPr id="30" name="TextBox 29">
            <a:extLst>
              <a:ext uri="{FF2B5EF4-FFF2-40B4-BE49-F238E27FC236}">
                <a16:creationId xmlns:a16="http://schemas.microsoft.com/office/drawing/2014/main" id="{20E8E41F-5DB5-6B71-845E-3A00FD8D3BA3}"/>
              </a:ext>
            </a:extLst>
          </p:cNvPr>
          <p:cNvSpPr txBox="1"/>
          <p:nvPr/>
        </p:nvSpPr>
        <p:spPr>
          <a:xfrm>
            <a:off x="10367253" y="4287248"/>
            <a:ext cx="1709913" cy="646331"/>
          </a:xfrm>
          <a:prstGeom prst="rect">
            <a:avLst/>
          </a:prstGeom>
          <a:noFill/>
        </p:spPr>
        <p:txBody>
          <a:bodyPr wrap="square">
            <a:spAutoFit/>
          </a:bodyPr>
          <a:lstStyle/>
          <a:p>
            <a:pPr algn="r"/>
            <a:r>
              <a:rPr lang="en-US" dirty="0">
                <a:latin typeface="+mj-lt"/>
              </a:rPr>
              <a:t>CRK-ADDON (For Expansion) </a:t>
            </a:r>
          </a:p>
        </p:txBody>
      </p:sp>
      <p:pic>
        <p:nvPicPr>
          <p:cNvPr id="32" name="Picture 31">
            <a:extLst>
              <a:ext uri="{FF2B5EF4-FFF2-40B4-BE49-F238E27FC236}">
                <a16:creationId xmlns:a16="http://schemas.microsoft.com/office/drawing/2014/main" id="{CE772680-72F9-3624-0573-8D4072B17032}"/>
              </a:ext>
            </a:extLst>
          </p:cNvPr>
          <p:cNvPicPr>
            <a:picLocks noChangeAspect="1"/>
          </p:cNvPicPr>
          <p:nvPr/>
        </p:nvPicPr>
        <p:blipFill>
          <a:blip r:embed="rId6"/>
          <a:stretch>
            <a:fillRect/>
          </a:stretch>
        </p:blipFill>
        <p:spPr>
          <a:xfrm>
            <a:off x="8729096" y="3589635"/>
            <a:ext cx="1579001" cy="1749704"/>
          </a:xfrm>
          <a:prstGeom prst="rect">
            <a:avLst/>
          </a:prstGeom>
          <a:effectLst/>
        </p:spPr>
      </p:pic>
      <p:sp>
        <p:nvSpPr>
          <p:cNvPr id="10" name="TextBox 9">
            <a:extLst>
              <a:ext uri="{FF2B5EF4-FFF2-40B4-BE49-F238E27FC236}">
                <a16:creationId xmlns:a16="http://schemas.microsoft.com/office/drawing/2014/main" id="{95E9FAE0-B3F9-DBD2-4E00-7A0C07357BD6}"/>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Solutions Lineup</a:t>
            </a:r>
          </a:p>
        </p:txBody>
      </p:sp>
      <p:pic>
        <p:nvPicPr>
          <p:cNvPr id="16" name="Picture 15">
            <a:extLst>
              <a:ext uri="{FF2B5EF4-FFF2-40B4-BE49-F238E27FC236}">
                <a16:creationId xmlns:a16="http://schemas.microsoft.com/office/drawing/2014/main" id="{424FACD0-4686-DF0B-5AAC-3A1D7C0AB986}"/>
              </a:ext>
            </a:extLst>
          </p:cNvPr>
          <p:cNvPicPr>
            <a:picLocks noChangeAspect="1"/>
          </p:cNvPicPr>
          <p:nvPr/>
        </p:nvPicPr>
        <p:blipFill>
          <a:blip r:embed="rId7"/>
          <a:stretch>
            <a:fillRect/>
          </a:stretch>
        </p:blipFill>
        <p:spPr>
          <a:xfrm>
            <a:off x="4319113" y="2960066"/>
            <a:ext cx="1513805" cy="1513805"/>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477818D1-AA67-5D50-39E3-31B205E03FF4}"/>
              </a:ext>
            </a:extLst>
          </p:cNvPr>
          <p:cNvPicPr>
            <a:picLocks noChangeAspect="1"/>
          </p:cNvPicPr>
          <p:nvPr/>
        </p:nvPicPr>
        <p:blipFill>
          <a:blip r:embed="rId8"/>
          <a:stretch>
            <a:fillRect/>
          </a:stretch>
        </p:blipFill>
        <p:spPr>
          <a:xfrm>
            <a:off x="4260183" y="4235136"/>
            <a:ext cx="1619641" cy="1619641"/>
          </a:xfrm>
          <a:prstGeom prst="rect">
            <a:avLst/>
          </a:prstGeom>
          <a:effectLst>
            <a:outerShdw blurRad="50800" dist="38100" dir="2700000" algn="tl" rotWithShape="0">
              <a:prstClr val="black">
                <a:alpha val="40000"/>
              </a:prstClr>
            </a:outerShdw>
          </a:effectLst>
        </p:spPr>
      </p:pic>
      <p:sp>
        <p:nvSpPr>
          <p:cNvPr id="21" name="Title 1">
            <a:extLst>
              <a:ext uri="{FF2B5EF4-FFF2-40B4-BE49-F238E27FC236}">
                <a16:creationId xmlns:a16="http://schemas.microsoft.com/office/drawing/2014/main" id="{1D39C458-34D7-8055-C20C-9DF4125BB6FA}"/>
              </a:ext>
            </a:extLst>
          </p:cNvPr>
          <p:cNvSpPr>
            <a:spLocks noGrp="1"/>
          </p:cNvSpPr>
          <p:nvPr>
            <p:ph type="title"/>
          </p:nvPr>
        </p:nvSpPr>
        <p:spPr>
          <a:xfrm>
            <a:off x="287079" y="136527"/>
            <a:ext cx="11623897" cy="654224"/>
          </a:xfrm>
        </p:spPr>
        <p:txBody>
          <a:bodyPr/>
          <a:lstStyle/>
          <a:p>
            <a:r>
              <a:rPr lang="en-US" sz="3600" dirty="0"/>
              <a:t>TECHNOLOGY, PERFORMANCE, AND SYSTEM DESIGN</a:t>
            </a:r>
          </a:p>
        </p:txBody>
      </p:sp>
    </p:spTree>
    <p:extLst>
      <p:ext uri="{BB962C8B-B14F-4D97-AF65-F5344CB8AC3E}">
        <p14:creationId xmlns:p14="http://schemas.microsoft.com/office/powerpoint/2010/main" val="1749637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2121E-1AD4-905C-CAAA-616EE8AF183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B62E03D-76B8-AFBD-3507-530E5A4D3D42}"/>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Solutions Lineup</a:t>
            </a:r>
          </a:p>
        </p:txBody>
      </p:sp>
      <p:sp>
        <p:nvSpPr>
          <p:cNvPr id="7" name="TextBox 6">
            <a:extLst>
              <a:ext uri="{FF2B5EF4-FFF2-40B4-BE49-F238E27FC236}">
                <a16:creationId xmlns:a16="http://schemas.microsoft.com/office/drawing/2014/main" id="{6EED32DB-65AC-7FAE-9E78-202640688278}"/>
              </a:ext>
            </a:extLst>
          </p:cNvPr>
          <p:cNvSpPr txBox="1"/>
          <p:nvPr/>
        </p:nvSpPr>
        <p:spPr>
          <a:xfrm>
            <a:off x="287079" y="1441033"/>
            <a:ext cx="11015329" cy="584775"/>
          </a:xfrm>
          <a:prstGeom prst="rect">
            <a:avLst/>
          </a:prstGeom>
          <a:noFill/>
        </p:spPr>
        <p:txBody>
          <a:bodyPr wrap="square">
            <a:spAutoFit/>
          </a:bodyPr>
          <a:lstStyle/>
          <a:p>
            <a:pPr marL="0" indent="0">
              <a:spcBef>
                <a:spcPts val="2500"/>
              </a:spcBef>
              <a:buFont typeface="Arial" panose="020B0604020202020204" pitchFamily="34" charset="0"/>
              <a:buNone/>
            </a:pPr>
            <a:r>
              <a:rPr lang="en-US" sz="3200" dirty="0">
                <a:solidFill>
                  <a:srgbClr val="FF9600"/>
                </a:solidFill>
                <a:latin typeface="+mj-lt"/>
              </a:rPr>
              <a:t>CONFIGURED SERIES: CR Systems (Features &amp; Benefits)</a:t>
            </a:r>
          </a:p>
        </p:txBody>
      </p:sp>
      <p:sp>
        <p:nvSpPr>
          <p:cNvPr id="11" name="TextBox 10">
            <a:extLst>
              <a:ext uri="{FF2B5EF4-FFF2-40B4-BE49-F238E27FC236}">
                <a16:creationId xmlns:a16="http://schemas.microsoft.com/office/drawing/2014/main" id="{14C08BBA-CB2E-961C-4807-7D57EA560028}"/>
              </a:ext>
            </a:extLst>
          </p:cNvPr>
          <p:cNvSpPr txBox="1"/>
          <p:nvPr/>
        </p:nvSpPr>
        <p:spPr>
          <a:xfrm>
            <a:off x="3314700" y="2095257"/>
            <a:ext cx="8296275" cy="3108543"/>
          </a:xfrm>
          <a:prstGeom prst="rect">
            <a:avLst/>
          </a:prstGeom>
          <a:noFill/>
        </p:spPr>
        <p:txBody>
          <a:bodyPr wrap="square">
            <a:spAutoFit/>
          </a:bodyPr>
          <a:lstStyle/>
          <a:p>
            <a:pPr lvl="1" indent="-457200">
              <a:buFont typeface="Courier New" panose="02070309020205020404" pitchFamily="49" charset="0"/>
              <a:buChar char="o"/>
            </a:pPr>
            <a:r>
              <a:rPr lang="en-US" sz="2800" dirty="0"/>
              <a:t>Pre-fabricated and assembled racking system (with heaters) for use in flat rooftop or mechanical room applications</a:t>
            </a:r>
          </a:p>
          <a:p>
            <a:pPr lvl="1" indent="-457200">
              <a:buFont typeface="Courier New" panose="02070309020205020404" pitchFamily="49" charset="0"/>
              <a:buChar char="o"/>
            </a:pPr>
            <a:r>
              <a:rPr lang="en-US" sz="2800" dirty="0"/>
              <a:t>Floor standing models have a lower center of gravity (shorter than TTS) for increased stability and easier transportation</a:t>
            </a:r>
          </a:p>
          <a:p>
            <a:pPr lvl="1" indent="-457200">
              <a:buFont typeface="Courier New" panose="02070309020205020404" pitchFamily="49" charset="0"/>
              <a:buChar char="o"/>
            </a:pPr>
            <a:r>
              <a:rPr lang="en-US" sz="2800" dirty="0"/>
              <a:t>Pre-piped manifolds and condensate lines with pre-wired multi-system to reduce installation time</a:t>
            </a:r>
          </a:p>
          <a:p>
            <a:pPr lvl="1" indent="-457200">
              <a:buFont typeface="Courier New" panose="02070309020205020404" pitchFamily="49" charset="0"/>
              <a:buChar char="o"/>
            </a:pPr>
            <a:r>
              <a:rPr lang="en-US" sz="2800" dirty="0"/>
              <a:t>Professionally crated for direct site shipment</a:t>
            </a:r>
          </a:p>
        </p:txBody>
      </p:sp>
      <p:pic>
        <p:nvPicPr>
          <p:cNvPr id="3" name="Picture 2">
            <a:extLst>
              <a:ext uri="{FF2B5EF4-FFF2-40B4-BE49-F238E27FC236}">
                <a16:creationId xmlns:a16="http://schemas.microsoft.com/office/drawing/2014/main" id="{1ACD2584-13F6-6A42-4C34-6BA034F22E39}"/>
              </a:ext>
            </a:extLst>
          </p:cNvPr>
          <p:cNvPicPr>
            <a:picLocks noChangeAspect="1"/>
          </p:cNvPicPr>
          <p:nvPr/>
        </p:nvPicPr>
        <p:blipFill>
          <a:blip r:embed="rId2">
            <a:extLst>
              <a:ext uri="{28A0092B-C50C-407E-A947-70E740481C1C}">
                <a14:useLocalDpi xmlns:a14="http://schemas.microsoft.com/office/drawing/2010/main" val="0"/>
              </a:ext>
            </a:extLst>
          </a:blip>
          <a:srcRect t="96" b="96"/>
          <a:stretch/>
        </p:blipFill>
        <p:spPr>
          <a:xfrm>
            <a:off x="105559" y="2025808"/>
            <a:ext cx="3974979" cy="3608354"/>
          </a:xfrm>
          <a:prstGeom prst="rect">
            <a:avLst/>
          </a:prstGeom>
        </p:spPr>
      </p:pic>
      <p:pic>
        <p:nvPicPr>
          <p:cNvPr id="2" name="Picture 1">
            <a:extLst>
              <a:ext uri="{FF2B5EF4-FFF2-40B4-BE49-F238E27FC236}">
                <a16:creationId xmlns:a16="http://schemas.microsoft.com/office/drawing/2014/main" id="{84E5F24E-89AE-0F25-B2AE-FF2D6B3B0915}"/>
              </a:ext>
            </a:extLst>
          </p:cNvPr>
          <p:cNvPicPr>
            <a:picLocks noChangeAspect="1"/>
          </p:cNvPicPr>
          <p:nvPr/>
        </p:nvPicPr>
        <p:blipFill>
          <a:blip r:embed="rId3"/>
          <a:stretch>
            <a:fillRect/>
          </a:stretch>
        </p:blipFill>
        <p:spPr>
          <a:xfrm>
            <a:off x="10207566" y="4839157"/>
            <a:ext cx="1878875" cy="1882316"/>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106A69F6-5FB4-CDC6-8FF7-F05A9986FC56}"/>
              </a:ext>
            </a:extLst>
          </p:cNvPr>
          <p:cNvSpPr txBox="1"/>
          <p:nvPr/>
        </p:nvSpPr>
        <p:spPr>
          <a:xfrm>
            <a:off x="210879" y="5495017"/>
            <a:ext cx="3246696" cy="261610"/>
          </a:xfrm>
          <a:prstGeom prst="rect">
            <a:avLst/>
          </a:prstGeom>
          <a:noFill/>
        </p:spPr>
        <p:txBody>
          <a:bodyPr wrap="square" rtlCol="0">
            <a:spAutoFit/>
          </a:bodyPr>
          <a:lstStyle/>
          <a:p>
            <a:r>
              <a:rPr lang="en-US" sz="1050" i="1" dirty="0">
                <a:latin typeface="+mj-lt"/>
              </a:rPr>
              <a:t>CR61-FS6 Shown, NCC199CDV Pro Units Included.</a:t>
            </a:r>
          </a:p>
        </p:txBody>
      </p:sp>
      <p:sp>
        <p:nvSpPr>
          <p:cNvPr id="8" name="TextBox 7">
            <a:extLst>
              <a:ext uri="{FF2B5EF4-FFF2-40B4-BE49-F238E27FC236}">
                <a16:creationId xmlns:a16="http://schemas.microsoft.com/office/drawing/2014/main" id="{9B0AA1B9-83F9-B66B-B534-60C18B896DAD}"/>
              </a:ext>
            </a:extLst>
          </p:cNvPr>
          <p:cNvSpPr txBox="1"/>
          <p:nvPr/>
        </p:nvSpPr>
        <p:spPr>
          <a:xfrm>
            <a:off x="3931584" y="5441156"/>
            <a:ext cx="2767937" cy="369332"/>
          </a:xfrm>
          <a:prstGeom prst="rect">
            <a:avLst/>
          </a:prstGeom>
          <a:noFill/>
        </p:spPr>
        <p:txBody>
          <a:bodyPr wrap="square">
            <a:spAutoFit/>
          </a:bodyPr>
          <a:lstStyle/>
          <a:p>
            <a:r>
              <a:rPr lang="en-US" sz="1800" dirty="0">
                <a:solidFill>
                  <a:srgbClr val="FF9600"/>
                </a:solidFill>
                <a:latin typeface="+mj-lt"/>
              </a:rPr>
              <a:t>(CR = Commercial Rack)</a:t>
            </a:r>
            <a:endParaRPr lang="en-US" dirty="0"/>
          </a:p>
        </p:txBody>
      </p:sp>
      <p:sp>
        <p:nvSpPr>
          <p:cNvPr id="13" name="Title 1">
            <a:extLst>
              <a:ext uri="{FF2B5EF4-FFF2-40B4-BE49-F238E27FC236}">
                <a16:creationId xmlns:a16="http://schemas.microsoft.com/office/drawing/2014/main" id="{7377029F-31E3-879E-95CF-A7B9BD1E267C}"/>
              </a:ext>
            </a:extLst>
          </p:cNvPr>
          <p:cNvSpPr>
            <a:spLocks noGrp="1"/>
          </p:cNvSpPr>
          <p:nvPr>
            <p:ph type="title"/>
          </p:nvPr>
        </p:nvSpPr>
        <p:spPr>
          <a:xfrm>
            <a:off x="287079" y="136527"/>
            <a:ext cx="11623897" cy="654224"/>
          </a:xfrm>
        </p:spPr>
        <p:txBody>
          <a:bodyPr/>
          <a:lstStyle/>
          <a:p>
            <a:r>
              <a:rPr lang="en-US" sz="3600" dirty="0"/>
              <a:t>TECHNOLOGY, PERFORMANCE, AND SYSTEM DESIGN</a:t>
            </a:r>
          </a:p>
        </p:txBody>
      </p:sp>
    </p:spTree>
    <p:extLst>
      <p:ext uri="{BB962C8B-B14F-4D97-AF65-F5344CB8AC3E}">
        <p14:creationId xmlns:p14="http://schemas.microsoft.com/office/powerpoint/2010/main" val="3135066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81246-B9F6-54C5-8CDD-2CE976BE1D24}"/>
              </a:ext>
            </a:extLst>
          </p:cNvPr>
          <p:cNvSpPr>
            <a:spLocks noGrp="1"/>
          </p:cNvSpPr>
          <p:nvPr>
            <p:ph type="title"/>
          </p:nvPr>
        </p:nvSpPr>
        <p:spPr>
          <a:xfrm>
            <a:off x="0" y="136526"/>
            <a:ext cx="12192000" cy="788507"/>
          </a:xfrm>
        </p:spPr>
        <p:txBody>
          <a:bodyPr/>
          <a:lstStyle/>
          <a:p>
            <a:pPr algn="ctr"/>
            <a:r>
              <a:rPr lang="en-US" dirty="0">
                <a:solidFill>
                  <a:schemeClr val="tx1"/>
                </a:solidFill>
              </a:rPr>
              <a:t>NORITZ</a:t>
            </a:r>
          </a:p>
        </p:txBody>
      </p:sp>
      <p:pic>
        <p:nvPicPr>
          <p:cNvPr id="5" name="Graphic 4">
            <a:extLst>
              <a:ext uri="{FF2B5EF4-FFF2-40B4-BE49-F238E27FC236}">
                <a16:creationId xmlns:a16="http://schemas.microsoft.com/office/drawing/2014/main" id="{BDE37D95-164B-7A4D-049D-1CD6E4A29E31}"/>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4957723" y="1143092"/>
            <a:ext cx="2276553" cy="3976577"/>
          </a:xfrm>
          <a:prstGeom prst="rect">
            <a:avLst/>
          </a:prstGeom>
        </p:spPr>
      </p:pic>
      <p:pic>
        <p:nvPicPr>
          <p:cNvPr id="13" name="Picture 12">
            <a:extLst>
              <a:ext uri="{FF2B5EF4-FFF2-40B4-BE49-F238E27FC236}">
                <a16:creationId xmlns:a16="http://schemas.microsoft.com/office/drawing/2014/main" id="{BE3F5821-F1A5-5438-0E32-1141E39732D4}"/>
              </a:ext>
            </a:extLst>
          </p:cNvPr>
          <p:cNvPicPr>
            <a:picLocks noChangeAspect="1"/>
          </p:cNvPicPr>
          <p:nvPr/>
        </p:nvPicPr>
        <p:blipFill rotWithShape="1">
          <a:blip r:embed="rId3">
            <a:alphaModFix amt="10000"/>
          </a:blip>
          <a:srcRect l="15098" t="12595" r="17576"/>
          <a:stretch>
            <a:fillRect/>
          </a:stretch>
        </p:blipFill>
        <p:spPr>
          <a:xfrm>
            <a:off x="7549116" y="0"/>
            <a:ext cx="4642884" cy="6858000"/>
          </a:xfrm>
          <a:prstGeom prst="rect">
            <a:avLst/>
          </a:prstGeom>
        </p:spPr>
      </p:pic>
      <p:sp>
        <p:nvSpPr>
          <p:cNvPr id="18" name="Rectangle 17">
            <a:extLst>
              <a:ext uri="{FF2B5EF4-FFF2-40B4-BE49-F238E27FC236}">
                <a16:creationId xmlns:a16="http://schemas.microsoft.com/office/drawing/2014/main" id="{9B22DBFE-5EC7-9B5E-70A6-3B4815B9962D}"/>
              </a:ext>
            </a:extLst>
          </p:cNvPr>
          <p:cNvSpPr/>
          <p:nvPr/>
        </p:nvSpPr>
        <p:spPr>
          <a:xfrm>
            <a:off x="0" y="3341562"/>
            <a:ext cx="4642884" cy="2378754"/>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13ADD0A-AC92-B456-C884-9E34165153E0}"/>
              </a:ext>
            </a:extLst>
          </p:cNvPr>
          <p:cNvPicPr>
            <a:picLocks noChangeAspect="1"/>
          </p:cNvPicPr>
          <p:nvPr/>
        </p:nvPicPr>
        <p:blipFill>
          <a:blip r:embed="rId4">
            <a:extLst>
              <a:ext uri="{28A0092B-C50C-407E-A947-70E740481C1C}">
                <a14:useLocalDpi xmlns:a14="http://schemas.microsoft.com/office/drawing/2010/main" val="0"/>
              </a:ext>
            </a:extLst>
          </a:blip>
          <a:srcRect l="32" r="32"/>
          <a:stretch/>
        </p:blipFill>
        <p:spPr>
          <a:xfrm>
            <a:off x="0" y="3382403"/>
            <a:ext cx="4763386" cy="2163808"/>
          </a:xfrm>
          <a:prstGeom prst="rect">
            <a:avLst/>
          </a:prstGeom>
        </p:spPr>
      </p:pic>
      <p:sp>
        <p:nvSpPr>
          <p:cNvPr id="17" name="TextBox 16">
            <a:extLst>
              <a:ext uri="{FF2B5EF4-FFF2-40B4-BE49-F238E27FC236}">
                <a16:creationId xmlns:a16="http://schemas.microsoft.com/office/drawing/2014/main" id="{4698D17D-6295-F22D-3377-247A1F84819F}"/>
              </a:ext>
            </a:extLst>
          </p:cNvPr>
          <p:cNvSpPr txBox="1"/>
          <p:nvPr/>
        </p:nvSpPr>
        <p:spPr>
          <a:xfrm>
            <a:off x="7549116" y="136526"/>
            <a:ext cx="4642884" cy="5632311"/>
          </a:xfrm>
          <a:prstGeom prst="rect">
            <a:avLst/>
          </a:prstGeom>
          <a:noFill/>
        </p:spPr>
        <p:txBody>
          <a:bodyPr wrap="square">
            <a:spAutoFit/>
          </a:bodyPr>
          <a:lstStyle/>
          <a:p>
            <a:r>
              <a:rPr lang="en-US" sz="2000" b="1" dirty="0">
                <a:latin typeface="+mj-lt"/>
              </a:rPr>
              <a:t>Over 75 Years of Innovation</a:t>
            </a:r>
          </a:p>
          <a:p>
            <a:pPr marL="342900" indent="-342900">
              <a:buFont typeface="Arial" panose="020B0604020202020204" pitchFamily="34" charset="0"/>
              <a:buChar char="•"/>
            </a:pPr>
            <a:r>
              <a:rPr lang="en-US" sz="2000" dirty="0">
                <a:latin typeface="+mj-lt"/>
              </a:rPr>
              <a:t>Established in 1951, Noritz is Globally Headquartered in Kobe, Japan. </a:t>
            </a:r>
          </a:p>
          <a:p>
            <a:pPr marL="342900" indent="-342900">
              <a:buFont typeface="Arial" panose="020B0604020202020204" pitchFamily="34" charset="0"/>
              <a:buChar char="•"/>
            </a:pPr>
            <a:r>
              <a:rPr lang="en-US" sz="2000" dirty="0">
                <a:latin typeface="+mj-lt"/>
              </a:rPr>
              <a:t>Noritz America out of Fountain Valley, CA has been present since 2002 covering US &amp; CANADA.</a:t>
            </a:r>
          </a:p>
          <a:p>
            <a:pPr marL="342900" indent="-342900">
              <a:buFont typeface="Arial" panose="020B0604020202020204" pitchFamily="34" charset="0"/>
              <a:buChar char="•"/>
            </a:pPr>
            <a:endParaRPr lang="en-US" sz="2000" dirty="0">
              <a:latin typeface="+mj-lt"/>
            </a:endParaRPr>
          </a:p>
          <a:p>
            <a:r>
              <a:rPr lang="en-US" sz="2000" b="1" dirty="0">
                <a:latin typeface="+mj-lt"/>
              </a:rPr>
              <a:t>Over 1 Million</a:t>
            </a:r>
          </a:p>
          <a:p>
            <a:pPr marL="342900" indent="-342900">
              <a:buFont typeface="Arial" panose="020B0604020202020204" pitchFamily="34" charset="0"/>
              <a:buChar char="•"/>
            </a:pPr>
            <a:r>
              <a:rPr lang="en-US" sz="2000" dirty="0">
                <a:latin typeface="+mj-lt"/>
              </a:rPr>
              <a:t>Units of gas water heaters manufactured in Japan per year. Our factory in Japan quickly delivers water heating products to match the specific needs of local customers around the world.</a:t>
            </a:r>
          </a:p>
          <a:p>
            <a:pPr marL="342900" indent="-342900">
              <a:buFont typeface="Arial" panose="020B0604020202020204" pitchFamily="34" charset="0"/>
              <a:buChar char="•"/>
            </a:pPr>
            <a:endParaRPr lang="en-US" sz="2000" dirty="0">
              <a:latin typeface="+mj-lt"/>
            </a:endParaRPr>
          </a:p>
          <a:p>
            <a:r>
              <a:rPr lang="en-US" sz="2000" b="1" dirty="0">
                <a:latin typeface="+mj-lt"/>
              </a:rPr>
              <a:t>Operation in 17 Countries</a:t>
            </a:r>
          </a:p>
          <a:p>
            <a:pPr marL="342900" indent="-342900">
              <a:buFont typeface="Arial" panose="020B0604020202020204" pitchFamily="34" charset="0"/>
              <a:buChar char="•"/>
            </a:pPr>
            <a:r>
              <a:rPr lang="en-US" sz="2000" dirty="0">
                <a:latin typeface="+mj-lt"/>
              </a:rPr>
              <a:t>Over 3,600 Employees in Japan, over 2,700 Outside Japan for a total of OVER 6,300 employees Worldwide.</a:t>
            </a:r>
          </a:p>
        </p:txBody>
      </p:sp>
      <p:pic>
        <p:nvPicPr>
          <p:cNvPr id="3" name="Graphic 6">
            <a:extLst>
              <a:ext uri="{FF2B5EF4-FFF2-40B4-BE49-F238E27FC236}">
                <a16:creationId xmlns:a16="http://schemas.microsoft.com/office/drawing/2014/main" id="{4844330F-9104-7243-4517-148E60730D31}"/>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629222" y="2407000"/>
            <a:ext cx="3773375" cy="689550"/>
          </a:xfrm>
          <a:prstGeom prst="rect">
            <a:avLst/>
          </a:prstGeom>
        </p:spPr>
      </p:pic>
    </p:spTree>
    <p:extLst>
      <p:ext uri="{BB962C8B-B14F-4D97-AF65-F5344CB8AC3E}">
        <p14:creationId xmlns:p14="http://schemas.microsoft.com/office/powerpoint/2010/main" val="2831238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A2D32-57E0-AFA1-FD16-A5C1DB75AA1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A5316A4-2295-51DD-AFC8-412FB6DA0E8F}"/>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Solutions Lineup</a:t>
            </a:r>
          </a:p>
        </p:txBody>
      </p:sp>
      <p:sp>
        <p:nvSpPr>
          <p:cNvPr id="7" name="TextBox 6">
            <a:extLst>
              <a:ext uri="{FF2B5EF4-FFF2-40B4-BE49-F238E27FC236}">
                <a16:creationId xmlns:a16="http://schemas.microsoft.com/office/drawing/2014/main" id="{0A29A1E5-7485-1B09-8ED4-9F78B008CC5B}"/>
              </a:ext>
            </a:extLst>
          </p:cNvPr>
          <p:cNvSpPr txBox="1"/>
          <p:nvPr/>
        </p:nvSpPr>
        <p:spPr>
          <a:xfrm>
            <a:off x="287079" y="1441033"/>
            <a:ext cx="11015329" cy="584775"/>
          </a:xfrm>
          <a:prstGeom prst="rect">
            <a:avLst/>
          </a:prstGeom>
          <a:noFill/>
        </p:spPr>
        <p:txBody>
          <a:bodyPr wrap="square">
            <a:spAutoFit/>
          </a:bodyPr>
          <a:lstStyle/>
          <a:p>
            <a:pPr marL="0" indent="0">
              <a:spcBef>
                <a:spcPts val="2500"/>
              </a:spcBef>
              <a:buFont typeface="Arial" panose="020B0604020202020204" pitchFamily="34" charset="0"/>
              <a:buNone/>
            </a:pPr>
            <a:r>
              <a:rPr lang="en-US" sz="3200" dirty="0">
                <a:solidFill>
                  <a:srgbClr val="FF9600"/>
                </a:solidFill>
                <a:latin typeface="+mj-lt"/>
              </a:rPr>
              <a:t>CONFIGURED SERIES: CR Systems (Options)</a:t>
            </a:r>
          </a:p>
        </p:txBody>
      </p:sp>
      <p:sp>
        <p:nvSpPr>
          <p:cNvPr id="11" name="TextBox 10">
            <a:extLst>
              <a:ext uri="{FF2B5EF4-FFF2-40B4-BE49-F238E27FC236}">
                <a16:creationId xmlns:a16="http://schemas.microsoft.com/office/drawing/2014/main" id="{C10C6336-7A75-4794-8E18-57301ADA5908}"/>
              </a:ext>
            </a:extLst>
          </p:cNvPr>
          <p:cNvSpPr txBox="1"/>
          <p:nvPr/>
        </p:nvSpPr>
        <p:spPr>
          <a:xfrm>
            <a:off x="3712780" y="2074570"/>
            <a:ext cx="8046077" cy="3293209"/>
          </a:xfrm>
          <a:prstGeom prst="rect">
            <a:avLst/>
          </a:prstGeom>
          <a:noFill/>
        </p:spPr>
        <p:txBody>
          <a:bodyPr wrap="square">
            <a:spAutoFit/>
          </a:bodyPr>
          <a:lstStyle/>
          <a:p>
            <a:pPr marL="0" lvl="1"/>
            <a:r>
              <a:rPr lang="en-US" sz="2800" dirty="0"/>
              <a:t>Wall Hanging</a:t>
            </a:r>
          </a:p>
          <a:p>
            <a:pPr lvl="2" indent="-457200">
              <a:buFont typeface="Courier New" panose="02070309020205020404" pitchFamily="49" charset="0"/>
              <a:buChar char="o"/>
            </a:pPr>
            <a:r>
              <a:rPr lang="en-US" sz="2000" dirty="0"/>
              <a:t>CR61-WH2 (2 Units)</a:t>
            </a:r>
          </a:p>
          <a:p>
            <a:pPr lvl="2" indent="-457200">
              <a:buFont typeface="Courier New" panose="02070309020205020404" pitchFamily="49" charset="0"/>
              <a:buChar char="o"/>
            </a:pPr>
            <a:r>
              <a:rPr lang="en-US" sz="2000" dirty="0"/>
              <a:t>CR61-WH3 (3 Units)</a:t>
            </a:r>
          </a:p>
          <a:p>
            <a:pPr marL="0" lvl="1"/>
            <a:r>
              <a:rPr lang="en-US" sz="2800" dirty="0"/>
              <a:t>Floor Standing</a:t>
            </a:r>
          </a:p>
          <a:p>
            <a:pPr lvl="2" indent="-457200">
              <a:buFont typeface="Courier New" panose="02070309020205020404" pitchFamily="49" charset="0"/>
              <a:buChar char="o"/>
            </a:pPr>
            <a:r>
              <a:rPr lang="en-US" sz="2000" dirty="0"/>
              <a:t>CR61-FS3 (3 Units)</a:t>
            </a:r>
          </a:p>
          <a:p>
            <a:pPr lvl="2" indent="-457200">
              <a:buFont typeface="Courier New" panose="02070309020205020404" pitchFamily="49" charset="0"/>
              <a:buChar char="o"/>
            </a:pPr>
            <a:r>
              <a:rPr lang="en-US" sz="2000" dirty="0"/>
              <a:t>CR61-FS4 (4 Units)</a:t>
            </a:r>
          </a:p>
          <a:p>
            <a:pPr lvl="2" indent="-457200">
              <a:buFont typeface="Courier New" panose="02070309020205020404" pitchFamily="49" charset="0"/>
              <a:buChar char="o"/>
            </a:pPr>
            <a:r>
              <a:rPr lang="en-US" sz="2000" dirty="0"/>
              <a:t>CR61-FS5 (5 Units)</a:t>
            </a:r>
          </a:p>
          <a:p>
            <a:pPr lvl="2" indent="-457200">
              <a:buFont typeface="Courier New" panose="02070309020205020404" pitchFamily="49" charset="0"/>
              <a:buChar char="o"/>
            </a:pPr>
            <a:r>
              <a:rPr lang="en-US" sz="2000" dirty="0"/>
              <a:t>CR61-FS6 (6 Units)</a:t>
            </a:r>
          </a:p>
          <a:p>
            <a:pPr marL="457200" lvl="2"/>
            <a:endParaRPr lang="en-US" sz="3200" dirty="0"/>
          </a:p>
        </p:txBody>
      </p:sp>
      <p:sp>
        <p:nvSpPr>
          <p:cNvPr id="12" name="TextBox 11">
            <a:extLst>
              <a:ext uri="{FF2B5EF4-FFF2-40B4-BE49-F238E27FC236}">
                <a16:creationId xmlns:a16="http://schemas.microsoft.com/office/drawing/2014/main" id="{07A98B1E-4BCA-840E-01C1-64B9613601B7}"/>
              </a:ext>
            </a:extLst>
          </p:cNvPr>
          <p:cNvSpPr txBox="1"/>
          <p:nvPr/>
        </p:nvSpPr>
        <p:spPr>
          <a:xfrm>
            <a:off x="287080" y="5237356"/>
            <a:ext cx="3246696" cy="261610"/>
          </a:xfrm>
          <a:prstGeom prst="rect">
            <a:avLst/>
          </a:prstGeom>
          <a:noFill/>
        </p:spPr>
        <p:txBody>
          <a:bodyPr wrap="square" rtlCol="0">
            <a:spAutoFit/>
          </a:bodyPr>
          <a:lstStyle/>
          <a:p>
            <a:r>
              <a:rPr lang="en-US" sz="1050" i="1" dirty="0">
                <a:latin typeface="+mj-lt"/>
              </a:rPr>
              <a:t>CR61-WH3 Shown, NCC199CDV Pro Units Included.</a:t>
            </a:r>
          </a:p>
        </p:txBody>
      </p:sp>
      <p:pic>
        <p:nvPicPr>
          <p:cNvPr id="16" name="Picture 15">
            <a:extLst>
              <a:ext uri="{FF2B5EF4-FFF2-40B4-BE49-F238E27FC236}">
                <a16:creationId xmlns:a16="http://schemas.microsoft.com/office/drawing/2014/main" id="{4DD383BA-3338-D41A-992B-188E998F7A9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8052" y="2095257"/>
            <a:ext cx="3103071" cy="3072650"/>
          </a:xfrm>
          <a:prstGeom prst="rect">
            <a:avLst/>
          </a:prstGeom>
        </p:spPr>
      </p:pic>
      <p:pic>
        <p:nvPicPr>
          <p:cNvPr id="18" name="Picture 17">
            <a:extLst>
              <a:ext uri="{FF2B5EF4-FFF2-40B4-BE49-F238E27FC236}">
                <a16:creationId xmlns:a16="http://schemas.microsoft.com/office/drawing/2014/main" id="{D44D1B71-69DE-48E7-6D17-E1EFA16A5A6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35818" y="3143410"/>
            <a:ext cx="3346411" cy="2354655"/>
          </a:xfrm>
          <a:prstGeom prst="rect">
            <a:avLst/>
          </a:prstGeom>
        </p:spPr>
      </p:pic>
      <p:sp>
        <p:nvSpPr>
          <p:cNvPr id="20" name="TextBox 19">
            <a:extLst>
              <a:ext uri="{FF2B5EF4-FFF2-40B4-BE49-F238E27FC236}">
                <a16:creationId xmlns:a16="http://schemas.microsoft.com/office/drawing/2014/main" id="{E9521BBE-84F7-1FE0-D664-1DE90770FC29}"/>
              </a:ext>
            </a:extLst>
          </p:cNvPr>
          <p:cNvSpPr txBox="1"/>
          <p:nvPr/>
        </p:nvSpPr>
        <p:spPr>
          <a:xfrm>
            <a:off x="7591425" y="2095257"/>
            <a:ext cx="4346436" cy="1015663"/>
          </a:xfrm>
          <a:prstGeom prst="rect">
            <a:avLst/>
          </a:prstGeom>
          <a:noFill/>
        </p:spPr>
        <p:txBody>
          <a:bodyPr wrap="square">
            <a:spAutoFit/>
          </a:bodyPr>
          <a:lstStyle/>
          <a:p>
            <a:r>
              <a:rPr lang="en-US" sz="2000" dirty="0"/>
              <a:t>CR61 Wheel Kit is designed to simplify logistics of moving Noritz Commercial Racks from the crate to the installation site.</a:t>
            </a:r>
          </a:p>
        </p:txBody>
      </p:sp>
      <p:sp>
        <p:nvSpPr>
          <p:cNvPr id="8" name="Title 1">
            <a:extLst>
              <a:ext uri="{FF2B5EF4-FFF2-40B4-BE49-F238E27FC236}">
                <a16:creationId xmlns:a16="http://schemas.microsoft.com/office/drawing/2014/main" id="{939D933C-7D38-5EC2-0DC7-1D5262753FF7}"/>
              </a:ext>
            </a:extLst>
          </p:cNvPr>
          <p:cNvSpPr>
            <a:spLocks noGrp="1"/>
          </p:cNvSpPr>
          <p:nvPr>
            <p:ph type="title"/>
          </p:nvPr>
        </p:nvSpPr>
        <p:spPr>
          <a:xfrm>
            <a:off x="287079" y="136527"/>
            <a:ext cx="11623897" cy="654224"/>
          </a:xfrm>
        </p:spPr>
        <p:txBody>
          <a:bodyPr/>
          <a:lstStyle/>
          <a:p>
            <a:r>
              <a:rPr lang="en-US" sz="3600" dirty="0"/>
              <a:t>TECHNOLOGY, PERFORMANCE, AND SYSTEM DESIGN</a:t>
            </a:r>
          </a:p>
        </p:txBody>
      </p:sp>
    </p:spTree>
    <p:extLst>
      <p:ext uri="{BB962C8B-B14F-4D97-AF65-F5344CB8AC3E}">
        <p14:creationId xmlns:p14="http://schemas.microsoft.com/office/powerpoint/2010/main" val="1056790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51ECC-32E5-32A0-5DD1-4DE32D1CAD5D}"/>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ABA77CA9-FC50-4FD1-DEE5-30902CDF375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0398" y="1858471"/>
            <a:ext cx="3472720" cy="4112433"/>
          </a:xfrm>
          <a:prstGeom prst="rect">
            <a:avLst/>
          </a:prstGeom>
        </p:spPr>
      </p:pic>
      <p:sp>
        <p:nvSpPr>
          <p:cNvPr id="4" name="TextBox 3">
            <a:extLst>
              <a:ext uri="{FF2B5EF4-FFF2-40B4-BE49-F238E27FC236}">
                <a16:creationId xmlns:a16="http://schemas.microsoft.com/office/drawing/2014/main" id="{02FC267C-51BE-A52C-5235-D16829C3440D}"/>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Solutions Lineup</a:t>
            </a:r>
          </a:p>
        </p:txBody>
      </p:sp>
      <p:sp>
        <p:nvSpPr>
          <p:cNvPr id="7" name="TextBox 6">
            <a:extLst>
              <a:ext uri="{FF2B5EF4-FFF2-40B4-BE49-F238E27FC236}">
                <a16:creationId xmlns:a16="http://schemas.microsoft.com/office/drawing/2014/main" id="{1395713E-9827-C993-7027-D00015887C87}"/>
              </a:ext>
            </a:extLst>
          </p:cNvPr>
          <p:cNvSpPr txBox="1"/>
          <p:nvPr/>
        </p:nvSpPr>
        <p:spPr>
          <a:xfrm>
            <a:off x="287079" y="1441033"/>
            <a:ext cx="11015329" cy="584775"/>
          </a:xfrm>
          <a:prstGeom prst="rect">
            <a:avLst/>
          </a:prstGeom>
          <a:noFill/>
        </p:spPr>
        <p:txBody>
          <a:bodyPr wrap="square">
            <a:spAutoFit/>
          </a:bodyPr>
          <a:lstStyle/>
          <a:p>
            <a:pPr marL="0" indent="0">
              <a:spcBef>
                <a:spcPts val="2500"/>
              </a:spcBef>
              <a:buFont typeface="Arial" panose="020B0604020202020204" pitchFamily="34" charset="0"/>
              <a:buNone/>
            </a:pPr>
            <a:r>
              <a:rPr lang="en-US" sz="3200" dirty="0">
                <a:solidFill>
                  <a:srgbClr val="FF9600"/>
                </a:solidFill>
                <a:latin typeface="+mj-lt"/>
              </a:rPr>
              <a:t>ENGINEERED SERIES: TTS Systems (Features &amp; Benefits)</a:t>
            </a:r>
          </a:p>
        </p:txBody>
      </p:sp>
      <p:sp>
        <p:nvSpPr>
          <p:cNvPr id="11" name="TextBox 10">
            <a:extLst>
              <a:ext uri="{FF2B5EF4-FFF2-40B4-BE49-F238E27FC236}">
                <a16:creationId xmlns:a16="http://schemas.microsoft.com/office/drawing/2014/main" id="{A2C261EB-CBAA-E507-E230-95386900C03A}"/>
              </a:ext>
            </a:extLst>
          </p:cNvPr>
          <p:cNvSpPr txBox="1"/>
          <p:nvPr/>
        </p:nvSpPr>
        <p:spPr>
          <a:xfrm>
            <a:off x="2952750" y="2362292"/>
            <a:ext cx="9105900" cy="3170099"/>
          </a:xfrm>
          <a:prstGeom prst="rect">
            <a:avLst/>
          </a:prstGeom>
          <a:noFill/>
        </p:spPr>
        <p:txBody>
          <a:bodyPr wrap="square">
            <a:spAutoFit/>
          </a:bodyPr>
          <a:lstStyle/>
          <a:p>
            <a:pPr lvl="1" indent="-457200">
              <a:buFont typeface="Courier New" panose="02070309020205020404" pitchFamily="49" charset="0"/>
              <a:buChar char="o"/>
            </a:pPr>
            <a:r>
              <a:rPr lang="en-US" sz="2500" dirty="0"/>
              <a:t>Most UNMATCHED Complete Water Heater Solution in the Industry</a:t>
            </a:r>
          </a:p>
          <a:p>
            <a:pPr lvl="1" indent="-457200">
              <a:buFont typeface="Courier New" panose="02070309020205020404" pitchFamily="49" charset="0"/>
              <a:buChar char="o"/>
            </a:pPr>
            <a:r>
              <a:rPr lang="en-US" sz="2500" dirty="0"/>
              <a:t>OPC (One Point of Connection) </a:t>
            </a:r>
          </a:p>
          <a:p>
            <a:pPr lvl="2" indent="-457200">
              <a:buFont typeface="Courier New" panose="02070309020205020404" pitchFamily="49" charset="0"/>
              <a:buChar char="o"/>
            </a:pPr>
            <a:r>
              <a:rPr lang="en-US" sz="2500" dirty="0"/>
              <a:t>Water, Power, Gas, Condensate, Recirculation, Storage</a:t>
            </a:r>
          </a:p>
          <a:p>
            <a:pPr lvl="1" indent="-457200">
              <a:buFont typeface="Courier New" panose="02070309020205020404" pitchFamily="49" charset="0"/>
              <a:buChar char="o"/>
            </a:pPr>
            <a:r>
              <a:rPr lang="en-US" sz="2500" dirty="0"/>
              <a:t>Resulting in a significant reduction in labor hours, contributing to improved operational efficiency, resource optimization, and reduction in business closure hours</a:t>
            </a:r>
          </a:p>
          <a:p>
            <a:pPr lvl="1" indent="-457200">
              <a:buFont typeface="Courier New" panose="02070309020205020404" pitchFamily="49" charset="0"/>
              <a:buChar char="o"/>
            </a:pPr>
            <a:r>
              <a:rPr lang="en-US" sz="2500" dirty="0"/>
              <a:t>Professionally engineered solutions with customized options through FIOPs (Factory Installed Options). All FIOPs are engineered and highly-modular.</a:t>
            </a:r>
          </a:p>
        </p:txBody>
      </p:sp>
      <p:sp>
        <p:nvSpPr>
          <p:cNvPr id="8" name="TextBox 7">
            <a:extLst>
              <a:ext uri="{FF2B5EF4-FFF2-40B4-BE49-F238E27FC236}">
                <a16:creationId xmlns:a16="http://schemas.microsoft.com/office/drawing/2014/main" id="{21AF0320-7B90-E956-4FA0-112ADB33DF7E}"/>
              </a:ext>
            </a:extLst>
          </p:cNvPr>
          <p:cNvSpPr txBox="1"/>
          <p:nvPr/>
        </p:nvSpPr>
        <p:spPr>
          <a:xfrm>
            <a:off x="2876550" y="1969543"/>
            <a:ext cx="3402666" cy="369332"/>
          </a:xfrm>
          <a:prstGeom prst="rect">
            <a:avLst/>
          </a:prstGeom>
          <a:noFill/>
        </p:spPr>
        <p:txBody>
          <a:bodyPr wrap="square">
            <a:spAutoFit/>
          </a:bodyPr>
          <a:lstStyle/>
          <a:p>
            <a:r>
              <a:rPr lang="en-US" sz="1800" dirty="0">
                <a:solidFill>
                  <a:srgbClr val="FF9600"/>
                </a:solidFill>
                <a:latin typeface="+mj-lt"/>
              </a:rPr>
              <a:t>(TTS = Total Tankless Solution)</a:t>
            </a:r>
            <a:endParaRPr lang="en-US" dirty="0"/>
          </a:p>
        </p:txBody>
      </p:sp>
      <p:sp>
        <p:nvSpPr>
          <p:cNvPr id="16" name="TextBox 15">
            <a:extLst>
              <a:ext uri="{FF2B5EF4-FFF2-40B4-BE49-F238E27FC236}">
                <a16:creationId xmlns:a16="http://schemas.microsoft.com/office/drawing/2014/main" id="{013B7FED-58F1-423B-728F-B865B4090D4B}"/>
              </a:ext>
            </a:extLst>
          </p:cNvPr>
          <p:cNvSpPr txBox="1"/>
          <p:nvPr/>
        </p:nvSpPr>
        <p:spPr>
          <a:xfrm>
            <a:off x="287079" y="5548309"/>
            <a:ext cx="3246696" cy="261610"/>
          </a:xfrm>
          <a:prstGeom prst="rect">
            <a:avLst/>
          </a:prstGeom>
          <a:noFill/>
        </p:spPr>
        <p:txBody>
          <a:bodyPr wrap="square" rtlCol="0">
            <a:spAutoFit/>
          </a:bodyPr>
          <a:lstStyle/>
          <a:p>
            <a:r>
              <a:rPr lang="en-US" sz="1050" i="1" dirty="0">
                <a:latin typeface="+mj-lt"/>
              </a:rPr>
              <a:t>TTS-S3 Shown, NCC199CDV Pro Units Included.</a:t>
            </a:r>
          </a:p>
        </p:txBody>
      </p:sp>
      <p:sp>
        <p:nvSpPr>
          <p:cNvPr id="9" name="Title 1">
            <a:extLst>
              <a:ext uri="{FF2B5EF4-FFF2-40B4-BE49-F238E27FC236}">
                <a16:creationId xmlns:a16="http://schemas.microsoft.com/office/drawing/2014/main" id="{F0699F28-8124-6DCC-7AF6-878B07EDAC64}"/>
              </a:ext>
            </a:extLst>
          </p:cNvPr>
          <p:cNvSpPr>
            <a:spLocks noGrp="1"/>
          </p:cNvSpPr>
          <p:nvPr>
            <p:ph type="title"/>
          </p:nvPr>
        </p:nvSpPr>
        <p:spPr>
          <a:xfrm>
            <a:off x="287079" y="136527"/>
            <a:ext cx="11623897" cy="654224"/>
          </a:xfrm>
        </p:spPr>
        <p:txBody>
          <a:bodyPr/>
          <a:lstStyle/>
          <a:p>
            <a:r>
              <a:rPr lang="en-US" sz="3600" dirty="0"/>
              <a:t>TECHNOLOGY, PERFORMANCE, AND SYSTEM DESIGN</a:t>
            </a:r>
          </a:p>
        </p:txBody>
      </p:sp>
      <p:pic>
        <p:nvPicPr>
          <p:cNvPr id="10" name="Picture 2">
            <a:extLst>
              <a:ext uri="{FF2B5EF4-FFF2-40B4-BE49-F238E27FC236}">
                <a16:creationId xmlns:a16="http://schemas.microsoft.com/office/drawing/2014/main" id="{8ADE4940-98A3-5CBE-75FF-4942A8C69B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69315" y="881079"/>
            <a:ext cx="1890104" cy="46796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475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E9123-2F1F-188D-2A06-D81021E3460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5DE3873-B0C0-454B-FC9C-35BAAEAD3139}"/>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Solutions Lineup</a:t>
            </a:r>
          </a:p>
        </p:txBody>
      </p:sp>
      <p:sp>
        <p:nvSpPr>
          <p:cNvPr id="7" name="TextBox 6">
            <a:extLst>
              <a:ext uri="{FF2B5EF4-FFF2-40B4-BE49-F238E27FC236}">
                <a16:creationId xmlns:a16="http://schemas.microsoft.com/office/drawing/2014/main" id="{DC9C4955-28C3-5617-B046-B11BC7B0009F}"/>
              </a:ext>
            </a:extLst>
          </p:cNvPr>
          <p:cNvSpPr txBox="1"/>
          <p:nvPr/>
        </p:nvSpPr>
        <p:spPr>
          <a:xfrm>
            <a:off x="287079" y="1441033"/>
            <a:ext cx="11015329" cy="584775"/>
          </a:xfrm>
          <a:prstGeom prst="rect">
            <a:avLst/>
          </a:prstGeom>
          <a:noFill/>
        </p:spPr>
        <p:txBody>
          <a:bodyPr wrap="square">
            <a:spAutoFit/>
          </a:bodyPr>
          <a:lstStyle/>
          <a:p>
            <a:pPr marL="0" indent="0">
              <a:spcBef>
                <a:spcPts val="2500"/>
              </a:spcBef>
              <a:buFont typeface="Arial" panose="020B0604020202020204" pitchFamily="34" charset="0"/>
              <a:buNone/>
            </a:pPr>
            <a:r>
              <a:rPr lang="en-US" sz="3200" dirty="0">
                <a:solidFill>
                  <a:srgbClr val="FF9600"/>
                </a:solidFill>
                <a:latin typeface="+mj-lt"/>
              </a:rPr>
              <a:t>ENGINEERED SERIES: TTS Systems (Options)</a:t>
            </a:r>
          </a:p>
        </p:txBody>
      </p:sp>
      <p:pic>
        <p:nvPicPr>
          <p:cNvPr id="3" name="Picture 2">
            <a:extLst>
              <a:ext uri="{FF2B5EF4-FFF2-40B4-BE49-F238E27FC236}">
                <a16:creationId xmlns:a16="http://schemas.microsoft.com/office/drawing/2014/main" id="{691F514A-BC0E-839C-CB12-8AC568D9B89B}"/>
              </a:ext>
            </a:extLst>
          </p:cNvPr>
          <p:cNvPicPr>
            <a:picLocks noChangeAspect="1"/>
          </p:cNvPicPr>
          <p:nvPr/>
        </p:nvPicPr>
        <p:blipFill rotWithShape="1">
          <a:blip r:embed="rId2"/>
          <a:srcRect l="277" r="277"/>
          <a:stretch>
            <a:fillRect/>
          </a:stretch>
        </p:blipFill>
        <p:spPr>
          <a:xfrm>
            <a:off x="3564194" y="2012702"/>
            <a:ext cx="2062521" cy="2062521"/>
          </a:xfrm>
          <a:prstGeom prst="ellipse">
            <a:avLst/>
          </a:prstGeom>
        </p:spPr>
      </p:pic>
      <p:pic>
        <p:nvPicPr>
          <p:cNvPr id="10" name="Picture 9">
            <a:extLst>
              <a:ext uri="{FF2B5EF4-FFF2-40B4-BE49-F238E27FC236}">
                <a16:creationId xmlns:a16="http://schemas.microsoft.com/office/drawing/2014/main" id="{56A64B7A-0E9C-1682-E1BF-857E15B6AB5B}"/>
              </a:ext>
            </a:extLst>
          </p:cNvPr>
          <p:cNvPicPr>
            <a:picLocks noChangeAspect="1"/>
          </p:cNvPicPr>
          <p:nvPr/>
        </p:nvPicPr>
        <p:blipFill rotWithShape="1">
          <a:blip r:embed="rId3"/>
          <a:srcRect t="366" b="366"/>
          <a:stretch>
            <a:fillRect/>
          </a:stretch>
        </p:blipFill>
        <p:spPr>
          <a:xfrm>
            <a:off x="6587835" y="2006961"/>
            <a:ext cx="2074001" cy="2074001"/>
          </a:xfrm>
          <a:prstGeom prst="ellipse">
            <a:avLst/>
          </a:prstGeom>
        </p:spPr>
      </p:pic>
      <p:pic>
        <p:nvPicPr>
          <p:cNvPr id="13" name="Picture 12">
            <a:extLst>
              <a:ext uri="{FF2B5EF4-FFF2-40B4-BE49-F238E27FC236}">
                <a16:creationId xmlns:a16="http://schemas.microsoft.com/office/drawing/2014/main" id="{0726B863-2223-20B6-0218-405BEE4864F7}"/>
              </a:ext>
            </a:extLst>
          </p:cNvPr>
          <p:cNvPicPr>
            <a:picLocks noChangeAspect="1"/>
          </p:cNvPicPr>
          <p:nvPr/>
        </p:nvPicPr>
        <p:blipFill rotWithShape="1">
          <a:blip r:embed="rId4"/>
          <a:srcRect/>
          <a:stretch>
            <a:fillRect/>
          </a:stretch>
        </p:blipFill>
        <p:spPr>
          <a:xfrm>
            <a:off x="513767" y="2012702"/>
            <a:ext cx="2089307" cy="2089307"/>
          </a:xfrm>
          <a:prstGeom prst="ellipse">
            <a:avLst/>
          </a:prstGeom>
        </p:spPr>
      </p:pic>
      <p:pic>
        <p:nvPicPr>
          <p:cNvPr id="17" name="Picture 16">
            <a:extLst>
              <a:ext uri="{FF2B5EF4-FFF2-40B4-BE49-F238E27FC236}">
                <a16:creationId xmlns:a16="http://schemas.microsoft.com/office/drawing/2014/main" id="{0330E1DC-EAA0-C736-0C53-F65F8909DFDF}"/>
              </a:ext>
            </a:extLst>
          </p:cNvPr>
          <p:cNvPicPr>
            <a:picLocks noChangeAspect="1"/>
          </p:cNvPicPr>
          <p:nvPr/>
        </p:nvPicPr>
        <p:blipFill rotWithShape="1">
          <a:blip r:embed="rId5"/>
          <a:srcRect t="362" b="362"/>
          <a:stretch>
            <a:fillRect/>
          </a:stretch>
        </p:blipFill>
        <p:spPr>
          <a:xfrm>
            <a:off x="9622956" y="1999307"/>
            <a:ext cx="2089307" cy="2089307"/>
          </a:xfrm>
          <a:prstGeom prst="ellipse">
            <a:avLst/>
          </a:prstGeom>
        </p:spPr>
      </p:pic>
      <p:sp>
        <p:nvSpPr>
          <p:cNvPr id="18" name="TextBox 17">
            <a:extLst>
              <a:ext uri="{FF2B5EF4-FFF2-40B4-BE49-F238E27FC236}">
                <a16:creationId xmlns:a16="http://schemas.microsoft.com/office/drawing/2014/main" id="{43BE2A81-AA4F-297D-70DD-25571A1A6BE1}"/>
              </a:ext>
            </a:extLst>
          </p:cNvPr>
          <p:cNvSpPr txBox="1"/>
          <p:nvPr/>
        </p:nvSpPr>
        <p:spPr>
          <a:xfrm>
            <a:off x="3196195" y="4102009"/>
            <a:ext cx="2798518" cy="1323439"/>
          </a:xfrm>
          <a:prstGeom prst="rect">
            <a:avLst/>
          </a:prstGeom>
          <a:noFill/>
        </p:spPr>
        <p:txBody>
          <a:bodyPr wrap="square">
            <a:spAutoFit/>
          </a:bodyPr>
          <a:lstStyle/>
          <a:p>
            <a:pPr algn="ctr"/>
            <a:r>
              <a:rPr lang="en-US" sz="2000" dirty="0">
                <a:latin typeface="+mj-lt"/>
              </a:rPr>
              <a:t>S Series</a:t>
            </a:r>
          </a:p>
          <a:p>
            <a:pPr algn="ctr"/>
            <a:r>
              <a:rPr lang="en-US" sz="2000" dirty="0"/>
              <a:t>Floor standing configuration and boasts all features found on our TTS Systems</a:t>
            </a:r>
          </a:p>
        </p:txBody>
      </p:sp>
      <p:sp>
        <p:nvSpPr>
          <p:cNvPr id="19" name="TextBox 18">
            <a:extLst>
              <a:ext uri="{FF2B5EF4-FFF2-40B4-BE49-F238E27FC236}">
                <a16:creationId xmlns:a16="http://schemas.microsoft.com/office/drawing/2014/main" id="{F3DE2102-1A7C-D461-A42A-E3A6C6385377}"/>
              </a:ext>
            </a:extLst>
          </p:cNvPr>
          <p:cNvSpPr txBox="1"/>
          <p:nvPr/>
        </p:nvSpPr>
        <p:spPr>
          <a:xfrm>
            <a:off x="9268350" y="4102009"/>
            <a:ext cx="2798518" cy="1323439"/>
          </a:xfrm>
          <a:prstGeom prst="rect">
            <a:avLst/>
          </a:prstGeom>
          <a:noFill/>
        </p:spPr>
        <p:txBody>
          <a:bodyPr wrap="square">
            <a:spAutoFit/>
          </a:bodyPr>
          <a:lstStyle/>
          <a:p>
            <a:pPr algn="ctr"/>
            <a:r>
              <a:rPr lang="en-US" sz="2000" dirty="0">
                <a:latin typeface="+mj-lt"/>
              </a:rPr>
              <a:t>FIOP</a:t>
            </a:r>
          </a:p>
          <a:p>
            <a:pPr algn="ctr"/>
            <a:r>
              <a:rPr lang="en-US" sz="2000" dirty="0"/>
              <a:t>Custom offerings that are tailored to the needs and demands of a business</a:t>
            </a:r>
          </a:p>
        </p:txBody>
      </p:sp>
      <p:sp>
        <p:nvSpPr>
          <p:cNvPr id="20" name="TextBox 19">
            <a:extLst>
              <a:ext uri="{FF2B5EF4-FFF2-40B4-BE49-F238E27FC236}">
                <a16:creationId xmlns:a16="http://schemas.microsoft.com/office/drawing/2014/main" id="{10F72380-1B05-B692-A5F0-B6068173B224}"/>
              </a:ext>
            </a:extLst>
          </p:cNvPr>
          <p:cNvSpPr txBox="1"/>
          <p:nvPr/>
        </p:nvSpPr>
        <p:spPr>
          <a:xfrm>
            <a:off x="159161" y="4102009"/>
            <a:ext cx="2798518" cy="1323439"/>
          </a:xfrm>
          <a:prstGeom prst="rect">
            <a:avLst/>
          </a:prstGeom>
          <a:noFill/>
        </p:spPr>
        <p:txBody>
          <a:bodyPr wrap="square">
            <a:spAutoFit/>
          </a:bodyPr>
          <a:lstStyle/>
          <a:p>
            <a:pPr algn="ctr"/>
            <a:r>
              <a:rPr lang="en-US" sz="2000" dirty="0">
                <a:latin typeface="+mj-lt"/>
              </a:rPr>
              <a:t>SWH Series</a:t>
            </a:r>
          </a:p>
          <a:p>
            <a:pPr algn="ctr"/>
            <a:r>
              <a:rPr lang="en-US" sz="2000" dirty="0"/>
              <a:t>All the features from other TTS Systems while utilizing a wall hung configuration</a:t>
            </a:r>
          </a:p>
        </p:txBody>
      </p:sp>
      <p:sp>
        <p:nvSpPr>
          <p:cNvPr id="21" name="TextBox 20">
            <a:extLst>
              <a:ext uri="{FF2B5EF4-FFF2-40B4-BE49-F238E27FC236}">
                <a16:creationId xmlns:a16="http://schemas.microsoft.com/office/drawing/2014/main" id="{9AC0EE47-8622-55BE-13AF-CC7E98942437}"/>
              </a:ext>
            </a:extLst>
          </p:cNvPr>
          <p:cNvSpPr txBox="1"/>
          <p:nvPr/>
        </p:nvSpPr>
        <p:spPr>
          <a:xfrm>
            <a:off x="6225576" y="4102009"/>
            <a:ext cx="2798518" cy="1323439"/>
          </a:xfrm>
          <a:prstGeom prst="rect">
            <a:avLst/>
          </a:prstGeom>
          <a:noFill/>
        </p:spPr>
        <p:txBody>
          <a:bodyPr wrap="square">
            <a:spAutoFit/>
          </a:bodyPr>
          <a:lstStyle/>
          <a:p>
            <a:pPr algn="ctr"/>
            <a:r>
              <a:rPr lang="en-US" sz="2000" dirty="0">
                <a:latin typeface="+mj-lt"/>
              </a:rPr>
              <a:t>TWST Series</a:t>
            </a:r>
          </a:p>
          <a:p>
            <a:pPr algn="ctr"/>
            <a:r>
              <a:rPr lang="en-US" sz="2000" dirty="0"/>
              <a:t>All the features found on our TTS Systems while also utilizing a storage tank</a:t>
            </a:r>
          </a:p>
        </p:txBody>
      </p:sp>
      <p:sp>
        <p:nvSpPr>
          <p:cNvPr id="23" name="TextBox 22">
            <a:extLst>
              <a:ext uri="{FF2B5EF4-FFF2-40B4-BE49-F238E27FC236}">
                <a16:creationId xmlns:a16="http://schemas.microsoft.com/office/drawing/2014/main" id="{AAA57728-5AA5-9B32-D21F-CAD187EFA4B9}"/>
              </a:ext>
            </a:extLst>
          </p:cNvPr>
          <p:cNvSpPr txBox="1"/>
          <p:nvPr/>
        </p:nvSpPr>
        <p:spPr>
          <a:xfrm>
            <a:off x="3181352" y="5446495"/>
            <a:ext cx="6086998" cy="338554"/>
          </a:xfrm>
          <a:prstGeom prst="rect">
            <a:avLst/>
          </a:prstGeom>
          <a:solidFill>
            <a:schemeClr val="tx1">
              <a:lumMod val="75000"/>
              <a:lumOff val="25000"/>
            </a:schemeClr>
          </a:solidFill>
        </p:spPr>
        <p:txBody>
          <a:bodyPr wrap="square">
            <a:spAutoFit/>
          </a:bodyPr>
          <a:lstStyle/>
          <a:p>
            <a:pPr algn="ctr"/>
            <a:r>
              <a:rPr lang="en-US" sz="1600" dirty="0">
                <a:solidFill>
                  <a:schemeClr val="bg1"/>
                </a:solidFill>
              </a:rPr>
              <a:t>S &amp; TWST Series: Range from 399,800 to 1,199,400 BTU</a:t>
            </a:r>
          </a:p>
        </p:txBody>
      </p:sp>
      <p:sp>
        <p:nvSpPr>
          <p:cNvPr id="24" name="TextBox 23">
            <a:extLst>
              <a:ext uri="{FF2B5EF4-FFF2-40B4-BE49-F238E27FC236}">
                <a16:creationId xmlns:a16="http://schemas.microsoft.com/office/drawing/2014/main" id="{A46B6497-F14D-871B-475D-6F10373E87AB}"/>
              </a:ext>
            </a:extLst>
          </p:cNvPr>
          <p:cNvSpPr txBox="1"/>
          <p:nvPr/>
        </p:nvSpPr>
        <p:spPr>
          <a:xfrm>
            <a:off x="0" y="5446495"/>
            <a:ext cx="3181352" cy="338554"/>
          </a:xfrm>
          <a:prstGeom prst="rect">
            <a:avLst/>
          </a:prstGeom>
          <a:solidFill>
            <a:schemeClr val="tx1"/>
          </a:solidFill>
        </p:spPr>
        <p:txBody>
          <a:bodyPr wrap="square">
            <a:spAutoFit/>
          </a:bodyPr>
          <a:lstStyle/>
          <a:p>
            <a:pPr algn="ctr"/>
            <a:r>
              <a:rPr lang="en-US" sz="1600" dirty="0">
                <a:solidFill>
                  <a:schemeClr val="bg1"/>
                </a:solidFill>
              </a:rPr>
              <a:t>Range from 399,800 to 799,600 BTU</a:t>
            </a:r>
          </a:p>
        </p:txBody>
      </p:sp>
      <p:sp>
        <p:nvSpPr>
          <p:cNvPr id="25" name="TextBox 24">
            <a:extLst>
              <a:ext uri="{FF2B5EF4-FFF2-40B4-BE49-F238E27FC236}">
                <a16:creationId xmlns:a16="http://schemas.microsoft.com/office/drawing/2014/main" id="{D22EBE6A-557B-6CE4-38C0-6F70AF866E18}"/>
              </a:ext>
            </a:extLst>
          </p:cNvPr>
          <p:cNvSpPr txBox="1"/>
          <p:nvPr/>
        </p:nvSpPr>
        <p:spPr>
          <a:xfrm>
            <a:off x="9268350" y="5446495"/>
            <a:ext cx="2923650" cy="338554"/>
          </a:xfrm>
          <a:prstGeom prst="rect">
            <a:avLst/>
          </a:prstGeom>
          <a:solidFill>
            <a:schemeClr val="tx1"/>
          </a:solidFill>
        </p:spPr>
        <p:txBody>
          <a:bodyPr wrap="square">
            <a:spAutoFit/>
          </a:bodyPr>
          <a:lstStyle/>
          <a:p>
            <a:pPr algn="ctr"/>
            <a:r>
              <a:rPr lang="en-US" sz="1600" dirty="0">
                <a:solidFill>
                  <a:schemeClr val="bg1"/>
                </a:solidFill>
              </a:rPr>
              <a:t>Range from 399,800 to 4.8 Mil BTU</a:t>
            </a:r>
          </a:p>
        </p:txBody>
      </p:sp>
      <p:pic>
        <p:nvPicPr>
          <p:cNvPr id="2" name="Picture 2">
            <a:extLst>
              <a:ext uri="{FF2B5EF4-FFF2-40B4-BE49-F238E27FC236}">
                <a16:creationId xmlns:a16="http://schemas.microsoft.com/office/drawing/2014/main" id="{73447BF0-BDEA-92A8-86CF-69F223F8E0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369315" y="881079"/>
            <a:ext cx="1890104" cy="46796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76A78865-78F5-AE4C-1F8D-346A8DAA3C46}"/>
              </a:ext>
            </a:extLst>
          </p:cNvPr>
          <p:cNvCxnSpPr>
            <a:cxnSpLocks/>
          </p:cNvCxnSpPr>
          <p:nvPr/>
        </p:nvCxnSpPr>
        <p:spPr>
          <a:xfrm flipV="1">
            <a:off x="3181352" y="2025808"/>
            <a:ext cx="0" cy="3420687"/>
          </a:xfrm>
          <a:prstGeom prst="line">
            <a:avLst/>
          </a:prstGeom>
          <a:ln w="317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68ADC1D-7B68-E294-CBDE-9CECEC44174B}"/>
              </a:ext>
            </a:extLst>
          </p:cNvPr>
          <p:cNvCxnSpPr/>
          <p:nvPr/>
        </p:nvCxnSpPr>
        <p:spPr>
          <a:xfrm flipV="1">
            <a:off x="9264098" y="2025808"/>
            <a:ext cx="0" cy="3420687"/>
          </a:xfrm>
          <a:prstGeom prst="line">
            <a:avLst/>
          </a:prstGeom>
          <a:ln w="317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A0ABD1FD-A7F9-B010-1167-7FB288138E08}"/>
              </a:ext>
            </a:extLst>
          </p:cNvPr>
          <p:cNvSpPr>
            <a:spLocks noGrp="1"/>
          </p:cNvSpPr>
          <p:nvPr>
            <p:ph type="title"/>
          </p:nvPr>
        </p:nvSpPr>
        <p:spPr>
          <a:xfrm>
            <a:off x="287079" y="136527"/>
            <a:ext cx="11623897" cy="654224"/>
          </a:xfrm>
        </p:spPr>
        <p:txBody>
          <a:bodyPr/>
          <a:lstStyle/>
          <a:p>
            <a:r>
              <a:rPr lang="en-US" sz="3600" dirty="0"/>
              <a:t>TECHNOLOGY, PERFORMANCE, AND SYSTEM DESIGN</a:t>
            </a:r>
          </a:p>
        </p:txBody>
      </p:sp>
    </p:spTree>
    <p:extLst>
      <p:ext uri="{BB962C8B-B14F-4D97-AF65-F5344CB8AC3E}">
        <p14:creationId xmlns:p14="http://schemas.microsoft.com/office/powerpoint/2010/main" val="974355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E657A-DB1F-FB5C-FCC4-B0E23B5AA26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6C91BDF-CA1D-5DF5-94F2-042D56658122}"/>
              </a:ext>
            </a:extLst>
          </p:cNvPr>
          <p:cNvSpPr>
            <a:spLocks noGrp="1"/>
          </p:cNvSpPr>
          <p:nvPr>
            <p:ph type="title"/>
          </p:nvPr>
        </p:nvSpPr>
        <p:spPr>
          <a:xfrm>
            <a:off x="1135464" y="136526"/>
            <a:ext cx="10775512" cy="788507"/>
          </a:xfrm>
        </p:spPr>
        <p:txBody>
          <a:bodyPr/>
          <a:lstStyle/>
          <a:p>
            <a:r>
              <a:rPr lang="en-US" sz="3600" dirty="0"/>
              <a:t>CUSTOMER ENGAGEMENT AND VALUE IDENTIFICATION</a:t>
            </a:r>
          </a:p>
        </p:txBody>
      </p:sp>
      <p:pic>
        <p:nvPicPr>
          <p:cNvPr id="6" name="Graphic 5">
            <a:extLst>
              <a:ext uri="{FF2B5EF4-FFF2-40B4-BE49-F238E27FC236}">
                <a16:creationId xmlns:a16="http://schemas.microsoft.com/office/drawing/2014/main" id="{7264F554-E464-E471-C034-882DD2556B7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8240" y="1357883"/>
            <a:ext cx="2627020" cy="2839858"/>
          </a:xfrm>
          <a:prstGeom prst="rect">
            <a:avLst/>
          </a:prstGeom>
        </p:spPr>
      </p:pic>
      <p:sp>
        <p:nvSpPr>
          <p:cNvPr id="2" name="Text Placeholder 2">
            <a:extLst>
              <a:ext uri="{FF2B5EF4-FFF2-40B4-BE49-F238E27FC236}">
                <a16:creationId xmlns:a16="http://schemas.microsoft.com/office/drawing/2014/main" id="{EFDF6E7F-1C71-8BBB-4869-7B2FD4CB2DF2}"/>
              </a:ext>
            </a:extLst>
          </p:cNvPr>
          <p:cNvSpPr txBox="1">
            <a:spLocks/>
          </p:cNvSpPr>
          <p:nvPr/>
        </p:nvSpPr>
        <p:spPr>
          <a:xfrm>
            <a:off x="5582093" y="4727869"/>
            <a:ext cx="6328883" cy="169057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marL="342900" indent="-342900">
              <a:buFont typeface="Courier New" panose="02070309020205020404" pitchFamily="49" charset="0"/>
              <a:buChar char="o"/>
            </a:pPr>
            <a:r>
              <a:rPr lang="en-US" dirty="0"/>
              <a:t>Customer Pain Points</a:t>
            </a:r>
          </a:p>
          <a:p>
            <a:pPr marL="342900" indent="-342900">
              <a:buFont typeface="Courier New" panose="02070309020205020404" pitchFamily="49" charset="0"/>
              <a:buChar char="o"/>
            </a:pPr>
            <a:r>
              <a:rPr lang="en-US" dirty="0"/>
              <a:t>Future View</a:t>
            </a:r>
          </a:p>
        </p:txBody>
      </p:sp>
    </p:spTree>
    <p:extLst>
      <p:ext uri="{BB962C8B-B14F-4D97-AF65-F5344CB8AC3E}">
        <p14:creationId xmlns:p14="http://schemas.microsoft.com/office/powerpoint/2010/main" val="1983221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07313-8A68-F65E-27C4-5928E882CA2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C0AC851-4716-61EF-30B0-CC56B2B0C5E9}"/>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A0BE"/>
                </a:solidFill>
              </a:rPr>
              <a:t>Customer Pain Points</a:t>
            </a:r>
          </a:p>
        </p:txBody>
      </p:sp>
      <p:sp>
        <p:nvSpPr>
          <p:cNvPr id="5" name="Title 1">
            <a:extLst>
              <a:ext uri="{FF2B5EF4-FFF2-40B4-BE49-F238E27FC236}">
                <a16:creationId xmlns:a16="http://schemas.microsoft.com/office/drawing/2014/main" id="{31A8D4F4-CE44-B986-1895-E109BE4AE581}"/>
              </a:ext>
            </a:extLst>
          </p:cNvPr>
          <p:cNvSpPr>
            <a:spLocks noGrp="1"/>
          </p:cNvSpPr>
          <p:nvPr>
            <p:ph type="title"/>
          </p:nvPr>
        </p:nvSpPr>
        <p:spPr>
          <a:xfrm>
            <a:off x="656949" y="136526"/>
            <a:ext cx="11254028" cy="788507"/>
          </a:xfrm>
        </p:spPr>
        <p:txBody>
          <a:bodyPr/>
          <a:lstStyle/>
          <a:p>
            <a:r>
              <a:rPr lang="en-US" sz="3600" dirty="0"/>
              <a:t>CUSTOMER ENGAGEMENT AND VALUE IDENTIFICATION</a:t>
            </a:r>
          </a:p>
        </p:txBody>
      </p:sp>
      <p:sp>
        <p:nvSpPr>
          <p:cNvPr id="7" name="TextBox 6">
            <a:extLst>
              <a:ext uri="{FF2B5EF4-FFF2-40B4-BE49-F238E27FC236}">
                <a16:creationId xmlns:a16="http://schemas.microsoft.com/office/drawing/2014/main" id="{B87482D3-5A91-B6F7-B6DC-D56AF4698D0E}"/>
              </a:ext>
            </a:extLst>
          </p:cNvPr>
          <p:cNvSpPr txBox="1"/>
          <p:nvPr/>
        </p:nvSpPr>
        <p:spPr>
          <a:xfrm>
            <a:off x="287080" y="1898756"/>
            <a:ext cx="6124354" cy="1877437"/>
          </a:xfrm>
          <a:prstGeom prst="rect">
            <a:avLst/>
          </a:prstGeom>
          <a:noFill/>
        </p:spPr>
        <p:txBody>
          <a:bodyPr wrap="square">
            <a:spAutoFit/>
          </a:bodyPr>
          <a:lstStyle/>
          <a:p>
            <a:pPr marL="0" indent="0">
              <a:spcBef>
                <a:spcPts val="2500"/>
              </a:spcBef>
              <a:buFont typeface="Arial" panose="020B0604020202020204" pitchFamily="34" charset="0"/>
              <a:buNone/>
            </a:pPr>
            <a:r>
              <a:rPr lang="en-US" sz="3200" dirty="0">
                <a:solidFill>
                  <a:srgbClr val="FF9600"/>
                </a:solidFill>
                <a:latin typeface="+mj-lt"/>
              </a:rPr>
              <a:t>High Energy Costs</a:t>
            </a:r>
          </a:p>
          <a:p>
            <a:pPr marL="0" lvl="1" indent="0">
              <a:buFont typeface="Arial" panose="020B0604020202020204" pitchFamily="34" charset="0"/>
              <a:buNone/>
            </a:pPr>
            <a:r>
              <a:rPr lang="en-US" sz="2800" dirty="0"/>
              <a:t>Inefficient tank water heaters lead to high utility bills by consuming energy even during idle periods.</a:t>
            </a:r>
          </a:p>
        </p:txBody>
      </p:sp>
      <p:pic>
        <p:nvPicPr>
          <p:cNvPr id="9" name="Picture 8">
            <a:extLst>
              <a:ext uri="{FF2B5EF4-FFF2-40B4-BE49-F238E27FC236}">
                <a16:creationId xmlns:a16="http://schemas.microsoft.com/office/drawing/2014/main" id="{D277E05F-494B-1459-4099-D17CE8FF993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366393" y="2000317"/>
            <a:ext cx="2863457" cy="2857365"/>
          </a:xfrm>
          <a:prstGeom prst="rect">
            <a:avLst/>
          </a:prstGeom>
        </p:spPr>
      </p:pic>
    </p:spTree>
    <p:extLst>
      <p:ext uri="{BB962C8B-B14F-4D97-AF65-F5344CB8AC3E}">
        <p14:creationId xmlns:p14="http://schemas.microsoft.com/office/powerpoint/2010/main" val="536505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B1329-D373-DC8F-69AA-90E5C6EF975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8ACF242-44FA-5784-95C2-1CAA31D333CB}"/>
              </a:ext>
            </a:extLst>
          </p:cNvPr>
          <p:cNvPicPr>
            <a:picLocks noChangeAspect="1"/>
          </p:cNvPicPr>
          <p:nvPr/>
        </p:nvPicPr>
        <p:blipFill>
          <a:blip r:embed="rId2"/>
          <a:stretch>
            <a:fillRect/>
          </a:stretch>
        </p:blipFill>
        <p:spPr>
          <a:xfrm>
            <a:off x="7366392" y="2021867"/>
            <a:ext cx="2863458" cy="2867790"/>
          </a:xfrm>
          <a:prstGeom prst="rect">
            <a:avLst/>
          </a:prstGeom>
        </p:spPr>
      </p:pic>
      <p:sp>
        <p:nvSpPr>
          <p:cNvPr id="4" name="TextBox 3">
            <a:extLst>
              <a:ext uri="{FF2B5EF4-FFF2-40B4-BE49-F238E27FC236}">
                <a16:creationId xmlns:a16="http://schemas.microsoft.com/office/drawing/2014/main" id="{9583C715-38F6-842C-9E48-F34A00133E2A}"/>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A0BE"/>
                </a:solidFill>
              </a:rPr>
              <a:t>Customer Pain Points</a:t>
            </a:r>
          </a:p>
        </p:txBody>
      </p:sp>
      <p:sp>
        <p:nvSpPr>
          <p:cNvPr id="5" name="Title 1">
            <a:extLst>
              <a:ext uri="{FF2B5EF4-FFF2-40B4-BE49-F238E27FC236}">
                <a16:creationId xmlns:a16="http://schemas.microsoft.com/office/drawing/2014/main" id="{A22A4A26-203B-DA15-8E8D-1F2F52DEC180}"/>
              </a:ext>
            </a:extLst>
          </p:cNvPr>
          <p:cNvSpPr>
            <a:spLocks noGrp="1"/>
          </p:cNvSpPr>
          <p:nvPr>
            <p:ph type="title"/>
          </p:nvPr>
        </p:nvSpPr>
        <p:spPr>
          <a:xfrm>
            <a:off x="1171852" y="136526"/>
            <a:ext cx="10739124" cy="788507"/>
          </a:xfrm>
        </p:spPr>
        <p:txBody>
          <a:bodyPr/>
          <a:lstStyle/>
          <a:p>
            <a:r>
              <a:rPr lang="en-US" sz="3600" dirty="0"/>
              <a:t>CUSTOMER ENGAGEMENT AND VALUE IDENTIFICATION</a:t>
            </a:r>
          </a:p>
        </p:txBody>
      </p:sp>
      <p:sp>
        <p:nvSpPr>
          <p:cNvPr id="7" name="TextBox 6">
            <a:extLst>
              <a:ext uri="{FF2B5EF4-FFF2-40B4-BE49-F238E27FC236}">
                <a16:creationId xmlns:a16="http://schemas.microsoft.com/office/drawing/2014/main" id="{3657CE3E-483E-CC8A-49DE-23D4F9DE6759}"/>
              </a:ext>
            </a:extLst>
          </p:cNvPr>
          <p:cNvSpPr txBox="1"/>
          <p:nvPr/>
        </p:nvSpPr>
        <p:spPr>
          <a:xfrm>
            <a:off x="287080" y="1898756"/>
            <a:ext cx="7262036" cy="2308324"/>
          </a:xfrm>
          <a:prstGeom prst="rect">
            <a:avLst/>
          </a:prstGeom>
          <a:noFill/>
        </p:spPr>
        <p:txBody>
          <a:bodyPr wrap="square">
            <a:spAutoFit/>
          </a:bodyPr>
          <a:lstStyle/>
          <a:p>
            <a:pPr marL="0" indent="0">
              <a:spcBef>
                <a:spcPts val="2500"/>
              </a:spcBef>
              <a:buFont typeface="Arial" panose="020B0604020202020204" pitchFamily="34" charset="0"/>
              <a:buNone/>
            </a:pPr>
            <a:r>
              <a:rPr lang="en-US" sz="3200" dirty="0">
                <a:solidFill>
                  <a:srgbClr val="FF9600"/>
                </a:solidFill>
                <a:latin typeface="+mj-lt"/>
              </a:rPr>
              <a:t>Frequent Downtime and Reliability Issues</a:t>
            </a:r>
          </a:p>
          <a:p>
            <a:pPr lvl="1" indent="-457200">
              <a:buFont typeface="Courier New" panose="02070309020205020404" pitchFamily="49" charset="0"/>
              <a:buChar char="o"/>
            </a:pPr>
            <a:r>
              <a:rPr lang="en-US" sz="2800" dirty="0"/>
              <a:t>Tank failures and insufficient hot water cause operational disruptions and impact customer satisfaction. </a:t>
            </a:r>
          </a:p>
          <a:p>
            <a:pPr lvl="1" indent="-457200">
              <a:buFont typeface="Courier New" panose="02070309020205020404" pitchFamily="49" charset="0"/>
              <a:buChar char="o"/>
            </a:pPr>
            <a:r>
              <a:rPr lang="en-US" sz="2800" dirty="0"/>
              <a:t>Frequent parts failures and high-cost repairs.</a:t>
            </a:r>
          </a:p>
        </p:txBody>
      </p:sp>
    </p:spTree>
    <p:extLst>
      <p:ext uri="{BB962C8B-B14F-4D97-AF65-F5344CB8AC3E}">
        <p14:creationId xmlns:p14="http://schemas.microsoft.com/office/powerpoint/2010/main" val="590715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A9CF3-EDAF-FDF1-23FD-B8016B96C7D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93C169F-7DC0-695A-1333-CCB4FACC5766}"/>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A0BE"/>
                </a:solidFill>
              </a:rPr>
              <a:t>Customer Pain Points</a:t>
            </a:r>
          </a:p>
        </p:txBody>
      </p:sp>
      <p:sp>
        <p:nvSpPr>
          <p:cNvPr id="5" name="Title 1">
            <a:extLst>
              <a:ext uri="{FF2B5EF4-FFF2-40B4-BE49-F238E27FC236}">
                <a16:creationId xmlns:a16="http://schemas.microsoft.com/office/drawing/2014/main" id="{31B690B9-DA47-927E-4F6C-FAE409ABDB44}"/>
              </a:ext>
            </a:extLst>
          </p:cNvPr>
          <p:cNvSpPr>
            <a:spLocks noGrp="1"/>
          </p:cNvSpPr>
          <p:nvPr>
            <p:ph type="title"/>
          </p:nvPr>
        </p:nvSpPr>
        <p:spPr>
          <a:xfrm>
            <a:off x="914400" y="136526"/>
            <a:ext cx="10996576" cy="788507"/>
          </a:xfrm>
        </p:spPr>
        <p:txBody>
          <a:bodyPr/>
          <a:lstStyle/>
          <a:p>
            <a:r>
              <a:rPr lang="en-US" sz="3600" dirty="0"/>
              <a:t>CUSTOMER ENGAGEMENT AND VALUE IDENTIFICATION</a:t>
            </a:r>
          </a:p>
        </p:txBody>
      </p:sp>
      <p:sp>
        <p:nvSpPr>
          <p:cNvPr id="7" name="TextBox 6">
            <a:extLst>
              <a:ext uri="{FF2B5EF4-FFF2-40B4-BE49-F238E27FC236}">
                <a16:creationId xmlns:a16="http://schemas.microsoft.com/office/drawing/2014/main" id="{76860866-16B0-C5AD-9362-4A74F3A94BB5}"/>
              </a:ext>
            </a:extLst>
          </p:cNvPr>
          <p:cNvSpPr txBox="1"/>
          <p:nvPr/>
        </p:nvSpPr>
        <p:spPr>
          <a:xfrm>
            <a:off x="287080" y="1898756"/>
            <a:ext cx="5911701" cy="1877437"/>
          </a:xfrm>
          <a:prstGeom prst="rect">
            <a:avLst/>
          </a:prstGeom>
          <a:noFill/>
        </p:spPr>
        <p:txBody>
          <a:bodyPr wrap="square">
            <a:spAutoFit/>
          </a:bodyPr>
          <a:lstStyle/>
          <a:p>
            <a:pPr marL="0" indent="0">
              <a:spcBef>
                <a:spcPts val="2500"/>
              </a:spcBef>
              <a:buFont typeface="Arial" panose="020B0604020202020204" pitchFamily="34" charset="0"/>
              <a:buNone/>
            </a:pPr>
            <a:r>
              <a:rPr lang="en-US" sz="3200" dirty="0">
                <a:solidFill>
                  <a:srgbClr val="FF9600"/>
                </a:solidFill>
                <a:latin typeface="+mj-lt"/>
              </a:rPr>
              <a:t>Space Constraints</a:t>
            </a:r>
          </a:p>
          <a:p>
            <a:pPr marL="0" lvl="1" indent="0">
              <a:buFont typeface="Arial" panose="020B0604020202020204" pitchFamily="34" charset="0"/>
              <a:buNone/>
            </a:pPr>
            <a:r>
              <a:rPr lang="en-US" sz="2800" dirty="0"/>
              <a:t>Bulky tank systems occupy valuable floor space, limiting room in restaurants, hotels, and multifamily properties.</a:t>
            </a:r>
          </a:p>
        </p:txBody>
      </p:sp>
      <p:pic>
        <p:nvPicPr>
          <p:cNvPr id="3" name="Picture 2">
            <a:extLst>
              <a:ext uri="{FF2B5EF4-FFF2-40B4-BE49-F238E27FC236}">
                <a16:creationId xmlns:a16="http://schemas.microsoft.com/office/drawing/2014/main" id="{1CE2AAB4-4EE7-BDDD-AD4A-03CE56BDEE8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366392" y="2026196"/>
            <a:ext cx="2863458" cy="2859132"/>
          </a:xfrm>
          <a:prstGeom prst="rect">
            <a:avLst/>
          </a:prstGeom>
        </p:spPr>
      </p:pic>
    </p:spTree>
    <p:extLst>
      <p:ext uri="{BB962C8B-B14F-4D97-AF65-F5344CB8AC3E}">
        <p14:creationId xmlns:p14="http://schemas.microsoft.com/office/powerpoint/2010/main" val="2116860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EC056-495D-FD6D-30D7-599224D18FB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5301791-65C5-B926-50EF-9CAEBA9687D9}"/>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A0BE"/>
                </a:solidFill>
              </a:rPr>
              <a:t>Customer Pain Points</a:t>
            </a:r>
          </a:p>
        </p:txBody>
      </p:sp>
      <p:sp>
        <p:nvSpPr>
          <p:cNvPr id="5" name="Title 1">
            <a:extLst>
              <a:ext uri="{FF2B5EF4-FFF2-40B4-BE49-F238E27FC236}">
                <a16:creationId xmlns:a16="http://schemas.microsoft.com/office/drawing/2014/main" id="{AB8BBC36-F1EB-3417-0FF5-28E6214A932A}"/>
              </a:ext>
            </a:extLst>
          </p:cNvPr>
          <p:cNvSpPr>
            <a:spLocks noGrp="1"/>
          </p:cNvSpPr>
          <p:nvPr>
            <p:ph type="title"/>
          </p:nvPr>
        </p:nvSpPr>
        <p:spPr>
          <a:xfrm>
            <a:off x="603682" y="136526"/>
            <a:ext cx="11307294" cy="788507"/>
          </a:xfrm>
        </p:spPr>
        <p:txBody>
          <a:bodyPr/>
          <a:lstStyle/>
          <a:p>
            <a:r>
              <a:rPr lang="en-US" sz="3600" dirty="0"/>
              <a:t>CUSTOMER ENGAGEMENT AND VALUE IDENTIFICATION</a:t>
            </a:r>
          </a:p>
        </p:txBody>
      </p:sp>
      <p:sp>
        <p:nvSpPr>
          <p:cNvPr id="7" name="TextBox 6">
            <a:extLst>
              <a:ext uri="{FF2B5EF4-FFF2-40B4-BE49-F238E27FC236}">
                <a16:creationId xmlns:a16="http://schemas.microsoft.com/office/drawing/2014/main" id="{A04FE93F-2F72-580A-8A70-FF1CD671608E}"/>
              </a:ext>
            </a:extLst>
          </p:cNvPr>
          <p:cNvSpPr txBox="1"/>
          <p:nvPr/>
        </p:nvSpPr>
        <p:spPr>
          <a:xfrm>
            <a:off x="287080" y="1898756"/>
            <a:ext cx="5911701" cy="1877437"/>
          </a:xfrm>
          <a:prstGeom prst="rect">
            <a:avLst/>
          </a:prstGeom>
          <a:noFill/>
        </p:spPr>
        <p:txBody>
          <a:bodyPr wrap="square">
            <a:spAutoFit/>
          </a:bodyPr>
          <a:lstStyle/>
          <a:p>
            <a:pPr marL="0" indent="0">
              <a:spcBef>
                <a:spcPts val="2500"/>
              </a:spcBef>
              <a:buFont typeface="Arial" panose="020B0604020202020204" pitchFamily="34" charset="0"/>
              <a:buNone/>
            </a:pPr>
            <a:r>
              <a:rPr lang="en-US" sz="3200" dirty="0">
                <a:solidFill>
                  <a:srgbClr val="FF9600"/>
                </a:solidFill>
                <a:latin typeface="+mj-lt"/>
              </a:rPr>
              <a:t>Temperature Inconsistency</a:t>
            </a:r>
          </a:p>
          <a:p>
            <a:pPr marL="0" lvl="1" indent="0">
              <a:buFont typeface="Arial" panose="020B0604020202020204" pitchFamily="34" charset="0"/>
              <a:buNone/>
            </a:pPr>
            <a:r>
              <a:rPr lang="en-US" sz="2800" dirty="0"/>
              <a:t>Fluctuating hot water temperatures cause frustration, especially in healthcare and food service settings.</a:t>
            </a:r>
          </a:p>
        </p:txBody>
      </p:sp>
      <p:pic>
        <p:nvPicPr>
          <p:cNvPr id="3" name="Picture 2">
            <a:extLst>
              <a:ext uri="{FF2B5EF4-FFF2-40B4-BE49-F238E27FC236}">
                <a16:creationId xmlns:a16="http://schemas.microsoft.com/office/drawing/2014/main" id="{79369BDC-4B61-375F-E8F0-CBFC8C86BE7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370718" y="2026196"/>
            <a:ext cx="2854806" cy="2859132"/>
          </a:xfrm>
          <a:prstGeom prst="rect">
            <a:avLst/>
          </a:prstGeom>
        </p:spPr>
      </p:pic>
    </p:spTree>
    <p:extLst>
      <p:ext uri="{BB962C8B-B14F-4D97-AF65-F5344CB8AC3E}">
        <p14:creationId xmlns:p14="http://schemas.microsoft.com/office/powerpoint/2010/main" val="126846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2181F-27D5-3857-2DE8-951F7896DAC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D5ECD53-1FD9-3A06-3019-2C799D4A3A41}"/>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A0BE"/>
                </a:solidFill>
              </a:rPr>
              <a:t>Future View</a:t>
            </a:r>
          </a:p>
        </p:txBody>
      </p:sp>
      <p:sp>
        <p:nvSpPr>
          <p:cNvPr id="5" name="Title 1">
            <a:extLst>
              <a:ext uri="{FF2B5EF4-FFF2-40B4-BE49-F238E27FC236}">
                <a16:creationId xmlns:a16="http://schemas.microsoft.com/office/drawing/2014/main" id="{940930FF-7918-409C-39F5-5E07500922AA}"/>
              </a:ext>
            </a:extLst>
          </p:cNvPr>
          <p:cNvSpPr>
            <a:spLocks noGrp="1"/>
          </p:cNvSpPr>
          <p:nvPr>
            <p:ph type="title"/>
          </p:nvPr>
        </p:nvSpPr>
        <p:spPr>
          <a:xfrm>
            <a:off x="603682" y="136526"/>
            <a:ext cx="11307294" cy="788507"/>
          </a:xfrm>
        </p:spPr>
        <p:txBody>
          <a:bodyPr/>
          <a:lstStyle/>
          <a:p>
            <a:r>
              <a:rPr lang="en-US" sz="3600" dirty="0"/>
              <a:t>CUSTOMER ENGAGEMENT AND VALUE IDENTIFICATION</a:t>
            </a:r>
          </a:p>
        </p:txBody>
      </p:sp>
      <p:sp>
        <p:nvSpPr>
          <p:cNvPr id="7" name="TextBox 6">
            <a:extLst>
              <a:ext uri="{FF2B5EF4-FFF2-40B4-BE49-F238E27FC236}">
                <a16:creationId xmlns:a16="http://schemas.microsoft.com/office/drawing/2014/main" id="{AB0322DD-BD38-E030-D9AC-FD5AE47ED1EA}"/>
              </a:ext>
            </a:extLst>
          </p:cNvPr>
          <p:cNvSpPr txBox="1"/>
          <p:nvPr/>
        </p:nvSpPr>
        <p:spPr>
          <a:xfrm>
            <a:off x="287080" y="1898756"/>
            <a:ext cx="6664136" cy="2739211"/>
          </a:xfrm>
          <a:prstGeom prst="rect">
            <a:avLst/>
          </a:prstGeom>
          <a:noFill/>
        </p:spPr>
        <p:txBody>
          <a:bodyPr wrap="square">
            <a:spAutoFit/>
          </a:bodyPr>
          <a:lstStyle/>
          <a:p>
            <a:pPr marL="0" indent="0">
              <a:buFont typeface="Arial" panose="020B0604020202020204" pitchFamily="34" charset="0"/>
              <a:buNone/>
            </a:pPr>
            <a:r>
              <a:rPr lang="en-US" sz="3200" dirty="0">
                <a:solidFill>
                  <a:srgbClr val="FF9600"/>
                </a:solidFill>
                <a:latin typeface="+mj-lt"/>
              </a:rPr>
              <a:t>Future Proofing and Scalability</a:t>
            </a:r>
          </a:p>
          <a:p>
            <a:pPr marL="0" indent="0">
              <a:buFont typeface="Arial" panose="020B0604020202020204" pitchFamily="34" charset="0"/>
              <a:buNone/>
            </a:pPr>
            <a:r>
              <a:rPr lang="en-US" sz="2800" dirty="0"/>
              <a:t>Commercial customers evolve </a:t>
            </a:r>
          </a:p>
          <a:p>
            <a:pPr marL="457200" indent="-457200">
              <a:buFont typeface="Courier New" panose="02070309020205020404" pitchFamily="49" charset="0"/>
              <a:buChar char="o"/>
            </a:pPr>
            <a:r>
              <a:rPr lang="en-US" sz="2800" dirty="0"/>
              <a:t>Tankless platforms allow staged expansion and easier retrofits compared to traditional systems </a:t>
            </a:r>
          </a:p>
          <a:p>
            <a:pPr marL="457200" indent="-457200">
              <a:buFont typeface="Courier New" panose="02070309020205020404" pitchFamily="49" charset="0"/>
              <a:buChar char="o"/>
            </a:pPr>
            <a:r>
              <a:rPr lang="en-US" sz="2800" dirty="0"/>
              <a:t>Designing with growth in mind builds TRUST and often wins long term accounts</a:t>
            </a:r>
          </a:p>
        </p:txBody>
      </p:sp>
      <p:pic>
        <p:nvPicPr>
          <p:cNvPr id="3" name="Picture 2">
            <a:extLst>
              <a:ext uri="{FF2B5EF4-FFF2-40B4-BE49-F238E27FC236}">
                <a16:creationId xmlns:a16="http://schemas.microsoft.com/office/drawing/2014/main" id="{70A014DE-7758-396B-773A-DA6E54E186B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36045" y="2026196"/>
            <a:ext cx="2724151" cy="2859132"/>
          </a:xfrm>
          <a:prstGeom prst="rect">
            <a:avLst/>
          </a:prstGeom>
        </p:spPr>
      </p:pic>
    </p:spTree>
    <p:extLst>
      <p:ext uri="{BB962C8B-B14F-4D97-AF65-F5344CB8AC3E}">
        <p14:creationId xmlns:p14="http://schemas.microsoft.com/office/powerpoint/2010/main" val="371594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D1650-EA2E-3D9E-181C-D4AA3E04F2DA}"/>
            </a:ext>
          </a:extLst>
        </p:cNvPr>
        <p:cNvGrpSpPr/>
        <p:nvPr/>
      </p:nvGrpSpPr>
      <p:grpSpPr>
        <a:xfrm>
          <a:off x="0" y="0"/>
          <a:ext cx="0" cy="0"/>
          <a:chOff x="0" y="0"/>
          <a:chExt cx="0" cy="0"/>
        </a:xfrm>
      </p:grpSpPr>
      <p:pic>
        <p:nvPicPr>
          <p:cNvPr id="4" name="Graphic 3">
            <a:extLst>
              <a:ext uri="{FF2B5EF4-FFF2-40B4-BE49-F238E27FC236}">
                <a16:creationId xmlns:a16="http://schemas.microsoft.com/office/drawing/2014/main" id="{274FE947-B47E-83A3-6CC0-BC1AE44E0AE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619351" y="1207003"/>
            <a:ext cx="2744746" cy="3104612"/>
          </a:xfrm>
          <a:prstGeom prst="rect">
            <a:avLst/>
          </a:prstGeom>
        </p:spPr>
      </p:pic>
      <p:sp>
        <p:nvSpPr>
          <p:cNvPr id="5" name="Text Placeholder 2">
            <a:extLst>
              <a:ext uri="{FF2B5EF4-FFF2-40B4-BE49-F238E27FC236}">
                <a16:creationId xmlns:a16="http://schemas.microsoft.com/office/drawing/2014/main" id="{DC5EE00F-767D-F22F-7B01-2A7640115A13}"/>
              </a:ext>
            </a:extLst>
          </p:cNvPr>
          <p:cNvSpPr txBox="1">
            <a:spLocks/>
          </p:cNvSpPr>
          <p:nvPr/>
        </p:nvSpPr>
        <p:spPr>
          <a:xfrm>
            <a:off x="5582093" y="4727869"/>
            <a:ext cx="6328883" cy="169057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marL="342900" indent="-342900">
              <a:buFont typeface="Courier New" panose="02070309020205020404" pitchFamily="49" charset="0"/>
              <a:buChar char="o"/>
            </a:pPr>
            <a:r>
              <a:rPr lang="en-US" dirty="0">
                <a:solidFill>
                  <a:schemeClr val="tx1"/>
                </a:solidFill>
              </a:rPr>
              <a:t>Tank &amp; Boiler vs. Tankless Comparison</a:t>
            </a:r>
          </a:p>
          <a:p>
            <a:pPr marL="342900" indent="-342900">
              <a:buFont typeface="Courier New" panose="02070309020205020404" pitchFamily="49" charset="0"/>
              <a:buChar char="o"/>
            </a:pPr>
            <a:r>
              <a:rPr lang="en-US" dirty="0">
                <a:solidFill>
                  <a:schemeClr val="tx1"/>
                </a:solidFill>
              </a:rPr>
              <a:t>Application‑Based Selling Strategy</a:t>
            </a:r>
          </a:p>
        </p:txBody>
      </p:sp>
      <p:sp>
        <p:nvSpPr>
          <p:cNvPr id="8" name="Title 1">
            <a:extLst>
              <a:ext uri="{FF2B5EF4-FFF2-40B4-BE49-F238E27FC236}">
                <a16:creationId xmlns:a16="http://schemas.microsoft.com/office/drawing/2014/main" id="{C4394B12-609A-CD25-0B95-01EB9F7031F3}"/>
              </a:ext>
            </a:extLst>
          </p:cNvPr>
          <p:cNvSpPr>
            <a:spLocks noGrp="1"/>
          </p:cNvSpPr>
          <p:nvPr>
            <p:ph type="title"/>
          </p:nvPr>
        </p:nvSpPr>
        <p:spPr>
          <a:xfrm>
            <a:off x="1926454" y="136526"/>
            <a:ext cx="9984522" cy="788507"/>
          </a:xfrm>
        </p:spPr>
        <p:txBody>
          <a:bodyPr/>
          <a:lstStyle/>
          <a:p>
            <a:r>
              <a:rPr lang="en-US" sz="3600" dirty="0"/>
              <a:t>COMPETITIVE POSITIONING AND SALES STRATEGY</a:t>
            </a:r>
          </a:p>
        </p:txBody>
      </p:sp>
    </p:spTree>
    <p:extLst>
      <p:ext uri="{BB962C8B-B14F-4D97-AF65-F5344CB8AC3E}">
        <p14:creationId xmlns:p14="http://schemas.microsoft.com/office/powerpoint/2010/main" val="3456940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DB1A9-6CAD-63AB-5311-37506C0D01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B38681-7DDB-02D4-9B17-03A39F10B872}"/>
              </a:ext>
            </a:extLst>
          </p:cNvPr>
          <p:cNvSpPr>
            <a:spLocks noGrp="1"/>
          </p:cNvSpPr>
          <p:nvPr>
            <p:ph type="title"/>
          </p:nvPr>
        </p:nvSpPr>
        <p:spPr>
          <a:xfrm>
            <a:off x="0" y="136526"/>
            <a:ext cx="12192000" cy="788507"/>
          </a:xfrm>
        </p:spPr>
        <p:txBody>
          <a:bodyPr/>
          <a:lstStyle/>
          <a:p>
            <a:pPr algn="ctr"/>
            <a:r>
              <a:rPr lang="en-US" dirty="0">
                <a:solidFill>
                  <a:schemeClr val="tx1"/>
                </a:solidFill>
              </a:rPr>
              <a:t>FRG</a:t>
            </a:r>
          </a:p>
        </p:txBody>
      </p:sp>
      <p:pic>
        <p:nvPicPr>
          <p:cNvPr id="5" name="Graphic 4">
            <a:extLst>
              <a:ext uri="{FF2B5EF4-FFF2-40B4-BE49-F238E27FC236}">
                <a16:creationId xmlns:a16="http://schemas.microsoft.com/office/drawing/2014/main" id="{8A23A46B-8FA0-A83A-6F9A-CE110CC5D1D9}"/>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4959963" y="1147005"/>
            <a:ext cx="2272073" cy="3968751"/>
          </a:xfrm>
          <a:prstGeom prst="rect">
            <a:avLst/>
          </a:prstGeom>
        </p:spPr>
      </p:pic>
      <p:pic>
        <p:nvPicPr>
          <p:cNvPr id="13" name="Picture 12">
            <a:extLst>
              <a:ext uri="{FF2B5EF4-FFF2-40B4-BE49-F238E27FC236}">
                <a16:creationId xmlns:a16="http://schemas.microsoft.com/office/drawing/2014/main" id="{4ED0C6CC-B63F-40B4-87F3-7356717E14BC}"/>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6329" r="16329"/>
          <a:stretch/>
        </p:blipFill>
        <p:spPr>
          <a:xfrm>
            <a:off x="7549116" y="0"/>
            <a:ext cx="4642884" cy="6858000"/>
          </a:xfrm>
          <a:prstGeom prst="rect">
            <a:avLst/>
          </a:prstGeom>
        </p:spPr>
      </p:pic>
      <p:sp>
        <p:nvSpPr>
          <p:cNvPr id="15" name="Rectangle 14">
            <a:extLst>
              <a:ext uri="{FF2B5EF4-FFF2-40B4-BE49-F238E27FC236}">
                <a16:creationId xmlns:a16="http://schemas.microsoft.com/office/drawing/2014/main" id="{E36AFADA-F093-7237-67CE-40737C5F5775}"/>
              </a:ext>
            </a:extLst>
          </p:cNvPr>
          <p:cNvSpPr/>
          <p:nvPr/>
        </p:nvSpPr>
        <p:spPr>
          <a:xfrm>
            <a:off x="0" y="3341562"/>
            <a:ext cx="4642884" cy="2378754"/>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4483A86-34D7-25DE-98A9-68EC86C57369}"/>
              </a:ext>
            </a:extLst>
          </p:cNvPr>
          <p:cNvPicPr>
            <a:picLocks noChangeAspect="1"/>
          </p:cNvPicPr>
          <p:nvPr/>
        </p:nvPicPr>
        <p:blipFill>
          <a:blip r:embed="rId4">
            <a:extLst>
              <a:ext uri="{28A0092B-C50C-407E-A947-70E740481C1C}">
                <a14:useLocalDpi xmlns:a14="http://schemas.microsoft.com/office/drawing/2010/main" val="0"/>
              </a:ext>
            </a:extLst>
          </a:blip>
          <a:srcRect l="32" r="32"/>
          <a:stretch/>
        </p:blipFill>
        <p:spPr>
          <a:xfrm>
            <a:off x="0" y="3382403"/>
            <a:ext cx="4763386" cy="2163808"/>
          </a:xfrm>
          <a:prstGeom prst="rect">
            <a:avLst/>
          </a:prstGeom>
        </p:spPr>
      </p:pic>
      <p:sp>
        <p:nvSpPr>
          <p:cNvPr id="17" name="TextBox 16">
            <a:extLst>
              <a:ext uri="{FF2B5EF4-FFF2-40B4-BE49-F238E27FC236}">
                <a16:creationId xmlns:a16="http://schemas.microsoft.com/office/drawing/2014/main" id="{6947BE14-2CCB-C094-C1C9-F12B5102A832}"/>
              </a:ext>
            </a:extLst>
          </p:cNvPr>
          <p:cNvSpPr txBox="1"/>
          <p:nvPr/>
        </p:nvSpPr>
        <p:spPr>
          <a:xfrm>
            <a:off x="7549116" y="136526"/>
            <a:ext cx="4642884" cy="5940088"/>
          </a:xfrm>
          <a:prstGeom prst="rect">
            <a:avLst/>
          </a:prstGeom>
          <a:noFill/>
        </p:spPr>
        <p:txBody>
          <a:bodyPr wrap="square">
            <a:spAutoFit/>
          </a:bodyPr>
          <a:lstStyle/>
          <a:p>
            <a:r>
              <a:rPr lang="en-US" sz="2000" b="1" dirty="0">
                <a:latin typeface="+mj-lt"/>
              </a:rPr>
              <a:t>Over 25 Years of Customer Excellence</a:t>
            </a:r>
          </a:p>
          <a:p>
            <a:pPr marL="342900" indent="-342900">
              <a:buFont typeface="Arial" panose="020B0604020202020204" pitchFamily="34" charset="0"/>
              <a:buChar char="•"/>
            </a:pPr>
            <a:r>
              <a:rPr lang="en-US" sz="2000" dirty="0">
                <a:latin typeface="+mj-lt"/>
              </a:rPr>
              <a:t>Established in 2001, Facilities Resource Group, out of Comstock Park, MI, has been building our business through our attention to detail, dedication to our customers, and exceptional service.</a:t>
            </a:r>
          </a:p>
          <a:p>
            <a:pPr marL="342900" indent="-342900">
              <a:buFont typeface="Arial" panose="020B0604020202020204" pitchFamily="34" charset="0"/>
              <a:buChar char="•"/>
            </a:pPr>
            <a:endParaRPr lang="en-US" sz="2000" dirty="0">
              <a:latin typeface="+mj-lt"/>
            </a:endParaRPr>
          </a:p>
          <a:p>
            <a:r>
              <a:rPr lang="en-US" sz="2000" b="1" dirty="0">
                <a:latin typeface="+mj-lt"/>
              </a:rPr>
              <a:t>ZERO Stores Closures</a:t>
            </a:r>
          </a:p>
          <a:p>
            <a:pPr marL="342900" indent="-342900">
              <a:buFont typeface="Arial" panose="020B0604020202020204" pitchFamily="34" charset="0"/>
              <a:buChar char="•"/>
            </a:pPr>
            <a:r>
              <a:rPr lang="en-US" sz="2000" dirty="0">
                <a:latin typeface="+mj-lt"/>
              </a:rPr>
              <a:t>Our 24 / 7 / 365 Technical Support keeps our customer’s doors open while producing dependable, reliable water heating systems.</a:t>
            </a:r>
          </a:p>
          <a:p>
            <a:pPr marL="342900" indent="-342900">
              <a:buFont typeface="Arial" panose="020B0604020202020204" pitchFamily="34" charset="0"/>
              <a:buChar char="•"/>
            </a:pPr>
            <a:endParaRPr lang="en-US" sz="2000" dirty="0">
              <a:latin typeface="+mj-lt"/>
            </a:endParaRPr>
          </a:p>
          <a:p>
            <a:r>
              <a:rPr lang="en-US" sz="2000" b="1" dirty="0">
                <a:latin typeface="+mj-lt"/>
              </a:rPr>
              <a:t>Unmatched Solutions</a:t>
            </a:r>
          </a:p>
          <a:p>
            <a:pPr marL="342900" indent="-342900">
              <a:buFont typeface="Arial" panose="020B0604020202020204" pitchFamily="34" charset="0"/>
              <a:buChar char="•"/>
            </a:pPr>
            <a:r>
              <a:rPr lang="en-US" sz="2000" dirty="0">
                <a:latin typeface="+mj-lt"/>
              </a:rPr>
              <a:t>FRG provides the highest quality commercial water heating solutions in the industry with professionally-trained installation network and premium planned maintenance programs. </a:t>
            </a:r>
          </a:p>
        </p:txBody>
      </p:sp>
      <p:pic>
        <p:nvPicPr>
          <p:cNvPr id="3" name="Graphic 2">
            <a:extLst>
              <a:ext uri="{FF2B5EF4-FFF2-40B4-BE49-F238E27FC236}">
                <a16:creationId xmlns:a16="http://schemas.microsoft.com/office/drawing/2014/main" id="{5D11DB8C-EC2F-7366-587A-DF673FCB64A8}"/>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1004498" y="2218030"/>
            <a:ext cx="2701403" cy="1067489"/>
          </a:xfrm>
          <a:prstGeom prst="rect">
            <a:avLst/>
          </a:prstGeom>
        </p:spPr>
      </p:pic>
    </p:spTree>
    <p:extLst>
      <p:ext uri="{BB962C8B-B14F-4D97-AF65-F5344CB8AC3E}">
        <p14:creationId xmlns:p14="http://schemas.microsoft.com/office/powerpoint/2010/main" val="99613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F426C-951E-83C0-63A0-BC46B68E69A1}"/>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A3282A10-8BC8-BD19-61A1-F7381E01D80A}"/>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Tank &amp; Boiler vs. Tankless Comparison</a:t>
            </a:r>
          </a:p>
        </p:txBody>
      </p:sp>
      <p:sp>
        <p:nvSpPr>
          <p:cNvPr id="13" name="TextBox 12">
            <a:extLst>
              <a:ext uri="{FF2B5EF4-FFF2-40B4-BE49-F238E27FC236}">
                <a16:creationId xmlns:a16="http://schemas.microsoft.com/office/drawing/2014/main" id="{BFAD4950-4C70-8C81-0175-DEFB71892DA3}"/>
              </a:ext>
            </a:extLst>
          </p:cNvPr>
          <p:cNvSpPr txBox="1"/>
          <p:nvPr/>
        </p:nvSpPr>
        <p:spPr>
          <a:xfrm>
            <a:off x="287079" y="1371584"/>
            <a:ext cx="8190171" cy="4893647"/>
          </a:xfrm>
          <a:prstGeom prst="rect">
            <a:avLst/>
          </a:prstGeom>
          <a:noFill/>
        </p:spPr>
        <p:txBody>
          <a:bodyPr wrap="square">
            <a:spAutoFit/>
          </a:bodyPr>
          <a:lstStyle/>
          <a:p>
            <a:pPr marL="0" indent="0">
              <a:spcBef>
                <a:spcPts val="2500"/>
              </a:spcBef>
              <a:buFont typeface="Arial" panose="020B0604020202020204" pitchFamily="34" charset="0"/>
              <a:buNone/>
            </a:pPr>
            <a:r>
              <a:rPr lang="en-US" sz="3200" dirty="0">
                <a:solidFill>
                  <a:srgbClr val="FF9600"/>
                </a:solidFill>
                <a:latin typeface="+mj-lt"/>
              </a:rPr>
              <a:t>Energy Efficiency</a:t>
            </a:r>
          </a:p>
          <a:p>
            <a:pPr lvl="1" indent="-457200">
              <a:buFont typeface="Courier New" panose="02070309020205020404" pitchFamily="49" charset="0"/>
              <a:buChar char="o"/>
            </a:pPr>
            <a:r>
              <a:rPr lang="en-US" sz="2800" dirty="0"/>
              <a:t>Tankless systems heat water on demand, eliminating standby heat loss and lowering energy bills compared to traditional tanks.</a:t>
            </a:r>
          </a:p>
          <a:p>
            <a:pPr lvl="1" indent="-457200">
              <a:buFont typeface="Courier New" panose="02070309020205020404" pitchFamily="49" charset="0"/>
              <a:buChar char="o"/>
            </a:pPr>
            <a:r>
              <a:rPr lang="en-US" sz="2800" dirty="0"/>
              <a:t>Tankless systems have a higher turndown ratio due to modulating gas valves and on‑demand burners designed to adjust output precisely to real‑time flow. </a:t>
            </a:r>
          </a:p>
          <a:p>
            <a:pPr lvl="1" indent="-457200">
              <a:buFont typeface="Courier New" panose="02070309020205020404" pitchFamily="49" charset="0"/>
              <a:buChar char="o"/>
            </a:pPr>
            <a:r>
              <a:rPr lang="en-US" sz="2800" dirty="0"/>
              <a:t>Tanks &amp; Boilers, by contrast, are built to heat and maintain large volumes of stored water, so their burners generally have less modulation range, leading to lower turndown capability and less efficiency at low-demand conditions.</a:t>
            </a:r>
          </a:p>
        </p:txBody>
      </p:sp>
      <p:graphicFrame>
        <p:nvGraphicFramePr>
          <p:cNvPr id="6" name="Diagram 5">
            <a:extLst>
              <a:ext uri="{FF2B5EF4-FFF2-40B4-BE49-F238E27FC236}">
                <a16:creationId xmlns:a16="http://schemas.microsoft.com/office/drawing/2014/main" id="{082EB0FF-109D-28E2-F8B9-A386D94D902C}"/>
              </a:ext>
            </a:extLst>
          </p:cNvPr>
          <p:cNvGraphicFramePr/>
          <p:nvPr>
            <p:extLst>
              <p:ext uri="{D42A27DB-BD31-4B8C-83A1-F6EECF244321}">
                <p14:modId xmlns:p14="http://schemas.microsoft.com/office/powerpoint/2010/main" val="1018779306"/>
              </p:ext>
            </p:extLst>
          </p:nvPr>
        </p:nvGraphicFramePr>
        <p:xfrm>
          <a:off x="7960241" y="1371584"/>
          <a:ext cx="4231759" cy="54864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itle 1">
            <a:extLst>
              <a:ext uri="{FF2B5EF4-FFF2-40B4-BE49-F238E27FC236}">
                <a16:creationId xmlns:a16="http://schemas.microsoft.com/office/drawing/2014/main" id="{64E09524-2047-963B-3890-CBDE1A959B92}"/>
              </a:ext>
            </a:extLst>
          </p:cNvPr>
          <p:cNvSpPr txBox="1">
            <a:spLocks/>
          </p:cNvSpPr>
          <p:nvPr/>
        </p:nvSpPr>
        <p:spPr>
          <a:xfrm>
            <a:off x="1926454" y="136526"/>
            <a:ext cx="9984522" cy="78850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t>COMPETITIVE POSITIONING AND SALES STRATEGY</a:t>
            </a:r>
            <a:endParaRPr lang="en-US" sz="3600" dirty="0"/>
          </a:p>
        </p:txBody>
      </p:sp>
    </p:spTree>
    <p:extLst>
      <p:ext uri="{BB962C8B-B14F-4D97-AF65-F5344CB8AC3E}">
        <p14:creationId xmlns:p14="http://schemas.microsoft.com/office/powerpoint/2010/main" val="40841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45B98-CB3A-A5C6-725B-264496B9397A}"/>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90D32987-2BC4-920B-4B15-AC2EED65CD70}"/>
              </a:ext>
            </a:extLst>
          </p:cNvPr>
          <p:cNvSpPr txBox="1"/>
          <p:nvPr/>
        </p:nvSpPr>
        <p:spPr>
          <a:xfrm>
            <a:off x="287080" y="1371584"/>
            <a:ext cx="6136240" cy="3600986"/>
          </a:xfrm>
          <a:prstGeom prst="rect">
            <a:avLst/>
          </a:prstGeom>
          <a:noFill/>
        </p:spPr>
        <p:txBody>
          <a:bodyPr wrap="square">
            <a:spAutoFit/>
          </a:bodyPr>
          <a:lstStyle/>
          <a:p>
            <a:pPr marL="0" indent="0">
              <a:spcBef>
                <a:spcPts val="2500"/>
              </a:spcBef>
              <a:buFont typeface="Arial" panose="020B0604020202020204" pitchFamily="34" charset="0"/>
              <a:buNone/>
            </a:pPr>
            <a:r>
              <a:rPr lang="en-US" sz="3200" dirty="0">
                <a:solidFill>
                  <a:srgbClr val="FF9600"/>
                </a:solidFill>
                <a:latin typeface="+mj-lt"/>
              </a:rPr>
              <a:t>Thermal Cycling &amp; Heat Stress</a:t>
            </a:r>
          </a:p>
          <a:p>
            <a:pPr marL="0" lvl="1" indent="0">
              <a:buFont typeface="Arial" panose="020B0604020202020204" pitchFamily="34" charset="0"/>
              <a:buNone/>
            </a:pPr>
            <a:r>
              <a:rPr lang="en-US" sz="2800" dirty="0"/>
              <a:t>The high burner temperatures of commercial tank water heaters, combined with repeated thermal stress on the steel tank and insulating scale buildup that forces longer firing cycles, significantly shorten tank life, an effect that increases as hotter outlet water temperatures are required.</a:t>
            </a:r>
          </a:p>
        </p:txBody>
      </p:sp>
      <p:sp>
        <p:nvSpPr>
          <p:cNvPr id="7" name="TextBox 6">
            <a:extLst>
              <a:ext uri="{FF2B5EF4-FFF2-40B4-BE49-F238E27FC236}">
                <a16:creationId xmlns:a16="http://schemas.microsoft.com/office/drawing/2014/main" id="{18C264E3-8C42-7055-5207-F9B745ED8ECD}"/>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Tank &amp; Boiler vs. Tankless Comparison</a:t>
            </a:r>
          </a:p>
        </p:txBody>
      </p:sp>
      <p:graphicFrame>
        <p:nvGraphicFramePr>
          <p:cNvPr id="5" name="Diagram 4">
            <a:extLst>
              <a:ext uri="{FF2B5EF4-FFF2-40B4-BE49-F238E27FC236}">
                <a16:creationId xmlns:a16="http://schemas.microsoft.com/office/drawing/2014/main" id="{D534CD62-0A03-B7CB-61ED-443E3D055F6B}"/>
              </a:ext>
            </a:extLst>
          </p:cNvPr>
          <p:cNvGraphicFramePr/>
          <p:nvPr>
            <p:extLst>
              <p:ext uri="{D42A27DB-BD31-4B8C-83A1-F6EECF244321}">
                <p14:modId xmlns:p14="http://schemas.microsoft.com/office/powerpoint/2010/main" val="2838655812"/>
              </p:ext>
            </p:extLst>
          </p:nvPr>
        </p:nvGraphicFramePr>
        <p:xfrm>
          <a:off x="6429375" y="1228725"/>
          <a:ext cx="5475545" cy="45243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1">
            <a:extLst>
              <a:ext uri="{FF2B5EF4-FFF2-40B4-BE49-F238E27FC236}">
                <a16:creationId xmlns:a16="http://schemas.microsoft.com/office/drawing/2014/main" id="{8DEA57A3-166D-F645-B3C0-B679D4E7328A}"/>
              </a:ext>
            </a:extLst>
          </p:cNvPr>
          <p:cNvSpPr>
            <a:spLocks noGrp="1"/>
          </p:cNvSpPr>
          <p:nvPr>
            <p:ph type="title"/>
          </p:nvPr>
        </p:nvSpPr>
        <p:spPr>
          <a:xfrm>
            <a:off x="1926454" y="136526"/>
            <a:ext cx="9984522" cy="788507"/>
          </a:xfrm>
        </p:spPr>
        <p:txBody>
          <a:bodyPr/>
          <a:lstStyle/>
          <a:p>
            <a:r>
              <a:rPr lang="en-US" sz="3600" dirty="0"/>
              <a:t>COMPETITIVE POSITIONING AND SALES STRATEGY</a:t>
            </a:r>
          </a:p>
        </p:txBody>
      </p:sp>
    </p:spTree>
    <p:extLst>
      <p:ext uri="{BB962C8B-B14F-4D97-AF65-F5344CB8AC3E}">
        <p14:creationId xmlns:p14="http://schemas.microsoft.com/office/powerpoint/2010/main" val="286774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7AEAC-4B80-6E28-1EF0-B1B1C8272C6E}"/>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745730CA-0D07-EE6E-970D-D1DF5C1A0EB3}"/>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Tank &amp; Boiler vs. Tankless Comparison</a:t>
            </a:r>
          </a:p>
        </p:txBody>
      </p:sp>
      <p:sp>
        <p:nvSpPr>
          <p:cNvPr id="13" name="TextBox 12">
            <a:extLst>
              <a:ext uri="{FF2B5EF4-FFF2-40B4-BE49-F238E27FC236}">
                <a16:creationId xmlns:a16="http://schemas.microsoft.com/office/drawing/2014/main" id="{BF7B7306-309C-CA30-BF7E-C99CB8AD5AFF}"/>
              </a:ext>
            </a:extLst>
          </p:cNvPr>
          <p:cNvSpPr txBox="1"/>
          <p:nvPr/>
        </p:nvSpPr>
        <p:spPr>
          <a:xfrm>
            <a:off x="287079" y="1898756"/>
            <a:ext cx="5370771" cy="1877437"/>
          </a:xfrm>
          <a:prstGeom prst="rect">
            <a:avLst/>
          </a:prstGeom>
          <a:noFill/>
        </p:spPr>
        <p:txBody>
          <a:bodyPr wrap="square">
            <a:spAutoFit/>
          </a:bodyPr>
          <a:lstStyle/>
          <a:p>
            <a:pPr marL="0" indent="0">
              <a:spcBef>
                <a:spcPts val="2500"/>
              </a:spcBef>
              <a:buFont typeface="Arial" panose="020B0604020202020204" pitchFamily="34" charset="0"/>
              <a:buNone/>
            </a:pPr>
            <a:r>
              <a:rPr lang="en-US" sz="3200" dirty="0">
                <a:solidFill>
                  <a:srgbClr val="FF9600"/>
                </a:solidFill>
                <a:latin typeface="+mj-lt"/>
              </a:rPr>
              <a:t>Space and Installation</a:t>
            </a:r>
          </a:p>
          <a:p>
            <a:pPr marL="0" lvl="1" indent="0">
              <a:buFont typeface="Arial" panose="020B0604020202020204" pitchFamily="34" charset="0"/>
              <a:buNone/>
            </a:pPr>
            <a:r>
              <a:rPr lang="en-US" sz="2800" dirty="0"/>
              <a:t>Tank systems require large mechanical spaces, while tankless units offer compact designs that save floor space.</a:t>
            </a:r>
          </a:p>
        </p:txBody>
      </p:sp>
      <p:pic>
        <p:nvPicPr>
          <p:cNvPr id="5" name="Picture 4">
            <a:extLst>
              <a:ext uri="{FF2B5EF4-FFF2-40B4-BE49-F238E27FC236}">
                <a16:creationId xmlns:a16="http://schemas.microsoft.com/office/drawing/2014/main" id="{4EAE1113-72CB-A98F-A372-17452F2B436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900641" y="1441033"/>
            <a:ext cx="5779871" cy="4066639"/>
          </a:xfrm>
          <a:prstGeom prst="rect">
            <a:avLst/>
          </a:prstGeom>
        </p:spPr>
      </p:pic>
      <p:sp>
        <p:nvSpPr>
          <p:cNvPr id="8" name="Title 1">
            <a:extLst>
              <a:ext uri="{FF2B5EF4-FFF2-40B4-BE49-F238E27FC236}">
                <a16:creationId xmlns:a16="http://schemas.microsoft.com/office/drawing/2014/main" id="{553D185C-D4E1-84D1-1855-8503134F189E}"/>
              </a:ext>
            </a:extLst>
          </p:cNvPr>
          <p:cNvSpPr>
            <a:spLocks noGrp="1"/>
          </p:cNvSpPr>
          <p:nvPr>
            <p:ph type="title"/>
          </p:nvPr>
        </p:nvSpPr>
        <p:spPr>
          <a:xfrm>
            <a:off x="1926454" y="136526"/>
            <a:ext cx="9984522" cy="788507"/>
          </a:xfrm>
        </p:spPr>
        <p:txBody>
          <a:bodyPr/>
          <a:lstStyle/>
          <a:p>
            <a:r>
              <a:rPr lang="en-US" sz="3600" dirty="0"/>
              <a:t>COMPETITIVE POSITIONING AND SALES STRATEGY</a:t>
            </a:r>
          </a:p>
        </p:txBody>
      </p:sp>
    </p:spTree>
    <p:extLst>
      <p:ext uri="{BB962C8B-B14F-4D97-AF65-F5344CB8AC3E}">
        <p14:creationId xmlns:p14="http://schemas.microsoft.com/office/powerpoint/2010/main" val="84343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BD166-831A-35B9-6613-259E147FF15A}"/>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E03E651B-38F6-1BB9-D6CF-2FE5DBF41DDC}"/>
              </a:ext>
            </a:extLst>
          </p:cNvPr>
          <p:cNvSpPr txBox="1"/>
          <p:nvPr/>
        </p:nvSpPr>
        <p:spPr>
          <a:xfrm>
            <a:off x="287078" y="4857875"/>
            <a:ext cx="11617841" cy="830997"/>
          </a:xfrm>
          <a:prstGeom prst="rect">
            <a:avLst/>
          </a:prstGeom>
          <a:noFill/>
        </p:spPr>
        <p:txBody>
          <a:bodyPr wrap="square">
            <a:spAutoFit/>
          </a:bodyPr>
          <a:lstStyle/>
          <a:p>
            <a:r>
              <a:rPr lang="en-US" sz="2400" dirty="0">
                <a:latin typeface="+mj-lt"/>
              </a:rPr>
              <a:t>Help customers think beyond install price. </a:t>
            </a:r>
          </a:p>
          <a:p>
            <a:r>
              <a:rPr lang="en-US" sz="2400" dirty="0">
                <a:latin typeface="+mj-lt"/>
              </a:rPr>
              <a:t>Reframe the conversation around </a:t>
            </a:r>
            <a:r>
              <a:rPr lang="en-US" sz="2400" b="1" dirty="0">
                <a:solidFill>
                  <a:srgbClr val="00A0BE"/>
                </a:solidFill>
                <a:latin typeface="+mj-lt"/>
              </a:rPr>
              <a:t>TOTAL COST OF OWNERSHIP</a:t>
            </a:r>
            <a:r>
              <a:rPr lang="en-US" sz="2400" dirty="0">
                <a:latin typeface="+mj-lt"/>
              </a:rPr>
              <a:t>, not upfront equipment cost.</a:t>
            </a:r>
          </a:p>
        </p:txBody>
      </p:sp>
      <p:sp>
        <p:nvSpPr>
          <p:cNvPr id="7" name="TextBox 6">
            <a:extLst>
              <a:ext uri="{FF2B5EF4-FFF2-40B4-BE49-F238E27FC236}">
                <a16:creationId xmlns:a16="http://schemas.microsoft.com/office/drawing/2014/main" id="{D64B1C17-5BA2-69C0-810B-CC03B3A7CB75}"/>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Tank &amp; Boiler vs. Tankless Comparison</a:t>
            </a:r>
          </a:p>
        </p:txBody>
      </p:sp>
      <p:sp>
        <p:nvSpPr>
          <p:cNvPr id="13" name="TextBox 12">
            <a:extLst>
              <a:ext uri="{FF2B5EF4-FFF2-40B4-BE49-F238E27FC236}">
                <a16:creationId xmlns:a16="http://schemas.microsoft.com/office/drawing/2014/main" id="{FED90F15-53A0-9BE7-7000-02793D1E81C7}"/>
              </a:ext>
            </a:extLst>
          </p:cNvPr>
          <p:cNvSpPr txBox="1"/>
          <p:nvPr/>
        </p:nvSpPr>
        <p:spPr>
          <a:xfrm>
            <a:off x="287079" y="1439968"/>
            <a:ext cx="5507665" cy="2308324"/>
          </a:xfrm>
          <a:prstGeom prst="rect">
            <a:avLst/>
          </a:prstGeom>
          <a:noFill/>
        </p:spPr>
        <p:txBody>
          <a:bodyPr wrap="square">
            <a:spAutoFit/>
          </a:bodyPr>
          <a:lstStyle/>
          <a:p>
            <a:pPr marL="0" indent="0">
              <a:spcBef>
                <a:spcPts val="2500"/>
              </a:spcBef>
              <a:buFont typeface="Arial" panose="020B0604020202020204" pitchFamily="34" charset="0"/>
              <a:buNone/>
            </a:pPr>
            <a:r>
              <a:rPr lang="en-US" sz="3200" dirty="0">
                <a:solidFill>
                  <a:srgbClr val="FF9600"/>
                </a:solidFill>
                <a:latin typeface="+mj-lt"/>
              </a:rPr>
              <a:t>Operating Costs and Reliability</a:t>
            </a:r>
          </a:p>
          <a:p>
            <a:pPr marL="0" lvl="1" indent="0">
              <a:buFont typeface="Arial" panose="020B0604020202020204" pitchFamily="34" charset="0"/>
              <a:buNone/>
            </a:pPr>
            <a:r>
              <a:rPr lang="en-US" sz="2800" dirty="0"/>
              <a:t>Tankless systems have lower lifetime costs due to higher efficiency, modular serviceability, and reduced risk of tank failure.</a:t>
            </a:r>
          </a:p>
        </p:txBody>
      </p:sp>
      <p:graphicFrame>
        <p:nvGraphicFramePr>
          <p:cNvPr id="2" name="Diagram 1">
            <a:extLst>
              <a:ext uri="{FF2B5EF4-FFF2-40B4-BE49-F238E27FC236}">
                <a16:creationId xmlns:a16="http://schemas.microsoft.com/office/drawing/2014/main" id="{90135332-9E91-0F9C-D202-EC1E5C67BA77}"/>
              </a:ext>
            </a:extLst>
          </p:cNvPr>
          <p:cNvGraphicFramePr/>
          <p:nvPr>
            <p:extLst>
              <p:ext uri="{D42A27DB-BD31-4B8C-83A1-F6EECF244321}">
                <p14:modId xmlns:p14="http://schemas.microsoft.com/office/powerpoint/2010/main" val="1427969372"/>
              </p:ext>
            </p:extLst>
          </p:nvPr>
        </p:nvGraphicFramePr>
        <p:xfrm>
          <a:off x="6220046" y="1441033"/>
          <a:ext cx="5684874" cy="34168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Graphic 2" descr="Dollar with solid fill">
            <a:extLst>
              <a:ext uri="{FF2B5EF4-FFF2-40B4-BE49-F238E27FC236}">
                <a16:creationId xmlns:a16="http://schemas.microsoft.com/office/drawing/2014/main" id="{03824BDD-ADEB-C892-C856-B890F9E698A0}"/>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287919" y="1743129"/>
            <a:ext cx="914400" cy="914400"/>
          </a:xfrm>
          <a:prstGeom prst="rect">
            <a:avLst/>
          </a:prstGeom>
        </p:spPr>
      </p:pic>
      <p:pic>
        <p:nvPicPr>
          <p:cNvPr id="5" name="Graphic 4" descr="Checkbox Checked with solid fill">
            <a:extLst>
              <a:ext uri="{FF2B5EF4-FFF2-40B4-BE49-F238E27FC236}">
                <a16:creationId xmlns:a16="http://schemas.microsoft.com/office/drawing/2014/main" id="{A31EA31B-8B8F-91A7-ABA6-E7F1D8F46E34}"/>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9916819" y="3701618"/>
            <a:ext cx="914400" cy="914400"/>
          </a:xfrm>
          <a:prstGeom prst="rect">
            <a:avLst/>
          </a:prstGeom>
        </p:spPr>
      </p:pic>
      <p:sp>
        <p:nvSpPr>
          <p:cNvPr id="10" name="Title 1">
            <a:extLst>
              <a:ext uri="{FF2B5EF4-FFF2-40B4-BE49-F238E27FC236}">
                <a16:creationId xmlns:a16="http://schemas.microsoft.com/office/drawing/2014/main" id="{81FAC9E0-C447-D9E8-4621-7C29173E24D1}"/>
              </a:ext>
            </a:extLst>
          </p:cNvPr>
          <p:cNvSpPr>
            <a:spLocks noGrp="1"/>
          </p:cNvSpPr>
          <p:nvPr>
            <p:ph type="title"/>
          </p:nvPr>
        </p:nvSpPr>
        <p:spPr>
          <a:xfrm>
            <a:off x="1926454" y="136526"/>
            <a:ext cx="9984522" cy="788507"/>
          </a:xfrm>
        </p:spPr>
        <p:txBody>
          <a:bodyPr/>
          <a:lstStyle/>
          <a:p>
            <a:r>
              <a:rPr lang="en-US" sz="3600" dirty="0"/>
              <a:t>COMPETITIVE POSITIONING AND SALES STRATEGY</a:t>
            </a:r>
          </a:p>
        </p:txBody>
      </p:sp>
    </p:spTree>
    <p:extLst>
      <p:ext uri="{BB962C8B-B14F-4D97-AF65-F5344CB8AC3E}">
        <p14:creationId xmlns:p14="http://schemas.microsoft.com/office/powerpoint/2010/main" val="3070691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112C7-84B6-47B9-7882-6C6B495E41EB}"/>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7BB924EA-283D-BC30-2769-6EAB6D29BA75}"/>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Tank &amp; Boiler vs. Tankless Comparison</a:t>
            </a:r>
          </a:p>
        </p:txBody>
      </p:sp>
      <p:sp>
        <p:nvSpPr>
          <p:cNvPr id="13" name="TextBox 12">
            <a:extLst>
              <a:ext uri="{FF2B5EF4-FFF2-40B4-BE49-F238E27FC236}">
                <a16:creationId xmlns:a16="http://schemas.microsoft.com/office/drawing/2014/main" id="{29ACFB9C-6A51-BA74-F15C-471FE08C87D4}"/>
              </a:ext>
            </a:extLst>
          </p:cNvPr>
          <p:cNvSpPr txBox="1"/>
          <p:nvPr/>
        </p:nvSpPr>
        <p:spPr>
          <a:xfrm>
            <a:off x="287079" y="1898756"/>
            <a:ext cx="5507665" cy="1877437"/>
          </a:xfrm>
          <a:prstGeom prst="rect">
            <a:avLst/>
          </a:prstGeom>
          <a:noFill/>
        </p:spPr>
        <p:txBody>
          <a:bodyPr wrap="square">
            <a:spAutoFit/>
          </a:bodyPr>
          <a:lstStyle/>
          <a:p>
            <a:pPr marL="0" indent="0">
              <a:spcBef>
                <a:spcPts val="2500"/>
              </a:spcBef>
              <a:buFont typeface="Arial" panose="020B0604020202020204" pitchFamily="34" charset="0"/>
              <a:buNone/>
            </a:pPr>
            <a:r>
              <a:rPr lang="en-US" sz="3200" dirty="0">
                <a:solidFill>
                  <a:srgbClr val="FF9600"/>
                </a:solidFill>
                <a:latin typeface="+mj-lt"/>
              </a:rPr>
              <a:t>System Redundancy and Safety</a:t>
            </a:r>
          </a:p>
          <a:p>
            <a:pPr marL="0" lvl="1" indent="0">
              <a:buFont typeface="Arial" panose="020B0604020202020204" pitchFamily="34" charset="0"/>
              <a:buNone/>
            </a:pPr>
            <a:r>
              <a:rPr lang="en-US" sz="2800" dirty="0"/>
              <a:t>Multiple tankless units provide built-in redundancy, reducing shutdown risks and enhancing safety over traditional tanks.</a:t>
            </a:r>
          </a:p>
        </p:txBody>
      </p:sp>
      <p:pic>
        <p:nvPicPr>
          <p:cNvPr id="3" name="Picture 2">
            <a:extLst>
              <a:ext uri="{FF2B5EF4-FFF2-40B4-BE49-F238E27FC236}">
                <a16:creationId xmlns:a16="http://schemas.microsoft.com/office/drawing/2014/main" id="{B72E9108-8F8E-E9B8-9EA7-00C8A473526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97513" y="1754141"/>
            <a:ext cx="4368313" cy="2914237"/>
          </a:xfrm>
          <a:prstGeom prst="rect">
            <a:avLst/>
          </a:prstGeom>
        </p:spPr>
      </p:pic>
      <p:sp>
        <p:nvSpPr>
          <p:cNvPr id="5" name="TextBox 4">
            <a:extLst>
              <a:ext uri="{FF2B5EF4-FFF2-40B4-BE49-F238E27FC236}">
                <a16:creationId xmlns:a16="http://schemas.microsoft.com/office/drawing/2014/main" id="{7E24D668-5111-F3B0-D96A-ED0A031225B8}"/>
              </a:ext>
            </a:extLst>
          </p:cNvPr>
          <p:cNvSpPr txBox="1"/>
          <p:nvPr/>
        </p:nvSpPr>
        <p:spPr>
          <a:xfrm>
            <a:off x="6995992" y="1388889"/>
            <a:ext cx="2182686" cy="369332"/>
          </a:xfrm>
          <a:prstGeom prst="rect">
            <a:avLst/>
          </a:prstGeom>
          <a:noFill/>
        </p:spPr>
        <p:txBody>
          <a:bodyPr wrap="square">
            <a:spAutoFit/>
          </a:bodyPr>
          <a:lstStyle/>
          <a:p>
            <a:pPr algn="ctr"/>
            <a:r>
              <a:rPr lang="en-US" b="1" dirty="0">
                <a:latin typeface="+mj-lt"/>
              </a:rPr>
              <a:t>Business </a:t>
            </a:r>
            <a:r>
              <a:rPr lang="en-US" b="1" dirty="0">
                <a:solidFill>
                  <a:srgbClr val="BD2823"/>
                </a:solidFill>
                <a:latin typeface="+mj-lt"/>
              </a:rPr>
              <a:t>CLOSED</a:t>
            </a:r>
          </a:p>
        </p:txBody>
      </p:sp>
      <p:sp>
        <p:nvSpPr>
          <p:cNvPr id="6" name="TextBox 5">
            <a:extLst>
              <a:ext uri="{FF2B5EF4-FFF2-40B4-BE49-F238E27FC236}">
                <a16:creationId xmlns:a16="http://schemas.microsoft.com/office/drawing/2014/main" id="{60CE8984-4851-8956-A74D-DC0D08ADA09F}"/>
              </a:ext>
            </a:extLst>
          </p:cNvPr>
          <p:cNvSpPr txBox="1"/>
          <p:nvPr/>
        </p:nvSpPr>
        <p:spPr>
          <a:xfrm>
            <a:off x="9184662" y="1384809"/>
            <a:ext cx="2182686" cy="369332"/>
          </a:xfrm>
          <a:prstGeom prst="rect">
            <a:avLst/>
          </a:prstGeom>
          <a:noFill/>
        </p:spPr>
        <p:txBody>
          <a:bodyPr wrap="square">
            <a:spAutoFit/>
          </a:bodyPr>
          <a:lstStyle/>
          <a:p>
            <a:pPr algn="ctr"/>
            <a:r>
              <a:rPr lang="en-US" b="1" dirty="0">
                <a:latin typeface="+mj-lt"/>
              </a:rPr>
              <a:t>Business </a:t>
            </a:r>
            <a:r>
              <a:rPr lang="en-US" b="1" dirty="0">
                <a:solidFill>
                  <a:srgbClr val="1E995E"/>
                </a:solidFill>
                <a:latin typeface="+mj-lt"/>
              </a:rPr>
              <a:t>OPEN</a:t>
            </a:r>
          </a:p>
        </p:txBody>
      </p:sp>
      <p:sp>
        <p:nvSpPr>
          <p:cNvPr id="10" name="TextBox 9">
            <a:extLst>
              <a:ext uri="{FF2B5EF4-FFF2-40B4-BE49-F238E27FC236}">
                <a16:creationId xmlns:a16="http://schemas.microsoft.com/office/drawing/2014/main" id="{D7171BEF-A631-3CC1-CC01-F19315801B41}"/>
              </a:ext>
            </a:extLst>
          </p:cNvPr>
          <p:cNvSpPr txBox="1"/>
          <p:nvPr/>
        </p:nvSpPr>
        <p:spPr>
          <a:xfrm>
            <a:off x="287079" y="4913077"/>
            <a:ext cx="10153061" cy="830997"/>
          </a:xfrm>
          <a:prstGeom prst="rect">
            <a:avLst/>
          </a:prstGeom>
          <a:noFill/>
        </p:spPr>
        <p:txBody>
          <a:bodyPr wrap="square">
            <a:spAutoFit/>
          </a:bodyPr>
          <a:lstStyle/>
          <a:p>
            <a:pPr marL="0" marR="0">
              <a:buNone/>
            </a:pPr>
            <a:r>
              <a:rPr lang="en-US" sz="2400" dirty="0">
                <a:effectLst/>
                <a:latin typeface="+mj-lt"/>
                <a:ea typeface="Aptos" panose="020B0004020202020204" pitchFamily="34" charset="0"/>
                <a:cs typeface="Aptos" panose="020B0004020202020204" pitchFamily="34" charset="0"/>
              </a:rPr>
              <a:t>This is a massive </a:t>
            </a:r>
            <a:r>
              <a:rPr lang="en-US" sz="2400" b="1" dirty="0">
                <a:solidFill>
                  <a:srgbClr val="00A0BE"/>
                </a:solidFill>
                <a:effectLst/>
                <a:latin typeface="+mj-lt"/>
                <a:ea typeface="Aptos" panose="020B0004020202020204" pitchFamily="34" charset="0"/>
                <a:cs typeface="Aptos" panose="020B0004020202020204" pitchFamily="34" charset="0"/>
              </a:rPr>
              <a:t>ADVANTAGE</a:t>
            </a:r>
            <a:r>
              <a:rPr lang="en-US" sz="2400" dirty="0">
                <a:solidFill>
                  <a:schemeClr val="bg1"/>
                </a:solidFill>
                <a:effectLst/>
                <a:latin typeface="+mj-lt"/>
                <a:ea typeface="Aptos" panose="020B0004020202020204" pitchFamily="34" charset="0"/>
                <a:cs typeface="Aptos" panose="020B0004020202020204" pitchFamily="34" charset="0"/>
              </a:rPr>
              <a:t> </a:t>
            </a:r>
            <a:r>
              <a:rPr lang="en-US" sz="2400" dirty="0">
                <a:effectLst/>
                <a:latin typeface="+mj-lt"/>
                <a:ea typeface="Aptos" panose="020B0004020202020204" pitchFamily="34" charset="0"/>
                <a:cs typeface="Aptos" panose="020B0004020202020204" pitchFamily="34" charset="0"/>
              </a:rPr>
              <a:t>in ALL commercial environments where downtime equals lost revenue, unhappy tenants, or stoppage of production.</a:t>
            </a:r>
          </a:p>
        </p:txBody>
      </p:sp>
      <p:sp>
        <p:nvSpPr>
          <p:cNvPr id="9" name="Title 1">
            <a:extLst>
              <a:ext uri="{FF2B5EF4-FFF2-40B4-BE49-F238E27FC236}">
                <a16:creationId xmlns:a16="http://schemas.microsoft.com/office/drawing/2014/main" id="{5247F406-0B3C-6364-BF90-F8229CA57319}"/>
              </a:ext>
            </a:extLst>
          </p:cNvPr>
          <p:cNvSpPr>
            <a:spLocks noGrp="1"/>
          </p:cNvSpPr>
          <p:nvPr>
            <p:ph type="title"/>
          </p:nvPr>
        </p:nvSpPr>
        <p:spPr>
          <a:xfrm>
            <a:off x="1926454" y="136526"/>
            <a:ext cx="9984522" cy="788507"/>
          </a:xfrm>
        </p:spPr>
        <p:txBody>
          <a:bodyPr/>
          <a:lstStyle/>
          <a:p>
            <a:r>
              <a:rPr lang="en-US" sz="3600" dirty="0"/>
              <a:t>COMPETITIVE POSITIONING AND SALES STRATEGY</a:t>
            </a:r>
          </a:p>
        </p:txBody>
      </p:sp>
    </p:spTree>
    <p:extLst>
      <p:ext uri="{BB962C8B-B14F-4D97-AF65-F5344CB8AC3E}">
        <p14:creationId xmlns:p14="http://schemas.microsoft.com/office/powerpoint/2010/main" val="103319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18E6F-4D35-EC79-0CCB-B4A66B99EAD3}"/>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A42E8282-A110-49D4-15E1-3DB2FC014332}"/>
              </a:ext>
            </a:extLst>
          </p:cNvPr>
          <p:cNvSpPr txBox="1"/>
          <p:nvPr/>
        </p:nvSpPr>
        <p:spPr>
          <a:xfrm>
            <a:off x="287079" y="1605793"/>
            <a:ext cx="11617842" cy="3662541"/>
          </a:xfrm>
          <a:prstGeom prst="rect">
            <a:avLst/>
          </a:prstGeom>
          <a:noFill/>
        </p:spPr>
        <p:txBody>
          <a:bodyPr wrap="square">
            <a:spAutoFit/>
          </a:bodyPr>
          <a:lstStyle/>
          <a:p>
            <a:pPr marL="0" indent="0">
              <a:spcBef>
                <a:spcPts val="2500"/>
              </a:spcBef>
              <a:buFont typeface="Arial" panose="020B0604020202020204" pitchFamily="34" charset="0"/>
              <a:buNone/>
            </a:pPr>
            <a:r>
              <a:rPr lang="en-US" sz="3200" dirty="0">
                <a:solidFill>
                  <a:srgbClr val="FF9600"/>
                </a:solidFill>
                <a:latin typeface="+mj-lt"/>
              </a:rPr>
              <a:t>Start With DISCOVERY — Understand the Customer’s Goals               </a:t>
            </a:r>
            <a:r>
              <a:rPr lang="en-US" sz="2800" dirty="0"/>
              <a:t>Ask better questions before offering solutions: </a:t>
            </a:r>
          </a:p>
          <a:p>
            <a:pPr marL="457200" indent="-457200">
              <a:buFont typeface="Courier New" panose="02070309020205020404" pitchFamily="49" charset="0"/>
              <a:buChar char="o"/>
            </a:pPr>
            <a:r>
              <a:rPr lang="en-US" sz="2400" dirty="0"/>
              <a:t>Are they expanding? </a:t>
            </a:r>
          </a:p>
          <a:p>
            <a:pPr marL="457200" indent="-457200">
              <a:buFont typeface="Courier New" panose="02070309020205020404" pitchFamily="49" charset="0"/>
              <a:buChar char="o"/>
            </a:pPr>
            <a:r>
              <a:rPr lang="en-US" sz="2400" dirty="0"/>
              <a:t>Renovating? </a:t>
            </a:r>
          </a:p>
          <a:p>
            <a:pPr marL="457200" indent="-457200">
              <a:buFont typeface="Courier New" panose="02070309020205020404" pitchFamily="49" charset="0"/>
              <a:buChar char="o"/>
            </a:pPr>
            <a:r>
              <a:rPr lang="en-US" sz="2400" dirty="0"/>
              <a:t>Adding equipment? </a:t>
            </a:r>
          </a:p>
          <a:p>
            <a:pPr marL="457200" indent="-457200">
              <a:buFont typeface="Courier New" panose="02070309020205020404" pitchFamily="49" charset="0"/>
              <a:buChar char="o"/>
            </a:pPr>
            <a:r>
              <a:rPr lang="en-US" sz="2400" dirty="0"/>
              <a:t>Planning multi-year growth? </a:t>
            </a:r>
          </a:p>
          <a:p>
            <a:endParaRPr lang="en-US" sz="2800" dirty="0"/>
          </a:p>
          <a:p>
            <a:pPr marL="0" indent="0">
              <a:buFont typeface="Arial" panose="020B0604020202020204" pitchFamily="34" charset="0"/>
              <a:buNone/>
            </a:pPr>
            <a:r>
              <a:rPr lang="en-US" sz="2400" dirty="0">
                <a:latin typeface="+mj-lt"/>
              </a:rPr>
              <a:t>Designing with future demand in mind positions us as </a:t>
            </a:r>
            <a:r>
              <a:rPr lang="en-US" sz="2400" b="1" dirty="0">
                <a:solidFill>
                  <a:srgbClr val="00A0BE"/>
                </a:solidFill>
                <a:latin typeface="+mj-lt"/>
              </a:rPr>
              <a:t>EXPERT ADVISORS </a:t>
            </a:r>
            <a:r>
              <a:rPr lang="en-US" sz="2400" dirty="0">
                <a:latin typeface="+mj-lt"/>
              </a:rPr>
              <a:t>and prevents undersized systems that limit future scalability.</a:t>
            </a:r>
          </a:p>
        </p:txBody>
      </p:sp>
      <p:sp>
        <p:nvSpPr>
          <p:cNvPr id="7" name="TextBox 6">
            <a:extLst>
              <a:ext uri="{FF2B5EF4-FFF2-40B4-BE49-F238E27FC236}">
                <a16:creationId xmlns:a16="http://schemas.microsoft.com/office/drawing/2014/main" id="{03F7403C-1A41-65C7-600B-717783873AA9}"/>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Application‑Based Selling Strategy</a:t>
            </a:r>
          </a:p>
        </p:txBody>
      </p:sp>
      <p:pic>
        <p:nvPicPr>
          <p:cNvPr id="4" name="Graphic 3" descr="Magnifying glass with solid fill">
            <a:extLst>
              <a:ext uri="{FF2B5EF4-FFF2-40B4-BE49-F238E27FC236}">
                <a16:creationId xmlns:a16="http://schemas.microsoft.com/office/drawing/2014/main" id="{96A90013-B436-9305-FFE2-07F3C5F63FE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556378" y="2171090"/>
            <a:ext cx="2434365" cy="2434365"/>
          </a:xfrm>
          <a:prstGeom prst="rect">
            <a:avLst/>
          </a:prstGeom>
        </p:spPr>
      </p:pic>
      <p:sp>
        <p:nvSpPr>
          <p:cNvPr id="6" name="Title 1">
            <a:extLst>
              <a:ext uri="{FF2B5EF4-FFF2-40B4-BE49-F238E27FC236}">
                <a16:creationId xmlns:a16="http://schemas.microsoft.com/office/drawing/2014/main" id="{907B8A9E-EE95-AE89-76D9-EC200621C370}"/>
              </a:ext>
            </a:extLst>
          </p:cNvPr>
          <p:cNvSpPr>
            <a:spLocks noGrp="1"/>
          </p:cNvSpPr>
          <p:nvPr>
            <p:ph type="title"/>
          </p:nvPr>
        </p:nvSpPr>
        <p:spPr>
          <a:xfrm>
            <a:off x="1926454" y="136526"/>
            <a:ext cx="9984522" cy="788507"/>
          </a:xfrm>
        </p:spPr>
        <p:txBody>
          <a:bodyPr/>
          <a:lstStyle/>
          <a:p>
            <a:r>
              <a:rPr lang="en-US" sz="3600" dirty="0"/>
              <a:t>COMPETITIVE POSITIONING AND SALES STRATEGY</a:t>
            </a:r>
          </a:p>
        </p:txBody>
      </p:sp>
    </p:spTree>
    <p:extLst>
      <p:ext uri="{BB962C8B-B14F-4D97-AF65-F5344CB8AC3E}">
        <p14:creationId xmlns:p14="http://schemas.microsoft.com/office/powerpoint/2010/main" val="216559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042DF-6897-B97E-BDF5-0D73E1E877C6}"/>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F2EF2D06-D8FB-C464-9B24-4BA5E9118AFB}"/>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Application‑Based Selling Strategy</a:t>
            </a:r>
          </a:p>
        </p:txBody>
      </p:sp>
      <p:sp>
        <p:nvSpPr>
          <p:cNvPr id="13" name="TextBox 12">
            <a:extLst>
              <a:ext uri="{FF2B5EF4-FFF2-40B4-BE49-F238E27FC236}">
                <a16:creationId xmlns:a16="http://schemas.microsoft.com/office/drawing/2014/main" id="{6244E181-FB41-BF6A-8B40-5607E5A9BC73}"/>
              </a:ext>
            </a:extLst>
          </p:cNvPr>
          <p:cNvSpPr txBox="1"/>
          <p:nvPr/>
        </p:nvSpPr>
        <p:spPr>
          <a:xfrm>
            <a:off x="287079" y="1605793"/>
            <a:ext cx="11031950" cy="3970318"/>
          </a:xfrm>
          <a:prstGeom prst="rect">
            <a:avLst/>
          </a:prstGeom>
          <a:noFill/>
        </p:spPr>
        <p:txBody>
          <a:bodyPr wrap="square">
            <a:spAutoFit/>
          </a:bodyPr>
          <a:lstStyle/>
          <a:p>
            <a:pPr marL="0" indent="0">
              <a:buFont typeface="Arial" panose="020B0604020202020204" pitchFamily="34" charset="0"/>
              <a:buNone/>
            </a:pPr>
            <a:r>
              <a:rPr lang="en-US" sz="3200" dirty="0">
                <a:solidFill>
                  <a:srgbClr val="FF9600"/>
                </a:solidFill>
                <a:latin typeface="+mj-lt"/>
              </a:rPr>
              <a:t>Avoid Like for Like Thinking — ENGINEER the Best Solution</a:t>
            </a:r>
          </a:p>
          <a:p>
            <a:pPr marL="457200" indent="-457200">
              <a:buFont typeface="Courier New" panose="02070309020205020404" pitchFamily="49" charset="0"/>
              <a:buChar char="o"/>
            </a:pPr>
            <a:r>
              <a:rPr lang="en-US" sz="2800" dirty="0"/>
              <a:t>Existing systems are often incorrectly sized </a:t>
            </a:r>
          </a:p>
          <a:p>
            <a:pPr marL="457200" indent="-457200">
              <a:buFont typeface="Courier New" panose="02070309020205020404" pitchFamily="49" charset="0"/>
              <a:buChar char="o"/>
            </a:pPr>
            <a:r>
              <a:rPr lang="en-US" sz="2800" dirty="0"/>
              <a:t>Replacement should </a:t>
            </a:r>
            <a:r>
              <a:rPr lang="en-US" sz="2800" b="1" dirty="0"/>
              <a:t>NOT</a:t>
            </a:r>
            <a:r>
              <a:rPr lang="en-US" sz="2800" dirty="0"/>
              <a:t> equal replication </a:t>
            </a:r>
          </a:p>
          <a:p>
            <a:pPr marL="0" indent="0">
              <a:buFont typeface="Arial" panose="020B0604020202020204" pitchFamily="34" charset="0"/>
              <a:buNone/>
            </a:pPr>
            <a:endParaRPr lang="en-US" sz="2800" dirty="0"/>
          </a:p>
          <a:p>
            <a:pPr marL="0" indent="0">
              <a:buFont typeface="Arial" panose="020B0604020202020204" pitchFamily="34" charset="0"/>
              <a:buNone/>
            </a:pPr>
            <a:endParaRPr lang="en-US" sz="3200" dirty="0"/>
          </a:p>
          <a:p>
            <a:pPr marL="0" indent="0">
              <a:buFont typeface="Arial" panose="020B0604020202020204" pitchFamily="34" charset="0"/>
              <a:buNone/>
            </a:pPr>
            <a:endParaRPr lang="en-US" sz="3200" dirty="0"/>
          </a:p>
          <a:p>
            <a:pPr marL="0" indent="0">
              <a:buFont typeface="Arial" panose="020B0604020202020204" pitchFamily="34" charset="0"/>
              <a:buNone/>
            </a:pPr>
            <a:r>
              <a:rPr lang="en-US" sz="2400" dirty="0">
                <a:latin typeface="+mj-lt"/>
              </a:rPr>
              <a:t>Slow down, </a:t>
            </a:r>
            <a:r>
              <a:rPr lang="en-US" sz="2400" b="1" dirty="0">
                <a:solidFill>
                  <a:srgbClr val="00A0BE"/>
                </a:solidFill>
                <a:latin typeface="+mj-lt"/>
              </a:rPr>
              <a:t>EVALUATE</a:t>
            </a:r>
            <a:r>
              <a:rPr lang="en-US" sz="2400" dirty="0">
                <a:solidFill>
                  <a:schemeClr val="bg1"/>
                </a:solidFill>
                <a:latin typeface="+mj-lt"/>
              </a:rPr>
              <a:t> </a:t>
            </a:r>
            <a:r>
              <a:rPr lang="en-US" sz="2400" dirty="0">
                <a:latin typeface="+mj-lt"/>
              </a:rPr>
              <a:t>the entire hot water ecosystem, begin collecting key information to begin the sizing process to deliver a true solution instead of solving a short-term symptom.</a:t>
            </a:r>
            <a:endParaRPr lang="en-US" sz="1600" dirty="0">
              <a:latin typeface="+mj-lt"/>
            </a:endParaRPr>
          </a:p>
        </p:txBody>
      </p:sp>
      <p:pic>
        <p:nvPicPr>
          <p:cNvPr id="10" name="Graphic 9" descr="Blueprint with solid fill">
            <a:extLst>
              <a:ext uri="{FF2B5EF4-FFF2-40B4-BE49-F238E27FC236}">
                <a16:creationId xmlns:a16="http://schemas.microsoft.com/office/drawing/2014/main" id="{0FB05CA2-1831-9DAF-8CB5-5E2E302BC0A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8272694" y="1974242"/>
            <a:ext cx="2489447" cy="2489447"/>
          </a:xfrm>
          <a:prstGeom prst="rect">
            <a:avLst/>
          </a:prstGeom>
        </p:spPr>
      </p:pic>
      <p:sp>
        <p:nvSpPr>
          <p:cNvPr id="5" name="Title 1">
            <a:extLst>
              <a:ext uri="{FF2B5EF4-FFF2-40B4-BE49-F238E27FC236}">
                <a16:creationId xmlns:a16="http://schemas.microsoft.com/office/drawing/2014/main" id="{9B8B312E-86CF-F4A4-A025-51A5128E4DF9}"/>
              </a:ext>
            </a:extLst>
          </p:cNvPr>
          <p:cNvSpPr>
            <a:spLocks noGrp="1"/>
          </p:cNvSpPr>
          <p:nvPr>
            <p:ph type="title"/>
          </p:nvPr>
        </p:nvSpPr>
        <p:spPr>
          <a:xfrm>
            <a:off x="1926454" y="136526"/>
            <a:ext cx="9984522" cy="788507"/>
          </a:xfrm>
        </p:spPr>
        <p:txBody>
          <a:bodyPr/>
          <a:lstStyle/>
          <a:p>
            <a:r>
              <a:rPr lang="en-US" sz="3600" dirty="0"/>
              <a:t>COMPETITIVE POSITIONING AND SALES STRATEGY</a:t>
            </a:r>
          </a:p>
        </p:txBody>
      </p:sp>
    </p:spTree>
    <p:extLst>
      <p:ext uri="{BB962C8B-B14F-4D97-AF65-F5344CB8AC3E}">
        <p14:creationId xmlns:p14="http://schemas.microsoft.com/office/powerpoint/2010/main" val="1888777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52730-7D95-8B8D-BE08-F0B3D5AD85CC}"/>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FE5323A0-8211-3C70-28AC-78911D939C7E}"/>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Application‑Based Selling Strategy</a:t>
            </a:r>
          </a:p>
        </p:txBody>
      </p:sp>
      <p:sp>
        <p:nvSpPr>
          <p:cNvPr id="13" name="TextBox 12">
            <a:extLst>
              <a:ext uri="{FF2B5EF4-FFF2-40B4-BE49-F238E27FC236}">
                <a16:creationId xmlns:a16="http://schemas.microsoft.com/office/drawing/2014/main" id="{057F92B4-C788-E7EC-344E-4E3EBEB1909F}"/>
              </a:ext>
            </a:extLst>
          </p:cNvPr>
          <p:cNvSpPr txBox="1"/>
          <p:nvPr/>
        </p:nvSpPr>
        <p:spPr>
          <a:xfrm>
            <a:off x="287079" y="1605793"/>
            <a:ext cx="9066471" cy="3600986"/>
          </a:xfrm>
          <a:prstGeom prst="rect">
            <a:avLst/>
          </a:prstGeom>
          <a:noFill/>
        </p:spPr>
        <p:txBody>
          <a:bodyPr wrap="square">
            <a:spAutoFit/>
          </a:bodyPr>
          <a:lstStyle/>
          <a:p>
            <a:pPr marL="0" indent="0">
              <a:buFont typeface="Arial" panose="020B0604020202020204" pitchFamily="34" charset="0"/>
              <a:buNone/>
            </a:pPr>
            <a:r>
              <a:rPr lang="en-US" sz="3200" dirty="0">
                <a:solidFill>
                  <a:srgbClr val="FF9600"/>
                </a:solidFill>
                <a:latin typeface="+mj-lt"/>
              </a:rPr>
              <a:t>Design Around REAL Usage, Not Just Theoretical Load</a:t>
            </a:r>
          </a:p>
          <a:p>
            <a:pPr marL="457200" indent="-457200">
              <a:buFont typeface="Courier New" panose="02070309020205020404" pitchFamily="49" charset="0"/>
              <a:buChar char="o"/>
            </a:pPr>
            <a:r>
              <a:rPr lang="en-US" sz="2800" dirty="0"/>
              <a:t>Understand how the building normally uses hot water. </a:t>
            </a:r>
          </a:p>
          <a:p>
            <a:pPr marL="457200" indent="-457200">
              <a:buFont typeface="Courier New" panose="02070309020205020404" pitchFamily="49" charset="0"/>
              <a:buChar char="o"/>
            </a:pPr>
            <a:r>
              <a:rPr lang="en-US" sz="2800" dirty="0"/>
              <a:t>Many commercial sites have </a:t>
            </a:r>
            <a:r>
              <a:rPr lang="en-US" sz="2800" b="1" dirty="0"/>
              <a:t>short, intense peaks </a:t>
            </a:r>
            <a:r>
              <a:rPr lang="en-US" sz="2800" dirty="0"/>
              <a:t>rather than constant demand. </a:t>
            </a:r>
          </a:p>
          <a:p>
            <a:pPr marL="457200" indent="-457200">
              <a:buFont typeface="Courier New" panose="02070309020205020404" pitchFamily="49" charset="0"/>
              <a:buChar char="o"/>
            </a:pPr>
            <a:r>
              <a:rPr lang="en-US" sz="2800" dirty="0"/>
              <a:t>In some cases, a smaller rack paired with storage may outperform a larger tankless only solution. </a:t>
            </a:r>
          </a:p>
          <a:p>
            <a:pPr marL="0" indent="0">
              <a:buFont typeface="Arial" panose="020B0604020202020204" pitchFamily="34" charset="0"/>
              <a:buNone/>
            </a:pPr>
            <a:endParaRPr lang="en-US" sz="3200" dirty="0"/>
          </a:p>
          <a:p>
            <a:pPr marL="0" indent="0">
              <a:buFont typeface="Arial" panose="020B0604020202020204" pitchFamily="34" charset="0"/>
              <a:buNone/>
            </a:pPr>
            <a:r>
              <a:rPr lang="en-US" sz="2400" dirty="0">
                <a:latin typeface="+mj-lt"/>
              </a:rPr>
              <a:t>Build for </a:t>
            </a:r>
            <a:r>
              <a:rPr lang="en-US" sz="2400" b="1" dirty="0">
                <a:solidFill>
                  <a:srgbClr val="00A0BE"/>
                </a:solidFill>
                <a:latin typeface="+mj-lt"/>
              </a:rPr>
              <a:t>REAL WORLD </a:t>
            </a:r>
            <a:r>
              <a:rPr lang="en-US" sz="2400" dirty="0">
                <a:latin typeface="+mj-lt"/>
              </a:rPr>
              <a:t>usage patterns.</a:t>
            </a:r>
          </a:p>
        </p:txBody>
      </p:sp>
      <p:pic>
        <p:nvPicPr>
          <p:cNvPr id="3" name="Graphic 2" descr="Gauge with solid fill">
            <a:extLst>
              <a:ext uri="{FF2B5EF4-FFF2-40B4-BE49-F238E27FC236}">
                <a16:creationId xmlns:a16="http://schemas.microsoft.com/office/drawing/2014/main" id="{B27B8E57-2A2E-2852-D627-77A50576C8A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062529" y="2730949"/>
            <a:ext cx="2521258" cy="2521258"/>
          </a:xfrm>
          <a:prstGeom prst="rect">
            <a:avLst/>
          </a:prstGeom>
        </p:spPr>
      </p:pic>
      <p:sp>
        <p:nvSpPr>
          <p:cNvPr id="6" name="Title 1">
            <a:extLst>
              <a:ext uri="{FF2B5EF4-FFF2-40B4-BE49-F238E27FC236}">
                <a16:creationId xmlns:a16="http://schemas.microsoft.com/office/drawing/2014/main" id="{7E0A8502-A4AF-AEDE-F90C-193F71EB65AB}"/>
              </a:ext>
            </a:extLst>
          </p:cNvPr>
          <p:cNvSpPr>
            <a:spLocks noGrp="1"/>
          </p:cNvSpPr>
          <p:nvPr>
            <p:ph type="title"/>
          </p:nvPr>
        </p:nvSpPr>
        <p:spPr>
          <a:xfrm>
            <a:off x="1926454" y="136526"/>
            <a:ext cx="9984522" cy="788507"/>
          </a:xfrm>
        </p:spPr>
        <p:txBody>
          <a:bodyPr/>
          <a:lstStyle/>
          <a:p>
            <a:r>
              <a:rPr lang="en-US" sz="3600" dirty="0"/>
              <a:t>COMPETITIVE POSITIONING AND SALES STRATEGY</a:t>
            </a:r>
          </a:p>
        </p:txBody>
      </p:sp>
    </p:spTree>
    <p:extLst>
      <p:ext uri="{BB962C8B-B14F-4D97-AF65-F5344CB8AC3E}">
        <p14:creationId xmlns:p14="http://schemas.microsoft.com/office/powerpoint/2010/main" val="3966914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F1051-C83D-7E13-0A6E-6062D3160FFD}"/>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66C67192-8F1B-C1D0-BBDF-6494DE9FD1C4}"/>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Application‑Based Selling Strategy</a:t>
            </a:r>
          </a:p>
        </p:txBody>
      </p:sp>
      <p:sp>
        <p:nvSpPr>
          <p:cNvPr id="13" name="TextBox 12">
            <a:extLst>
              <a:ext uri="{FF2B5EF4-FFF2-40B4-BE49-F238E27FC236}">
                <a16:creationId xmlns:a16="http://schemas.microsoft.com/office/drawing/2014/main" id="{253DBDA1-F9D7-A82A-C278-D89990F77AE1}"/>
              </a:ext>
            </a:extLst>
          </p:cNvPr>
          <p:cNvSpPr txBox="1"/>
          <p:nvPr/>
        </p:nvSpPr>
        <p:spPr>
          <a:xfrm>
            <a:off x="287079" y="1605793"/>
            <a:ext cx="9176517" cy="3539430"/>
          </a:xfrm>
          <a:prstGeom prst="rect">
            <a:avLst/>
          </a:prstGeom>
          <a:noFill/>
        </p:spPr>
        <p:txBody>
          <a:bodyPr wrap="square">
            <a:spAutoFit/>
          </a:bodyPr>
          <a:lstStyle/>
          <a:p>
            <a:pPr marL="0" indent="0">
              <a:buFont typeface="Arial" panose="020B0604020202020204" pitchFamily="34" charset="0"/>
              <a:buNone/>
            </a:pPr>
            <a:r>
              <a:rPr lang="en-US" sz="3200" dirty="0">
                <a:solidFill>
                  <a:srgbClr val="FF9600"/>
                </a:solidFill>
                <a:latin typeface="+mj-lt"/>
              </a:rPr>
              <a:t>Water Quality Awareness</a:t>
            </a:r>
          </a:p>
          <a:p>
            <a:pPr marL="0" indent="0">
              <a:buFont typeface="Arial" panose="020B0604020202020204" pitchFamily="34" charset="0"/>
              <a:buNone/>
            </a:pPr>
            <a:r>
              <a:rPr lang="en-US" sz="2800" dirty="0"/>
              <a:t>Never assume water conditions. </a:t>
            </a:r>
          </a:p>
          <a:p>
            <a:pPr marL="457200" indent="-457200">
              <a:buFont typeface="Courier New" panose="02070309020205020404" pitchFamily="49" charset="0"/>
              <a:buChar char="o"/>
            </a:pPr>
            <a:r>
              <a:rPr lang="en-US" sz="2800" dirty="0"/>
              <a:t>Test and verify, hardness, chloramines, as municipal treatment changes can dramatically impact system longevity. </a:t>
            </a:r>
          </a:p>
          <a:p>
            <a:pPr marL="457200" indent="-457200">
              <a:buFont typeface="Courier New" panose="02070309020205020404" pitchFamily="49" charset="0"/>
              <a:buChar char="o"/>
            </a:pPr>
            <a:r>
              <a:rPr lang="en-US" sz="2800" dirty="0"/>
              <a:t>If water pressure is an issue, booster pumps may be considered.</a:t>
            </a:r>
          </a:p>
          <a:p>
            <a:pPr marL="0" indent="0">
              <a:buFont typeface="Arial" panose="020B0604020202020204" pitchFamily="34" charset="0"/>
              <a:buNone/>
            </a:pPr>
            <a:endParaRPr lang="en-US" sz="3200" dirty="0">
              <a:latin typeface="+mj-lt"/>
            </a:endParaRPr>
          </a:p>
          <a:p>
            <a:pPr marL="0" indent="0">
              <a:buFont typeface="Arial" panose="020B0604020202020204" pitchFamily="34" charset="0"/>
              <a:buNone/>
            </a:pPr>
            <a:r>
              <a:rPr lang="en-US" sz="2400" dirty="0">
                <a:latin typeface="+mj-lt"/>
              </a:rPr>
              <a:t>Educating the customer here positions us as professionals and </a:t>
            </a:r>
            <a:r>
              <a:rPr lang="en-US" sz="2400" b="1" dirty="0">
                <a:solidFill>
                  <a:srgbClr val="00A0BE"/>
                </a:solidFill>
                <a:latin typeface="+mj-lt"/>
              </a:rPr>
              <a:t>PROTECTS</a:t>
            </a:r>
            <a:r>
              <a:rPr lang="en-US" sz="2400" dirty="0">
                <a:solidFill>
                  <a:schemeClr val="bg1"/>
                </a:solidFill>
                <a:latin typeface="+mj-lt"/>
              </a:rPr>
              <a:t> </a:t>
            </a:r>
            <a:r>
              <a:rPr lang="en-US" sz="2400" dirty="0">
                <a:latin typeface="+mj-lt"/>
              </a:rPr>
              <a:t>both equipment life and brand reputation.</a:t>
            </a:r>
          </a:p>
        </p:txBody>
      </p:sp>
      <p:pic>
        <p:nvPicPr>
          <p:cNvPr id="4" name="Graphic 3" descr="Water with solid fill">
            <a:extLst>
              <a:ext uri="{FF2B5EF4-FFF2-40B4-BE49-F238E27FC236}">
                <a16:creationId xmlns:a16="http://schemas.microsoft.com/office/drawing/2014/main" id="{0705C05E-B289-E356-0A00-B61705EAA86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8492231" y="2111853"/>
            <a:ext cx="2773532" cy="2773532"/>
          </a:xfrm>
          <a:prstGeom prst="rect">
            <a:avLst/>
          </a:prstGeom>
        </p:spPr>
      </p:pic>
      <p:sp>
        <p:nvSpPr>
          <p:cNvPr id="6" name="Title 1">
            <a:extLst>
              <a:ext uri="{FF2B5EF4-FFF2-40B4-BE49-F238E27FC236}">
                <a16:creationId xmlns:a16="http://schemas.microsoft.com/office/drawing/2014/main" id="{D16F1A27-5F83-6E7C-B514-46A4150F8CC1}"/>
              </a:ext>
            </a:extLst>
          </p:cNvPr>
          <p:cNvSpPr>
            <a:spLocks noGrp="1"/>
          </p:cNvSpPr>
          <p:nvPr>
            <p:ph type="title"/>
          </p:nvPr>
        </p:nvSpPr>
        <p:spPr>
          <a:xfrm>
            <a:off x="1926454" y="136526"/>
            <a:ext cx="9984522" cy="788507"/>
          </a:xfrm>
        </p:spPr>
        <p:txBody>
          <a:bodyPr/>
          <a:lstStyle/>
          <a:p>
            <a:r>
              <a:rPr lang="en-US" sz="3600" dirty="0"/>
              <a:t>COMPETITIVE POSITIONING AND SALES STRATEGY</a:t>
            </a:r>
          </a:p>
        </p:txBody>
      </p:sp>
    </p:spTree>
    <p:extLst>
      <p:ext uri="{BB962C8B-B14F-4D97-AF65-F5344CB8AC3E}">
        <p14:creationId xmlns:p14="http://schemas.microsoft.com/office/powerpoint/2010/main" val="1557016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14275-5975-BD2B-8323-9E79DFFD9A58}"/>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8212AED8-4FF4-3F14-E8E4-F4129BF72902}"/>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Application‑Based Selling Strategy</a:t>
            </a:r>
          </a:p>
        </p:txBody>
      </p:sp>
      <p:sp>
        <p:nvSpPr>
          <p:cNvPr id="13" name="TextBox 12">
            <a:extLst>
              <a:ext uri="{FF2B5EF4-FFF2-40B4-BE49-F238E27FC236}">
                <a16:creationId xmlns:a16="http://schemas.microsoft.com/office/drawing/2014/main" id="{6B426393-B682-C9F7-42E4-C7967D7A53CF}"/>
              </a:ext>
            </a:extLst>
          </p:cNvPr>
          <p:cNvSpPr txBox="1"/>
          <p:nvPr/>
        </p:nvSpPr>
        <p:spPr>
          <a:xfrm>
            <a:off x="287079" y="1605793"/>
            <a:ext cx="9114373" cy="3600986"/>
          </a:xfrm>
          <a:prstGeom prst="rect">
            <a:avLst/>
          </a:prstGeom>
          <a:noFill/>
        </p:spPr>
        <p:txBody>
          <a:bodyPr wrap="square">
            <a:spAutoFit/>
          </a:bodyPr>
          <a:lstStyle/>
          <a:p>
            <a:pPr marL="0" indent="0">
              <a:buFont typeface="Arial" panose="020B0604020202020204" pitchFamily="34" charset="0"/>
              <a:buNone/>
            </a:pPr>
            <a:r>
              <a:rPr lang="en-US" sz="3200" dirty="0">
                <a:solidFill>
                  <a:srgbClr val="FF9600"/>
                </a:solidFill>
                <a:latin typeface="+mj-lt"/>
              </a:rPr>
              <a:t>Recirculation Strategy Matters</a:t>
            </a:r>
          </a:p>
          <a:p>
            <a:pPr marL="0" indent="0">
              <a:buFont typeface="Arial" panose="020B0604020202020204" pitchFamily="34" charset="0"/>
              <a:buNone/>
            </a:pPr>
            <a:r>
              <a:rPr lang="en-US" sz="2800" dirty="0"/>
              <a:t>Understand if recirculation is controlled. </a:t>
            </a:r>
          </a:p>
          <a:p>
            <a:pPr marL="457200" indent="-457200">
              <a:buFont typeface="Courier New" panose="02070309020205020404" pitchFamily="49" charset="0"/>
              <a:buChar char="o"/>
            </a:pPr>
            <a:r>
              <a:rPr lang="en-US" sz="2800" dirty="0"/>
              <a:t>Uncontrolled recirc loops can burn through lifecycle hours and erode warranty expectations.</a:t>
            </a:r>
          </a:p>
          <a:p>
            <a:pPr marL="0" indent="0">
              <a:buFont typeface="Arial" panose="020B0604020202020204" pitchFamily="34" charset="0"/>
              <a:buNone/>
            </a:pPr>
            <a:endParaRPr lang="en-US" sz="3200" dirty="0">
              <a:latin typeface="+mj-lt"/>
            </a:endParaRPr>
          </a:p>
          <a:p>
            <a:pPr marL="0" indent="0">
              <a:buFont typeface="Arial" panose="020B0604020202020204" pitchFamily="34" charset="0"/>
              <a:buNone/>
            </a:pPr>
            <a:endParaRPr lang="en-US" sz="3200" dirty="0">
              <a:latin typeface="+mj-lt"/>
            </a:endParaRPr>
          </a:p>
          <a:p>
            <a:pPr marL="0" indent="0">
              <a:buFont typeface="Arial" panose="020B0604020202020204" pitchFamily="34" charset="0"/>
              <a:buNone/>
            </a:pPr>
            <a:r>
              <a:rPr lang="en-US" sz="2400" dirty="0">
                <a:latin typeface="+mj-lt"/>
              </a:rPr>
              <a:t>Position </a:t>
            </a:r>
            <a:r>
              <a:rPr lang="en-US" sz="2400" b="1" dirty="0">
                <a:solidFill>
                  <a:srgbClr val="00A0BE"/>
                </a:solidFill>
                <a:latin typeface="+mj-lt"/>
              </a:rPr>
              <a:t>SMART</a:t>
            </a:r>
            <a:r>
              <a:rPr lang="en-US" sz="2400" dirty="0">
                <a:solidFill>
                  <a:schemeClr val="bg1"/>
                </a:solidFill>
                <a:latin typeface="+mj-lt"/>
              </a:rPr>
              <a:t> </a:t>
            </a:r>
            <a:r>
              <a:rPr lang="en-US" sz="2400" dirty="0">
                <a:latin typeface="+mj-lt"/>
              </a:rPr>
              <a:t>controls, proper pump strategies, and design considerations that protect long term system health.</a:t>
            </a:r>
          </a:p>
        </p:txBody>
      </p:sp>
      <p:pic>
        <p:nvPicPr>
          <p:cNvPr id="3" name="Graphic 2" descr="Periodic Graph with solid fill">
            <a:extLst>
              <a:ext uri="{FF2B5EF4-FFF2-40B4-BE49-F238E27FC236}">
                <a16:creationId xmlns:a16="http://schemas.microsoft.com/office/drawing/2014/main" id="{5B4A4B0F-F672-5174-FDB0-4107513E012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8381998" y="3044461"/>
            <a:ext cx="2741721" cy="2900203"/>
          </a:xfrm>
          <a:prstGeom prst="rect">
            <a:avLst/>
          </a:prstGeom>
        </p:spPr>
      </p:pic>
      <p:sp>
        <p:nvSpPr>
          <p:cNvPr id="6" name="Title 1">
            <a:extLst>
              <a:ext uri="{FF2B5EF4-FFF2-40B4-BE49-F238E27FC236}">
                <a16:creationId xmlns:a16="http://schemas.microsoft.com/office/drawing/2014/main" id="{5919FBBB-4904-FD59-801C-9B239B8C68EB}"/>
              </a:ext>
            </a:extLst>
          </p:cNvPr>
          <p:cNvSpPr>
            <a:spLocks noGrp="1"/>
          </p:cNvSpPr>
          <p:nvPr>
            <p:ph type="title"/>
          </p:nvPr>
        </p:nvSpPr>
        <p:spPr>
          <a:xfrm>
            <a:off x="1926454" y="136526"/>
            <a:ext cx="9984522" cy="788507"/>
          </a:xfrm>
        </p:spPr>
        <p:txBody>
          <a:bodyPr/>
          <a:lstStyle/>
          <a:p>
            <a:r>
              <a:rPr lang="en-US" sz="3600" dirty="0"/>
              <a:t>COMPETITIVE POSITIONING AND SALES STRATEGY</a:t>
            </a:r>
          </a:p>
        </p:txBody>
      </p:sp>
    </p:spTree>
    <p:extLst>
      <p:ext uri="{BB962C8B-B14F-4D97-AF65-F5344CB8AC3E}">
        <p14:creationId xmlns:p14="http://schemas.microsoft.com/office/powerpoint/2010/main" val="305051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DEF44A1-4A6B-CA1D-4078-3B863F0F91BF}"/>
              </a:ext>
            </a:extLst>
          </p:cNvPr>
          <p:cNvPicPr>
            <a:picLocks noChangeAspect="1"/>
          </p:cNvPicPr>
          <p:nvPr/>
        </p:nvPicPr>
        <p:blipFill>
          <a:blip r:embed="rId2"/>
          <a:stretch>
            <a:fillRect/>
          </a:stretch>
        </p:blipFill>
        <p:spPr>
          <a:xfrm>
            <a:off x="489928" y="1513443"/>
            <a:ext cx="11040813" cy="1853345"/>
          </a:xfrm>
          <a:prstGeom prst="rect">
            <a:avLst/>
          </a:prstGeom>
        </p:spPr>
      </p:pic>
      <p:sp>
        <p:nvSpPr>
          <p:cNvPr id="2" name="Title 1">
            <a:extLst>
              <a:ext uri="{FF2B5EF4-FFF2-40B4-BE49-F238E27FC236}">
                <a16:creationId xmlns:a16="http://schemas.microsoft.com/office/drawing/2014/main" id="{79B9013A-558D-9122-B453-89AC8A668DBE}"/>
              </a:ext>
            </a:extLst>
          </p:cNvPr>
          <p:cNvSpPr>
            <a:spLocks noGrp="1"/>
          </p:cNvSpPr>
          <p:nvPr>
            <p:ph type="title"/>
          </p:nvPr>
        </p:nvSpPr>
        <p:spPr>
          <a:xfrm>
            <a:off x="-1" y="136526"/>
            <a:ext cx="12191999" cy="788507"/>
          </a:xfrm>
        </p:spPr>
        <p:txBody>
          <a:bodyPr/>
          <a:lstStyle/>
          <a:p>
            <a:pPr algn="ctr"/>
            <a:r>
              <a:rPr lang="en-US" dirty="0">
                <a:solidFill>
                  <a:schemeClr val="tx1"/>
                </a:solidFill>
              </a:rPr>
              <a:t>TRAINING AGENDA</a:t>
            </a:r>
          </a:p>
        </p:txBody>
      </p:sp>
      <p:sp>
        <p:nvSpPr>
          <p:cNvPr id="5" name="TextBox 4">
            <a:extLst>
              <a:ext uri="{FF2B5EF4-FFF2-40B4-BE49-F238E27FC236}">
                <a16:creationId xmlns:a16="http://schemas.microsoft.com/office/drawing/2014/main" id="{A8FEF381-ADCE-3340-AF3E-7971CCE2A4AD}"/>
              </a:ext>
            </a:extLst>
          </p:cNvPr>
          <p:cNvSpPr txBox="1"/>
          <p:nvPr/>
        </p:nvSpPr>
        <p:spPr>
          <a:xfrm>
            <a:off x="1" y="3563970"/>
            <a:ext cx="2502194" cy="646331"/>
          </a:xfrm>
          <a:prstGeom prst="rect">
            <a:avLst/>
          </a:prstGeom>
          <a:noFill/>
        </p:spPr>
        <p:txBody>
          <a:bodyPr wrap="square">
            <a:spAutoFit/>
          </a:bodyPr>
          <a:lstStyle/>
          <a:p>
            <a:pPr algn="ctr"/>
            <a:r>
              <a:rPr lang="en-US" dirty="0"/>
              <a:t>Commercial Water Heating Essentials</a:t>
            </a:r>
          </a:p>
        </p:txBody>
      </p:sp>
      <p:sp>
        <p:nvSpPr>
          <p:cNvPr id="6" name="TextBox 5">
            <a:extLst>
              <a:ext uri="{FF2B5EF4-FFF2-40B4-BE49-F238E27FC236}">
                <a16:creationId xmlns:a16="http://schemas.microsoft.com/office/drawing/2014/main" id="{6822F45F-E347-41A5-818D-3DAF918F36F8}"/>
              </a:ext>
            </a:extLst>
          </p:cNvPr>
          <p:cNvSpPr txBox="1"/>
          <p:nvPr/>
        </p:nvSpPr>
        <p:spPr>
          <a:xfrm>
            <a:off x="2502195" y="3557621"/>
            <a:ext cx="2502194" cy="646331"/>
          </a:xfrm>
          <a:prstGeom prst="rect">
            <a:avLst/>
          </a:prstGeom>
          <a:noFill/>
        </p:spPr>
        <p:txBody>
          <a:bodyPr wrap="square">
            <a:spAutoFit/>
          </a:bodyPr>
          <a:lstStyle/>
          <a:p>
            <a:pPr algn="ctr"/>
            <a:r>
              <a:rPr lang="en-US" dirty="0"/>
              <a:t>Technology, Performance, and System Design</a:t>
            </a:r>
          </a:p>
        </p:txBody>
      </p:sp>
      <p:sp>
        <p:nvSpPr>
          <p:cNvPr id="7" name="TextBox 6">
            <a:extLst>
              <a:ext uri="{FF2B5EF4-FFF2-40B4-BE49-F238E27FC236}">
                <a16:creationId xmlns:a16="http://schemas.microsoft.com/office/drawing/2014/main" id="{1B9BD62C-3157-FF78-43D5-9065980C6E9A}"/>
              </a:ext>
            </a:extLst>
          </p:cNvPr>
          <p:cNvSpPr txBox="1"/>
          <p:nvPr/>
        </p:nvSpPr>
        <p:spPr>
          <a:xfrm>
            <a:off x="5004389" y="3557621"/>
            <a:ext cx="2371064" cy="646331"/>
          </a:xfrm>
          <a:prstGeom prst="rect">
            <a:avLst/>
          </a:prstGeom>
          <a:noFill/>
        </p:spPr>
        <p:txBody>
          <a:bodyPr wrap="square">
            <a:spAutoFit/>
          </a:bodyPr>
          <a:lstStyle/>
          <a:p>
            <a:pPr algn="ctr"/>
            <a:r>
              <a:rPr lang="en-US" dirty="0"/>
              <a:t>Customer Engagement and Value Identification</a:t>
            </a:r>
          </a:p>
        </p:txBody>
      </p:sp>
      <p:sp>
        <p:nvSpPr>
          <p:cNvPr id="8" name="TextBox 7">
            <a:extLst>
              <a:ext uri="{FF2B5EF4-FFF2-40B4-BE49-F238E27FC236}">
                <a16:creationId xmlns:a16="http://schemas.microsoft.com/office/drawing/2014/main" id="{12393604-787D-C846-485D-A1F76B2CD88D}"/>
              </a:ext>
            </a:extLst>
          </p:cNvPr>
          <p:cNvSpPr txBox="1"/>
          <p:nvPr/>
        </p:nvSpPr>
        <p:spPr>
          <a:xfrm>
            <a:off x="7375453" y="3557620"/>
            <a:ext cx="2502194" cy="646331"/>
          </a:xfrm>
          <a:prstGeom prst="rect">
            <a:avLst/>
          </a:prstGeom>
          <a:noFill/>
        </p:spPr>
        <p:txBody>
          <a:bodyPr wrap="square">
            <a:spAutoFit/>
          </a:bodyPr>
          <a:lstStyle/>
          <a:p>
            <a:pPr algn="ctr"/>
            <a:r>
              <a:rPr lang="en-US" dirty="0"/>
              <a:t>Competitive Positioning and Sales Strategy</a:t>
            </a:r>
          </a:p>
        </p:txBody>
      </p:sp>
      <p:sp>
        <p:nvSpPr>
          <p:cNvPr id="9" name="TextBox 8">
            <a:extLst>
              <a:ext uri="{FF2B5EF4-FFF2-40B4-BE49-F238E27FC236}">
                <a16:creationId xmlns:a16="http://schemas.microsoft.com/office/drawing/2014/main" id="{E200F75B-0186-F68E-220A-207DF135CE6F}"/>
              </a:ext>
            </a:extLst>
          </p:cNvPr>
          <p:cNvSpPr txBox="1"/>
          <p:nvPr/>
        </p:nvSpPr>
        <p:spPr>
          <a:xfrm>
            <a:off x="9877647" y="3563970"/>
            <a:ext cx="2314352" cy="646331"/>
          </a:xfrm>
          <a:prstGeom prst="rect">
            <a:avLst/>
          </a:prstGeom>
          <a:noFill/>
        </p:spPr>
        <p:txBody>
          <a:bodyPr wrap="square">
            <a:spAutoFit/>
          </a:bodyPr>
          <a:lstStyle/>
          <a:p>
            <a:pPr algn="ctr"/>
            <a:r>
              <a:rPr lang="en-US" dirty="0"/>
              <a:t>Application Demand &amp; Sizing Requirements</a:t>
            </a:r>
          </a:p>
        </p:txBody>
      </p:sp>
    </p:spTree>
    <p:extLst>
      <p:ext uri="{BB962C8B-B14F-4D97-AF65-F5344CB8AC3E}">
        <p14:creationId xmlns:p14="http://schemas.microsoft.com/office/powerpoint/2010/main" val="786159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C1BD8-F3CB-6C1D-AD37-F3A362912B2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7B59500B-256D-F74F-4F5D-C8F35DED2467}"/>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Application‑Based Selling Strategy</a:t>
            </a:r>
          </a:p>
        </p:txBody>
      </p:sp>
      <p:sp>
        <p:nvSpPr>
          <p:cNvPr id="13" name="TextBox 12">
            <a:extLst>
              <a:ext uri="{FF2B5EF4-FFF2-40B4-BE49-F238E27FC236}">
                <a16:creationId xmlns:a16="http://schemas.microsoft.com/office/drawing/2014/main" id="{50A7EF5B-2110-1F08-AAEE-E623B3F0563B}"/>
              </a:ext>
            </a:extLst>
          </p:cNvPr>
          <p:cNvSpPr txBox="1"/>
          <p:nvPr/>
        </p:nvSpPr>
        <p:spPr>
          <a:xfrm>
            <a:off x="287079" y="1605793"/>
            <a:ext cx="9176517" cy="3847207"/>
          </a:xfrm>
          <a:prstGeom prst="rect">
            <a:avLst/>
          </a:prstGeom>
          <a:noFill/>
        </p:spPr>
        <p:txBody>
          <a:bodyPr wrap="square">
            <a:spAutoFit/>
          </a:bodyPr>
          <a:lstStyle/>
          <a:p>
            <a:pPr marL="0" indent="0">
              <a:buFont typeface="Arial" panose="020B0604020202020204" pitchFamily="34" charset="0"/>
              <a:buNone/>
            </a:pPr>
            <a:r>
              <a:rPr lang="en-US" sz="3200" dirty="0">
                <a:solidFill>
                  <a:srgbClr val="FF9600"/>
                </a:solidFill>
                <a:latin typeface="+mj-lt"/>
              </a:rPr>
              <a:t>Maintenance Expectations (Critical in Commercial)</a:t>
            </a:r>
          </a:p>
          <a:p>
            <a:pPr marL="0" indent="0">
              <a:buFont typeface="Arial" panose="020B0604020202020204" pitchFamily="34" charset="0"/>
              <a:buNone/>
            </a:pPr>
            <a:r>
              <a:rPr lang="en-US" sz="2800" dirty="0"/>
              <a:t>Set expectations early: commercial tankless systems require maintenance, often twice per year. </a:t>
            </a:r>
          </a:p>
          <a:p>
            <a:pPr marL="457200" indent="-457200">
              <a:buFont typeface="Courier New" panose="02070309020205020404" pitchFamily="49" charset="0"/>
              <a:buChar char="o"/>
            </a:pPr>
            <a:r>
              <a:rPr lang="en-US" sz="2800" dirty="0"/>
              <a:t>Position this as a STRENGTH, not a weakness. </a:t>
            </a:r>
            <a:endParaRPr lang="en-US" sz="2800" dirty="0">
              <a:latin typeface="+mj-lt"/>
            </a:endParaRPr>
          </a:p>
          <a:p>
            <a:pPr marL="457200" indent="-457200">
              <a:buFont typeface="Courier New" panose="02070309020205020404" pitchFamily="49" charset="0"/>
              <a:buChar char="o"/>
            </a:pPr>
            <a:r>
              <a:rPr lang="en-US" sz="2800" dirty="0"/>
              <a:t>Proactive maintenance ensures efficiency, longevity, warranty protection, and predictable operation. </a:t>
            </a:r>
          </a:p>
          <a:p>
            <a:pPr marL="0" indent="0">
              <a:buFont typeface="Arial" panose="020B0604020202020204" pitchFamily="34" charset="0"/>
              <a:buNone/>
            </a:pPr>
            <a:endParaRPr lang="en-US" sz="2400" dirty="0">
              <a:latin typeface="+mj-lt"/>
            </a:endParaRPr>
          </a:p>
          <a:p>
            <a:pPr marL="0" indent="0">
              <a:buFont typeface="Arial" panose="020B0604020202020204" pitchFamily="34" charset="0"/>
              <a:buNone/>
            </a:pPr>
            <a:r>
              <a:rPr lang="en-US" sz="2400" dirty="0">
                <a:latin typeface="+mj-lt"/>
              </a:rPr>
              <a:t>Customers appreciate transparency when it’s framed around </a:t>
            </a:r>
            <a:r>
              <a:rPr lang="en-US" sz="2400" b="1" dirty="0">
                <a:solidFill>
                  <a:srgbClr val="00A0BE"/>
                </a:solidFill>
                <a:latin typeface="+mj-lt"/>
              </a:rPr>
              <a:t>RELIABILITY</a:t>
            </a:r>
            <a:r>
              <a:rPr lang="en-US" sz="2400" dirty="0">
                <a:solidFill>
                  <a:schemeClr val="bg1"/>
                </a:solidFill>
                <a:latin typeface="+mj-lt"/>
              </a:rPr>
              <a:t> </a:t>
            </a:r>
            <a:r>
              <a:rPr lang="en-US" sz="2400" dirty="0">
                <a:latin typeface="+mj-lt"/>
              </a:rPr>
              <a:t>and lifecycle cost.</a:t>
            </a:r>
          </a:p>
        </p:txBody>
      </p:sp>
      <p:pic>
        <p:nvPicPr>
          <p:cNvPr id="5" name="Graphic 4" descr="Tools with solid fill">
            <a:extLst>
              <a:ext uri="{FF2B5EF4-FFF2-40B4-BE49-F238E27FC236}">
                <a16:creationId xmlns:a16="http://schemas.microsoft.com/office/drawing/2014/main" id="{6ADDD29D-A76A-C30F-2E06-97031EE82B9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305275" y="2595219"/>
            <a:ext cx="2422125" cy="2422125"/>
          </a:xfrm>
          <a:prstGeom prst="rect">
            <a:avLst/>
          </a:prstGeom>
        </p:spPr>
      </p:pic>
      <p:sp>
        <p:nvSpPr>
          <p:cNvPr id="6" name="Title 1">
            <a:extLst>
              <a:ext uri="{FF2B5EF4-FFF2-40B4-BE49-F238E27FC236}">
                <a16:creationId xmlns:a16="http://schemas.microsoft.com/office/drawing/2014/main" id="{B9621D54-4648-E776-530D-5630019B0BE2}"/>
              </a:ext>
            </a:extLst>
          </p:cNvPr>
          <p:cNvSpPr>
            <a:spLocks noGrp="1"/>
          </p:cNvSpPr>
          <p:nvPr>
            <p:ph type="title"/>
          </p:nvPr>
        </p:nvSpPr>
        <p:spPr>
          <a:xfrm>
            <a:off x="1926454" y="136526"/>
            <a:ext cx="9984522" cy="788507"/>
          </a:xfrm>
        </p:spPr>
        <p:txBody>
          <a:bodyPr/>
          <a:lstStyle/>
          <a:p>
            <a:r>
              <a:rPr lang="en-US" sz="3600" dirty="0"/>
              <a:t>COMPETITIVE POSITIONING AND SALES STRATEGY</a:t>
            </a:r>
          </a:p>
        </p:txBody>
      </p:sp>
    </p:spTree>
    <p:extLst>
      <p:ext uri="{BB962C8B-B14F-4D97-AF65-F5344CB8AC3E}">
        <p14:creationId xmlns:p14="http://schemas.microsoft.com/office/powerpoint/2010/main" val="4206925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E5E29-BE23-87E9-F5AF-213E67B78D66}"/>
            </a:ext>
          </a:extLst>
        </p:cNvPr>
        <p:cNvGrpSpPr/>
        <p:nvPr/>
      </p:nvGrpSpPr>
      <p:grpSpPr>
        <a:xfrm>
          <a:off x="0" y="0"/>
          <a:ext cx="0" cy="0"/>
          <a:chOff x="0" y="0"/>
          <a:chExt cx="0" cy="0"/>
        </a:xfrm>
      </p:grpSpPr>
      <p:pic>
        <p:nvPicPr>
          <p:cNvPr id="3" name="Graphic 2" descr="Tools outline">
            <a:extLst>
              <a:ext uri="{FF2B5EF4-FFF2-40B4-BE49-F238E27FC236}">
                <a16:creationId xmlns:a16="http://schemas.microsoft.com/office/drawing/2014/main" id="{412434D9-BD52-735E-8BC2-083D8E50A06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305276" y="2595220"/>
            <a:ext cx="2422125" cy="2422125"/>
          </a:xfrm>
          <a:prstGeom prst="rect">
            <a:avLst/>
          </a:prstGeom>
        </p:spPr>
      </p:pic>
      <p:sp>
        <p:nvSpPr>
          <p:cNvPr id="7" name="TextBox 6">
            <a:extLst>
              <a:ext uri="{FF2B5EF4-FFF2-40B4-BE49-F238E27FC236}">
                <a16:creationId xmlns:a16="http://schemas.microsoft.com/office/drawing/2014/main" id="{D8EB2541-9DFD-0F4A-05EA-8BD7B2EDAA82}"/>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Application‑Based Selling Strategy</a:t>
            </a:r>
          </a:p>
        </p:txBody>
      </p:sp>
      <p:sp>
        <p:nvSpPr>
          <p:cNvPr id="13" name="TextBox 12">
            <a:extLst>
              <a:ext uri="{FF2B5EF4-FFF2-40B4-BE49-F238E27FC236}">
                <a16:creationId xmlns:a16="http://schemas.microsoft.com/office/drawing/2014/main" id="{D314A7BF-C8E1-91FB-57E0-9DE12A0858B3}"/>
              </a:ext>
            </a:extLst>
          </p:cNvPr>
          <p:cNvSpPr txBox="1"/>
          <p:nvPr/>
        </p:nvSpPr>
        <p:spPr>
          <a:xfrm>
            <a:off x="287079" y="1605793"/>
            <a:ext cx="9718055" cy="3847207"/>
          </a:xfrm>
          <a:prstGeom prst="rect">
            <a:avLst/>
          </a:prstGeom>
          <a:noFill/>
        </p:spPr>
        <p:txBody>
          <a:bodyPr wrap="square">
            <a:spAutoFit/>
          </a:bodyPr>
          <a:lstStyle/>
          <a:p>
            <a:pPr marL="0" indent="0">
              <a:buFont typeface="Arial" panose="020B0604020202020204" pitchFamily="34" charset="0"/>
              <a:buNone/>
            </a:pPr>
            <a:r>
              <a:rPr lang="en-US" sz="3200" dirty="0">
                <a:solidFill>
                  <a:srgbClr val="FF9600"/>
                </a:solidFill>
                <a:latin typeface="+mj-lt"/>
              </a:rPr>
              <a:t>Serviceability and Accessibility</a:t>
            </a:r>
          </a:p>
          <a:p>
            <a:pPr marL="0" indent="0">
              <a:buFont typeface="Arial" panose="020B0604020202020204" pitchFamily="34" charset="0"/>
              <a:buNone/>
            </a:pPr>
            <a:r>
              <a:rPr lang="en-US" sz="2800" dirty="0"/>
              <a:t>Rack systems designed for serviceability reduce labor costs and future downtime. </a:t>
            </a:r>
          </a:p>
          <a:p>
            <a:pPr marL="457200" indent="-457200">
              <a:buFont typeface="Courier New" panose="02070309020205020404" pitchFamily="49" charset="0"/>
              <a:buChar char="o"/>
            </a:pPr>
            <a:r>
              <a:rPr lang="en-US" sz="2800" dirty="0"/>
              <a:t>Highlight ease of maintenance, component access, and standardized layouts. </a:t>
            </a:r>
          </a:p>
          <a:p>
            <a:pPr marL="0" indent="0">
              <a:buFont typeface="Arial" panose="020B0604020202020204" pitchFamily="34" charset="0"/>
              <a:buNone/>
            </a:pPr>
            <a:endParaRPr lang="en-US" sz="2800" dirty="0">
              <a:latin typeface="+mj-lt"/>
            </a:endParaRPr>
          </a:p>
          <a:p>
            <a:pPr marL="0" indent="0">
              <a:buFont typeface="Arial" panose="020B0604020202020204" pitchFamily="34" charset="0"/>
              <a:buNone/>
            </a:pPr>
            <a:endParaRPr lang="en-US" sz="2000" dirty="0">
              <a:latin typeface="+mj-lt"/>
            </a:endParaRPr>
          </a:p>
          <a:p>
            <a:pPr marL="0" indent="0">
              <a:buFont typeface="Arial" panose="020B0604020202020204" pitchFamily="34" charset="0"/>
              <a:buNone/>
            </a:pPr>
            <a:r>
              <a:rPr lang="en-US" sz="2400" dirty="0">
                <a:latin typeface="+mj-lt"/>
              </a:rPr>
              <a:t>Engineers and facility managers </a:t>
            </a:r>
            <a:r>
              <a:rPr lang="en-US" sz="2400" b="1" dirty="0">
                <a:solidFill>
                  <a:srgbClr val="00A0BE"/>
                </a:solidFill>
                <a:latin typeface="+mj-lt"/>
              </a:rPr>
              <a:t>APPRECIATE</a:t>
            </a:r>
            <a:r>
              <a:rPr lang="en-US" sz="2400" dirty="0">
                <a:solidFill>
                  <a:schemeClr val="bg1"/>
                </a:solidFill>
                <a:latin typeface="+mj-lt"/>
              </a:rPr>
              <a:t> </a:t>
            </a:r>
            <a:r>
              <a:rPr lang="en-US" sz="2400" dirty="0">
                <a:latin typeface="+mj-lt"/>
              </a:rPr>
              <a:t>deeply about this once they understand it.</a:t>
            </a:r>
          </a:p>
        </p:txBody>
      </p:sp>
      <p:sp>
        <p:nvSpPr>
          <p:cNvPr id="6" name="Title 1">
            <a:extLst>
              <a:ext uri="{FF2B5EF4-FFF2-40B4-BE49-F238E27FC236}">
                <a16:creationId xmlns:a16="http://schemas.microsoft.com/office/drawing/2014/main" id="{A2CD3AF7-872C-290B-3BDA-1F23B059C8F7}"/>
              </a:ext>
            </a:extLst>
          </p:cNvPr>
          <p:cNvSpPr>
            <a:spLocks noGrp="1"/>
          </p:cNvSpPr>
          <p:nvPr>
            <p:ph type="title"/>
          </p:nvPr>
        </p:nvSpPr>
        <p:spPr>
          <a:xfrm>
            <a:off x="1926454" y="136526"/>
            <a:ext cx="9984522" cy="788507"/>
          </a:xfrm>
        </p:spPr>
        <p:txBody>
          <a:bodyPr/>
          <a:lstStyle/>
          <a:p>
            <a:r>
              <a:rPr lang="en-US" sz="3600" dirty="0"/>
              <a:t>COMPETITIVE POSITIONING AND SALES STRATEGY</a:t>
            </a:r>
          </a:p>
        </p:txBody>
      </p:sp>
    </p:spTree>
    <p:extLst>
      <p:ext uri="{BB962C8B-B14F-4D97-AF65-F5344CB8AC3E}">
        <p14:creationId xmlns:p14="http://schemas.microsoft.com/office/powerpoint/2010/main" val="24233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16DAB-17D2-76FE-A8A2-BBB4CC4BC0E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0E06C06B-A979-83E7-1C79-6B00E3149484}"/>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Application‑Based Selling Strategy</a:t>
            </a:r>
          </a:p>
        </p:txBody>
      </p:sp>
      <p:sp>
        <p:nvSpPr>
          <p:cNvPr id="13" name="TextBox 12">
            <a:extLst>
              <a:ext uri="{FF2B5EF4-FFF2-40B4-BE49-F238E27FC236}">
                <a16:creationId xmlns:a16="http://schemas.microsoft.com/office/drawing/2014/main" id="{A6A40068-94EF-53CC-E5C6-1A2B770029A8}"/>
              </a:ext>
            </a:extLst>
          </p:cNvPr>
          <p:cNvSpPr txBox="1"/>
          <p:nvPr/>
        </p:nvSpPr>
        <p:spPr>
          <a:xfrm>
            <a:off x="287079" y="1605793"/>
            <a:ext cx="7933643" cy="3477875"/>
          </a:xfrm>
          <a:prstGeom prst="rect">
            <a:avLst/>
          </a:prstGeom>
          <a:noFill/>
        </p:spPr>
        <p:txBody>
          <a:bodyPr wrap="square">
            <a:spAutoFit/>
          </a:bodyPr>
          <a:lstStyle/>
          <a:p>
            <a:pPr marL="0" indent="0">
              <a:buFont typeface="Arial" panose="020B0604020202020204" pitchFamily="34" charset="0"/>
              <a:buNone/>
            </a:pPr>
            <a:r>
              <a:rPr lang="en-US" sz="3200" dirty="0">
                <a:solidFill>
                  <a:srgbClr val="FF9600"/>
                </a:solidFill>
                <a:latin typeface="+mj-lt"/>
              </a:rPr>
              <a:t>Commercial Professional Positioning</a:t>
            </a:r>
          </a:p>
          <a:p>
            <a:pPr marL="457200" indent="-457200">
              <a:buFont typeface="Courier New" panose="02070309020205020404" pitchFamily="49" charset="0"/>
              <a:buChar char="o"/>
            </a:pPr>
            <a:r>
              <a:rPr lang="en-US" sz="2800" dirty="0"/>
              <a:t>Always aim to educate, not just sell </a:t>
            </a:r>
          </a:p>
          <a:p>
            <a:pPr marL="457200" indent="-457200">
              <a:buFont typeface="Courier New" panose="02070309020205020404" pitchFamily="49" charset="0"/>
              <a:buChar char="o"/>
            </a:pPr>
            <a:r>
              <a:rPr lang="en-US" sz="2800" dirty="0"/>
              <a:t>Test assumptions, validate water quality, verify demand, and explain tradeoffs</a:t>
            </a:r>
          </a:p>
          <a:p>
            <a:pPr marL="0" indent="0">
              <a:buFont typeface="Arial" panose="020B0604020202020204" pitchFamily="34" charset="0"/>
              <a:buNone/>
            </a:pPr>
            <a:endParaRPr lang="en-US" sz="3200" dirty="0">
              <a:latin typeface="+mj-lt"/>
            </a:endParaRPr>
          </a:p>
          <a:p>
            <a:pPr marL="0" indent="0">
              <a:buFont typeface="Arial" panose="020B0604020202020204" pitchFamily="34" charset="0"/>
              <a:buNone/>
            </a:pPr>
            <a:endParaRPr lang="en-US" sz="2400" dirty="0">
              <a:latin typeface="+mj-lt"/>
            </a:endParaRPr>
          </a:p>
          <a:p>
            <a:pPr marL="0" indent="0">
              <a:buFont typeface="Arial" panose="020B0604020202020204" pitchFamily="34" charset="0"/>
              <a:buNone/>
            </a:pPr>
            <a:r>
              <a:rPr lang="en-US" sz="2400" dirty="0">
                <a:latin typeface="+mj-lt"/>
              </a:rPr>
              <a:t>The goal is to be seen as the expert </a:t>
            </a:r>
            <a:r>
              <a:rPr lang="en-US" sz="2400" b="1" dirty="0">
                <a:solidFill>
                  <a:srgbClr val="00A0BE"/>
                </a:solidFill>
                <a:latin typeface="+mj-lt"/>
              </a:rPr>
              <a:t>GUIDING THE DECISION</a:t>
            </a:r>
            <a:r>
              <a:rPr lang="en-US" sz="2400" dirty="0">
                <a:latin typeface="+mj-lt"/>
              </a:rPr>
              <a:t>, not the vendor pushing equipment.</a:t>
            </a:r>
          </a:p>
        </p:txBody>
      </p:sp>
      <p:pic>
        <p:nvPicPr>
          <p:cNvPr id="6" name="Graphic 5" descr="Rating 3 Star with solid fill">
            <a:extLst>
              <a:ext uri="{FF2B5EF4-FFF2-40B4-BE49-F238E27FC236}">
                <a16:creationId xmlns:a16="http://schemas.microsoft.com/office/drawing/2014/main" id="{A2B16984-0724-0A8C-F651-78ACEFF3146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972149" y="1442606"/>
            <a:ext cx="3568822" cy="3568822"/>
          </a:xfrm>
          <a:prstGeom prst="rect">
            <a:avLst/>
          </a:prstGeom>
        </p:spPr>
      </p:pic>
      <p:sp>
        <p:nvSpPr>
          <p:cNvPr id="5" name="Title 1">
            <a:extLst>
              <a:ext uri="{FF2B5EF4-FFF2-40B4-BE49-F238E27FC236}">
                <a16:creationId xmlns:a16="http://schemas.microsoft.com/office/drawing/2014/main" id="{8B4119B3-61B1-AADA-2417-A49498F4E24A}"/>
              </a:ext>
            </a:extLst>
          </p:cNvPr>
          <p:cNvSpPr>
            <a:spLocks noGrp="1"/>
          </p:cNvSpPr>
          <p:nvPr>
            <p:ph type="title"/>
          </p:nvPr>
        </p:nvSpPr>
        <p:spPr>
          <a:xfrm>
            <a:off x="1926454" y="136526"/>
            <a:ext cx="9984522" cy="788507"/>
          </a:xfrm>
        </p:spPr>
        <p:txBody>
          <a:bodyPr/>
          <a:lstStyle/>
          <a:p>
            <a:r>
              <a:rPr lang="en-US" sz="3600" dirty="0"/>
              <a:t>COMPETITIVE POSITIONING AND SALES STRATEGY</a:t>
            </a:r>
          </a:p>
        </p:txBody>
      </p:sp>
    </p:spTree>
    <p:extLst>
      <p:ext uri="{BB962C8B-B14F-4D97-AF65-F5344CB8AC3E}">
        <p14:creationId xmlns:p14="http://schemas.microsoft.com/office/powerpoint/2010/main" val="3593950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EB4E1-C67E-6BE3-2BCC-A7B9148F5C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529D76-8824-7DF7-4767-6A29E6FD96E2}"/>
              </a:ext>
            </a:extLst>
          </p:cNvPr>
          <p:cNvSpPr>
            <a:spLocks noGrp="1"/>
          </p:cNvSpPr>
          <p:nvPr>
            <p:ph type="title"/>
          </p:nvPr>
        </p:nvSpPr>
        <p:spPr>
          <a:xfrm>
            <a:off x="287079" y="136527"/>
            <a:ext cx="11623897" cy="654224"/>
          </a:xfrm>
        </p:spPr>
        <p:txBody>
          <a:bodyPr/>
          <a:lstStyle/>
          <a:p>
            <a:r>
              <a:rPr lang="en-US" sz="3600" dirty="0"/>
              <a:t>SIZING REQUIREMENTS &amp; APPLICATION RECOMMENDATION</a:t>
            </a:r>
          </a:p>
        </p:txBody>
      </p:sp>
      <p:sp>
        <p:nvSpPr>
          <p:cNvPr id="3" name="Text Placeholder 2">
            <a:extLst>
              <a:ext uri="{FF2B5EF4-FFF2-40B4-BE49-F238E27FC236}">
                <a16:creationId xmlns:a16="http://schemas.microsoft.com/office/drawing/2014/main" id="{1F611BEA-B5B2-7987-7164-39B743C89EE2}"/>
              </a:ext>
            </a:extLst>
          </p:cNvPr>
          <p:cNvSpPr>
            <a:spLocks noGrp="1"/>
          </p:cNvSpPr>
          <p:nvPr>
            <p:ph type="body" idx="1"/>
          </p:nvPr>
        </p:nvSpPr>
        <p:spPr>
          <a:xfrm>
            <a:off x="5582093" y="4727869"/>
            <a:ext cx="6328883" cy="1690577"/>
          </a:xfrm>
        </p:spPr>
        <p:txBody>
          <a:bodyPr>
            <a:normAutofit/>
          </a:bodyPr>
          <a:lstStyle/>
          <a:p>
            <a:pPr marL="342900" indent="-342900">
              <a:buFont typeface="Courier New" panose="02070309020205020404" pitchFamily="49" charset="0"/>
              <a:buChar char="o"/>
            </a:pPr>
            <a:r>
              <a:rPr lang="en-US" dirty="0"/>
              <a:t>Sizing Inputs &amp; Their Value</a:t>
            </a:r>
          </a:p>
          <a:p>
            <a:pPr marL="342900" indent="-342900">
              <a:buFont typeface="Courier New" panose="02070309020205020404" pitchFamily="49" charset="0"/>
              <a:buChar char="o"/>
            </a:pPr>
            <a:r>
              <a:rPr lang="en-US" dirty="0"/>
              <a:t>Recommended Solution Offering</a:t>
            </a:r>
          </a:p>
          <a:p>
            <a:pPr marL="342900" indent="-342900">
              <a:buFont typeface="Courier New" panose="02070309020205020404" pitchFamily="49" charset="0"/>
              <a:buChar char="o"/>
            </a:pPr>
            <a:endParaRPr lang="en-US" dirty="0"/>
          </a:p>
        </p:txBody>
      </p:sp>
      <p:pic>
        <p:nvPicPr>
          <p:cNvPr id="4" name="Graphic 3">
            <a:extLst>
              <a:ext uri="{FF2B5EF4-FFF2-40B4-BE49-F238E27FC236}">
                <a16:creationId xmlns:a16="http://schemas.microsoft.com/office/drawing/2014/main" id="{9AADB9D6-3F14-C440-633A-CED2F516F390}"/>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6855214" y="1207003"/>
            <a:ext cx="2273020" cy="3104613"/>
          </a:xfrm>
          <a:prstGeom prst="rect">
            <a:avLst/>
          </a:prstGeom>
        </p:spPr>
      </p:pic>
    </p:spTree>
    <p:extLst>
      <p:ext uri="{BB962C8B-B14F-4D97-AF65-F5344CB8AC3E}">
        <p14:creationId xmlns:p14="http://schemas.microsoft.com/office/powerpoint/2010/main" val="4225196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5F246-E68C-922F-DF20-81B7E337C45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26A58CE-B8B0-6628-D55D-20D473D4276E}"/>
              </a:ext>
            </a:extLst>
          </p:cNvPr>
          <p:cNvPicPr>
            <a:picLocks noChangeAspect="1"/>
          </p:cNvPicPr>
          <p:nvPr/>
        </p:nvPicPr>
        <p:blipFill>
          <a:blip r:embed="rId2"/>
          <a:stretch>
            <a:fillRect/>
          </a:stretch>
        </p:blipFill>
        <p:spPr>
          <a:xfrm>
            <a:off x="9001852" y="1529339"/>
            <a:ext cx="3072650" cy="2877561"/>
          </a:xfrm>
          <a:prstGeom prst="rect">
            <a:avLst/>
          </a:prstGeom>
        </p:spPr>
      </p:pic>
      <p:sp>
        <p:nvSpPr>
          <p:cNvPr id="7" name="TextBox 6">
            <a:extLst>
              <a:ext uri="{FF2B5EF4-FFF2-40B4-BE49-F238E27FC236}">
                <a16:creationId xmlns:a16="http://schemas.microsoft.com/office/drawing/2014/main" id="{959A067F-BCAE-37B7-069E-8554BDCC1C7E}"/>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Sizing Inputs &amp; Their Value</a:t>
            </a:r>
          </a:p>
        </p:txBody>
      </p:sp>
      <p:sp>
        <p:nvSpPr>
          <p:cNvPr id="11" name="Title 1">
            <a:extLst>
              <a:ext uri="{FF2B5EF4-FFF2-40B4-BE49-F238E27FC236}">
                <a16:creationId xmlns:a16="http://schemas.microsoft.com/office/drawing/2014/main" id="{717E7086-6B65-0EE3-6184-8B4FBAF48517}"/>
              </a:ext>
            </a:extLst>
          </p:cNvPr>
          <p:cNvSpPr>
            <a:spLocks noGrp="1"/>
          </p:cNvSpPr>
          <p:nvPr>
            <p:ph type="title"/>
          </p:nvPr>
        </p:nvSpPr>
        <p:spPr>
          <a:xfrm>
            <a:off x="287079" y="136527"/>
            <a:ext cx="11623897" cy="654224"/>
          </a:xfrm>
        </p:spPr>
        <p:txBody>
          <a:bodyPr/>
          <a:lstStyle/>
          <a:p>
            <a:r>
              <a:rPr lang="en-US" sz="3600" dirty="0"/>
              <a:t>SIZING REQUIREMENTS &amp; APPLICATION RECOMMENDATION</a:t>
            </a:r>
          </a:p>
        </p:txBody>
      </p:sp>
      <p:sp>
        <p:nvSpPr>
          <p:cNvPr id="2" name="TextBox 1">
            <a:extLst>
              <a:ext uri="{FF2B5EF4-FFF2-40B4-BE49-F238E27FC236}">
                <a16:creationId xmlns:a16="http://schemas.microsoft.com/office/drawing/2014/main" id="{3E9B01C5-854D-8CC1-E0EE-C8DC8467FD62}"/>
              </a:ext>
            </a:extLst>
          </p:cNvPr>
          <p:cNvSpPr txBox="1"/>
          <p:nvPr/>
        </p:nvSpPr>
        <p:spPr>
          <a:xfrm>
            <a:off x="287079" y="1079196"/>
            <a:ext cx="5507665" cy="584775"/>
          </a:xfrm>
          <a:prstGeom prst="rect">
            <a:avLst/>
          </a:prstGeom>
          <a:noFill/>
        </p:spPr>
        <p:txBody>
          <a:bodyPr wrap="square">
            <a:spAutoFit/>
          </a:bodyPr>
          <a:lstStyle/>
          <a:p>
            <a:pPr marL="0" indent="0">
              <a:spcBef>
                <a:spcPts val="2500"/>
              </a:spcBef>
              <a:buFont typeface="Arial" panose="020B0604020202020204" pitchFamily="34" charset="0"/>
              <a:buNone/>
            </a:pPr>
            <a:r>
              <a:rPr lang="en-US" sz="3200" dirty="0">
                <a:solidFill>
                  <a:srgbClr val="FF9600"/>
                </a:solidFill>
                <a:latin typeface="+mj-lt"/>
              </a:rPr>
              <a:t>Number of Floors</a:t>
            </a:r>
          </a:p>
        </p:txBody>
      </p:sp>
      <p:graphicFrame>
        <p:nvGraphicFramePr>
          <p:cNvPr id="3" name="Diagram 2">
            <a:extLst>
              <a:ext uri="{FF2B5EF4-FFF2-40B4-BE49-F238E27FC236}">
                <a16:creationId xmlns:a16="http://schemas.microsoft.com/office/drawing/2014/main" id="{4A82BF0F-FB56-0C36-2FDF-7B34230976DE}"/>
              </a:ext>
            </a:extLst>
          </p:cNvPr>
          <p:cNvGraphicFramePr/>
          <p:nvPr>
            <p:extLst>
              <p:ext uri="{D42A27DB-BD31-4B8C-83A1-F6EECF244321}">
                <p14:modId xmlns:p14="http://schemas.microsoft.com/office/powerpoint/2010/main" val="932594321"/>
              </p:ext>
            </p:extLst>
          </p:nvPr>
        </p:nvGraphicFramePr>
        <p:xfrm>
          <a:off x="390617" y="1660029"/>
          <a:ext cx="8620218" cy="4118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25210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77253-4DEE-7D70-8035-56E54AEFA46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591E011-5CB5-72CE-03E7-06791931BE18}"/>
              </a:ext>
            </a:extLst>
          </p:cNvPr>
          <p:cNvPicPr>
            <a:picLocks noChangeAspect="1"/>
          </p:cNvPicPr>
          <p:nvPr/>
        </p:nvPicPr>
        <p:blipFill>
          <a:blip r:embed="rId2"/>
          <a:stretch>
            <a:fillRect/>
          </a:stretch>
        </p:blipFill>
        <p:spPr>
          <a:xfrm>
            <a:off x="9010835" y="1533029"/>
            <a:ext cx="3072650" cy="2877561"/>
          </a:xfrm>
          <a:prstGeom prst="rect">
            <a:avLst/>
          </a:prstGeom>
        </p:spPr>
      </p:pic>
      <p:sp>
        <p:nvSpPr>
          <p:cNvPr id="7" name="TextBox 6">
            <a:extLst>
              <a:ext uri="{FF2B5EF4-FFF2-40B4-BE49-F238E27FC236}">
                <a16:creationId xmlns:a16="http://schemas.microsoft.com/office/drawing/2014/main" id="{369BF8BC-F5F2-99E0-E57B-68D90E2C37B0}"/>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Sizing Inputs &amp; Their Value</a:t>
            </a:r>
          </a:p>
        </p:txBody>
      </p:sp>
      <p:sp>
        <p:nvSpPr>
          <p:cNvPr id="11" name="Title 1">
            <a:extLst>
              <a:ext uri="{FF2B5EF4-FFF2-40B4-BE49-F238E27FC236}">
                <a16:creationId xmlns:a16="http://schemas.microsoft.com/office/drawing/2014/main" id="{04651A59-C76D-2D13-9A92-86CE6A044249}"/>
              </a:ext>
            </a:extLst>
          </p:cNvPr>
          <p:cNvSpPr>
            <a:spLocks noGrp="1"/>
          </p:cNvSpPr>
          <p:nvPr>
            <p:ph type="title"/>
          </p:nvPr>
        </p:nvSpPr>
        <p:spPr>
          <a:xfrm>
            <a:off x="287079" y="136527"/>
            <a:ext cx="11623897" cy="654224"/>
          </a:xfrm>
        </p:spPr>
        <p:txBody>
          <a:bodyPr/>
          <a:lstStyle/>
          <a:p>
            <a:r>
              <a:rPr lang="en-US" sz="3600" dirty="0"/>
              <a:t>SIZING REQUIREMENTS &amp; APPLICATION RECOMMENDATION</a:t>
            </a:r>
          </a:p>
        </p:txBody>
      </p:sp>
      <p:sp>
        <p:nvSpPr>
          <p:cNvPr id="2" name="TextBox 1">
            <a:extLst>
              <a:ext uri="{FF2B5EF4-FFF2-40B4-BE49-F238E27FC236}">
                <a16:creationId xmlns:a16="http://schemas.microsoft.com/office/drawing/2014/main" id="{A98070A1-E3FA-4760-3D2B-02063D5DACCD}"/>
              </a:ext>
            </a:extLst>
          </p:cNvPr>
          <p:cNvSpPr txBox="1"/>
          <p:nvPr/>
        </p:nvSpPr>
        <p:spPr>
          <a:xfrm>
            <a:off x="287079" y="1079196"/>
            <a:ext cx="5507665" cy="584775"/>
          </a:xfrm>
          <a:prstGeom prst="rect">
            <a:avLst/>
          </a:prstGeom>
          <a:noFill/>
        </p:spPr>
        <p:txBody>
          <a:bodyPr wrap="square">
            <a:spAutoFit/>
          </a:bodyPr>
          <a:lstStyle/>
          <a:p>
            <a:pPr marL="0" indent="0">
              <a:spcBef>
                <a:spcPts val="2500"/>
              </a:spcBef>
              <a:buFont typeface="Arial" panose="020B0604020202020204" pitchFamily="34" charset="0"/>
              <a:buNone/>
            </a:pPr>
            <a:r>
              <a:rPr lang="en-US" sz="3200" dirty="0">
                <a:solidFill>
                  <a:srgbClr val="FF9600"/>
                </a:solidFill>
                <a:latin typeface="+mj-lt"/>
              </a:rPr>
              <a:t>Number of Shower Heads</a:t>
            </a:r>
          </a:p>
        </p:txBody>
      </p:sp>
      <p:graphicFrame>
        <p:nvGraphicFramePr>
          <p:cNvPr id="3" name="Diagram 2">
            <a:extLst>
              <a:ext uri="{FF2B5EF4-FFF2-40B4-BE49-F238E27FC236}">
                <a16:creationId xmlns:a16="http://schemas.microsoft.com/office/drawing/2014/main" id="{9B867B5D-78A2-6FC5-1910-510C3AD1F2E1}"/>
              </a:ext>
            </a:extLst>
          </p:cNvPr>
          <p:cNvGraphicFramePr/>
          <p:nvPr>
            <p:extLst>
              <p:ext uri="{D42A27DB-BD31-4B8C-83A1-F6EECF244321}">
                <p14:modId xmlns:p14="http://schemas.microsoft.com/office/powerpoint/2010/main" val="1924638941"/>
              </p:ext>
            </p:extLst>
          </p:nvPr>
        </p:nvGraphicFramePr>
        <p:xfrm>
          <a:off x="390617" y="1660029"/>
          <a:ext cx="8620218" cy="4118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61421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7FAD7-EB0A-62AF-478E-23C0A042C52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C1DD55B-C18F-F897-5377-6EB6E1B9E0C4}"/>
              </a:ext>
            </a:extLst>
          </p:cNvPr>
          <p:cNvPicPr>
            <a:picLocks noChangeAspect="1"/>
          </p:cNvPicPr>
          <p:nvPr/>
        </p:nvPicPr>
        <p:blipFill>
          <a:blip r:embed="rId2"/>
          <a:stretch>
            <a:fillRect/>
          </a:stretch>
        </p:blipFill>
        <p:spPr>
          <a:xfrm>
            <a:off x="9052652" y="1533029"/>
            <a:ext cx="3072650" cy="2877561"/>
          </a:xfrm>
          <a:prstGeom prst="rect">
            <a:avLst/>
          </a:prstGeom>
        </p:spPr>
      </p:pic>
      <p:sp>
        <p:nvSpPr>
          <p:cNvPr id="7" name="TextBox 6">
            <a:extLst>
              <a:ext uri="{FF2B5EF4-FFF2-40B4-BE49-F238E27FC236}">
                <a16:creationId xmlns:a16="http://schemas.microsoft.com/office/drawing/2014/main" id="{76BEE9C2-0321-DA31-E421-2CA62EF41906}"/>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Sizing Inputs &amp; Their Value</a:t>
            </a:r>
          </a:p>
        </p:txBody>
      </p:sp>
      <p:sp>
        <p:nvSpPr>
          <p:cNvPr id="11" name="Title 1">
            <a:extLst>
              <a:ext uri="{FF2B5EF4-FFF2-40B4-BE49-F238E27FC236}">
                <a16:creationId xmlns:a16="http://schemas.microsoft.com/office/drawing/2014/main" id="{807EA242-E2C7-563D-9C89-F3522366CD0F}"/>
              </a:ext>
            </a:extLst>
          </p:cNvPr>
          <p:cNvSpPr>
            <a:spLocks noGrp="1"/>
          </p:cNvSpPr>
          <p:nvPr>
            <p:ph type="title"/>
          </p:nvPr>
        </p:nvSpPr>
        <p:spPr>
          <a:xfrm>
            <a:off x="287079" y="136527"/>
            <a:ext cx="11623897" cy="654224"/>
          </a:xfrm>
        </p:spPr>
        <p:txBody>
          <a:bodyPr/>
          <a:lstStyle/>
          <a:p>
            <a:r>
              <a:rPr lang="en-US" sz="3600" dirty="0"/>
              <a:t>SIZING REQUIREMENTS &amp; APPLICATION RECOMMENDATION</a:t>
            </a:r>
          </a:p>
        </p:txBody>
      </p:sp>
      <p:sp>
        <p:nvSpPr>
          <p:cNvPr id="2" name="TextBox 1">
            <a:extLst>
              <a:ext uri="{FF2B5EF4-FFF2-40B4-BE49-F238E27FC236}">
                <a16:creationId xmlns:a16="http://schemas.microsoft.com/office/drawing/2014/main" id="{8D53BF92-3195-01BE-A6AF-E9564E4FDE75}"/>
              </a:ext>
            </a:extLst>
          </p:cNvPr>
          <p:cNvSpPr txBox="1"/>
          <p:nvPr/>
        </p:nvSpPr>
        <p:spPr>
          <a:xfrm>
            <a:off x="287079" y="1079196"/>
            <a:ext cx="5507665" cy="584775"/>
          </a:xfrm>
          <a:prstGeom prst="rect">
            <a:avLst/>
          </a:prstGeom>
          <a:noFill/>
        </p:spPr>
        <p:txBody>
          <a:bodyPr wrap="square">
            <a:spAutoFit/>
          </a:bodyPr>
          <a:lstStyle/>
          <a:p>
            <a:pPr marL="0" indent="0">
              <a:spcBef>
                <a:spcPts val="2500"/>
              </a:spcBef>
              <a:buFont typeface="Arial" panose="020B0604020202020204" pitchFamily="34" charset="0"/>
              <a:buNone/>
            </a:pPr>
            <a:r>
              <a:rPr lang="en-US" sz="3200" dirty="0">
                <a:solidFill>
                  <a:srgbClr val="FF9600"/>
                </a:solidFill>
                <a:latin typeface="+mj-lt"/>
              </a:rPr>
              <a:t>Number of Sinks</a:t>
            </a:r>
          </a:p>
        </p:txBody>
      </p:sp>
      <p:graphicFrame>
        <p:nvGraphicFramePr>
          <p:cNvPr id="3" name="Diagram 2">
            <a:extLst>
              <a:ext uri="{FF2B5EF4-FFF2-40B4-BE49-F238E27FC236}">
                <a16:creationId xmlns:a16="http://schemas.microsoft.com/office/drawing/2014/main" id="{A8C5C2E0-5633-1653-867D-D1606F8FB8D6}"/>
              </a:ext>
            </a:extLst>
          </p:cNvPr>
          <p:cNvGraphicFramePr/>
          <p:nvPr>
            <p:extLst>
              <p:ext uri="{D42A27DB-BD31-4B8C-83A1-F6EECF244321}">
                <p14:modId xmlns:p14="http://schemas.microsoft.com/office/powerpoint/2010/main" val="790204127"/>
              </p:ext>
            </p:extLst>
          </p:nvPr>
        </p:nvGraphicFramePr>
        <p:xfrm>
          <a:off x="390617" y="1660029"/>
          <a:ext cx="8620218" cy="4118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9233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6712E-D029-1E0C-6DB8-B20A655926B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C79C6D7-C71D-7829-7FDE-6A8585C25FAB}"/>
              </a:ext>
            </a:extLst>
          </p:cNvPr>
          <p:cNvPicPr>
            <a:picLocks noChangeAspect="1"/>
          </p:cNvPicPr>
          <p:nvPr/>
        </p:nvPicPr>
        <p:blipFill>
          <a:blip r:embed="rId2"/>
          <a:stretch>
            <a:fillRect/>
          </a:stretch>
        </p:blipFill>
        <p:spPr>
          <a:xfrm>
            <a:off x="9010835" y="1533029"/>
            <a:ext cx="3072650" cy="2877561"/>
          </a:xfrm>
          <a:prstGeom prst="rect">
            <a:avLst/>
          </a:prstGeom>
        </p:spPr>
      </p:pic>
      <p:sp>
        <p:nvSpPr>
          <p:cNvPr id="7" name="TextBox 6">
            <a:extLst>
              <a:ext uri="{FF2B5EF4-FFF2-40B4-BE49-F238E27FC236}">
                <a16:creationId xmlns:a16="http://schemas.microsoft.com/office/drawing/2014/main" id="{5C687178-F573-AC3D-C1C4-9F0EE6A70855}"/>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Sizing Inputs &amp; Their Value</a:t>
            </a:r>
          </a:p>
        </p:txBody>
      </p:sp>
      <p:sp>
        <p:nvSpPr>
          <p:cNvPr id="11" name="Title 1">
            <a:extLst>
              <a:ext uri="{FF2B5EF4-FFF2-40B4-BE49-F238E27FC236}">
                <a16:creationId xmlns:a16="http://schemas.microsoft.com/office/drawing/2014/main" id="{D8BC362F-F3E3-1D44-F1EE-58C4CA4AA3C7}"/>
              </a:ext>
            </a:extLst>
          </p:cNvPr>
          <p:cNvSpPr>
            <a:spLocks noGrp="1"/>
          </p:cNvSpPr>
          <p:nvPr>
            <p:ph type="title"/>
          </p:nvPr>
        </p:nvSpPr>
        <p:spPr>
          <a:xfrm>
            <a:off x="287079" y="136527"/>
            <a:ext cx="11623897" cy="654224"/>
          </a:xfrm>
        </p:spPr>
        <p:txBody>
          <a:bodyPr/>
          <a:lstStyle/>
          <a:p>
            <a:r>
              <a:rPr lang="en-US" sz="3600" dirty="0"/>
              <a:t>SIZING REQUIREMENTS &amp; APPLICATION RECOMMENDATION</a:t>
            </a:r>
          </a:p>
        </p:txBody>
      </p:sp>
      <p:sp>
        <p:nvSpPr>
          <p:cNvPr id="2" name="TextBox 1">
            <a:extLst>
              <a:ext uri="{FF2B5EF4-FFF2-40B4-BE49-F238E27FC236}">
                <a16:creationId xmlns:a16="http://schemas.microsoft.com/office/drawing/2014/main" id="{45479952-E7ED-6DA3-611C-E79DDB678180}"/>
              </a:ext>
            </a:extLst>
          </p:cNvPr>
          <p:cNvSpPr txBox="1"/>
          <p:nvPr/>
        </p:nvSpPr>
        <p:spPr>
          <a:xfrm>
            <a:off x="287079" y="1079196"/>
            <a:ext cx="5507665" cy="584775"/>
          </a:xfrm>
          <a:prstGeom prst="rect">
            <a:avLst/>
          </a:prstGeom>
          <a:noFill/>
        </p:spPr>
        <p:txBody>
          <a:bodyPr wrap="square">
            <a:spAutoFit/>
          </a:bodyPr>
          <a:lstStyle/>
          <a:p>
            <a:pPr marL="0" indent="0">
              <a:spcBef>
                <a:spcPts val="2500"/>
              </a:spcBef>
              <a:buFont typeface="Arial" panose="020B0604020202020204" pitchFamily="34" charset="0"/>
              <a:buNone/>
            </a:pPr>
            <a:r>
              <a:rPr lang="en-US" sz="3200" dirty="0">
                <a:solidFill>
                  <a:srgbClr val="FF9600"/>
                </a:solidFill>
                <a:latin typeface="+mj-lt"/>
              </a:rPr>
              <a:t>Number of Dishwashers</a:t>
            </a:r>
          </a:p>
        </p:txBody>
      </p:sp>
      <p:graphicFrame>
        <p:nvGraphicFramePr>
          <p:cNvPr id="3" name="Diagram 2">
            <a:extLst>
              <a:ext uri="{FF2B5EF4-FFF2-40B4-BE49-F238E27FC236}">
                <a16:creationId xmlns:a16="http://schemas.microsoft.com/office/drawing/2014/main" id="{FDF650D5-A8F4-C667-A2BC-EA040B7DAED2}"/>
              </a:ext>
            </a:extLst>
          </p:cNvPr>
          <p:cNvGraphicFramePr/>
          <p:nvPr>
            <p:extLst>
              <p:ext uri="{D42A27DB-BD31-4B8C-83A1-F6EECF244321}">
                <p14:modId xmlns:p14="http://schemas.microsoft.com/office/powerpoint/2010/main" val="3308879641"/>
              </p:ext>
            </p:extLst>
          </p:nvPr>
        </p:nvGraphicFramePr>
        <p:xfrm>
          <a:off x="390617" y="1660029"/>
          <a:ext cx="8620218" cy="4118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844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B5775-724C-C4A8-3F2D-1F3758DC42B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F0D2035-0C11-848B-0BA5-6A64E357F58F}"/>
              </a:ext>
            </a:extLst>
          </p:cNvPr>
          <p:cNvPicPr>
            <a:picLocks noChangeAspect="1"/>
          </p:cNvPicPr>
          <p:nvPr/>
        </p:nvPicPr>
        <p:blipFill>
          <a:blip r:embed="rId2"/>
          <a:stretch>
            <a:fillRect/>
          </a:stretch>
        </p:blipFill>
        <p:spPr>
          <a:xfrm>
            <a:off x="9010835" y="1545729"/>
            <a:ext cx="3072650" cy="2877561"/>
          </a:xfrm>
          <a:prstGeom prst="rect">
            <a:avLst/>
          </a:prstGeom>
        </p:spPr>
      </p:pic>
      <p:sp>
        <p:nvSpPr>
          <p:cNvPr id="7" name="TextBox 6">
            <a:extLst>
              <a:ext uri="{FF2B5EF4-FFF2-40B4-BE49-F238E27FC236}">
                <a16:creationId xmlns:a16="http://schemas.microsoft.com/office/drawing/2014/main" id="{8D731D23-44B9-A96A-7709-BA7B0DA29DFF}"/>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Sizing Inputs &amp; Their Value</a:t>
            </a:r>
          </a:p>
        </p:txBody>
      </p:sp>
      <p:sp>
        <p:nvSpPr>
          <p:cNvPr id="11" name="Title 1">
            <a:extLst>
              <a:ext uri="{FF2B5EF4-FFF2-40B4-BE49-F238E27FC236}">
                <a16:creationId xmlns:a16="http://schemas.microsoft.com/office/drawing/2014/main" id="{BC851532-7F75-FC83-958B-0433DF11D60D}"/>
              </a:ext>
            </a:extLst>
          </p:cNvPr>
          <p:cNvSpPr>
            <a:spLocks noGrp="1"/>
          </p:cNvSpPr>
          <p:nvPr>
            <p:ph type="title"/>
          </p:nvPr>
        </p:nvSpPr>
        <p:spPr>
          <a:xfrm>
            <a:off x="287079" y="136527"/>
            <a:ext cx="11623897" cy="654224"/>
          </a:xfrm>
        </p:spPr>
        <p:txBody>
          <a:bodyPr/>
          <a:lstStyle/>
          <a:p>
            <a:r>
              <a:rPr lang="en-US" sz="3600" dirty="0"/>
              <a:t>SIZING REQUIREMENTS &amp; APPLICATION RECOMMENDATION</a:t>
            </a:r>
          </a:p>
        </p:txBody>
      </p:sp>
      <p:sp>
        <p:nvSpPr>
          <p:cNvPr id="2" name="TextBox 1">
            <a:extLst>
              <a:ext uri="{FF2B5EF4-FFF2-40B4-BE49-F238E27FC236}">
                <a16:creationId xmlns:a16="http://schemas.microsoft.com/office/drawing/2014/main" id="{847D948D-A6D3-CFE1-369C-9179F4EF06D3}"/>
              </a:ext>
            </a:extLst>
          </p:cNvPr>
          <p:cNvSpPr txBox="1"/>
          <p:nvPr/>
        </p:nvSpPr>
        <p:spPr>
          <a:xfrm>
            <a:off x="287079" y="1079196"/>
            <a:ext cx="5507665" cy="584775"/>
          </a:xfrm>
          <a:prstGeom prst="rect">
            <a:avLst/>
          </a:prstGeom>
          <a:noFill/>
        </p:spPr>
        <p:txBody>
          <a:bodyPr wrap="square">
            <a:spAutoFit/>
          </a:bodyPr>
          <a:lstStyle/>
          <a:p>
            <a:pPr marL="0" indent="0">
              <a:spcBef>
                <a:spcPts val="2500"/>
              </a:spcBef>
              <a:buFont typeface="Arial" panose="020B0604020202020204" pitchFamily="34" charset="0"/>
              <a:buNone/>
            </a:pPr>
            <a:r>
              <a:rPr lang="en-US" sz="3200" dirty="0">
                <a:solidFill>
                  <a:srgbClr val="FF9600"/>
                </a:solidFill>
                <a:latin typeface="+mj-lt"/>
              </a:rPr>
              <a:t>Number of Washing Machines</a:t>
            </a:r>
          </a:p>
        </p:txBody>
      </p:sp>
      <p:graphicFrame>
        <p:nvGraphicFramePr>
          <p:cNvPr id="3" name="Diagram 2">
            <a:extLst>
              <a:ext uri="{FF2B5EF4-FFF2-40B4-BE49-F238E27FC236}">
                <a16:creationId xmlns:a16="http://schemas.microsoft.com/office/drawing/2014/main" id="{521F2E90-EA49-32DA-B1F2-A62623306E0A}"/>
              </a:ext>
            </a:extLst>
          </p:cNvPr>
          <p:cNvGraphicFramePr/>
          <p:nvPr>
            <p:extLst>
              <p:ext uri="{D42A27DB-BD31-4B8C-83A1-F6EECF244321}">
                <p14:modId xmlns:p14="http://schemas.microsoft.com/office/powerpoint/2010/main" val="3759536229"/>
              </p:ext>
            </p:extLst>
          </p:nvPr>
        </p:nvGraphicFramePr>
        <p:xfrm>
          <a:off x="390617" y="1660029"/>
          <a:ext cx="8620218" cy="4118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50049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4A952-4D4B-1B77-D5DB-FA4B9FFD604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9A5376B-A3B3-DD75-FEC6-0719ED582FAE}"/>
              </a:ext>
            </a:extLst>
          </p:cNvPr>
          <p:cNvPicPr>
            <a:picLocks noChangeAspect="1"/>
          </p:cNvPicPr>
          <p:nvPr/>
        </p:nvPicPr>
        <p:blipFill>
          <a:blip r:embed="rId2"/>
          <a:stretch>
            <a:fillRect/>
          </a:stretch>
        </p:blipFill>
        <p:spPr>
          <a:xfrm>
            <a:off x="9010835" y="1498584"/>
            <a:ext cx="3072650" cy="2877561"/>
          </a:xfrm>
          <a:prstGeom prst="rect">
            <a:avLst/>
          </a:prstGeom>
        </p:spPr>
      </p:pic>
      <p:sp>
        <p:nvSpPr>
          <p:cNvPr id="7" name="TextBox 6">
            <a:extLst>
              <a:ext uri="{FF2B5EF4-FFF2-40B4-BE49-F238E27FC236}">
                <a16:creationId xmlns:a16="http://schemas.microsoft.com/office/drawing/2014/main" id="{6112EAFC-569C-335E-5E0B-C30BFF91D6D7}"/>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Sizing Inputs &amp; Their Value</a:t>
            </a:r>
          </a:p>
        </p:txBody>
      </p:sp>
      <p:sp>
        <p:nvSpPr>
          <p:cNvPr id="11" name="Title 1">
            <a:extLst>
              <a:ext uri="{FF2B5EF4-FFF2-40B4-BE49-F238E27FC236}">
                <a16:creationId xmlns:a16="http://schemas.microsoft.com/office/drawing/2014/main" id="{CEAB8AF0-5EEF-BEE7-5993-0C9D6A1EEBE1}"/>
              </a:ext>
            </a:extLst>
          </p:cNvPr>
          <p:cNvSpPr>
            <a:spLocks noGrp="1"/>
          </p:cNvSpPr>
          <p:nvPr>
            <p:ph type="title"/>
          </p:nvPr>
        </p:nvSpPr>
        <p:spPr>
          <a:xfrm>
            <a:off x="287079" y="136527"/>
            <a:ext cx="11623897" cy="654224"/>
          </a:xfrm>
        </p:spPr>
        <p:txBody>
          <a:bodyPr/>
          <a:lstStyle/>
          <a:p>
            <a:r>
              <a:rPr lang="en-US" sz="3600" dirty="0"/>
              <a:t>SIZING REQUIREMENTS &amp; APPLICATION RECOMMENDATION</a:t>
            </a:r>
          </a:p>
        </p:txBody>
      </p:sp>
      <p:sp>
        <p:nvSpPr>
          <p:cNvPr id="2" name="TextBox 1">
            <a:extLst>
              <a:ext uri="{FF2B5EF4-FFF2-40B4-BE49-F238E27FC236}">
                <a16:creationId xmlns:a16="http://schemas.microsoft.com/office/drawing/2014/main" id="{78DBBD1F-75F0-D0D6-6FC3-739ED0351FB9}"/>
              </a:ext>
            </a:extLst>
          </p:cNvPr>
          <p:cNvSpPr txBox="1"/>
          <p:nvPr/>
        </p:nvSpPr>
        <p:spPr>
          <a:xfrm>
            <a:off x="287079" y="1079196"/>
            <a:ext cx="5507665" cy="584775"/>
          </a:xfrm>
          <a:prstGeom prst="rect">
            <a:avLst/>
          </a:prstGeom>
          <a:noFill/>
        </p:spPr>
        <p:txBody>
          <a:bodyPr wrap="square">
            <a:spAutoFit/>
          </a:bodyPr>
          <a:lstStyle/>
          <a:p>
            <a:pPr marL="0" indent="0">
              <a:spcBef>
                <a:spcPts val="2500"/>
              </a:spcBef>
              <a:buFont typeface="Arial" panose="020B0604020202020204" pitchFamily="34" charset="0"/>
              <a:buNone/>
            </a:pPr>
            <a:r>
              <a:rPr lang="en-US" sz="3200" dirty="0">
                <a:solidFill>
                  <a:srgbClr val="FF9600"/>
                </a:solidFill>
                <a:latin typeface="+mj-lt"/>
              </a:rPr>
              <a:t>Number of Public Lavatories</a:t>
            </a:r>
          </a:p>
        </p:txBody>
      </p:sp>
      <p:graphicFrame>
        <p:nvGraphicFramePr>
          <p:cNvPr id="3" name="Diagram 2">
            <a:extLst>
              <a:ext uri="{FF2B5EF4-FFF2-40B4-BE49-F238E27FC236}">
                <a16:creationId xmlns:a16="http://schemas.microsoft.com/office/drawing/2014/main" id="{FCAC9774-B296-FE23-EDDC-3C2445967A27}"/>
              </a:ext>
            </a:extLst>
          </p:cNvPr>
          <p:cNvGraphicFramePr/>
          <p:nvPr>
            <p:extLst>
              <p:ext uri="{D42A27DB-BD31-4B8C-83A1-F6EECF244321}">
                <p14:modId xmlns:p14="http://schemas.microsoft.com/office/powerpoint/2010/main" val="2878991309"/>
              </p:ext>
            </p:extLst>
          </p:nvPr>
        </p:nvGraphicFramePr>
        <p:xfrm>
          <a:off x="390617" y="1660029"/>
          <a:ext cx="8620218" cy="4118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77205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5CE26-9324-A3DD-B016-6714EF21656F}"/>
              </a:ext>
            </a:extLst>
          </p:cNvPr>
          <p:cNvSpPr>
            <a:spLocks noGrp="1"/>
          </p:cNvSpPr>
          <p:nvPr>
            <p:ph type="title"/>
          </p:nvPr>
        </p:nvSpPr>
        <p:spPr>
          <a:xfrm>
            <a:off x="287079" y="136527"/>
            <a:ext cx="11623897" cy="654224"/>
          </a:xfrm>
        </p:spPr>
        <p:txBody>
          <a:bodyPr/>
          <a:lstStyle/>
          <a:p>
            <a:r>
              <a:rPr lang="en-US" sz="3600" dirty="0"/>
              <a:t>COMMERCIAL WATER HEATING ESSENTIALS</a:t>
            </a:r>
          </a:p>
        </p:txBody>
      </p:sp>
      <p:sp>
        <p:nvSpPr>
          <p:cNvPr id="3" name="Text Placeholder 2">
            <a:extLst>
              <a:ext uri="{FF2B5EF4-FFF2-40B4-BE49-F238E27FC236}">
                <a16:creationId xmlns:a16="http://schemas.microsoft.com/office/drawing/2014/main" id="{0B336784-FD34-F025-D31B-374A3CDEC00B}"/>
              </a:ext>
            </a:extLst>
          </p:cNvPr>
          <p:cNvSpPr>
            <a:spLocks noGrp="1"/>
          </p:cNvSpPr>
          <p:nvPr>
            <p:ph type="body" idx="1"/>
          </p:nvPr>
        </p:nvSpPr>
        <p:spPr>
          <a:xfrm>
            <a:off x="5582093" y="4727869"/>
            <a:ext cx="6328883" cy="1690577"/>
          </a:xfrm>
        </p:spPr>
        <p:txBody>
          <a:bodyPr>
            <a:normAutofit/>
          </a:bodyPr>
          <a:lstStyle/>
          <a:p>
            <a:pPr marL="342900" indent="-342900">
              <a:buFont typeface="Courier New" panose="02070309020205020404" pitchFamily="49" charset="0"/>
              <a:buChar char="o"/>
            </a:pPr>
            <a:r>
              <a:rPr lang="en-US" dirty="0"/>
              <a:t>Introduction to Commercial Water Heating</a:t>
            </a:r>
          </a:p>
          <a:p>
            <a:pPr marL="342900" indent="-342900">
              <a:buFont typeface="Courier New" panose="02070309020205020404" pitchFamily="49" charset="0"/>
              <a:buChar char="o"/>
            </a:pPr>
            <a:r>
              <a:rPr lang="en-US" dirty="0"/>
              <a:t>What Is a Commercial Gas Tankless System?</a:t>
            </a:r>
          </a:p>
          <a:p>
            <a:pPr marL="342900" indent="-342900">
              <a:buFont typeface="Courier New" panose="02070309020205020404" pitchFamily="49" charset="0"/>
              <a:buChar char="o"/>
            </a:pPr>
            <a:r>
              <a:rPr lang="en-US" dirty="0"/>
              <a:t>Commercial Tankless Use Cases</a:t>
            </a:r>
          </a:p>
        </p:txBody>
      </p:sp>
      <p:pic>
        <p:nvPicPr>
          <p:cNvPr id="4" name="Graphic 3">
            <a:extLst>
              <a:ext uri="{FF2B5EF4-FFF2-40B4-BE49-F238E27FC236}">
                <a16:creationId xmlns:a16="http://schemas.microsoft.com/office/drawing/2014/main" id="{1EA46475-3A46-B1A3-C786-9B14C0FBA2D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602819" y="1208974"/>
            <a:ext cx="2777811" cy="3100670"/>
          </a:xfrm>
          <a:prstGeom prst="rect">
            <a:avLst/>
          </a:prstGeom>
        </p:spPr>
      </p:pic>
    </p:spTree>
    <p:extLst>
      <p:ext uri="{BB962C8B-B14F-4D97-AF65-F5344CB8AC3E}">
        <p14:creationId xmlns:p14="http://schemas.microsoft.com/office/powerpoint/2010/main" val="2829440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1E72E-5386-E7F5-278B-887E0C23E5E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0881DC4-4E67-D0F6-B1A8-08F6BB52CB3E}"/>
              </a:ext>
            </a:extLst>
          </p:cNvPr>
          <p:cNvPicPr>
            <a:picLocks noChangeAspect="1"/>
          </p:cNvPicPr>
          <p:nvPr/>
        </p:nvPicPr>
        <p:blipFill>
          <a:blip r:embed="rId2"/>
          <a:stretch>
            <a:fillRect/>
          </a:stretch>
        </p:blipFill>
        <p:spPr>
          <a:xfrm>
            <a:off x="9005209" y="1533029"/>
            <a:ext cx="3072650" cy="2877561"/>
          </a:xfrm>
          <a:prstGeom prst="rect">
            <a:avLst/>
          </a:prstGeom>
        </p:spPr>
      </p:pic>
      <p:sp>
        <p:nvSpPr>
          <p:cNvPr id="7" name="TextBox 6">
            <a:extLst>
              <a:ext uri="{FF2B5EF4-FFF2-40B4-BE49-F238E27FC236}">
                <a16:creationId xmlns:a16="http://schemas.microsoft.com/office/drawing/2014/main" id="{8EA986D5-4611-01D6-36F1-EB29255C5A95}"/>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Sizing Inputs &amp; Their Value</a:t>
            </a:r>
          </a:p>
        </p:txBody>
      </p:sp>
      <p:sp>
        <p:nvSpPr>
          <p:cNvPr id="11" name="Title 1">
            <a:extLst>
              <a:ext uri="{FF2B5EF4-FFF2-40B4-BE49-F238E27FC236}">
                <a16:creationId xmlns:a16="http://schemas.microsoft.com/office/drawing/2014/main" id="{4B1B42A8-295C-6BB4-8211-142C302B81A6}"/>
              </a:ext>
            </a:extLst>
          </p:cNvPr>
          <p:cNvSpPr>
            <a:spLocks noGrp="1"/>
          </p:cNvSpPr>
          <p:nvPr>
            <p:ph type="title"/>
          </p:nvPr>
        </p:nvSpPr>
        <p:spPr>
          <a:xfrm>
            <a:off x="287079" y="136527"/>
            <a:ext cx="11623897" cy="654224"/>
          </a:xfrm>
        </p:spPr>
        <p:txBody>
          <a:bodyPr/>
          <a:lstStyle/>
          <a:p>
            <a:r>
              <a:rPr lang="en-US" sz="3600" dirty="0"/>
              <a:t>SIZING REQUIREMENTS &amp; APPLICATION RECOMMENDATION</a:t>
            </a:r>
          </a:p>
        </p:txBody>
      </p:sp>
      <p:sp>
        <p:nvSpPr>
          <p:cNvPr id="2" name="TextBox 1">
            <a:extLst>
              <a:ext uri="{FF2B5EF4-FFF2-40B4-BE49-F238E27FC236}">
                <a16:creationId xmlns:a16="http://schemas.microsoft.com/office/drawing/2014/main" id="{CD0254C7-2365-D8A7-29A4-6F8C19F8C25C}"/>
              </a:ext>
            </a:extLst>
          </p:cNvPr>
          <p:cNvSpPr txBox="1"/>
          <p:nvPr/>
        </p:nvSpPr>
        <p:spPr>
          <a:xfrm>
            <a:off x="287079" y="1079196"/>
            <a:ext cx="8488621" cy="584775"/>
          </a:xfrm>
          <a:prstGeom prst="rect">
            <a:avLst/>
          </a:prstGeom>
          <a:noFill/>
        </p:spPr>
        <p:txBody>
          <a:bodyPr wrap="square">
            <a:spAutoFit/>
          </a:bodyPr>
          <a:lstStyle/>
          <a:p>
            <a:pPr marL="0" indent="0">
              <a:spcBef>
                <a:spcPts val="2500"/>
              </a:spcBef>
              <a:buFont typeface="Arial" panose="020B0604020202020204" pitchFamily="34" charset="0"/>
              <a:buNone/>
            </a:pPr>
            <a:r>
              <a:rPr lang="en-US" sz="3200" spc="-90" dirty="0">
                <a:solidFill>
                  <a:srgbClr val="FF9600"/>
                </a:solidFill>
                <a:latin typeface="+mj-lt"/>
              </a:rPr>
              <a:t>Number of Water Fixtures (Overall Fixture Count)</a:t>
            </a:r>
          </a:p>
        </p:txBody>
      </p:sp>
      <p:graphicFrame>
        <p:nvGraphicFramePr>
          <p:cNvPr id="3" name="Diagram 2">
            <a:extLst>
              <a:ext uri="{FF2B5EF4-FFF2-40B4-BE49-F238E27FC236}">
                <a16:creationId xmlns:a16="http://schemas.microsoft.com/office/drawing/2014/main" id="{F16EDABE-F539-4BEB-E7F2-756260A9F5A4}"/>
              </a:ext>
            </a:extLst>
          </p:cNvPr>
          <p:cNvGraphicFramePr/>
          <p:nvPr>
            <p:extLst>
              <p:ext uri="{D42A27DB-BD31-4B8C-83A1-F6EECF244321}">
                <p14:modId xmlns:p14="http://schemas.microsoft.com/office/powerpoint/2010/main" val="4233836878"/>
              </p:ext>
            </p:extLst>
          </p:nvPr>
        </p:nvGraphicFramePr>
        <p:xfrm>
          <a:off x="390617" y="1660029"/>
          <a:ext cx="8620218" cy="4118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630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B63DE-1E13-EDCE-106B-30454ED4450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565B68D-6200-6AB3-3CA1-640F6B6FECE5}"/>
              </a:ext>
            </a:extLst>
          </p:cNvPr>
          <p:cNvPicPr>
            <a:picLocks noChangeAspect="1"/>
          </p:cNvPicPr>
          <p:nvPr/>
        </p:nvPicPr>
        <p:blipFill>
          <a:blip r:embed="rId2"/>
          <a:stretch>
            <a:fillRect/>
          </a:stretch>
        </p:blipFill>
        <p:spPr>
          <a:xfrm>
            <a:off x="10197806" y="1764493"/>
            <a:ext cx="2031413" cy="1902434"/>
          </a:xfrm>
          <a:prstGeom prst="rect">
            <a:avLst/>
          </a:prstGeom>
        </p:spPr>
      </p:pic>
      <p:sp>
        <p:nvSpPr>
          <p:cNvPr id="7" name="TextBox 6">
            <a:extLst>
              <a:ext uri="{FF2B5EF4-FFF2-40B4-BE49-F238E27FC236}">
                <a16:creationId xmlns:a16="http://schemas.microsoft.com/office/drawing/2014/main" id="{905F4AFB-5A51-FE8A-0891-F8620BAD07BF}"/>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Sizing Inputs &amp; Their Value</a:t>
            </a:r>
          </a:p>
        </p:txBody>
      </p:sp>
      <p:sp>
        <p:nvSpPr>
          <p:cNvPr id="11" name="Title 1">
            <a:extLst>
              <a:ext uri="{FF2B5EF4-FFF2-40B4-BE49-F238E27FC236}">
                <a16:creationId xmlns:a16="http://schemas.microsoft.com/office/drawing/2014/main" id="{FC82DF01-9014-416E-2B14-9F53C801E528}"/>
              </a:ext>
            </a:extLst>
          </p:cNvPr>
          <p:cNvSpPr>
            <a:spLocks noGrp="1"/>
          </p:cNvSpPr>
          <p:nvPr>
            <p:ph type="title"/>
          </p:nvPr>
        </p:nvSpPr>
        <p:spPr>
          <a:xfrm>
            <a:off x="287079" y="136527"/>
            <a:ext cx="11623897" cy="654224"/>
          </a:xfrm>
        </p:spPr>
        <p:txBody>
          <a:bodyPr/>
          <a:lstStyle/>
          <a:p>
            <a:r>
              <a:rPr lang="en-US" sz="3600" dirty="0"/>
              <a:t>SIZING REQUIREMENTS &amp; APPLICATION RECOMMENDATION</a:t>
            </a:r>
          </a:p>
        </p:txBody>
      </p:sp>
      <p:sp>
        <p:nvSpPr>
          <p:cNvPr id="2" name="TextBox 1">
            <a:extLst>
              <a:ext uri="{FF2B5EF4-FFF2-40B4-BE49-F238E27FC236}">
                <a16:creationId xmlns:a16="http://schemas.microsoft.com/office/drawing/2014/main" id="{ACC6E72F-EE8C-F89A-6661-D2AD09800AC1}"/>
              </a:ext>
            </a:extLst>
          </p:cNvPr>
          <p:cNvSpPr txBox="1"/>
          <p:nvPr/>
        </p:nvSpPr>
        <p:spPr>
          <a:xfrm>
            <a:off x="287079" y="1079196"/>
            <a:ext cx="8488621" cy="584775"/>
          </a:xfrm>
          <a:prstGeom prst="rect">
            <a:avLst/>
          </a:prstGeom>
          <a:noFill/>
        </p:spPr>
        <p:txBody>
          <a:bodyPr wrap="square">
            <a:spAutoFit/>
          </a:bodyPr>
          <a:lstStyle/>
          <a:p>
            <a:pPr marL="0" indent="0">
              <a:spcBef>
                <a:spcPts val="2500"/>
              </a:spcBef>
              <a:buFont typeface="Arial" panose="020B0604020202020204" pitchFamily="34" charset="0"/>
              <a:buNone/>
            </a:pPr>
            <a:r>
              <a:rPr lang="en-US" sz="3200" dirty="0">
                <a:solidFill>
                  <a:srgbClr val="FF9600"/>
                </a:solidFill>
                <a:latin typeface="+mj-lt"/>
              </a:rPr>
              <a:t>How These Inputs Work Together</a:t>
            </a:r>
          </a:p>
        </p:txBody>
      </p:sp>
      <p:pic>
        <p:nvPicPr>
          <p:cNvPr id="6" name="Picture 5">
            <a:extLst>
              <a:ext uri="{FF2B5EF4-FFF2-40B4-BE49-F238E27FC236}">
                <a16:creationId xmlns:a16="http://schemas.microsoft.com/office/drawing/2014/main" id="{16956B27-B7D2-85A1-EBE1-20232C7BF6DF}"/>
              </a:ext>
            </a:extLst>
          </p:cNvPr>
          <p:cNvPicPr>
            <a:picLocks noChangeAspect="1"/>
          </p:cNvPicPr>
          <p:nvPr/>
        </p:nvPicPr>
        <p:blipFill>
          <a:blip r:embed="rId3"/>
          <a:stretch>
            <a:fillRect/>
          </a:stretch>
        </p:blipFill>
        <p:spPr>
          <a:xfrm>
            <a:off x="8166393" y="1764493"/>
            <a:ext cx="2031413" cy="1902434"/>
          </a:xfrm>
          <a:prstGeom prst="rect">
            <a:avLst/>
          </a:prstGeom>
        </p:spPr>
      </p:pic>
      <p:pic>
        <p:nvPicPr>
          <p:cNvPr id="8" name="Picture 7">
            <a:extLst>
              <a:ext uri="{FF2B5EF4-FFF2-40B4-BE49-F238E27FC236}">
                <a16:creationId xmlns:a16="http://schemas.microsoft.com/office/drawing/2014/main" id="{5CA9607F-9E95-C8E1-06B2-E049C685CA53}"/>
              </a:ext>
            </a:extLst>
          </p:cNvPr>
          <p:cNvPicPr>
            <a:picLocks noChangeAspect="1"/>
          </p:cNvPicPr>
          <p:nvPr/>
        </p:nvPicPr>
        <p:blipFill>
          <a:blip r:embed="rId4"/>
          <a:stretch>
            <a:fillRect/>
          </a:stretch>
        </p:blipFill>
        <p:spPr>
          <a:xfrm>
            <a:off x="6212967" y="1720204"/>
            <a:ext cx="2031413" cy="1902434"/>
          </a:xfrm>
          <a:prstGeom prst="rect">
            <a:avLst/>
          </a:prstGeom>
        </p:spPr>
      </p:pic>
      <p:pic>
        <p:nvPicPr>
          <p:cNvPr id="9" name="Picture 8">
            <a:extLst>
              <a:ext uri="{FF2B5EF4-FFF2-40B4-BE49-F238E27FC236}">
                <a16:creationId xmlns:a16="http://schemas.microsoft.com/office/drawing/2014/main" id="{713F219A-52A4-4D8A-B5FD-3C3056B937B1}"/>
              </a:ext>
            </a:extLst>
          </p:cNvPr>
          <p:cNvPicPr>
            <a:picLocks noChangeAspect="1"/>
          </p:cNvPicPr>
          <p:nvPr/>
        </p:nvPicPr>
        <p:blipFill>
          <a:blip r:embed="rId5"/>
          <a:stretch>
            <a:fillRect/>
          </a:stretch>
        </p:blipFill>
        <p:spPr>
          <a:xfrm>
            <a:off x="4560912" y="1729768"/>
            <a:ext cx="2031413" cy="1902434"/>
          </a:xfrm>
          <a:prstGeom prst="rect">
            <a:avLst/>
          </a:prstGeom>
        </p:spPr>
      </p:pic>
      <p:pic>
        <p:nvPicPr>
          <p:cNvPr id="10" name="Picture 9">
            <a:extLst>
              <a:ext uri="{FF2B5EF4-FFF2-40B4-BE49-F238E27FC236}">
                <a16:creationId xmlns:a16="http://schemas.microsoft.com/office/drawing/2014/main" id="{A2F3A667-7C2C-F8B8-7A9A-A8291B882625}"/>
              </a:ext>
            </a:extLst>
          </p:cNvPr>
          <p:cNvPicPr>
            <a:picLocks noChangeAspect="1"/>
          </p:cNvPicPr>
          <p:nvPr/>
        </p:nvPicPr>
        <p:blipFill>
          <a:blip r:embed="rId6"/>
          <a:stretch>
            <a:fillRect/>
          </a:stretch>
        </p:blipFill>
        <p:spPr>
          <a:xfrm>
            <a:off x="2908857" y="1695042"/>
            <a:ext cx="2031413" cy="1902434"/>
          </a:xfrm>
          <a:prstGeom prst="rect">
            <a:avLst/>
          </a:prstGeom>
        </p:spPr>
      </p:pic>
      <p:pic>
        <p:nvPicPr>
          <p:cNvPr id="12" name="Picture 11">
            <a:extLst>
              <a:ext uri="{FF2B5EF4-FFF2-40B4-BE49-F238E27FC236}">
                <a16:creationId xmlns:a16="http://schemas.microsoft.com/office/drawing/2014/main" id="{15227615-D8C7-7112-BE11-2F642854310E}"/>
              </a:ext>
            </a:extLst>
          </p:cNvPr>
          <p:cNvPicPr>
            <a:picLocks noChangeAspect="1"/>
          </p:cNvPicPr>
          <p:nvPr/>
        </p:nvPicPr>
        <p:blipFill>
          <a:blip r:embed="rId7"/>
          <a:stretch>
            <a:fillRect/>
          </a:stretch>
        </p:blipFill>
        <p:spPr>
          <a:xfrm>
            <a:off x="1386514" y="1663971"/>
            <a:ext cx="2031413" cy="1902434"/>
          </a:xfrm>
          <a:prstGeom prst="rect">
            <a:avLst/>
          </a:prstGeom>
        </p:spPr>
      </p:pic>
      <p:pic>
        <p:nvPicPr>
          <p:cNvPr id="13" name="Picture 12">
            <a:extLst>
              <a:ext uri="{FF2B5EF4-FFF2-40B4-BE49-F238E27FC236}">
                <a16:creationId xmlns:a16="http://schemas.microsoft.com/office/drawing/2014/main" id="{539FE77C-AE7B-70BD-1C0F-5597398DF755}"/>
              </a:ext>
            </a:extLst>
          </p:cNvPr>
          <p:cNvPicPr>
            <a:picLocks noChangeAspect="1"/>
          </p:cNvPicPr>
          <p:nvPr/>
        </p:nvPicPr>
        <p:blipFill>
          <a:blip r:embed="rId8"/>
          <a:stretch>
            <a:fillRect/>
          </a:stretch>
        </p:blipFill>
        <p:spPr>
          <a:xfrm>
            <a:off x="-194901" y="1677679"/>
            <a:ext cx="2031413" cy="1902434"/>
          </a:xfrm>
          <a:prstGeom prst="rect">
            <a:avLst/>
          </a:prstGeom>
        </p:spPr>
      </p:pic>
      <p:sp>
        <p:nvSpPr>
          <p:cNvPr id="15" name="TextBox 14">
            <a:extLst>
              <a:ext uri="{FF2B5EF4-FFF2-40B4-BE49-F238E27FC236}">
                <a16:creationId xmlns:a16="http://schemas.microsoft.com/office/drawing/2014/main" id="{34893F86-26B3-EED6-635D-FCD540858BDF}"/>
              </a:ext>
            </a:extLst>
          </p:cNvPr>
          <p:cNvSpPr txBox="1"/>
          <p:nvPr/>
        </p:nvSpPr>
        <p:spPr>
          <a:xfrm>
            <a:off x="2654300" y="3351538"/>
            <a:ext cx="6299200" cy="395173"/>
          </a:xfrm>
          <a:prstGeom prst="rect">
            <a:avLst/>
          </a:prstGeom>
          <a:noFill/>
        </p:spPr>
        <p:txBody>
          <a:bodyPr wrap="square">
            <a:spAutoFit/>
          </a:bodyPr>
          <a:lstStyle/>
          <a:p>
            <a:pPr marL="0" marR="0" algn="ctr">
              <a:lnSpc>
                <a:spcPct val="115000"/>
              </a:lnSpc>
              <a:spcAft>
                <a:spcPts val="800"/>
              </a:spcAft>
              <a:buNone/>
            </a:pPr>
            <a:r>
              <a:rPr lang="en-US" sz="1800" kern="100" dirty="0">
                <a:effectLst/>
                <a:latin typeface="+mj-lt"/>
                <a:ea typeface="Aptos" panose="020B0004020202020204" pitchFamily="34" charset="0"/>
                <a:cs typeface="Times New Roman" panose="02020603050405020304" pitchFamily="18" charset="0"/>
              </a:rPr>
              <a:t>Each individual sizing need contributes to a bigger picture:</a:t>
            </a:r>
          </a:p>
        </p:txBody>
      </p:sp>
      <p:graphicFrame>
        <p:nvGraphicFramePr>
          <p:cNvPr id="16" name="Diagram 15">
            <a:extLst>
              <a:ext uri="{FF2B5EF4-FFF2-40B4-BE49-F238E27FC236}">
                <a16:creationId xmlns:a16="http://schemas.microsoft.com/office/drawing/2014/main" id="{5CB2C918-9ED3-12CB-0D13-FAA7E2CB517D}"/>
              </a:ext>
            </a:extLst>
          </p:cNvPr>
          <p:cNvGraphicFramePr/>
          <p:nvPr>
            <p:extLst>
              <p:ext uri="{D42A27DB-BD31-4B8C-83A1-F6EECF244321}">
                <p14:modId xmlns:p14="http://schemas.microsoft.com/office/powerpoint/2010/main" val="2974402262"/>
              </p:ext>
            </p:extLst>
          </p:nvPr>
        </p:nvGraphicFramePr>
        <p:xfrm>
          <a:off x="0" y="3769286"/>
          <a:ext cx="12192000" cy="136078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7" name="TextBox 16">
            <a:extLst>
              <a:ext uri="{FF2B5EF4-FFF2-40B4-BE49-F238E27FC236}">
                <a16:creationId xmlns:a16="http://schemas.microsoft.com/office/drawing/2014/main" id="{7236F694-B88A-3C69-3F10-3981EEC4F032}"/>
              </a:ext>
            </a:extLst>
          </p:cNvPr>
          <p:cNvSpPr txBox="1"/>
          <p:nvPr/>
        </p:nvSpPr>
        <p:spPr>
          <a:xfrm>
            <a:off x="0" y="5129521"/>
            <a:ext cx="12192000" cy="701923"/>
          </a:xfrm>
          <a:prstGeom prst="rect">
            <a:avLst/>
          </a:prstGeom>
          <a:noFill/>
        </p:spPr>
        <p:txBody>
          <a:bodyPr wrap="square">
            <a:spAutoFit/>
          </a:bodyPr>
          <a:lstStyle/>
          <a:p>
            <a:pPr marL="0" marR="0" algn="ctr">
              <a:lnSpc>
                <a:spcPct val="115000"/>
              </a:lnSpc>
              <a:spcAft>
                <a:spcPts val="800"/>
              </a:spcAft>
              <a:buNone/>
            </a:pPr>
            <a:r>
              <a:rPr lang="en-US" sz="1800" kern="100" dirty="0">
                <a:effectLst/>
                <a:latin typeface="+mj-lt"/>
                <a:ea typeface="Aptos" panose="020B0004020202020204" pitchFamily="34" charset="0"/>
                <a:cs typeface="Times New Roman" panose="02020603050405020304" pitchFamily="18" charset="0"/>
              </a:rPr>
              <a:t>Collectively, these inputs allow you to design a </a:t>
            </a:r>
            <a:r>
              <a:rPr lang="en-US" sz="1800" b="1" kern="100" dirty="0">
                <a:effectLst/>
                <a:latin typeface="+mj-lt"/>
                <a:ea typeface="Aptos" panose="020B0004020202020204" pitchFamily="34" charset="0"/>
                <a:cs typeface="Times New Roman" panose="02020603050405020304" pitchFamily="18" charset="0"/>
              </a:rPr>
              <a:t>high-performance, energy-efficient</a:t>
            </a:r>
            <a:r>
              <a:rPr lang="en-US" sz="1800" kern="100" dirty="0">
                <a:effectLst/>
                <a:latin typeface="+mj-lt"/>
                <a:ea typeface="Aptos" panose="020B0004020202020204" pitchFamily="34" charset="0"/>
                <a:cs typeface="Times New Roman" panose="02020603050405020304" pitchFamily="18" charset="0"/>
              </a:rPr>
              <a:t>, </a:t>
            </a:r>
            <a:r>
              <a:rPr lang="en-US" sz="1800" b="1" kern="100" dirty="0">
                <a:effectLst/>
                <a:latin typeface="+mj-lt"/>
                <a:ea typeface="Aptos" panose="020B0004020202020204" pitchFamily="34" charset="0"/>
                <a:cs typeface="Times New Roman" panose="02020603050405020304" pitchFamily="18" charset="0"/>
              </a:rPr>
              <a:t>precise commercial tankless solution </a:t>
            </a:r>
            <a:r>
              <a:rPr lang="en-US" sz="1800" kern="100" dirty="0">
                <a:effectLst/>
                <a:latin typeface="+mj-lt"/>
                <a:ea typeface="Aptos" panose="020B0004020202020204" pitchFamily="34" charset="0"/>
                <a:cs typeface="Times New Roman" panose="02020603050405020304" pitchFamily="18" charset="0"/>
              </a:rPr>
              <a:t>tailored to the building’s actual behavior — not guesswork.</a:t>
            </a:r>
          </a:p>
        </p:txBody>
      </p:sp>
    </p:spTree>
    <p:extLst>
      <p:ext uri="{BB962C8B-B14F-4D97-AF65-F5344CB8AC3E}">
        <p14:creationId xmlns:p14="http://schemas.microsoft.com/office/powerpoint/2010/main" val="3495234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9AFBD-F768-234E-92F5-CFB6F545A46D}"/>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4F6C88E8-06FC-7E66-4824-D1C876D859F7}"/>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Sizing Inputs &amp; Their Value</a:t>
            </a:r>
          </a:p>
        </p:txBody>
      </p:sp>
      <p:sp>
        <p:nvSpPr>
          <p:cNvPr id="11" name="Title 1">
            <a:extLst>
              <a:ext uri="{FF2B5EF4-FFF2-40B4-BE49-F238E27FC236}">
                <a16:creationId xmlns:a16="http://schemas.microsoft.com/office/drawing/2014/main" id="{D413A611-C8B6-4EC9-F91C-8D08CE208416}"/>
              </a:ext>
            </a:extLst>
          </p:cNvPr>
          <p:cNvSpPr>
            <a:spLocks noGrp="1"/>
          </p:cNvSpPr>
          <p:nvPr>
            <p:ph type="title"/>
          </p:nvPr>
        </p:nvSpPr>
        <p:spPr>
          <a:xfrm>
            <a:off x="287079" y="136527"/>
            <a:ext cx="11623897" cy="654224"/>
          </a:xfrm>
        </p:spPr>
        <p:txBody>
          <a:bodyPr/>
          <a:lstStyle/>
          <a:p>
            <a:r>
              <a:rPr lang="en-US" sz="3600" dirty="0"/>
              <a:t>SIZING REQUIREMENTS &amp; APPLICATION RECOMMENDATION</a:t>
            </a:r>
          </a:p>
        </p:txBody>
      </p:sp>
      <p:sp>
        <p:nvSpPr>
          <p:cNvPr id="2" name="TextBox 1">
            <a:extLst>
              <a:ext uri="{FF2B5EF4-FFF2-40B4-BE49-F238E27FC236}">
                <a16:creationId xmlns:a16="http://schemas.microsoft.com/office/drawing/2014/main" id="{1A00CAEF-6AB7-59A7-9D32-27F82B9BDE5E}"/>
              </a:ext>
            </a:extLst>
          </p:cNvPr>
          <p:cNvSpPr txBox="1"/>
          <p:nvPr/>
        </p:nvSpPr>
        <p:spPr>
          <a:xfrm>
            <a:off x="287079" y="1079196"/>
            <a:ext cx="7853744" cy="1077218"/>
          </a:xfrm>
          <a:prstGeom prst="rect">
            <a:avLst/>
          </a:prstGeom>
          <a:noFill/>
        </p:spPr>
        <p:txBody>
          <a:bodyPr wrap="square">
            <a:spAutoFit/>
          </a:bodyPr>
          <a:lstStyle/>
          <a:p>
            <a:pPr marL="0" indent="0">
              <a:spcBef>
                <a:spcPts val="2500"/>
              </a:spcBef>
              <a:buFont typeface="Arial" panose="020B0604020202020204" pitchFamily="34" charset="0"/>
              <a:buNone/>
            </a:pPr>
            <a:r>
              <a:rPr lang="en-US" sz="3200" dirty="0">
                <a:solidFill>
                  <a:srgbClr val="FF9600"/>
                </a:solidFill>
                <a:latin typeface="+mj-lt"/>
              </a:rPr>
              <a:t>Scenario Snapshot:                                       12‑Story Business Hotel with Gym + Banquet</a:t>
            </a:r>
          </a:p>
        </p:txBody>
      </p:sp>
      <p:pic>
        <p:nvPicPr>
          <p:cNvPr id="4" name="Picture 3">
            <a:extLst>
              <a:ext uri="{FF2B5EF4-FFF2-40B4-BE49-F238E27FC236}">
                <a16:creationId xmlns:a16="http://schemas.microsoft.com/office/drawing/2014/main" id="{8814F12C-1B4F-9A2D-C43C-7CFD8E10746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00205" y="2422758"/>
            <a:ext cx="4991795" cy="3256842"/>
          </a:xfrm>
          <a:prstGeom prst="rect">
            <a:avLst/>
          </a:prstGeom>
        </p:spPr>
      </p:pic>
      <p:sp>
        <p:nvSpPr>
          <p:cNvPr id="5" name="TextBox 4">
            <a:extLst>
              <a:ext uri="{FF2B5EF4-FFF2-40B4-BE49-F238E27FC236}">
                <a16:creationId xmlns:a16="http://schemas.microsoft.com/office/drawing/2014/main" id="{1549C3B3-C74A-3286-B8BD-5C436E694BE4}"/>
              </a:ext>
            </a:extLst>
          </p:cNvPr>
          <p:cNvSpPr txBox="1"/>
          <p:nvPr/>
        </p:nvSpPr>
        <p:spPr>
          <a:xfrm>
            <a:off x="358082" y="2128921"/>
            <a:ext cx="8297629" cy="3693319"/>
          </a:xfrm>
          <a:prstGeom prst="rect">
            <a:avLst/>
          </a:prstGeom>
          <a:noFill/>
        </p:spPr>
        <p:txBody>
          <a:bodyPr wrap="square">
            <a:spAutoFit/>
          </a:bodyPr>
          <a:lstStyle/>
          <a:p>
            <a:r>
              <a:rPr lang="en-US" b="1" kern="100" dirty="0">
                <a:latin typeface="+mj-lt"/>
                <a:ea typeface="Aptos" panose="020B0004020202020204" pitchFamily="34" charset="0"/>
                <a:cs typeface="Times New Roman" panose="02020603050405020304" pitchFamily="18" charset="0"/>
              </a:rPr>
              <a:t>Building Type: </a:t>
            </a:r>
          </a:p>
          <a:p>
            <a:pPr marL="285750" marR="0" indent="-285750">
              <a:buFont typeface="Courier New" panose="02070309020205020404" pitchFamily="49" charset="0"/>
              <a:buChar char="o"/>
            </a:pPr>
            <a:r>
              <a:rPr lang="en-US" kern="100" dirty="0">
                <a:latin typeface="+mj-lt"/>
                <a:ea typeface="Aptos" panose="020B0004020202020204" pitchFamily="34" charset="0"/>
                <a:cs typeface="Times New Roman" panose="02020603050405020304" pitchFamily="18" charset="0"/>
              </a:rPr>
              <a:t>Full‑service hotel </a:t>
            </a:r>
          </a:p>
          <a:p>
            <a:r>
              <a:rPr lang="en-US" b="1" kern="100" dirty="0">
                <a:latin typeface="+mj-lt"/>
                <a:ea typeface="Aptos" panose="020B0004020202020204" pitchFamily="34" charset="0"/>
                <a:cs typeface="Times New Roman" panose="02020603050405020304" pitchFamily="18" charset="0"/>
              </a:rPr>
              <a:t>Floors: </a:t>
            </a:r>
          </a:p>
          <a:p>
            <a:pPr marL="285750" marR="0" indent="-285750">
              <a:buFont typeface="Courier New" panose="02070309020205020404" pitchFamily="49" charset="0"/>
              <a:buChar char="o"/>
            </a:pPr>
            <a:r>
              <a:rPr lang="en-US" kern="100" dirty="0">
                <a:latin typeface="+mj-lt"/>
                <a:ea typeface="Aptos" panose="020B0004020202020204" pitchFamily="34" charset="0"/>
                <a:cs typeface="Times New Roman" panose="02020603050405020304" pitchFamily="18" charset="0"/>
              </a:rPr>
              <a:t>12 (guest floors 2–12; lobby + kitchen + banquet on 1)</a:t>
            </a:r>
          </a:p>
          <a:p>
            <a:r>
              <a:rPr lang="en-US" b="1" kern="100" dirty="0">
                <a:latin typeface="+mj-lt"/>
                <a:ea typeface="Aptos" panose="020B0004020202020204" pitchFamily="34" charset="0"/>
                <a:cs typeface="Times New Roman" panose="02020603050405020304" pitchFamily="18" charset="0"/>
              </a:rPr>
              <a:t>Occupancy: </a:t>
            </a:r>
          </a:p>
          <a:p>
            <a:pPr marL="285750" marR="0" indent="-285750">
              <a:buFont typeface="Courier New" panose="02070309020205020404" pitchFamily="49" charset="0"/>
              <a:buChar char="o"/>
            </a:pPr>
            <a:r>
              <a:rPr lang="en-US" kern="100" dirty="0">
                <a:latin typeface="+mj-lt"/>
                <a:ea typeface="Aptos" panose="020B0004020202020204" pitchFamily="34" charset="0"/>
                <a:cs typeface="Times New Roman" panose="02020603050405020304" pitchFamily="18" charset="0"/>
              </a:rPr>
              <a:t>220 rooms </a:t>
            </a:r>
          </a:p>
          <a:p>
            <a:r>
              <a:rPr lang="en-US" b="1" kern="100" dirty="0">
                <a:latin typeface="+mj-lt"/>
                <a:ea typeface="Aptos" panose="020B0004020202020204" pitchFamily="34" charset="0"/>
                <a:cs typeface="Times New Roman" panose="02020603050405020304" pitchFamily="18" charset="0"/>
              </a:rPr>
              <a:t>Amenities: </a:t>
            </a:r>
          </a:p>
          <a:p>
            <a:pPr marL="285750" marR="0" indent="-285750">
              <a:buFont typeface="Courier New" panose="02070309020205020404" pitchFamily="49" charset="0"/>
              <a:buChar char="o"/>
            </a:pPr>
            <a:r>
              <a:rPr lang="en-US" kern="100" dirty="0">
                <a:latin typeface="+mj-lt"/>
                <a:ea typeface="Aptos" panose="020B0004020202020204" pitchFamily="34" charset="0"/>
                <a:cs typeface="Times New Roman" panose="02020603050405020304" pitchFamily="18" charset="0"/>
              </a:rPr>
              <a:t>Lobby restrooms, fitness center, banquet kitchen, laundry</a:t>
            </a:r>
          </a:p>
          <a:p>
            <a:r>
              <a:rPr lang="en-US" b="1" kern="100" dirty="0">
                <a:latin typeface="+mj-lt"/>
                <a:ea typeface="Aptos" panose="020B0004020202020204" pitchFamily="34" charset="0"/>
                <a:cs typeface="Times New Roman" panose="02020603050405020304" pitchFamily="18" charset="0"/>
              </a:rPr>
              <a:t>Target delivery temperature (mixed at point of use): </a:t>
            </a:r>
            <a:r>
              <a:rPr lang="en-US" kern="100" dirty="0">
                <a:latin typeface="+mj-lt"/>
                <a:ea typeface="Aptos" panose="020B0004020202020204" pitchFamily="34" charset="0"/>
                <a:cs typeface="Times New Roman" panose="02020603050405020304" pitchFamily="18" charset="0"/>
              </a:rPr>
              <a:t>120 °F</a:t>
            </a:r>
          </a:p>
          <a:p>
            <a:r>
              <a:rPr lang="en-US" b="1" kern="100" dirty="0">
                <a:latin typeface="+mj-lt"/>
                <a:ea typeface="Aptos" panose="020B0004020202020204" pitchFamily="34" charset="0"/>
                <a:cs typeface="Times New Roman" panose="02020603050405020304" pitchFamily="18" charset="0"/>
              </a:rPr>
              <a:t>Incoming water temperature (winter design): </a:t>
            </a:r>
          </a:p>
          <a:p>
            <a:pPr marL="285750" marR="0" indent="-285750">
              <a:buFont typeface="Courier New" panose="02070309020205020404" pitchFamily="49" charset="0"/>
              <a:buChar char="o"/>
            </a:pPr>
            <a:r>
              <a:rPr lang="en-US" kern="100" dirty="0">
                <a:latin typeface="+mj-lt"/>
                <a:ea typeface="Aptos" panose="020B0004020202020204" pitchFamily="34" charset="0"/>
                <a:cs typeface="Times New Roman" panose="02020603050405020304" pitchFamily="18" charset="0"/>
              </a:rPr>
              <a:t>50 °F - </a:t>
            </a:r>
            <a:r>
              <a:rPr lang="el-GR" kern="100" dirty="0">
                <a:latin typeface="+mj-lt"/>
                <a:ea typeface="Aptos" panose="020B0004020202020204" pitchFamily="34" charset="0"/>
                <a:cs typeface="Times New Roman" panose="02020603050405020304" pitchFamily="18" charset="0"/>
              </a:rPr>
              <a:t>Δ</a:t>
            </a:r>
            <a:r>
              <a:rPr lang="en-US" kern="100" dirty="0">
                <a:latin typeface="+mj-lt"/>
                <a:ea typeface="Aptos" panose="020B0004020202020204" pitchFamily="34" charset="0"/>
                <a:cs typeface="Times New Roman" panose="02020603050405020304" pitchFamily="18" charset="0"/>
              </a:rPr>
              <a:t>T for sizing: 90 °F (140 – 50)</a:t>
            </a:r>
          </a:p>
          <a:p>
            <a:r>
              <a:rPr lang="en-US" b="1" kern="100" dirty="0">
                <a:latin typeface="+mj-lt"/>
                <a:ea typeface="Aptos" panose="020B0004020202020204" pitchFamily="34" charset="0"/>
                <a:cs typeface="Times New Roman" panose="02020603050405020304" pitchFamily="18" charset="0"/>
              </a:rPr>
              <a:t>Recirculation: </a:t>
            </a:r>
          </a:p>
          <a:p>
            <a:pPr marL="285750" marR="0" indent="-285750">
              <a:buFont typeface="Courier New" panose="02070309020205020404" pitchFamily="49" charset="0"/>
              <a:buChar char="o"/>
            </a:pPr>
            <a:r>
              <a:rPr lang="en-US" kern="100" dirty="0">
                <a:latin typeface="+mj-lt"/>
                <a:ea typeface="Aptos" panose="020B0004020202020204" pitchFamily="34" charset="0"/>
                <a:cs typeface="Times New Roman" panose="02020603050405020304" pitchFamily="18" charset="0"/>
              </a:rPr>
              <a:t>Yes, multi‑zone risers</a:t>
            </a:r>
          </a:p>
        </p:txBody>
      </p:sp>
    </p:spTree>
    <p:extLst>
      <p:ext uri="{BB962C8B-B14F-4D97-AF65-F5344CB8AC3E}">
        <p14:creationId xmlns:p14="http://schemas.microsoft.com/office/powerpoint/2010/main" val="163475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9B416-2ACF-41AC-5725-92ED91D9727E}"/>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AC5A60FC-62C6-A9A5-879C-140157287201}"/>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Sizing Inputs &amp; Their Value</a:t>
            </a:r>
          </a:p>
        </p:txBody>
      </p:sp>
      <p:sp>
        <p:nvSpPr>
          <p:cNvPr id="11" name="Title 1">
            <a:extLst>
              <a:ext uri="{FF2B5EF4-FFF2-40B4-BE49-F238E27FC236}">
                <a16:creationId xmlns:a16="http://schemas.microsoft.com/office/drawing/2014/main" id="{DB553944-D274-0003-8667-CC1B9B2A35C2}"/>
              </a:ext>
            </a:extLst>
          </p:cNvPr>
          <p:cNvSpPr>
            <a:spLocks noGrp="1"/>
          </p:cNvSpPr>
          <p:nvPr>
            <p:ph type="title"/>
          </p:nvPr>
        </p:nvSpPr>
        <p:spPr>
          <a:xfrm>
            <a:off x="287079" y="136527"/>
            <a:ext cx="11623897" cy="654224"/>
          </a:xfrm>
        </p:spPr>
        <p:txBody>
          <a:bodyPr/>
          <a:lstStyle/>
          <a:p>
            <a:r>
              <a:rPr lang="en-US" sz="3600" dirty="0"/>
              <a:t>SIZING REQUIREMENTS &amp; APPLICATION RECOMMENDATION</a:t>
            </a:r>
          </a:p>
        </p:txBody>
      </p:sp>
      <p:sp>
        <p:nvSpPr>
          <p:cNvPr id="2" name="TextBox 1">
            <a:extLst>
              <a:ext uri="{FF2B5EF4-FFF2-40B4-BE49-F238E27FC236}">
                <a16:creationId xmlns:a16="http://schemas.microsoft.com/office/drawing/2014/main" id="{55FDE2B1-F9FD-5A2F-7C11-7B9C7A300850}"/>
              </a:ext>
            </a:extLst>
          </p:cNvPr>
          <p:cNvSpPr txBox="1"/>
          <p:nvPr/>
        </p:nvSpPr>
        <p:spPr>
          <a:xfrm>
            <a:off x="287079" y="1079196"/>
            <a:ext cx="7853744" cy="1077218"/>
          </a:xfrm>
          <a:prstGeom prst="rect">
            <a:avLst/>
          </a:prstGeom>
          <a:noFill/>
        </p:spPr>
        <p:txBody>
          <a:bodyPr wrap="square">
            <a:spAutoFit/>
          </a:bodyPr>
          <a:lstStyle/>
          <a:p>
            <a:pPr marL="0" indent="0">
              <a:spcBef>
                <a:spcPts val="2500"/>
              </a:spcBef>
              <a:buFont typeface="Arial" panose="020B0604020202020204" pitchFamily="34" charset="0"/>
              <a:buNone/>
            </a:pPr>
            <a:r>
              <a:rPr lang="en-US" sz="3200" dirty="0">
                <a:solidFill>
                  <a:srgbClr val="FF9600"/>
                </a:solidFill>
                <a:latin typeface="+mj-lt"/>
              </a:rPr>
              <a:t>Scenario Snapshot:                                       12‑Story Business Hotel with Gym + Banquet</a:t>
            </a:r>
          </a:p>
        </p:txBody>
      </p:sp>
      <p:sp>
        <p:nvSpPr>
          <p:cNvPr id="5" name="TextBox 4">
            <a:extLst>
              <a:ext uri="{FF2B5EF4-FFF2-40B4-BE49-F238E27FC236}">
                <a16:creationId xmlns:a16="http://schemas.microsoft.com/office/drawing/2014/main" id="{2A29E5B3-DDF6-9A53-EA8E-85EF58D49897}"/>
              </a:ext>
            </a:extLst>
          </p:cNvPr>
          <p:cNvSpPr txBox="1"/>
          <p:nvPr/>
        </p:nvSpPr>
        <p:spPr>
          <a:xfrm>
            <a:off x="287079" y="2190476"/>
            <a:ext cx="11133194" cy="2862322"/>
          </a:xfrm>
          <a:prstGeom prst="rect">
            <a:avLst/>
          </a:prstGeom>
          <a:noFill/>
        </p:spPr>
        <p:txBody>
          <a:bodyPr wrap="square">
            <a:spAutoFit/>
          </a:bodyPr>
          <a:lstStyle/>
          <a:p>
            <a:pPr marR="0"/>
            <a:r>
              <a:rPr lang="en-US" b="1" kern="100" dirty="0">
                <a:effectLst/>
                <a:latin typeface="+mj-lt"/>
                <a:ea typeface="Aptos" panose="020B0004020202020204" pitchFamily="34" charset="0"/>
                <a:cs typeface="Times New Roman" panose="02020603050405020304" pitchFamily="18" charset="0"/>
              </a:rPr>
              <a:t>Input: </a:t>
            </a:r>
            <a:r>
              <a:rPr lang="en-US" kern="100" dirty="0">
                <a:effectLst/>
                <a:latin typeface="+mj-lt"/>
                <a:ea typeface="Aptos" panose="020B0004020202020204" pitchFamily="34" charset="0"/>
                <a:cs typeface="Times New Roman" panose="02020603050405020304" pitchFamily="18" charset="0"/>
              </a:rPr>
              <a:t>12 floors</a:t>
            </a:r>
          </a:p>
          <a:p>
            <a:pPr marR="0"/>
            <a:r>
              <a:rPr lang="en-US" b="1" kern="100" dirty="0">
                <a:solidFill>
                  <a:srgbClr val="00A0BE"/>
                </a:solidFill>
                <a:effectLst/>
                <a:latin typeface="+mj-lt"/>
                <a:ea typeface="Aptos" panose="020B0004020202020204" pitchFamily="34" charset="0"/>
                <a:cs typeface="Times New Roman" panose="02020603050405020304" pitchFamily="18" charset="0"/>
              </a:rPr>
              <a:t>Why it matters (applied):</a:t>
            </a:r>
          </a:p>
          <a:p>
            <a:pPr marL="285750" marR="0" indent="-285750">
              <a:buFont typeface="Courier New" panose="02070309020205020404" pitchFamily="49" charset="0"/>
              <a:buChar char="o"/>
            </a:pPr>
            <a:r>
              <a:rPr lang="en-US" kern="100" dirty="0">
                <a:effectLst/>
                <a:latin typeface="+mj-lt"/>
                <a:ea typeface="Aptos" panose="020B0004020202020204" pitchFamily="34" charset="0"/>
                <a:cs typeface="Times New Roman" panose="02020603050405020304" pitchFamily="18" charset="0"/>
              </a:rPr>
              <a:t>The vertical rise (~120–140 ft from plant to top fixtures) imposes static head and requires boosted recirculation for top‑floor response times.</a:t>
            </a:r>
          </a:p>
          <a:p>
            <a:pPr marR="0"/>
            <a:r>
              <a:rPr lang="en-US" b="1" kern="100" dirty="0">
                <a:solidFill>
                  <a:srgbClr val="BD2823"/>
                </a:solidFill>
                <a:effectLst/>
                <a:latin typeface="+mj-lt"/>
                <a:ea typeface="Aptos" panose="020B0004020202020204" pitchFamily="34" charset="0"/>
                <a:cs typeface="Times New Roman" panose="02020603050405020304" pitchFamily="18" charset="0"/>
              </a:rPr>
              <a:t>Design impact: </a:t>
            </a:r>
          </a:p>
          <a:p>
            <a:pPr marL="285750" marR="0" indent="-285750">
              <a:buFont typeface="Courier New" panose="02070309020205020404" pitchFamily="49" charset="0"/>
              <a:buChar char="o"/>
            </a:pPr>
            <a:r>
              <a:rPr lang="en-US" kern="100" dirty="0">
                <a:effectLst/>
                <a:latin typeface="+mj-lt"/>
                <a:ea typeface="Aptos" panose="020B0004020202020204" pitchFamily="34" charset="0"/>
                <a:cs typeface="Times New Roman" panose="02020603050405020304" pitchFamily="18" charset="0"/>
              </a:rPr>
              <a:t>Split the system into two primary riser zones with dedicated balancing valves and recirc pumps sized for each loop. This also enables staged heating plant operation.</a:t>
            </a:r>
            <a:endParaRPr lang="en-US" kern="100" dirty="0">
              <a:latin typeface="+mj-lt"/>
              <a:ea typeface="Aptos" panose="020B0004020202020204" pitchFamily="34" charset="0"/>
              <a:cs typeface="Times New Roman" panose="02020603050405020304" pitchFamily="18" charset="0"/>
            </a:endParaRPr>
          </a:p>
          <a:p>
            <a:pPr marR="0"/>
            <a:r>
              <a:rPr lang="en-US" b="1" kern="100" dirty="0">
                <a:solidFill>
                  <a:srgbClr val="1E995E"/>
                </a:solidFill>
                <a:effectLst/>
                <a:latin typeface="+mj-lt"/>
                <a:ea typeface="Aptos" panose="020B0004020202020204" pitchFamily="34" charset="0"/>
                <a:cs typeface="Times New Roman" panose="02020603050405020304" pitchFamily="18" charset="0"/>
              </a:rPr>
              <a:t>Value realized: </a:t>
            </a:r>
          </a:p>
          <a:p>
            <a:pPr marL="285750" marR="0" indent="-285750">
              <a:buFont typeface="Courier New" panose="02070309020205020404" pitchFamily="49" charset="0"/>
              <a:buChar char="o"/>
            </a:pPr>
            <a:r>
              <a:rPr lang="en-US" kern="100" dirty="0">
                <a:effectLst/>
                <a:latin typeface="+mj-lt"/>
                <a:ea typeface="Aptos" panose="020B0004020202020204" pitchFamily="34" charset="0"/>
                <a:cs typeface="Times New Roman" panose="02020603050405020304" pitchFamily="18" charset="0"/>
              </a:rPr>
              <a:t>Consistent temperature and response across floors, reduced “cold first‑minute” complaints, and better pump energy control.</a:t>
            </a:r>
          </a:p>
        </p:txBody>
      </p:sp>
      <p:sp>
        <p:nvSpPr>
          <p:cNvPr id="6" name="TextBox 5">
            <a:extLst>
              <a:ext uri="{FF2B5EF4-FFF2-40B4-BE49-F238E27FC236}">
                <a16:creationId xmlns:a16="http://schemas.microsoft.com/office/drawing/2014/main" id="{24E8845F-C383-E61D-0876-A8667120D7C2}"/>
              </a:ext>
            </a:extLst>
          </p:cNvPr>
          <p:cNvSpPr txBox="1"/>
          <p:nvPr/>
        </p:nvSpPr>
        <p:spPr>
          <a:xfrm>
            <a:off x="7908586" y="1617805"/>
            <a:ext cx="4283413" cy="461665"/>
          </a:xfrm>
          <a:prstGeom prst="rect">
            <a:avLst/>
          </a:prstGeom>
          <a:solidFill>
            <a:srgbClr val="FFFF99"/>
          </a:solidFill>
        </p:spPr>
        <p:txBody>
          <a:bodyPr wrap="square">
            <a:spAutoFit/>
          </a:bodyPr>
          <a:lstStyle/>
          <a:p>
            <a:pPr marL="342900" marR="0" indent="-342900" algn="r">
              <a:buAutoNum type="arabicParenR"/>
            </a:pPr>
            <a:r>
              <a:rPr lang="en-US" sz="2400" b="1" kern="100" dirty="0">
                <a:solidFill>
                  <a:srgbClr val="006482"/>
                </a:solidFill>
                <a:effectLst/>
                <a:latin typeface="+mj-lt"/>
                <a:ea typeface="Aptos" panose="020B0004020202020204" pitchFamily="34" charset="0"/>
                <a:cs typeface="Times New Roman" panose="02020603050405020304" pitchFamily="18" charset="0"/>
              </a:rPr>
              <a:t>Number of Building Floors</a:t>
            </a:r>
          </a:p>
        </p:txBody>
      </p:sp>
    </p:spTree>
    <p:extLst>
      <p:ext uri="{BB962C8B-B14F-4D97-AF65-F5344CB8AC3E}">
        <p14:creationId xmlns:p14="http://schemas.microsoft.com/office/powerpoint/2010/main" val="7688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5979B-1008-E87C-361E-E58CFB654E87}"/>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51FCE1AE-CD42-7174-E4D3-139A5E3EDE0A}"/>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Sizing Inputs &amp; Their Value</a:t>
            </a:r>
          </a:p>
        </p:txBody>
      </p:sp>
      <p:sp>
        <p:nvSpPr>
          <p:cNvPr id="11" name="Title 1">
            <a:extLst>
              <a:ext uri="{FF2B5EF4-FFF2-40B4-BE49-F238E27FC236}">
                <a16:creationId xmlns:a16="http://schemas.microsoft.com/office/drawing/2014/main" id="{A8625B1C-5881-84F5-9ECD-C61F818FF05E}"/>
              </a:ext>
            </a:extLst>
          </p:cNvPr>
          <p:cNvSpPr>
            <a:spLocks noGrp="1"/>
          </p:cNvSpPr>
          <p:nvPr>
            <p:ph type="title"/>
          </p:nvPr>
        </p:nvSpPr>
        <p:spPr>
          <a:xfrm>
            <a:off x="287079" y="136527"/>
            <a:ext cx="11623897" cy="654224"/>
          </a:xfrm>
        </p:spPr>
        <p:txBody>
          <a:bodyPr/>
          <a:lstStyle/>
          <a:p>
            <a:r>
              <a:rPr lang="en-US" sz="3600" dirty="0"/>
              <a:t>SIZING REQUIREMENTS &amp; APPLICATION RECOMMENDATION</a:t>
            </a:r>
          </a:p>
        </p:txBody>
      </p:sp>
      <p:sp>
        <p:nvSpPr>
          <p:cNvPr id="2" name="TextBox 1">
            <a:extLst>
              <a:ext uri="{FF2B5EF4-FFF2-40B4-BE49-F238E27FC236}">
                <a16:creationId xmlns:a16="http://schemas.microsoft.com/office/drawing/2014/main" id="{021B5520-156F-7350-6B18-EF30F565E9A8}"/>
              </a:ext>
            </a:extLst>
          </p:cNvPr>
          <p:cNvSpPr txBox="1"/>
          <p:nvPr/>
        </p:nvSpPr>
        <p:spPr>
          <a:xfrm>
            <a:off x="287079" y="1079196"/>
            <a:ext cx="7853744" cy="1077218"/>
          </a:xfrm>
          <a:prstGeom prst="rect">
            <a:avLst/>
          </a:prstGeom>
          <a:noFill/>
        </p:spPr>
        <p:txBody>
          <a:bodyPr wrap="square">
            <a:spAutoFit/>
          </a:bodyPr>
          <a:lstStyle/>
          <a:p>
            <a:pPr marL="0" indent="0">
              <a:spcBef>
                <a:spcPts val="2500"/>
              </a:spcBef>
              <a:buFont typeface="Arial" panose="020B0604020202020204" pitchFamily="34" charset="0"/>
              <a:buNone/>
            </a:pPr>
            <a:r>
              <a:rPr lang="en-US" sz="3200" dirty="0">
                <a:solidFill>
                  <a:srgbClr val="FF9600"/>
                </a:solidFill>
                <a:latin typeface="+mj-lt"/>
              </a:rPr>
              <a:t>Scenario Snapshot:                                       12‑Story Business Hotel with Gym + Banquet</a:t>
            </a:r>
          </a:p>
        </p:txBody>
      </p:sp>
      <p:sp>
        <p:nvSpPr>
          <p:cNvPr id="5" name="TextBox 4">
            <a:extLst>
              <a:ext uri="{FF2B5EF4-FFF2-40B4-BE49-F238E27FC236}">
                <a16:creationId xmlns:a16="http://schemas.microsoft.com/office/drawing/2014/main" id="{853ADE2E-FC3E-0AC9-2C63-B636BBAA6C8A}"/>
              </a:ext>
            </a:extLst>
          </p:cNvPr>
          <p:cNvSpPr txBox="1"/>
          <p:nvPr/>
        </p:nvSpPr>
        <p:spPr>
          <a:xfrm>
            <a:off x="287079" y="2190476"/>
            <a:ext cx="11133194" cy="2585323"/>
          </a:xfrm>
          <a:prstGeom prst="rect">
            <a:avLst/>
          </a:prstGeom>
          <a:noFill/>
        </p:spPr>
        <p:txBody>
          <a:bodyPr wrap="square">
            <a:spAutoFit/>
          </a:bodyPr>
          <a:lstStyle/>
          <a:p>
            <a:pPr marR="0"/>
            <a:r>
              <a:rPr lang="en-US" b="1" kern="100" dirty="0">
                <a:effectLst/>
                <a:latin typeface="+mj-lt"/>
                <a:ea typeface="Aptos" panose="020B0004020202020204" pitchFamily="34" charset="0"/>
                <a:cs typeface="Times New Roman" panose="02020603050405020304" pitchFamily="18" charset="0"/>
              </a:rPr>
              <a:t>Input: </a:t>
            </a:r>
            <a:r>
              <a:rPr lang="en-US" kern="100" dirty="0">
                <a:effectLst/>
                <a:latin typeface="+mj-lt"/>
                <a:ea typeface="Aptos" panose="020B0004020202020204" pitchFamily="34" charset="0"/>
                <a:cs typeface="Times New Roman" panose="02020603050405020304" pitchFamily="18" charset="0"/>
              </a:rPr>
              <a:t>260 shower heads (approx. 1.2 per key across singles/doubles + 4 for gym + 6 for staff locker rooms)</a:t>
            </a:r>
          </a:p>
          <a:p>
            <a:pPr marR="0"/>
            <a:r>
              <a:rPr lang="en-US" b="1" kern="100" dirty="0">
                <a:solidFill>
                  <a:srgbClr val="00A0BE"/>
                </a:solidFill>
                <a:effectLst/>
                <a:latin typeface="+mj-lt"/>
                <a:ea typeface="Aptos" panose="020B0004020202020204" pitchFamily="34" charset="0"/>
                <a:cs typeface="Times New Roman" panose="02020603050405020304" pitchFamily="18" charset="0"/>
              </a:rPr>
              <a:t>Peak modeling assumptions:</a:t>
            </a:r>
          </a:p>
          <a:p>
            <a:pPr marL="285750" marR="0" indent="-285750">
              <a:buFont typeface="Courier New" panose="02070309020205020404" pitchFamily="49" charset="0"/>
              <a:buChar char="o"/>
            </a:pPr>
            <a:r>
              <a:rPr lang="en-US" kern="100" dirty="0">
                <a:latin typeface="+mj-lt"/>
                <a:ea typeface="Aptos" panose="020B0004020202020204" pitchFamily="34" charset="0"/>
                <a:cs typeface="Times New Roman" panose="02020603050405020304" pitchFamily="18" charset="0"/>
              </a:rPr>
              <a:t>Fixture flow rate: 1.8 GPM per shower head (modern commercial low‑flow)</a:t>
            </a:r>
          </a:p>
          <a:p>
            <a:pPr marL="285750" marR="0" indent="-285750">
              <a:buFont typeface="Courier New" panose="02070309020205020404" pitchFamily="49" charset="0"/>
              <a:buChar char="o"/>
            </a:pPr>
            <a:r>
              <a:rPr lang="en-US" kern="100" dirty="0">
                <a:latin typeface="+mj-lt"/>
                <a:ea typeface="Aptos" panose="020B0004020202020204" pitchFamily="34" charset="0"/>
                <a:cs typeface="Times New Roman" panose="02020603050405020304" pitchFamily="18" charset="0"/>
              </a:rPr>
              <a:t>250 Private Showers &amp; 10 Public Showers (</a:t>
            </a:r>
            <a:r>
              <a:rPr lang="en-US" kern="100" dirty="0">
                <a:solidFill>
                  <a:prstClr val="black"/>
                </a:solidFill>
                <a:latin typeface="+mj-lt"/>
                <a:ea typeface="Aptos" panose="020B0004020202020204" pitchFamily="34" charset="0"/>
                <a:cs typeface="Times New Roman" panose="02020603050405020304" pitchFamily="18" charset="0"/>
              </a:rPr>
              <a:t>Probability of simultaneous use higher with Public Showers</a:t>
            </a:r>
            <a:r>
              <a:rPr lang="en-US" kern="100" dirty="0">
                <a:latin typeface="+mj-lt"/>
                <a:ea typeface="Aptos" panose="020B0004020202020204" pitchFamily="34" charset="0"/>
                <a:cs typeface="Times New Roman" panose="02020603050405020304" pitchFamily="18" charset="0"/>
              </a:rPr>
              <a:t>)</a:t>
            </a:r>
          </a:p>
          <a:p>
            <a:pPr marR="0"/>
            <a:r>
              <a:rPr lang="en-US" b="1" kern="100" dirty="0">
                <a:solidFill>
                  <a:srgbClr val="BD2823"/>
                </a:solidFill>
                <a:effectLst/>
                <a:latin typeface="+mj-lt"/>
                <a:ea typeface="Aptos" panose="020B0004020202020204" pitchFamily="34" charset="0"/>
                <a:cs typeface="Times New Roman" panose="02020603050405020304" pitchFamily="18" charset="0"/>
              </a:rPr>
              <a:t>Design impact: </a:t>
            </a:r>
          </a:p>
          <a:p>
            <a:pPr marL="285750" marR="0" indent="-285750">
              <a:buFont typeface="Courier New" panose="02070309020205020404" pitchFamily="49" charset="0"/>
              <a:buChar char="o"/>
            </a:pPr>
            <a:r>
              <a:rPr lang="en-US" kern="100" dirty="0">
                <a:effectLst/>
                <a:latin typeface="+mj-lt"/>
                <a:ea typeface="Aptos" panose="020B0004020202020204" pitchFamily="34" charset="0"/>
                <a:cs typeface="Times New Roman" panose="02020603050405020304" pitchFamily="18" charset="0"/>
              </a:rPr>
              <a:t>Shower demand dominates peak flow; system must support this load concurrently with baseline fixtures and intermittent spikes from high occupancy.</a:t>
            </a:r>
          </a:p>
          <a:p>
            <a:pPr marR="0"/>
            <a:r>
              <a:rPr lang="en-US" b="1" kern="100" dirty="0">
                <a:solidFill>
                  <a:srgbClr val="1E995E"/>
                </a:solidFill>
                <a:effectLst/>
                <a:latin typeface="+mj-lt"/>
                <a:ea typeface="Aptos" panose="020B0004020202020204" pitchFamily="34" charset="0"/>
                <a:cs typeface="Times New Roman" panose="02020603050405020304" pitchFamily="18" charset="0"/>
              </a:rPr>
              <a:t>Value realized: </a:t>
            </a:r>
          </a:p>
          <a:p>
            <a:pPr marL="285750" marR="0" indent="-285750">
              <a:buFont typeface="Courier New" panose="02070309020205020404" pitchFamily="49" charset="0"/>
              <a:buChar char="o"/>
            </a:pPr>
            <a:r>
              <a:rPr lang="en-US" kern="100" dirty="0">
                <a:effectLst/>
                <a:latin typeface="+mj-lt"/>
                <a:ea typeface="Aptos" panose="020B0004020202020204" pitchFamily="34" charset="0"/>
                <a:cs typeface="Times New Roman" panose="02020603050405020304" pitchFamily="18" charset="0"/>
              </a:rPr>
              <a:t>Prevents peak‑hour shortages, protects guest experience.</a:t>
            </a:r>
          </a:p>
        </p:txBody>
      </p:sp>
      <p:sp>
        <p:nvSpPr>
          <p:cNvPr id="3" name="TextBox 2">
            <a:extLst>
              <a:ext uri="{FF2B5EF4-FFF2-40B4-BE49-F238E27FC236}">
                <a16:creationId xmlns:a16="http://schemas.microsoft.com/office/drawing/2014/main" id="{1F719776-8778-E7AF-D871-7A5B79BEFBAF}"/>
              </a:ext>
            </a:extLst>
          </p:cNvPr>
          <p:cNvSpPr txBox="1"/>
          <p:nvPr/>
        </p:nvSpPr>
        <p:spPr>
          <a:xfrm>
            <a:off x="7908586" y="1617805"/>
            <a:ext cx="4283413" cy="461665"/>
          </a:xfrm>
          <a:prstGeom prst="rect">
            <a:avLst/>
          </a:prstGeom>
          <a:solidFill>
            <a:srgbClr val="FFFF99"/>
          </a:solidFill>
        </p:spPr>
        <p:txBody>
          <a:bodyPr wrap="square">
            <a:spAutoFit/>
          </a:bodyPr>
          <a:lstStyle/>
          <a:p>
            <a:pPr marR="0" algn="r"/>
            <a:r>
              <a:rPr lang="en-US" sz="2400" b="1" kern="100" dirty="0">
                <a:solidFill>
                  <a:srgbClr val="006482"/>
                </a:solidFill>
                <a:effectLst/>
                <a:latin typeface="+mj-lt"/>
                <a:ea typeface="Aptos" panose="020B0004020202020204" pitchFamily="34" charset="0"/>
                <a:cs typeface="Times New Roman" panose="02020603050405020304" pitchFamily="18" charset="0"/>
              </a:rPr>
              <a:t>2) Number of Shower Heads</a:t>
            </a:r>
          </a:p>
        </p:txBody>
      </p:sp>
    </p:spTree>
    <p:extLst>
      <p:ext uri="{BB962C8B-B14F-4D97-AF65-F5344CB8AC3E}">
        <p14:creationId xmlns:p14="http://schemas.microsoft.com/office/powerpoint/2010/main" val="1754190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0930B-DCDB-40B7-DC49-1808BF6C3B09}"/>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DBEAAC18-8042-AF87-F114-8355303F92ED}"/>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Sizing Inputs &amp; Their Value</a:t>
            </a:r>
          </a:p>
        </p:txBody>
      </p:sp>
      <p:sp>
        <p:nvSpPr>
          <p:cNvPr id="11" name="Title 1">
            <a:extLst>
              <a:ext uri="{FF2B5EF4-FFF2-40B4-BE49-F238E27FC236}">
                <a16:creationId xmlns:a16="http://schemas.microsoft.com/office/drawing/2014/main" id="{73AD2EE9-B30F-8DD6-BDAD-9775118F938A}"/>
              </a:ext>
            </a:extLst>
          </p:cNvPr>
          <p:cNvSpPr>
            <a:spLocks noGrp="1"/>
          </p:cNvSpPr>
          <p:nvPr>
            <p:ph type="title"/>
          </p:nvPr>
        </p:nvSpPr>
        <p:spPr>
          <a:xfrm>
            <a:off x="287079" y="136527"/>
            <a:ext cx="11623897" cy="654224"/>
          </a:xfrm>
        </p:spPr>
        <p:txBody>
          <a:bodyPr/>
          <a:lstStyle/>
          <a:p>
            <a:r>
              <a:rPr lang="en-US" sz="3600" dirty="0"/>
              <a:t>SIZING REQUIREMENTS &amp; APPLICATION RECOMMENDATION</a:t>
            </a:r>
          </a:p>
        </p:txBody>
      </p:sp>
      <p:sp>
        <p:nvSpPr>
          <p:cNvPr id="2" name="TextBox 1">
            <a:extLst>
              <a:ext uri="{FF2B5EF4-FFF2-40B4-BE49-F238E27FC236}">
                <a16:creationId xmlns:a16="http://schemas.microsoft.com/office/drawing/2014/main" id="{0DC1B3F0-3882-F5A3-EDC6-7B1A01E7FB10}"/>
              </a:ext>
            </a:extLst>
          </p:cNvPr>
          <p:cNvSpPr txBox="1"/>
          <p:nvPr/>
        </p:nvSpPr>
        <p:spPr>
          <a:xfrm>
            <a:off x="287079" y="1079196"/>
            <a:ext cx="7853744" cy="1077218"/>
          </a:xfrm>
          <a:prstGeom prst="rect">
            <a:avLst/>
          </a:prstGeom>
          <a:noFill/>
        </p:spPr>
        <p:txBody>
          <a:bodyPr wrap="square">
            <a:spAutoFit/>
          </a:bodyPr>
          <a:lstStyle/>
          <a:p>
            <a:pPr marL="0" indent="0">
              <a:spcBef>
                <a:spcPts val="2500"/>
              </a:spcBef>
              <a:buFont typeface="Arial" panose="020B0604020202020204" pitchFamily="34" charset="0"/>
              <a:buNone/>
            </a:pPr>
            <a:r>
              <a:rPr lang="en-US" sz="3200" dirty="0">
                <a:solidFill>
                  <a:srgbClr val="FF9600"/>
                </a:solidFill>
                <a:latin typeface="+mj-lt"/>
              </a:rPr>
              <a:t>Scenario Snapshot:                                       12‑Story Business Hotel with Gym + Banquet</a:t>
            </a:r>
          </a:p>
        </p:txBody>
      </p:sp>
      <p:sp>
        <p:nvSpPr>
          <p:cNvPr id="5" name="TextBox 4">
            <a:extLst>
              <a:ext uri="{FF2B5EF4-FFF2-40B4-BE49-F238E27FC236}">
                <a16:creationId xmlns:a16="http://schemas.microsoft.com/office/drawing/2014/main" id="{5AE9771A-8054-1FF7-2FB3-D883E5FEA7BE}"/>
              </a:ext>
            </a:extLst>
          </p:cNvPr>
          <p:cNvSpPr txBox="1"/>
          <p:nvPr/>
        </p:nvSpPr>
        <p:spPr>
          <a:xfrm>
            <a:off x="287079" y="2083468"/>
            <a:ext cx="11133194" cy="3139321"/>
          </a:xfrm>
          <a:prstGeom prst="rect">
            <a:avLst/>
          </a:prstGeom>
          <a:noFill/>
        </p:spPr>
        <p:txBody>
          <a:bodyPr wrap="square">
            <a:spAutoFit/>
          </a:bodyPr>
          <a:lstStyle/>
          <a:p>
            <a:pPr marR="0"/>
            <a:r>
              <a:rPr lang="en-US" b="1" kern="100" dirty="0">
                <a:effectLst/>
                <a:latin typeface="+mj-lt"/>
                <a:ea typeface="Aptos" panose="020B0004020202020204" pitchFamily="34" charset="0"/>
                <a:cs typeface="Times New Roman" panose="02020603050405020304" pitchFamily="18" charset="0"/>
              </a:rPr>
              <a:t>Input: </a:t>
            </a:r>
          </a:p>
          <a:p>
            <a:pPr marR="0"/>
            <a:r>
              <a:rPr lang="en-US" kern="100" dirty="0">
                <a:latin typeface="+mj-lt"/>
                <a:ea typeface="Aptos" panose="020B0004020202020204" pitchFamily="34" charset="0"/>
                <a:cs typeface="Times New Roman" panose="02020603050405020304" pitchFamily="18" charset="0"/>
              </a:rPr>
              <a:t>Guestroom lavatories: 220 / Public lavatories (lobby, banquet foyer, fitness): 34</a:t>
            </a:r>
          </a:p>
          <a:p>
            <a:pPr marR="0"/>
            <a:r>
              <a:rPr lang="en-US" kern="100" dirty="0">
                <a:latin typeface="+mj-lt"/>
                <a:ea typeface="Aptos" panose="020B0004020202020204" pitchFamily="34" charset="0"/>
                <a:cs typeface="Times New Roman" panose="02020603050405020304" pitchFamily="18" charset="0"/>
              </a:rPr>
              <a:t>Kitchen hand sinks + prep: 10 : </a:t>
            </a:r>
            <a:r>
              <a:rPr lang="en-US" b="1" kern="100" dirty="0">
                <a:latin typeface="+mj-lt"/>
                <a:ea typeface="Aptos" panose="020B0004020202020204" pitchFamily="34" charset="0"/>
                <a:cs typeface="Times New Roman" panose="02020603050405020304" pitchFamily="18" charset="0"/>
              </a:rPr>
              <a:t>Total sinks: 264</a:t>
            </a:r>
          </a:p>
          <a:p>
            <a:pPr marR="0"/>
            <a:r>
              <a:rPr lang="en-US" b="1" kern="100" dirty="0">
                <a:solidFill>
                  <a:srgbClr val="00A0BE"/>
                </a:solidFill>
                <a:effectLst/>
                <a:latin typeface="+mj-lt"/>
                <a:ea typeface="Aptos" panose="020B0004020202020204" pitchFamily="34" charset="0"/>
                <a:cs typeface="Times New Roman" panose="02020603050405020304" pitchFamily="18" charset="0"/>
              </a:rPr>
              <a:t>Peak modeling assumptions:</a:t>
            </a:r>
          </a:p>
          <a:p>
            <a:pPr marL="285750" marR="0" indent="-285750">
              <a:buFont typeface="Courier New" panose="02070309020205020404" pitchFamily="49" charset="0"/>
              <a:buChar char="o"/>
            </a:pPr>
            <a:r>
              <a:rPr lang="en-US" kern="100" dirty="0">
                <a:latin typeface="+mj-lt"/>
                <a:ea typeface="Aptos" panose="020B0004020202020204" pitchFamily="34" charset="0"/>
                <a:cs typeface="Times New Roman" panose="02020603050405020304" pitchFamily="18" charset="0"/>
              </a:rPr>
              <a:t>Public Lav &amp; Private Lav - Flow Rate: 0.5 GPM (</a:t>
            </a:r>
            <a:r>
              <a:rPr lang="en-US" kern="100" dirty="0">
                <a:solidFill>
                  <a:prstClr val="black"/>
                </a:solidFill>
                <a:latin typeface="+mj-lt"/>
                <a:ea typeface="Aptos" panose="020B0004020202020204" pitchFamily="34" charset="0"/>
                <a:cs typeface="Times New Roman" panose="02020603050405020304" pitchFamily="18" charset="0"/>
              </a:rPr>
              <a:t>Probability of simultaneous use higher with Public Lav’s)</a:t>
            </a:r>
            <a:endParaRPr lang="en-US" kern="100" dirty="0">
              <a:latin typeface="+mj-lt"/>
              <a:ea typeface="Aptos" panose="020B0004020202020204" pitchFamily="34" charset="0"/>
              <a:cs typeface="Times New Roman" panose="02020603050405020304" pitchFamily="18" charset="0"/>
            </a:endParaRPr>
          </a:p>
          <a:p>
            <a:pPr marL="285750" marR="0" indent="-285750">
              <a:buFont typeface="Courier New" panose="02070309020205020404" pitchFamily="49" charset="0"/>
              <a:buChar char="o"/>
            </a:pPr>
            <a:r>
              <a:rPr lang="en-US" kern="100" dirty="0">
                <a:latin typeface="+mj-lt"/>
                <a:ea typeface="Aptos" panose="020B0004020202020204" pitchFamily="34" charset="0"/>
                <a:cs typeface="Times New Roman" panose="02020603050405020304" pitchFamily="18" charset="0"/>
              </a:rPr>
              <a:t>Kitchen Hand Sinks, Prep Sinks (Flow Rate: 2.0 GPM - 5.0 GPM) </a:t>
            </a:r>
          </a:p>
          <a:p>
            <a:pPr marL="285750" marR="0" indent="-285750">
              <a:buFont typeface="Courier New" panose="02070309020205020404" pitchFamily="49" charset="0"/>
              <a:buChar char="o"/>
            </a:pPr>
            <a:r>
              <a:rPr lang="en-US" kern="100" dirty="0">
                <a:latin typeface="+mj-lt"/>
                <a:ea typeface="Aptos" panose="020B0004020202020204" pitchFamily="34" charset="0"/>
                <a:cs typeface="Times New Roman" panose="02020603050405020304" pitchFamily="18" charset="0"/>
              </a:rPr>
              <a:t>Important to list out every type of fixture in commercial kitchen as GPM varies per fixtures type.  </a:t>
            </a:r>
          </a:p>
          <a:p>
            <a:pPr marR="0"/>
            <a:r>
              <a:rPr lang="en-US" b="1" kern="100" dirty="0">
                <a:solidFill>
                  <a:srgbClr val="BD2823"/>
                </a:solidFill>
                <a:effectLst/>
                <a:latin typeface="+mj-lt"/>
                <a:ea typeface="Aptos" panose="020B0004020202020204" pitchFamily="34" charset="0"/>
                <a:cs typeface="Times New Roman" panose="02020603050405020304" pitchFamily="18" charset="0"/>
              </a:rPr>
              <a:t>Design impact: </a:t>
            </a:r>
          </a:p>
          <a:p>
            <a:pPr marL="285750" marR="0" indent="-285750">
              <a:buFont typeface="Courier New" panose="02070309020205020404" pitchFamily="49" charset="0"/>
              <a:buChar char="o"/>
            </a:pPr>
            <a:r>
              <a:rPr lang="en-US" kern="100" dirty="0">
                <a:effectLst/>
                <a:latin typeface="+mj-lt"/>
                <a:ea typeface="Aptos" panose="020B0004020202020204" pitchFamily="34" charset="0"/>
                <a:cs typeface="Times New Roman" panose="02020603050405020304" pitchFamily="18" charset="0"/>
              </a:rPr>
              <a:t>Sinks contribute to baseline, predictable demand; must be layered into peak modeling to avoid undersizing.</a:t>
            </a:r>
          </a:p>
          <a:p>
            <a:pPr marR="0"/>
            <a:r>
              <a:rPr lang="en-US" b="1" kern="100" dirty="0">
                <a:solidFill>
                  <a:srgbClr val="1E995E"/>
                </a:solidFill>
                <a:effectLst/>
                <a:latin typeface="+mj-lt"/>
                <a:ea typeface="Aptos" panose="020B0004020202020204" pitchFamily="34" charset="0"/>
                <a:cs typeface="Times New Roman" panose="02020603050405020304" pitchFamily="18" charset="0"/>
              </a:rPr>
              <a:t>Value realized: </a:t>
            </a:r>
          </a:p>
          <a:p>
            <a:pPr marL="285750" marR="0" indent="-285750">
              <a:buFont typeface="Courier New" panose="02070309020205020404" pitchFamily="49" charset="0"/>
              <a:buChar char="o"/>
            </a:pPr>
            <a:r>
              <a:rPr lang="en-US" kern="100" dirty="0">
                <a:effectLst/>
                <a:latin typeface="+mj-lt"/>
                <a:ea typeface="Aptos" panose="020B0004020202020204" pitchFamily="34" charset="0"/>
                <a:cs typeface="Times New Roman" panose="02020603050405020304" pitchFamily="18" charset="0"/>
              </a:rPr>
              <a:t>Right‑sizing avoids “mystery” shortages caused by background draws.</a:t>
            </a:r>
          </a:p>
        </p:txBody>
      </p:sp>
      <p:sp>
        <p:nvSpPr>
          <p:cNvPr id="3" name="TextBox 2">
            <a:extLst>
              <a:ext uri="{FF2B5EF4-FFF2-40B4-BE49-F238E27FC236}">
                <a16:creationId xmlns:a16="http://schemas.microsoft.com/office/drawing/2014/main" id="{8BD8795C-0133-6042-84C1-D878EBD36198}"/>
              </a:ext>
            </a:extLst>
          </p:cNvPr>
          <p:cNvSpPr txBox="1"/>
          <p:nvPr/>
        </p:nvSpPr>
        <p:spPr>
          <a:xfrm>
            <a:off x="7908586" y="1617805"/>
            <a:ext cx="4283413" cy="461665"/>
          </a:xfrm>
          <a:prstGeom prst="rect">
            <a:avLst/>
          </a:prstGeom>
          <a:solidFill>
            <a:srgbClr val="FFFF99"/>
          </a:solidFill>
        </p:spPr>
        <p:txBody>
          <a:bodyPr wrap="square">
            <a:spAutoFit/>
          </a:bodyPr>
          <a:lstStyle/>
          <a:p>
            <a:pPr marR="0" algn="r"/>
            <a:r>
              <a:rPr lang="en-US" sz="2400" b="1" kern="100" dirty="0">
                <a:solidFill>
                  <a:srgbClr val="006482"/>
                </a:solidFill>
                <a:latin typeface="+mj-lt"/>
                <a:ea typeface="Aptos" panose="020B0004020202020204" pitchFamily="34" charset="0"/>
                <a:cs typeface="Times New Roman" panose="02020603050405020304" pitchFamily="18" charset="0"/>
              </a:rPr>
              <a:t>3)</a:t>
            </a:r>
            <a:r>
              <a:rPr lang="en-US" sz="2400" b="1" kern="100" dirty="0">
                <a:solidFill>
                  <a:srgbClr val="006482"/>
                </a:solidFill>
                <a:effectLst/>
                <a:latin typeface="+mj-lt"/>
                <a:ea typeface="Aptos" panose="020B0004020202020204" pitchFamily="34" charset="0"/>
                <a:cs typeface="Times New Roman" panose="02020603050405020304" pitchFamily="18" charset="0"/>
              </a:rPr>
              <a:t> Number of Sinks</a:t>
            </a:r>
          </a:p>
        </p:txBody>
      </p:sp>
    </p:spTree>
    <p:extLst>
      <p:ext uri="{BB962C8B-B14F-4D97-AF65-F5344CB8AC3E}">
        <p14:creationId xmlns:p14="http://schemas.microsoft.com/office/powerpoint/2010/main" val="1209163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662EC-3896-E9A3-9CE1-5C7704140153}"/>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8EB7D70B-433C-1770-9B04-8AC52BF62764}"/>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Sizing Inputs &amp; Their Value</a:t>
            </a:r>
          </a:p>
        </p:txBody>
      </p:sp>
      <p:sp>
        <p:nvSpPr>
          <p:cNvPr id="11" name="Title 1">
            <a:extLst>
              <a:ext uri="{FF2B5EF4-FFF2-40B4-BE49-F238E27FC236}">
                <a16:creationId xmlns:a16="http://schemas.microsoft.com/office/drawing/2014/main" id="{B4D73F94-0C84-EB75-2172-3D6607F8C015}"/>
              </a:ext>
            </a:extLst>
          </p:cNvPr>
          <p:cNvSpPr>
            <a:spLocks noGrp="1"/>
          </p:cNvSpPr>
          <p:nvPr>
            <p:ph type="title"/>
          </p:nvPr>
        </p:nvSpPr>
        <p:spPr>
          <a:xfrm>
            <a:off x="287079" y="136527"/>
            <a:ext cx="11623897" cy="654224"/>
          </a:xfrm>
        </p:spPr>
        <p:txBody>
          <a:bodyPr/>
          <a:lstStyle/>
          <a:p>
            <a:r>
              <a:rPr lang="en-US" sz="3600" dirty="0"/>
              <a:t>SIZING REQUIREMENTS &amp; APPLICATION RECOMMENDATION</a:t>
            </a:r>
          </a:p>
        </p:txBody>
      </p:sp>
      <p:sp>
        <p:nvSpPr>
          <p:cNvPr id="2" name="TextBox 1">
            <a:extLst>
              <a:ext uri="{FF2B5EF4-FFF2-40B4-BE49-F238E27FC236}">
                <a16:creationId xmlns:a16="http://schemas.microsoft.com/office/drawing/2014/main" id="{863D4474-C9A3-70EC-B26A-D1F4AA22418B}"/>
              </a:ext>
            </a:extLst>
          </p:cNvPr>
          <p:cNvSpPr txBox="1"/>
          <p:nvPr/>
        </p:nvSpPr>
        <p:spPr>
          <a:xfrm>
            <a:off x="287079" y="1079196"/>
            <a:ext cx="7853744" cy="1077218"/>
          </a:xfrm>
          <a:prstGeom prst="rect">
            <a:avLst/>
          </a:prstGeom>
          <a:noFill/>
        </p:spPr>
        <p:txBody>
          <a:bodyPr wrap="square">
            <a:spAutoFit/>
          </a:bodyPr>
          <a:lstStyle/>
          <a:p>
            <a:pPr marL="0" indent="0">
              <a:spcBef>
                <a:spcPts val="2500"/>
              </a:spcBef>
              <a:buFont typeface="Arial" panose="020B0604020202020204" pitchFamily="34" charset="0"/>
              <a:buNone/>
            </a:pPr>
            <a:r>
              <a:rPr lang="en-US" sz="3200" dirty="0">
                <a:solidFill>
                  <a:srgbClr val="FF9600"/>
                </a:solidFill>
                <a:latin typeface="+mj-lt"/>
              </a:rPr>
              <a:t>Scenario Snapshot:                                       12‑Story Business Hotel with Gym + Banquet</a:t>
            </a:r>
          </a:p>
        </p:txBody>
      </p:sp>
      <p:sp>
        <p:nvSpPr>
          <p:cNvPr id="5" name="TextBox 4">
            <a:extLst>
              <a:ext uri="{FF2B5EF4-FFF2-40B4-BE49-F238E27FC236}">
                <a16:creationId xmlns:a16="http://schemas.microsoft.com/office/drawing/2014/main" id="{D6FD62C8-1119-577C-E73B-76C1CEC03670}"/>
              </a:ext>
            </a:extLst>
          </p:cNvPr>
          <p:cNvSpPr txBox="1"/>
          <p:nvPr/>
        </p:nvSpPr>
        <p:spPr>
          <a:xfrm>
            <a:off x="287079" y="2083468"/>
            <a:ext cx="11133194" cy="3139321"/>
          </a:xfrm>
          <a:prstGeom prst="rect">
            <a:avLst/>
          </a:prstGeom>
          <a:noFill/>
        </p:spPr>
        <p:txBody>
          <a:bodyPr wrap="square">
            <a:spAutoFit/>
          </a:bodyPr>
          <a:lstStyle/>
          <a:p>
            <a:pPr marR="0"/>
            <a:r>
              <a:rPr lang="en-US" b="1" kern="100" dirty="0">
                <a:effectLst/>
                <a:latin typeface="+mj-lt"/>
                <a:ea typeface="Aptos" panose="020B0004020202020204" pitchFamily="34" charset="0"/>
                <a:cs typeface="Times New Roman" panose="02020603050405020304" pitchFamily="18" charset="0"/>
              </a:rPr>
              <a:t>Input: </a:t>
            </a:r>
          </a:p>
          <a:p>
            <a:pPr marR="0"/>
            <a:r>
              <a:rPr lang="en-US" kern="100" dirty="0">
                <a:effectLst/>
                <a:latin typeface="+mj-lt"/>
                <a:ea typeface="Aptos" panose="020B0004020202020204" pitchFamily="34" charset="0"/>
                <a:cs typeface="Times New Roman" panose="02020603050405020304" pitchFamily="18" charset="0"/>
              </a:rPr>
              <a:t>1 high‑temp flight‑type dishwasher (banquet/BOH) / 2 undercounter units (bar &amp; pantry)</a:t>
            </a:r>
          </a:p>
          <a:p>
            <a:pPr marR="0"/>
            <a:r>
              <a:rPr lang="en-US" b="1" kern="100" dirty="0">
                <a:solidFill>
                  <a:srgbClr val="00A0BE"/>
                </a:solidFill>
                <a:effectLst/>
                <a:latin typeface="+mj-lt"/>
                <a:ea typeface="Aptos" panose="020B0004020202020204" pitchFamily="34" charset="0"/>
                <a:cs typeface="Times New Roman" panose="02020603050405020304" pitchFamily="18" charset="0"/>
              </a:rPr>
              <a:t>Why it Matters:</a:t>
            </a:r>
          </a:p>
          <a:p>
            <a:pPr marL="285750" marR="0" indent="-285750">
              <a:buFont typeface="Courier New" panose="02070309020205020404" pitchFamily="49" charset="0"/>
              <a:buChar char="o"/>
            </a:pPr>
            <a:r>
              <a:rPr lang="en-US" kern="100" dirty="0">
                <a:latin typeface="+mj-lt"/>
                <a:ea typeface="Aptos" panose="020B0004020202020204" pitchFamily="34" charset="0"/>
                <a:cs typeface="Times New Roman" panose="02020603050405020304" pitchFamily="18" charset="0"/>
              </a:rPr>
              <a:t>Flight‑type: 2.5–7.5GPM during operation 140–160 °F inlet target; cycles continuously during events.</a:t>
            </a:r>
          </a:p>
          <a:p>
            <a:pPr marL="285750" marR="0" indent="-285750">
              <a:buFont typeface="Courier New" panose="02070309020205020404" pitchFamily="49" charset="0"/>
              <a:buChar char="o"/>
            </a:pPr>
            <a:r>
              <a:rPr lang="en-US" kern="100" dirty="0">
                <a:latin typeface="+mj-lt"/>
                <a:ea typeface="Aptos" panose="020B0004020202020204" pitchFamily="34" charset="0"/>
                <a:cs typeface="Times New Roman" panose="02020603050405020304" pitchFamily="18" charset="0"/>
              </a:rPr>
              <a:t>Undercounter: 0.6–3.0 GPM intermittent cycles of 60–120 sec with recovery.</a:t>
            </a:r>
          </a:p>
          <a:p>
            <a:pPr marL="285750" marR="0" indent="-285750">
              <a:buFont typeface="Courier New" panose="02070309020205020404" pitchFamily="49" charset="0"/>
              <a:buChar char="o"/>
            </a:pPr>
            <a:r>
              <a:rPr lang="en-US" b="1" kern="100" dirty="0">
                <a:latin typeface="+mj-lt"/>
                <a:ea typeface="Aptos" panose="020B0004020202020204" pitchFamily="34" charset="0"/>
                <a:cs typeface="Times New Roman" panose="02020603050405020304" pitchFamily="18" charset="0"/>
              </a:rPr>
              <a:t>Dishwasher model numbers crucial to accurately determine peak flowrate and necessary temperature requirements</a:t>
            </a:r>
            <a:r>
              <a:rPr lang="en-US" kern="100" dirty="0">
                <a:latin typeface="+mj-lt"/>
                <a:ea typeface="Aptos" panose="020B0004020202020204" pitchFamily="34" charset="0"/>
                <a:cs typeface="Times New Roman" panose="02020603050405020304" pitchFamily="18" charset="0"/>
              </a:rPr>
              <a:t>. </a:t>
            </a:r>
          </a:p>
          <a:p>
            <a:pPr marR="0"/>
            <a:r>
              <a:rPr lang="en-US" b="1" kern="100" dirty="0">
                <a:solidFill>
                  <a:srgbClr val="BD2823"/>
                </a:solidFill>
                <a:effectLst/>
                <a:latin typeface="+mj-lt"/>
                <a:ea typeface="Aptos" panose="020B0004020202020204" pitchFamily="34" charset="0"/>
                <a:cs typeface="Times New Roman" panose="02020603050405020304" pitchFamily="18" charset="0"/>
              </a:rPr>
              <a:t>Design impact: </a:t>
            </a:r>
          </a:p>
          <a:p>
            <a:pPr marL="285750" marR="0" indent="-285750">
              <a:buFont typeface="Courier New" panose="02070309020205020404" pitchFamily="49" charset="0"/>
              <a:buChar char="o"/>
            </a:pPr>
            <a:r>
              <a:rPr lang="en-US" kern="100" dirty="0">
                <a:latin typeface="+mj-lt"/>
                <a:ea typeface="Aptos" panose="020B0004020202020204" pitchFamily="34" charset="0"/>
                <a:cs typeface="Times New Roman" panose="02020603050405020304" pitchFamily="18" charset="0"/>
              </a:rPr>
              <a:t>Dish machines are temperature‑sensitive and need a certain flowrate to operate properly.  </a:t>
            </a:r>
          </a:p>
          <a:p>
            <a:pPr marR="0"/>
            <a:r>
              <a:rPr lang="en-US" b="1" kern="100" dirty="0">
                <a:solidFill>
                  <a:srgbClr val="1E995E"/>
                </a:solidFill>
                <a:effectLst/>
                <a:latin typeface="+mj-lt"/>
                <a:ea typeface="Aptos" panose="020B0004020202020204" pitchFamily="34" charset="0"/>
                <a:cs typeface="Times New Roman" panose="02020603050405020304" pitchFamily="18" charset="0"/>
              </a:rPr>
              <a:t>Value realized: </a:t>
            </a:r>
          </a:p>
          <a:p>
            <a:pPr marL="285750" marR="0" indent="-285750">
              <a:buFont typeface="Courier New" panose="02070309020205020404" pitchFamily="49" charset="0"/>
              <a:buChar char="o"/>
            </a:pPr>
            <a:r>
              <a:rPr lang="en-US" kern="100" dirty="0">
                <a:effectLst/>
                <a:latin typeface="+mj-lt"/>
                <a:ea typeface="Aptos" panose="020B0004020202020204" pitchFamily="34" charset="0"/>
                <a:cs typeface="Times New Roman" panose="02020603050405020304" pitchFamily="18" charset="0"/>
              </a:rPr>
              <a:t>Sanitation compliance and consistent service throughput.</a:t>
            </a:r>
          </a:p>
        </p:txBody>
      </p:sp>
      <p:sp>
        <p:nvSpPr>
          <p:cNvPr id="3" name="TextBox 2">
            <a:extLst>
              <a:ext uri="{FF2B5EF4-FFF2-40B4-BE49-F238E27FC236}">
                <a16:creationId xmlns:a16="http://schemas.microsoft.com/office/drawing/2014/main" id="{A3E19B4F-53F9-BDD6-F0CE-C582EE1263D6}"/>
              </a:ext>
            </a:extLst>
          </p:cNvPr>
          <p:cNvSpPr txBox="1"/>
          <p:nvPr/>
        </p:nvSpPr>
        <p:spPr>
          <a:xfrm>
            <a:off x="7908586" y="1617805"/>
            <a:ext cx="4283413" cy="461665"/>
          </a:xfrm>
          <a:prstGeom prst="rect">
            <a:avLst/>
          </a:prstGeom>
          <a:solidFill>
            <a:srgbClr val="FFFF99"/>
          </a:solidFill>
        </p:spPr>
        <p:txBody>
          <a:bodyPr wrap="square">
            <a:spAutoFit/>
          </a:bodyPr>
          <a:lstStyle/>
          <a:p>
            <a:pPr marR="0" algn="r"/>
            <a:r>
              <a:rPr lang="en-US" sz="2400" b="1" kern="100" dirty="0">
                <a:solidFill>
                  <a:srgbClr val="006482"/>
                </a:solidFill>
                <a:latin typeface="+mj-lt"/>
                <a:ea typeface="Aptos" panose="020B0004020202020204" pitchFamily="34" charset="0"/>
                <a:cs typeface="Times New Roman" panose="02020603050405020304" pitchFamily="18" charset="0"/>
              </a:rPr>
              <a:t>4)</a:t>
            </a:r>
            <a:r>
              <a:rPr lang="en-US" sz="2400" b="1" kern="100" dirty="0">
                <a:solidFill>
                  <a:srgbClr val="006482"/>
                </a:solidFill>
                <a:effectLst/>
                <a:latin typeface="+mj-lt"/>
                <a:ea typeface="Aptos" panose="020B0004020202020204" pitchFamily="34" charset="0"/>
                <a:cs typeface="Times New Roman" panose="02020603050405020304" pitchFamily="18" charset="0"/>
              </a:rPr>
              <a:t> Number of Dishwashers</a:t>
            </a:r>
          </a:p>
        </p:txBody>
      </p:sp>
    </p:spTree>
    <p:extLst>
      <p:ext uri="{BB962C8B-B14F-4D97-AF65-F5344CB8AC3E}">
        <p14:creationId xmlns:p14="http://schemas.microsoft.com/office/powerpoint/2010/main" val="3915049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CB2E1-A11F-363D-6C25-3F1D87EC0F13}"/>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674178CD-45D4-3A42-39FD-BEDF6644C15A}"/>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Sizing Inputs &amp; Their Value</a:t>
            </a:r>
          </a:p>
        </p:txBody>
      </p:sp>
      <p:sp>
        <p:nvSpPr>
          <p:cNvPr id="11" name="Title 1">
            <a:extLst>
              <a:ext uri="{FF2B5EF4-FFF2-40B4-BE49-F238E27FC236}">
                <a16:creationId xmlns:a16="http://schemas.microsoft.com/office/drawing/2014/main" id="{0453BAF4-2A2F-4294-B060-03E3477A9E90}"/>
              </a:ext>
            </a:extLst>
          </p:cNvPr>
          <p:cNvSpPr>
            <a:spLocks noGrp="1"/>
          </p:cNvSpPr>
          <p:nvPr>
            <p:ph type="title"/>
          </p:nvPr>
        </p:nvSpPr>
        <p:spPr>
          <a:xfrm>
            <a:off x="287079" y="136527"/>
            <a:ext cx="11623897" cy="654224"/>
          </a:xfrm>
        </p:spPr>
        <p:txBody>
          <a:bodyPr/>
          <a:lstStyle/>
          <a:p>
            <a:r>
              <a:rPr lang="en-US" sz="3600" dirty="0"/>
              <a:t>SIZING REQUIREMENTS &amp; APPLICATION RECOMMENDATION</a:t>
            </a:r>
          </a:p>
        </p:txBody>
      </p:sp>
      <p:sp>
        <p:nvSpPr>
          <p:cNvPr id="2" name="TextBox 1">
            <a:extLst>
              <a:ext uri="{FF2B5EF4-FFF2-40B4-BE49-F238E27FC236}">
                <a16:creationId xmlns:a16="http://schemas.microsoft.com/office/drawing/2014/main" id="{F326936A-0AA5-26C5-F226-060101E83EEF}"/>
              </a:ext>
            </a:extLst>
          </p:cNvPr>
          <p:cNvSpPr txBox="1"/>
          <p:nvPr/>
        </p:nvSpPr>
        <p:spPr>
          <a:xfrm>
            <a:off x="287079" y="1079196"/>
            <a:ext cx="7853744" cy="1077218"/>
          </a:xfrm>
          <a:prstGeom prst="rect">
            <a:avLst/>
          </a:prstGeom>
          <a:noFill/>
        </p:spPr>
        <p:txBody>
          <a:bodyPr wrap="square">
            <a:spAutoFit/>
          </a:bodyPr>
          <a:lstStyle/>
          <a:p>
            <a:pPr marL="0" indent="0">
              <a:spcBef>
                <a:spcPts val="2500"/>
              </a:spcBef>
              <a:buFont typeface="Arial" panose="020B0604020202020204" pitchFamily="34" charset="0"/>
              <a:buNone/>
            </a:pPr>
            <a:r>
              <a:rPr lang="en-US" sz="3200" dirty="0">
                <a:solidFill>
                  <a:srgbClr val="FF9600"/>
                </a:solidFill>
                <a:latin typeface="+mj-lt"/>
              </a:rPr>
              <a:t>Scenario Snapshot:                                       12‑Story Business Hotel with Gym + Banquet</a:t>
            </a:r>
          </a:p>
        </p:txBody>
      </p:sp>
      <p:sp>
        <p:nvSpPr>
          <p:cNvPr id="5" name="TextBox 4">
            <a:extLst>
              <a:ext uri="{FF2B5EF4-FFF2-40B4-BE49-F238E27FC236}">
                <a16:creationId xmlns:a16="http://schemas.microsoft.com/office/drawing/2014/main" id="{D18D22C5-90E4-9789-150B-59498719F625}"/>
              </a:ext>
            </a:extLst>
          </p:cNvPr>
          <p:cNvSpPr txBox="1"/>
          <p:nvPr/>
        </p:nvSpPr>
        <p:spPr>
          <a:xfrm>
            <a:off x="287079" y="2083468"/>
            <a:ext cx="11133194" cy="2585323"/>
          </a:xfrm>
          <a:prstGeom prst="rect">
            <a:avLst/>
          </a:prstGeom>
          <a:noFill/>
        </p:spPr>
        <p:txBody>
          <a:bodyPr wrap="square">
            <a:spAutoFit/>
          </a:bodyPr>
          <a:lstStyle/>
          <a:p>
            <a:pPr marR="0"/>
            <a:r>
              <a:rPr lang="en-US" b="1" kern="100" dirty="0">
                <a:effectLst/>
                <a:latin typeface="+mj-lt"/>
                <a:ea typeface="Aptos" panose="020B0004020202020204" pitchFamily="34" charset="0"/>
                <a:cs typeface="Times New Roman" panose="02020603050405020304" pitchFamily="18" charset="0"/>
              </a:rPr>
              <a:t>Input: </a:t>
            </a:r>
          </a:p>
          <a:p>
            <a:pPr marR="0"/>
            <a:r>
              <a:rPr lang="en-US" kern="100" dirty="0">
                <a:effectLst/>
                <a:latin typeface="+mj-lt"/>
                <a:ea typeface="Aptos" panose="020B0004020202020204" pitchFamily="34" charset="0"/>
                <a:cs typeface="Times New Roman" panose="02020603050405020304" pitchFamily="18" charset="0"/>
              </a:rPr>
              <a:t>8 (hotel OPL: 4 × 60 lbs., 4 × 40 lbs.)</a:t>
            </a:r>
          </a:p>
          <a:p>
            <a:pPr marR="0"/>
            <a:r>
              <a:rPr lang="en-US" b="1" kern="100" dirty="0">
                <a:solidFill>
                  <a:srgbClr val="00A0BE"/>
                </a:solidFill>
                <a:effectLst/>
                <a:latin typeface="+mj-lt"/>
                <a:ea typeface="Aptos" panose="020B0004020202020204" pitchFamily="34" charset="0"/>
                <a:cs typeface="Times New Roman" panose="02020603050405020304" pitchFamily="18" charset="0"/>
              </a:rPr>
              <a:t>Why It Matters:</a:t>
            </a:r>
          </a:p>
          <a:p>
            <a:pPr marL="285750" marR="0" indent="-285750">
              <a:buFont typeface="Courier New" panose="02070309020205020404" pitchFamily="49" charset="0"/>
              <a:buChar char="o"/>
            </a:pPr>
            <a:r>
              <a:rPr lang="en-US" kern="100" dirty="0">
                <a:latin typeface="+mj-lt"/>
                <a:ea typeface="Aptos" panose="020B0004020202020204" pitchFamily="34" charset="0"/>
                <a:cs typeface="Times New Roman" panose="02020603050405020304" pitchFamily="18" charset="0"/>
              </a:rPr>
              <a:t>Draw per active machine: 2.0–3.0 GPM during fill spikes </a:t>
            </a:r>
          </a:p>
          <a:p>
            <a:pPr marL="285750" marR="0" indent="-285750">
              <a:buFont typeface="Courier New" panose="02070309020205020404" pitchFamily="49" charset="0"/>
              <a:buChar char="o"/>
            </a:pPr>
            <a:r>
              <a:rPr lang="en-US" b="1" kern="100" dirty="0">
                <a:latin typeface="+mj-lt"/>
                <a:ea typeface="Aptos" panose="020B0004020202020204" pitchFamily="34" charset="0"/>
                <a:cs typeface="Times New Roman" panose="02020603050405020304" pitchFamily="18" charset="0"/>
              </a:rPr>
              <a:t>Crucial to record model numbers or washer capacity in lbs. to ensure proper demand is satisfied. </a:t>
            </a:r>
          </a:p>
          <a:p>
            <a:pPr marR="0"/>
            <a:r>
              <a:rPr lang="en-US" b="1" kern="100" dirty="0">
                <a:solidFill>
                  <a:srgbClr val="BD2823"/>
                </a:solidFill>
                <a:effectLst/>
                <a:latin typeface="+mj-lt"/>
                <a:ea typeface="Aptos" panose="020B0004020202020204" pitchFamily="34" charset="0"/>
                <a:cs typeface="Times New Roman" panose="02020603050405020304" pitchFamily="18" charset="0"/>
              </a:rPr>
              <a:t>Design impact: </a:t>
            </a:r>
          </a:p>
          <a:p>
            <a:pPr marL="285750" marR="0" indent="-285750">
              <a:buFont typeface="Courier New" panose="02070309020205020404" pitchFamily="49" charset="0"/>
              <a:buChar char="o"/>
            </a:pPr>
            <a:r>
              <a:rPr lang="en-US" kern="100" dirty="0">
                <a:effectLst/>
                <a:latin typeface="+mj-lt"/>
                <a:ea typeface="Aptos" panose="020B0004020202020204" pitchFamily="34" charset="0"/>
                <a:cs typeface="Times New Roman" panose="02020603050405020304" pitchFamily="18" charset="0"/>
              </a:rPr>
              <a:t>Laundry creates short, intense bursts that overlap with showers (morning strip) and dish (breakfast/banquet).</a:t>
            </a:r>
          </a:p>
          <a:p>
            <a:pPr marR="0"/>
            <a:r>
              <a:rPr lang="en-US" b="1" kern="100" dirty="0">
                <a:solidFill>
                  <a:srgbClr val="1E995E"/>
                </a:solidFill>
                <a:effectLst/>
                <a:latin typeface="+mj-lt"/>
                <a:ea typeface="Aptos" panose="020B0004020202020204" pitchFamily="34" charset="0"/>
                <a:cs typeface="Times New Roman" panose="02020603050405020304" pitchFamily="18" charset="0"/>
              </a:rPr>
              <a:t>Value realized: </a:t>
            </a:r>
          </a:p>
          <a:p>
            <a:pPr marL="285750" marR="0" indent="-285750">
              <a:buFont typeface="Courier New" panose="02070309020205020404" pitchFamily="49" charset="0"/>
              <a:buChar char="o"/>
            </a:pPr>
            <a:r>
              <a:rPr lang="en-US" kern="100" dirty="0">
                <a:effectLst/>
                <a:latin typeface="+mj-lt"/>
                <a:ea typeface="Aptos" panose="020B0004020202020204" pitchFamily="34" charset="0"/>
                <a:cs typeface="Times New Roman" panose="02020603050405020304" pitchFamily="18" charset="0"/>
              </a:rPr>
              <a:t>Avoids slow recovery, keeps housekeeping schedules intact.</a:t>
            </a:r>
          </a:p>
        </p:txBody>
      </p:sp>
      <p:sp>
        <p:nvSpPr>
          <p:cNvPr id="3" name="TextBox 2">
            <a:extLst>
              <a:ext uri="{FF2B5EF4-FFF2-40B4-BE49-F238E27FC236}">
                <a16:creationId xmlns:a16="http://schemas.microsoft.com/office/drawing/2014/main" id="{C5A9D923-7366-537A-6338-0F25A3FCCC37}"/>
              </a:ext>
            </a:extLst>
          </p:cNvPr>
          <p:cNvSpPr txBox="1"/>
          <p:nvPr/>
        </p:nvSpPr>
        <p:spPr>
          <a:xfrm>
            <a:off x="7908586" y="1617805"/>
            <a:ext cx="4283413" cy="461665"/>
          </a:xfrm>
          <a:prstGeom prst="rect">
            <a:avLst/>
          </a:prstGeom>
          <a:solidFill>
            <a:srgbClr val="FFFF99"/>
          </a:solidFill>
        </p:spPr>
        <p:txBody>
          <a:bodyPr wrap="square">
            <a:spAutoFit/>
          </a:bodyPr>
          <a:lstStyle/>
          <a:p>
            <a:pPr marR="0" algn="r"/>
            <a:r>
              <a:rPr lang="en-US" sz="2400" b="1" kern="100" dirty="0">
                <a:solidFill>
                  <a:srgbClr val="006482"/>
                </a:solidFill>
                <a:latin typeface="+mj-lt"/>
                <a:ea typeface="Aptos" panose="020B0004020202020204" pitchFamily="34" charset="0"/>
                <a:cs typeface="Times New Roman" panose="02020603050405020304" pitchFamily="18" charset="0"/>
              </a:rPr>
              <a:t>5)</a:t>
            </a:r>
            <a:r>
              <a:rPr lang="en-US" sz="2400" b="1" kern="100" dirty="0">
                <a:solidFill>
                  <a:srgbClr val="006482"/>
                </a:solidFill>
                <a:effectLst/>
                <a:latin typeface="+mj-lt"/>
                <a:ea typeface="Aptos" panose="020B0004020202020204" pitchFamily="34" charset="0"/>
                <a:cs typeface="Times New Roman" panose="02020603050405020304" pitchFamily="18" charset="0"/>
              </a:rPr>
              <a:t> Number of Washing Machines</a:t>
            </a:r>
          </a:p>
        </p:txBody>
      </p:sp>
    </p:spTree>
    <p:extLst>
      <p:ext uri="{BB962C8B-B14F-4D97-AF65-F5344CB8AC3E}">
        <p14:creationId xmlns:p14="http://schemas.microsoft.com/office/powerpoint/2010/main" val="312671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C8CD8-54EA-AFF1-508D-FBF3655C7FDC}"/>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F49D7991-93B0-7E4A-5C44-3D0D36D892B9}"/>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Sizing Inputs &amp; Their Value</a:t>
            </a:r>
          </a:p>
        </p:txBody>
      </p:sp>
      <p:sp>
        <p:nvSpPr>
          <p:cNvPr id="2" name="TextBox 1">
            <a:extLst>
              <a:ext uri="{FF2B5EF4-FFF2-40B4-BE49-F238E27FC236}">
                <a16:creationId xmlns:a16="http://schemas.microsoft.com/office/drawing/2014/main" id="{C7CE9C5F-273B-5AEB-B171-5EB654012DD2}"/>
              </a:ext>
            </a:extLst>
          </p:cNvPr>
          <p:cNvSpPr txBox="1"/>
          <p:nvPr/>
        </p:nvSpPr>
        <p:spPr>
          <a:xfrm>
            <a:off x="287079" y="1079196"/>
            <a:ext cx="7853744" cy="1077218"/>
          </a:xfrm>
          <a:prstGeom prst="rect">
            <a:avLst/>
          </a:prstGeom>
          <a:noFill/>
        </p:spPr>
        <p:txBody>
          <a:bodyPr wrap="square">
            <a:spAutoFit/>
          </a:bodyPr>
          <a:lstStyle/>
          <a:p>
            <a:pPr marL="0" indent="0">
              <a:spcBef>
                <a:spcPts val="2500"/>
              </a:spcBef>
              <a:buFont typeface="Arial" panose="020B0604020202020204" pitchFamily="34" charset="0"/>
              <a:buNone/>
            </a:pPr>
            <a:r>
              <a:rPr lang="en-US" sz="3200" dirty="0">
                <a:solidFill>
                  <a:srgbClr val="FF9600"/>
                </a:solidFill>
                <a:latin typeface="+mj-lt"/>
              </a:rPr>
              <a:t>Scenario Snapshot:                                       12‑Story Business Hotel with Gym + Banquet</a:t>
            </a:r>
          </a:p>
        </p:txBody>
      </p:sp>
      <p:sp>
        <p:nvSpPr>
          <p:cNvPr id="5" name="TextBox 4">
            <a:extLst>
              <a:ext uri="{FF2B5EF4-FFF2-40B4-BE49-F238E27FC236}">
                <a16:creationId xmlns:a16="http://schemas.microsoft.com/office/drawing/2014/main" id="{93A0927F-EDDF-AF51-99FE-C7EDE2C99348}"/>
              </a:ext>
            </a:extLst>
          </p:cNvPr>
          <p:cNvSpPr txBox="1"/>
          <p:nvPr/>
        </p:nvSpPr>
        <p:spPr>
          <a:xfrm>
            <a:off x="287079" y="2083468"/>
            <a:ext cx="6266121" cy="3416320"/>
          </a:xfrm>
          <a:prstGeom prst="rect">
            <a:avLst/>
          </a:prstGeom>
          <a:noFill/>
        </p:spPr>
        <p:txBody>
          <a:bodyPr wrap="square">
            <a:spAutoFit/>
          </a:bodyPr>
          <a:lstStyle/>
          <a:p>
            <a:pPr marR="0"/>
            <a:r>
              <a:rPr lang="en-US" b="1" kern="100" dirty="0">
                <a:effectLst/>
                <a:latin typeface="+mj-lt"/>
                <a:ea typeface="Aptos" panose="020B0004020202020204" pitchFamily="34" charset="0"/>
                <a:cs typeface="Times New Roman" panose="02020603050405020304" pitchFamily="18" charset="0"/>
              </a:rPr>
              <a:t>Input: </a:t>
            </a:r>
          </a:p>
          <a:p>
            <a:pPr marR="0"/>
            <a:r>
              <a:rPr lang="en-US" kern="100" dirty="0">
                <a:latin typeface="+mj-lt"/>
                <a:ea typeface="Aptos" panose="020B0004020202020204" pitchFamily="34" charset="0"/>
                <a:cs typeface="Times New Roman" panose="02020603050405020304" pitchFamily="18" charset="0"/>
              </a:rPr>
              <a:t>Showers: 260</a:t>
            </a:r>
          </a:p>
          <a:p>
            <a:pPr marR="0"/>
            <a:r>
              <a:rPr lang="en-US" kern="100" dirty="0">
                <a:latin typeface="+mj-lt"/>
                <a:ea typeface="Aptos" panose="020B0004020202020204" pitchFamily="34" charset="0"/>
                <a:cs typeface="Times New Roman" panose="02020603050405020304" pitchFamily="18" charset="0"/>
              </a:rPr>
              <a:t>Lavatories (guest + public + staff): 264</a:t>
            </a:r>
          </a:p>
          <a:p>
            <a:pPr marR="0"/>
            <a:r>
              <a:rPr lang="en-US" kern="100" dirty="0">
                <a:latin typeface="+mj-lt"/>
                <a:ea typeface="Aptos" panose="020B0004020202020204" pitchFamily="34" charset="0"/>
                <a:cs typeface="Times New Roman" panose="02020603050405020304" pitchFamily="18" charset="0"/>
              </a:rPr>
              <a:t>Kitchen/Prep/Dish: 13 total fixtures</a:t>
            </a:r>
          </a:p>
          <a:p>
            <a:pPr marR="0"/>
            <a:r>
              <a:rPr lang="en-US" kern="100" dirty="0">
                <a:latin typeface="+mj-lt"/>
                <a:ea typeface="Aptos" panose="020B0004020202020204" pitchFamily="34" charset="0"/>
                <a:cs typeface="Times New Roman" panose="02020603050405020304" pitchFamily="18" charset="0"/>
              </a:rPr>
              <a:t>Laundry: 8 machines</a:t>
            </a:r>
          </a:p>
          <a:p>
            <a:pPr marR="0"/>
            <a:r>
              <a:rPr lang="en-US" kern="100" dirty="0">
                <a:latin typeface="+mj-lt"/>
                <a:ea typeface="Aptos" panose="020B0004020202020204" pitchFamily="34" charset="0"/>
                <a:cs typeface="Times New Roman" panose="02020603050405020304" pitchFamily="18" charset="0"/>
              </a:rPr>
              <a:t>Fitness/Locker: already included above (showers/sinks)</a:t>
            </a:r>
          </a:p>
          <a:p>
            <a:pPr marR="0"/>
            <a:r>
              <a:rPr lang="en-US" b="1" kern="100" dirty="0">
                <a:effectLst/>
                <a:latin typeface="+mj-lt"/>
                <a:ea typeface="Aptos" panose="020B0004020202020204" pitchFamily="34" charset="0"/>
                <a:cs typeface="Times New Roman" panose="02020603050405020304" pitchFamily="18" charset="0"/>
              </a:rPr>
              <a:t>Total fixtures for probability modeling: </a:t>
            </a:r>
            <a:r>
              <a:rPr lang="en-US" b="1" kern="100" dirty="0">
                <a:latin typeface="+mj-lt"/>
                <a:ea typeface="Aptos" panose="020B0004020202020204" pitchFamily="34" charset="0"/>
                <a:cs typeface="Times New Roman" panose="02020603050405020304" pitchFamily="18" charset="0"/>
              </a:rPr>
              <a:t>662</a:t>
            </a:r>
            <a:endParaRPr lang="en-US" b="1" kern="100" dirty="0">
              <a:effectLst/>
              <a:latin typeface="+mj-lt"/>
              <a:ea typeface="Aptos" panose="020B0004020202020204" pitchFamily="34" charset="0"/>
              <a:cs typeface="Times New Roman" panose="02020603050405020304" pitchFamily="18" charset="0"/>
            </a:endParaRPr>
          </a:p>
          <a:p>
            <a:pPr marR="0"/>
            <a:r>
              <a:rPr lang="en-US" b="1" kern="100" dirty="0">
                <a:solidFill>
                  <a:srgbClr val="00A0BE"/>
                </a:solidFill>
                <a:effectLst/>
                <a:latin typeface="+mj-lt"/>
                <a:ea typeface="Aptos" panose="020B0004020202020204" pitchFamily="34" charset="0"/>
                <a:cs typeface="Times New Roman" panose="02020603050405020304" pitchFamily="18" charset="0"/>
              </a:rPr>
              <a:t>Why it matters:</a:t>
            </a:r>
          </a:p>
          <a:p>
            <a:pPr marL="285750" marR="0" indent="-285750">
              <a:buFont typeface="Courier New" panose="02070309020205020404" pitchFamily="49" charset="0"/>
              <a:buChar char="o"/>
            </a:pPr>
            <a:r>
              <a:rPr lang="en-US" kern="100" dirty="0">
                <a:effectLst/>
                <a:latin typeface="+mj-lt"/>
                <a:ea typeface="Aptos" panose="020B0004020202020204" pitchFamily="34" charset="0"/>
                <a:cs typeface="Times New Roman" panose="02020603050405020304" pitchFamily="18" charset="0"/>
              </a:rPr>
              <a:t>Overall count supports simultaneity probability and cascaded system planning.</a:t>
            </a:r>
            <a:endParaRPr lang="en-US" kern="100" dirty="0">
              <a:latin typeface="+mj-lt"/>
              <a:ea typeface="Aptos" panose="020B0004020202020204" pitchFamily="34" charset="0"/>
              <a:cs typeface="Times New Roman" panose="02020603050405020304" pitchFamily="18" charset="0"/>
            </a:endParaRPr>
          </a:p>
          <a:p>
            <a:pPr marL="285750" marR="0" indent="-285750">
              <a:buFont typeface="Courier New" panose="02070309020205020404" pitchFamily="49" charset="0"/>
              <a:buChar char="o"/>
            </a:pPr>
            <a:r>
              <a:rPr lang="en-US" kern="100" dirty="0">
                <a:effectLst/>
                <a:latin typeface="+mj-lt"/>
                <a:ea typeface="Aptos" panose="020B0004020202020204" pitchFamily="34" charset="0"/>
                <a:cs typeface="Times New Roman" panose="02020603050405020304" pitchFamily="18" charset="0"/>
              </a:rPr>
              <a:t>Used to confirm Peak GPM modeling, ensure redundancy, and handle maintenance without service disruption.</a:t>
            </a:r>
          </a:p>
        </p:txBody>
      </p:sp>
      <p:sp>
        <p:nvSpPr>
          <p:cNvPr id="3" name="TextBox 2">
            <a:extLst>
              <a:ext uri="{FF2B5EF4-FFF2-40B4-BE49-F238E27FC236}">
                <a16:creationId xmlns:a16="http://schemas.microsoft.com/office/drawing/2014/main" id="{4B6CFED7-A60C-D026-D2F1-D9CFD4DDA288}"/>
              </a:ext>
            </a:extLst>
          </p:cNvPr>
          <p:cNvSpPr txBox="1"/>
          <p:nvPr/>
        </p:nvSpPr>
        <p:spPr>
          <a:xfrm>
            <a:off x="7908587" y="1457864"/>
            <a:ext cx="4283413" cy="830997"/>
          </a:xfrm>
          <a:prstGeom prst="rect">
            <a:avLst/>
          </a:prstGeom>
          <a:solidFill>
            <a:srgbClr val="FFFF99"/>
          </a:solidFill>
        </p:spPr>
        <p:txBody>
          <a:bodyPr wrap="square">
            <a:spAutoFit/>
          </a:bodyPr>
          <a:lstStyle/>
          <a:p>
            <a:pPr marR="0" algn="r"/>
            <a:r>
              <a:rPr lang="en-US" sz="2400" b="1" kern="100" dirty="0">
                <a:solidFill>
                  <a:srgbClr val="006482"/>
                </a:solidFill>
                <a:latin typeface="+mj-lt"/>
                <a:ea typeface="Aptos" panose="020B0004020202020204" pitchFamily="34" charset="0"/>
                <a:cs typeface="Times New Roman" panose="02020603050405020304" pitchFamily="18" charset="0"/>
              </a:rPr>
              <a:t>7)</a:t>
            </a:r>
            <a:r>
              <a:rPr lang="en-US" sz="2400" b="1" kern="100" dirty="0">
                <a:solidFill>
                  <a:srgbClr val="006482"/>
                </a:solidFill>
                <a:effectLst/>
                <a:latin typeface="+mj-lt"/>
                <a:ea typeface="Aptos" panose="020B0004020202020204" pitchFamily="34" charset="0"/>
                <a:cs typeface="Times New Roman" panose="02020603050405020304" pitchFamily="18" charset="0"/>
              </a:rPr>
              <a:t> Number of Water Fixtures (Overall Fixture Count)</a:t>
            </a:r>
          </a:p>
        </p:txBody>
      </p:sp>
      <p:sp>
        <p:nvSpPr>
          <p:cNvPr id="6" name="TextBox 5">
            <a:extLst>
              <a:ext uri="{FF2B5EF4-FFF2-40B4-BE49-F238E27FC236}">
                <a16:creationId xmlns:a16="http://schemas.microsoft.com/office/drawing/2014/main" id="{C16B449D-4717-F98D-39E1-7F6AC6E3408E}"/>
              </a:ext>
            </a:extLst>
          </p:cNvPr>
          <p:cNvSpPr txBox="1"/>
          <p:nvPr/>
        </p:nvSpPr>
        <p:spPr>
          <a:xfrm>
            <a:off x="6653079" y="2369090"/>
            <a:ext cx="5538921" cy="369332"/>
          </a:xfrm>
          <a:prstGeom prst="rect">
            <a:avLst/>
          </a:prstGeom>
          <a:noFill/>
        </p:spPr>
        <p:txBody>
          <a:bodyPr wrap="square" rtlCol="0">
            <a:spAutoFit/>
          </a:bodyPr>
          <a:lstStyle/>
          <a:p>
            <a:pPr algn="ctr"/>
            <a:r>
              <a:rPr lang="en-US" b="1" dirty="0">
                <a:latin typeface="+mj-lt"/>
              </a:rPr>
              <a:t>ASHRAE Modified Hunter Curve - Fixture Units</a:t>
            </a:r>
          </a:p>
        </p:txBody>
      </p:sp>
      <p:pic>
        <p:nvPicPr>
          <p:cNvPr id="8" name="Picture 7">
            <a:extLst>
              <a:ext uri="{FF2B5EF4-FFF2-40B4-BE49-F238E27FC236}">
                <a16:creationId xmlns:a16="http://schemas.microsoft.com/office/drawing/2014/main" id="{197BD945-FCFF-C0DD-D9F0-3F3C94F8A183}"/>
              </a:ext>
            </a:extLst>
          </p:cNvPr>
          <p:cNvPicPr>
            <a:picLocks noChangeAspect="1"/>
          </p:cNvPicPr>
          <p:nvPr/>
        </p:nvPicPr>
        <p:blipFill>
          <a:blip r:embed="rId3"/>
          <a:stretch>
            <a:fillRect/>
          </a:stretch>
        </p:blipFill>
        <p:spPr>
          <a:xfrm>
            <a:off x="6321548" y="2790641"/>
            <a:ext cx="2867025" cy="1795918"/>
          </a:xfrm>
          <a:prstGeom prst="rect">
            <a:avLst/>
          </a:prstGeom>
        </p:spPr>
      </p:pic>
      <p:pic>
        <p:nvPicPr>
          <p:cNvPr id="9" name="Picture 8">
            <a:extLst>
              <a:ext uri="{FF2B5EF4-FFF2-40B4-BE49-F238E27FC236}">
                <a16:creationId xmlns:a16="http://schemas.microsoft.com/office/drawing/2014/main" id="{004CC4A9-47D5-5F45-F044-B3397293646F}"/>
              </a:ext>
            </a:extLst>
          </p:cNvPr>
          <p:cNvPicPr>
            <a:picLocks noChangeAspect="1"/>
          </p:cNvPicPr>
          <p:nvPr/>
        </p:nvPicPr>
        <p:blipFill>
          <a:blip r:embed="rId4"/>
          <a:stretch>
            <a:fillRect/>
          </a:stretch>
        </p:blipFill>
        <p:spPr>
          <a:xfrm>
            <a:off x="9258300" y="2780671"/>
            <a:ext cx="2867025" cy="4086224"/>
          </a:xfrm>
          <a:prstGeom prst="rect">
            <a:avLst/>
          </a:prstGeom>
        </p:spPr>
      </p:pic>
      <p:sp>
        <p:nvSpPr>
          <p:cNvPr id="10" name="Title 1">
            <a:extLst>
              <a:ext uri="{FF2B5EF4-FFF2-40B4-BE49-F238E27FC236}">
                <a16:creationId xmlns:a16="http://schemas.microsoft.com/office/drawing/2014/main" id="{88C02842-C3BA-644D-1807-C93771300F78}"/>
              </a:ext>
            </a:extLst>
          </p:cNvPr>
          <p:cNvSpPr txBox="1">
            <a:spLocks/>
          </p:cNvSpPr>
          <p:nvPr/>
        </p:nvSpPr>
        <p:spPr>
          <a:xfrm>
            <a:off x="550347" y="203418"/>
            <a:ext cx="11623897" cy="6542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SIZING REQUIREMENTS &amp; APPLICATION RECOMMENDATION</a:t>
            </a:r>
          </a:p>
        </p:txBody>
      </p:sp>
    </p:spTree>
    <p:extLst>
      <p:ext uri="{BB962C8B-B14F-4D97-AF65-F5344CB8AC3E}">
        <p14:creationId xmlns:p14="http://schemas.microsoft.com/office/powerpoint/2010/main" val="4235628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778DA-335C-1956-204A-1B1FAF14E63A}"/>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90384243-4461-63CE-4C63-4BD6968774E0}"/>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Sizing Inputs &amp; Their Value</a:t>
            </a:r>
          </a:p>
        </p:txBody>
      </p:sp>
      <p:sp>
        <p:nvSpPr>
          <p:cNvPr id="2" name="TextBox 1">
            <a:extLst>
              <a:ext uri="{FF2B5EF4-FFF2-40B4-BE49-F238E27FC236}">
                <a16:creationId xmlns:a16="http://schemas.microsoft.com/office/drawing/2014/main" id="{CB1CAF75-4D57-5722-B166-1256C6919D61}"/>
              </a:ext>
            </a:extLst>
          </p:cNvPr>
          <p:cNvSpPr txBox="1"/>
          <p:nvPr/>
        </p:nvSpPr>
        <p:spPr>
          <a:xfrm>
            <a:off x="214596" y="786808"/>
            <a:ext cx="7853744" cy="338554"/>
          </a:xfrm>
          <a:prstGeom prst="rect">
            <a:avLst/>
          </a:prstGeom>
          <a:noFill/>
        </p:spPr>
        <p:txBody>
          <a:bodyPr wrap="square">
            <a:spAutoFit/>
          </a:bodyPr>
          <a:lstStyle/>
          <a:p>
            <a:pPr marL="0" indent="0">
              <a:spcBef>
                <a:spcPts val="2500"/>
              </a:spcBef>
              <a:buFont typeface="Arial" panose="020B0604020202020204" pitchFamily="34" charset="0"/>
              <a:buNone/>
            </a:pPr>
            <a:r>
              <a:rPr lang="en-US" sz="1600" dirty="0">
                <a:solidFill>
                  <a:srgbClr val="FF9600"/>
                </a:solidFill>
                <a:latin typeface="+mj-lt"/>
              </a:rPr>
              <a:t>Scenario Snapshot: 12‑Story Business Hotel with Gym + Banquet</a:t>
            </a:r>
          </a:p>
        </p:txBody>
      </p:sp>
      <p:sp>
        <p:nvSpPr>
          <p:cNvPr id="6" name="TextBox 5">
            <a:extLst>
              <a:ext uri="{FF2B5EF4-FFF2-40B4-BE49-F238E27FC236}">
                <a16:creationId xmlns:a16="http://schemas.microsoft.com/office/drawing/2014/main" id="{CA570CEC-1E6F-C408-3803-68A30837D51E}"/>
              </a:ext>
            </a:extLst>
          </p:cNvPr>
          <p:cNvSpPr txBox="1"/>
          <p:nvPr/>
        </p:nvSpPr>
        <p:spPr>
          <a:xfrm>
            <a:off x="0" y="1371584"/>
            <a:ext cx="12192000" cy="461665"/>
          </a:xfrm>
          <a:prstGeom prst="rect">
            <a:avLst/>
          </a:prstGeom>
          <a:solidFill>
            <a:srgbClr val="FFFF99"/>
          </a:solidFill>
        </p:spPr>
        <p:txBody>
          <a:bodyPr wrap="square">
            <a:spAutoFit/>
          </a:bodyPr>
          <a:lstStyle/>
          <a:p>
            <a:pPr marR="0" algn="ctr"/>
            <a:r>
              <a:rPr lang="en-US" sz="2400" b="1" kern="100" dirty="0">
                <a:solidFill>
                  <a:srgbClr val="006482"/>
                </a:solidFill>
                <a:latin typeface="+mj-lt"/>
                <a:ea typeface="Aptos" panose="020B0004020202020204" pitchFamily="34" charset="0"/>
                <a:cs typeface="Times New Roman" panose="02020603050405020304" pitchFamily="18" charset="0"/>
              </a:rPr>
              <a:t>Pulling It Together — Peak GPM, GPH &amp; BTU/h Load</a:t>
            </a:r>
            <a:endParaRPr lang="en-US" sz="2400" b="1" kern="100" dirty="0">
              <a:solidFill>
                <a:srgbClr val="006482"/>
              </a:solidFill>
              <a:effectLst/>
              <a:latin typeface="+mj-lt"/>
              <a:ea typeface="Aptos" panose="020B00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22497066-8023-35FC-CBE5-DF5FA314D4AA}"/>
              </a:ext>
            </a:extLst>
          </p:cNvPr>
          <p:cNvPicPr>
            <a:picLocks noChangeAspect="1"/>
          </p:cNvPicPr>
          <p:nvPr/>
        </p:nvPicPr>
        <p:blipFill>
          <a:blip r:embed="rId3"/>
          <a:stretch>
            <a:fillRect/>
          </a:stretch>
        </p:blipFill>
        <p:spPr>
          <a:xfrm>
            <a:off x="-1" y="1833249"/>
            <a:ext cx="8751391" cy="1841926"/>
          </a:xfrm>
          <a:prstGeom prst="rect">
            <a:avLst/>
          </a:prstGeom>
        </p:spPr>
      </p:pic>
      <p:sp>
        <p:nvSpPr>
          <p:cNvPr id="5" name="TextBox 4">
            <a:extLst>
              <a:ext uri="{FF2B5EF4-FFF2-40B4-BE49-F238E27FC236}">
                <a16:creationId xmlns:a16="http://schemas.microsoft.com/office/drawing/2014/main" id="{E5AA03CC-17A0-EDF2-559C-95CAC17B8688}"/>
              </a:ext>
            </a:extLst>
          </p:cNvPr>
          <p:cNvSpPr txBox="1"/>
          <p:nvPr/>
        </p:nvSpPr>
        <p:spPr>
          <a:xfrm>
            <a:off x="8860543" y="1906011"/>
            <a:ext cx="3044378" cy="307777"/>
          </a:xfrm>
          <a:prstGeom prst="rect">
            <a:avLst/>
          </a:prstGeom>
          <a:noFill/>
        </p:spPr>
        <p:txBody>
          <a:bodyPr wrap="square">
            <a:spAutoFit/>
          </a:bodyPr>
          <a:lstStyle/>
          <a:p>
            <a:pPr algn="ctr"/>
            <a:r>
              <a:rPr lang="en-US" sz="1400" b="1" kern="100" dirty="0">
                <a:latin typeface="+mj-lt"/>
                <a:cs typeface="Times New Roman" panose="02020603050405020304" pitchFamily="18" charset="0"/>
              </a:rPr>
              <a:t>TANKLESS AND STORAGE</a:t>
            </a:r>
            <a:endParaRPr lang="en-US" sz="1400" dirty="0">
              <a:latin typeface="+mj-lt"/>
            </a:endParaRPr>
          </a:p>
        </p:txBody>
      </p:sp>
      <p:graphicFrame>
        <p:nvGraphicFramePr>
          <p:cNvPr id="8" name="Table 7">
            <a:extLst>
              <a:ext uri="{FF2B5EF4-FFF2-40B4-BE49-F238E27FC236}">
                <a16:creationId xmlns:a16="http://schemas.microsoft.com/office/drawing/2014/main" id="{22CEA00A-720A-D6CE-FE4B-DFCAFE559737}"/>
              </a:ext>
            </a:extLst>
          </p:cNvPr>
          <p:cNvGraphicFramePr>
            <a:graphicFrameLocks noGrp="1"/>
          </p:cNvGraphicFramePr>
          <p:nvPr>
            <p:extLst>
              <p:ext uri="{D42A27DB-BD31-4B8C-83A1-F6EECF244321}">
                <p14:modId xmlns:p14="http://schemas.microsoft.com/office/powerpoint/2010/main" val="2001020007"/>
              </p:ext>
            </p:extLst>
          </p:nvPr>
        </p:nvGraphicFramePr>
        <p:xfrm>
          <a:off x="8860543" y="2271219"/>
          <a:ext cx="3044378" cy="372110"/>
        </p:xfrm>
        <a:graphic>
          <a:graphicData uri="http://schemas.openxmlformats.org/drawingml/2006/table">
            <a:tbl>
              <a:tblPr>
                <a:tableStyleId>{5C22544A-7EE6-4342-B048-85BDC9FD1C3A}</a:tableStyleId>
              </a:tblPr>
              <a:tblGrid>
                <a:gridCol w="1857374">
                  <a:extLst>
                    <a:ext uri="{9D8B030D-6E8A-4147-A177-3AD203B41FA5}">
                      <a16:colId xmlns:a16="http://schemas.microsoft.com/office/drawing/2014/main" val="180140718"/>
                    </a:ext>
                  </a:extLst>
                </a:gridCol>
                <a:gridCol w="1187004">
                  <a:extLst>
                    <a:ext uri="{9D8B030D-6E8A-4147-A177-3AD203B41FA5}">
                      <a16:colId xmlns:a16="http://schemas.microsoft.com/office/drawing/2014/main" val="3633290523"/>
                    </a:ext>
                  </a:extLst>
                </a:gridCol>
              </a:tblGrid>
              <a:tr h="303614">
                <a:tc>
                  <a:txBody>
                    <a:bodyPr/>
                    <a:lstStyle/>
                    <a:p>
                      <a:pPr algn="ctr" fontAlgn="b"/>
                      <a:r>
                        <a:rPr lang="en-US" sz="1200" b="1" u="none" strike="noStrike" dirty="0">
                          <a:effectLst/>
                          <a:latin typeface="+mj-lt"/>
                        </a:rPr>
                        <a:t>Demand Factor x Total GPH = Peak Demand</a:t>
                      </a:r>
                      <a:endParaRPr lang="en-US" sz="1200" b="1" i="0" u="none" strike="noStrike" dirty="0">
                        <a:solidFill>
                          <a:srgbClr val="000000"/>
                        </a:solidFill>
                        <a:effectLst/>
                        <a:latin typeface="+mj-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200" b="1" u="none" strike="noStrike" dirty="0">
                          <a:effectLst/>
                          <a:latin typeface="+mj-lt"/>
                        </a:rPr>
                        <a:t>0.25 x 14,620 = 3,655 GPH</a:t>
                      </a:r>
                      <a:endParaRPr lang="sv-SE" sz="1200" b="1" i="0" u="none" strike="noStrike" dirty="0">
                        <a:solidFill>
                          <a:srgbClr val="000000"/>
                        </a:solidFill>
                        <a:effectLst/>
                        <a:latin typeface="+mj-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022265144"/>
                  </a:ext>
                </a:extLst>
              </a:tr>
            </a:tbl>
          </a:graphicData>
        </a:graphic>
      </p:graphicFrame>
      <p:graphicFrame>
        <p:nvGraphicFramePr>
          <p:cNvPr id="9" name="Table 8">
            <a:extLst>
              <a:ext uri="{FF2B5EF4-FFF2-40B4-BE49-F238E27FC236}">
                <a16:creationId xmlns:a16="http://schemas.microsoft.com/office/drawing/2014/main" id="{B8F1E853-0450-5EC4-109B-4FBB47C17F57}"/>
              </a:ext>
            </a:extLst>
          </p:cNvPr>
          <p:cNvGraphicFramePr>
            <a:graphicFrameLocks noGrp="1"/>
          </p:cNvGraphicFramePr>
          <p:nvPr>
            <p:extLst>
              <p:ext uri="{D42A27DB-BD31-4B8C-83A1-F6EECF244321}">
                <p14:modId xmlns:p14="http://schemas.microsoft.com/office/powerpoint/2010/main" val="1933646750"/>
              </p:ext>
            </p:extLst>
          </p:nvPr>
        </p:nvGraphicFramePr>
        <p:xfrm>
          <a:off x="214593" y="4552353"/>
          <a:ext cx="4595531" cy="596695"/>
        </p:xfrm>
        <a:graphic>
          <a:graphicData uri="http://schemas.openxmlformats.org/drawingml/2006/table">
            <a:tbl>
              <a:tblPr>
                <a:tableStyleId>{5C22544A-7EE6-4342-B048-85BDC9FD1C3A}</a:tableStyleId>
              </a:tblPr>
              <a:tblGrid>
                <a:gridCol w="4595531">
                  <a:extLst>
                    <a:ext uri="{9D8B030D-6E8A-4147-A177-3AD203B41FA5}">
                      <a16:colId xmlns:a16="http://schemas.microsoft.com/office/drawing/2014/main" val="1105084701"/>
                    </a:ext>
                  </a:extLst>
                </a:gridCol>
              </a:tblGrid>
              <a:tr h="295481">
                <a:tc>
                  <a:txBody>
                    <a:bodyPr/>
                    <a:lstStyle/>
                    <a:p>
                      <a:pPr algn="ctr" fontAlgn="b"/>
                      <a:r>
                        <a:rPr lang="en-US" sz="1100" b="1" u="none" strike="noStrike" dirty="0">
                          <a:effectLst/>
                          <a:latin typeface="+mj-lt"/>
                        </a:rPr>
                        <a:t> </a:t>
                      </a:r>
                      <a:r>
                        <a:rPr lang="en-US" sz="1100" b="1" u="none" strike="noStrike" dirty="0">
                          <a:solidFill>
                            <a:srgbClr val="FF0000"/>
                          </a:solidFill>
                          <a:effectLst/>
                          <a:latin typeface="+mj-lt"/>
                        </a:rPr>
                        <a:t>Btu/H ( HEAT LOAD) TANKLESS =</a:t>
                      </a:r>
                      <a:r>
                        <a:rPr lang="en-US" sz="1100" b="1" u="none" strike="noStrike" dirty="0">
                          <a:effectLst/>
                          <a:latin typeface="+mj-lt"/>
                        </a:rPr>
                        <a:t>GPM x 60(min/ hr.) x p x Cp x Delta T/ eff</a:t>
                      </a:r>
                      <a:endParaRPr lang="en-US" sz="1100" b="1" i="0" u="none" strike="noStrike" dirty="0">
                        <a:solidFill>
                          <a:srgbClr val="FF0000"/>
                        </a:solidFill>
                        <a:effectLst/>
                        <a:latin typeface="+mj-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8044056"/>
                  </a:ext>
                </a:extLst>
              </a:tr>
              <a:tr h="301214">
                <a:tc>
                  <a:txBody>
                    <a:bodyPr/>
                    <a:lstStyle/>
                    <a:p>
                      <a:pPr algn="ctr" fontAlgn="b"/>
                      <a:r>
                        <a:rPr lang="pt-BR" sz="1100" b="1" u="none" strike="noStrike" dirty="0">
                          <a:effectLst/>
                          <a:latin typeface="+mj-lt"/>
                        </a:rPr>
                        <a:t>83.6 x 60 x 8.31 x 1 x (140 - 50) / .98 = 3,828,026 Btu/H</a:t>
                      </a:r>
                      <a:endParaRPr lang="pt-BR" sz="1100" b="1" i="0" u="none" strike="noStrike" dirty="0">
                        <a:solidFill>
                          <a:srgbClr val="000000"/>
                        </a:solidFill>
                        <a:effectLst/>
                        <a:latin typeface="+mj-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48380353"/>
                  </a:ext>
                </a:extLst>
              </a:tr>
            </a:tbl>
          </a:graphicData>
        </a:graphic>
      </p:graphicFrame>
      <p:graphicFrame>
        <p:nvGraphicFramePr>
          <p:cNvPr id="13" name="Table 12">
            <a:extLst>
              <a:ext uri="{FF2B5EF4-FFF2-40B4-BE49-F238E27FC236}">
                <a16:creationId xmlns:a16="http://schemas.microsoft.com/office/drawing/2014/main" id="{4A4C0F73-48C7-4A07-4D3B-FD8F598DB168}"/>
              </a:ext>
            </a:extLst>
          </p:cNvPr>
          <p:cNvGraphicFramePr>
            <a:graphicFrameLocks noGrp="1"/>
          </p:cNvGraphicFramePr>
          <p:nvPr>
            <p:extLst>
              <p:ext uri="{D42A27DB-BD31-4B8C-83A1-F6EECF244321}">
                <p14:modId xmlns:p14="http://schemas.microsoft.com/office/powerpoint/2010/main" val="2444029339"/>
              </p:ext>
            </p:extLst>
          </p:nvPr>
        </p:nvGraphicFramePr>
        <p:xfrm>
          <a:off x="214594" y="3792341"/>
          <a:ext cx="4595529" cy="596695"/>
        </p:xfrm>
        <a:graphic>
          <a:graphicData uri="http://schemas.openxmlformats.org/drawingml/2006/table">
            <a:tbl>
              <a:tblPr>
                <a:tableStyleId>{5C22544A-7EE6-4342-B048-85BDC9FD1C3A}</a:tableStyleId>
              </a:tblPr>
              <a:tblGrid>
                <a:gridCol w="4595529">
                  <a:extLst>
                    <a:ext uri="{9D8B030D-6E8A-4147-A177-3AD203B41FA5}">
                      <a16:colId xmlns:a16="http://schemas.microsoft.com/office/drawing/2014/main" val="1105084701"/>
                    </a:ext>
                  </a:extLst>
                </a:gridCol>
              </a:tblGrid>
              <a:tr h="295481">
                <a:tc>
                  <a:txBody>
                    <a:bodyPr/>
                    <a:lstStyle/>
                    <a:p>
                      <a:pPr algn="ctr" fontAlgn="b"/>
                      <a:r>
                        <a:rPr lang="en-US" sz="1100" b="1" u="none" strike="noStrike" dirty="0">
                          <a:solidFill>
                            <a:srgbClr val="FF0000"/>
                          </a:solidFill>
                          <a:effectLst/>
                          <a:latin typeface="+mj-lt"/>
                        </a:rPr>
                        <a:t>Btu/H (HEAT LOAD) T &amp; S </a:t>
                      </a:r>
                      <a:r>
                        <a:rPr lang="en-US" sz="1100" b="1" u="none" strike="noStrike" dirty="0">
                          <a:effectLst/>
                          <a:latin typeface="+mj-lt"/>
                        </a:rPr>
                        <a:t>= GPH x p x Cp x </a:t>
                      </a:r>
                      <a:r>
                        <a:rPr lang="en-US" sz="1100" b="1" u="none" strike="noStrike" dirty="0" err="1">
                          <a:effectLst/>
                          <a:latin typeface="+mj-lt"/>
                        </a:rPr>
                        <a:t>DeltaT</a:t>
                      </a:r>
                      <a:r>
                        <a:rPr lang="en-US" sz="1100" b="1" u="none" strike="noStrike" dirty="0">
                          <a:effectLst/>
                          <a:latin typeface="+mj-lt"/>
                        </a:rPr>
                        <a:t>/ eff </a:t>
                      </a:r>
                      <a:endParaRPr lang="en-US" sz="1100" b="1" i="0" u="none" strike="noStrike" dirty="0">
                        <a:solidFill>
                          <a:srgbClr val="000000"/>
                        </a:solidFill>
                        <a:effectLst/>
                        <a:latin typeface="+mj-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8044056"/>
                  </a:ext>
                </a:extLst>
              </a:tr>
              <a:tr h="301214">
                <a:tc>
                  <a:txBody>
                    <a:bodyPr/>
                    <a:lstStyle/>
                    <a:p>
                      <a:pPr algn="ctr" fontAlgn="b"/>
                      <a:r>
                        <a:rPr lang="pt-BR" sz="1100" b="1" u="none" strike="noStrike" dirty="0">
                          <a:effectLst/>
                          <a:latin typeface="+mj-lt"/>
                        </a:rPr>
                        <a:t>3655 x 8.31 x 1 x (140-50) / .98 = 2,789,362 Btu/H </a:t>
                      </a:r>
                      <a:endParaRPr lang="pt-BR" sz="1100" b="1" i="0" u="none" strike="noStrike" dirty="0">
                        <a:solidFill>
                          <a:srgbClr val="000000"/>
                        </a:solidFill>
                        <a:effectLst/>
                        <a:latin typeface="+mj-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48380353"/>
                  </a:ext>
                </a:extLst>
              </a:tr>
            </a:tbl>
          </a:graphicData>
        </a:graphic>
      </p:graphicFrame>
      <p:graphicFrame>
        <p:nvGraphicFramePr>
          <p:cNvPr id="14" name="Table 13">
            <a:extLst>
              <a:ext uri="{FF2B5EF4-FFF2-40B4-BE49-F238E27FC236}">
                <a16:creationId xmlns:a16="http://schemas.microsoft.com/office/drawing/2014/main" id="{770B5B6D-7D2F-9A31-97B0-137433153D28}"/>
              </a:ext>
            </a:extLst>
          </p:cNvPr>
          <p:cNvGraphicFramePr>
            <a:graphicFrameLocks noGrp="1"/>
          </p:cNvGraphicFramePr>
          <p:nvPr>
            <p:extLst>
              <p:ext uri="{D42A27DB-BD31-4B8C-83A1-F6EECF244321}">
                <p14:modId xmlns:p14="http://schemas.microsoft.com/office/powerpoint/2010/main" val="2053054831"/>
              </p:ext>
            </p:extLst>
          </p:nvPr>
        </p:nvGraphicFramePr>
        <p:xfrm>
          <a:off x="214594" y="5312363"/>
          <a:ext cx="4595529" cy="1059861"/>
        </p:xfrm>
        <a:graphic>
          <a:graphicData uri="http://schemas.openxmlformats.org/drawingml/2006/table">
            <a:tbl>
              <a:tblPr>
                <a:tableStyleId>{5C22544A-7EE6-4342-B048-85BDC9FD1C3A}</a:tableStyleId>
              </a:tblPr>
              <a:tblGrid>
                <a:gridCol w="4595529">
                  <a:extLst>
                    <a:ext uri="{9D8B030D-6E8A-4147-A177-3AD203B41FA5}">
                      <a16:colId xmlns:a16="http://schemas.microsoft.com/office/drawing/2014/main" val="148499598"/>
                    </a:ext>
                  </a:extLst>
                </a:gridCol>
              </a:tblGrid>
              <a:tr h="353287">
                <a:tc>
                  <a:txBody>
                    <a:bodyPr/>
                    <a:lstStyle/>
                    <a:p>
                      <a:pPr algn="ctr" fontAlgn="b"/>
                      <a:r>
                        <a:rPr lang="en-US" sz="1400" b="1" u="none" strike="noStrike" dirty="0">
                          <a:effectLst/>
                          <a:latin typeface="+mj-lt"/>
                        </a:rPr>
                        <a:t> p = density of water ( 8.31 </a:t>
                      </a:r>
                      <a:r>
                        <a:rPr lang="en-US" sz="1400" b="1" u="none" strike="noStrike" dirty="0" err="1">
                          <a:effectLst/>
                          <a:latin typeface="+mj-lt"/>
                        </a:rPr>
                        <a:t>LBm</a:t>
                      </a:r>
                      <a:r>
                        <a:rPr lang="en-US" sz="1400" b="1" u="none" strike="noStrike" dirty="0">
                          <a:effectLst/>
                          <a:latin typeface="+mj-lt"/>
                        </a:rPr>
                        <a:t> / gal)</a:t>
                      </a:r>
                      <a:endParaRPr lang="en-US" sz="1400" b="1" i="0" u="none" strike="noStrike" dirty="0">
                        <a:solidFill>
                          <a:srgbClr val="000000"/>
                        </a:solidFill>
                        <a:effectLst/>
                        <a:latin typeface="+mj-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3898098029"/>
                  </a:ext>
                </a:extLst>
              </a:tr>
              <a:tr h="353287">
                <a:tc>
                  <a:txBody>
                    <a:bodyPr/>
                    <a:lstStyle/>
                    <a:p>
                      <a:pPr algn="ctr" fontAlgn="b"/>
                      <a:r>
                        <a:rPr lang="en-US" sz="1400" b="1" u="none" strike="noStrike" dirty="0">
                          <a:effectLst/>
                          <a:latin typeface="+mj-lt"/>
                        </a:rPr>
                        <a:t>Cp = Specific Heat [1 Btu/ (</a:t>
                      </a:r>
                      <a:r>
                        <a:rPr lang="en-US" sz="1400" b="1" u="none" strike="noStrike" dirty="0" err="1">
                          <a:effectLst/>
                          <a:latin typeface="+mj-lt"/>
                        </a:rPr>
                        <a:t>LBm</a:t>
                      </a:r>
                      <a:r>
                        <a:rPr lang="en-US" sz="1400" b="1" u="none" strike="noStrike" dirty="0">
                          <a:effectLst/>
                          <a:latin typeface="+mj-lt"/>
                        </a:rPr>
                        <a:t> x deg F)] </a:t>
                      </a:r>
                      <a:endParaRPr lang="en-US" sz="1400" b="1" i="0" u="none" strike="noStrike" dirty="0">
                        <a:solidFill>
                          <a:srgbClr val="000000"/>
                        </a:solidFill>
                        <a:effectLst/>
                        <a:latin typeface="+mj-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3815702019"/>
                  </a:ext>
                </a:extLst>
              </a:tr>
              <a:tr h="353287">
                <a:tc>
                  <a:txBody>
                    <a:bodyPr/>
                    <a:lstStyle/>
                    <a:p>
                      <a:pPr algn="ctr" fontAlgn="b"/>
                      <a:r>
                        <a:rPr lang="fr-FR" sz="1400" b="1" u="none" strike="noStrike" dirty="0">
                          <a:effectLst/>
                          <a:latin typeface="+mj-lt"/>
                        </a:rPr>
                        <a:t>Delta T = Temp Rise ( Tout - Tin)</a:t>
                      </a:r>
                      <a:endParaRPr lang="fr-FR" sz="1400" b="1" i="0" u="none" strike="noStrike" dirty="0">
                        <a:solidFill>
                          <a:srgbClr val="000000"/>
                        </a:solidFill>
                        <a:effectLst/>
                        <a:latin typeface="+mj-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829138403"/>
                  </a:ext>
                </a:extLst>
              </a:tr>
            </a:tbl>
          </a:graphicData>
        </a:graphic>
      </p:graphicFrame>
      <p:pic>
        <p:nvPicPr>
          <p:cNvPr id="16" name="Picture 15">
            <a:extLst>
              <a:ext uri="{FF2B5EF4-FFF2-40B4-BE49-F238E27FC236}">
                <a16:creationId xmlns:a16="http://schemas.microsoft.com/office/drawing/2014/main" id="{C9300F67-E57E-290E-6312-A1C793D28A93}"/>
              </a:ext>
            </a:extLst>
          </p:cNvPr>
          <p:cNvPicPr>
            <a:picLocks noChangeAspect="1"/>
          </p:cNvPicPr>
          <p:nvPr/>
        </p:nvPicPr>
        <p:blipFill>
          <a:blip r:embed="rId4"/>
          <a:stretch>
            <a:fillRect/>
          </a:stretch>
        </p:blipFill>
        <p:spPr>
          <a:xfrm>
            <a:off x="7804460" y="3785039"/>
            <a:ext cx="4387538" cy="3054648"/>
          </a:xfrm>
          <a:prstGeom prst="rect">
            <a:avLst/>
          </a:prstGeom>
        </p:spPr>
      </p:pic>
      <p:sp>
        <p:nvSpPr>
          <p:cNvPr id="15" name="TextBox 14">
            <a:extLst>
              <a:ext uri="{FF2B5EF4-FFF2-40B4-BE49-F238E27FC236}">
                <a16:creationId xmlns:a16="http://schemas.microsoft.com/office/drawing/2014/main" id="{21F1CFC5-C67A-85A8-3776-34DEDCF34E02}"/>
              </a:ext>
            </a:extLst>
          </p:cNvPr>
          <p:cNvSpPr txBox="1"/>
          <p:nvPr/>
        </p:nvSpPr>
        <p:spPr>
          <a:xfrm>
            <a:off x="8220076" y="3672314"/>
            <a:ext cx="3848100" cy="307777"/>
          </a:xfrm>
          <a:prstGeom prst="rect">
            <a:avLst/>
          </a:prstGeom>
          <a:noFill/>
        </p:spPr>
        <p:txBody>
          <a:bodyPr wrap="square">
            <a:spAutoFit/>
          </a:bodyPr>
          <a:lstStyle/>
          <a:p>
            <a:pPr algn="ctr"/>
            <a:r>
              <a:rPr lang="en-US" sz="1400" b="1" kern="100" dirty="0">
                <a:latin typeface="+mj-lt"/>
                <a:cs typeface="Times New Roman" panose="02020603050405020304" pitchFamily="18" charset="0"/>
              </a:rPr>
              <a:t>TANKLESS ONLY</a:t>
            </a:r>
            <a:endParaRPr lang="en-US" sz="1400" dirty="0">
              <a:latin typeface="+mj-lt"/>
            </a:endParaRPr>
          </a:p>
        </p:txBody>
      </p:sp>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90D44CF8-62B5-1AC8-408F-39999EE83F72}"/>
                  </a:ext>
                </a:extLst>
              </p14:cNvPr>
              <p14:cNvContentPartPr/>
              <p14:nvPr/>
            </p14:nvContentPartPr>
            <p14:xfrm>
              <a:off x="8989674" y="6051781"/>
              <a:ext cx="360" cy="360"/>
            </p14:xfrm>
          </p:contentPart>
        </mc:Choice>
        <mc:Fallback xmlns="">
          <p:pic>
            <p:nvPicPr>
              <p:cNvPr id="17" name="Ink 16">
                <a:extLst>
                  <a:ext uri="{FF2B5EF4-FFF2-40B4-BE49-F238E27FC236}">
                    <a16:creationId xmlns:a16="http://schemas.microsoft.com/office/drawing/2014/main" id="{90D44CF8-62B5-1AC8-408F-39999EE83F72}"/>
                  </a:ext>
                </a:extLst>
              </p:cNvPr>
              <p:cNvPicPr/>
              <p:nvPr/>
            </p:nvPicPr>
            <p:blipFill>
              <a:blip r:embed="rId6"/>
              <a:stretch>
                <a:fillRect/>
              </a:stretch>
            </p:blipFill>
            <p:spPr>
              <a:xfrm>
                <a:off x="8961234" y="6023341"/>
                <a:ext cx="57240" cy="57240"/>
              </a:xfrm>
              <a:prstGeom prst="rect">
                <a:avLst/>
              </a:prstGeom>
            </p:spPr>
          </p:pic>
        </mc:Fallback>
      </mc:AlternateContent>
      <p:sp>
        <p:nvSpPr>
          <p:cNvPr id="4" name="Title 1">
            <a:extLst>
              <a:ext uri="{FF2B5EF4-FFF2-40B4-BE49-F238E27FC236}">
                <a16:creationId xmlns:a16="http://schemas.microsoft.com/office/drawing/2014/main" id="{5F467C99-8C2D-4FEC-FD7C-45D6227BDF3B}"/>
              </a:ext>
            </a:extLst>
          </p:cNvPr>
          <p:cNvSpPr txBox="1">
            <a:spLocks/>
          </p:cNvSpPr>
          <p:nvPr/>
        </p:nvSpPr>
        <p:spPr>
          <a:xfrm>
            <a:off x="550347" y="203418"/>
            <a:ext cx="11623897" cy="6542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SIZING REQUIREMENTS &amp; APPLICATION RECOMMENDATION</a:t>
            </a:r>
          </a:p>
        </p:txBody>
      </p:sp>
    </p:spTree>
    <p:extLst>
      <p:ext uri="{BB962C8B-B14F-4D97-AF65-F5344CB8AC3E}">
        <p14:creationId xmlns:p14="http://schemas.microsoft.com/office/powerpoint/2010/main" val="113531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962061E-B765-F820-EDA5-99FA93A61EB2}"/>
              </a:ext>
            </a:extLst>
          </p:cNvPr>
          <p:cNvPicPr>
            <a:picLocks noChangeAspect="1"/>
          </p:cNvPicPr>
          <p:nvPr/>
        </p:nvPicPr>
        <p:blipFill>
          <a:blip r:embed="rId2"/>
          <a:stretch>
            <a:fillRect/>
          </a:stretch>
        </p:blipFill>
        <p:spPr>
          <a:xfrm>
            <a:off x="3555271" y="4345127"/>
            <a:ext cx="2645893" cy="1316850"/>
          </a:xfrm>
          <a:prstGeom prst="rect">
            <a:avLst/>
          </a:prstGeom>
        </p:spPr>
      </p:pic>
      <p:sp>
        <p:nvSpPr>
          <p:cNvPr id="7" name="TextBox 6">
            <a:extLst>
              <a:ext uri="{FF2B5EF4-FFF2-40B4-BE49-F238E27FC236}">
                <a16:creationId xmlns:a16="http://schemas.microsoft.com/office/drawing/2014/main" id="{D7B6700E-8050-DF8F-1A92-477191AAA0DE}"/>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Introduction to Commercial Water Heating</a:t>
            </a:r>
          </a:p>
        </p:txBody>
      </p:sp>
      <p:sp>
        <p:nvSpPr>
          <p:cNvPr id="11" name="Title 1">
            <a:extLst>
              <a:ext uri="{FF2B5EF4-FFF2-40B4-BE49-F238E27FC236}">
                <a16:creationId xmlns:a16="http://schemas.microsoft.com/office/drawing/2014/main" id="{C18FAEFF-C68E-301C-C0D2-3EE3BDB61DD2}"/>
              </a:ext>
            </a:extLst>
          </p:cNvPr>
          <p:cNvSpPr>
            <a:spLocks noGrp="1"/>
          </p:cNvSpPr>
          <p:nvPr>
            <p:ph type="title"/>
          </p:nvPr>
        </p:nvSpPr>
        <p:spPr>
          <a:xfrm>
            <a:off x="287079" y="136527"/>
            <a:ext cx="11623897" cy="654224"/>
          </a:xfrm>
        </p:spPr>
        <p:txBody>
          <a:bodyPr/>
          <a:lstStyle/>
          <a:p>
            <a:r>
              <a:rPr lang="en-US" sz="3600" dirty="0"/>
              <a:t>COMMERCIAL WATER HEATING ESSENTIALS</a:t>
            </a:r>
          </a:p>
        </p:txBody>
      </p:sp>
      <p:sp>
        <p:nvSpPr>
          <p:cNvPr id="13" name="TextBox 12">
            <a:extLst>
              <a:ext uri="{FF2B5EF4-FFF2-40B4-BE49-F238E27FC236}">
                <a16:creationId xmlns:a16="http://schemas.microsoft.com/office/drawing/2014/main" id="{9F5A7EFD-1F59-118A-E3DF-6A8D3CB55318}"/>
              </a:ext>
            </a:extLst>
          </p:cNvPr>
          <p:cNvSpPr txBox="1"/>
          <p:nvPr/>
        </p:nvSpPr>
        <p:spPr>
          <a:xfrm>
            <a:off x="317145" y="1612556"/>
            <a:ext cx="6291274" cy="1877437"/>
          </a:xfrm>
          <a:prstGeom prst="rect">
            <a:avLst/>
          </a:prstGeom>
          <a:noFill/>
        </p:spPr>
        <p:txBody>
          <a:bodyPr wrap="square">
            <a:spAutoFit/>
          </a:bodyPr>
          <a:lstStyle/>
          <a:p>
            <a:pPr marL="0" indent="0">
              <a:spcBef>
                <a:spcPts val="2500"/>
              </a:spcBef>
              <a:buFont typeface="Arial" panose="020B0604020202020204" pitchFamily="34" charset="0"/>
              <a:buNone/>
            </a:pPr>
            <a:r>
              <a:rPr lang="en-US" sz="3200" dirty="0">
                <a:solidFill>
                  <a:srgbClr val="FF9600"/>
                </a:solidFill>
                <a:latin typeface="+mj-lt"/>
              </a:rPr>
              <a:t>Critical Role in Industries</a:t>
            </a:r>
          </a:p>
          <a:p>
            <a:pPr marL="0" lvl="1" indent="0">
              <a:buFont typeface="Arial" panose="020B0604020202020204" pitchFamily="34" charset="0"/>
              <a:buNone/>
            </a:pPr>
            <a:r>
              <a:rPr lang="en-US" sz="2800" dirty="0"/>
              <a:t>Commercial water heating supports essential operations across hospitality, healthcare, education, and food service industries.</a:t>
            </a:r>
          </a:p>
        </p:txBody>
      </p:sp>
      <p:pic>
        <p:nvPicPr>
          <p:cNvPr id="2" name="Picture 1">
            <a:extLst>
              <a:ext uri="{FF2B5EF4-FFF2-40B4-BE49-F238E27FC236}">
                <a16:creationId xmlns:a16="http://schemas.microsoft.com/office/drawing/2014/main" id="{23C85605-9C80-9D08-F9F4-4F4E98ED28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9644" y="1441038"/>
            <a:ext cx="4432176" cy="4438263"/>
          </a:xfrm>
          <a:prstGeom prst="rect">
            <a:avLst/>
          </a:prstGeom>
        </p:spPr>
      </p:pic>
      <p:sp>
        <p:nvSpPr>
          <p:cNvPr id="3" name="Rectangle: Rounded Corners 2">
            <a:extLst>
              <a:ext uri="{FF2B5EF4-FFF2-40B4-BE49-F238E27FC236}">
                <a16:creationId xmlns:a16="http://schemas.microsoft.com/office/drawing/2014/main" id="{15526D7E-CB4F-17B1-AD37-74BCDE270CEB}"/>
              </a:ext>
            </a:extLst>
          </p:cNvPr>
          <p:cNvSpPr/>
          <p:nvPr/>
        </p:nvSpPr>
        <p:spPr>
          <a:xfrm>
            <a:off x="542925" y="4311798"/>
            <a:ext cx="5706701" cy="1383509"/>
          </a:xfrm>
          <a:prstGeom prst="roundRect">
            <a:avLst>
              <a:gd name="adj" fmla="val 50000"/>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93DA8A4-DBA7-1B29-201F-2ACDE5F99B83}"/>
              </a:ext>
            </a:extLst>
          </p:cNvPr>
          <p:cNvSpPr txBox="1"/>
          <p:nvPr/>
        </p:nvSpPr>
        <p:spPr>
          <a:xfrm>
            <a:off x="755545" y="4395834"/>
            <a:ext cx="3036527" cy="1200329"/>
          </a:xfrm>
          <a:prstGeom prst="rect">
            <a:avLst/>
          </a:prstGeom>
          <a:noFill/>
        </p:spPr>
        <p:txBody>
          <a:bodyPr wrap="square">
            <a:spAutoFit/>
          </a:bodyPr>
          <a:lstStyle/>
          <a:p>
            <a:pPr>
              <a:spcBef>
                <a:spcPts val="2500"/>
              </a:spcBef>
            </a:pPr>
            <a:r>
              <a:rPr lang="en-US" sz="2400" dirty="0">
                <a:solidFill>
                  <a:srgbClr val="FF9600"/>
                </a:solidFill>
                <a:latin typeface="+mj-lt"/>
              </a:rPr>
              <a:t>Other Industries</a:t>
            </a:r>
          </a:p>
          <a:p>
            <a:pPr marL="342900" lvl="1" indent="-342900">
              <a:buFont typeface="Courier New" panose="02070309020205020404" pitchFamily="49" charset="0"/>
              <a:buChar char="o"/>
            </a:pPr>
            <a:r>
              <a:rPr lang="en-US" sz="2400" dirty="0"/>
              <a:t>Food Manufacturing</a:t>
            </a:r>
          </a:p>
          <a:p>
            <a:pPr marL="342900" lvl="1" indent="-342900">
              <a:buFont typeface="Courier New" panose="02070309020205020404" pitchFamily="49" charset="0"/>
              <a:buChar char="o"/>
            </a:pPr>
            <a:r>
              <a:rPr lang="en-US" sz="2400" dirty="0"/>
              <a:t>Laundromats</a:t>
            </a:r>
            <a:endParaRPr lang="en-US" sz="1600" dirty="0"/>
          </a:p>
        </p:txBody>
      </p:sp>
    </p:spTree>
    <p:extLst>
      <p:ext uri="{BB962C8B-B14F-4D97-AF65-F5344CB8AC3E}">
        <p14:creationId xmlns:p14="http://schemas.microsoft.com/office/powerpoint/2010/main" val="347139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D6D25-3AC2-8D10-9AE5-E7367B7FA900}"/>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AA4239CA-FF57-FA21-1F42-3FC7572940DF}"/>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Sizing Inputs &amp; Their Value</a:t>
            </a:r>
          </a:p>
        </p:txBody>
      </p:sp>
      <p:sp>
        <p:nvSpPr>
          <p:cNvPr id="11" name="Title 1">
            <a:extLst>
              <a:ext uri="{FF2B5EF4-FFF2-40B4-BE49-F238E27FC236}">
                <a16:creationId xmlns:a16="http://schemas.microsoft.com/office/drawing/2014/main" id="{F58D12FD-BFAE-9EC7-A2A7-DA31282A83BC}"/>
              </a:ext>
            </a:extLst>
          </p:cNvPr>
          <p:cNvSpPr>
            <a:spLocks noGrp="1"/>
          </p:cNvSpPr>
          <p:nvPr>
            <p:ph type="title"/>
          </p:nvPr>
        </p:nvSpPr>
        <p:spPr>
          <a:xfrm>
            <a:off x="287079" y="136527"/>
            <a:ext cx="11623897" cy="654224"/>
          </a:xfrm>
        </p:spPr>
        <p:txBody>
          <a:bodyPr/>
          <a:lstStyle/>
          <a:p>
            <a:r>
              <a:rPr lang="en-US" sz="3600" dirty="0"/>
              <a:t>SIZING REQUIREMENTS &amp; APPLICATION RECOMMENDATION</a:t>
            </a:r>
          </a:p>
        </p:txBody>
      </p:sp>
      <p:sp>
        <p:nvSpPr>
          <p:cNvPr id="2" name="TextBox 1">
            <a:extLst>
              <a:ext uri="{FF2B5EF4-FFF2-40B4-BE49-F238E27FC236}">
                <a16:creationId xmlns:a16="http://schemas.microsoft.com/office/drawing/2014/main" id="{7EFAE72E-37F0-7893-ACEB-5A16D156A776}"/>
              </a:ext>
            </a:extLst>
          </p:cNvPr>
          <p:cNvSpPr txBox="1"/>
          <p:nvPr/>
        </p:nvSpPr>
        <p:spPr>
          <a:xfrm>
            <a:off x="214596" y="786808"/>
            <a:ext cx="7853744" cy="338554"/>
          </a:xfrm>
          <a:prstGeom prst="rect">
            <a:avLst/>
          </a:prstGeom>
          <a:noFill/>
        </p:spPr>
        <p:txBody>
          <a:bodyPr wrap="square">
            <a:spAutoFit/>
          </a:bodyPr>
          <a:lstStyle/>
          <a:p>
            <a:pPr marL="0" indent="0">
              <a:spcBef>
                <a:spcPts val="2500"/>
              </a:spcBef>
              <a:buFont typeface="Arial" panose="020B0604020202020204" pitchFamily="34" charset="0"/>
              <a:buNone/>
            </a:pPr>
            <a:r>
              <a:rPr lang="en-US" sz="1600" dirty="0">
                <a:solidFill>
                  <a:srgbClr val="FF9600"/>
                </a:solidFill>
                <a:latin typeface="+mj-lt"/>
              </a:rPr>
              <a:t>Scenario Snapshot: 12‑Story Business Hotel with Gym + Banquet</a:t>
            </a:r>
          </a:p>
        </p:txBody>
      </p:sp>
      <p:sp>
        <p:nvSpPr>
          <p:cNvPr id="6" name="TextBox 5">
            <a:extLst>
              <a:ext uri="{FF2B5EF4-FFF2-40B4-BE49-F238E27FC236}">
                <a16:creationId xmlns:a16="http://schemas.microsoft.com/office/drawing/2014/main" id="{608FB422-0E86-B4BC-A34E-DCFC613D4B42}"/>
              </a:ext>
            </a:extLst>
          </p:cNvPr>
          <p:cNvSpPr txBox="1"/>
          <p:nvPr/>
        </p:nvSpPr>
        <p:spPr>
          <a:xfrm>
            <a:off x="0" y="1371584"/>
            <a:ext cx="12192000" cy="461665"/>
          </a:xfrm>
          <a:prstGeom prst="rect">
            <a:avLst/>
          </a:prstGeom>
          <a:solidFill>
            <a:srgbClr val="FFFF99"/>
          </a:solidFill>
        </p:spPr>
        <p:txBody>
          <a:bodyPr wrap="square">
            <a:spAutoFit/>
          </a:bodyPr>
          <a:lstStyle/>
          <a:p>
            <a:pPr marR="0" algn="ctr"/>
            <a:r>
              <a:rPr lang="en-US" sz="2400" b="1" kern="100" dirty="0">
                <a:solidFill>
                  <a:srgbClr val="006482"/>
                </a:solidFill>
                <a:latin typeface="+mj-lt"/>
                <a:ea typeface="Aptos" panose="020B0004020202020204" pitchFamily="34" charset="0"/>
                <a:cs typeface="Times New Roman" panose="02020603050405020304" pitchFamily="18" charset="0"/>
              </a:rPr>
              <a:t>Pulling It Together — Total Units</a:t>
            </a:r>
            <a:endParaRPr lang="en-US" sz="2400" b="1" kern="100" dirty="0">
              <a:solidFill>
                <a:srgbClr val="006482"/>
              </a:solidFill>
              <a:effectLst/>
              <a:latin typeface="+mj-lt"/>
              <a:ea typeface="Aptos" panose="020B0004020202020204" pitchFamily="34" charset="0"/>
              <a:cs typeface="Times New Roman" panose="02020603050405020304" pitchFamily="18" charset="0"/>
            </a:endParaRPr>
          </a:p>
        </p:txBody>
      </p:sp>
      <p:graphicFrame>
        <p:nvGraphicFramePr>
          <p:cNvPr id="12" name="Diagram 11">
            <a:extLst>
              <a:ext uri="{FF2B5EF4-FFF2-40B4-BE49-F238E27FC236}">
                <a16:creationId xmlns:a16="http://schemas.microsoft.com/office/drawing/2014/main" id="{2EF34A69-F499-BE37-AAED-A3127C7143BB}"/>
              </a:ext>
            </a:extLst>
          </p:cNvPr>
          <p:cNvGraphicFramePr/>
          <p:nvPr>
            <p:extLst>
              <p:ext uri="{D42A27DB-BD31-4B8C-83A1-F6EECF244321}">
                <p14:modId xmlns:p14="http://schemas.microsoft.com/office/powerpoint/2010/main" val="3348337958"/>
              </p:ext>
            </p:extLst>
          </p:nvPr>
        </p:nvGraphicFramePr>
        <p:xfrm>
          <a:off x="6096000" y="1833249"/>
          <a:ext cx="6096000" cy="50247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DEAA1402-7450-E102-AC5B-E9A598837554}"/>
              </a:ext>
            </a:extLst>
          </p:cNvPr>
          <p:cNvSpPr txBox="1"/>
          <p:nvPr/>
        </p:nvSpPr>
        <p:spPr>
          <a:xfrm>
            <a:off x="0" y="1840735"/>
            <a:ext cx="12192000" cy="1754326"/>
          </a:xfrm>
          <a:prstGeom prst="rect">
            <a:avLst/>
          </a:prstGeom>
          <a:noFill/>
        </p:spPr>
        <p:txBody>
          <a:bodyPr wrap="square" rtlCol="0">
            <a:spAutoFit/>
          </a:bodyPr>
          <a:lstStyle/>
          <a:p>
            <a:pPr marL="342900" indent="-342900">
              <a:buFont typeface="Wingdings" panose="05000000000000000000" pitchFamily="2" charset="2"/>
              <a:buChar char="v"/>
            </a:pPr>
            <a:r>
              <a:rPr lang="en-US" dirty="0">
                <a:latin typeface="+mj-lt"/>
              </a:rPr>
              <a:t>Choice of equipment design does take retrofit into account; however, application alone is the main deciding factor. </a:t>
            </a:r>
            <a:r>
              <a:rPr lang="en-US" b="1" dirty="0">
                <a:latin typeface="+mj-lt"/>
              </a:rPr>
              <a:t>Add +1 or +2 to system design for redundancy, and serviceability.</a:t>
            </a:r>
          </a:p>
          <a:p>
            <a:pPr marL="342900" indent="-342900">
              <a:buFont typeface="Wingdings" panose="05000000000000000000" pitchFamily="2" charset="2"/>
              <a:buChar char="v"/>
            </a:pPr>
            <a:r>
              <a:rPr lang="en-US" dirty="0">
                <a:latin typeface="+mj-lt"/>
              </a:rPr>
              <a:t>Recommendations are typically made on a </a:t>
            </a:r>
            <a:r>
              <a:rPr lang="en-US" b="1" dirty="0">
                <a:latin typeface="+mj-lt"/>
              </a:rPr>
              <a:t>case‑by‑case basis</a:t>
            </a:r>
            <a:r>
              <a:rPr lang="en-US" dirty="0">
                <a:latin typeface="+mj-lt"/>
              </a:rPr>
              <a:t>, with the specific application being one of the most critical factors. </a:t>
            </a:r>
          </a:p>
          <a:p>
            <a:pPr marL="342900" indent="-342900">
              <a:buFont typeface="Wingdings" panose="05000000000000000000" pitchFamily="2" charset="2"/>
              <a:buChar char="v"/>
            </a:pPr>
            <a:r>
              <a:rPr lang="en-US" dirty="0">
                <a:latin typeface="+mj-lt"/>
              </a:rPr>
              <a:t>By understanding the types of fixtures commonly used in different applications, one can more accurately anticipate the appropriate system design direction.</a:t>
            </a:r>
          </a:p>
        </p:txBody>
      </p:sp>
      <p:graphicFrame>
        <p:nvGraphicFramePr>
          <p:cNvPr id="3" name="Table 2">
            <a:extLst>
              <a:ext uri="{FF2B5EF4-FFF2-40B4-BE49-F238E27FC236}">
                <a16:creationId xmlns:a16="http://schemas.microsoft.com/office/drawing/2014/main" id="{CF6084D7-25DF-6EF2-6F4B-925F245F86B5}"/>
              </a:ext>
            </a:extLst>
          </p:cNvPr>
          <p:cNvGraphicFramePr>
            <a:graphicFrameLocks noGrp="1"/>
          </p:cNvGraphicFramePr>
          <p:nvPr>
            <p:extLst>
              <p:ext uri="{D42A27DB-BD31-4B8C-83A1-F6EECF244321}">
                <p14:modId xmlns:p14="http://schemas.microsoft.com/office/powerpoint/2010/main" val="1579950448"/>
              </p:ext>
            </p:extLst>
          </p:nvPr>
        </p:nvGraphicFramePr>
        <p:xfrm>
          <a:off x="0" y="3801948"/>
          <a:ext cx="12191999" cy="1127760"/>
        </p:xfrm>
        <a:graphic>
          <a:graphicData uri="http://schemas.openxmlformats.org/drawingml/2006/table">
            <a:tbl>
              <a:tblPr firstRow="1" bandRow="1">
                <a:tableStyleId>{073A0DAA-6AF3-43AB-8588-CEC1D06C72B9}</a:tableStyleId>
              </a:tblPr>
              <a:tblGrid>
                <a:gridCol w="2028825">
                  <a:extLst>
                    <a:ext uri="{9D8B030D-6E8A-4147-A177-3AD203B41FA5}">
                      <a16:colId xmlns:a16="http://schemas.microsoft.com/office/drawing/2014/main" val="4140850461"/>
                    </a:ext>
                  </a:extLst>
                </a:gridCol>
                <a:gridCol w="1104900">
                  <a:extLst>
                    <a:ext uri="{9D8B030D-6E8A-4147-A177-3AD203B41FA5}">
                      <a16:colId xmlns:a16="http://schemas.microsoft.com/office/drawing/2014/main" val="701835762"/>
                    </a:ext>
                  </a:extLst>
                </a:gridCol>
                <a:gridCol w="781050">
                  <a:extLst>
                    <a:ext uri="{9D8B030D-6E8A-4147-A177-3AD203B41FA5}">
                      <a16:colId xmlns:a16="http://schemas.microsoft.com/office/drawing/2014/main" val="126817709"/>
                    </a:ext>
                  </a:extLst>
                </a:gridCol>
                <a:gridCol w="1072900">
                  <a:extLst>
                    <a:ext uri="{9D8B030D-6E8A-4147-A177-3AD203B41FA5}">
                      <a16:colId xmlns:a16="http://schemas.microsoft.com/office/drawing/2014/main" val="3562458390"/>
                    </a:ext>
                  </a:extLst>
                </a:gridCol>
                <a:gridCol w="1560534">
                  <a:extLst>
                    <a:ext uri="{9D8B030D-6E8A-4147-A177-3AD203B41FA5}">
                      <a16:colId xmlns:a16="http://schemas.microsoft.com/office/drawing/2014/main" val="439047287"/>
                    </a:ext>
                  </a:extLst>
                </a:gridCol>
                <a:gridCol w="1374055">
                  <a:extLst>
                    <a:ext uri="{9D8B030D-6E8A-4147-A177-3AD203B41FA5}">
                      <a16:colId xmlns:a16="http://schemas.microsoft.com/office/drawing/2014/main" val="1277531504"/>
                    </a:ext>
                  </a:extLst>
                </a:gridCol>
                <a:gridCol w="1423245">
                  <a:extLst>
                    <a:ext uri="{9D8B030D-6E8A-4147-A177-3AD203B41FA5}">
                      <a16:colId xmlns:a16="http://schemas.microsoft.com/office/drawing/2014/main" val="2497857396"/>
                    </a:ext>
                  </a:extLst>
                </a:gridCol>
                <a:gridCol w="1423245">
                  <a:extLst>
                    <a:ext uri="{9D8B030D-6E8A-4147-A177-3AD203B41FA5}">
                      <a16:colId xmlns:a16="http://schemas.microsoft.com/office/drawing/2014/main" val="3995048283"/>
                    </a:ext>
                  </a:extLst>
                </a:gridCol>
                <a:gridCol w="1423245">
                  <a:extLst>
                    <a:ext uri="{9D8B030D-6E8A-4147-A177-3AD203B41FA5}">
                      <a16:colId xmlns:a16="http://schemas.microsoft.com/office/drawing/2014/main" val="691503696"/>
                    </a:ext>
                  </a:extLst>
                </a:gridCol>
              </a:tblGrid>
              <a:tr h="164601">
                <a:tc>
                  <a:txBody>
                    <a:bodyPr/>
                    <a:lstStyle/>
                    <a:p>
                      <a:pPr algn="ctr"/>
                      <a:r>
                        <a:rPr lang="en-US" sz="1400" dirty="0">
                          <a:latin typeface="+mj-lt"/>
                        </a:rPr>
                        <a:t>Options</a:t>
                      </a:r>
                    </a:p>
                  </a:txBody>
                  <a:tcPr/>
                </a:tc>
                <a:tc>
                  <a:txBody>
                    <a:bodyPr/>
                    <a:lstStyle/>
                    <a:p>
                      <a:pPr algn="ctr"/>
                      <a:r>
                        <a:rPr lang="en-US" sz="1400" dirty="0">
                          <a:latin typeface="+mj-lt"/>
                        </a:rPr>
                        <a:t>Model</a:t>
                      </a:r>
                    </a:p>
                  </a:txBody>
                  <a:tcPr/>
                </a:tc>
                <a:tc>
                  <a:txBody>
                    <a:bodyPr/>
                    <a:lstStyle/>
                    <a:p>
                      <a:pPr algn="ctr"/>
                      <a:r>
                        <a:rPr lang="en-US" sz="1400" dirty="0">
                          <a:latin typeface="+mj-lt"/>
                        </a:rPr>
                        <a:t>Qty of Racks</a:t>
                      </a:r>
                    </a:p>
                  </a:txBody>
                  <a:tcPr/>
                </a:tc>
                <a:tc>
                  <a:txBody>
                    <a:bodyPr/>
                    <a:lstStyle/>
                    <a:p>
                      <a:pPr algn="ctr"/>
                      <a:r>
                        <a:rPr lang="en-US" sz="1400" dirty="0">
                          <a:latin typeface="+mj-lt"/>
                        </a:rPr>
                        <a:t>Qty of Heaters</a:t>
                      </a:r>
                    </a:p>
                  </a:txBody>
                  <a:tcPr/>
                </a:tc>
                <a:tc>
                  <a:txBody>
                    <a:bodyPr/>
                    <a:lstStyle/>
                    <a:p>
                      <a:pPr algn="ctr"/>
                      <a:r>
                        <a:rPr lang="en-US" sz="1400" dirty="0">
                          <a:latin typeface="+mj-lt"/>
                        </a:rPr>
                        <a:t>Qty of Storage Tanks (175 gal.)</a:t>
                      </a:r>
                    </a:p>
                  </a:txBody>
                  <a:tcPr/>
                </a:tc>
                <a:tc>
                  <a:txBody>
                    <a:bodyPr/>
                    <a:lstStyle/>
                    <a:p>
                      <a:pPr algn="ctr"/>
                      <a:r>
                        <a:rPr lang="en-US" sz="1400" dirty="0">
                          <a:latin typeface="+mj-lt"/>
                        </a:rPr>
                        <a:t>Max Input (btu/hr.)</a:t>
                      </a:r>
                    </a:p>
                  </a:txBody>
                  <a:tcPr/>
                </a:tc>
                <a:tc>
                  <a:txBody>
                    <a:bodyPr/>
                    <a:lstStyle/>
                    <a:p>
                      <a:pPr algn="ctr"/>
                      <a:r>
                        <a:rPr lang="en-US" sz="1400" dirty="0">
                          <a:latin typeface="+mj-lt"/>
                        </a:rPr>
                        <a:t>Max Total Flowrate (GPM)</a:t>
                      </a:r>
                    </a:p>
                  </a:txBody>
                  <a:tcPr/>
                </a:tc>
                <a:tc>
                  <a:txBody>
                    <a:bodyPr/>
                    <a:lstStyle/>
                    <a:p>
                      <a:pPr algn="ctr"/>
                      <a:r>
                        <a:rPr lang="en-US" sz="1400" dirty="0">
                          <a:latin typeface="+mj-lt"/>
                        </a:rPr>
                        <a:t>Total Recovery (GPH)</a:t>
                      </a:r>
                    </a:p>
                  </a:txBody>
                  <a:tcPr/>
                </a:tc>
                <a:tc>
                  <a:txBody>
                    <a:bodyPr/>
                    <a:lstStyle/>
                    <a:p>
                      <a:pPr algn="ctr"/>
                      <a:r>
                        <a:rPr lang="en-US" sz="1400" dirty="0">
                          <a:latin typeface="+mj-lt"/>
                        </a:rPr>
                        <a:t>1</a:t>
                      </a:r>
                      <a:r>
                        <a:rPr lang="en-US" sz="1400" baseline="30000" dirty="0">
                          <a:latin typeface="+mj-lt"/>
                        </a:rPr>
                        <a:t>st</a:t>
                      </a:r>
                      <a:r>
                        <a:rPr lang="en-US" sz="1400" dirty="0">
                          <a:latin typeface="+mj-lt"/>
                        </a:rPr>
                        <a:t> Hour Delivery (gal.)</a:t>
                      </a:r>
                    </a:p>
                  </a:txBody>
                  <a:tcPr/>
                </a:tc>
                <a:extLst>
                  <a:ext uri="{0D108BD9-81ED-4DB2-BD59-A6C34878D82A}">
                    <a16:rowId xmlns:a16="http://schemas.microsoft.com/office/drawing/2014/main" val="2035319279"/>
                  </a:ext>
                </a:extLst>
              </a:tr>
              <a:tr h="133510">
                <a:tc>
                  <a:txBody>
                    <a:bodyPr/>
                    <a:lstStyle/>
                    <a:p>
                      <a:pPr algn="l"/>
                      <a:r>
                        <a:rPr lang="en-US" sz="1400" dirty="0">
                          <a:latin typeface="+mj-lt"/>
                        </a:rPr>
                        <a:t>1 – Tankless Only</a:t>
                      </a:r>
                    </a:p>
                  </a:txBody>
                  <a:tcPr/>
                </a:tc>
                <a:tc>
                  <a:txBody>
                    <a:bodyPr/>
                    <a:lstStyle/>
                    <a:p>
                      <a:pPr algn="ctr"/>
                      <a:r>
                        <a:rPr lang="en-US" sz="1400" dirty="0">
                          <a:latin typeface="+mj-lt"/>
                        </a:rPr>
                        <a:t>TTS-S20</a:t>
                      </a:r>
                    </a:p>
                  </a:txBody>
                  <a:tcPr/>
                </a:tc>
                <a:tc>
                  <a:txBody>
                    <a:bodyPr/>
                    <a:lstStyle/>
                    <a:p>
                      <a:pPr algn="ctr"/>
                      <a:r>
                        <a:rPr lang="en-US" sz="1400" dirty="0">
                          <a:latin typeface="+mj-lt"/>
                        </a:rPr>
                        <a:t>4</a:t>
                      </a:r>
                    </a:p>
                  </a:txBody>
                  <a:tcPr/>
                </a:tc>
                <a:tc>
                  <a:txBody>
                    <a:bodyPr/>
                    <a:lstStyle/>
                    <a:p>
                      <a:pPr algn="ctr"/>
                      <a:r>
                        <a:rPr lang="en-US" sz="1400" dirty="0">
                          <a:latin typeface="+mj-lt"/>
                        </a:rPr>
                        <a:t>20</a:t>
                      </a:r>
                    </a:p>
                  </a:txBody>
                  <a:tcPr/>
                </a:tc>
                <a:tc>
                  <a:txBody>
                    <a:bodyPr/>
                    <a:lstStyle/>
                    <a:p>
                      <a:pPr algn="ctr"/>
                      <a:r>
                        <a:rPr lang="en-US" sz="1400" dirty="0">
                          <a:latin typeface="+mj-lt"/>
                        </a:rPr>
                        <a:t>-</a:t>
                      </a:r>
                    </a:p>
                  </a:txBody>
                  <a:tcPr/>
                </a:tc>
                <a:tc>
                  <a:txBody>
                    <a:bodyPr/>
                    <a:lstStyle/>
                    <a:p>
                      <a:pPr algn="ctr"/>
                      <a:r>
                        <a:rPr lang="en-US" sz="1400" dirty="0">
                          <a:latin typeface="+mj-lt"/>
                        </a:rPr>
                        <a:t>3,998,000</a:t>
                      </a:r>
                    </a:p>
                  </a:txBody>
                  <a:tcPr/>
                </a:tc>
                <a:tc>
                  <a:txBody>
                    <a:bodyPr/>
                    <a:lstStyle/>
                    <a:p>
                      <a:pPr algn="ctr"/>
                      <a:r>
                        <a:rPr lang="en-US" sz="1400" dirty="0">
                          <a:latin typeface="+mj-lt"/>
                        </a:rPr>
                        <a:t>87.1</a:t>
                      </a:r>
                    </a:p>
                  </a:txBody>
                  <a:tcPr/>
                </a:tc>
                <a:tc>
                  <a:txBody>
                    <a:bodyPr/>
                    <a:lstStyle/>
                    <a:p>
                      <a:pPr algn="ctr"/>
                      <a:r>
                        <a:rPr lang="en-US" sz="1400" dirty="0">
                          <a:latin typeface="+mj-lt"/>
                        </a:rPr>
                        <a:t>5,226</a:t>
                      </a:r>
                    </a:p>
                  </a:txBody>
                  <a:tcPr/>
                </a:tc>
                <a:tc>
                  <a:txBody>
                    <a:bodyPr/>
                    <a:lstStyle/>
                    <a:p>
                      <a:pPr algn="ctr"/>
                      <a:r>
                        <a:rPr lang="en-US" sz="1400" dirty="0">
                          <a:latin typeface="+mj-lt"/>
                        </a:rPr>
                        <a:t>-</a:t>
                      </a:r>
                    </a:p>
                  </a:txBody>
                  <a:tcPr/>
                </a:tc>
                <a:extLst>
                  <a:ext uri="{0D108BD9-81ED-4DB2-BD59-A6C34878D82A}">
                    <a16:rowId xmlns:a16="http://schemas.microsoft.com/office/drawing/2014/main" val="3234478720"/>
                  </a:ext>
                </a:extLst>
              </a:tr>
              <a:tr h="133510">
                <a:tc>
                  <a:txBody>
                    <a:bodyPr/>
                    <a:lstStyle/>
                    <a:p>
                      <a:pPr algn="l"/>
                      <a:r>
                        <a:rPr lang="en-US" sz="1400" dirty="0">
                          <a:latin typeface="+mj-lt"/>
                        </a:rPr>
                        <a:t>2 – Tankless with Storage</a:t>
                      </a:r>
                    </a:p>
                  </a:txBody>
                  <a:tcPr/>
                </a:tc>
                <a:tc>
                  <a:txBody>
                    <a:bodyPr/>
                    <a:lstStyle/>
                    <a:p>
                      <a:pPr algn="ctr"/>
                      <a:r>
                        <a:rPr lang="en-US" sz="1400" dirty="0">
                          <a:latin typeface="+mj-lt"/>
                        </a:rPr>
                        <a:t>TTS-TWST16</a:t>
                      </a:r>
                    </a:p>
                  </a:txBody>
                  <a:tcPr/>
                </a:tc>
                <a:tc>
                  <a:txBody>
                    <a:bodyPr/>
                    <a:lstStyle/>
                    <a:p>
                      <a:pPr algn="ctr"/>
                      <a:r>
                        <a:rPr lang="en-US" sz="1400" dirty="0">
                          <a:latin typeface="+mj-lt"/>
                        </a:rPr>
                        <a:t>4</a:t>
                      </a:r>
                    </a:p>
                  </a:txBody>
                  <a:tcPr/>
                </a:tc>
                <a:tc>
                  <a:txBody>
                    <a:bodyPr/>
                    <a:lstStyle/>
                    <a:p>
                      <a:pPr algn="ctr"/>
                      <a:r>
                        <a:rPr lang="en-US" sz="1400" dirty="0">
                          <a:latin typeface="+mj-lt"/>
                        </a:rPr>
                        <a:t>16</a:t>
                      </a:r>
                    </a:p>
                  </a:txBody>
                  <a:tcPr/>
                </a:tc>
                <a:tc>
                  <a:txBody>
                    <a:bodyPr/>
                    <a:lstStyle/>
                    <a:p>
                      <a:pPr algn="ctr"/>
                      <a:r>
                        <a:rPr lang="en-US" sz="1400" dirty="0">
                          <a:latin typeface="+mj-lt"/>
                        </a:rPr>
                        <a:t>2</a:t>
                      </a:r>
                    </a:p>
                  </a:txBody>
                  <a:tcPr/>
                </a:tc>
                <a:tc>
                  <a:txBody>
                    <a:bodyPr/>
                    <a:lstStyle/>
                    <a:p>
                      <a:pPr algn="ctr"/>
                      <a:r>
                        <a:rPr lang="en-US" sz="1400" dirty="0">
                          <a:latin typeface="+mj-lt"/>
                        </a:rPr>
                        <a:t>3,198,400</a:t>
                      </a:r>
                    </a:p>
                  </a:txBody>
                  <a:tcPr/>
                </a:tc>
                <a:tc>
                  <a:txBody>
                    <a:bodyPr/>
                    <a:lstStyle/>
                    <a:p>
                      <a:pPr algn="ctr"/>
                      <a:r>
                        <a:rPr lang="en-US" sz="1400" dirty="0">
                          <a:latin typeface="+mj-lt"/>
                        </a:rPr>
                        <a:t>69.7</a:t>
                      </a:r>
                    </a:p>
                  </a:txBody>
                  <a:tcPr/>
                </a:tc>
                <a:tc>
                  <a:txBody>
                    <a:bodyPr/>
                    <a:lstStyle/>
                    <a:p>
                      <a:pPr algn="ctr"/>
                      <a:r>
                        <a:rPr lang="en-US" sz="1400" dirty="0">
                          <a:latin typeface="+mj-lt"/>
                        </a:rPr>
                        <a:t>4,179</a:t>
                      </a:r>
                    </a:p>
                  </a:txBody>
                  <a:tcPr/>
                </a:tc>
                <a:tc>
                  <a:txBody>
                    <a:bodyPr/>
                    <a:lstStyle/>
                    <a:p>
                      <a:pPr algn="ctr"/>
                      <a:r>
                        <a:rPr lang="en-US" sz="1400" dirty="0">
                          <a:latin typeface="+mj-lt"/>
                        </a:rPr>
                        <a:t>4,424</a:t>
                      </a:r>
                    </a:p>
                  </a:txBody>
                  <a:tcPr/>
                </a:tc>
                <a:extLst>
                  <a:ext uri="{0D108BD9-81ED-4DB2-BD59-A6C34878D82A}">
                    <a16:rowId xmlns:a16="http://schemas.microsoft.com/office/drawing/2014/main" val="1571951965"/>
                  </a:ext>
                </a:extLst>
              </a:tr>
            </a:tbl>
          </a:graphicData>
        </a:graphic>
      </p:graphicFrame>
    </p:spTree>
    <p:extLst>
      <p:ext uri="{BB962C8B-B14F-4D97-AF65-F5344CB8AC3E}">
        <p14:creationId xmlns:p14="http://schemas.microsoft.com/office/powerpoint/2010/main" val="68612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FE170-E884-B97E-C66F-8CD479FA405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D85A5C13-00DF-0F44-3FCF-E88F3E9ADD58}"/>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Sizing Inputs &amp; Their Value</a:t>
            </a:r>
          </a:p>
        </p:txBody>
      </p:sp>
      <p:sp>
        <p:nvSpPr>
          <p:cNvPr id="11" name="Title 1">
            <a:extLst>
              <a:ext uri="{FF2B5EF4-FFF2-40B4-BE49-F238E27FC236}">
                <a16:creationId xmlns:a16="http://schemas.microsoft.com/office/drawing/2014/main" id="{B5DDD9FF-1C76-6126-152A-A5E2EE73646C}"/>
              </a:ext>
            </a:extLst>
          </p:cNvPr>
          <p:cNvSpPr>
            <a:spLocks noGrp="1"/>
          </p:cNvSpPr>
          <p:nvPr>
            <p:ph type="title"/>
          </p:nvPr>
        </p:nvSpPr>
        <p:spPr>
          <a:xfrm>
            <a:off x="287079" y="136527"/>
            <a:ext cx="11623897" cy="654224"/>
          </a:xfrm>
        </p:spPr>
        <p:txBody>
          <a:bodyPr/>
          <a:lstStyle/>
          <a:p>
            <a:r>
              <a:rPr lang="en-US" sz="3600" dirty="0"/>
              <a:t>SIZING REQUIREMENTS &amp; APPLICATION RECOMMENDATION</a:t>
            </a:r>
          </a:p>
        </p:txBody>
      </p:sp>
      <p:sp>
        <p:nvSpPr>
          <p:cNvPr id="2" name="TextBox 1">
            <a:extLst>
              <a:ext uri="{FF2B5EF4-FFF2-40B4-BE49-F238E27FC236}">
                <a16:creationId xmlns:a16="http://schemas.microsoft.com/office/drawing/2014/main" id="{C6EF546E-98E1-FC60-BBBD-A229B497F92B}"/>
              </a:ext>
            </a:extLst>
          </p:cNvPr>
          <p:cNvSpPr txBox="1"/>
          <p:nvPr/>
        </p:nvSpPr>
        <p:spPr>
          <a:xfrm>
            <a:off x="214596" y="786808"/>
            <a:ext cx="7853744" cy="338554"/>
          </a:xfrm>
          <a:prstGeom prst="rect">
            <a:avLst/>
          </a:prstGeom>
          <a:noFill/>
        </p:spPr>
        <p:txBody>
          <a:bodyPr wrap="square">
            <a:spAutoFit/>
          </a:bodyPr>
          <a:lstStyle/>
          <a:p>
            <a:pPr marL="0" indent="0">
              <a:spcBef>
                <a:spcPts val="2500"/>
              </a:spcBef>
              <a:buFont typeface="Arial" panose="020B0604020202020204" pitchFamily="34" charset="0"/>
              <a:buNone/>
            </a:pPr>
            <a:r>
              <a:rPr lang="en-US" sz="1600" dirty="0">
                <a:solidFill>
                  <a:srgbClr val="FF9600"/>
                </a:solidFill>
                <a:latin typeface="+mj-lt"/>
              </a:rPr>
              <a:t>Scenario Snapshot: 12‑Story Business Hotel with Gym + Banquet</a:t>
            </a:r>
          </a:p>
        </p:txBody>
      </p:sp>
      <p:sp>
        <p:nvSpPr>
          <p:cNvPr id="6" name="TextBox 5">
            <a:extLst>
              <a:ext uri="{FF2B5EF4-FFF2-40B4-BE49-F238E27FC236}">
                <a16:creationId xmlns:a16="http://schemas.microsoft.com/office/drawing/2014/main" id="{4EBC3914-6C8C-B29B-E754-ED77C7F9BE73}"/>
              </a:ext>
            </a:extLst>
          </p:cNvPr>
          <p:cNvSpPr txBox="1"/>
          <p:nvPr/>
        </p:nvSpPr>
        <p:spPr>
          <a:xfrm>
            <a:off x="0" y="1371584"/>
            <a:ext cx="12192000" cy="461665"/>
          </a:xfrm>
          <a:prstGeom prst="rect">
            <a:avLst/>
          </a:prstGeom>
          <a:solidFill>
            <a:srgbClr val="FFFF99"/>
          </a:solidFill>
        </p:spPr>
        <p:txBody>
          <a:bodyPr wrap="square">
            <a:spAutoFit/>
          </a:bodyPr>
          <a:lstStyle/>
          <a:p>
            <a:pPr marR="0" algn="ctr"/>
            <a:r>
              <a:rPr lang="en-US" sz="2400" b="1" kern="100" dirty="0">
                <a:solidFill>
                  <a:srgbClr val="006482"/>
                </a:solidFill>
                <a:latin typeface="+mj-lt"/>
                <a:ea typeface="Aptos" panose="020B0004020202020204" pitchFamily="34" charset="0"/>
                <a:cs typeface="Times New Roman" panose="02020603050405020304" pitchFamily="18" charset="0"/>
              </a:rPr>
              <a:t>What Each Input Enabled (Value Recap)</a:t>
            </a:r>
            <a:endParaRPr lang="en-US" sz="2400" b="1" kern="100" dirty="0">
              <a:solidFill>
                <a:srgbClr val="006482"/>
              </a:solidFill>
              <a:effectLst/>
              <a:latin typeface="+mj-lt"/>
              <a:ea typeface="Aptos" panose="020B0004020202020204" pitchFamily="34" charset="0"/>
              <a:cs typeface="Times New Roman" panose="02020603050405020304" pitchFamily="18" charset="0"/>
            </a:endParaRPr>
          </a:p>
        </p:txBody>
      </p:sp>
      <p:graphicFrame>
        <p:nvGraphicFramePr>
          <p:cNvPr id="5" name="Diagram 4">
            <a:extLst>
              <a:ext uri="{FF2B5EF4-FFF2-40B4-BE49-F238E27FC236}">
                <a16:creationId xmlns:a16="http://schemas.microsoft.com/office/drawing/2014/main" id="{E86691FD-A3AC-825E-09CA-159DEAFAD0C3}"/>
              </a:ext>
            </a:extLst>
          </p:cNvPr>
          <p:cNvGraphicFramePr/>
          <p:nvPr>
            <p:extLst>
              <p:ext uri="{D42A27DB-BD31-4B8C-83A1-F6EECF244321}">
                <p14:modId xmlns:p14="http://schemas.microsoft.com/office/powerpoint/2010/main" val="3483628753"/>
              </p:ext>
            </p:extLst>
          </p:nvPr>
        </p:nvGraphicFramePr>
        <p:xfrm>
          <a:off x="0" y="1833249"/>
          <a:ext cx="12192000" cy="37579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14549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C6CE4-0CDC-B824-169B-9A899BB505F6}"/>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FC588D80-7D22-552D-551F-481AE23F2E81}"/>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Recommended Solution Offering</a:t>
            </a:r>
          </a:p>
        </p:txBody>
      </p:sp>
      <p:sp>
        <p:nvSpPr>
          <p:cNvPr id="11" name="Title 1">
            <a:extLst>
              <a:ext uri="{FF2B5EF4-FFF2-40B4-BE49-F238E27FC236}">
                <a16:creationId xmlns:a16="http://schemas.microsoft.com/office/drawing/2014/main" id="{7999CA1E-B9C2-E17A-83F7-A559FDABB79E}"/>
              </a:ext>
            </a:extLst>
          </p:cNvPr>
          <p:cNvSpPr>
            <a:spLocks noGrp="1"/>
          </p:cNvSpPr>
          <p:nvPr>
            <p:ph type="title"/>
          </p:nvPr>
        </p:nvSpPr>
        <p:spPr>
          <a:xfrm>
            <a:off x="287079" y="136527"/>
            <a:ext cx="11623897" cy="654224"/>
          </a:xfrm>
        </p:spPr>
        <p:txBody>
          <a:bodyPr/>
          <a:lstStyle/>
          <a:p>
            <a:r>
              <a:rPr lang="en-US" sz="3600" dirty="0"/>
              <a:t>SIZING REQUIREMENTS &amp; APPLICATION RECOMMENDATION</a:t>
            </a:r>
          </a:p>
        </p:txBody>
      </p:sp>
      <p:sp>
        <p:nvSpPr>
          <p:cNvPr id="2" name="TextBox 1">
            <a:extLst>
              <a:ext uri="{FF2B5EF4-FFF2-40B4-BE49-F238E27FC236}">
                <a16:creationId xmlns:a16="http://schemas.microsoft.com/office/drawing/2014/main" id="{630B638C-DCC2-584D-4511-6AE994C89273}"/>
              </a:ext>
            </a:extLst>
          </p:cNvPr>
          <p:cNvSpPr txBox="1"/>
          <p:nvPr/>
        </p:nvSpPr>
        <p:spPr>
          <a:xfrm>
            <a:off x="287079" y="1284032"/>
            <a:ext cx="11352471" cy="2308324"/>
          </a:xfrm>
          <a:prstGeom prst="rect">
            <a:avLst/>
          </a:prstGeom>
          <a:noFill/>
        </p:spPr>
        <p:txBody>
          <a:bodyPr wrap="square">
            <a:spAutoFit/>
          </a:bodyPr>
          <a:lstStyle/>
          <a:p>
            <a:pPr marL="0" indent="0">
              <a:buFont typeface="Arial" panose="020B0604020202020204" pitchFamily="34" charset="0"/>
              <a:buNone/>
            </a:pPr>
            <a:r>
              <a:rPr lang="en-US" sz="3200" dirty="0">
                <a:solidFill>
                  <a:srgbClr val="FF9600"/>
                </a:solidFill>
                <a:latin typeface="+mj-lt"/>
              </a:rPr>
              <a:t>Commercial Application Recommendation Scope Based on Sizing Inputs &amp; System Type</a:t>
            </a:r>
          </a:p>
          <a:p>
            <a:pPr marL="457200" indent="-457200">
              <a:buFont typeface="Courier New" panose="02070309020205020404" pitchFamily="49" charset="0"/>
              <a:buChar char="o"/>
            </a:pPr>
            <a:r>
              <a:rPr lang="en-US" sz="2000" dirty="0">
                <a:latin typeface="+mj-lt"/>
              </a:rPr>
              <a:t>Each series - </a:t>
            </a:r>
            <a:r>
              <a:rPr lang="en-US" sz="2000" b="1" dirty="0">
                <a:solidFill>
                  <a:srgbClr val="006482"/>
                </a:solidFill>
                <a:latin typeface="+mj-lt"/>
              </a:rPr>
              <a:t>Modular, Configured, and Engineered</a:t>
            </a:r>
            <a:r>
              <a:rPr lang="en-US" sz="2000" dirty="0">
                <a:latin typeface="+mj-lt"/>
              </a:rPr>
              <a:t> - fits different levels of complexity, installation constraints, and operational demands. </a:t>
            </a:r>
          </a:p>
          <a:p>
            <a:pPr marL="457200" indent="-457200">
              <a:buFont typeface="Courier New" panose="02070309020205020404" pitchFamily="49" charset="0"/>
              <a:buChar char="o"/>
            </a:pPr>
            <a:r>
              <a:rPr lang="en-US" sz="2000" dirty="0">
                <a:latin typeface="+mj-lt"/>
              </a:rPr>
              <a:t>The sizing inputs (floors, fixtures, equipment loads, etc.) determine when each solution provides the best outcome.</a:t>
            </a:r>
          </a:p>
        </p:txBody>
      </p:sp>
      <p:pic>
        <p:nvPicPr>
          <p:cNvPr id="3" name="Picture 2">
            <a:extLst>
              <a:ext uri="{FF2B5EF4-FFF2-40B4-BE49-F238E27FC236}">
                <a16:creationId xmlns:a16="http://schemas.microsoft.com/office/drawing/2014/main" id="{FB4E755F-7F4F-8A1B-4068-9FDF8736E73C}"/>
              </a:ext>
            </a:extLst>
          </p:cNvPr>
          <p:cNvPicPr>
            <a:picLocks noChangeAspect="1"/>
          </p:cNvPicPr>
          <p:nvPr/>
        </p:nvPicPr>
        <p:blipFill>
          <a:blip r:embed="rId2"/>
          <a:stretch>
            <a:fillRect/>
          </a:stretch>
        </p:blipFill>
        <p:spPr>
          <a:xfrm>
            <a:off x="0" y="4325637"/>
            <a:ext cx="12192000" cy="2560320"/>
          </a:xfrm>
          <a:prstGeom prst="rect">
            <a:avLst/>
          </a:prstGeom>
        </p:spPr>
      </p:pic>
      <p:sp>
        <p:nvSpPr>
          <p:cNvPr id="4" name="TextBox 3">
            <a:extLst>
              <a:ext uri="{FF2B5EF4-FFF2-40B4-BE49-F238E27FC236}">
                <a16:creationId xmlns:a16="http://schemas.microsoft.com/office/drawing/2014/main" id="{C5D33FDE-01E7-9EE2-6871-487C5404C345}"/>
              </a:ext>
            </a:extLst>
          </p:cNvPr>
          <p:cNvSpPr txBox="1"/>
          <p:nvPr/>
        </p:nvSpPr>
        <p:spPr>
          <a:xfrm>
            <a:off x="0" y="3744804"/>
            <a:ext cx="2823099" cy="707886"/>
          </a:xfrm>
          <a:prstGeom prst="rect">
            <a:avLst/>
          </a:prstGeom>
          <a:noFill/>
        </p:spPr>
        <p:txBody>
          <a:bodyPr wrap="square" rtlCol="0">
            <a:spAutoFit/>
          </a:bodyPr>
          <a:lstStyle/>
          <a:p>
            <a:pPr algn="ctr"/>
            <a:r>
              <a:rPr lang="en-US" sz="4000" b="1" dirty="0">
                <a:solidFill>
                  <a:schemeClr val="tx1">
                    <a:lumMod val="85000"/>
                    <a:lumOff val="15000"/>
                  </a:schemeClr>
                </a:solidFill>
                <a:latin typeface="+mj-lt"/>
              </a:rPr>
              <a:t>MODULAR</a:t>
            </a:r>
          </a:p>
        </p:txBody>
      </p:sp>
      <p:sp>
        <p:nvSpPr>
          <p:cNvPr id="5" name="TextBox 4">
            <a:extLst>
              <a:ext uri="{FF2B5EF4-FFF2-40B4-BE49-F238E27FC236}">
                <a16:creationId xmlns:a16="http://schemas.microsoft.com/office/drawing/2014/main" id="{7CC60D90-5E28-3F08-582D-E3850B061AAF}"/>
              </a:ext>
            </a:extLst>
          </p:cNvPr>
          <p:cNvSpPr txBox="1"/>
          <p:nvPr/>
        </p:nvSpPr>
        <p:spPr>
          <a:xfrm>
            <a:off x="3700130" y="3743288"/>
            <a:ext cx="4486939" cy="707886"/>
          </a:xfrm>
          <a:prstGeom prst="rect">
            <a:avLst/>
          </a:prstGeom>
          <a:noFill/>
        </p:spPr>
        <p:txBody>
          <a:bodyPr wrap="square" rtlCol="0">
            <a:spAutoFit/>
          </a:bodyPr>
          <a:lstStyle/>
          <a:p>
            <a:pPr algn="ctr"/>
            <a:r>
              <a:rPr lang="en-US" sz="4000" b="1" dirty="0">
                <a:solidFill>
                  <a:schemeClr val="tx1">
                    <a:lumMod val="85000"/>
                    <a:lumOff val="15000"/>
                  </a:schemeClr>
                </a:solidFill>
                <a:latin typeface="+mj-lt"/>
              </a:rPr>
              <a:t>CONFIGURED</a:t>
            </a:r>
          </a:p>
        </p:txBody>
      </p:sp>
      <p:sp>
        <p:nvSpPr>
          <p:cNvPr id="6" name="TextBox 5">
            <a:extLst>
              <a:ext uri="{FF2B5EF4-FFF2-40B4-BE49-F238E27FC236}">
                <a16:creationId xmlns:a16="http://schemas.microsoft.com/office/drawing/2014/main" id="{230C3B33-C11D-6CB2-BFF9-CB88B962E8DD}"/>
              </a:ext>
            </a:extLst>
          </p:cNvPr>
          <p:cNvSpPr txBox="1"/>
          <p:nvPr/>
        </p:nvSpPr>
        <p:spPr>
          <a:xfrm>
            <a:off x="8336132" y="3744804"/>
            <a:ext cx="3802706" cy="707886"/>
          </a:xfrm>
          <a:prstGeom prst="rect">
            <a:avLst/>
          </a:prstGeom>
          <a:noFill/>
        </p:spPr>
        <p:txBody>
          <a:bodyPr wrap="square" rtlCol="0">
            <a:spAutoFit/>
          </a:bodyPr>
          <a:lstStyle/>
          <a:p>
            <a:pPr algn="ctr"/>
            <a:r>
              <a:rPr lang="en-US" sz="4000" b="1" dirty="0">
                <a:solidFill>
                  <a:schemeClr val="tx1">
                    <a:lumMod val="85000"/>
                    <a:lumOff val="15000"/>
                  </a:schemeClr>
                </a:solidFill>
                <a:latin typeface="+mj-lt"/>
              </a:rPr>
              <a:t>ENGINEERED</a:t>
            </a:r>
          </a:p>
        </p:txBody>
      </p:sp>
    </p:spTree>
    <p:extLst>
      <p:ext uri="{BB962C8B-B14F-4D97-AF65-F5344CB8AC3E}">
        <p14:creationId xmlns:p14="http://schemas.microsoft.com/office/powerpoint/2010/main" val="1947628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CC9B8-7079-5709-0A9C-6AA3839E08DC}"/>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716117DB-5844-A6DC-115D-135ABEBE8DFE}"/>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Recommended Solution Offering</a:t>
            </a:r>
          </a:p>
        </p:txBody>
      </p:sp>
      <p:sp>
        <p:nvSpPr>
          <p:cNvPr id="11" name="Title 1">
            <a:extLst>
              <a:ext uri="{FF2B5EF4-FFF2-40B4-BE49-F238E27FC236}">
                <a16:creationId xmlns:a16="http://schemas.microsoft.com/office/drawing/2014/main" id="{AB6FC11A-9017-18AB-724E-FBE6485B107C}"/>
              </a:ext>
            </a:extLst>
          </p:cNvPr>
          <p:cNvSpPr>
            <a:spLocks noGrp="1"/>
          </p:cNvSpPr>
          <p:nvPr>
            <p:ph type="title"/>
          </p:nvPr>
        </p:nvSpPr>
        <p:spPr>
          <a:xfrm>
            <a:off x="287079" y="136527"/>
            <a:ext cx="11623897" cy="654224"/>
          </a:xfrm>
        </p:spPr>
        <p:txBody>
          <a:bodyPr/>
          <a:lstStyle/>
          <a:p>
            <a:r>
              <a:rPr lang="en-US" sz="3600" dirty="0"/>
              <a:t>SIZING REQUIREMENTS &amp; APPLICATION RECOMMENDATION</a:t>
            </a:r>
          </a:p>
        </p:txBody>
      </p:sp>
      <p:sp>
        <p:nvSpPr>
          <p:cNvPr id="2" name="TextBox 1">
            <a:extLst>
              <a:ext uri="{FF2B5EF4-FFF2-40B4-BE49-F238E27FC236}">
                <a16:creationId xmlns:a16="http://schemas.microsoft.com/office/drawing/2014/main" id="{D9919BFE-48EB-FB41-DB34-FDB28D00E927}"/>
              </a:ext>
            </a:extLst>
          </p:cNvPr>
          <p:cNvSpPr txBox="1"/>
          <p:nvPr/>
        </p:nvSpPr>
        <p:spPr>
          <a:xfrm>
            <a:off x="287079" y="1441033"/>
            <a:ext cx="11142921" cy="1015663"/>
          </a:xfrm>
          <a:prstGeom prst="rect">
            <a:avLst/>
          </a:prstGeom>
          <a:noFill/>
        </p:spPr>
        <p:txBody>
          <a:bodyPr wrap="square">
            <a:spAutoFit/>
          </a:bodyPr>
          <a:lstStyle/>
          <a:p>
            <a:pPr marL="514350" indent="-514350">
              <a:buFont typeface="Arial" panose="020B0604020202020204" pitchFamily="34" charset="0"/>
              <a:buAutoNum type="arabicPeriod"/>
            </a:pPr>
            <a:r>
              <a:rPr lang="en-US" sz="3200" dirty="0">
                <a:solidFill>
                  <a:srgbClr val="FF9600"/>
                </a:solidFill>
                <a:latin typeface="+mj-lt"/>
              </a:rPr>
              <a:t>MODULAR SERIES (CMK / CRK Systems) </a:t>
            </a:r>
          </a:p>
          <a:p>
            <a:pPr marL="457200" indent="-457200">
              <a:buFont typeface="Wingdings" panose="05000000000000000000" pitchFamily="2" charset="2"/>
              <a:buChar char="v"/>
            </a:pPr>
            <a:r>
              <a:rPr lang="en-US" sz="2800" dirty="0">
                <a:solidFill>
                  <a:srgbClr val="FF9600"/>
                </a:solidFill>
                <a:latin typeface="+mj-lt"/>
              </a:rPr>
              <a:t>Best for SIMPLE to MID‑RANGE Projects</a:t>
            </a:r>
          </a:p>
        </p:txBody>
      </p:sp>
      <p:sp>
        <p:nvSpPr>
          <p:cNvPr id="4" name="TextBox 3">
            <a:extLst>
              <a:ext uri="{FF2B5EF4-FFF2-40B4-BE49-F238E27FC236}">
                <a16:creationId xmlns:a16="http://schemas.microsoft.com/office/drawing/2014/main" id="{FAADDDA0-13F0-1E70-6E7C-7F4BB8240B7D}"/>
              </a:ext>
            </a:extLst>
          </p:cNvPr>
          <p:cNvSpPr txBox="1"/>
          <p:nvPr/>
        </p:nvSpPr>
        <p:spPr>
          <a:xfrm>
            <a:off x="287078" y="2551837"/>
            <a:ext cx="9799897" cy="2862322"/>
          </a:xfrm>
          <a:prstGeom prst="rect">
            <a:avLst/>
          </a:prstGeom>
          <a:noFill/>
        </p:spPr>
        <p:txBody>
          <a:bodyPr wrap="square">
            <a:spAutoFit/>
          </a:bodyPr>
          <a:lstStyle/>
          <a:p>
            <a:r>
              <a:rPr lang="en-US" sz="2000" b="1" dirty="0">
                <a:latin typeface="+mj-lt"/>
              </a:rPr>
              <a:t>Ideal When the Sizing Inputs Show:</a:t>
            </a:r>
          </a:p>
          <a:p>
            <a:pPr marL="342900" indent="-342900">
              <a:buFont typeface="Courier New" panose="02070309020205020404" pitchFamily="49" charset="0"/>
              <a:buChar char="o"/>
            </a:pPr>
            <a:r>
              <a:rPr lang="en-US" sz="2000" dirty="0">
                <a:latin typeface="+mj-lt"/>
              </a:rPr>
              <a:t>Ideal for emergency installs</a:t>
            </a:r>
          </a:p>
          <a:p>
            <a:pPr marL="342900" indent="-342900">
              <a:buFont typeface="Courier New" panose="02070309020205020404" pitchFamily="49" charset="0"/>
              <a:buChar char="o"/>
            </a:pPr>
            <a:r>
              <a:rPr lang="en-US" sz="2000" dirty="0">
                <a:latin typeface="+mj-lt"/>
              </a:rPr>
              <a:t>Low to moderate fixture count</a:t>
            </a:r>
          </a:p>
          <a:p>
            <a:pPr marL="342900" indent="-342900">
              <a:buFont typeface="Courier New" panose="02070309020205020404" pitchFamily="49" charset="0"/>
              <a:buChar char="o"/>
            </a:pPr>
            <a:r>
              <a:rPr lang="en-US" sz="2000" dirty="0">
                <a:latin typeface="+mj-lt"/>
              </a:rPr>
              <a:t>Light-to-normal peak demand</a:t>
            </a:r>
          </a:p>
          <a:p>
            <a:pPr marL="342900" indent="-342900">
              <a:buFont typeface="Courier New" panose="02070309020205020404" pitchFamily="49" charset="0"/>
              <a:buChar char="o"/>
            </a:pPr>
            <a:r>
              <a:rPr lang="en-US" sz="2000" dirty="0">
                <a:latin typeface="+mj-lt"/>
              </a:rPr>
              <a:t>Retrofit where existing tanks or small quantity of tankless banks are being replaced</a:t>
            </a:r>
          </a:p>
          <a:p>
            <a:pPr marL="342900" indent="-342900">
              <a:buFont typeface="Courier New" panose="02070309020205020404" pitchFamily="49" charset="0"/>
              <a:buChar char="o"/>
            </a:pPr>
            <a:r>
              <a:rPr lang="en-US" sz="2000" dirty="0">
                <a:latin typeface="+mj-lt"/>
              </a:rPr>
              <a:t>Limited mechanical room or rooftop access</a:t>
            </a:r>
          </a:p>
          <a:p>
            <a:endParaRPr lang="en-US" sz="2000" dirty="0">
              <a:latin typeface="+mj-lt"/>
            </a:endParaRPr>
          </a:p>
          <a:p>
            <a:r>
              <a:rPr lang="en-US" sz="2000" b="1" dirty="0">
                <a:solidFill>
                  <a:srgbClr val="1E995E"/>
                </a:solidFill>
                <a:latin typeface="+mj-lt"/>
              </a:rPr>
              <a:t>Why This Series Works:</a:t>
            </a:r>
          </a:p>
          <a:p>
            <a:r>
              <a:rPr lang="en-US" sz="2000" dirty="0">
                <a:latin typeface="+mj-lt"/>
              </a:rPr>
              <a:t>The Modular Series is designed for fast deployment, easy transport, and simple scalability.</a:t>
            </a:r>
          </a:p>
        </p:txBody>
      </p:sp>
      <p:pic>
        <p:nvPicPr>
          <p:cNvPr id="5" name="Picture 4">
            <a:extLst>
              <a:ext uri="{FF2B5EF4-FFF2-40B4-BE49-F238E27FC236}">
                <a16:creationId xmlns:a16="http://schemas.microsoft.com/office/drawing/2014/main" id="{FE6EE81B-999D-A971-9A7D-FEC81131C8B4}"/>
              </a:ext>
            </a:extLst>
          </p:cNvPr>
          <p:cNvPicPr>
            <a:picLocks noChangeAspect="1"/>
          </p:cNvPicPr>
          <p:nvPr/>
        </p:nvPicPr>
        <p:blipFill>
          <a:blip r:embed="rId2"/>
          <a:srcRect r="68165"/>
          <a:stretch>
            <a:fillRect/>
          </a:stretch>
        </p:blipFill>
        <p:spPr>
          <a:xfrm>
            <a:off x="8531157" y="1371584"/>
            <a:ext cx="3373764" cy="2225501"/>
          </a:xfrm>
          <a:prstGeom prst="rect">
            <a:avLst/>
          </a:prstGeom>
        </p:spPr>
      </p:pic>
    </p:spTree>
    <p:extLst>
      <p:ext uri="{BB962C8B-B14F-4D97-AF65-F5344CB8AC3E}">
        <p14:creationId xmlns:p14="http://schemas.microsoft.com/office/powerpoint/2010/main" val="45835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A6BAF-87A2-5108-30C2-0F659B72FA99}"/>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4E2BBDF3-4430-DBB0-9CBB-2FA59B35E8FA}"/>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Recommended Solution Offering</a:t>
            </a:r>
          </a:p>
        </p:txBody>
      </p:sp>
      <p:sp>
        <p:nvSpPr>
          <p:cNvPr id="11" name="Title 1">
            <a:extLst>
              <a:ext uri="{FF2B5EF4-FFF2-40B4-BE49-F238E27FC236}">
                <a16:creationId xmlns:a16="http://schemas.microsoft.com/office/drawing/2014/main" id="{C66EBB40-EC5E-4EC0-DACE-DD3C6931913B}"/>
              </a:ext>
            </a:extLst>
          </p:cNvPr>
          <p:cNvSpPr>
            <a:spLocks noGrp="1"/>
          </p:cNvSpPr>
          <p:nvPr>
            <p:ph type="title"/>
          </p:nvPr>
        </p:nvSpPr>
        <p:spPr>
          <a:xfrm>
            <a:off x="287079" y="136527"/>
            <a:ext cx="11623897" cy="654224"/>
          </a:xfrm>
        </p:spPr>
        <p:txBody>
          <a:bodyPr/>
          <a:lstStyle/>
          <a:p>
            <a:r>
              <a:rPr lang="en-US" sz="3600" dirty="0"/>
              <a:t>SIZING REQUIREMENTS &amp; APPLICATION RECOMMENDATION</a:t>
            </a:r>
          </a:p>
        </p:txBody>
      </p:sp>
      <p:sp>
        <p:nvSpPr>
          <p:cNvPr id="2" name="TextBox 1">
            <a:extLst>
              <a:ext uri="{FF2B5EF4-FFF2-40B4-BE49-F238E27FC236}">
                <a16:creationId xmlns:a16="http://schemas.microsoft.com/office/drawing/2014/main" id="{E9ACA64F-9780-D9BC-E671-D668EFCF03A6}"/>
              </a:ext>
            </a:extLst>
          </p:cNvPr>
          <p:cNvSpPr txBox="1"/>
          <p:nvPr/>
        </p:nvSpPr>
        <p:spPr>
          <a:xfrm>
            <a:off x="287079" y="1441033"/>
            <a:ext cx="11142921" cy="1015663"/>
          </a:xfrm>
          <a:prstGeom prst="rect">
            <a:avLst/>
          </a:prstGeom>
          <a:noFill/>
        </p:spPr>
        <p:txBody>
          <a:bodyPr wrap="square">
            <a:spAutoFit/>
          </a:bodyPr>
          <a:lstStyle/>
          <a:p>
            <a:pPr marL="514350" indent="-514350">
              <a:buFont typeface="Arial" panose="020B0604020202020204" pitchFamily="34" charset="0"/>
              <a:buAutoNum type="arabicPeriod"/>
            </a:pPr>
            <a:r>
              <a:rPr lang="en-US" sz="3200" dirty="0">
                <a:solidFill>
                  <a:srgbClr val="FF9600"/>
                </a:solidFill>
                <a:latin typeface="+mj-lt"/>
              </a:rPr>
              <a:t>MODULAR SERIES (CMK / CRK Systems) </a:t>
            </a:r>
          </a:p>
          <a:p>
            <a:pPr marL="457200" indent="-457200">
              <a:buFont typeface="Wingdings" panose="05000000000000000000" pitchFamily="2" charset="2"/>
              <a:buChar char="v"/>
            </a:pPr>
            <a:r>
              <a:rPr lang="en-US" sz="2800" dirty="0">
                <a:solidFill>
                  <a:srgbClr val="FF9600"/>
                </a:solidFill>
                <a:latin typeface="+mj-lt"/>
              </a:rPr>
              <a:t>Best for SIMPLE to MID‑RANGE Projects</a:t>
            </a:r>
          </a:p>
        </p:txBody>
      </p:sp>
      <p:pic>
        <p:nvPicPr>
          <p:cNvPr id="5" name="Picture 4">
            <a:extLst>
              <a:ext uri="{FF2B5EF4-FFF2-40B4-BE49-F238E27FC236}">
                <a16:creationId xmlns:a16="http://schemas.microsoft.com/office/drawing/2014/main" id="{18F9EAE6-D546-0D7B-A15B-06E15D8BA713}"/>
              </a:ext>
            </a:extLst>
          </p:cNvPr>
          <p:cNvPicPr>
            <a:picLocks noChangeAspect="1"/>
          </p:cNvPicPr>
          <p:nvPr/>
        </p:nvPicPr>
        <p:blipFill>
          <a:blip r:embed="rId2"/>
          <a:srcRect r="68165"/>
          <a:stretch>
            <a:fillRect/>
          </a:stretch>
        </p:blipFill>
        <p:spPr>
          <a:xfrm>
            <a:off x="8531157" y="1371584"/>
            <a:ext cx="3373764" cy="2225501"/>
          </a:xfrm>
          <a:prstGeom prst="rect">
            <a:avLst/>
          </a:prstGeom>
        </p:spPr>
      </p:pic>
      <p:graphicFrame>
        <p:nvGraphicFramePr>
          <p:cNvPr id="3" name="Table 2">
            <a:extLst>
              <a:ext uri="{FF2B5EF4-FFF2-40B4-BE49-F238E27FC236}">
                <a16:creationId xmlns:a16="http://schemas.microsoft.com/office/drawing/2014/main" id="{938376F4-1A48-3896-3D20-293C875FB39E}"/>
              </a:ext>
            </a:extLst>
          </p:cNvPr>
          <p:cNvGraphicFramePr>
            <a:graphicFrameLocks noGrp="1"/>
          </p:cNvGraphicFramePr>
          <p:nvPr>
            <p:extLst>
              <p:ext uri="{D42A27DB-BD31-4B8C-83A1-F6EECF244321}">
                <p14:modId xmlns:p14="http://schemas.microsoft.com/office/powerpoint/2010/main" val="1951912413"/>
              </p:ext>
            </p:extLst>
          </p:nvPr>
        </p:nvGraphicFramePr>
        <p:xfrm>
          <a:off x="194553" y="2625479"/>
          <a:ext cx="7315200" cy="2730664"/>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245854999"/>
                    </a:ext>
                  </a:extLst>
                </a:gridCol>
                <a:gridCol w="3657600">
                  <a:extLst>
                    <a:ext uri="{9D8B030D-6E8A-4147-A177-3AD203B41FA5}">
                      <a16:colId xmlns:a16="http://schemas.microsoft.com/office/drawing/2014/main" val="705337322"/>
                    </a:ext>
                  </a:extLst>
                </a:gridCol>
              </a:tblGrid>
              <a:tr h="682666">
                <a:tc>
                  <a:txBody>
                    <a:bodyPr/>
                    <a:lstStyle/>
                    <a:p>
                      <a:pPr algn="ctr">
                        <a:buNone/>
                      </a:pPr>
                      <a:r>
                        <a:rPr lang="en-US" dirty="0">
                          <a:effectLst/>
                          <a:latin typeface="+mj-lt"/>
                        </a:rPr>
                        <a:t>Sizing Input Insight</a:t>
                      </a:r>
                    </a:p>
                  </a:txBody>
                  <a:tcPr anchor="ctr"/>
                </a:tc>
                <a:tc>
                  <a:txBody>
                    <a:bodyPr/>
                    <a:lstStyle/>
                    <a:p>
                      <a:pPr algn="ctr">
                        <a:buNone/>
                      </a:pPr>
                      <a:r>
                        <a:rPr lang="en-US" dirty="0">
                          <a:effectLst/>
                          <a:latin typeface="+mj-lt"/>
                        </a:rPr>
                        <a:t>Why Modular Works</a:t>
                      </a:r>
                    </a:p>
                  </a:txBody>
                  <a:tcPr anchor="ctr"/>
                </a:tc>
                <a:extLst>
                  <a:ext uri="{0D108BD9-81ED-4DB2-BD59-A6C34878D82A}">
                    <a16:rowId xmlns:a16="http://schemas.microsoft.com/office/drawing/2014/main" val="1664641295"/>
                  </a:ext>
                </a:extLst>
              </a:tr>
              <a:tr h="682666">
                <a:tc>
                  <a:txBody>
                    <a:bodyPr/>
                    <a:lstStyle/>
                    <a:p>
                      <a:pPr algn="ctr">
                        <a:buNone/>
                      </a:pPr>
                      <a:r>
                        <a:rPr lang="en-US" dirty="0">
                          <a:effectLst/>
                          <a:latin typeface="+mj-lt"/>
                        </a:rPr>
                        <a:t>Retrofit situations</a:t>
                      </a:r>
                    </a:p>
                  </a:txBody>
                  <a:tcPr anchor="ctr"/>
                </a:tc>
                <a:tc>
                  <a:txBody>
                    <a:bodyPr/>
                    <a:lstStyle/>
                    <a:p>
                      <a:pPr algn="ctr">
                        <a:buNone/>
                      </a:pPr>
                      <a:r>
                        <a:rPr lang="en-US" dirty="0">
                          <a:effectLst/>
                          <a:latin typeface="+mj-lt"/>
                        </a:rPr>
                        <a:t>“Retrofit Easy Button” + </a:t>
                      </a:r>
                    </a:p>
                    <a:p>
                      <a:pPr algn="ctr">
                        <a:buNone/>
                      </a:pPr>
                      <a:r>
                        <a:rPr lang="en-US" dirty="0">
                          <a:effectLst/>
                          <a:latin typeface="+mj-lt"/>
                        </a:rPr>
                        <a:t>fast install under 2 hours</a:t>
                      </a:r>
                    </a:p>
                  </a:txBody>
                  <a:tcPr anchor="ctr"/>
                </a:tc>
                <a:extLst>
                  <a:ext uri="{0D108BD9-81ED-4DB2-BD59-A6C34878D82A}">
                    <a16:rowId xmlns:a16="http://schemas.microsoft.com/office/drawing/2014/main" val="1543807595"/>
                  </a:ext>
                </a:extLst>
              </a:tr>
              <a:tr h="682666">
                <a:tc>
                  <a:txBody>
                    <a:bodyPr/>
                    <a:lstStyle/>
                    <a:p>
                      <a:pPr algn="ctr">
                        <a:buNone/>
                      </a:pPr>
                      <a:r>
                        <a:rPr lang="en-US" dirty="0">
                          <a:effectLst/>
                          <a:latin typeface="+mj-lt"/>
                        </a:rPr>
                        <a:t>Limited site access </a:t>
                      </a:r>
                    </a:p>
                    <a:p>
                      <a:pPr algn="ctr">
                        <a:buNone/>
                      </a:pPr>
                      <a:r>
                        <a:rPr lang="en-US" dirty="0">
                          <a:effectLst/>
                          <a:latin typeface="+mj-lt"/>
                        </a:rPr>
                        <a:t>(hallways, elevators)</a:t>
                      </a:r>
                    </a:p>
                  </a:txBody>
                  <a:tcPr anchor="ctr"/>
                </a:tc>
                <a:tc>
                  <a:txBody>
                    <a:bodyPr/>
                    <a:lstStyle/>
                    <a:p>
                      <a:pPr algn="ctr">
                        <a:buNone/>
                      </a:pPr>
                      <a:r>
                        <a:rPr lang="en-US" dirty="0">
                          <a:effectLst/>
                          <a:latin typeface="+mj-lt"/>
                        </a:rPr>
                        <a:t>Lightweight aluminum frame &amp; modular components</a:t>
                      </a:r>
                    </a:p>
                  </a:txBody>
                  <a:tcPr anchor="ctr"/>
                </a:tc>
                <a:extLst>
                  <a:ext uri="{0D108BD9-81ED-4DB2-BD59-A6C34878D82A}">
                    <a16:rowId xmlns:a16="http://schemas.microsoft.com/office/drawing/2014/main" val="1738258962"/>
                  </a:ext>
                </a:extLst>
              </a:tr>
              <a:tr h="682666">
                <a:tc>
                  <a:txBody>
                    <a:bodyPr/>
                    <a:lstStyle/>
                    <a:p>
                      <a:pPr algn="ctr">
                        <a:buNone/>
                      </a:pPr>
                      <a:r>
                        <a:rPr lang="en-US">
                          <a:effectLst/>
                          <a:latin typeface="+mj-lt"/>
                        </a:rPr>
                        <a:t>Budget-sensitive customers</a:t>
                      </a:r>
                    </a:p>
                  </a:txBody>
                  <a:tcPr anchor="ctr"/>
                </a:tc>
                <a:tc>
                  <a:txBody>
                    <a:bodyPr/>
                    <a:lstStyle/>
                    <a:p>
                      <a:pPr algn="ctr">
                        <a:buNone/>
                      </a:pPr>
                      <a:r>
                        <a:rPr lang="en-US" dirty="0">
                          <a:effectLst/>
                          <a:latin typeface="+mj-lt"/>
                        </a:rPr>
                        <a:t>“Best Value in the Industry”</a:t>
                      </a:r>
                    </a:p>
                  </a:txBody>
                  <a:tcPr anchor="ctr"/>
                </a:tc>
                <a:extLst>
                  <a:ext uri="{0D108BD9-81ED-4DB2-BD59-A6C34878D82A}">
                    <a16:rowId xmlns:a16="http://schemas.microsoft.com/office/drawing/2014/main" val="2542199904"/>
                  </a:ext>
                </a:extLst>
              </a:tr>
            </a:tbl>
          </a:graphicData>
        </a:graphic>
      </p:graphicFrame>
      <p:sp>
        <p:nvSpPr>
          <p:cNvPr id="8" name="TextBox 7">
            <a:extLst>
              <a:ext uri="{FF2B5EF4-FFF2-40B4-BE49-F238E27FC236}">
                <a16:creationId xmlns:a16="http://schemas.microsoft.com/office/drawing/2014/main" id="{B9AEA712-41E2-651D-30B8-BA40B7B25785}"/>
              </a:ext>
            </a:extLst>
          </p:cNvPr>
          <p:cNvSpPr txBox="1"/>
          <p:nvPr/>
        </p:nvSpPr>
        <p:spPr>
          <a:xfrm>
            <a:off x="7975814" y="3703981"/>
            <a:ext cx="3929107" cy="1938992"/>
          </a:xfrm>
          <a:prstGeom prst="rect">
            <a:avLst/>
          </a:prstGeom>
          <a:noFill/>
        </p:spPr>
        <p:txBody>
          <a:bodyPr wrap="square">
            <a:spAutoFit/>
          </a:bodyPr>
          <a:lstStyle/>
          <a:p>
            <a:r>
              <a:rPr lang="en-US" sz="2000" b="1" dirty="0">
                <a:latin typeface="+mj-lt"/>
              </a:rPr>
              <a:t>Recommended For:</a:t>
            </a:r>
          </a:p>
          <a:p>
            <a:r>
              <a:rPr lang="en-US" sz="2000" dirty="0">
                <a:latin typeface="+mj-lt"/>
              </a:rPr>
              <a:t>Small hotels / motels</a:t>
            </a:r>
          </a:p>
          <a:p>
            <a:r>
              <a:rPr lang="en-US" sz="2000" dirty="0">
                <a:latin typeface="+mj-lt"/>
              </a:rPr>
              <a:t>Quick-service restaurants</a:t>
            </a:r>
          </a:p>
          <a:p>
            <a:r>
              <a:rPr lang="en-US" sz="2000" dirty="0">
                <a:latin typeface="+mj-lt"/>
              </a:rPr>
              <a:t>Light commercial retail</a:t>
            </a:r>
          </a:p>
          <a:p>
            <a:r>
              <a:rPr lang="en-US" sz="2000" dirty="0">
                <a:latin typeface="+mj-lt"/>
              </a:rPr>
              <a:t>Small gyms</a:t>
            </a:r>
          </a:p>
          <a:p>
            <a:r>
              <a:rPr lang="en-US" sz="2000" dirty="0">
                <a:latin typeface="+mj-lt"/>
              </a:rPr>
              <a:t>Single-story schools or offices</a:t>
            </a:r>
          </a:p>
        </p:txBody>
      </p:sp>
    </p:spTree>
    <p:extLst>
      <p:ext uri="{BB962C8B-B14F-4D97-AF65-F5344CB8AC3E}">
        <p14:creationId xmlns:p14="http://schemas.microsoft.com/office/powerpoint/2010/main" val="419287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697FE-45E2-E695-DDBA-1878D9683E4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2910E96-98E3-F98C-14C0-73F82ED104FF}"/>
              </a:ext>
            </a:extLst>
          </p:cNvPr>
          <p:cNvPicPr>
            <a:picLocks noChangeAspect="1"/>
          </p:cNvPicPr>
          <p:nvPr/>
        </p:nvPicPr>
        <p:blipFill>
          <a:blip r:embed="rId2">
            <a:extLst>
              <a:ext uri="{28A0092B-C50C-407E-A947-70E740481C1C}">
                <a14:useLocalDpi xmlns:a14="http://schemas.microsoft.com/office/drawing/2010/main" val="0"/>
              </a:ext>
            </a:extLst>
          </a:blip>
          <a:srcRect t="4404" b="4404"/>
          <a:stretch/>
        </p:blipFill>
        <p:spPr>
          <a:xfrm>
            <a:off x="8818236" y="1422294"/>
            <a:ext cx="3373764" cy="2225501"/>
          </a:xfrm>
          <a:prstGeom prst="rect">
            <a:avLst/>
          </a:prstGeom>
        </p:spPr>
      </p:pic>
      <p:sp>
        <p:nvSpPr>
          <p:cNvPr id="7" name="TextBox 6">
            <a:extLst>
              <a:ext uri="{FF2B5EF4-FFF2-40B4-BE49-F238E27FC236}">
                <a16:creationId xmlns:a16="http://schemas.microsoft.com/office/drawing/2014/main" id="{0FF6640D-0273-BEB1-574B-A14A69D217C7}"/>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Recommended Solution Offering</a:t>
            </a:r>
          </a:p>
        </p:txBody>
      </p:sp>
      <p:sp>
        <p:nvSpPr>
          <p:cNvPr id="11" name="Title 1">
            <a:extLst>
              <a:ext uri="{FF2B5EF4-FFF2-40B4-BE49-F238E27FC236}">
                <a16:creationId xmlns:a16="http://schemas.microsoft.com/office/drawing/2014/main" id="{E06A2969-D723-DC03-6303-42FC4F5A021F}"/>
              </a:ext>
            </a:extLst>
          </p:cNvPr>
          <p:cNvSpPr>
            <a:spLocks noGrp="1"/>
          </p:cNvSpPr>
          <p:nvPr>
            <p:ph type="title"/>
          </p:nvPr>
        </p:nvSpPr>
        <p:spPr>
          <a:xfrm>
            <a:off x="287079" y="136527"/>
            <a:ext cx="11623897" cy="654224"/>
          </a:xfrm>
        </p:spPr>
        <p:txBody>
          <a:bodyPr/>
          <a:lstStyle/>
          <a:p>
            <a:r>
              <a:rPr lang="en-US" sz="3600" dirty="0"/>
              <a:t>SIZING REQUIREMENTS &amp; APPLICATION RECOMMENDATION</a:t>
            </a:r>
          </a:p>
        </p:txBody>
      </p:sp>
      <p:sp>
        <p:nvSpPr>
          <p:cNvPr id="2" name="TextBox 1">
            <a:extLst>
              <a:ext uri="{FF2B5EF4-FFF2-40B4-BE49-F238E27FC236}">
                <a16:creationId xmlns:a16="http://schemas.microsoft.com/office/drawing/2014/main" id="{89F3369D-4036-9678-05CD-0D887EC02FBF}"/>
              </a:ext>
            </a:extLst>
          </p:cNvPr>
          <p:cNvSpPr txBox="1"/>
          <p:nvPr/>
        </p:nvSpPr>
        <p:spPr>
          <a:xfrm>
            <a:off x="287079" y="1441033"/>
            <a:ext cx="11142921" cy="1015663"/>
          </a:xfrm>
          <a:prstGeom prst="rect">
            <a:avLst/>
          </a:prstGeom>
          <a:noFill/>
        </p:spPr>
        <p:txBody>
          <a:bodyPr wrap="square">
            <a:spAutoFit/>
          </a:bodyPr>
          <a:lstStyle/>
          <a:p>
            <a:r>
              <a:rPr lang="en-US" sz="3200" dirty="0">
                <a:solidFill>
                  <a:srgbClr val="FF9600"/>
                </a:solidFill>
                <a:latin typeface="+mj-lt"/>
              </a:rPr>
              <a:t>2. CONFIGURED SERIES (CR Systems)</a:t>
            </a:r>
          </a:p>
          <a:p>
            <a:pPr marL="457200" indent="-457200">
              <a:buFont typeface="Wingdings" panose="05000000000000000000" pitchFamily="2" charset="2"/>
              <a:buChar char="v"/>
            </a:pPr>
            <a:r>
              <a:rPr lang="en-US" sz="2800" dirty="0">
                <a:solidFill>
                  <a:srgbClr val="FF9600"/>
                </a:solidFill>
                <a:latin typeface="+mj-lt"/>
              </a:rPr>
              <a:t>Best for MID‑RANGE to HIGHER DEMAND Projects</a:t>
            </a:r>
          </a:p>
        </p:txBody>
      </p:sp>
      <p:sp>
        <p:nvSpPr>
          <p:cNvPr id="4" name="TextBox 3">
            <a:extLst>
              <a:ext uri="{FF2B5EF4-FFF2-40B4-BE49-F238E27FC236}">
                <a16:creationId xmlns:a16="http://schemas.microsoft.com/office/drawing/2014/main" id="{981848E0-2EAC-4A68-8AE7-864926BD59B1}"/>
              </a:ext>
            </a:extLst>
          </p:cNvPr>
          <p:cNvSpPr txBox="1"/>
          <p:nvPr/>
        </p:nvSpPr>
        <p:spPr>
          <a:xfrm>
            <a:off x="287078" y="2551837"/>
            <a:ext cx="9246027" cy="2862322"/>
          </a:xfrm>
          <a:prstGeom prst="rect">
            <a:avLst/>
          </a:prstGeom>
          <a:noFill/>
        </p:spPr>
        <p:txBody>
          <a:bodyPr wrap="square">
            <a:spAutoFit/>
          </a:bodyPr>
          <a:lstStyle/>
          <a:p>
            <a:r>
              <a:rPr lang="en-US" sz="2000" b="1" dirty="0">
                <a:latin typeface="+mj-lt"/>
              </a:rPr>
              <a:t>Ideal When the Sizing Inputs Show:</a:t>
            </a:r>
          </a:p>
          <a:p>
            <a:pPr marL="342900" indent="-342900">
              <a:buFont typeface="Courier New" panose="02070309020205020404" pitchFamily="49" charset="0"/>
              <a:buChar char="o"/>
            </a:pPr>
            <a:r>
              <a:rPr lang="en-US" sz="2000" dirty="0">
                <a:latin typeface="+mj-lt"/>
              </a:rPr>
              <a:t>Moderate to high fixture counts</a:t>
            </a:r>
          </a:p>
          <a:p>
            <a:pPr marL="342900" indent="-342900">
              <a:buFont typeface="Courier New" panose="02070309020205020404" pitchFamily="49" charset="0"/>
              <a:buChar char="o"/>
            </a:pPr>
            <a:r>
              <a:rPr lang="en-US" sz="2000" dirty="0">
                <a:latin typeface="+mj-lt"/>
              </a:rPr>
              <a:t>Multiple showers, laundry stations, or restaurant dishwashers2–6 floors</a:t>
            </a:r>
          </a:p>
          <a:p>
            <a:pPr marL="342900" indent="-342900">
              <a:buFont typeface="Courier New" panose="02070309020205020404" pitchFamily="49" charset="0"/>
              <a:buChar char="o"/>
            </a:pPr>
            <a:r>
              <a:rPr lang="en-US" sz="2000" dirty="0">
                <a:latin typeface="+mj-lt"/>
              </a:rPr>
              <a:t>Need for rooftop installation or tight mechanical rooms</a:t>
            </a:r>
          </a:p>
          <a:p>
            <a:pPr marL="342900" indent="-342900">
              <a:buFont typeface="Courier New" panose="02070309020205020404" pitchFamily="49" charset="0"/>
              <a:buChar char="o"/>
            </a:pPr>
            <a:r>
              <a:rPr lang="en-US" sz="2000" dirty="0">
                <a:latin typeface="+mj-lt"/>
              </a:rPr>
              <a:t>Predictable or heavy peak usage (hospitality, multifamily, gyms)</a:t>
            </a:r>
          </a:p>
          <a:p>
            <a:pPr marL="342900" indent="-342900">
              <a:buFont typeface="Courier New" panose="02070309020205020404" pitchFamily="49" charset="0"/>
              <a:buChar char="o"/>
            </a:pPr>
            <a:endParaRPr lang="en-US" sz="2000" dirty="0">
              <a:latin typeface="+mj-lt"/>
            </a:endParaRPr>
          </a:p>
          <a:p>
            <a:r>
              <a:rPr lang="en-US" sz="2000" b="1" dirty="0">
                <a:solidFill>
                  <a:srgbClr val="1E995E"/>
                </a:solidFill>
                <a:latin typeface="+mj-lt"/>
              </a:rPr>
              <a:t>Why This Series Works:</a:t>
            </a:r>
          </a:p>
          <a:p>
            <a:r>
              <a:rPr lang="en-US" sz="2000" dirty="0">
                <a:latin typeface="+mj-lt"/>
              </a:rPr>
              <a:t>Configured Systems provide factory-assembled, pre-piped, pre-wired racking that significantly reduces install time while supporting stronger water heating demand.</a:t>
            </a:r>
          </a:p>
        </p:txBody>
      </p:sp>
    </p:spTree>
    <p:extLst>
      <p:ext uri="{BB962C8B-B14F-4D97-AF65-F5344CB8AC3E}">
        <p14:creationId xmlns:p14="http://schemas.microsoft.com/office/powerpoint/2010/main" val="1423451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CA0ED-25BD-22FC-7B64-74921AB1844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DCF4502-E3B3-2ECF-1B84-106160317991}"/>
              </a:ext>
            </a:extLst>
          </p:cNvPr>
          <p:cNvPicPr>
            <a:picLocks noChangeAspect="1"/>
          </p:cNvPicPr>
          <p:nvPr/>
        </p:nvPicPr>
        <p:blipFill>
          <a:blip r:embed="rId2">
            <a:extLst>
              <a:ext uri="{28A0092B-C50C-407E-A947-70E740481C1C}">
                <a14:useLocalDpi xmlns:a14="http://schemas.microsoft.com/office/drawing/2010/main" val="0"/>
              </a:ext>
            </a:extLst>
          </a:blip>
          <a:srcRect t="4404" b="4404"/>
          <a:stretch/>
        </p:blipFill>
        <p:spPr>
          <a:xfrm>
            <a:off x="8818236" y="1422294"/>
            <a:ext cx="3373764" cy="2225501"/>
          </a:xfrm>
          <a:prstGeom prst="rect">
            <a:avLst/>
          </a:prstGeom>
        </p:spPr>
      </p:pic>
      <p:sp>
        <p:nvSpPr>
          <p:cNvPr id="7" name="TextBox 6">
            <a:extLst>
              <a:ext uri="{FF2B5EF4-FFF2-40B4-BE49-F238E27FC236}">
                <a16:creationId xmlns:a16="http://schemas.microsoft.com/office/drawing/2014/main" id="{36E690C9-2365-58FC-63DA-634C98CF2B38}"/>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Recommended Solution Offering</a:t>
            </a:r>
          </a:p>
        </p:txBody>
      </p:sp>
      <p:sp>
        <p:nvSpPr>
          <p:cNvPr id="11" name="Title 1">
            <a:extLst>
              <a:ext uri="{FF2B5EF4-FFF2-40B4-BE49-F238E27FC236}">
                <a16:creationId xmlns:a16="http://schemas.microsoft.com/office/drawing/2014/main" id="{757B9D45-4004-EEB5-0C39-4DA6E13FBCF8}"/>
              </a:ext>
            </a:extLst>
          </p:cNvPr>
          <p:cNvSpPr>
            <a:spLocks noGrp="1"/>
          </p:cNvSpPr>
          <p:nvPr>
            <p:ph type="title"/>
          </p:nvPr>
        </p:nvSpPr>
        <p:spPr>
          <a:xfrm>
            <a:off x="287079" y="136527"/>
            <a:ext cx="11623897" cy="654224"/>
          </a:xfrm>
        </p:spPr>
        <p:txBody>
          <a:bodyPr/>
          <a:lstStyle/>
          <a:p>
            <a:r>
              <a:rPr lang="en-US" sz="3600" dirty="0"/>
              <a:t>SIZING REQUIREMENTS &amp; APPLICATION RECOMMENDATION</a:t>
            </a:r>
          </a:p>
        </p:txBody>
      </p:sp>
      <p:sp>
        <p:nvSpPr>
          <p:cNvPr id="2" name="TextBox 1">
            <a:extLst>
              <a:ext uri="{FF2B5EF4-FFF2-40B4-BE49-F238E27FC236}">
                <a16:creationId xmlns:a16="http://schemas.microsoft.com/office/drawing/2014/main" id="{D167685D-970C-DF31-5F25-1D2C6BA7CDF2}"/>
              </a:ext>
            </a:extLst>
          </p:cNvPr>
          <p:cNvSpPr txBox="1"/>
          <p:nvPr/>
        </p:nvSpPr>
        <p:spPr>
          <a:xfrm>
            <a:off x="287079" y="1441033"/>
            <a:ext cx="11142921" cy="1015663"/>
          </a:xfrm>
          <a:prstGeom prst="rect">
            <a:avLst/>
          </a:prstGeom>
          <a:noFill/>
        </p:spPr>
        <p:txBody>
          <a:bodyPr wrap="square">
            <a:spAutoFit/>
          </a:bodyPr>
          <a:lstStyle/>
          <a:p>
            <a:r>
              <a:rPr lang="en-US" sz="3200" dirty="0">
                <a:solidFill>
                  <a:srgbClr val="FF9600"/>
                </a:solidFill>
                <a:latin typeface="+mj-lt"/>
              </a:rPr>
              <a:t>2. CONFIGURED SERIES (CR Systems)</a:t>
            </a:r>
          </a:p>
          <a:p>
            <a:pPr marL="457200" indent="-457200">
              <a:buFont typeface="Wingdings" panose="05000000000000000000" pitchFamily="2" charset="2"/>
              <a:buChar char="v"/>
            </a:pPr>
            <a:r>
              <a:rPr lang="en-US" sz="2800" dirty="0">
                <a:solidFill>
                  <a:srgbClr val="FF9600"/>
                </a:solidFill>
                <a:latin typeface="+mj-lt"/>
              </a:rPr>
              <a:t>Best for MID‑RANGE to HIGHER DEMAND Projects</a:t>
            </a:r>
          </a:p>
        </p:txBody>
      </p:sp>
      <p:graphicFrame>
        <p:nvGraphicFramePr>
          <p:cNvPr id="3" name="Table 2">
            <a:extLst>
              <a:ext uri="{FF2B5EF4-FFF2-40B4-BE49-F238E27FC236}">
                <a16:creationId xmlns:a16="http://schemas.microsoft.com/office/drawing/2014/main" id="{C0F6D6E7-FFA9-2CA6-AECD-E875D2DAB9A3}"/>
              </a:ext>
            </a:extLst>
          </p:cNvPr>
          <p:cNvGraphicFramePr>
            <a:graphicFrameLocks noGrp="1"/>
          </p:cNvGraphicFramePr>
          <p:nvPr>
            <p:extLst>
              <p:ext uri="{D42A27DB-BD31-4B8C-83A1-F6EECF244321}">
                <p14:modId xmlns:p14="http://schemas.microsoft.com/office/powerpoint/2010/main" val="1066215563"/>
              </p:ext>
            </p:extLst>
          </p:nvPr>
        </p:nvGraphicFramePr>
        <p:xfrm>
          <a:off x="194553" y="2625479"/>
          <a:ext cx="7315200" cy="2730664"/>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245854999"/>
                    </a:ext>
                  </a:extLst>
                </a:gridCol>
                <a:gridCol w="3657600">
                  <a:extLst>
                    <a:ext uri="{9D8B030D-6E8A-4147-A177-3AD203B41FA5}">
                      <a16:colId xmlns:a16="http://schemas.microsoft.com/office/drawing/2014/main" val="705337322"/>
                    </a:ext>
                  </a:extLst>
                </a:gridCol>
              </a:tblGrid>
              <a:tr h="682666">
                <a:tc>
                  <a:txBody>
                    <a:bodyPr/>
                    <a:lstStyle/>
                    <a:p>
                      <a:pPr algn="ctr">
                        <a:buNone/>
                      </a:pPr>
                      <a:r>
                        <a:rPr lang="en-US" dirty="0">
                          <a:effectLst/>
                          <a:latin typeface="+mj-lt"/>
                        </a:rPr>
                        <a:t>Sizing Input Insight</a:t>
                      </a:r>
                    </a:p>
                  </a:txBody>
                  <a:tcPr anchor="ctr"/>
                </a:tc>
                <a:tc>
                  <a:txBody>
                    <a:bodyPr/>
                    <a:lstStyle/>
                    <a:p>
                      <a:pPr algn="ctr">
                        <a:buNone/>
                      </a:pPr>
                      <a:r>
                        <a:rPr lang="en-US" dirty="0">
                          <a:effectLst/>
                          <a:latin typeface="+mj-lt"/>
                        </a:rPr>
                        <a:t>Why Configured Works</a:t>
                      </a:r>
                    </a:p>
                  </a:txBody>
                  <a:tcPr anchor="ctr"/>
                </a:tc>
                <a:extLst>
                  <a:ext uri="{0D108BD9-81ED-4DB2-BD59-A6C34878D82A}">
                    <a16:rowId xmlns:a16="http://schemas.microsoft.com/office/drawing/2014/main" val="1664641295"/>
                  </a:ext>
                </a:extLst>
              </a:tr>
              <a:tr h="682666">
                <a:tc>
                  <a:txBody>
                    <a:bodyPr/>
                    <a:lstStyle/>
                    <a:p>
                      <a:pPr algn="ctr">
                        <a:buNone/>
                      </a:pPr>
                      <a:r>
                        <a:rPr lang="en-US" dirty="0">
                          <a:effectLst/>
                          <a:latin typeface="+mj-lt"/>
                        </a:rPr>
                        <a:t>Rooftop or </a:t>
                      </a:r>
                    </a:p>
                    <a:p>
                      <a:pPr algn="ctr">
                        <a:buNone/>
                      </a:pPr>
                      <a:r>
                        <a:rPr lang="en-US" dirty="0">
                          <a:effectLst/>
                          <a:latin typeface="+mj-lt"/>
                        </a:rPr>
                        <a:t>mechanical room constraints</a:t>
                      </a:r>
                    </a:p>
                  </a:txBody>
                  <a:tcPr anchor="ctr"/>
                </a:tc>
                <a:tc>
                  <a:txBody>
                    <a:bodyPr/>
                    <a:lstStyle/>
                    <a:p>
                      <a:pPr algn="ctr">
                        <a:buNone/>
                      </a:pPr>
                      <a:r>
                        <a:rPr lang="en-US" dirty="0">
                          <a:effectLst/>
                          <a:latin typeface="+mj-lt"/>
                        </a:rPr>
                        <a:t>Low center of gravity → </a:t>
                      </a:r>
                    </a:p>
                    <a:p>
                      <a:pPr algn="ctr">
                        <a:buNone/>
                      </a:pPr>
                      <a:r>
                        <a:rPr lang="en-US" dirty="0">
                          <a:effectLst/>
                          <a:latin typeface="+mj-lt"/>
                        </a:rPr>
                        <a:t>easier and safer placement</a:t>
                      </a:r>
                    </a:p>
                  </a:txBody>
                  <a:tcPr anchor="ctr"/>
                </a:tc>
                <a:extLst>
                  <a:ext uri="{0D108BD9-81ED-4DB2-BD59-A6C34878D82A}">
                    <a16:rowId xmlns:a16="http://schemas.microsoft.com/office/drawing/2014/main" val="1404080955"/>
                  </a:ext>
                </a:extLst>
              </a:tr>
              <a:tr h="682666">
                <a:tc>
                  <a:txBody>
                    <a:bodyPr/>
                    <a:lstStyle/>
                    <a:p>
                      <a:pPr algn="ctr">
                        <a:buNone/>
                      </a:pPr>
                      <a:r>
                        <a:rPr lang="en-US" dirty="0">
                          <a:effectLst/>
                          <a:latin typeface="+mj-lt"/>
                        </a:rPr>
                        <a:t>Busy facilities needing </a:t>
                      </a:r>
                    </a:p>
                    <a:p>
                      <a:pPr algn="ctr">
                        <a:buNone/>
                      </a:pPr>
                      <a:r>
                        <a:rPr lang="en-US" dirty="0">
                          <a:effectLst/>
                          <a:latin typeface="+mj-lt"/>
                        </a:rPr>
                        <a:t>fast changeover</a:t>
                      </a:r>
                    </a:p>
                  </a:txBody>
                  <a:tcPr anchor="ctr"/>
                </a:tc>
                <a:tc>
                  <a:txBody>
                    <a:bodyPr/>
                    <a:lstStyle/>
                    <a:p>
                      <a:pPr algn="ctr">
                        <a:buNone/>
                      </a:pPr>
                      <a:r>
                        <a:rPr lang="en-US" dirty="0">
                          <a:effectLst/>
                          <a:latin typeface="+mj-lt"/>
                        </a:rPr>
                        <a:t>Pre-wired multi-systems </a:t>
                      </a:r>
                    </a:p>
                    <a:p>
                      <a:pPr algn="ctr">
                        <a:buNone/>
                      </a:pPr>
                      <a:r>
                        <a:rPr lang="en-US" dirty="0">
                          <a:effectLst/>
                          <a:latin typeface="+mj-lt"/>
                        </a:rPr>
                        <a:t>reduce install time</a:t>
                      </a:r>
                    </a:p>
                  </a:txBody>
                  <a:tcPr anchor="ctr"/>
                </a:tc>
                <a:extLst>
                  <a:ext uri="{0D108BD9-81ED-4DB2-BD59-A6C34878D82A}">
                    <a16:rowId xmlns:a16="http://schemas.microsoft.com/office/drawing/2014/main" val="1738258962"/>
                  </a:ext>
                </a:extLst>
              </a:tr>
              <a:tr h="682666">
                <a:tc>
                  <a:txBody>
                    <a:bodyPr/>
                    <a:lstStyle/>
                    <a:p>
                      <a:pPr algn="ctr">
                        <a:buNone/>
                      </a:pPr>
                      <a:r>
                        <a:rPr lang="en-US" dirty="0">
                          <a:effectLst/>
                          <a:latin typeface="+mj-lt"/>
                        </a:rPr>
                        <a:t>Requires direct site shipment</a:t>
                      </a:r>
                    </a:p>
                  </a:txBody>
                  <a:tcPr anchor="ctr"/>
                </a:tc>
                <a:tc>
                  <a:txBody>
                    <a:bodyPr/>
                    <a:lstStyle/>
                    <a:p>
                      <a:pPr algn="ctr">
                        <a:buNone/>
                      </a:pPr>
                      <a:r>
                        <a:rPr lang="en-US" dirty="0">
                          <a:effectLst/>
                          <a:latin typeface="+mj-lt"/>
                        </a:rPr>
                        <a:t>Systems arrive professionally crated</a:t>
                      </a:r>
                    </a:p>
                  </a:txBody>
                  <a:tcPr anchor="ctr"/>
                </a:tc>
                <a:extLst>
                  <a:ext uri="{0D108BD9-81ED-4DB2-BD59-A6C34878D82A}">
                    <a16:rowId xmlns:a16="http://schemas.microsoft.com/office/drawing/2014/main" val="2542199904"/>
                  </a:ext>
                </a:extLst>
              </a:tr>
            </a:tbl>
          </a:graphicData>
        </a:graphic>
      </p:graphicFrame>
      <p:sp>
        <p:nvSpPr>
          <p:cNvPr id="6" name="TextBox 5">
            <a:extLst>
              <a:ext uri="{FF2B5EF4-FFF2-40B4-BE49-F238E27FC236}">
                <a16:creationId xmlns:a16="http://schemas.microsoft.com/office/drawing/2014/main" id="{EAF4EA33-F6A8-4583-89DE-918303C64892}"/>
              </a:ext>
            </a:extLst>
          </p:cNvPr>
          <p:cNvSpPr txBox="1"/>
          <p:nvPr/>
        </p:nvSpPr>
        <p:spPr>
          <a:xfrm>
            <a:off x="7975814" y="3703981"/>
            <a:ext cx="3929107" cy="1938992"/>
          </a:xfrm>
          <a:prstGeom prst="rect">
            <a:avLst/>
          </a:prstGeom>
          <a:noFill/>
        </p:spPr>
        <p:txBody>
          <a:bodyPr wrap="square">
            <a:spAutoFit/>
          </a:bodyPr>
          <a:lstStyle/>
          <a:p>
            <a:r>
              <a:rPr lang="en-US" sz="2000" b="1" dirty="0">
                <a:latin typeface="+mj-lt"/>
              </a:rPr>
              <a:t>Recommended For:</a:t>
            </a:r>
          </a:p>
          <a:p>
            <a:r>
              <a:rPr lang="en-US" sz="2000" dirty="0">
                <a:latin typeface="+mj-lt"/>
              </a:rPr>
              <a:t>Mid-size hotels</a:t>
            </a:r>
          </a:p>
          <a:p>
            <a:r>
              <a:rPr lang="en-US" sz="2000" dirty="0">
                <a:latin typeface="+mj-lt"/>
              </a:rPr>
              <a:t>Multifamily properties</a:t>
            </a:r>
          </a:p>
          <a:p>
            <a:r>
              <a:rPr lang="en-US" sz="2000" dirty="0">
                <a:latin typeface="+mj-lt"/>
              </a:rPr>
              <a:t>Full-service restaurants</a:t>
            </a:r>
          </a:p>
          <a:p>
            <a:r>
              <a:rPr lang="en-US" sz="2000" dirty="0">
                <a:latin typeface="+mj-lt"/>
              </a:rPr>
              <a:t>Fitness centers</a:t>
            </a:r>
          </a:p>
          <a:p>
            <a:r>
              <a:rPr lang="en-US" sz="2000" dirty="0">
                <a:latin typeface="+mj-lt"/>
              </a:rPr>
              <a:t>Schools / dormitories</a:t>
            </a:r>
          </a:p>
        </p:txBody>
      </p:sp>
    </p:spTree>
    <p:extLst>
      <p:ext uri="{BB962C8B-B14F-4D97-AF65-F5344CB8AC3E}">
        <p14:creationId xmlns:p14="http://schemas.microsoft.com/office/powerpoint/2010/main" val="185343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6C42F-A6AA-8D4E-CB71-814921CFD97A}"/>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BCF47DFD-2F2C-D80E-F1E6-E2B57B24C1E8}"/>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Recommended Solution Offering</a:t>
            </a:r>
          </a:p>
        </p:txBody>
      </p:sp>
      <p:sp>
        <p:nvSpPr>
          <p:cNvPr id="11" name="Title 1">
            <a:extLst>
              <a:ext uri="{FF2B5EF4-FFF2-40B4-BE49-F238E27FC236}">
                <a16:creationId xmlns:a16="http://schemas.microsoft.com/office/drawing/2014/main" id="{597A20E3-7A61-7BD3-6635-DF44ED9149E9}"/>
              </a:ext>
            </a:extLst>
          </p:cNvPr>
          <p:cNvSpPr>
            <a:spLocks noGrp="1"/>
          </p:cNvSpPr>
          <p:nvPr>
            <p:ph type="title"/>
          </p:nvPr>
        </p:nvSpPr>
        <p:spPr>
          <a:xfrm>
            <a:off x="287079" y="136527"/>
            <a:ext cx="11623897" cy="654224"/>
          </a:xfrm>
        </p:spPr>
        <p:txBody>
          <a:bodyPr/>
          <a:lstStyle/>
          <a:p>
            <a:r>
              <a:rPr lang="en-US" sz="3600" dirty="0"/>
              <a:t>SIZING REQUIREMENTS &amp; APPLICATION RECOMMENDATION</a:t>
            </a:r>
          </a:p>
        </p:txBody>
      </p:sp>
      <p:sp>
        <p:nvSpPr>
          <p:cNvPr id="2" name="TextBox 1">
            <a:extLst>
              <a:ext uri="{FF2B5EF4-FFF2-40B4-BE49-F238E27FC236}">
                <a16:creationId xmlns:a16="http://schemas.microsoft.com/office/drawing/2014/main" id="{0DA1E835-B0C9-5697-2674-D1E4CBD81B4F}"/>
              </a:ext>
            </a:extLst>
          </p:cNvPr>
          <p:cNvSpPr txBox="1"/>
          <p:nvPr/>
        </p:nvSpPr>
        <p:spPr>
          <a:xfrm>
            <a:off x="287079" y="1441033"/>
            <a:ext cx="11142921" cy="1015663"/>
          </a:xfrm>
          <a:prstGeom prst="rect">
            <a:avLst/>
          </a:prstGeom>
          <a:noFill/>
        </p:spPr>
        <p:txBody>
          <a:bodyPr wrap="square">
            <a:spAutoFit/>
          </a:bodyPr>
          <a:lstStyle/>
          <a:p>
            <a:r>
              <a:rPr lang="en-US" sz="3200" dirty="0">
                <a:solidFill>
                  <a:srgbClr val="FF9600"/>
                </a:solidFill>
                <a:latin typeface="+mj-lt"/>
              </a:rPr>
              <a:t>3. ENGINEERED SERIES (TTS Systems)</a:t>
            </a:r>
          </a:p>
          <a:p>
            <a:pPr marL="457200" indent="-457200">
              <a:buFont typeface="Wingdings" panose="05000000000000000000" pitchFamily="2" charset="2"/>
              <a:buChar char="v"/>
            </a:pPr>
            <a:r>
              <a:rPr lang="en-US" sz="2800" dirty="0">
                <a:solidFill>
                  <a:srgbClr val="FF9600"/>
                </a:solidFill>
                <a:latin typeface="+mj-lt"/>
              </a:rPr>
              <a:t>Best for Complex, High-demand, or Customized projects</a:t>
            </a:r>
          </a:p>
        </p:txBody>
      </p:sp>
      <p:sp>
        <p:nvSpPr>
          <p:cNvPr id="4" name="TextBox 3">
            <a:extLst>
              <a:ext uri="{FF2B5EF4-FFF2-40B4-BE49-F238E27FC236}">
                <a16:creationId xmlns:a16="http://schemas.microsoft.com/office/drawing/2014/main" id="{2DED6398-9C8E-B38C-FD2F-725970D98B4F}"/>
              </a:ext>
            </a:extLst>
          </p:cNvPr>
          <p:cNvSpPr txBox="1"/>
          <p:nvPr/>
        </p:nvSpPr>
        <p:spPr>
          <a:xfrm>
            <a:off x="287078" y="2338773"/>
            <a:ext cx="11307159" cy="3477875"/>
          </a:xfrm>
          <a:prstGeom prst="rect">
            <a:avLst/>
          </a:prstGeom>
          <a:noFill/>
        </p:spPr>
        <p:txBody>
          <a:bodyPr wrap="square">
            <a:spAutoFit/>
          </a:bodyPr>
          <a:lstStyle/>
          <a:p>
            <a:r>
              <a:rPr lang="en-US" sz="2000" b="1" dirty="0">
                <a:latin typeface="+mj-lt"/>
              </a:rPr>
              <a:t>Ideal When the Sizing Inputs Show:</a:t>
            </a:r>
          </a:p>
          <a:p>
            <a:pPr marL="342900" indent="-342900">
              <a:buFont typeface="Courier New" panose="02070309020205020404" pitchFamily="49" charset="0"/>
              <a:buChar char="o"/>
            </a:pPr>
            <a:r>
              <a:rPr lang="en-US" sz="2000" dirty="0">
                <a:latin typeface="+mj-lt"/>
              </a:rPr>
              <a:t>High-rise buildings</a:t>
            </a:r>
          </a:p>
          <a:p>
            <a:pPr marL="342900" indent="-342900">
              <a:buFont typeface="Courier New" panose="02070309020205020404" pitchFamily="49" charset="0"/>
              <a:buChar char="o"/>
            </a:pPr>
            <a:r>
              <a:rPr lang="en-US" sz="2000" dirty="0">
                <a:latin typeface="+mj-lt"/>
              </a:rPr>
              <a:t>Large fixture counts (continuous use expectations)</a:t>
            </a:r>
          </a:p>
          <a:p>
            <a:pPr marL="342900" indent="-342900">
              <a:buFont typeface="Courier New" panose="02070309020205020404" pitchFamily="49" charset="0"/>
              <a:buChar char="o"/>
            </a:pPr>
            <a:r>
              <a:rPr lang="en-US" sz="2000" dirty="0">
                <a:latin typeface="+mj-lt"/>
              </a:rPr>
              <a:t>Multiple dishwashers + large laundry operations</a:t>
            </a:r>
          </a:p>
          <a:p>
            <a:pPr marL="342900" indent="-342900">
              <a:buFont typeface="Courier New" panose="02070309020205020404" pitchFamily="49" charset="0"/>
              <a:buChar char="o"/>
            </a:pPr>
            <a:r>
              <a:rPr lang="en-US" sz="2000" dirty="0">
                <a:latin typeface="+mj-lt"/>
              </a:rPr>
              <a:t>Complex recirculation loops &amp; storage needs</a:t>
            </a:r>
          </a:p>
          <a:p>
            <a:pPr marL="342900" indent="-342900">
              <a:buFont typeface="Courier New" panose="02070309020205020404" pitchFamily="49" charset="0"/>
              <a:buChar char="o"/>
            </a:pPr>
            <a:r>
              <a:rPr lang="en-US" sz="2000" dirty="0">
                <a:latin typeface="+mj-lt"/>
              </a:rPr>
              <a:t>Long pipe runs with high-temperature maintenance requirements</a:t>
            </a:r>
          </a:p>
          <a:p>
            <a:pPr marL="342900" indent="-342900">
              <a:buFont typeface="Courier New" panose="02070309020205020404" pitchFamily="49" charset="0"/>
              <a:buChar char="o"/>
            </a:pPr>
            <a:r>
              <a:rPr lang="en-US" sz="2000" dirty="0">
                <a:latin typeface="+mj-lt"/>
              </a:rPr>
              <a:t>Need for full turnkey design</a:t>
            </a:r>
          </a:p>
          <a:p>
            <a:pPr marL="342900" indent="-342900">
              <a:buFont typeface="Courier New" panose="02070309020205020404" pitchFamily="49" charset="0"/>
              <a:buChar char="o"/>
            </a:pPr>
            <a:r>
              <a:rPr lang="en-US" sz="2000" dirty="0">
                <a:latin typeface="+mj-lt"/>
              </a:rPr>
              <a:t>Critical operations (downtime not acceptable)</a:t>
            </a:r>
          </a:p>
          <a:p>
            <a:r>
              <a:rPr lang="en-US" sz="2000" b="1" dirty="0">
                <a:solidFill>
                  <a:srgbClr val="1E995E"/>
                </a:solidFill>
                <a:latin typeface="+mj-lt"/>
              </a:rPr>
              <a:t>Why This Series Works:</a:t>
            </a:r>
          </a:p>
          <a:p>
            <a:r>
              <a:rPr lang="en-US" sz="2000" dirty="0">
                <a:latin typeface="+mj-lt"/>
              </a:rPr>
              <a:t>The Engineered Series is essentially a fully designed commercial plant room on a skid, delivering unmatched ease, capacity, and customization.</a:t>
            </a:r>
          </a:p>
        </p:txBody>
      </p:sp>
      <p:pic>
        <p:nvPicPr>
          <p:cNvPr id="10" name="Picture 9">
            <a:extLst>
              <a:ext uri="{FF2B5EF4-FFF2-40B4-BE49-F238E27FC236}">
                <a16:creationId xmlns:a16="http://schemas.microsoft.com/office/drawing/2014/main" id="{128A8C1C-8287-0D2F-F0FF-BFD80727A148}"/>
              </a:ext>
            </a:extLst>
          </p:cNvPr>
          <p:cNvPicPr>
            <a:picLocks noChangeAspect="1"/>
          </p:cNvPicPr>
          <p:nvPr/>
        </p:nvPicPr>
        <p:blipFill>
          <a:blip r:embed="rId2"/>
          <a:stretch>
            <a:fillRect/>
          </a:stretch>
        </p:blipFill>
        <p:spPr>
          <a:xfrm>
            <a:off x="8729172" y="1623859"/>
            <a:ext cx="3462828" cy="1804572"/>
          </a:xfrm>
          <a:prstGeom prst="rect">
            <a:avLst/>
          </a:prstGeom>
        </p:spPr>
      </p:pic>
    </p:spTree>
    <p:extLst>
      <p:ext uri="{BB962C8B-B14F-4D97-AF65-F5344CB8AC3E}">
        <p14:creationId xmlns:p14="http://schemas.microsoft.com/office/powerpoint/2010/main" val="1098047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D56B7-F114-7397-5665-BC7B5BB07761}"/>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DC88CB38-F54D-D2A9-7D76-8339B66DF088}"/>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Recommended Solution Offering</a:t>
            </a:r>
          </a:p>
        </p:txBody>
      </p:sp>
      <p:sp>
        <p:nvSpPr>
          <p:cNvPr id="2" name="TextBox 1">
            <a:extLst>
              <a:ext uri="{FF2B5EF4-FFF2-40B4-BE49-F238E27FC236}">
                <a16:creationId xmlns:a16="http://schemas.microsoft.com/office/drawing/2014/main" id="{3D6EC75A-49E3-517E-384E-3C8B1606F7E2}"/>
              </a:ext>
            </a:extLst>
          </p:cNvPr>
          <p:cNvSpPr txBox="1"/>
          <p:nvPr/>
        </p:nvSpPr>
        <p:spPr>
          <a:xfrm>
            <a:off x="287079" y="1441033"/>
            <a:ext cx="11142921" cy="1015663"/>
          </a:xfrm>
          <a:prstGeom prst="rect">
            <a:avLst/>
          </a:prstGeom>
          <a:noFill/>
        </p:spPr>
        <p:txBody>
          <a:bodyPr wrap="square">
            <a:spAutoFit/>
          </a:bodyPr>
          <a:lstStyle/>
          <a:p>
            <a:r>
              <a:rPr lang="en-US" sz="3200" dirty="0">
                <a:solidFill>
                  <a:srgbClr val="FF9600"/>
                </a:solidFill>
                <a:latin typeface="+mj-lt"/>
              </a:rPr>
              <a:t>3. ENGINEERED SERIES (TTS Systems)</a:t>
            </a:r>
          </a:p>
          <a:p>
            <a:pPr marL="457200" indent="-457200">
              <a:buFont typeface="Wingdings" panose="05000000000000000000" pitchFamily="2" charset="2"/>
              <a:buChar char="v"/>
            </a:pPr>
            <a:r>
              <a:rPr lang="en-US" sz="2800" dirty="0">
                <a:solidFill>
                  <a:srgbClr val="FF9600"/>
                </a:solidFill>
                <a:latin typeface="+mj-lt"/>
              </a:rPr>
              <a:t>Best for Complex, High-demand, or Customized projects</a:t>
            </a:r>
          </a:p>
        </p:txBody>
      </p:sp>
      <p:graphicFrame>
        <p:nvGraphicFramePr>
          <p:cNvPr id="3" name="Table 2">
            <a:extLst>
              <a:ext uri="{FF2B5EF4-FFF2-40B4-BE49-F238E27FC236}">
                <a16:creationId xmlns:a16="http://schemas.microsoft.com/office/drawing/2014/main" id="{EC7EBB04-7672-2456-D41A-2857D316BA30}"/>
              </a:ext>
            </a:extLst>
          </p:cNvPr>
          <p:cNvGraphicFramePr>
            <a:graphicFrameLocks noGrp="1"/>
          </p:cNvGraphicFramePr>
          <p:nvPr>
            <p:extLst>
              <p:ext uri="{D42A27DB-BD31-4B8C-83A1-F6EECF244321}">
                <p14:modId xmlns:p14="http://schemas.microsoft.com/office/powerpoint/2010/main" val="1282317209"/>
              </p:ext>
            </p:extLst>
          </p:nvPr>
        </p:nvGraphicFramePr>
        <p:xfrm>
          <a:off x="194553" y="2625479"/>
          <a:ext cx="7315200" cy="4059730"/>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245854999"/>
                    </a:ext>
                  </a:extLst>
                </a:gridCol>
                <a:gridCol w="3657600">
                  <a:extLst>
                    <a:ext uri="{9D8B030D-6E8A-4147-A177-3AD203B41FA5}">
                      <a16:colId xmlns:a16="http://schemas.microsoft.com/office/drawing/2014/main" val="705337322"/>
                    </a:ext>
                  </a:extLst>
                </a:gridCol>
              </a:tblGrid>
              <a:tr h="585010">
                <a:tc>
                  <a:txBody>
                    <a:bodyPr/>
                    <a:lstStyle/>
                    <a:p>
                      <a:pPr algn="ctr">
                        <a:buNone/>
                      </a:pPr>
                      <a:r>
                        <a:rPr lang="en-US" dirty="0">
                          <a:effectLst/>
                          <a:latin typeface="+mj-lt"/>
                        </a:rPr>
                        <a:t>Sizing Input Insight</a:t>
                      </a:r>
                    </a:p>
                  </a:txBody>
                  <a:tcPr anchor="ctr"/>
                </a:tc>
                <a:tc>
                  <a:txBody>
                    <a:bodyPr/>
                    <a:lstStyle/>
                    <a:p>
                      <a:pPr algn="ctr">
                        <a:buNone/>
                      </a:pPr>
                      <a:r>
                        <a:rPr lang="en-US" dirty="0">
                          <a:effectLst/>
                          <a:latin typeface="+mj-lt"/>
                        </a:rPr>
                        <a:t>Why Configured Works</a:t>
                      </a:r>
                    </a:p>
                  </a:txBody>
                  <a:tcPr anchor="ctr"/>
                </a:tc>
                <a:extLst>
                  <a:ext uri="{0D108BD9-81ED-4DB2-BD59-A6C34878D82A}">
                    <a16:rowId xmlns:a16="http://schemas.microsoft.com/office/drawing/2014/main" val="1664641295"/>
                  </a:ext>
                </a:extLst>
              </a:tr>
              <a:tr h="585010">
                <a:tc>
                  <a:txBody>
                    <a:bodyPr/>
                    <a:lstStyle/>
                    <a:p>
                      <a:pPr algn="ctr">
                        <a:buNone/>
                      </a:pPr>
                      <a:r>
                        <a:rPr lang="en-US" dirty="0">
                          <a:effectLst/>
                          <a:latin typeface="+mj-lt"/>
                        </a:rPr>
                        <a:t>High critical load </a:t>
                      </a:r>
                    </a:p>
                    <a:p>
                      <a:pPr algn="ctr">
                        <a:buNone/>
                      </a:pPr>
                      <a:r>
                        <a:rPr lang="en-US" dirty="0">
                          <a:effectLst/>
                          <a:latin typeface="+mj-lt"/>
                        </a:rPr>
                        <a:t>(big GPM + high BTU)</a:t>
                      </a:r>
                    </a:p>
                  </a:txBody>
                  <a:tcPr anchor="ctr"/>
                </a:tc>
                <a:tc>
                  <a:txBody>
                    <a:bodyPr/>
                    <a:lstStyle/>
                    <a:p>
                      <a:pPr algn="ctr">
                        <a:buNone/>
                      </a:pPr>
                      <a:r>
                        <a:rPr lang="en-US" dirty="0">
                          <a:effectLst/>
                          <a:latin typeface="+mj-lt"/>
                        </a:rPr>
                        <a:t>OPC (One Point of Connection) simplifies massive systems</a:t>
                      </a:r>
                    </a:p>
                  </a:txBody>
                  <a:tcPr anchor="ctr"/>
                </a:tc>
                <a:extLst>
                  <a:ext uri="{0D108BD9-81ED-4DB2-BD59-A6C34878D82A}">
                    <a16:rowId xmlns:a16="http://schemas.microsoft.com/office/drawing/2014/main" val="373341889"/>
                  </a:ext>
                </a:extLst>
              </a:tr>
              <a:tr h="783595">
                <a:tc>
                  <a:txBody>
                    <a:bodyPr/>
                    <a:lstStyle/>
                    <a:p>
                      <a:pPr algn="ctr">
                        <a:buNone/>
                      </a:pPr>
                      <a:r>
                        <a:rPr lang="en-US">
                          <a:effectLst/>
                          <a:latin typeface="+mj-lt"/>
                        </a:rPr>
                        <a:t>Many floors / long runs</a:t>
                      </a:r>
                    </a:p>
                  </a:txBody>
                  <a:tcPr anchor="ctr"/>
                </a:tc>
                <a:tc>
                  <a:txBody>
                    <a:bodyPr/>
                    <a:lstStyle/>
                    <a:p>
                      <a:pPr algn="ctr">
                        <a:buNone/>
                      </a:pPr>
                      <a:r>
                        <a:rPr lang="en-US" dirty="0">
                          <a:effectLst/>
                          <a:latin typeface="+mj-lt"/>
                        </a:rPr>
                        <a:t>Included recirculation &amp; storage options solve temperature maintenance</a:t>
                      </a:r>
                    </a:p>
                  </a:txBody>
                  <a:tcPr anchor="ctr"/>
                </a:tc>
                <a:extLst>
                  <a:ext uri="{0D108BD9-81ED-4DB2-BD59-A6C34878D82A}">
                    <a16:rowId xmlns:a16="http://schemas.microsoft.com/office/drawing/2014/main" val="1404080955"/>
                  </a:ext>
                </a:extLst>
              </a:tr>
              <a:tr h="585010">
                <a:tc>
                  <a:txBody>
                    <a:bodyPr/>
                    <a:lstStyle/>
                    <a:p>
                      <a:pPr algn="ctr">
                        <a:buNone/>
                      </a:pPr>
                      <a:r>
                        <a:rPr lang="en-US">
                          <a:effectLst/>
                          <a:latin typeface="+mj-lt"/>
                        </a:rPr>
                        <a:t>Complex equipment loads</a:t>
                      </a:r>
                    </a:p>
                  </a:txBody>
                  <a:tcPr anchor="ctr"/>
                </a:tc>
                <a:tc>
                  <a:txBody>
                    <a:bodyPr/>
                    <a:lstStyle/>
                    <a:p>
                      <a:pPr algn="ctr">
                        <a:buNone/>
                      </a:pPr>
                      <a:r>
                        <a:rPr lang="en-US" dirty="0">
                          <a:effectLst/>
                          <a:latin typeface="+mj-lt"/>
                        </a:rPr>
                        <a:t>Custom FIOPs allow electrical, gas, storage, and control tailoring</a:t>
                      </a:r>
                    </a:p>
                  </a:txBody>
                  <a:tcPr anchor="ctr"/>
                </a:tc>
                <a:extLst>
                  <a:ext uri="{0D108BD9-81ED-4DB2-BD59-A6C34878D82A}">
                    <a16:rowId xmlns:a16="http://schemas.microsoft.com/office/drawing/2014/main" val="1543807595"/>
                  </a:ext>
                </a:extLst>
              </a:tr>
              <a:tr h="585010">
                <a:tc>
                  <a:txBody>
                    <a:bodyPr/>
                    <a:lstStyle/>
                    <a:p>
                      <a:pPr algn="ctr">
                        <a:buNone/>
                      </a:pPr>
                      <a:r>
                        <a:rPr lang="en-US">
                          <a:effectLst/>
                          <a:latin typeface="+mj-lt"/>
                        </a:rPr>
                        <a:t>Need for lowest downtime</a:t>
                      </a:r>
                    </a:p>
                  </a:txBody>
                  <a:tcPr anchor="ctr"/>
                </a:tc>
                <a:tc>
                  <a:txBody>
                    <a:bodyPr/>
                    <a:lstStyle/>
                    <a:p>
                      <a:pPr algn="ctr">
                        <a:buNone/>
                      </a:pPr>
                      <a:r>
                        <a:rPr lang="en-US" dirty="0">
                          <a:effectLst/>
                          <a:latin typeface="+mj-lt"/>
                        </a:rPr>
                        <a:t>Turnkey design reduces install hours &amp; operational disruption</a:t>
                      </a:r>
                    </a:p>
                  </a:txBody>
                  <a:tcPr anchor="ctr"/>
                </a:tc>
                <a:extLst>
                  <a:ext uri="{0D108BD9-81ED-4DB2-BD59-A6C34878D82A}">
                    <a16:rowId xmlns:a16="http://schemas.microsoft.com/office/drawing/2014/main" val="1738258962"/>
                  </a:ext>
                </a:extLst>
              </a:tr>
              <a:tr h="585010">
                <a:tc>
                  <a:txBody>
                    <a:bodyPr/>
                    <a:lstStyle/>
                    <a:p>
                      <a:pPr algn="ctr">
                        <a:buNone/>
                      </a:pPr>
                      <a:r>
                        <a:rPr lang="en-US" dirty="0">
                          <a:effectLst/>
                          <a:latin typeface="+mj-lt"/>
                        </a:rPr>
                        <a:t>Hospitals, hotels, stadiums</a:t>
                      </a:r>
                    </a:p>
                  </a:txBody>
                  <a:tcPr anchor="ctr"/>
                </a:tc>
                <a:tc>
                  <a:txBody>
                    <a:bodyPr/>
                    <a:lstStyle/>
                    <a:p>
                      <a:pPr algn="ctr">
                        <a:buNone/>
                      </a:pPr>
                      <a:r>
                        <a:rPr lang="en-US" dirty="0">
                          <a:effectLst/>
                          <a:latin typeface="+mj-lt"/>
                        </a:rPr>
                        <a:t>Full engineering ensures compliance and peak performance</a:t>
                      </a:r>
                    </a:p>
                  </a:txBody>
                  <a:tcPr anchor="ctr"/>
                </a:tc>
                <a:extLst>
                  <a:ext uri="{0D108BD9-81ED-4DB2-BD59-A6C34878D82A}">
                    <a16:rowId xmlns:a16="http://schemas.microsoft.com/office/drawing/2014/main" val="2542199904"/>
                  </a:ext>
                </a:extLst>
              </a:tr>
            </a:tbl>
          </a:graphicData>
        </a:graphic>
      </p:graphicFrame>
      <p:sp>
        <p:nvSpPr>
          <p:cNvPr id="6" name="TextBox 5">
            <a:extLst>
              <a:ext uri="{FF2B5EF4-FFF2-40B4-BE49-F238E27FC236}">
                <a16:creationId xmlns:a16="http://schemas.microsoft.com/office/drawing/2014/main" id="{D22DBEFD-F582-064D-8AFF-F457DC3FA536}"/>
              </a:ext>
            </a:extLst>
          </p:cNvPr>
          <p:cNvSpPr txBox="1"/>
          <p:nvPr/>
        </p:nvSpPr>
        <p:spPr>
          <a:xfrm>
            <a:off x="7975814" y="3703981"/>
            <a:ext cx="4216186" cy="2246769"/>
          </a:xfrm>
          <a:prstGeom prst="rect">
            <a:avLst/>
          </a:prstGeom>
          <a:noFill/>
        </p:spPr>
        <p:txBody>
          <a:bodyPr wrap="square">
            <a:spAutoFit/>
          </a:bodyPr>
          <a:lstStyle/>
          <a:p>
            <a:r>
              <a:rPr lang="en-US" sz="2000" b="1" dirty="0">
                <a:latin typeface="+mj-lt"/>
              </a:rPr>
              <a:t>Recommended For:</a:t>
            </a:r>
          </a:p>
          <a:p>
            <a:r>
              <a:rPr lang="en-US" sz="2000" dirty="0">
                <a:latin typeface="+mj-lt"/>
              </a:rPr>
              <a:t>Hospitals &amp; medical centers</a:t>
            </a:r>
          </a:p>
          <a:p>
            <a:r>
              <a:rPr lang="en-US" sz="2000" dirty="0">
                <a:latin typeface="+mj-lt"/>
              </a:rPr>
              <a:t>Large hotels &amp; resorts</a:t>
            </a:r>
          </a:p>
          <a:p>
            <a:r>
              <a:rPr lang="en-US" sz="2000" dirty="0">
                <a:latin typeface="+mj-lt"/>
              </a:rPr>
              <a:t>Large multifamily high-rises</a:t>
            </a:r>
          </a:p>
          <a:p>
            <a:r>
              <a:rPr lang="en-US" sz="2000" dirty="0">
                <a:latin typeface="+mj-lt"/>
              </a:rPr>
              <a:t>Universities</a:t>
            </a:r>
          </a:p>
          <a:p>
            <a:r>
              <a:rPr lang="en-US" sz="2000" dirty="0">
                <a:latin typeface="+mj-lt"/>
              </a:rPr>
              <a:t>Industrial facilities</a:t>
            </a:r>
          </a:p>
          <a:p>
            <a:r>
              <a:rPr lang="en-US" sz="2000" dirty="0">
                <a:latin typeface="+mj-lt"/>
              </a:rPr>
              <a:t>Stadiums, airports, convention centers</a:t>
            </a:r>
          </a:p>
        </p:txBody>
      </p:sp>
      <p:sp>
        <p:nvSpPr>
          <p:cNvPr id="4" name="Title 1">
            <a:extLst>
              <a:ext uri="{FF2B5EF4-FFF2-40B4-BE49-F238E27FC236}">
                <a16:creationId xmlns:a16="http://schemas.microsoft.com/office/drawing/2014/main" id="{E645724E-C17F-D6DB-1EAE-95B92E8AD661}"/>
              </a:ext>
            </a:extLst>
          </p:cNvPr>
          <p:cNvSpPr txBox="1">
            <a:spLocks/>
          </p:cNvSpPr>
          <p:nvPr/>
        </p:nvSpPr>
        <p:spPr>
          <a:xfrm>
            <a:off x="550347" y="203418"/>
            <a:ext cx="11623897" cy="6542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SIZING REQUIREMENTS &amp; APPLICATION RECOMMENDATION</a:t>
            </a:r>
          </a:p>
        </p:txBody>
      </p:sp>
      <p:pic>
        <p:nvPicPr>
          <p:cNvPr id="8" name="Picture 7">
            <a:extLst>
              <a:ext uri="{FF2B5EF4-FFF2-40B4-BE49-F238E27FC236}">
                <a16:creationId xmlns:a16="http://schemas.microsoft.com/office/drawing/2014/main" id="{B7EC8888-4CAE-2453-5A6C-890CD013A7C5}"/>
              </a:ext>
            </a:extLst>
          </p:cNvPr>
          <p:cNvPicPr>
            <a:picLocks noChangeAspect="1"/>
          </p:cNvPicPr>
          <p:nvPr/>
        </p:nvPicPr>
        <p:blipFill>
          <a:blip r:embed="rId2"/>
          <a:stretch>
            <a:fillRect/>
          </a:stretch>
        </p:blipFill>
        <p:spPr>
          <a:xfrm>
            <a:off x="8729172" y="1623859"/>
            <a:ext cx="3462828" cy="1804572"/>
          </a:xfrm>
          <a:prstGeom prst="rect">
            <a:avLst/>
          </a:prstGeom>
        </p:spPr>
      </p:pic>
    </p:spTree>
    <p:extLst>
      <p:ext uri="{BB962C8B-B14F-4D97-AF65-F5344CB8AC3E}">
        <p14:creationId xmlns:p14="http://schemas.microsoft.com/office/powerpoint/2010/main" val="3721180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BF769-4FF7-B9CF-ABCB-6D256CA7027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8344C60B-920A-B43F-276E-B226C355863B}"/>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Recommended Solution Offering</a:t>
            </a:r>
          </a:p>
        </p:txBody>
      </p:sp>
      <p:sp>
        <p:nvSpPr>
          <p:cNvPr id="11" name="Title 1">
            <a:extLst>
              <a:ext uri="{FF2B5EF4-FFF2-40B4-BE49-F238E27FC236}">
                <a16:creationId xmlns:a16="http://schemas.microsoft.com/office/drawing/2014/main" id="{E34FBBC5-3B27-1022-414C-5FCC5C9506B5}"/>
              </a:ext>
            </a:extLst>
          </p:cNvPr>
          <p:cNvSpPr>
            <a:spLocks noGrp="1"/>
          </p:cNvSpPr>
          <p:nvPr>
            <p:ph type="title"/>
          </p:nvPr>
        </p:nvSpPr>
        <p:spPr>
          <a:xfrm>
            <a:off x="287079" y="136527"/>
            <a:ext cx="11623897" cy="654224"/>
          </a:xfrm>
        </p:spPr>
        <p:txBody>
          <a:bodyPr/>
          <a:lstStyle/>
          <a:p>
            <a:r>
              <a:rPr lang="en-US" sz="3600" dirty="0"/>
              <a:t>SIZING REQUIREMENTS &amp; APPLICATION RECOMMENDATION</a:t>
            </a:r>
          </a:p>
        </p:txBody>
      </p:sp>
      <p:sp>
        <p:nvSpPr>
          <p:cNvPr id="9" name="TextBox 8">
            <a:extLst>
              <a:ext uri="{FF2B5EF4-FFF2-40B4-BE49-F238E27FC236}">
                <a16:creationId xmlns:a16="http://schemas.microsoft.com/office/drawing/2014/main" id="{DF54D59A-1EB4-AF18-76DB-CF104B8BEE7D}"/>
              </a:ext>
            </a:extLst>
          </p:cNvPr>
          <p:cNvSpPr txBox="1"/>
          <p:nvPr/>
        </p:nvSpPr>
        <p:spPr>
          <a:xfrm>
            <a:off x="0" y="1371584"/>
            <a:ext cx="12192000" cy="461665"/>
          </a:xfrm>
          <a:prstGeom prst="rect">
            <a:avLst/>
          </a:prstGeom>
          <a:solidFill>
            <a:srgbClr val="FFFF99"/>
          </a:solidFill>
        </p:spPr>
        <p:txBody>
          <a:bodyPr wrap="square">
            <a:spAutoFit/>
          </a:bodyPr>
          <a:lstStyle/>
          <a:p>
            <a:pPr marR="0" algn="ctr"/>
            <a:r>
              <a:rPr lang="en-US" sz="2400" b="1" kern="100" dirty="0">
                <a:solidFill>
                  <a:srgbClr val="006482"/>
                </a:solidFill>
                <a:latin typeface="+mj-lt"/>
                <a:ea typeface="Aptos" panose="020B0004020202020204" pitchFamily="34" charset="0"/>
                <a:cs typeface="Times New Roman" panose="02020603050405020304" pitchFamily="18" charset="0"/>
              </a:rPr>
              <a:t>Putting It All Together: Recommendation Framework</a:t>
            </a:r>
            <a:endParaRPr lang="en-US" sz="2400" b="1" kern="100" dirty="0">
              <a:solidFill>
                <a:srgbClr val="006482"/>
              </a:solidFill>
              <a:effectLst/>
              <a:latin typeface="+mj-lt"/>
              <a:ea typeface="Aptos" panose="020B0004020202020204" pitchFamily="34" charset="0"/>
              <a:cs typeface="Times New Roman" panose="02020603050405020304" pitchFamily="18" charset="0"/>
            </a:endParaRPr>
          </a:p>
        </p:txBody>
      </p:sp>
      <p:graphicFrame>
        <p:nvGraphicFramePr>
          <p:cNvPr id="10" name="Diagram 9">
            <a:extLst>
              <a:ext uri="{FF2B5EF4-FFF2-40B4-BE49-F238E27FC236}">
                <a16:creationId xmlns:a16="http://schemas.microsoft.com/office/drawing/2014/main" id="{290F68FB-E16B-929A-3481-6135A16889EB}"/>
              </a:ext>
            </a:extLst>
          </p:cNvPr>
          <p:cNvGraphicFramePr/>
          <p:nvPr>
            <p:extLst>
              <p:ext uri="{D42A27DB-BD31-4B8C-83A1-F6EECF244321}">
                <p14:modId xmlns:p14="http://schemas.microsoft.com/office/powerpoint/2010/main" val="2942406856"/>
              </p:ext>
            </p:extLst>
          </p:nvPr>
        </p:nvGraphicFramePr>
        <p:xfrm>
          <a:off x="0" y="2021866"/>
          <a:ext cx="12191999" cy="6858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9" name="Diagram 18">
            <a:extLst>
              <a:ext uri="{FF2B5EF4-FFF2-40B4-BE49-F238E27FC236}">
                <a16:creationId xmlns:a16="http://schemas.microsoft.com/office/drawing/2014/main" id="{95557975-8236-7082-CB75-5DBE7B94F8D0}"/>
              </a:ext>
            </a:extLst>
          </p:cNvPr>
          <p:cNvGraphicFramePr/>
          <p:nvPr>
            <p:extLst>
              <p:ext uri="{D42A27DB-BD31-4B8C-83A1-F6EECF244321}">
                <p14:modId xmlns:p14="http://schemas.microsoft.com/office/powerpoint/2010/main" val="2037888410"/>
              </p:ext>
            </p:extLst>
          </p:nvPr>
        </p:nvGraphicFramePr>
        <p:xfrm>
          <a:off x="287078" y="2734320"/>
          <a:ext cx="2666965" cy="257785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20" name="Diagram 19">
            <a:extLst>
              <a:ext uri="{FF2B5EF4-FFF2-40B4-BE49-F238E27FC236}">
                <a16:creationId xmlns:a16="http://schemas.microsoft.com/office/drawing/2014/main" id="{6D6CFCD4-8C47-43C1-FC5C-FB7C173292F6}"/>
              </a:ext>
            </a:extLst>
          </p:cNvPr>
          <p:cNvGraphicFramePr/>
          <p:nvPr>
            <p:extLst>
              <p:ext uri="{D42A27DB-BD31-4B8C-83A1-F6EECF244321}">
                <p14:modId xmlns:p14="http://schemas.microsoft.com/office/powerpoint/2010/main" val="2598630666"/>
              </p:ext>
            </p:extLst>
          </p:nvPr>
        </p:nvGraphicFramePr>
        <p:xfrm>
          <a:off x="6180760" y="2734319"/>
          <a:ext cx="2666965" cy="257785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21" name="Diagram 20">
            <a:extLst>
              <a:ext uri="{FF2B5EF4-FFF2-40B4-BE49-F238E27FC236}">
                <a16:creationId xmlns:a16="http://schemas.microsoft.com/office/drawing/2014/main" id="{400452FE-74AD-6E16-CCA4-EB23CD11AE8C}"/>
              </a:ext>
            </a:extLst>
          </p:cNvPr>
          <p:cNvGraphicFramePr/>
          <p:nvPr>
            <p:extLst>
              <p:ext uri="{D42A27DB-BD31-4B8C-83A1-F6EECF244321}">
                <p14:modId xmlns:p14="http://schemas.microsoft.com/office/powerpoint/2010/main" val="1291236066"/>
              </p:ext>
            </p:extLst>
          </p:nvPr>
        </p:nvGraphicFramePr>
        <p:xfrm>
          <a:off x="3233919" y="2734319"/>
          <a:ext cx="2666965" cy="2577853"/>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22" name="Diagram 21">
            <a:extLst>
              <a:ext uri="{FF2B5EF4-FFF2-40B4-BE49-F238E27FC236}">
                <a16:creationId xmlns:a16="http://schemas.microsoft.com/office/drawing/2014/main" id="{95DA1872-F8FB-6D90-D3EB-E22E476654A1}"/>
              </a:ext>
            </a:extLst>
          </p:cNvPr>
          <p:cNvGraphicFramePr/>
          <p:nvPr>
            <p:extLst>
              <p:ext uri="{D42A27DB-BD31-4B8C-83A1-F6EECF244321}">
                <p14:modId xmlns:p14="http://schemas.microsoft.com/office/powerpoint/2010/main" val="1717330829"/>
              </p:ext>
            </p:extLst>
          </p:nvPr>
        </p:nvGraphicFramePr>
        <p:xfrm>
          <a:off x="9127601" y="2734319"/>
          <a:ext cx="2666965" cy="2577853"/>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pic>
        <p:nvPicPr>
          <p:cNvPr id="4" name="Picture 3">
            <a:extLst>
              <a:ext uri="{FF2B5EF4-FFF2-40B4-BE49-F238E27FC236}">
                <a16:creationId xmlns:a16="http://schemas.microsoft.com/office/drawing/2014/main" id="{BA7A3D33-A917-5FE7-2BF4-6A5DE3B6F31C}"/>
              </a:ext>
            </a:extLst>
          </p:cNvPr>
          <p:cNvPicPr>
            <a:picLocks noChangeAspect="1"/>
          </p:cNvPicPr>
          <p:nvPr/>
        </p:nvPicPr>
        <p:blipFill>
          <a:blip r:embed="rId28"/>
          <a:stretch>
            <a:fillRect/>
          </a:stretch>
        </p:blipFill>
        <p:spPr>
          <a:xfrm>
            <a:off x="2160690" y="5376544"/>
            <a:ext cx="7870618" cy="1481456"/>
          </a:xfrm>
          <a:prstGeom prst="rect">
            <a:avLst/>
          </a:prstGeom>
        </p:spPr>
      </p:pic>
    </p:spTree>
    <p:extLst>
      <p:ext uri="{BB962C8B-B14F-4D97-AF65-F5344CB8AC3E}">
        <p14:creationId xmlns:p14="http://schemas.microsoft.com/office/powerpoint/2010/main" val="3924988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239A7-8580-1E07-999C-CF2136CF3C3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A64FBCE8-7AA5-B2D3-951A-5DEA90FCE81F}"/>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Introduction to Commercial Water Heating</a:t>
            </a:r>
          </a:p>
        </p:txBody>
      </p:sp>
      <p:sp>
        <p:nvSpPr>
          <p:cNvPr id="11" name="Title 1">
            <a:extLst>
              <a:ext uri="{FF2B5EF4-FFF2-40B4-BE49-F238E27FC236}">
                <a16:creationId xmlns:a16="http://schemas.microsoft.com/office/drawing/2014/main" id="{ED368F9C-0B1A-322C-0AF6-A79271C83F66}"/>
              </a:ext>
            </a:extLst>
          </p:cNvPr>
          <p:cNvSpPr>
            <a:spLocks noGrp="1"/>
          </p:cNvSpPr>
          <p:nvPr>
            <p:ph type="title"/>
          </p:nvPr>
        </p:nvSpPr>
        <p:spPr>
          <a:xfrm>
            <a:off x="287079" y="136527"/>
            <a:ext cx="11623897" cy="654224"/>
          </a:xfrm>
        </p:spPr>
        <p:txBody>
          <a:bodyPr/>
          <a:lstStyle/>
          <a:p>
            <a:r>
              <a:rPr lang="en-US" sz="3600" dirty="0"/>
              <a:t>COMMERCIAL WATER HEATING ESSENTIALS</a:t>
            </a:r>
          </a:p>
        </p:txBody>
      </p:sp>
      <p:sp>
        <p:nvSpPr>
          <p:cNvPr id="13" name="TextBox 12">
            <a:extLst>
              <a:ext uri="{FF2B5EF4-FFF2-40B4-BE49-F238E27FC236}">
                <a16:creationId xmlns:a16="http://schemas.microsoft.com/office/drawing/2014/main" id="{4D6E8F01-966F-04A8-68B5-63C654C70595}"/>
              </a:ext>
            </a:extLst>
          </p:cNvPr>
          <p:cNvSpPr txBox="1"/>
          <p:nvPr/>
        </p:nvSpPr>
        <p:spPr>
          <a:xfrm>
            <a:off x="287079" y="1898756"/>
            <a:ext cx="6156251" cy="2308324"/>
          </a:xfrm>
          <a:prstGeom prst="rect">
            <a:avLst/>
          </a:prstGeom>
          <a:noFill/>
        </p:spPr>
        <p:txBody>
          <a:bodyPr wrap="square">
            <a:spAutoFit/>
          </a:bodyPr>
          <a:lstStyle/>
          <a:p>
            <a:pPr marL="0" indent="0">
              <a:spcBef>
                <a:spcPts val="2500"/>
              </a:spcBef>
              <a:buFont typeface="Arial" panose="020B0604020202020204" pitchFamily="34" charset="0"/>
              <a:buNone/>
            </a:pPr>
            <a:r>
              <a:rPr lang="en-US" sz="3200" dirty="0">
                <a:solidFill>
                  <a:srgbClr val="FF9600"/>
                </a:solidFill>
                <a:latin typeface="+mj-lt"/>
              </a:rPr>
              <a:t>Shift from Tank &amp; Boiler to Tankless</a:t>
            </a:r>
          </a:p>
          <a:p>
            <a:pPr marL="0" lvl="1" indent="0">
              <a:buFont typeface="Arial" panose="020B0604020202020204" pitchFamily="34" charset="0"/>
              <a:buNone/>
            </a:pPr>
            <a:r>
              <a:rPr lang="en-US" sz="2800" dirty="0"/>
              <a:t>The market is transitioning from traditional commercial tank heaters &amp; commercial boilers to efficient, scalable tankless water heating solutions.</a:t>
            </a:r>
          </a:p>
        </p:txBody>
      </p:sp>
      <p:pic>
        <p:nvPicPr>
          <p:cNvPr id="4" name="Picture 3">
            <a:extLst>
              <a:ext uri="{FF2B5EF4-FFF2-40B4-BE49-F238E27FC236}">
                <a16:creationId xmlns:a16="http://schemas.microsoft.com/office/drawing/2014/main" id="{470FC533-E3B4-5C73-5E7C-9318B09724E5}"/>
              </a:ext>
            </a:extLst>
          </p:cNvPr>
          <p:cNvPicPr>
            <a:picLocks noChangeAspect="1"/>
          </p:cNvPicPr>
          <p:nvPr/>
        </p:nvPicPr>
        <p:blipFill>
          <a:blip r:embed="rId2"/>
          <a:stretch>
            <a:fillRect/>
          </a:stretch>
        </p:blipFill>
        <p:spPr>
          <a:xfrm>
            <a:off x="6283969" y="1263331"/>
            <a:ext cx="2731245" cy="2432515"/>
          </a:xfrm>
          <a:prstGeom prst="rect">
            <a:avLst/>
          </a:prstGeom>
        </p:spPr>
      </p:pic>
      <p:pic>
        <p:nvPicPr>
          <p:cNvPr id="2" name="Picture 1">
            <a:extLst>
              <a:ext uri="{FF2B5EF4-FFF2-40B4-BE49-F238E27FC236}">
                <a16:creationId xmlns:a16="http://schemas.microsoft.com/office/drawing/2014/main" id="{713DA399-BEE1-79A2-E72E-F446E7505A8D}"/>
              </a:ext>
            </a:extLst>
          </p:cNvPr>
          <p:cNvPicPr>
            <a:picLocks noChangeAspect="1"/>
          </p:cNvPicPr>
          <p:nvPr/>
        </p:nvPicPr>
        <p:blipFill>
          <a:blip r:embed="rId3"/>
          <a:stretch>
            <a:fillRect/>
          </a:stretch>
        </p:blipFill>
        <p:spPr>
          <a:xfrm>
            <a:off x="8685954" y="2597596"/>
            <a:ext cx="3218967" cy="3218967"/>
          </a:xfrm>
          <a:prstGeom prst="rect">
            <a:avLst/>
          </a:prstGeom>
        </p:spPr>
      </p:pic>
    </p:spTree>
    <p:extLst>
      <p:ext uri="{BB962C8B-B14F-4D97-AF65-F5344CB8AC3E}">
        <p14:creationId xmlns:p14="http://schemas.microsoft.com/office/powerpoint/2010/main" val="3205807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9B614-CDCE-B392-8384-60948BEAD3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64555A-32FE-4F9E-CCB4-7A02AB38101C}"/>
              </a:ext>
            </a:extLst>
          </p:cNvPr>
          <p:cNvSpPr>
            <a:spLocks noGrp="1"/>
          </p:cNvSpPr>
          <p:nvPr>
            <p:ph type="title"/>
          </p:nvPr>
        </p:nvSpPr>
        <p:spPr>
          <a:xfrm>
            <a:off x="-1" y="136526"/>
            <a:ext cx="12191999" cy="788507"/>
          </a:xfrm>
        </p:spPr>
        <p:txBody>
          <a:bodyPr/>
          <a:lstStyle/>
          <a:p>
            <a:pPr algn="ctr"/>
            <a:r>
              <a:rPr lang="en-US" dirty="0"/>
              <a:t>KEY TAKEAWAYS</a:t>
            </a:r>
          </a:p>
        </p:txBody>
      </p:sp>
      <p:sp>
        <p:nvSpPr>
          <p:cNvPr id="5" name="TextBox 4">
            <a:extLst>
              <a:ext uri="{FF2B5EF4-FFF2-40B4-BE49-F238E27FC236}">
                <a16:creationId xmlns:a16="http://schemas.microsoft.com/office/drawing/2014/main" id="{01EBAA9D-4720-21A1-E545-9F8B6B8429C7}"/>
              </a:ext>
            </a:extLst>
          </p:cNvPr>
          <p:cNvSpPr txBox="1"/>
          <p:nvPr/>
        </p:nvSpPr>
        <p:spPr>
          <a:xfrm>
            <a:off x="1" y="3563970"/>
            <a:ext cx="2502194" cy="646331"/>
          </a:xfrm>
          <a:prstGeom prst="rect">
            <a:avLst/>
          </a:prstGeom>
          <a:noFill/>
        </p:spPr>
        <p:txBody>
          <a:bodyPr wrap="square">
            <a:spAutoFit/>
          </a:bodyPr>
          <a:lstStyle/>
          <a:p>
            <a:pPr algn="ctr"/>
            <a:r>
              <a:rPr lang="en-US" dirty="0"/>
              <a:t>Commercial Water Heating Essentials</a:t>
            </a:r>
          </a:p>
        </p:txBody>
      </p:sp>
      <p:sp>
        <p:nvSpPr>
          <p:cNvPr id="6" name="TextBox 5">
            <a:extLst>
              <a:ext uri="{FF2B5EF4-FFF2-40B4-BE49-F238E27FC236}">
                <a16:creationId xmlns:a16="http://schemas.microsoft.com/office/drawing/2014/main" id="{2486798C-AA7F-D496-2AE4-6E37E3F66173}"/>
              </a:ext>
            </a:extLst>
          </p:cNvPr>
          <p:cNvSpPr txBox="1"/>
          <p:nvPr/>
        </p:nvSpPr>
        <p:spPr>
          <a:xfrm>
            <a:off x="2502195" y="3557621"/>
            <a:ext cx="2502194" cy="646331"/>
          </a:xfrm>
          <a:prstGeom prst="rect">
            <a:avLst/>
          </a:prstGeom>
          <a:noFill/>
        </p:spPr>
        <p:txBody>
          <a:bodyPr wrap="square">
            <a:spAutoFit/>
          </a:bodyPr>
          <a:lstStyle/>
          <a:p>
            <a:pPr algn="ctr"/>
            <a:r>
              <a:rPr lang="en-US" dirty="0"/>
              <a:t>Technology, Performance, and System Design</a:t>
            </a:r>
          </a:p>
        </p:txBody>
      </p:sp>
      <p:sp>
        <p:nvSpPr>
          <p:cNvPr id="9" name="TextBox 8">
            <a:extLst>
              <a:ext uri="{FF2B5EF4-FFF2-40B4-BE49-F238E27FC236}">
                <a16:creationId xmlns:a16="http://schemas.microsoft.com/office/drawing/2014/main" id="{ED253E80-844A-E6A6-5991-8AD6CACD6362}"/>
              </a:ext>
            </a:extLst>
          </p:cNvPr>
          <p:cNvSpPr txBox="1"/>
          <p:nvPr/>
        </p:nvSpPr>
        <p:spPr>
          <a:xfrm>
            <a:off x="9877647" y="3563970"/>
            <a:ext cx="2314352" cy="646331"/>
          </a:xfrm>
          <a:prstGeom prst="rect">
            <a:avLst/>
          </a:prstGeom>
          <a:noFill/>
        </p:spPr>
        <p:txBody>
          <a:bodyPr wrap="square">
            <a:spAutoFit/>
          </a:bodyPr>
          <a:lstStyle/>
          <a:p>
            <a:pPr algn="ctr"/>
            <a:r>
              <a:rPr lang="en-US" dirty="0"/>
              <a:t>Application Demand &amp; Sizing Requirements</a:t>
            </a:r>
          </a:p>
        </p:txBody>
      </p:sp>
      <p:sp>
        <p:nvSpPr>
          <p:cNvPr id="10" name="TextBox 9">
            <a:extLst>
              <a:ext uri="{FF2B5EF4-FFF2-40B4-BE49-F238E27FC236}">
                <a16:creationId xmlns:a16="http://schemas.microsoft.com/office/drawing/2014/main" id="{E9DC68ED-F120-7432-1BC1-32B932BD9C2A}"/>
              </a:ext>
            </a:extLst>
          </p:cNvPr>
          <p:cNvSpPr txBox="1"/>
          <p:nvPr/>
        </p:nvSpPr>
        <p:spPr>
          <a:xfrm>
            <a:off x="5004389" y="3557621"/>
            <a:ext cx="2371064" cy="646331"/>
          </a:xfrm>
          <a:prstGeom prst="rect">
            <a:avLst/>
          </a:prstGeom>
          <a:noFill/>
        </p:spPr>
        <p:txBody>
          <a:bodyPr wrap="square">
            <a:spAutoFit/>
          </a:bodyPr>
          <a:lstStyle/>
          <a:p>
            <a:pPr algn="ctr"/>
            <a:r>
              <a:rPr lang="en-US" dirty="0"/>
              <a:t>Customer Engagement and Value Identification</a:t>
            </a:r>
          </a:p>
        </p:txBody>
      </p:sp>
      <p:sp>
        <p:nvSpPr>
          <p:cNvPr id="12" name="TextBox 11">
            <a:extLst>
              <a:ext uri="{FF2B5EF4-FFF2-40B4-BE49-F238E27FC236}">
                <a16:creationId xmlns:a16="http://schemas.microsoft.com/office/drawing/2014/main" id="{55912C0E-5B20-A36A-2267-23B930379626}"/>
              </a:ext>
            </a:extLst>
          </p:cNvPr>
          <p:cNvSpPr txBox="1"/>
          <p:nvPr/>
        </p:nvSpPr>
        <p:spPr>
          <a:xfrm>
            <a:off x="7375453" y="3557620"/>
            <a:ext cx="2502194" cy="646331"/>
          </a:xfrm>
          <a:prstGeom prst="rect">
            <a:avLst/>
          </a:prstGeom>
          <a:noFill/>
        </p:spPr>
        <p:txBody>
          <a:bodyPr wrap="square">
            <a:spAutoFit/>
          </a:bodyPr>
          <a:lstStyle/>
          <a:p>
            <a:pPr algn="ctr"/>
            <a:r>
              <a:rPr lang="en-US" dirty="0"/>
              <a:t>Competitive Positioning and Sales Strategy</a:t>
            </a:r>
          </a:p>
        </p:txBody>
      </p:sp>
      <p:pic>
        <p:nvPicPr>
          <p:cNvPr id="7" name="Picture 6">
            <a:extLst>
              <a:ext uri="{FF2B5EF4-FFF2-40B4-BE49-F238E27FC236}">
                <a16:creationId xmlns:a16="http://schemas.microsoft.com/office/drawing/2014/main" id="{02135AF8-EF74-ABE4-412E-C5C711FC877E}"/>
              </a:ext>
            </a:extLst>
          </p:cNvPr>
          <p:cNvPicPr>
            <a:picLocks noChangeAspect="1"/>
          </p:cNvPicPr>
          <p:nvPr/>
        </p:nvPicPr>
        <p:blipFill>
          <a:blip r:embed="rId2"/>
          <a:stretch>
            <a:fillRect/>
          </a:stretch>
        </p:blipFill>
        <p:spPr>
          <a:xfrm>
            <a:off x="489928" y="1513443"/>
            <a:ext cx="11040813" cy="1853345"/>
          </a:xfrm>
          <a:prstGeom prst="rect">
            <a:avLst/>
          </a:prstGeom>
        </p:spPr>
      </p:pic>
    </p:spTree>
    <p:extLst>
      <p:ext uri="{BB962C8B-B14F-4D97-AF65-F5344CB8AC3E}">
        <p14:creationId xmlns:p14="http://schemas.microsoft.com/office/powerpoint/2010/main" val="3275472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9FD30-7D76-64D5-EDF2-7DA228D0C5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7E5425-E488-F0E4-CCC3-C27C7F5042EC}"/>
              </a:ext>
            </a:extLst>
          </p:cNvPr>
          <p:cNvSpPr>
            <a:spLocks noGrp="1"/>
          </p:cNvSpPr>
          <p:nvPr>
            <p:ph type="title"/>
          </p:nvPr>
        </p:nvSpPr>
        <p:spPr>
          <a:xfrm>
            <a:off x="0" y="136526"/>
            <a:ext cx="12192000" cy="788507"/>
          </a:xfrm>
        </p:spPr>
        <p:txBody>
          <a:bodyPr/>
          <a:lstStyle/>
          <a:p>
            <a:pPr algn="ctr"/>
            <a:r>
              <a:rPr lang="en-US" dirty="0"/>
              <a:t>KEY TAKEWAYS</a:t>
            </a:r>
          </a:p>
        </p:txBody>
      </p:sp>
      <p:sp>
        <p:nvSpPr>
          <p:cNvPr id="5" name="TextBox 4">
            <a:extLst>
              <a:ext uri="{FF2B5EF4-FFF2-40B4-BE49-F238E27FC236}">
                <a16:creationId xmlns:a16="http://schemas.microsoft.com/office/drawing/2014/main" id="{F4E276A2-808D-4AA5-5975-3003B0F1A2DA}"/>
              </a:ext>
            </a:extLst>
          </p:cNvPr>
          <p:cNvSpPr txBox="1"/>
          <p:nvPr/>
        </p:nvSpPr>
        <p:spPr>
          <a:xfrm>
            <a:off x="1" y="3563970"/>
            <a:ext cx="2502194" cy="646331"/>
          </a:xfrm>
          <a:prstGeom prst="rect">
            <a:avLst/>
          </a:prstGeom>
          <a:noFill/>
        </p:spPr>
        <p:txBody>
          <a:bodyPr wrap="square">
            <a:spAutoFit/>
          </a:bodyPr>
          <a:lstStyle/>
          <a:p>
            <a:pPr algn="ctr"/>
            <a:r>
              <a:rPr lang="en-US" dirty="0">
                <a:solidFill>
                  <a:schemeClr val="bg1"/>
                </a:solidFill>
              </a:rPr>
              <a:t>Commercial Water Heating Essentials</a:t>
            </a:r>
          </a:p>
        </p:txBody>
      </p:sp>
      <p:pic>
        <p:nvPicPr>
          <p:cNvPr id="11" name="Graphic 10">
            <a:extLst>
              <a:ext uri="{FF2B5EF4-FFF2-40B4-BE49-F238E27FC236}">
                <a16:creationId xmlns:a16="http://schemas.microsoft.com/office/drawing/2014/main" id="{03D957FE-F943-16A1-2C84-A487A2C53209}"/>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89928" y="1513658"/>
            <a:ext cx="1522339" cy="1701438"/>
          </a:xfrm>
          <a:prstGeom prst="rect">
            <a:avLst/>
          </a:prstGeom>
        </p:spPr>
      </p:pic>
      <p:graphicFrame>
        <p:nvGraphicFramePr>
          <p:cNvPr id="6" name="Diagram 5">
            <a:extLst>
              <a:ext uri="{FF2B5EF4-FFF2-40B4-BE49-F238E27FC236}">
                <a16:creationId xmlns:a16="http://schemas.microsoft.com/office/drawing/2014/main" id="{15CFE11A-3037-CFD2-3DDB-DD4258ACDA19}"/>
              </a:ext>
            </a:extLst>
          </p:cNvPr>
          <p:cNvGraphicFramePr/>
          <p:nvPr>
            <p:extLst>
              <p:ext uri="{D42A27DB-BD31-4B8C-83A1-F6EECF244321}">
                <p14:modId xmlns:p14="http://schemas.microsoft.com/office/powerpoint/2010/main" val="1670849020"/>
              </p:ext>
            </p:extLst>
          </p:nvPr>
        </p:nvGraphicFramePr>
        <p:xfrm>
          <a:off x="2574523" y="925032"/>
          <a:ext cx="9339309" cy="48720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4250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719D9-5B8C-20F4-BCBC-0C706D49E5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60CDFB-8B59-31E1-A738-19886DC9F9CD}"/>
              </a:ext>
            </a:extLst>
          </p:cNvPr>
          <p:cNvSpPr>
            <a:spLocks noGrp="1"/>
          </p:cNvSpPr>
          <p:nvPr>
            <p:ph type="title"/>
          </p:nvPr>
        </p:nvSpPr>
        <p:spPr>
          <a:xfrm>
            <a:off x="0" y="136526"/>
            <a:ext cx="12192000" cy="788507"/>
          </a:xfrm>
        </p:spPr>
        <p:txBody>
          <a:bodyPr/>
          <a:lstStyle/>
          <a:p>
            <a:pPr algn="ctr"/>
            <a:r>
              <a:rPr lang="en-US" dirty="0"/>
              <a:t>KEY TAKEWAYS</a:t>
            </a:r>
          </a:p>
        </p:txBody>
      </p:sp>
      <p:sp>
        <p:nvSpPr>
          <p:cNvPr id="5" name="TextBox 4">
            <a:extLst>
              <a:ext uri="{FF2B5EF4-FFF2-40B4-BE49-F238E27FC236}">
                <a16:creationId xmlns:a16="http://schemas.microsoft.com/office/drawing/2014/main" id="{76654EFA-9EFF-8231-E479-02BC8DA17FCA}"/>
              </a:ext>
            </a:extLst>
          </p:cNvPr>
          <p:cNvSpPr txBox="1"/>
          <p:nvPr/>
        </p:nvSpPr>
        <p:spPr>
          <a:xfrm>
            <a:off x="1" y="3563970"/>
            <a:ext cx="2502194" cy="646331"/>
          </a:xfrm>
          <a:prstGeom prst="rect">
            <a:avLst/>
          </a:prstGeom>
          <a:noFill/>
        </p:spPr>
        <p:txBody>
          <a:bodyPr wrap="square">
            <a:spAutoFit/>
          </a:bodyPr>
          <a:lstStyle/>
          <a:p>
            <a:pPr algn="ctr"/>
            <a:r>
              <a:rPr lang="en-US" dirty="0">
                <a:solidFill>
                  <a:schemeClr val="bg1"/>
                </a:solidFill>
              </a:rPr>
              <a:t>Technology, Performance, and System Design</a:t>
            </a:r>
          </a:p>
        </p:txBody>
      </p:sp>
      <p:pic>
        <p:nvPicPr>
          <p:cNvPr id="3" name="Graphic 2">
            <a:extLst>
              <a:ext uri="{FF2B5EF4-FFF2-40B4-BE49-F238E27FC236}">
                <a16:creationId xmlns:a16="http://schemas.microsoft.com/office/drawing/2014/main" id="{594AB2E5-4D7B-F5FC-8BE3-7C3F94639C38}"/>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18518" y="1665350"/>
            <a:ext cx="891229" cy="1701438"/>
          </a:xfrm>
          <a:prstGeom prst="rect">
            <a:avLst/>
          </a:prstGeom>
        </p:spPr>
      </p:pic>
      <p:graphicFrame>
        <p:nvGraphicFramePr>
          <p:cNvPr id="4" name="Diagram 3">
            <a:extLst>
              <a:ext uri="{FF2B5EF4-FFF2-40B4-BE49-F238E27FC236}">
                <a16:creationId xmlns:a16="http://schemas.microsoft.com/office/drawing/2014/main" id="{EBB84DEC-D342-C064-1EBC-EAA5A55FBA30}"/>
              </a:ext>
            </a:extLst>
          </p:cNvPr>
          <p:cNvGraphicFramePr/>
          <p:nvPr>
            <p:extLst>
              <p:ext uri="{D42A27DB-BD31-4B8C-83A1-F6EECF244321}">
                <p14:modId xmlns:p14="http://schemas.microsoft.com/office/powerpoint/2010/main" val="1661351867"/>
              </p:ext>
            </p:extLst>
          </p:nvPr>
        </p:nvGraphicFramePr>
        <p:xfrm>
          <a:off x="2574523" y="925033"/>
          <a:ext cx="9339309" cy="43571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4200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C38FB-7E23-5EB0-2A62-C88447B97B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3B8BD3-C076-563F-1DDD-349BBC9C8984}"/>
              </a:ext>
            </a:extLst>
          </p:cNvPr>
          <p:cNvSpPr>
            <a:spLocks noGrp="1"/>
          </p:cNvSpPr>
          <p:nvPr>
            <p:ph type="title"/>
          </p:nvPr>
        </p:nvSpPr>
        <p:spPr>
          <a:xfrm>
            <a:off x="0" y="136526"/>
            <a:ext cx="12192000" cy="788507"/>
          </a:xfrm>
        </p:spPr>
        <p:txBody>
          <a:bodyPr/>
          <a:lstStyle/>
          <a:p>
            <a:pPr algn="ctr"/>
            <a:r>
              <a:rPr lang="en-US" dirty="0"/>
              <a:t>KEY TAKEWAYS</a:t>
            </a:r>
          </a:p>
        </p:txBody>
      </p:sp>
      <p:sp>
        <p:nvSpPr>
          <p:cNvPr id="5" name="TextBox 4">
            <a:extLst>
              <a:ext uri="{FF2B5EF4-FFF2-40B4-BE49-F238E27FC236}">
                <a16:creationId xmlns:a16="http://schemas.microsoft.com/office/drawing/2014/main" id="{F4108E57-2166-9B8E-79FA-88545B459357}"/>
              </a:ext>
            </a:extLst>
          </p:cNvPr>
          <p:cNvSpPr txBox="1"/>
          <p:nvPr/>
        </p:nvSpPr>
        <p:spPr>
          <a:xfrm>
            <a:off x="1" y="3563970"/>
            <a:ext cx="2502194" cy="646331"/>
          </a:xfrm>
          <a:prstGeom prst="rect">
            <a:avLst/>
          </a:prstGeom>
          <a:noFill/>
        </p:spPr>
        <p:txBody>
          <a:bodyPr wrap="square">
            <a:spAutoFit/>
          </a:bodyPr>
          <a:lstStyle/>
          <a:p>
            <a:pPr algn="ctr"/>
            <a:r>
              <a:rPr lang="en-US" dirty="0">
                <a:solidFill>
                  <a:schemeClr val="bg1"/>
                </a:solidFill>
              </a:rPr>
              <a:t>Customer Engagement and Value Identification</a:t>
            </a:r>
          </a:p>
        </p:txBody>
      </p:sp>
      <p:pic>
        <p:nvPicPr>
          <p:cNvPr id="3" name="Graphic 2">
            <a:extLst>
              <a:ext uri="{FF2B5EF4-FFF2-40B4-BE49-F238E27FC236}">
                <a16:creationId xmlns:a16="http://schemas.microsoft.com/office/drawing/2014/main" id="{ECA0C6DA-D206-6D30-0455-1F158F8E940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42810" y="1636710"/>
            <a:ext cx="1358313" cy="1455335"/>
          </a:xfrm>
          <a:prstGeom prst="rect">
            <a:avLst/>
          </a:prstGeom>
        </p:spPr>
      </p:pic>
      <p:graphicFrame>
        <p:nvGraphicFramePr>
          <p:cNvPr id="4" name="Diagram 3">
            <a:extLst>
              <a:ext uri="{FF2B5EF4-FFF2-40B4-BE49-F238E27FC236}">
                <a16:creationId xmlns:a16="http://schemas.microsoft.com/office/drawing/2014/main" id="{4BB3751F-C289-6717-8043-CBE66FB265A0}"/>
              </a:ext>
            </a:extLst>
          </p:cNvPr>
          <p:cNvGraphicFramePr/>
          <p:nvPr>
            <p:extLst>
              <p:ext uri="{D42A27DB-BD31-4B8C-83A1-F6EECF244321}">
                <p14:modId xmlns:p14="http://schemas.microsoft.com/office/powerpoint/2010/main" val="1623131996"/>
              </p:ext>
            </p:extLst>
          </p:nvPr>
        </p:nvGraphicFramePr>
        <p:xfrm>
          <a:off x="2574523" y="925032"/>
          <a:ext cx="9339309" cy="18004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47707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60C73-68FA-70AA-4259-0EE5CF1FF6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E2C99B-2763-9A7B-3DD4-8B8BD04391BF}"/>
              </a:ext>
            </a:extLst>
          </p:cNvPr>
          <p:cNvSpPr>
            <a:spLocks noGrp="1"/>
          </p:cNvSpPr>
          <p:nvPr>
            <p:ph type="title"/>
          </p:nvPr>
        </p:nvSpPr>
        <p:spPr>
          <a:xfrm>
            <a:off x="0" y="136526"/>
            <a:ext cx="12192000" cy="788507"/>
          </a:xfrm>
        </p:spPr>
        <p:txBody>
          <a:bodyPr/>
          <a:lstStyle/>
          <a:p>
            <a:pPr algn="ctr"/>
            <a:r>
              <a:rPr lang="en-US" dirty="0"/>
              <a:t>KEY TAKEWAYS</a:t>
            </a:r>
          </a:p>
        </p:txBody>
      </p:sp>
      <p:sp>
        <p:nvSpPr>
          <p:cNvPr id="5" name="TextBox 4">
            <a:extLst>
              <a:ext uri="{FF2B5EF4-FFF2-40B4-BE49-F238E27FC236}">
                <a16:creationId xmlns:a16="http://schemas.microsoft.com/office/drawing/2014/main" id="{933A8592-9F61-5868-3186-93612269F857}"/>
              </a:ext>
            </a:extLst>
          </p:cNvPr>
          <p:cNvSpPr txBox="1"/>
          <p:nvPr/>
        </p:nvSpPr>
        <p:spPr>
          <a:xfrm>
            <a:off x="1" y="3563970"/>
            <a:ext cx="2502194" cy="646331"/>
          </a:xfrm>
          <a:prstGeom prst="rect">
            <a:avLst/>
          </a:prstGeom>
          <a:noFill/>
        </p:spPr>
        <p:txBody>
          <a:bodyPr wrap="square">
            <a:spAutoFit/>
          </a:bodyPr>
          <a:lstStyle/>
          <a:p>
            <a:pPr algn="ctr"/>
            <a:r>
              <a:rPr lang="en-US" dirty="0">
                <a:solidFill>
                  <a:schemeClr val="bg1"/>
                </a:solidFill>
              </a:rPr>
              <a:t>Competitive Positioning and Sales Strategy</a:t>
            </a:r>
          </a:p>
        </p:txBody>
      </p:sp>
      <p:pic>
        <p:nvPicPr>
          <p:cNvPr id="3" name="Graphic 2">
            <a:extLst>
              <a:ext uri="{FF2B5EF4-FFF2-40B4-BE49-F238E27FC236}">
                <a16:creationId xmlns:a16="http://schemas.microsoft.com/office/drawing/2014/main" id="{B7D8F641-594B-3672-0E8B-65FF9DBC4A3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49585" y="1636710"/>
            <a:ext cx="1338603" cy="1512125"/>
          </a:xfrm>
          <a:prstGeom prst="rect">
            <a:avLst/>
          </a:prstGeom>
        </p:spPr>
      </p:pic>
      <p:graphicFrame>
        <p:nvGraphicFramePr>
          <p:cNvPr id="4" name="Diagram 3">
            <a:extLst>
              <a:ext uri="{FF2B5EF4-FFF2-40B4-BE49-F238E27FC236}">
                <a16:creationId xmlns:a16="http://schemas.microsoft.com/office/drawing/2014/main" id="{D6EF8C8E-5277-5B00-B6C0-2A9A60A86698}"/>
              </a:ext>
            </a:extLst>
          </p:cNvPr>
          <p:cNvGraphicFramePr/>
          <p:nvPr>
            <p:extLst>
              <p:ext uri="{D42A27DB-BD31-4B8C-83A1-F6EECF244321}">
                <p14:modId xmlns:p14="http://schemas.microsoft.com/office/powerpoint/2010/main" val="2983216703"/>
              </p:ext>
            </p:extLst>
          </p:nvPr>
        </p:nvGraphicFramePr>
        <p:xfrm>
          <a:off x="2574523" y="834502"/>
          <a:ext cx="9339309" cy="50691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64321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9AE73-E03E-CFAB-9F10-3833173FB3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A3CD44-482F-0A9E-554C-0061EE64AAB8}"/>
              </a:ext>
            </a:extLst>
          </p:cNvPr>
          <p:cNvSpPr>
            <a:spLocks noGrp="1"/>
          </p:cNvSpPr>
          <p:nvPr>
            <p:ph type="title"/>
          </p:nvPr>
        </p:nvSpPr>
        <p:spPr>
          <a:xfrm>
            <a:off x="0" y="136526"/>
            <a:ext cx="12192000" cy="788507"/>
          </a:xfrm>
        </p:spPr>
        <p:txBody>
          <a:bodyPr/>
          <a:lstStyle/>
          <a:p>
            <a:pPr algn="ctr"/>
            <a:r>
              <a:rPr lang="en-US" dirty="0"/>
              <a:t>KEY TAKEWAYS</a:t>
            </a:r>
          </a:p>
        </p:txBody>
      </p:sp>
      <p:sp>
        <p:nvSpPr>
          <p:cNvPr id="5" name="TextBox 4">
            <a:extLst>
              <a:ext uri="{FF2B5EF4-FFF2-40B4-BE49-F238E27FC236}">
                <a16:creationId xmlns:a16="http://schemas.microsoft.com/office/drawing/2014/main" id="{4E3F4720-C41F-4DDD-C707-53C50A1BA67C}"/>
              </a:ext>
            </a:extLst>
          </p:cNvPr>
          <p:cNvSpPr txBox="1"/>
          <p:nvPr/>
        </p:nvSpPr>
        <p:spPr>
          <a:xfrm>
            <a:off x="1" y="3563970"/>
            <a:ext cx="2502194" cy="646331"/>
          </a:xfrm>
          <a:prstGeom prst="rect">
            <a:avLst/>
          </a:prstGeom>
          <a:noFill/>
        </p:spPr>
        <p:txBody>
          <a:bodyPr wrap="square">
            <a:spAutoFit/>
          </a:bodyPr>
          <a:lstStyle/>
          <a:p>
            <a:pPr algn="ctr"/>
            <a:r>
              <a:rPr lang="en-US" dirty="0">
                <a:solidFill>
                  <a:schemeClr val="bg1"/>
                </a:solidFill>
              </a:rPr>
              <a:t>Application Demand &amp; Sizing Requirements</a:t>
            </a:r>
          </a:p>
        </p:txBody>
      </p:sp>
      <p:pic>
        <p:nvPicPr>
          <p:cNvPr id="3" name="Graphic 2">
            <a:extLst>
              <a:ext uri="{FF2B5EF4-FFF2-40B4-BE49-F238E27FC236}">
                <a16:creationId xmlns:a16="http://schemas.microsoft.com/office/drawing/2014/main" id="{19D6D04C-982A-A0F9-9F5D-0C89A8BD500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28541" y="1746969"/>
            <a:ext cx="984788" cy="1345076"/>
          </a:xfrm>
          <a:prstGeom prst="rect">
            <a:avLst/>
          </a:prstGeom>
        </p:spPr>
      </p:pic>
      <p:graphicFrame>
        <p:nvGraphicFramePr>
          <p:cNvPr id="4" name="Diagram 3">
            <a:extLst>
              <a:ext uri="{FF2B5EF4-FFF2-40B4-BE49-F238E27FC236}">
                <a16:creationId xmlns:a16="http://schemas.microsoft.com/office/drawing/2014/main" id="{C1C873F6-FA14-022C-CCA5-D1D1EC7FE083}"/>
              </a:ext>
            </a:extLst>
          </p:cNvPr>
          <p:cNvGraphicFramePr/>
          <p:nvPr>
            <p:extLst>
              <p:ext uri="{D42A27DB-BD31-4B8C-83A1-F6EECF244321}">
                <p14:modId xmlns:p14="http://schemas.microsoft.com/office/powerpoint/2010/main" val="4278137350"/>
              </p:ext>
            </p:extLst>
          </p:nvPr>
        </p:nvGraphicFramePr>
        <p:xfrm>
          <a:off x="2574523" y="925033"/>
          <a:ext cx="9339309" cy="45081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5577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87870-3162-321F-78EA-FE490776B9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69DDE6-3955-2CC9-DFB8-AB0A29FD6ED5}"/>
              </a:ext>
            </a:extLst>
          </p:cNvPr>
          <p:cNvSpPr>
            <a:spLocks noGrp="1"/>
          </p:cNvSpPr>
          <p:nvPr>
            <p:ph type="title"/>
          </p:nvPr>
        </p:nvSpPr>
        <p:spPr>
          <a:xfrm>
            <a:off x="0" y="136526"/>
            <a:ext cx="12192000" cy="788507"/>
          </a:xfrm>
        </p:spPr>
        <p:txBody>
          <a:bodyPr/>
          <a:lstStyle/>
          <a:p>
            <a:pPr algn="ctr"/>
            <a:r>
              <a:rPr lang="en-US" dirty="0"/>
              <a:t>KEY TAKEWAYS</a:t>
            </a:r>
          </a:p>
        </p:txBody>
      </p:sp>
      <p:sp>
        <p:nvSpPr>
          <p:cNvPr id="5" name="TextBox 4">
            <a:extLst>
              <a:ext uri="{FF2B5EF4-FFF2-40B4-BE49-F238E27FC236}">
                <a16:creationId xmlns:a16="http://schemas.microsoft.com/office/drawing/2014/main" id="{22A7087F-14B4-07BA-DCFD-0167044FFBD1}"/>
              </a:ext>
            </a:extLst>
          </p:cNvPr>
          <p:cNvSpPr txBox="1"/>
          <p:nvPr/>
        </p:nvSpPr>
        <p:spPr>
          <a:xfrm>
            <a:off x="1" y="3563970"/>
            <a:ext cx="2502194" cy="646331"/>
          </a:xfrm>
          <a:prstGeom prst="rect">
            <a:avLst/>
          </a:prstGeom>
          <a:noFill/>
        </p:spPr>
        <p:txBody>
          <a:bodyPr wrap="square">
            <a:spAutoFit/>
          </a:bodyPr>
          <a:lstStyle/>
          <a:p>
            <a:pPr algn="ctr"/>
            <a:r>
              <a:rPr lang="en-US" dirty="0">
                <a:solidFill>
                  <a:schemeClr val="bg1"/>
                </a:solidFill>
              </a:rPr>
              <a:t>Application Demand &amp; Sizing Requirements</a:t>
            </a:r>
          </a:p>
        </p:txBody>
      </p:sp>
      <p:pic>
        <p:nvPicPr>
          <p:cNvPr id="3" name="Graphic 2">
            <a:extLst>
              <a:ext uri="{FF2B5EF4-FFF2-40B4-BE49-F238E27FC236}">
                <a16:creationId xmlns:a16="http://schemas.microsoft.com/office/drawing/2014/main" id="{6E82AA7F-84B4-626C-61BC-92C042573C0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28541" y="1746969"/>
            <a:ext cx="984788" cy="1345076"/>
          </a:xfrm>
          <a:prstGeom prst="rect">
            <a:avLst/>
          </a:prstGeom>
        </p:spPr>
      </p:pic>
      <p:graphicFrame>
        <p:nvGraphicFramePr>
          <p:cNvPr id="4" name="Diagram 3">
            <a:extLst>
              <a:ext uri="{FF2B5EF4-FFF2-40B4-BE49-F238E27FC236}">
                <a16:creationId xmlns:a16="http://schemas.microsoft.com/office/drawing/2014/main" id="{4DC042BF-24ED-1301-3697-FEA30D4C744C}"/>
              </a:ext>
            </a:extLst>
          </p:cNvPr>
          <p:cNvGraphicFramePr/>
          <p:nvPr>
            <p:extLst>
              <p:ext uri="{D42A27DB-BD31-4B8C-83A1-F6EECF244321}">
                <p14:modId xmlns:p14="http://schemas.microsoft.com/office/powerpoint/2010/main" val="288319559"/>
              </p:ext>
            </p:extLst>
          </p:nvPr>
        </p:nvGraphicFramePr>
        <p:xfrm>
          <a:off x="2574523" y="925034"/>
          <a:ext cx="9339309" cy="2297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8946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DE8F8-FDC0-C377-2E55-CEB43D4FDD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A1D713-914F-2000-A744-75516EA216B3}"/>
              </a:ext>
            </a:extLst>
          </p:cNvPr>
          <p:cNvSpPr>
            <a:spLocks noGrp="1"/>
          </p:cNvSpPr>
          <p:nvPr>
            <p:ph type="title"/>
          </p:nvPr>
        </p:nvSpPr>
        <p:spPr>
          <a:xfrm>
            <a:off x="0" y="136526"/>
            <a:ext cx="12192000" cy="788507"/>
          </a:xfrm>
        </p:spPr>
        <p:txBody>
          <a:bodyPr/>
          <a:lstStyle/>
          <a:p>
            <a:pPr algn="ctr"/>
            <a:r>
              <a:rPr lang="en-US" dirty="0"/>
              <a:t>QUESTIONS?</a:t>
            </a:r>
          </a:p>
        </p:txBody>
      </p:sp>
      <p:pic>
        <p:nvPicPr>
          <p:cNvPr id="5" name="Graphic 4">
            <a:extLst>
              <a:ext uri="{FF2B5EF4-FFF2-40B4-BE49-F238E27FC236}">
                <a16:creationId xmlns:a16="http://schemas.microsoft.com/office/drawing/2014/main" id="{4F2F9336-F324-1DC9-DCDF-97FB469F438F}"/>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4957723" y="1143092"/>
            <a:ext cx="2276553" cy="3976577"/>
          </a:xfrm>
          <a:prstGeom prst="rect">
            <a:avLst/>
          </a:prstGeom>
        </p:spPr>
      </p:pic>
      <p:sp>
        <p:nvSpPr>
          <p:cNvPr id="10" name="Title 1">
            <a:extLst>
              <a:ext uri="{FF2B5EF4-FFF2-40B4-BE49-F238E27FC236}">
                <a16:creationId xmlns:a16="http://schemas.microsoft.com/office/drawing/2014/main" id="{BFA5F122-F877-BCC0-A003-F1B80662436B}"/>
              </a:ext>
            </a:extLst>
          </p:cNvPr>
          <p:cNvSpPr txBox="1">
            <a:spLocks/>
          </p:cNvSpPr>
          <p:nvPr/>
        </p:nvSpPr>
        <p:spPr>
          <a:xfrm>
            <a:off x="0" y="5576778"/>
            <a:ext cx="12192000" cy="916096"/>
          </a:xfrm>
          <a:prstGeom prst="rect">
            <a:avLst/>
          </a:prstGeom>
          <a:solidFill>
            <a:schemeClr val="bg1"/>
          </a:solidFill>
        </p:spPr>
        <p:txBody>
          <a:bodyPr vert="horz" lIns="91440" tIns="45720" rIns="91440" bIns="45720" rtlCol="0" anchor="b">
            <a:normAutofit/>
          </a:bodyPr>
          <a:lstStyle>
            <a:lvl1pPr algn="r"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en-US" sz="6000" dirty="0">
                <a:solidFill>
                  <a:schemeClr val="tx1"/>
                </a:solidFill>
                <a:latin typeface="Arial Nova Cond" panose="020B0506020202020204" pitchFamily="34" charset="0"/>
              </a:rPr>
              <a:t>SALES TRAINING</a:t>
            </a:r>
          </a:p>
        </p:txBody>
      </p:sp>
    </p:spTree>
    <p:extLst>
      <p:ext uri="{BB962C8B-B14F-4D97-AF65-F5344CB8AC3E}">
        <p14:creationId xmlns:p14="http://schemas.microsoft.com/office/powerpoint/2010/main" val="2076515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CCCDB-C383-B50D-EED3-6964CDD739E7}"/>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216FD998-C75F-1797-8561-BC967C01A486}"/>
              </a:ext>
            </a:extLst>
          </p:cNvPr>
          <p:cNvSpPr txBox="1"/>
          <p:nvPr/>
        </p:nvSpPr>
        <p:spPr>
          <a:xfrm>
            <a:off x="4231759" y="786809"/>
            <a:ext cx="7673162" cy="584775"/>
          </a:xfrm>
          <a:prstGeom prst="rect">
            <a:avLst/>
          </a:prstGeom>
          <a:noFill/>
        </p:spPr>
        <p:txBody>
          <a:bodyPr wrap="square" rtlCol="0">
            <a:spAutoFit/>
          </a:bodyPr>
          <a:lstStyle/>
          <a:p>
            <a:pPr algn="r"/>
            <a:r>
              <a:rPr lang="en-US" sz="3200" dirty="0">
                <a:solidFill>
                  <a:srgbClr val="006482"/>
                </a:solidFill>
              </a:rPr>
              <a:t>Introduction to Commercial Water Heating</a:t>
            </a:r>
          </a:p>
        </p:txBody>
      </p:sp>
      <p:sp>
        <p:nvSpPr>
          <p:cNvPr id="11" name="Title 1">
            <a:extLst>
              <a:ext uri="{FF2B5EF4-FFF2-40B4-BE49-F238E27FC236}">
                <a16:creationId xmlns:a16="http://schemas.microsoft.com/office/drawing/2014/main" id="{EBFDB158-5DD2-EEF9-9C30-C4954B30979F}"/>
              </a:ext>
            </a:extLst>
          </p:cNvPr>
          <p:cNvSpPr>
            <a:spLocks noGrp="1"/>
          </p:cNvSpPr>
          <p:nvPr>
            <p:ph type="title"/>
          </p:nvPr>
        </p:nvSpPr>
        <p:spPr>
          <a:xfrm>
            <a:off x="287079" y="136527"/>
            <a:ext cx="11623897" cy="654224"/>
          </a:xfrm>
        </p:spPr>
        <p:txBody>
          <a:bodyPr/>
          <a:lstStyle/>
          <a:p>
            <a:r>
              <a:rPr lang="en-US" sz="3600" dirty="0"/>
              <a:t>COMMERCIAL WATER HEATING ESSENTIALS</a:t>
            </a:r>
          </a:p>
        </p:txBody>
      </p:sp>
      <p:sp>
        <p:nvSpPr>
          <p:cNvPr id="13" name="TextBox 12">
            <a:extLst>
              <a:ext uri="{FF2B5EF4-FFF2-40B4-BE49-F238E27FC236}">
                <a16:creationId xmlns:a16="http://schemas.microsoft.com/office/drawing/2014/main" id="{D38E6DA6-F3C7-84F7-85F8-5C4788DF4DE4}"/>
              </a:ext>
            </a:extLst>
          </p:cNvPr>
          <p:cNvSpPr txBox="1"/>
          <p:nvPr/>
        </p:nvSpPr>
        <p:spPr>
          <a:xfrm>
            <a:off x="287079" y="1898756"/>
            <a:ext cx="7453224" cy="3170099"/>
          </a:xfrm>
          <a:prstGeom prst="rect">
            <a:avLst/>
          </a:prstGeom>
          <a:noFill/>
        </p:spPr>
        <p:txBody>
          <a:bodyPr wrap="square">
            <a:spAutoFit/>
          </a:bodyPr>
          <a:lstStyle/>
          <a:p>
            <a:pPr marL="0" indent="0">
              <a:spcBef>
                <a:spcPts val="2500"/>
              </a:spcBef>
              <a:buFont typeface="Arial" panose="020B0604020202020204" pitchFamily="34" charset="0"/>
              <a:buNone/>
            </a:pPr>
            <a:r>
              <a:rPr lang="en-US" sz="3200" dirty="0">
                <a:solidFill>
                  <a:srgbClr val="FF9600"/>
                </a:solidFill>
                <a:latin typeface="+mj-lt"/>
              </a:rPr>
              <a:t>Energy Efficiency and Sustainability</a:t>
            </a:r>
          </a:p>
          <a:p>
            <a:pPr lvl="1" indent="-457200">
              <a:buFont typeface="Courier New" panose="02070309020205020404" pitchFamily="49" charset="0"/>
              <a:buChar char="o"/>
            </a:pPr>
            <a:r>
              <a:rPr lang="en-US" sz="2800" dirty="0"/>
              <a:t>New regulations drive demand for high-efficiency, low-emission water heaters with better energy control.</a:t>
            </a:r>
          </a:p>
          <a:p>
            <a:pPr lvl="1" indent="-457200">
              <a:buFont typeface="Courier New" panose="02070309020205020404" pitchFamily="49" charset="0"/>
              <a:buChar char="o"/>
            </a:pPr>
            <a:r>
              <a:rPr lang="en-US" sz="2800" dirty="0"/>
              <a:t>State and Federal rebates reduce upfront installation costs, making high‑efficiency systems more affordable while accelerating long‑term energy and operational savings.</a:t>
            </a:r>
          </a:p>
        </p:txBody>
      </p:sp>
      <p:pic>
        <p:nvPicPr>
          <p:cNvPr id="2" name="Picture 1">
            <a:extLst>
              <a:ext uri="{FF2B5EF4-FFF2-40B4-BE49-F238E27FC236}">
                <a16:creationId xmlns:a16="http://schemas.microsoft.com/office/drawing/2014/main" id="{090BF2D2-2E38-2C57-80CE-9DA95B42D7CC}"/>
              </a:ext>
            </a:extLst>
          </p:cNvPr>
          <p:cNvPicPr>
            <a:picLocks noChangeAspect="1"/>
          </p:cNvPicPr>
          <p:nvPr/>
        </p:nvPicPr>
        <p:blipFill>
          <a:blip r:embed="rId2"/>
          <a:stretch>
            <a:fillRect/>
          </a:stretch>
        </p:blipFill>
        <p:spPr>
          <a:xfrm>
            <a:off x="9570782" y="3429000"/>
            <a:ext cx="1981372" cy="2237426"/>
          </a:xfrm>
          <a:prstGeom prst="rect">
            <a:avLst/>
          </a:prstGeom>
        </p:spPr>
      </p:pic>
      <p:pic>
        <p:nvPicPr>
          <p:cNvPr id="3" name="Picture 2">
            <a:extLst>
              <a:ext uri="{FF2B5EF4-FFF2-40B4-BE49-F238E27FC236}">
                <a16:creationId xmlns:a16="http://schemas.microsoft.com/office/drawing/2014/main" id="{0CD29965-82B2-F01C-323C-A88A50E1CCAD}"/>
              </a:ext>
            </a:extLst>
          </p:cNvPr>
          <p:cNvPicPr>
            <a:picLocks noChangeAspect="1"/>
          </p:cNvPicPr>
          <p:nvPr/>
        </p:nvPicPr>
        <p:blipFill>
          <a:blip r:embed="rId3"/>
          <a:stretch>
            <a:fillRect/>
          </a:stretch>
        </p:blipFill>
        <p:spPr>
          <a:xfrm>
            <a:off x="7916830" y="1688490"/>
            <a:ext cx="2071545" cy="1644807"/>
          </a:xfrm>
          <a:prstGeom prst="rect">
            <a:avLst/>
          </a:prstGeom>
        </p:spPr>
      </p:pic>
    </p:spTree>
    <p:extLst>
      <p:ext uri="{BB962C8B-B14F-4D97-AF65-F5344CB8AC3E}">
        <p14:creationId xmlns:p14="http://schemas.microsoft.com/office/powerpoint/2010/main" val="2408568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12">
      <a:majorFont>
        <a:latin typeface="Arial Nova Cond"/>
        <a:ea typeface=""/>
        <a:cs typeface=""/>
      </a:majorFont>
      <a:minorFont>
        <a:latin typeface="Arial Nova Con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19007</TotalTime>
  <Words>5718</Words>
  <Application>Microsoft Office PowerPoint</Application>
  <PresentationFormat>Widescreen</PresentationFormat>
  <Paragraphs>835</Paragraphs>
  <Slides>87</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87</vt:i4>
      </vt:variant>
    </vt:vector>
  </HeadingPairs>
  <TitlesOfParts>
    <vt:vector size="94" baseType="lpstr">
      <vt:lpstr>Aptos</vt:lpstr>
      <vt:lpstr>Arial</vt:lpstr>
      <vt:lpstr>Arial Nova Cond</vt:lpstr>
      <vt:lpstr>Arial Nova Cond Light</vt:lpstr>
      <vt:lpstr>Courier New</vt:lpstr>
      <vt:lpstr>Wingdings</vt:lpstr>
      <vt:lpstr>Office Theme</vt:lpstr>
      <vt:lpstr>SALES TRAINING</vt:lpstr>
      <vt:lpstr>ONE COMPANY</vt:lpstr>
      <vt:lpstr>NORITZ</vt:lpstr>
      <vt:lpstr>FRG</vt:lpstr>
      <vt:lpstr>TRAINING AGENDA</vt:lpstr>
      <vt:lpstr>COMMERCIAL WATER HEATING ESSENTIALS</vt:lpstr>
      <vt:lpstr>COMMERCIAL WATER HEATING ESSENTIALS</vt:lpstr>
      <vt:lpstr>COMMERCIAL WATER HEATING ESSENTIALS</vt:lpstr>
      <vt:lpstr>COMMERCIAL WATER HEATING ESSENTIALS</vt:lpstr>
      <vt:lpstr>COMMERCIAL WATER HEATING ESSENTIALS</vt:lpstr>
      <vt:lpstr>COMMERCIAL WATER HEATING ESSENTIALS</vt:lpstr>
      <vt:lpstr>COMMERCIAL WATER HEATING ESSENTIALS</vt:lpstr>
      <vt:lpstr>COMMERCIAL WATER HEATING ESSENTIALS</vt:lpstr>
      <vt:lpstr>COMMERCIAL WATER HEATING ESSENTIALS</vt:lpstr>
      <vt:lpstr>COMMERCIAL WATER HEATING ESSENTIALS</vt:lpstr>
      <vt:lpstr>COMMERCIAL WATER HEATING ESSENTIALS</vt:lpstr>
      <vt:lpstr>COMMERCIAL WATER HEATING ESSENTIALS</vt:lpstr>
      <vt:lpstr>COMMERCIAL WATER HEATING ESSENTIALS</vt:lpstr>
      <vt:lpstr>TECHNOLOGY, PERFORMANCE, AND SYSTEM DESIGN</vt:lpstr>
      <vt:lpstr>TECHNOLOGY, PERFORMANCE, AND SYSTEM DESIGN</vt:lpstr>
      <vt:lpstr>TECHNOLOGY, PERFORMANCE, AND SYSTEM DESIGN</vt:lpstr>
      <vt:lpstr>TECHNOLOGY, PERFORMANCE, AND SYSTEM DESIGN</vt:lpstr>
      <vt:lpstr>TECHNOLOGY, PERFORMANCE, AND SYSTEM DESIGN</vt:lpstr>
      <vt:lpstr>TECHNOLOGY, PERFORMANCE, AND SYSTEM DESIGN</vt:lpstr>
      <vt:lpstr>TECHNOLOGY, PERFORMANCE, AND SYSTEM DESIGN</vt:lpstr>
      <vt:lpstr>TECHNOLOGY, PERFORMANCE, AND SYSTEM DESIGN</vt:lpstr>
      <vt:lpstr>TECHNOLOGY, PERFORMANCE, AND SYSTEM DESIGN</vt:lpstr>
      <vt:lpstr>TECHNOLOGY, PERFORMANCE, AND SYSTEM DESIGN</vt:lpstr>
      <vt:lpstr>TECHNOLOGY, PERFORMANCE, AND SYSTEM DESIGN</vt:lpstr>
      <vt:lpstr>TECHNOLOGY, PERFORMANCE, AND SYSTEM DESIGN</vt:lpstr>
      <vt:lpstr>TECHNOLOGY, PERFORMANCE, AND SYSTEM DESIGN</vt:lpstr>
      <vt:lpstr>TECHNOLOGY, PERFORMANCE, AND SYSTEM DESIGN</vt:lpstr>
      <vt:lpstr>CUSTOMER ENGAGEMENT AND VALUE IDENTIFICATION</vt:lpstr>
      <vt:lpstr>CUSTOMER ENGAGEMENT AND VALUE IDENTIFICATION</vt:lpstr>
      <vt:lpstr>CUSTOMER ENGAGEMENT AND VALUE IDENTIFICATION</vt:lpstr>
      <vt:lpstr>CUSTOMER ENGAGEMENT AND VALUE IDENTIFICATION</vt:lpstr>
      <vt:lpstr>CUSTOMER ENGAGEMENT AND VALUE IDENTIFICATION</vt:lpstr>
      <vt:lpstr>CUSTOMER ENGAGEMENT AND VALUE IDENTIFICATION</vt:lpstr>
      <vt:lpstr>COMPETITIVE POSITIONING AND SALES STRATEGY</vt:lpstr>
      <vt:lpstr>PowerPoint Presentation</vt:lpstr>
      <vt:lpstr>COMPETITIVE POSITIONING AND SALES STRATEGY</vt:lpstr>
      <vt:lpstr>COMPETITIVE POSITIONING AND SALES STRATEGY</vt:lpstr>
      <vt:lpstr>COMPETITIVE POSITIONING AND SALES STRATEGY</vt:lpstr>
      <vt:lpstr>COMPETITIVE POSITIONING AND SALES STRATEGY</vt:lpstr>
      <vt:lpstr>COMPETITIVE POSITIONING AND SALES STRATEGY</vt:lpstr>
      <vt:lpstr>COMPETITIVE POSITIONING AND SALES STRATEGY</vt:lpstr>
      <vt:lpstr>COMPETITIVE POSITIONING AND SALES STRATEGY</vt:lpstr>
      <vt:lpstr>COMPETITIVE POSITIONING AND SALES STRATEGY</vt:lpstr>
      <vt:lpstr>COMPETITIVE POSITIONING AND SALES STRATEGY</vt:lpstr>
      <vt:lpstr>COMPETITIVE POSITIONING AND SALES STRATEGY</vt:lpstr>
      <vt:lpstr>COMPETITIVE POSITIONING AND SALES STRATEGY</vt:lpstr>
      <vt:lpstr>COMPETITIVE POSITIONING AND SALES STRATEGY</vt:lpstr>
      <vt:lpstr>SIZING REQUIREMENTS &amp; APPLICATION RECOMMENDATION</vt:lpstr>
      <vt:lpstr>SIZING REQUIREMENTS &amp; APPLICATION RECOMMENDATION</vt:lpstr>
      <vt:lpstr>SIZING REQUIREMENTS &amp; APPLICATION RECOMMENDATION</vt:lpstr>
      <vt:lpstr>SIZING REQUIREMENTS &amp; APPLICATION RECOMMENDATION</vt:lpstr>
      <vt:lpstr>SIZING REQUIREMENTS &amp; APPLICATION RECOMMENDATION</vt:lpstr>
      <vt:lpstr>SIZING REQUIREMENTS &amp; APPLICATION RECOMMENDATION</vt:lpstr>
      <vt:lpstr>SIZING REQUIREMENTS &amp; APPLICATION RECOMMENDATION</vt:lpstr>
      <vt:lpstr>SIZING REQUIREMENTS &amp; APPLICATION RECOMMENDATION</vt:lpstr>
      <vt:lpstr>SIZING REQUIREMENTS &amp; APPLICATION RECOMMENDATION</vt:lpstr>
      <vt:lpstr>SIZING REQUIREMENTS &amp; APPLICATION RECOMMENDATION</vt:lpstr>
      <vt:lpstr>SIZING REQUIREMENTS &amp; APPLICATION RECOMMENDATION</vt:lpstr>
      <vt:lpstr>SIZING REQUIREMENTS &amp; APPLICATION RECOMMENDATION</vt:lpstr>
      <vt:lpstr>SIZING REQUIREMENTS &amp; APPLICATION RECOMMENDATION</vt:lpstr>
      <vt:lpstr>SIZING REQUIREMENTS &amp; APPLICATION RECOMMENDATION</vt:lpstr>
      <vt:lpstr>SIZING REQUIREMENTS &amp; APPLICATION RECOMMENDATION</vt:lpstr>
      <vt:lpstr>PowerPoint Presentation</vt:lpstr>
      <vt:lpstr>PowerPoint Presentation</vt:lpstr>
      <vt:lpstr>SIZING REQUIREMENTS &amp; APPLICATION RECOMMENDATION</vt:lpstr>
      <vt:lpstr>SIZING REQUIREMENTS &amp; APPLICATION RECOMMENDATION</vt:lpstr>
      <vt:lpstr>SIZING REQUIREMENTS &amp; APPLICATION RECOMMENDATION</vt:lpstr>
      <vt:lpstr>SIZING REQUIREMENTS &amp; APPLICATION RECOMMENDATION</vt:lpstr>
      <vt:lpstr>SIZING REQUIREMENTS &amp; APPLICATION RECOMMENDATION</vt:lpstr>
      <vt:lpstr>SIZING REQUIREMENTS &amp; APPLICATION RECOMMENDATION</vt:lpstr>
      <vt:lpstr>SIZING REQUIREMENTS &amp; APPLICATION RECOMMENDATION</vt:lpstr>
      <vt:lpstr>SIZING REQUIREMENTS &amp; APPLICATION RECOMMENDATION</vt:lpstr>
      <vt:lpstr>PowerPoint Presentation</vt:lpstr>
      <vt:lpstr>SIZING REQUIREMENTS &amp; APPLICATION RECOMMENDATION</vt:lpstr>
      <vt:lpstr>KEY TAKEAWAYS</vt:lpstr>
      <vt:lpstr>KEY TAKEWAYS</vt:lpstr>
      <vt:lpstr>KEY TAKEWAYS</vt:lpstr>
      <vt:lpstr>KEY TAKEWAYS</vt:lpstr>
      <vt:lpstr>KEY TAKEWAYS</vt:lpstr>
      <vt:lpstr>KEY TAKEWAYS</vt:lpstr>
      <vt:lpstr>KEY TAKEWAYS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Javier Pacheco</dc:creator>
  <cp:lastModifiedBy>Bronwyn Planasch</cp:lastModifiedBy>
  <cp:revision>58</cp:revision>
  <dcterms:created xsi:type="dcterms:W3CDTF">2026-02-26T13:07:41Z</dcterms:created>
  <dcterms:modified xsi:type="dcterms:W3CDTF">2026-04-27T16:45:03Z</dcterms:modified>
</cp:coreProperties>
</file>