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59" r:id="rId4"/>
    <p:sldId id="264" r:id="rId5"/>
    <p:sldId id="266" r:id="rId6"/>
    <p:sldId id="272" r:id="rId7"/>
    <p:sldId id="273" r:id="rId8"/>
    <p:sldId id="274" r:id="rId9"/>
    <p:sldId id="275" r:id="rId10"/>
    <p:sldId id="260" r:id="rId11"/>
    <p:sldId id="277" r:id="rId12"/>
    <p:sldId id="276" r:id="rId13"/>
    <p:sldId id="278" r:id="rId14"/>
    <p:sldId id="284" r:id="rId15"/>
    <p:sldId id="279" r:id="rId16"/>
    <p:sldId id="280" r:id="rId17"/>
    <p:sldId id="281" r:id="rId18"/>
    <p:sldId id="283" r:id="rId19"/>
    <p:sldId id="282" r:id="rId20"/>
    <p:sldId id="285" r:id="rId21"/>
    <p:sldId id="291" r:id="rId22"/>
    <p:sldId id="286" r:id="rId23"/>
    <p:sldId id="287" r:id="rId24"/>
    <p:sldId id="288" r:id="rId25"/>
    <p:sldId id="289" r:id="rId26"/>
    <p:sldId id="301" r:id="rId27"/>
    <p:sldId id="302" r:id="rId28"/>
    <p:sldId id="303" r:id="rId29"/>
    <p:sldId id="307" r:id="rId30"/>
    <p:sldId id="304" r:id="rId31"/>
    <p:sldId id="306" r:id="rId32"/>
    <p:sldId id="308" r:id="rId33"/>
    <p:sldId id="312" r:id="rId34"/>
    <p:sldId id="313" r:id="rId35"/>
    <p:sldId id="314" r:id="rId36"/>
    <p:sldId id="305" r:id="rId37"/>
    <p:sldId id="309" r:id="rId38"/>
    <p:sldId id="315" r:id="rId39"/>
    <p:sldId id="316" r:id="rId40"/>
    <p:sldId id="310" r:id="rId41"/>
    <p:sldId id="261" r:id="rId42"/>
    <p:sldId id="290" r:id="rId43"/>
    <p:sldId id="296" r:id="rId44"/>
    <p:sldId id="297" r:id="rId45"/>
    <p:sldId id="293" r:id="rId46"/>
    <p:sldId id="294" r:id="rId47"/>
    <p:sldId id="295" r:id="rId48"/>
    <p:sldId id="292" r:id="rId49"/>
    <p:sldId id="298" r:id="rId50"/>
    <p:sldId id="299" r:id="rId51"/>
    <p:sldId id="300" r:id="rId52"/>
    <p:sldId id="262" r:id="rId53"/>
    <p:sldId id="317" r:id="rId54"/>
    <p:sldId id="318" r:id="rId55"/>
    <p:sldId id="319" r:id="rId56"/>
    <p:sldId id="263" r:id="rId57"/>
    <p:sldId id="320" r:id="rId58"/>
    <p:sldId id="321" r:id="rId59"/>
    <p:sldId id="322" r:id="rId60"/>
    <p:sldId id="32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40"/>
    <a:srgbClr val="BCD9D3"/>
    <a:srgbClr val="EAB87C"/>
    <a:srgbClr val="FEE6BB"/>
    <a:srgbClr val="A7C5C9"/>
    <a:srgbClr val="FFFFFF"/>
    <a:srgbClr val="F4C889"/>
    <a:srgbClr val="444C56"/>
    <a:srgbClr val="F03231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nwyn Planasch" userId="2e66dde4-67fd-4a2a-a12e-2b761cdbcf0e" providerId="ADAL" clId="{F6B63C34-00E6-4F91-84B9-D4F8372F0C87}"/>
    <pc:docChg chg="undo custSel modSld">
      <pc:chgData name="Bronwyn Planasch" userId="2e66dde4-67fd-4a2a-a12e-2b761cdbcf0e" providerId="ADAL" clId="{F6B63C34-00E6-4F91-84B9-D4F8372F0C87}" dt="2026-04-21T02:37:43.453" v="557" actId="20577"/>
      <pc:docMkLst>
        <pc:docMk/>
      </pc:docMkLst>
      <pc:sldChg chg="modSp mod">
        <pc:chgData name="Bronwyn Planasch" userId="2e66dde4-67fd-4a2a-a12e-2b761cdbcf0e" providerId="ADAL" clId="{F6B63C34-00E6-4F91-84B9-D4F8372F0C87}" dt="2026-04-21T02:29:55.105" v="1" actId="20577"/>
        <pc:sldMkLst>
          <pc:docMk/>
          <pc:sldMk cId="2782026226" sldId="259"/>
        </pc:sldMkLst>
        <pc:spChg chg="mod">
          <ac:chgData name="Bronwyn Planasch" userId="2e66dde4-67fd-4a2a-a12e-2b761cdbcf0e" providerId="ADAL" clId="{F6B63C34-00E6-4F91-84B9-D4F8372F0C87}" dt="2026-04-21T02:29:55.105" v="1" actId="20577"/>
          <ac:spMkLst>
            <pc:docMk/>
            <pc:sldMk cId="2782026226" sldId="259"/>
            <ac:spMk id="4" creationId="{D5BB8475-FBEE-F8CA-7690-966FD7C123B2}"/>
          </ac:spMkLst>
        </pc:spChg>
      </pc:sldChg>
      <pc:sldChg chg="modSp mod">
        <pc:chgData name="Bronwyn Planasch" userId="2e66dde4-67fd-4a2a-a12e-2b761cdbcf0e" providerId="ADAL" clId="{F6B63C34-00E6-4F91-84B9-D4F8372F0C87}" dt="2026-04-21T02:31:21.538" v="94" actId="14100"/>
        <pc:sldMkLst>
          <pc:docMk/>
          <pc:sldMk cId="3148511027" sldId="289"/>
        </pc:sldMkLst>
        <pc:spChg chg="mod">
          <ac:chgData name="Bronwyn Planasch" userId="2e66dde4-67fd-4a2a-a12e-2b761cdbcf0e" providerId="ADAL" clId="{F6B63C34-00E6-4F91-84B9-D4F8372F0C87}" dt="2026-04-21T02:31:21.538" v="94" actId="14100"/>
          <ac:spMkLst>
            <pc:docMk/>
            <pc:sldMk cId="3148511027" sldId="289"/>
            <ac:spMk id="4" creationId="{EEFF6761-8EEC-0D18-761C-54CA4142EEF9}"/>
          </ac:spMkLst>
        </pc:spChg>
        <pc:spChg chg="mod">
          <ac:chgData name="Bronwyn Planasch" userId="2e66dde4-67fd-4a2a-a12e-2b761cdbcf0e" providerId="ADAL" clId="{F6B63C34-00E6-4F91-84B9-D4F8372F0C87}" dt="2026-04-21T02:31:04.382" v="76" actId="20577"/>
          <ac:spMkLst>
            <pc:docMk/>
            <pc:sldMk cId="3148511027" sldId="289"/>
            <ac:spMk id="7" creationId="{5AAB59D0-3337-6368-3937-F908140635C0}"/>
          </ac:spMkLst>
        </pc:spChg>
      </pc:sldChg>
      <pc:sldChg chg="addSp delSp modSp mod">
        <pc:chgData name="Bronwyn Planasch" userId="2e66dde4-67fd-4a2a-a12e-2b761cdbcf0e" providerId="ADAL" clId="{F6B63C34-00E6-4F91-84B9-D4F8372F0C87}" dt="2026-04-21T02:35:25.107" v="540" actId="1076"/>
        <pc:sldMkLst>
          <pc:docMk/>
          <pc:sldMk cId="2684665784" sldId="307"/>
        </pc:sldMkLst>
        <pc:spChg chg="add del">
          <ac:chgData name="Bronwyn Planasch" userId="2e66dde4-67fd-4a2a-a12e-2b761cdbcf0e" providerId="ADAL" clId="{F6B63C34-00E6-4F91-84B9-D4F8372F0C87}" dt="2026-04-21T02:32:33.022" v="96" actId="22"/>
          <ac:spMkLst>
            <pc:docMk/>
            <pc:sldMk cId="2684665784" sldId="307"/>
            <ac:spMk id="6" creationId="{EBE4D974-3B5D-F723-D922-EDC58F1CC4DB}"/>
          </ac:spMkLst>
        </pc:spChg>
        <pc:spChg chg="add del mod">
          <ac:chgData name="Bronwyn Planasch" userId="2e66dde4-67fd-4a2a-a12e-2b761cdbcf0e" providerId="ADAL" clId="{F6B63C34-00E6-4F91-84B9-D4F8372F0C87}" dt="2026-04-21T02:35:25.107" v="540" actId="1076"/>
          <ac:spMkLst>
            <pc:docMk/>
            <pc:sldMk cId="2684665784" sldId="307"/>
            <ac:spMk id="7" creationId="{1C1CBCB9-0523-F765-5B65-F88EF91AD2AB}"/>
          </ac:spMkLst>
        </pc:spChg>
      </pc:sldChg>
      <pc:sldChg chg="modSp mod">
        <pc:chgData name="Bronwyn Planasch" userId="2e66dde4-67fd-4a2a-a12e-2b761cdbcf0e" providerId="ADAL" clId="{F6B63C34-00E6-4F91-84B9-D4F8372F0C87}" dt="2026-04-21T02:37:43.453" v="557" actId="20577"/>
        <pc:sldMkLst>
          <pc:docMk/>
          <pc:sldMk cId="97079037" sldId="320"/>
        </pc:sldMkLst>
        <pc:spChg chg="mod">
          <ac:chgData name="Bronwyn Planasch" userId="2e66dde4-67fd-4a2a-a12e-2b761cdbcf0e" providerId="ADAL" clId="{F6B63C34-00E6-4F91-84B9-D4F8372F0C87}" dt="2026-04-21T02:37:43.453" v="557" actId="20577"/>
          <ac:spMkLst>
            <pc:docMk/>
            <pc:sldMk cId="97079037" sldId="320"/>
            <ac:spMk id="3" creationId="{CDB454A8-0273-39B0-6CDF-78F0B5E5428A}"/>
          </ac:spMkLst>
        </pc:spChg>
      </pc:sldChg>
    </pc:docChg>
  </pc:docChgLst>
</pc:chgInfo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D1E4-B961-477F-BC80-E56BAFEF1967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6A463A-61F0-4E64-BADC-C1981FA4E3C7}">
      <dgm:prSet phldrT="[Text]"/>
      <dgm:spPr/>
      <dgm:t>
        <a:bodyPr/>
        <a:lstStyle/>
        <a:p>
          <a:r>
            <a:rPr lang="en-US" dirty="0"/>
            <a:t>Tank Water Heater</a:t>
          </a:r>
        </a:p>
      </dgm:t>
    </dgm:pt>
    <dgm:pt modelId="{0BF2F5B8-4826-4708-AE24-35FFDF8BC6AC}" type="parTrans" cxnId="{495C8B17-61BD-4C9D-8A3D-BD4E65141C23}">
      <dgm:prSet/>
      <dgm:spPr/>
      <dgm:t>
        <a:bodyPr/>
        <a:lstStyle/>
        <a:p>
          <a:endParaRPr lang="en-US"/>
        </a:p>
      </dgm:t>
    </dgm:pt>
    <dgm:pt modelId="{4DFBCD8C-FCB7-4443-860F-549F0F358451}" type="sibTrans" cxnId="{495C8B17-61BD-4C9D-8A3D-BD4E65141C23}">
      <dgm:prSet/>
      <dgm:spPr/>
      <dgm:t>
        <a:bodyPr/>
        <a:lstStyle/>
        <a:p>
          <a:endParaRPr lang="en-US"/>
        </a:p>
      </dgm:t>
    </dgm:pt>
    <dgm:pt modelId="{6EF8CC34-F647-45B5-A3E1-A716A5A82A67}">
      <dgm:prSet/>
      <dgm:spPr/>
      <dgm:t>
        <a:bodyPr/>
        <a:lstStyle/>
        <a:p>
          <a:r>
            <a:rPr lang="en-US" dirty="0"/>
            <a:t>System Boiler &amp; Indirect Tank</a:t>
          </a:r>
        </a:p>
      </dgm:t>
    </dgm:pt>
    <dgm:pt modelId="{96FB9428-A470-40C3-A775-DE08CD79604F}" type="parTrans" cxnId="{5776E229-925C-411B-A836-24D3AEAD47A5}">
      <dgm:prSet/>
      <dgm:spPr/>
      <dgm:t>
        <a:bodyPr/>
        <a:lstStyle/>
        <a:p>
          <a:endParaRPr lang="en-US"/>
        </a:p>
      </dgm:t>
    </dgm:pt>
    <dgm:pt modelId="{82901B8F-6CE3-469F-A8C6-AF0B4046A157}" type="sibTrans" cxnId="{5776E229-925C-411B-A836-24D3AEAD47A5}">
      <dgm:prSet/>
      <dgm:spPr/>
      <dgm:t>
        <a:bodyPr/>
        <a:lstStyle/>
        <a:p>
          <a:endParaRPr lang="en-US"/>
        </a:p>
      </dgm:t>
    </dgm:pt>
    <dgm:pt modelId="{02D5A743-17ED-4409-9E0F-739658010BF0}">
      <dgm:prSet/>
      <dgm:spPr/>
      <dgm:t>
        <a:bodyPr/>
        <a:lstStyle/>
        <a:p>
          <a:r>
            <a:rPr lang="en-US" dirty="0"/>
            <a:t>Most Combi Boilers</a:t>
          </a:r>
        </a:p>
      </dgm:t>
    </dgm:pt>
    <dgm:pt modelId="{09E006FD-1017-4360-83AF-C2FF9F3CC990}" type="parTrans" cxnId="{2F5A6E99-2E2B-48E9-B324-4969A1DA20A6}">
      <dgm:prSet/>
      <dgm:spPr/>
      <dgm:t>
        <a:bodyPr/>
        <a:lstStyle/>
        <a:p>
          <a:endParaRPr lang="en-US"/>
        </a:p>
      </dgm:t>
    </dgm:pt>
    <dgm:pt modelId="{976578BA-5552-4786-A7B8-56008B769147}" type="sibTrans" cxnId="{2F5A6E99-2E2B-48E9-B324-4969A1DA20A6}">
      <dgm:prSet/>
      <dgm:spPr/>
      <dgm:t>
        <a:bodyPr/>
        <a:lstStyle/>
        <a:p>
          <a:endParaRPr lang="en-US"/>
        </a:p>
      </dgm:t>
    </dgm:pt>
    <dgm:pt modelId="{6DFD897D-8EA6-4E0E-A958-2F164468470E}">
      <dgm:prSet phldrT="[Text]"/>
      <dgm:spPr/>
      <dgm:t>
        <a:bodyPr/>
        <a:lstStyle/>
        <a:p>
          <a:r>
            <a:rPr lang="en-US" dirty="0"/>
            <a:t>Endless Hot Water, Higher Efficiency, No Standby Loss</a:t>
          </a:r>
        </a:p>
      </dgm:t>
    </dgm:pt>
    <dgm:pt modelId="{76522DD9-6E6A-4616-8262-33F6ECD1CC07}" type="parTrans" cxnId="{8AF712F1-5211-44EA-BC7B-AAC1A083111F}">
      <dgm:prSet/>
      <dgm:spPr/>
      <dgm:t>
        <a:bodyPr/>
        <a:lstStyle/>
        <a:p>
          <a:endParaRPr lang="en-US"/>
        </a:p>
      </dgm:t>
    </dgm:pt>
    <dgm:pt modelId="{E928780F-14F3-4935-8481-4036E384E94E}" type="sibTrans" cxnId="{8AF712F1-5211-44EA-BC7B-AAC1A083111F}">
      <dgm:prSet/>
      <dgm:spPr/>
      <dgm:t>
        <a:bodyPr/>
        <a:lstStyle/>
        <a:p>
          <a:endParaRPr lang="en-US"/>
        </a:p>
      </dgm:t>
    </dgm:pt>
    <dgm:pt modelId="{C1088714-845C-445B-874A-9C936DA1B286}">
      <dgm:prSet/>
      <dgm:spPr/>
      <dgm:t>
        <a:bodyPr/>
        <a:lstStyle/>
        <a:p>
          <a:r>
            <a:rPr lang="en-US" dirty="0"/>
            <a:t>Lower Upfront Cost, Smaller Footprint, Fewer Components</a:t>
          </a:r>
        </a:p>
      </dgm:t>
    </dgm:pt>
    <dgm:pt modelId="{34E37E44-EDCA-404B-A3D2-B67678FD8CC5}" type="parTrans" cxnId="{C40EC6CE-72EB-4D5B-A2E5-92AE17493513}">
      <dgm:prSet/>
      <dgm:spPr/>
      <dgm:t>
        <a:bodyPr/>
        <a:lstStyle/>
        <a:p>
          <a:endParaRPr lang="en-US"/>
        </a:p>
      </dgm:t>
    </dgm:pt>
    <dgm:pt modelId="{E7FDD6E2-3B2E-49E8-A793-90CD90CC0652}" type="sibTrans" cxnId="{C40EC6CE-72EB-4D5B-A2E5-92AE17493513}">
      <dgm:prSet/>
      <dgm:spPr/>
      <dgm:t>
        <a:bodyPr/>
        <a:lstStyle/>
        <a:p>
          <a:endParaRPr lang="en-US"/>
        </a:p>
      </dgm:t>
    </dgm:pt>
    <dgm:pt modelId="{5D1D5B0A-31E5-4ECA-9C28-D51D9FBD078F}">
      <dgm:prSet/>
      <dgm:spPr/>
      <dgm:t>
        <a:bodyPr/>
        <a:lstStyle/>
        <a:p>
          <a:r>
            <a:rPr lang="en-US" dirty="0"/>
            <a:t>Best overall comfort control with simultaneous performance, most combi boilers will do heating OR domestic hot water</a:t>
          </a:r>
        </a:p>
      </dgm:t>
    </dgm:pt>
    <dgm:pt modelId="{DB195961-F556-40E5-BF81-D6D88D4F9B09}" type="parTrans" cxnId="{B92E0ACA-4527-44F5-9E7C-D454263DA84D}">
      <dgm:prSet/>
      <dgm:spPr/>
      <dgm:t>
        <a:bodyPr/>
        <a:lstStyle/>
        <a:p>
          <a:endParaRPr lang="en-US"/>
        </a:p>
      </dgm:t>
    </dgm:pt>
    <dgm:pt modelId="{C2EBE23A-6737-4B75-86B7-197074C6E172}" type="sibTrans" cxnId="{B92E0ACA-4527-44F5-9E7C-D454263DA84D}">
      <dgm:prSet/>
      <dgm:spPr/>
      <dgm:t>
        <a:bodyPr/>
        <a:lstStyle/>
        <a:p>
          <a:endParaRPr lang="en-US"/>
        </a:p>
      </dgm:t>
    </dgm:pt>
    <dgm:pt modelId="{28840899-92D2-488C-AB71-9BE725EB0A56}" type="pres">
      <dgm:prSet presAssocID="{A522D1E4-B961-477F-BC80-E56BAFEF1967}" presName="Name0" presStyleCnt="0">
        <dgm:presLayoutVars>
          <dgm:dir/>
          <dgm:resizeHandles val="exact"/>
        </dgm:presLayoutVars>
      </dgm:prSet>
      <dgm:spPr/>
    </dgm:pt>
    <dgm:pt modelId="{21131B00-C1CD-4AAF-9F53-1EB7F30DA885}" type="pres">
      <dgm:prSet presAssocID="{E46A463A-61F0-4E64-BADC-C1981FA4E3C7}" presName="node" presStyleLbl="node1" presStyleIdx="0" presStyleCnt="3">
        <dgm:presLayoutVars>
          <dgm:bulletEnabled val="1"/>
        </dgm:presLayoutVars>
      </dgm:prSet>
      <dgm:spPr/>
    </dgm:pt>
    <dgm:pt modelId="{CA7F2C84-E398-44E4-B9F2-5299772D0690}" type="pres">
      <dgm:prSet presAssocID="{4DFBCD8C-FCB7-4443-860F-549F0F358451}" presName="sibTrans" presStyleCnt="0"/>
      <dgm:spPr/>
    </dgm:pt>
    <dgm:pt modelId="{4A4E3819-0D93-4EF6-9EF2-86856FF3ADE0}" type="pres">
      <dgm:prSet presAssocID="{6EF8CC34-F647-45B5-A3E1-A716A5A82A67}" presName="node" presStyleLbl="node1" presStyleIdx="1" presStyleCnt="3">
        <dgm:presLayoutVars>
          <dgm:bulletEnabled val="1"/>
        </dgm:presLayoutVars>
      </dgm:prSet>
      <dgm:spPr/>
    </dgm:pt>
    <dgm:pt modelId="{7941E2B4-CBE9-4EA0-B571-6BDC9F111F9C}" type="pres">
      <dgm:prSet presAssocID="{82901B8F-6CE3-469F-A8C6-AF0B4046A157}" presName="sibTrans" presStyleCnt="0"/>
      <dgm:spPr/>
    </dgm:pt>
    <dgm:pt modelId="{6FCA6046-24E8-47D7-802D-B2120E73E230}" type="pres">
      <dgm:prSet presAssocID="{02D5A743-17ED-4409-9E0F-739658010BF0}" presName="node" presStyleLbl="node1" presStyleIdx="2" presStyleCnt="3">
        <dgm:presLayoutVars>
          <dgm:bulletEnabled val="1"/>
        </dgm:presLayoutVars>
      </dgm:prSet>
      <dgm:spPr/>
    </dgm:pt>
  </dgm:ptLst>
  <dgm:cxnLst>
    <dgm:cxn modelId="{F0B70F07-B9F7-4BD4-929D-9AA465C750F9}" type="presOf" srcId="{C1088714-845C-445B-874A-9C936DA1B286}" destId="{4A4E3819-0D93-4EF6-9EF2-86856FF3ADE0}" srcOrd="0" destOrd="1" presId="urn:microsoft.com/office/officeart/2005/8/layout/hList6"/>
    <dgm:cxn modelId="{495C8B17-61BD-4C9D-8A3D-BD4E65141C23}" srcId="{A522D1E4-B961-477F-BC80-E56BAFEF1967}" destId="{E46A463A-61F0-4E64-BADC-C1981FA4E3C7}" srcOrd="0" destOrd="0" parTransId="{0BF2F5B8-4826-4708-AE24-35FFDF8BC6AC}" sibTransId="{4DFBCD8C-FCB7-4443-860F-549F0F358451}"/>
    <dgm:cxn modelId="{5776E229-925C-411B-A836-24D3AEAD47A5}" srcId="{A522D1E4-B961-477F-BC80-E56BAFEF1967}" destId="{6EF8CC34-F647-45B5-A3E1-A716A5A82A67}" srcOrd="1" destOrd="0" parTransId="{96FB9428-A470-40C3-A775-DE08CD79604F}" sibTransId="{82901B8F-6CE3-469F-A8C6-AF0B4046A157}"/>
    <dgm:cxn modelId="{5935AB32-6C10-4732-A933-FC58B86BB5AB}" type="presOf" srcId="{E46A463A-61F0-4E64-BADC-C1981FA4E3C7}" destId="{21131B00-C1CD-4AAF-9F53-1EB7F30DA885}" srcOrd="0" destOrd="0" presId="urn:microsoft.com/office/officeart/2005/8/layout/hList6"/>
    <dgm:cxn modelId="{497A3B3C-E4BD-4276-98C9-D87DB42AADD0}" type="presOf" srcId="{6DFD897D-8EA6-4E0E-A958-2F164468470E}" destId="{21131B00-C1CD-4AAF-9F53-1EB7F30DA885}" srcOrd="0" destOrd="1" presId="urn:microsoft.com/office/officeart/2005/8/layout/hList6"/>
    <dgm:cxn modelId="{B6C3E997-70F7-4D35-8225-BAB79985E3A2}" type="presOf" srcId="{02D5A743-17ED-4409-9E0F-739658010BF0}" destId="{6FCA6046-24E8-47D7-802D-B2120E73E230}" srcOrd="0" destOrd="0" presId="urn:microsoft.com/office/officeart/2005/8/layout/hList6"/>
    <dgm:cxn modelId="{2F5A6E99-2E2B-48E9-B324-4969A1DA20A6}" srcId="{A522D1E4-B961-477F-BC80-E56BAFEF1967}" destId="{02D5A743-17ED-4409-9E0F-739658010BF0}" srcOrd="2" destOrd="0" parTransId="{09E006FD-1017-4360-83AF-C2FF9F3CC990}" sibTransId="{976578BA-5552-4786-A7B8-56008B769147}"/>
    <dgm:cxn modelId="{D11295A5-B4A3-40F3-A957-4C9E8DD2B83B}" type="presOf" srcId="{A522D1E4-B961-477F-BC80-E56BAFEF1967}" destId="{28840899-92D2-488C-AB71-9BE725EB0A56}" srcOrd="0" destOrd="0" presId="urn:microsoft.com/office/officeart/2005/8/layout/hList6"/>
    <dgm:cxn modelId="{DD5369C1-D706-4D2C-ADF5-9D9F05214803}" type="presOf" srcId="{5D1D5B0A-31E5-4ECA-9C28-D51D9FBD078F}" destId="{6FCA6046-24E8-47D7-802D-B2120E73E230}" srcOrd="0" destOrd="1" presId="urn:microsoft.com/office/officeart/2005/8/layout/hList6"/>
    <dgm:cxn modelId="{B92E0ACA-4527-44F5-9E7C-D454263DA84D}" srcId="{02D5A743-17ED-4409-9E0F-739658010BF0}" destId="{5D1D5B0A-31E5-4ECA-9C28-D51D9FBD078F}" srcOrd="0" destOrd="0" parTransId="{DB195961-F556-40E5-BF81-D6D88D4F9B09}" sibTransId="{C2EBE23A-6737-4B75-86B7-197074C6E172}"/>
    <dgm:cxn modelId="{C40EC6CE-72EB-4D5B-A2E5-92AE17493513}" srcId="{6EF8CC34-F647-45B5-A3E1-A716A5A82A67}" destId="{C1088714-845C-445B-874A-9C936DA1B286}" srcOrd="0" destOrd="0" parTransId="{34E37E44-EDCA-404B-A3D2-B67678FD8CC5}" sibTransId="{E7FDD6E2-3B2E-49E8-A793-90CD90CC0652}"/>
    <dgm:cxn modelId="{4B7CDFD2-B888-4D69-96E5-5B76D87A6553}" type="presOf" srcId="{6EF8CC34-F647-45B5-A3E1-A716A5A82A67}" destId="{4A4E3819-0D93-4EF6-9EF2-86856FF3ADE0}" srcOrd="0" destOrd="0" presId="urn:microsoft.com/office/officeart/2005/8/layout/hList6"/>
    <dgm:cxn modelId="{8AF712F1-5211-44EA-BC7B-AAC1A083111F}" srcId="{E46A463A-61F0-4E64-BADC-C1981FA4E3C7}" destId="{6DFD897D-8EA6-4E0E-A958-2F164468470E}" srcOrd="0" destOrd="0" parTransId="{76522DD9-6E6A-4616-8262-33F6ECD1CC07}" sibTransId="{E928780F-14F3-4935-8481-4036E384E94E}"/>
    <dgm:cxn modelId="{77DD4461-E132-40DA-862E-F2762F8D8A29}" type="presParOf" srcId="{28840899-92D2-488C-AB71-9BE725EB0A56}" destId="{21131B00-C1CD-4AAF-9F53-1EB7F30DA885}" srcOrd="0" destOrd="0" presId="urn:microsoft.com/office/officeart/2005/8/layout/hList6"/>
    <dgm:cxn modelId="{7C4B6C35-98D5-43B7-8572-18AB6DC839BA}" type="presParOf" srcId="{28840899-92D2-488C-AB71-9BE725EB0A56}" destId="{CA7F2C84-E398-44E4-B9F2-5299772D0690}" srcOrd="1" destOrd="0" presId="urn:microsoft.com/office/officeart/2005/8/layout/hList6"/>
    <dgm:cxn modelId="{0003C5CB-CC43-4628-9331-75DA0CB7D441}" type="presParOf" srcId="{28840899-92D2-488C-AB71-9BE725EB0A56}" destId="{4A4E3819-0D93-4EF6-9EF2-86856FF3ADE0}" srcOrd="2" destOrd="0" presId="urn:microsoft.com/office/officeart/2005/8/layout/hList6"/>
    <dgm:cxn modelId="{98D992EF-7605-450F-9184-28B4A527B42A}" type="presParOf" srcId="{28840899-92D2-488C-AB71-9BE725EB0A56}" destId="{7941E2B4-CBE9-4EA0-B571-6BDC9F111F9C}" srcOrd="3" destOrd="0" presId="urn:microsoft.com/office/officeart/2005/8/layout/hList6"/>
    <dgm:cxn modelId="{5F045EF6-CFA2-49E3-B846-7D61EF63C542}" type="presParOf" srcId="{28840899-92D2-488C-AB71-9BE725EB0A56}" destId="{6FCA6046-24E8-47D7-802D-B2120E73E23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430868-B676-4ABF-AB7E-47EC60BE06E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77D9A7-61B3-47F0-9EB3-032DB4156542}">
      <dgm:prSet phldrT="[Text]" phldr="0"/>
      <dgm:spPr/>
      <dgm:t>
        <a:bodyPr/>
        <a:lstStyle/>
        <a:p>
          <a:r>
            <a:rPr lang="en-US" dirty="0"/>
            <a:t>1</a:t>
          </a:r>
        </a:p>
      </dgm:t>
    </dgm:pt>
    <dgm:pt modelId="{12E22522-24F1-4A2B-AADB-7AA473635569}" type="parTrans" cxnId="{608FAD29-0C34-47F2-A607-AA73031DE87D}">
      <dgm:prSet/>
      <dgm:spPr/>
      <dgm:t>
        <a:bodyPr/>
        <a:lstStyle/>
        <a:p>
          <a:endParaRPr lang="en-US"/>
        </a:p>
      </dgm:t>
    </dgm:pt>
    <dgm:pt modelId="{B088FF44-8EE4-471B-BA51-7693E25B4B80}" type="sibTrans" cxnId="{608FAD29-0C34-47F2-A607-AA73031DE87D}">
      <dgm:prSet/>
      <dgm:spPr/>
      <dgm:t>
        <a:bodyPr/>
        <a:lstStyle/>
        <a:p>
          <a:endParaRPr lang="en-US"/>
        </a:p>
      </dgm:t>
    </dgm:pt>
    <dgm:pt modelId="{E1F10683-34AE-42D6-89F1-46A2F6CC1D01}">
      <dgm:prSet phldrT="[Text]"/>
      <dgm:spPr/>
      <dgm:t>
        <a:bodyPr/>
        <a:lstStyle/>
        <a:p>
          <a:r>
            <a:rPr lang="en-US" dirty="0"/>
            <a:t>Running Out of Hot Water</a:t>
          </a:r>
        </a:p>
      </dgm:t>
    </dgm:pt>
    <dgm:pt modelId="{615C194D-BC1C-4C3D-AD98-836C3C0A278B}" type="parTrans" cxnId="{1654FEDD-544C-413C-8D9E-47C913AD4C86}">
      <dgm:prSet/>
      <dgm:spPr/>
      <dgm:t>
        <a:bodyPr/>
        <a:lstStyle/>
        <a:p>
          <a:endParaRPr lang="en-US"/>
        </a:p>
      </dgm:t>
    </dgm:pt>
    <dgm:pt modelId="{47CC1342-082F-4D35-9B58-C8BA9DE68E94}" type="sibTrans" cxnId="{1654FEDD-544C-413C-8D9E-47C913AD4C86}">
      <dgm:prSet/>
      <dgm:spPr/>
      <dgm:t>
        <a:bodyPr/>
        <a:lstStyle/>
        <a:p>
          <a:endParaRPr lang="en-US"/>
        </a:p>
      </dgm:t>
    </dgm:pt>
    <dgm:pt modelId="{0A2592ED-A93E-4085-A440-EFB438D3DCA3}">
      <dgm:prSet phldrT="[Text]" phldr="0"/>
      <dgm:spPr/>
      <dgm:t>
        <a:bodyPr/>
        <a:lstStyle/>
        <a:p>
          <a:r>
            <a:rPr lang="en-US" dirty="0"/>
            <a:t>2</a:t>
          </a:r>
        </a:p>
      </dgm:t>
    </dgm:pt>
    <dgm:pt modelId="{02155558-D38A-49EE-BD93-38A5DF86E0EF}" type="parTrans" cxnId="{52EEAC45-081D-40D1-93D1-3232134FE6DE}">
      <dgm:prSet/>
      <dgm:spPr/>
      <dgm:t>
        <a:bodyPr/>
        <a:lstStyle/>
        <a:p>
          <a:endParaRPr lang="en-US"/>
        </a:p>
      </dgm:t>
    </dgm:pt>
    <dgm:pt modelId="{D41D94E2-BF63-4189-B157-C79769D7C36B}" type="sibTrans" cxnId="{52EEAC45-081D-40D1-93D1-3232134FE6DE}">
      <dgm:prSet/>
      <dgm:spPr/>
      <dgm:t>
        <a:bodyPr/>
        <a:lstStyle/>
        <a:p>
          <a:endParaRPr lang="en-US"/>
        </a:p>
      </dgm:t>
    </dgm:pt>
    <dgm:pt modelId="{136505C1-C160-47E1-B45C-C5B81F1BCCCA}">
      <dgm:prSet phldrT="[Text]"/>
      <dgm:spPr/>
      <dgm:t>
        <a:bodyPr/>
        <a:lstStyle/>
        <a:p>
          <a:r>
            <a:rPr lang="en-US" dirty="0"/>
            <a:t>Inconsistent Temperature</a:t>
          </a:r>
        </a:p>
      </dgm:t>
    </dgm:pt>
    <dgm:pt modelId="{4D27B671-87CA-47D7-BBAF-F24E3B9DA560}" type="parTrans" cxnId="{F89F004C-9653-49EC-A516-CAECDC38B306}">
      <dgm:prSet/>
      <dgm:spPr/>
      <dgm:t>
        <a:bodyPr/>
        <a:lstStyle/>
        <a:p>
          <a:endParaRPr lang="en-US"/>
        </a:p>
      </dgm:t>
    </dgm:pt>
    <dgm:pt modelId="{E178F4D7-E4FA-461C-8525-715D874B00B9}" type="sibTrans" cxnId="{F89F004C-9653-49EC-A516-CAECDC38B306}">
      <dgm:prSet/>
      <dgm:spPr/>
      <dgm:t>
        <a:bodyPr/>
        <a:lstStyle/>
        <a:p>
          <a:endParaRPr lang="en-US"/>
        </a:p>
      </dgm:t>
    </dgm:pt>
    <dgm:pt modelId="{B722D0AA-1C61-4C78-9DCC-23E2C8A41857}">
      <dgm:prSet phldrT="[Text]"/>
      <dgm:spPr>
        <a:solidFill>
          <a:schemeClr val="tx2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3</a:t>
          </a:r>
          <a:endParaRPr lang="en-US" dirty="0">
            <a:solidFill>
              <a:schemeClr val="bg1"/>
            </a:solidFill>
          </a:endParaRPr>
        </a:p>
      </dgm:t>
    </dgm:pt>
    <dgm:pt modelId="{B9A462DC-7EB3-44A1-BD32-693F6E0BB074}" type="parTrans" cxnId="{F1927F11-0970-4990-B33B-7E08132C7026}">
      <dgm:prSet/>
      <dgm:spPr/>
      <dgm:t>
        <a:bodyPr/>
        <a:lstStyle/>
        <a:p>
          <a:endParaRPr lang="en-US"/>
        </a:p>
      </dgm:t>
    </dgm:pt>
    <dgm:pt modelId="{879150BC-0453-44CD-8EE0-7D25D1E3D333}" type="sibTrans" cxnId="{F1927F11-0970-4990-B33B-7E08132C7026}">
      <dgm:prSet/>
      <dgm:spPr/>
      <dgm:t>
        <a:bodyPr/>
        <a:lstStyle/>
        <a:p>
          <a:endParaRPr lang="en-US"/>
        </a:p>
      </dgm:t>
    </dgm:pt>
    <dgm:pt modelId="{C14D1874-FDEA-46E2-9441-A5061EE30503}">
      <dgm:prSet phldrT="[Text]"/>
      <dgm:spPr/>
      <dgm:t>
        <a:bodyPr/>
        <a:lstStyle/>
        <a:p>
          <a:r>
            <a:rPr lang="en-US" b="1" dirty="0">
              <a:solidFill>
                <a:srgbClr val="EC7060"/>
              </a:solidFill>
            </a:rPr>
            <a:t>Rising Energy Costs</a:t>
          </a:r>
        </a:p>
      </dgm:t>
    </dgm:pt>
    <dgm:pt modelId="{58BCB11E-2EF0-4581-AA4D-AA8B21396F73}" type="parTrans" cxnId="{AC3B0C15-2E2D-4BFE-8060-EA2CE1654ABA}">
      <dgm:prSet/>
      <dgm:spPr/>
      <dgm:t>
        <a:bodyPr/>
        <a:lstStyle/>
        <a:p>
          <a:endParaRPr lang="en-US"/>
        </a:p>
      </dgm:t>
    </dgm:pt>
    <dgm:pt modelId="{253FF458-FE2B-43FD-8BB5-691BC958E329}" type="sibTrans" cxnId="{AC3B0C15-2E2D-4BFE-8060-EA2CE1654ABA}">
      <dgm:prSet/>
      <dgm:spPr/>
      <dgm:t>
        <a:bodyPr/>
        <a:lstStyle/>
        <a:p>
          <a:endParaRPr lang="en-US"/>
        </a:p>
      </dgm:t>
    </dgm:pt>
    <dgm:pt modelId="{706BE14C-5E48-4554-A181-A6BAE2FD38F9}">
      <dgm:prSet phldrT="[Text]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C86FC69A-F27A-4749-B111-61B357945137}" type="parTrans" cxnId="{E98D673B-0DEB-4412-A8F4-9E352C834EBB}">
      <dgm:prSet/>
      <dgm:spPr/>
      <dgm:t>
        <a:bodyPr/>
        <a:lstStyle/>
        <a:p>
          <a:endParaRPr lang="en-US"/>
        </a:p>
      </dgm:t>
    </dgm:pt>
    <dgm:pt modelId="{78969A1D-0B6A-4497-A3BA-D6CDCE3D2B23}" type="sibTrans" cxnId="{E98D673B-0DEB-4412-A8F4-9E352C834EBB}">
      <dgm:prSet/>
      <dgm:spPr/>
      <dgm:t>
        <a:bodyPr/>
        <a:lstStyle/>
        <a:p>
          <a:endParaRPr lang="en-US"/>
        </a:p>
      </dgm:t>
    </dgm:pt>
    <dgm:pt modelId="{0B053524-5677-4ECC-9076-127122970B36}">
      <dgm:prSet phldrT="[Text]"/>
      <dgm:spPr/>
      <dgm:t>
        <a:bodyPr/>
        <a:lstStyle/>
        <a:p>
          <a:r>
            <a:rPr lang="en-US" dirty="0"/>
            <a:t>Space Constraints</a:t>
          </a:r>
        </a:p>
      </dgm:t>
    </dgm:pt>
    <dgm:pt modelId="{AE31B939-D874-45C4-B4DE-D9F779C9842C}" type="parTrans" cxnId="{FF677D44-3103-49FF-AAB8-A16ADB752054}">
      <dgm:prSet/>
      <dgm:spPr/>
      <dgm:t>
        <a:bodyPr/>
        <a:lstStyle/>
        <a:p>
          <a:endParaRPr lang="en-US"/>
        </a:p>
      </dgm:t>
    </dgm:pt>
    <dgm:pt modelId="{5538B58C-F795-484D-A1CE-C1F9E2E0C019}" type="sibTrans" cxnId="{FF677D44-3103-49FF-AAB8-A16ADB752054}">
      <dgm:prSet/>
      <dgm:spPr/>
      <dgm:t>
        <a:bodyPr/>
        <a:lstStyle/>
        <a:p>
          <a:endParaRPr lang="en-US"/>
        </a:p>
      </dgm:t>
    </dgm:pt>
    <dgm:pt modelId="{6B6FFB45-D033-48BE-BE50-79B408C44E10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C514B862-7EEF-411A-81CF-2CC4F5439AD7}" type="parTrans" cxnId="{98301562-9395-45F9-ACAE-BDC393996617}">
      <dgm:prSet/>
      <dgm:spPr/>
      <dgm:t>
        <a:bodyPr/>
        <a:lstStyle/>
        <a:p>
          <a:endParaRPr lang="en-US"/>
        </a:p>
      </dgm:t>
    </dgm:pt>
    <dgm:pt modelId="{7A48132D-F9FB-4230-A213-522238BD8FAF}" type="sibTrans" cxnId="{98301562-9395-45F9-ACAE-BDC393996617}">
      <dgm:prSet/>
      <dgm:spPr/>
      <dgm:t>
        <a:bodyPr/>
        <a:lstStyle/>
        <a:p>
          <a:endParaRPr lang="en-US"/>
        </a:p>
      </dgm:t>
    </dgm:pt>
    <dgm:pt modelId="{F75DBE31-DF14-429E-90A2-E158370F94E4}">
      <dgm:prSet phldrT="[Text]"/>
      <dgm:spPr/>
      <dgm:t>
        <a:bodyPr/>
        <a:lstStyle/>
        <a:p>
          <a:r>
            <a:rPr lang="en-US"/>
            <a:t>System Complexity</a:t>
          </a:r>
          <a:endParaRPr lang="en-US" dirty="0"/>
        </a:p>
      </dgm:t>
    </dgm:pt>
    <dgm:pt modelId="{AB68F302-FEA7-4420-B411-7458335E26B0}" type="parTrans" cxnId="{2584687D-203D-499D-AAC2-886C4E4CFB77}">
      <dgm:prSet/>
      <dgm:spPr/>
      <dgm:t>
        <a:bodyPr/>
        <a:lstStyle/>
        <a:p>
          <a:endParaRPr lang="en-US"/>
        </a:p>
      </dgm:t>
    </dgm:pt>
    <dgm:pt modelId="{44FACBEA-6EFE-4394-9043-A969B4945325}" type="sibTrans" cxnId="{2584687D-203D-499D-AAC2-886C4E4CFB77}">
      <dgm:prSet/>
      <dgm:spPr/>
      <dgm:t>
        <a:bodyPr/>
        <a:lstStyle/>
        <a:p>
          <a:endParaRPr lang="en-US"/>
        </a:p>
      </dgm:t>
    </dgm:pt>
    <dgm:pt modelId="{F59BD73B-76D8-4254-ADAB-E1FA5E70216A}" type="pres">
      <dgm:prSet presAssocID="{4B430868-B676-4ABF-AB7E-47EC60BE06E6}" presName="Name0" presStyleCnt="0">
        <dgm:presLayoutVars>
          <dgm:chMax/>
          <dgm:chPref/>
          <dgm:dir/>
          <dgm:animLvl val="lvl"/>
        </dgm:presLayoutVars>
      </dgm:prSet>
      <dgm:spPr/>
    </dgm:pt>
    <dgm:pt modelId="{B96A1092-4F91-4339-94FF-5C3F600C6200}" type="pres">
      <dgm:prSet presAssocID="{0377D9A7-61B3-47F0-9EB3-032DB4156542}" presName="composite" presStyleCnt="0"/>
      <dgm:spPr/>
    </dgm:pt>
    <dgm:pt modelId="{021FDA15-08BF-4327-B3E5-1303B01920E2}" type="pres">
      <dgm:prSet presAssocID="{0377D9A7-61B3-47F0-9EB3-032DB415654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23920E1-4B40-411C-A29A-32E6FD1DA3C9}" type="pres">
      <dgm:prSet presAssocID="{0377D9A7-61B3-47F0-9EB3-032DB415654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C3CD3F-2FDD-4677-AFF5-5035CEFD7F44}" type="pres">
      <dgm:prSet presAssocID="{0377D9A7-61B3-47F0-9EB3-032DB4156542}" presName="BalanceSpacing" presStyleCnt="0"/>
      <dgm:spPr/>
    </dgm:pt>
    <dgm:pt modelId="{4B700188-F483-4B0E-9093-63E1A4FC44E4}" type="pres">
      <dgm:prSet presAssocID="{0377D9A7-61B3-47F0-9EB3-032DB4156542}" presName="BalanceSpacing1" presStyleCnt="0"/>
      <dgm:spPr/>
    </dgm:pt>
    <dgm:pt modelId="{62C7BB6E-8AF8-4E12-8D28-587480A181D6}" type="pres">
      <dgm:prSet presAssocID="{B088FF44-8EE4-471B-BA51-7693E25B4B80}" presName="Accent1Text" presStyleLbl="node1" presStyleIdx="1" presStyleCnt="10"/>
      <dgm:spPr/>
    </dgm:pt>
    <dgm:pt modelId="{45A9F85D-8F6B-4095-87ED-C02E75B96615}" type="pres">
      <dgm:prSet presAssocID="{B088FF44-8EE4-471B-BA51-7693E25B4B80}" presName="spaceBetweenRectangles" presStyleCnt="0"/>
      <dgm:spPr/>
    </dgm:pt>
    <dgm:pt modelId="{90C3B424-E712-458D-8E5A-706D0941D3A6}" type="pres">
      <dgm:prSet presAssocID="{0A2592ED-A93E-4085-A440-EFB438D3DCA3}" presName="composite" presStyleCnt="0"/>
      <dgm:spPr/>
    </dgm:pt>
    <dgm:pt modelId="{1360DCEB-BEB5-4C2B-847B-2F1AA145ECB7}" type="pres">
      <dgm:prSet presAssocID="{0A2592ED-A93E-4085-A440-EFB438D3DCA3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2D1FBE2-F8A3-45AD-BB74-CC8A4B4CF355}" type="pres">
      <dgm:prSet presAssocID="{0A2592ED-A93E-4085-A440-EFB438D3DCA3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F52864-D5CF-478E-BC12-AEF3D0F34158}" type="pres">
      <dgm:prSet presAssocID="{0A2592ED-A93E-4085-A440-EFB438D3DCA3}" presName="BalanceSpacing" presStyleCnt="0"/>
      <dgm:spPr/>
    </dgm:pt>
    <dgm:pt modelId="{5810E133-6D24-459C-9CB8-6584C7C8CC73}" type="pres">
      <dgm:prSet presAssocID="{0A2592ED-A93E-4085-A440-EFB438D3DCA3}" presName="BalanceSpacing1" presStyleCnt="0"/>
      <dgm:spPr/>
    </dgm:pt>
    <dgm:pt modelId="{B2B2508F-520A-43A7-A272-5DADE1AAC1AE}" type="pres">
      <dgm:prSet presAssocID="{D41D94E2-BF63-4189-B157-C79769D7C36B}" presName="Accent1Text" presStyleLbl="node1" presStyleIdx="3" presStyleCnt="10"/>
      <dgm:spPr/>
    </dgm:pt>
    <dgm:pt modelId="{9422DBCB-AF38-4CA8-A854-6E9CD4ECC416}" type="pres">
      <dgm:prSet presAssocID="{D41D94E2-BF63-4189-B157-C79769D7C36B}" presName="spaceBetweenRectangles" presStyleCnt="0"/>
      <dgm:spPr/>
    </dgm:pt>
    <dgm:pt modelId="{50B78A59-5927-4DD8-986C-C078C092015D}" type="pres">
      <dgm:prSet presAssocID="{B722D0AA-1C61-4C78-9DCC-23E2C8A41857}" presName="composite" presStyleCnt="0"/>
      <dgm:spPr/>
    </dgm:pt>
    <dgm:pt modelId="{11CC9EAC-782D-4FFC-ADD6-79DAF5716AA0}" type="pres">
      <dgm:prSet presAssocID="{B722D0AA-1C61-4C78-9DCC-23E2C8A4185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37A9648-9DAE-410C-8157-774E822A3428}" type="pres">
      <dgm:prSet presAssocID="{B722D0AA-1C61-4C78-9DCC-23E2C8A4185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C922900-9A20-4AD1-B8CE-F022B33EBF75}" type="pres">
      <dgm:prSet presAssocID="{B722D0AA-1C61-4C78-9DCC-23E2C8A41857}" presName="BalanceSpacing" presStyleCnt="0"/>
      <dgm:spPr/>
    </dgm:pt>
    <dgm:pt modelId="{76896E99-37AD-4700-9D27-1F61E9B08DD4}" type="pres">
      <dgm:prSet presAssocID="{B722D0AA-1C61-4C78-9DCC-23E2C8A41857}" presName="BalanceSpacing1" presStyleCnt="0"/>
      <dgm:spPr/>
    </dgm:pt>
    <dgm:pt modelId="{3ECDD6E5-1041-4E2A-860A-1FFE82690D4D}" type="pres">
      <dgm:prSet presAssocID="{879150BC-0453-44CD-8EE0-7D25D1E3D333}" presName="Accent1Text" presStyleLbl="node1" presStyleIdx="5" presStyleCnt="10"/>
      <dgm:spPr/>
    </dgm:pt>
    <dgm:pt modelId="{1522785E-1989-4A25-AFBE-9F03034EA310}" type="pres">
      <dgm:prSet presAssocID="{879150BC-0453-44CD-8EE0-7D25D1E3D333}" presName="spaceBetweenRectangles" presStyleCnt="0"/>
      <dgm:spPr/>
    </dgm:pt>
    <dgm:pt modelId="{1E789F2D-6D38-4173-91F8-D226B9FC30EB}" type="pres">
      <dgm:prSet presAssocID="{706BE14C-5E48-4554-A181-A6BAE2FD38F9}" presName="composite" presStyleCnt="0"/>
      <dgm:spPr/>
    </dgm:pt>
    <dgm:pt modelId="{D2678BFA-D506-4342-94A2-E4812FDA37B0}" type="pres">
      <dgm:prSet presAssocID="{706BE14C-5E48-4554-A181-A6BAE2FD38F9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24CDF39-7A51-4B1D-B849-6733AE30B66E}" type="pres">
      <dgm:prSet presAssocID="{706BE14C-5E48-4554-A181-A6BAE2FD38F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9D2F83-0549-48A4-93BC-957943FADC49}" type="pres">
      <dgm:prSet presAssocID="{706BE14C-5E48-4554-A181-A6BAE2FD38F9}" presName="BalanceSpacing" presStyleCnt="0"/>
      <dgm:spPr/>
    </dgm:pt>
    <dgm:pt modelId="{CBBDF434-A58F-45E4-88A9-B77418918B88}" type="pres">
      <dgm:prSet presAssocID="{706BE14C-5E48-4554-A181-A6BAE2FD38F9}" presName="BalanceSpacing1" presStyleCnt="0"/>
      <dgm:spPr/>
    </dgm:pt>
    <dgm:pt modelId="{9A960214-30A7-4AC9-BF92-4C3F87E21DC7}" type="pres">
      <dgm:prSet presAssocID="{78969A1D-0B6A-4497-A3BA-D6CDCE3D2B23}" presName="Accent1Text" presStyleLbl="node1" presStyleIdx="7" presStyleCnt="10"/>
      <dgm:spPr/>
    </dgm:pt>
    <dgm:pt modelId="{CB0AE54D-1BCA-47CB-A986-A08C13447BAF}" type="pres">
      <dgm:prSet presAssocID="{78969A1D-0B6A-4497-A3BA-D6CDCE3D2B23}" presName="spaceBetweenRectangles" presStyleCnt="0"/>
      <dgm:spPr/>
    </dgm:pt>
    <dgm:pt modelId="{FF090DCC-B8C3-484C-93E3-07754D3A8081}" type="pres">
      <dgm:prSet presAssocID="{6B6FFB45-D033-48BE-BE50-79B408C44E10}" presName="composite" presStyleCnt="0"/>
      <dgm:spPr/>
    </dgm:pt>
    <dgm:pt modelId="{125FC20E-824E-4547-8E11-99FBF6FE3D3C}" type="pres">
      <dgm:prSet presAssocID="{6B6FFB45-D033-48BE-BE50-79B408C44E10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EE1647CF-3CCB-41CE-B706-525A447B7FD6}" type="pres">
      <dgm:prSet presAssocID="{6B6FFB45-D033-48BE-BE50-79B408C44E10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411B3CF-0D78-4575-B024-71C0873480FF}" type="pres">
      <dgm:prSet presAssocID="{6B6FFB45-D033-48BE-BE50-79B408C44E10}" presName="BalanceSpacing" presStyleCnt="0"/>
      <dgm:spPr/>
    </dgm:pt>
    <dgm:pt modelId="{DC5D4352-00FF-433B-A844-8A8D2C50A01E}" type="pres">
      <dgm:prSet presAssocID="{6B6FFB45-D033-48BE-BE50-79B408C44E10}" presName="BalanceSpacing1" presStyleCnt="0"/>
      <dgm:spPr/>
    </dgm:pt>
    <dgm:pt modelId="{F2BCF1DD-BB27-4F64-AF23-3FDD537D82D5}" type="pres">
      <dgm:prSet presAssocID="{7A48132D-F9FB-4230-A213-522238BD8FAF}" presName="Accent1Text" presStyleLbl="node1" presStyleIdx="9" presStyleCnt="10"/>
      <dgm:spPr/>
    </dgm:pt>
  </dgm:ptLst>
  <dgm:cxnLst>
    <dgm:cxn modelId="{A7A71C0B-69F9-435F-828E-545CA7748D75}" type="presOf" srcId="{4B430868-B676-4ABF-AB7E-47EC60BE06E6}" destId="{F59BD73B-76D8-4254-ADAB-E1FA5E70216A}" srcOrd="0" destOrd="0" presId="urn:microsoft.com/office/officeart/2008/layout/AlternatingHexagons"/>
    <dgm:cxn modelId="{F1927F11-0970-4990-B33B-7E08132C7026}" srcId="{4B430868-B676-4ABF-AB7E-47EC60BE06E6}" destId="{B722D0AA-1C61-4C78-9DCC-23E2C8A41857}" srcOrd="2" destOrd="0" parTransId="{B9A462DC-7EB3-44A1-BD32-693F6E0BB074}" sibTransId="{879150BC-0453-44CD-8EE0-7D25D1E3D333}"/>
    <dgm:cxn modelId="{45A64214-2253-4DE1-90C8-E4133C613F74}" type="presOf" srcId="{6B6FFB45-D033-48BE-BE50-79B408C44E10}" destId="{125FC20E-824E-4547-8E11-99FBF6FE3D3C}" srcOrd="0" destOrd="0" presId="urn:microsoft.com/office/officeart/2008/layout/AlternatingHexagons"/>
    <dgm:cxn modelId="{AC3B0C15-2E2D-4BFE-8060-EA2CE1654ABA}" srcId="{B722D0AA-1C61-4C78-9DCC-23E2C8A41857}" destId="{C14D1874-FDEA-46E2-9441-A5061EE30503}" srcOrd="0" destOrd="0" parTransId="{58BCB11E-2EF0-4581-AA4D-AA8B21396F73}" sibTransId="{253FF458-FE2B-43FD-8BB5-691BC958E329}"/>
    <dgm:cxn modelId="{3AA53024-72D2-4635-86C6-D28639C6A271}" type="presOf" srcId="{0377D9A7-61B3-47F0-9EB3-032DB4156542}" destId="{021FDA15-08BF-4327-B3E5-1303B01920E2}" srcOrd="0" destOrd="0" presId="urn:microsoft.com/office/officeart/2008/layout/AlternatingHexagons"/>
    <dgm:cxn modelId="{608FAD29-0C34-47F2-A607-AA73031DE87D}" srcId="{4B430868-B676-4ABF-AB7E-47EC60BE06E6}" destId="{0377D9A7-61B3-47F0-9EB3-032DB4156542}" srcOrd="0" destOrd="0" parTransId="{12E22522-24F1-4A2B-AADB-7AA473635569}" sibTransId="{B088FF44-8EE4-471B-BA51-7693E25B4B80}"/>
    <dgm:cxn modelId="{336FCA2C-C958-4E2B-919D-07ABDCDDBF17}" type="presOf" srcId="{F75DBE31-DF14-429E-90A2-E158370F94E4}" destId="{EE1647CF-3CCB-41CE-B706-525A447B7FD6}" srcOrd="0" destOrd="0" presId="urn:microsoft.com/office/officeart/2008/layout/AlternatingHexagons"/>
    <dgm:cxn modelId="{8806E835-7120-486D-883C-D4380CFC787D}" type="presOf" srcId="{7A48132D-F9FB-4230-A213-522238BD8FAF}" destId="{F2BCF1DD-BB27-4F64-AF23-3FDD537D82D5}" srcOrd="0" destOrd="0" presId="urn:microsoft.com/office/officeart/2008/layout/AlternatingHexagons"/>
    <dgm:cxn modelId="{E98D673B-0DEB-4412-A8F4-9E352C834EBB}" srcId="{4B430868-B676-4ABF-AB7E-47EC60BE06E6}" destId="{706BE14C-5E48-4554-A181-A6BAE2FD38F9}" srcOrd="3" destOrd="0" parTransId="{C86FC69A-F27A-4749-B111-61B357945137}" sibTransId="{78969A1D-0B6A-4497-A3BA-D6CDCE3D2B23}"/>
    <dgm:cxn modelId="{98301562-9395-45F9-ACAE-BDC393996617}" srcId="{4B430868-B676-4ABF-AB7E-47EC60BE06E6}" destId="{6B6FFB45-D033-48BE-BE50-79B408C44E10}" srcOrd="4" destOrd="0" parTransId="{C514B862-7EEF-411A-81CF-2CC4F5439AD7}" sibTransId="{7A48132D-F9FB-4230-A213-522238BD8FAF}"/>
    <dgm:cxn modelId="{FF677D44-3103-49FF-AAB8-A16ADB752054}" srcId="{706BE14C-5E48-4554-A181-A6BAE2FD38F9}" destId="{0B053524-5677-4ECC-9076-127122970B36}" srcOrd="0" destOrd="0" parTransId="{AE31B939-D874-45C4-B4DE-D9F779C9842C}" sibTransId="{5538B58C-F795-484D-A1CE-C1F9E2E0C019}"/>
    <dgm:cxn modelId="{52EEAC45-081D-40D1-93D1-3232134FE6DE}" srcId="{4B430868-B676-4ABF-AB7E-47EC60BE06E6}" destId="{0A2592ED-A93E-4085-A440-EFB438D3DCA3}" srcOrd="1" destOrd="0" parTransId="{02155558-D38A-49EE-BD93-38A5DF86E0EF}" sibTransId="{D41D94E2-BF63-4189-B157-C79769D7C36B}"/>
    <dgm:cxn modelId="{F89F004C-9653-49EC-A516-CAECDC38B306}" srcId="{0A2592ED-A93E-4085-A440-EFB438D3DCA3}" destId="{136505C1-C160-47E1-B45C-C5B81F1BCCCA}" srcOrd="0" destOrd="0" parTransId="{4D27B671-87CA-47D7-BBAF-F24E3B9DA560}" sibTransId="{E178F4D7-E4FA-461C-8525-715D874B00B9}"/>
    <dgm:cxn modelId="{3BD8AD4D-4D4B-4BE0-9512-583D0F0FC079}" type="presOf" srcId="{78969A1D-0B6A-4497-A3BA-D6CDCE3D2B23}" destId="{9A960214-30A7-4AC9-BF92-4C3F87E21DC7}" srcOrd="0" destOrd="0" presId="urn:microsoft.com/office/officeart/2008/layout/AlternatingHexagons"/>
    <dgm:cxn modelId="{B825C755-4CE3-4AA0-AA07-CCB920441821}" type="presOf" srcId="{C14D1874-FDEA-46E2-9441-A5061EE30503}" destId="{137A9648-9DAE-410C-8157-774E822A3428}" srcOrd="0" destOrd="0" presId="urn:microsoft.com/office/officeart/2008/layout/AlternatingHexagons"/>
    <dgm:cxn modelId="{4E80CB75-22FF-433F-BD86-F1D6BA5D0AED}" type="presOf" srcId="{879150BC-0453-44CD-8EE0-7D25D1E3D333}" destId="{3ECDD6E5-1041-4E2A-860A-1FFE82690D4D}" srcOrd="0" destOrd="0" presId="urn:microsoft.com/office/officeart/2008/layout/AlternatingHexagons"/>
    <dgm:cxn modelId="{4E761279-96DC-4FCB-AC32-A39C26834972}" type="presOf" srcId="{136505C1-C160-47E1-B45C-C5B81F1BCCCA}" destId="{62D1FBE2-F8A3-45AD-BB74-CC8A4B4CF355}" srcOrd="0" destOrd="0" presId="urn:microsoft.com/office/officeart/2008/layout/AlternatingHexagons"/>
    <dgm:cxn modelId="{854FA67A-F498-4B36-A08D-7FA19E6DAD46}" type="presOf" srcId="{B088FF44-8EE4-471B-BA51-7693E25B4B80}" destId="{62C7BB6E-8AF8-4E12-8D28-587480A181D6}" srcOrd="0" destOrd="0" presId="urn:microsoft.com/office/officeart/2008/layout/AlternatingHexagons"/>
    <dgm:cxn modelId="{2584687D-203D-499D-AAC2-886C4E4CFB77}" srcId="{6B6FFB45-D033-48BE-BE50-79B408C44E10}" destId="{F75DBE31-DF14-429E-90A2-E158370F94E4}" srcOrd="0" destOrd="0" parTransId="{AB68F302-FEA7-4420-B411-7458335E26B0}" sibTransId="{44FACBEA-6EFE-4394-9043-A969B4945325}"/>
    <dgm:cxn modelId="{4C428799-0CE6-4AE4-BDA4-D802ED159DC6}" type="presOf" srcId="{0B053524-5677-4ECC-9076-127122970B36}" destId="{E24CDF39-7A51-4B1D-B849-6733AE30B66E}" srcOrd="0" destOrd="0" presId="urn:microsoft.com/office/officeart/2008/layout/AlternatingHexagons"/>
    <dgm:cxn modelId="{549F8BBC-BDB8-4F09-92B0-F2D54833C956}" type="presOf" srcId="{D41D94E2-BF63-4189-B157-C79769D7C36B}" destId="{B2B2508F-520A-43A7-A272-5DADE1AAC1AE}" srcOrd="0" destOrd="0" presId="urn:microsoft.com/office/officeart/2008/layout/AlternatingHexagons"/>
    <dgm:cxn modelId="{430E58CB-77C0-41E1-81EC-DE2093D1533E}" type="presOf" srcId="{706BE14C-5E48-4554-A181-A6BAE2FD38F9}" destId="{D2678BFA-D506-4342-94A2-E4812FDA37B0}" srcOrd="0" destOrd="0" presId="urn:microsoft.com/office/officeart/2008/layout/AlternatingHexagons"/>
    <dgm:cxn modelId="{B5ABE8CE-3B73-4862-9F78-641EDD8414C6}" type="presOf" srcId="{0A2592ED-A93E-4085-A440-EFB438D3DCA3}" destId="{1360DCEB-BEB5-4C2B-847B-2F1AA145ECB7}" srcOrd="0" destOrd="0" presId="urn:microsoft.com/office/officeart/2008/layout/AlternatingHexagons"/>
    <dgm:cxn modelId="{295675D4-6D7E-41FC-9392-67AE6681265F}" type="presOf" srcId="{E1F10683-34AE-42D6-89F1-46A2F6CC1D01}" destId="{323920E1-4B40-411C-A29A-32E6FD1DA3C9}" srcOrd="0" destOrd="0" presId="urn:microsoft.com/office/officeart/2008/layout/AlternatingHexagons"/>
    <dgm:cxn modelId="{D0A84BDC-0AC0-47E2-B8E8-44E062E96925}" type="presOf" srcId="{B722D0AA-1C61-4C78-9DCC-23E2C8A41857}" destId="{11CC9EAC-782D-4FFC-ADD6-79DAF5716AA0}" srcOrd="0" destOrd="0" presId="urn:microsoft.com/office/officeart/2008/layout/AlternatingHexagons"/>
    <dgm:cxn modelId="{1654FEDD-544C-413C-8D9E-47C913AD4C86}" srcId="{0377D9A7-61B3-47F0-9EB3-032DB4156542}" destId="{E1F10683-34AE-42D6-89F1-46A2F6CC1D01}" srcOrd="0" destOrd="0" parTransId="{615C194D-BC1C-4C3D-AD98-836C3C0A278B}" sibTransId="{47CC1342-082F-4D35-9B58-C8BA9DE68E94}"/>
    <dgm:cxn modelId="{24C974D0-7CFB-4F39-AD64-5852F9F1F245}" type="presParOf" srcId="{F59BD73B-76D8-4254-ADAB-E1FA5E70216A}" destId="{B96A1092-4F91-4339-94FF-5C3F600C6200}" srcOrd="0" destOrd="0" presId="urn:microsoft.com/office/officeart/2008/layout/AlternatingHexagons"/>
    <dgm:cxn modelId="{8F707E69-787A-4773-B9B2-09E02AF59DD9}" type="presParOf" srcId="{B96A1092-4F91-4339-94FF-5C3F600C6200}" destId="{021FDA15-08BF-4327-B3E5-1303B01920E2}" srcOrd="0" destOrd="0" presId="urn:microsoft.com/office/officeart/2008/layout/AlternatingHexagons"/>
    <dgm:cxn modelId="{A767D580-EF72-472E-B0D1-3B9A9F778A6F}" type="presParOf" srcId="{B96A1092-4F91-4339-94FF-5C3F600C6200}" destId="{323920E1-4B40-411C-A29A-32E6FD1DA3C9}" srcOrd="1" destOrd="0" presId="urn:microsoft.com/office/officeart/2008/layout/AlternatingHexagons"/>
    <dgm:cxn modelId="{C4714078-01F0-4FED-8700-FDA7C8A28062}" type="presParOf" srcId="{B96A1092-4F91-4339-94FF-5C3F600C6200}" destId="{ABC3CD3F-2FDD-4677-AFF5-5035CEFD7F44}" srcOrd="2" destOrd="0" presId="urn:microsoft.com/office/officeart/2008/layout/AlternatingHexagons"/>
    <dgm:cxn modelId="{DAEAF7E5-D1C2-4DAD-B769-9A3277959592}" type="presParOf" srcId="{B96A1092-4F91-4339-94FF-5C3F600C6200}" destId="{4B700188-F483-4B0E-9093-63E1A4FC44E4}" srcOrd="3" destOrd="0" presId="urn:microsoft.com/office/officeart/2008/layout/AlternatingHexagons"/>
    <dgm:cxn modelId="{C286E23C-0380-4B15-8117-BB9C01F72183}" type="presParOf" srcId="{B96A1092-4F91-4339-94FF-5C3F600C6200}" destId="{62C7BB6E-8AF8-4E12-8D28-587480A181D6}" srcOrd="4" destOrd="0" presId="urn:microsoft.com/office/officeart/2008/layout/AlternatingHexagons"/>
    <dgm:cxn modelId="{EF0DCAA0-43D5-47AE-AC8B-EB42D5304D61}" type="presParOf" srcId="{F59BD73B-76D8-4254-ADAB-E1FA5E70216A}" destId="{45A9F85D-8F6B-4095-87ED-C02E75B96615}" srcOrd="1" destOrd="0" presId="urn:microsoft.com/office/officeart/2008/layout/AlternatingHexagons"/>
    <dgm:cxn modelId="{212596B8-CFCD-47C3-955F-614B6DBFCCD8}" type="presParOf" srcId="{F59BD73B-76D8-4254-ADAB-E1FA5E70216A}" destId="{90C3B424-E712-458D-8E5A-706D0941D3A6}" srcOrd="2" destOrd="0" presId="urn:microsoft.com/office/officeart/2008/layout/AlternatingHexagons"/>
    <dgm:cxn modelId="{BDE2C5A5-CAC2-4C3E-994F-D1B7FCEC9A46}" type="presParOf" srcId="{90C3B424-E712-458D-8E5A-706D0941D3A6}" destId="{1360DCEB-BEB5-4C2B-847B-2F1AA145ECB7}" srcOrd="0" destOrd="0" presId="urn:microsoft.com/office/officeart/2008/layout/AlternatingHexagons"/>
    <dgm:cxn modelId="{1A6ECDC1-340C-4EB2-8293-3F46B320F2AA}" type="presParOf" srcId="{90C3B424-E712-458D-8E5A-706D0941D3A6}" destId="{62D1FBE2-F8A3-45AD-BB74-CC8A4B4CF355}" srcOrd="1" destOrd="0" presId="urn:microsoft.com/office/officeart/2008/layout/AlternatingHexagons"/>
    <dgm:cxn modelId="{BA4EED60-ABEC-4B08-BFD1-624A8DA1ABBA}" type="presParOf" srcId="{90C3B424-E712-458D-8E5A-706D0941D3A6}" destId="{8BF52864-D5CF-478E-BC12-AEF3D0F34158}" srcOrd="2" destOrd="0" presId="urn:microsoft.com/office/officeart/2008/layout/AlternatingHexagons"/>
    <dgm:cxn modelId="{0BE7279B-B27B-47FE-9277-84398D379B5C}" type="presParOf" srcId="{90C3B424-E712-458D-8E5A-706D0941D3A6}" destId="{5810E133-6D24-459C-9CB8-6584C7C8CC73}" srcOrd="3" destOrd="0" presId="urn:microsoft.com/office/officeart/2008/layout/AlternatingHexagons"/>
    <dgm:cxn modelId="{43E8EB0D-DFEF-4C30-B38E-D935F754870A}" type="presParOf" srcId="{90C3B424-E712-458D-8E5A-706D0941D3A6}" destId="{B2B2508F-520A-43A7-A272-5DADE1AAC1AE}" srcOrd="4" destOrd="0" presId="urn:microsoft.com/office/officeart/2008/layout/AlternatingHexagons"/>
    <dgm:cxn modelId="{4F07B86D-4148-46BD-AAD6-2D14A7FE8D30}" type="presParOf" srcId="{F59BD73B-76D8-4254-ADAB-E1FA5E70216A}" destId="{9422DBCB-AF38-4CA8-A854-6E9CD4ECC416}" srcOrd="3" destOrd="0" presId="urn:microsoft.com/office/officeart/2008/layout/AlternatingHexagons"/>
    <dgm:cxn modelId="{F5504BF8-A470-4AF8-A7C3-2BA1D57A7E05}" type="presParOf" srcId="{F59BD73B-76D8-4254-ADAB-E1FA5E70216A}" destId="{50B78A59-5927-4DD8-986C-C078C092015D}" srcOrd="4" destOrd="0" presId="urn:microsoft.com/office/officeart/2008/layout/AlternatingHexagons"/>
    <dgm:cxn modelId="{12C1A5A7-BD2E-432D-98B0-E28AABE4A110}" type="presParOf" srcId="{50B78A59-5927-4DD8-986C-C078C092015D}" destId="{11CC9EAC-782D-4FFC-ADD6-79DAF5716AA0}" srcOrd="0" destOrd="0" presId="urn:microsoft.com/office/officeart/2008/layout/AlternatingHexagons"/>
    <dgm:cxn modelId="{7ED98332-7D26-49E3-8F60-45E86297687F}" type="presParOf" srcId="{50B78A59-5927-4DD8-986C-C078C092015D}" destId="{137A9648-9DAE-410C-8157-774E822A3428}" srcOrd="1" destOrd="0" presId="urn:microsoft.com/office/officeart/2008/layout/AlternatingHexagons"/>
    <dgm:cxn modelId="{AEEE9973-6DD6-4CD2-8D93-8E3A1397CF08}" type="presParOf" srcId="{50B78A59-5927-4DD8-986C-C078C092015D}" destId="{4C922900-9A20-4AD1-B8CE-F022B33EBF75}" srcOrd="2" destOrd="0" presId="urn:microsoft.com/office/officeart/2008/layout/AlternatingHexagons"/>
    <dgm:cxn modelId="{011BB19B-97C8-431F-A558-70975B956F9D}" type="presParOf" srcId="{50B78A59-5927-4DD8-986C-C078C092015D}" destId="{76896E99-37AD-4700-9D27-1F61E9B08DD4}" srcOrd="3" destOrd="0" presId="urn:microsoft.com/office/officeart/2008/layout/AlternatingHexagons"/>
    <dgm:cxn modelId="{92CB2CB7-1DEA-4E6F-A847-56CFC7DD7566}" type="presParOf" srcId="{50B78A59-5927-4DD8-986C-C078C092015D}" destId="{3ECDD6E5-1041-4E2A-860A-1FFE82690D4D}" srcOrd="4" destOrd="0" presId="urn:microsoft.com/office/officeart/2008/layout/AlternatingHexagons"/>
    <dgm:cxn modelId="{85E959F2-60FE-4732-B7D7-B83121036C86}" type="presParOf" srcId="{F59BD73B-76D8-4254-ADAB-E1FA5E70216A}" destId="{1522785E-1989-4A25-AFBE-9F03034EA310}" srcOrd="5" destOrd="0" presId="urn:microsoft.com/office/officeart/2008/layout/AlternatingHexagons"/>
    <dgm:cxn modelId="{3C6DD6F0-4EEF-4E81-BAAF-FD42B77FF43E}" type="presParOf" srcId="{F59BD73B-76D8-4254-ADAB-E1FA5E70216A}" destId="{1E789F2D-6D38-4173-91F8-D226B9FC30EB}" srcOrd="6" destOrd="0" presId="urn:microsoft.com/office/officeart/2008/layout/AlternatingHexagons"/>
    <dgm:cxn modelId="{506AC069-9AF9-4B49-AD9A-62AD80DEAA9D}" type="presParOf" srcId="{1E789F2D-6D38-4173-91F8-D226B9FC30EB}" destId="{D2678BFA-D506-4342-94A2-E4812FDA37B0}" srcOrd="0" destOrd="0" presId="urn:microsoft.com/office/officeart/2008/layout/AlternatingHexagons"/>
    <dgm:cxn modelId="{9F16775D-11EA-4A03-B005-1575E50D8678}" type="presParOf" srcId="{1E789F2D-6D38-4173-91F8-D226B9FC30EB}" destId="{E24CDF39-7A51-4B1D-B849-6733AE30B66E}" srcOrd="1" destOrd="0" presId="urn:microsoft.com/office/officeart/2008/layout/AlternatingHexagons"/>
    <dgm:cxn modelId="{A1C0AFAA-20DF-482B-815C-DEA8A2B4DE68}" type="presParOf" srcId="{1E789F2D-6D38-4173-91F8-D226B9FC30EB}" destId="{3E9D2F83-0549-48A4-93BC-957943FADC49}" srcOrd="2" destOrd="0" presId="urn:microsoft.com/office/officeart/2008/layout/AlternatingHexagons"/>
    <dgm:cxn modelId="{EEB2414E-5809-434C-8006-E932D0B08D90}" type="presParOf" srcId="{1E789F2D-6D38-4173-91F8-D226B9FC30EB}" destId="{CBBDF434-A58F-45E4-88A9-B77418918B88}" srcOrd="3" destOrd="0" presId="urn:microsoft.com/office/officeart/2008/layout/AlternatingHexagons"/>
    <dgm:cxn modelId="{BF9D7418-A973-4904-878B-4BF9FDF39F2E}" type="presParOf" srcId="{1E789F2D-6D38-4173-91F8-D226B9FC30EB}" destId="{9A960214-30A7-4AC9-BF92-4C3F87E21DC7}" srcOrd="4" destOrd="0" presId="urn:microsoft.com/office/officeart/2008/layout/AlternatingHexagons"/>
    <dgm:cxn modelId="{F6E8A9E7-AA7C-4AF5-A459-8314081DCD60}" type="presParOf" srcId="{F59BD73B-76D8-4254-ADAB-E1FA5E70216A}" destId="{CB0AE54D-1BCA-47CB-A986-A08C13447BAF}" srcOrd="7" destOrd="0" presId="urn:microsoft.com/office/officeart/2008/layout/AlternatingHexagons"/>
    <dgm:cxn modelId="{81DE53D4-9F54-4C10-818C-0E729E286823}" type="presParOf" srcId="{F59BD73B-76D8-4254-ADAB-E1FA5E70216A}" destId="{FF090DCC-B8C3-484C-93E3-07754D3A8081}" srcOrd="8" destOrd="0" presId="urn:microsoft.com/office/officeart/2008/layout/AlternatingHexagons"/>
    <dgm:cxn modelId="{49CC8AF9-0AFD-4D1E-85C7-7698AE018E48}" type="presParOf" srcId="{FF090DCC-B8C3-484C-93E3-07754D3A8081}" destId="{125FC20E-824E-4547-8E11-99FBF6FE3D3C}" srcOrd="0" destOrd="0" presId="urn:microsoft.com/office/officeart/2008/layout/AlternatingHexagons"/>
    <dgm:cxn modelId="{E5A8EF31-B5D4-4516-A1B8-ED19B8CF5B83}" type="presParOf" srcId="{FF090DCC-B8C3-484C-93E3-07754D3A8081}" destId="{EE1647CF-3CCB-41CE-B706-525A447B7FD6}" srcOrd="1" destOrd="0" presId="urn:microsoft.com/office/officeart/2008/layout/AlternatingHexagons"/>
    <dgm:cxn modelId="{222CAFA9-AC60-4B5F-8C04-FA0DE01DAE27}" type="presParOf" srcId="{FF090DCC-B8C3-484C-93E3-07754D3A8081}" destId="{4411B3CF-0D78-4575-B024-71C0873480FF}" srcOrd="2" destOrd="0" presId="urn:microsoft.com/office/officeart/2008/layout/AlternatingHexagons"/>
    <dgm:cxn modelId="{373DD84A-6F45-4545-9B3C-CC3B47D428A8}" type="presParOf" srcId="{FF090DCC-B8C3-484C-93E3-07754D3A8081}" destId="{DC5D4352-00FF-433B-A844-8A8D2C50A01E}" srcOrd="3" destOrd="0" presId="urn:microsoft.com/office/officeart/2008/layout/AlternatingHexagons"/>
    <dgm:cxn modelId="{CF5A130F-6282-4F86-8796-27D5DD0A84BF}" type="presParOf" srcId="{FF090DCC-B8C3-484C-93E3-07754D3A8081}" destId="{F2BCF1DD-BB27-4F64-AF23-3FDD537D82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FCAA94-F2F8-44BE-8667-5BCBC69599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D61DF-937B-4DCA-962D-061C9AFEFC9D}">
      <dgm:prSet phldrT="[Text]"/>
      <dgm:spPr>
        <a:solidFill>
          <a:srgbClr val="092B4E"/>
        </a:solidFill>
      </dgm:spPr>
      <dgm:t>
        <a:bodyPr/>
        <a:lstStyle/>
        <a:p>
          <a:r>
            <a:rPr lang="en-US" dirty="0">
              <a:latin typeface="+mj-lt"/>
            </a:rPr>
            <a:t>Impact:</a:t>
          </a:r>
        </a:p>
      </dgm:t>
    </dgm:pt>
    <dgm:pt modelId="{396D0C5F-4C3A-4A1F-8F10-ED7577B94663}" type="par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D35A66-E430-44CE-B6E9-1B7A5ADA579F}" type="sib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0B96C27-2524-4888-807E-E8175DB907CA}">
      <dgm:prSet phldrT="[Text]"/>
      <dgm:spPr/>
      <dgm:t>
        <a:bodyPr/>
        <a:lstStyle/>
        <a:p>
          <a:r>
            <a:rPr lang="en-US" dirty="0">
              <a:latin typeface="+mj-lt"/>
            </a:rPr>
            <a:t>Higher monthly bills
Inefficient standby losses</a:t>
          </a:r>
        </a:p>
      </dgm:t>
    </dgm:pt>
    <dgm:pt modelId="{17B5ECDD-74B6-4599-9F87-70200137AF5E}" type="par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6768EF-3296-465E-9F97-B30A21510F5B}" type="sib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02B0CA-653A-41B7-A1CE-FFC77637C842}" type="pres">
      <dgm:prSet presAssocID="{65FCAA94-F2F8-44BE-8667-5BCBC69599A1}" presName="linear" presStyleCnt="0">
        <dgm:presLayoutVars>
          <dgm:animLvl val="lvl"/>
          <dgm:resizeHandles val="exact"/>
        </dgm:presLayoutVars>
      </dgm:prSet>
      <dgm:spPr/>
    </dgm:pt>
    <dgm:pt modelId="{8E906E1C-1168-48A6-BA92-5DBBA2D4C81C}" type="pres">
      <dgm:prSet presAssocID="{65AD61DF-937B-4DCA-962D-061C9AFEFC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E3D195-3E26-4249-B569-532CB539FCAE}" type="pres">
      <dgm:prSet presAssocID="{65AD61DF-937B-4DCA-962D-061C9AFEFC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737040-24D3-43A4-BBC0-64DA2B1FABAF}" srcId="{65AD61DF-937B-4DCA-962D-061C9AFEFC9D}" destId="{E0B96C27-2524-4888-807E-E8175DB907CA}" srcOrd="0" destOrd="0" parTransId="{17B5ECDD-74B6-4599-9F87-70200137AF5E}" sibTransId="{CC6768EF-3296-465E-9F97-B30A21510F5B}"/>
    <dgm:cxn modelId="{C9C03461-4DC0-4F74-890A-894E08047F6A}" type="presOf" srcId="{65AD61DF-937B-4DCA-962D-061C9AFEFC9D}" destId="{8E906E1C-1168-48A6-BA92-5DBBA2D4C81C}" srcOrd="0" destOrd="0" presId="urn:microsoft.com/office/officeart/2005/8/layout/vList2"/>
    <dgm:cxn modelId="{AF28C849-289F-4504-8FAA-2547C0E6CBFF}" type="presOf" srcId="{65FCAA94-F2F8-44BE-8667-5BCBC69599A1}" destId="{9902B0CA-653A-41B7-A1CE-FFC77637C842}" srcOrd="0" destOrd="0" presId="urn:microsoft.com/office/officeart/2005/8/layout/vList2"/>
    <dgm:cxn modelId="{BC509F8C-8E53-4AEA-95E7-103DAC593CCA}" type="presOf" srcId="{E0B96C27-2524-4888-807E-E8175DB907CA}" destId="{B5E3D195-3E26-4249-B569-532CB539FCAE}" srcOrd="0" destOrd="0" presId="urn:microsoft.com/office/officeart/2005/8/layout/vList2"/>
    <dgm:cxn modelId="{679153BA-76EF-4875-ACAF-A10F233AB18B}" srcId="{65FCAA94-F2F8-44BE-8667-5BCBC69599A1}" destId="{65AD61DF-937B-4DCA-962D-061C9AFEFC9D}" srcOrd="0" destOrd="0" parTransId="{396D0C5F-4C3A-4A1F-8F10-ED7577B94663}" sibTransId="{60D35A66-E430-44CE-B6E9-1B7A5ADA579F}"/>
    <dgm:cxn modelId="{22F38775-E39D-4997-8672-D9304DDFDBDD}" type="presParOf" srcId="{9902B0CA-653A-41B7-A1CE-FFC77637C842}" destId="{8E906E1C-1168-48A6-BA92-5DBBA2D4C81C}" srcOrd="0" destOrd="0" presId="urn:microsoft.com/office/officeart/2005/8/layout/vList2"/>
    <dgm:cxn modelId="{CC548817-6D0D-4612-B695-ED98AF2FEE3D}" type="presParOf" srcId="{9902B0CA-653A-41B7-A1CE-FFC77637C842}" destId="{B5E3D195-3E26-4249-B569-532CB539FC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430868-B676-4ABF-AB7E-47EC60BE06E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77D9A7-61B3-47F0-9EB3-032DB4156542}">
      <dgm:prSet phldrT="[Text]" phldr="0"/>
      <dgm:spPr/>
      <dgm:t>
        <a:bodyPr/>
        <a:lstStyle/>
        <a:p>
          <a:r>
            <a:rPr lang="en-US" dirty="0"/>
            <a:t>1</a:t>
          </a:r>
        </a:p>
      </dgm:t>
    </dgm:pt>
    <dgm:pt modelId="{12E22522-24F1-4A2B-AADB-7AA473635569}" type="parTrans" cxnId="{608FAD29-0C34-47F2-A607-AA73031DE87D}">
      <dgm:prSet/>
      <dgm:spPr/>
      <dgm:t>
        <a:bodyPr/>
        <a:lstStyle/>
        <a:p>
          <a:endParaRPr lang="en-US"/>
        </a:p>
      </dgm:t>
    </dgm:pt>
    <dgm:pt modelId="{B088FF44-8EE4-471B-BA51-7693E25B4B80}" type="sibTrans" cxnId="{608FAD29-0C34-47F2-A607-AA73031DE87D}">
      <dgm:prSet/>
      <dgm:spPr/>
      <dgm:t>
        <a:bodyPr/>
        <a:lstStyle/>
        <a:p>
          <a:endParaRPr lang="en-US"/>
        </a:p>
      </dgm:t>
    </dgm:pt>
    <dgm:pt modelId="{E1F10683-34AE-42D6-89F1-46A2F6CC1D01}">
      <dgm:prSet phldrT="[Text]"/>
      <dgm:spPr/>
      <dgm:t>
        <a:bodyPr/>
        <a:lstStyle/>
        <a:p>
          <a:r>
            <a:rPr lang="en-US" dirty="0"/>
            <a:t>Running Out of Hot Water</a:t>
          </a:r>
        </a:p>
      </dgm:t>
    </dgm:pt>
    <dgm:pt modelId="{615C194D-BC1C-4C3D-AD98-836C3C0A278B}" type="parTrans" cxnId="{1654FEDD-544C-413C-8D9E-47C913AD4C86}">
      <dgm:prSet/>
      <dgm:spPr/>
      <dgm:t>
        <a:bodyPr/>
        <a:lstStyle/>
        <a:p>
          <a:endParaRPr lang="en-US"/>
        </a:p>
      </dgm:t>
    </dgm:pt>
    <dgm:pt modelId="{47CC1342-082F-4D35-9B58-C8BA9DE68E94}" type="sibTrans" cxnId="{1654FEDD-544C-413C-8D9E-47C913AD4C86}">
      <dgm:prSet/>
      <dgm:spPr/>
      <dgm:t>
        <a:bodyPr/>
        <a:lstStyle/>
        <a:p>
          <a:endParaRPr lang="en-US"/>
        </a:p>
      </dgm:t>
    </dgm:pt>
    <dgm:pt modelId="{0A2592ED-A93E-4085-A440-EFB438D3DCA3}">
      <dgm:prSet phldrT="[Text]" phldr="0"/>
      <dgm:spPr/>
      <dgm:t>
        <a:bodyPr/>
        <a:lstStyle/>
        <a:p>
          <a:r>
            <a:rPr lang="en-US" dirty="0"/>
            <a:t>2</a:t>
          </a:r>
        </a:p>
      </dgm:t>
    </dgm:pt>
    <dgm:pt modelId="{02155558-D38A-49EE-BD93-38A5DF86E0EF}" type="parTrans" cxnId="{52EEAC45-081D-40D1-93D1-3232134FE6DE}">
      <dgm:prSet/>
      <dgm:spPr/>
      <dgm:t>
        <a:bodyPr/>
        <a:lstStyle/>
        <a:p>
          <a:endParaRPr lang="en-US"/>
        </a:p>
      </dgm:t>
    </dgm:pt>
    <dgm:pt modelId="{D41D94E2-BF63-4189-B157-C79769D7C36B}" type="sibTrans" cxnId="{52EEAC45-081D-40D1-93D1-3232134FE6DE}">
      <dgm:prSet/>
      <dgm:spPr/>
      <dgm:t>
        <a:bodyPr/>
        <a:lstStyle/>
        <a:p>
          <a:endParaRPr lang="en-US"/>
        </a:p>
      </dgm:t>
    </dgm:pt>
    <dgm:pt modelId="{136505C1-C160-47E1-B45C-C5B81F1BCCCA}">
      <dgm:prSet phldrT="[Text]"/>
      <dgm:spPr/>
      <dgm:t>
        <a:bodyPr/>
        <a:lstStyle/>
        <a:p>
          <a:r>
            <a:rPr lang="en-US" dirty="0"/>
            <a:t>Inconsistent Temperature</a:t>
          </a:r>
        </a:p>
      </dgm:t>
    </dgm:pt>
    <dgm:pt modelId="{4D27B671-87CA-47D7-BBAF-F24E3B9DA560}" type="parTrans" cxnId="{F89F004C-9653-49EC-A516-CAECDC38B306}">
      <dgm:prSet/>
      <dgm:spPr/>
      <dgm:t>
        <a:bodyPr/>
        <a:lstStyle/>
        <a:p>
          <a:endParaRPr lang="en-US"/>
        </a:p>
      </dgm:t>
    </dgm:pt>
    <dgm:pt modelId="{E178F4D7-E4FA-461C-8525-715D874B00B9}" type="sibTrans" cxnId="{F89F004C-9653-49EC-A516-CAECDC38B306}">
      <dgm:prSet/>
      <dgm:spPr/>
      <dgm:t>
        <a:bodyPr/>
        <a:lstStyle/>
        <a:p>
          <a:endParaRPr lang="en-US"/>
        </a:p>
      </dgm:t>
    </dgm:pt>
    <dgm:pt modelId="{B722D0AA-1C61-4C78-9DCC-23E2C8A41857}">
      <dgm:prSet phldrT="[Text]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B9A462DC-7EB3-44A1-BD32-693F6E0BB074}" type="parTrans" cxnId="{F1927F11-0970-4990-B33B-7E08132C7026}">
      <dgm:prSet/>
      <dgm:spPr/>
      <dgm:t>
        <a:bodyPr/>
        <a:lstStyle/>
        <a:p>
          <a:endParaRPr lang="en-US"/>
        </a:p>
      </dgm:t>
    </dgm:pt>
    <dgm:pt modelId="{879150BC-0453-44CD-8EE0-7D25D1E3D333}" type="sibTrans" cxnId="{F1927F11-0970-4990-B33B-7E08132C7026}">
      <dgm:prSet/>
      <dgm:spPr/>
      <dgm:t>
        <a:bodyPr/>
        <a:lstStyle/>
        <a:p>
          <a:endParaRPr lang="en-US"/>
        </a:p>
      </dgm:t>
    </dgm:pt>
    <dgm:pt modelId="{C14D1874-FDEA-46E2-9441-A5061EE30503}">
      <dgm:prSet phldrT="[Text]"/>
      <dgm:spPr/>
      <dgm:t>
        <a:bodyPr/>
        <a:lstStyle/>
        <a:p>
          <a:r>
            <a:rPr lang="en-US" dirty="0"/>
            <a:t>Rising Energy Costs</a:t>
          </a:r>
        </a:p>
      </dgm:t>
    </dgm:pt>
    <dgm:pt modelId="{58BCB11E-2EF0-4581-AA4D-AA8B21396F73}" type="parTrans" cxnId="{AC3B0C15-2E2D-4BFE-8060-EA2CE1654ABA}">
      <dgm:prSet/>
      <dgm:spPr/>
      <dgm:t>
        <a:bodyPr/>
        <a:lstStyle/>
        <a:p>
          <a:endParaRPr lang="en-US"/>
        </a:p>
      </dgm:t>
    </dgm:pt>
    <dgm:pt modelId="{253FF458-FE2B-43FD-8BB5-691BC958E329}" type="sibTrans" cxnId="{AC3B0C15-2E2D-4BFE-8060-EA2CE1654ABA}">
      <dgm:prSet/>
      <dgm:spPr/>
      <dgm:t>
        <a:bodyPr/>
        <a:lstStyle/>
        <a:p>
          <a:endParaRPr lang="en-US"/>
        </a:p>
      </dgm:t>
    </dgm:pt>
    <dgm:pt modelId="{706BE14C-5E48-4554-A181-A6BAE2FD38F9}">
      <dgm:prSet phldrT="[Text]"/>
      <dgm:spPr>
        <a:solidFill>
          <a:schemeClr val="tx2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4</a:t>
          </a:r>
          <a:endParaRPr lang="en-US" dirty="0">
            <a:solidFill>
              <a:schemeClr val="bg1"/>
            </a:solidFill>
          </a:endParaRPr>
        </a:p>
      </dgm:t>
    </dgm:pt>
    <dgm:pt modelId="{C86FC69A-F27A-4749-B111-61B357945137}" type="parTrans" cxnId="{E98D673B-0DEB-4412-A8F4-9E352C834EBB}">
      <dgm:prSet/>
      <dgm:spPr/>
      <dgm:t>
        <a:bodyPr/>
        <a:lstStyle/>
        <a:p>
          <a:endParaRPr lang="en-US"/>
        </a:p>
      </dgm:t>
    </dgm:pt>
    <dgm:pt modelId="{78969A1D-0B6A-4497-A3BA-D6CDCE3D2B23}" type="sibTrans" cxnId="{E98D673B-0DEB-4412-A8F4-9E352C834EBB}">
      <dgm:prSet/>
      <dgm:spPr/>
      <dgm:t>
        <a:bodyPr/>
        <a:lstStyle/>
        <a:p>
          <a:endParaRPr lang="en-US"/>
        </a:p>
      </dgm:t>
    </dgm:pt>
    <dgm:pt modelId="{0B053524-5677-4ECC-9076-127122970B36}">
      <dgm:prSet phldrT="[Text]"/>
      <dgm:spPr/>
      <dgm:t>
        <a:bodyPr/>
        <a:lstStyle/>
        <a:p>
          <a:r>
            <a:rPr lang="en-US" b="1" dirty="0">
              <a:solidFill>
                <a:srgbClr val="EC7060"/>
              </a:solidFill>
            </a:rPr>
            <a:t>Space Constraints</a:t>
          </a:r>
        </a:p>
      </dgm:t>
    </dgm:pt>
    <dgm:pt modelId="{AE31B939-D874-45C4-B4DE-D9F779C9842C}" type="parTrans" cxnId="{FF677D44-3103-49FF-AAB8-A16ADB752054}">
      <dgm:prSet/>
      <dgm:spPr/>
      <dgm:t>
        <a:bodyPr/>
        <a:lstStyle/>
        <a:p>
          <a:endParaRPr lang="en-US"/>
        </a:p>
      </dgm:t>
    </dgm:pt>
    <dgm:pt modelId="{5538B58C-F795-484D-A1CE-C1F9E2E0C019}" type="sibTrans" cxnId="{FF677D44-3103-49FF-AAB8-A16ADB752054}">
      <dgm:prSet/>
      <dgm:spPr/>
      <dgm:t>
        <a:bodyPr/>
        <a:lstStyle/>
        <a:p>
          <a:endParaRPr lang="en-US"/>
        </a:p>
      </dgm:t>
    </dgm:pt>
    <dgm:pt modelId="{6B6FFB45-D033-48BE-BE50-79B408C44E10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C514B862-7EEF-411A-81CF-2CC4F5439AD7}" type="parTrans" cxnId="{98301562-9395-45F9-ACAE-BDC393996617}">
      <dgm:prSet/>
      <dgm:spPr/>
      <dgm:t>
        <a:bodyPr/>
        <a:lstStyle/>
        <a:p>
          <a:endParaRPr lang="en-US"/>
        </a:p>
      </dgm:t>
    </dgm:pt>
    <dgm:pt modelId="{7A48132D-F9FB-4230-A213-522238BD8FAF}" type="sibTrans" cxnId="{98301562-9395-45F9-ACAE-BDC393996617}">
      <dgm:prSet/>
      <dgm:spPr/>
      <dgm:t>
        <a:bodyPr/>
        <a:lstStyle/>
        <a:p>
          <a:endParaRPr lang="en-US"/>
        </a:p>
      </dgm:t>
    </dgm:pt>
    <dgm:pt modelId="{F75DBE31-DF14-429E-90A2-E158370F94E4}">
      <dgm:prSet phldrT="[Text]"/>
      <dgm:spPr/>
      <dgm:t>
        <a:bodyPr/>
        <a:lstStyle/>
        <a:p>
          <a:r>
            <a:rPr lang="en-US"/>
            <a:t>System Complexity</a:t>
          </a:r>
          <a:endParaRPr lang="en-US" dirty="0"/>
        </a:p>
      </dgm:t>
    </dgm:pt>
    <dgm:pt modelId="{AB68F302-FEA7-4420-B411-7458335E26B0}" type="parTrans" cxnId="{2584687D-203D-499D-AAC2-886C4E4CFB77}">
      <dgm:prSet/>
      <dgm:spPr/>
      <dgm:t>
        <a:bodyPr/>
        <a:lstStyle/>
        <a:p>
          <a:endParaRPr lang="en-US"/>
        </a:p>
      </dgm:t>
    </dgm:pt>
    <dgm:pt modelId="{44FACBEA-6EFE-4394-9043-A969B4945325}" type="sibTrans" cxnId="{2584687D-203D-499D-AAC2-886C4E4CFB77}">
      <dgm:prSet/>
      <dgm:spPr/>
      <dgm:t>
        <a:bodyPr/>
        <a:lstStyle/>
        <a:p>
          <a:endParaRPr lang="en-US"/>
        </a:p>
      </dgm:t>
    </dgm:pt>
    <dgm:pt modelId="{F59BD73B-76D8-4254-ADAB-E1FA5E70216A}" type="pres">
      <dgm:prSet presAssocID="{4B430868-B676-4ABF-AB7E-47EC60BE06E6}" presName="Name0" presStyleCnt="0">
        <dgm:presLayoutVars>
          <dgm:chMax/>
          <dgm:chPref/>
          <dgm:dir/>
          <dgm:animLvl val="lvl"/>
        </dgm:presLayoutVars>
      </dgm:prSet>
      <dgm:spPr/>
    </dgm:pt>
    <dgm:pt modelId="{B96A1092-4F91-4339-94FF-5C3F600C6200}" type="pres">
      <dgm:prSet presAssocID="{0377D9A7-61B3-47F0-9EB3-032DB4156542}" presName="composite" presStyleCnt="0"/>
      <dgm:spPr/>
    </dgm:pt>
    <dgm:pt modelId="{021FDA15-08BF-4327-B3E5-1303B01920E2}" type="pres">
      <dgm:prSet presAssocID="{0377D9A7-61B3-47F0-9EB3-032DB415654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23920E1-4B40-411C-A29A-32E6FD1DA3C9}" type="pres">
      <dgm:prSet presAssocID="{0377D9A7-61B3-47F0-9EB3-032DB415654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C3CD3F-2FDD-4677-AFF5-5035CEFD7F44}" type="pres">
      <dgm:prSet presAssocID="{0377D9A7-61B3-47F0-9EB3-032DB4156542}" presName="BalanceSpacing" presStyleCnt="0"/>
      <dgm:spPr/>
    </dgm:pt>
    <dgm:pt modelId="{4B700188-F483-4B0E-9093-63E1A4FC44E4}" type="pres">
      <dgm:prSet presAssocID="{0377D9A7-61B3-47F0-9EB3-032DB4156542}" presName="BalanceSpacing1" presStyleCnt="0"/>
      <dgm:spPr/>
    </dgm:pt>
    <dgm:pt modelId="{62C7BB6E-8AF8-4E12-8D28-587480A181D6}" type="pres">
      <dgm:prSet presAssocID="{B088FF44-8EE4-471B-BA51-7693E25B4B80}" presName="Accent1Text" presStyleLbl="node1" presStyleIdx="1" presStyleCnt="10"/>
      <dgm:spPr/>
    </dgm:pt>
    <dgm:pt modelId="{45A9F85D-8F6B-4095-87ED-C02E75B96615}" type="pres">
      <dgm:prSet presAssocID="{B088FF44-8EE4-471B-BA51-7693E25B4B80}" presName="spaceBetweenRectangles" presStyleCnt="0"/>
      <dgm:spPr/>
    </dgm:pt>
    <dgm:pt modelId="{90C3B424-E712-458D-8E5A-706D0941D3A6}" type="pres">
      <dgm:prSet presAssocID="{0A2592ED-A93E-4085-A440-EFB438D3DCA3}" presName="composite" presStyleCnt="0"/>
      <dgm:spPr/>
    </dgm:pt>
    <dgm:pt modelId="{1360DCEB-BEB5-4C2B-847B-2F1AA145ECB7}" type="pres">
      <dgm:prSet presAssocID="{0A2592ED-A93E-4085-A440-EFB438D3DCA3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2D1FBE2-F8A3-45AD-BB74-CC8A4B4CF355}" type="pres">
      <dgm:prSet presAssocID="{0A2592ED-A93E-4085-A440-EFB438D3DCA3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F52864-D5CF-478E-BC12-AEF3D0F34158}" type="pres">
      <dgm:prSet presAssocID="{0A2592ED-A93E-4085-A440-EFB438D3DCA3}" presName="BalanceSpacing" presStyleCnt="0"/>
      <dgm:spPr/>
    </dgm:pt>
    <dgm:pt modelId="{5810E133-6D24-459C-9CB8-6584C7C8CC73}" type="pres">
      <dgm:prSet presAssocID="{0A2592ED-A93E-4085-A440-EFB438D3DCA3}" presName="BalanceSpacing1" presStyleCnt="0"/>
      <dgm:spPr/>
    </dgm:pt>
    <dgm:pt modelId="{B2B2508F-520A-43A7-A272-5DADE1AAC1AE}" type="pres">
      <dgm:prSet presAssocID="{D41D94E2-BF63-4189-B157-C79769D7C36B}" presName="Accent1Text" presStyleLbl="node1" presStyleIdx="3" presStyleCnt="10"/>
      <dgm:spPr/>
    </dgm:pt>
    <dgm:pt modelId="{9422DBCB-AF38-4CA8-A854-6E9CD4ECC416}" type="pres">
      <dgm:prSet presAssocID="{D41D94E2-BF63-4189-B157-C79769D7C36B}" presName="spaceBetweenRectangles" presStyleCnt="0"/>
      <dgm:spPr/>
    </dgm:pt>
    <dgm:pt modelId="{50B78A59-5927-4DD8-986C-C078C092015D}" type="pres">
      <dgm:prSet presAssocID="{B722D0AA-1C61-4C78-9DCC-23E2C8A41857}" presName="composite" presStyleCnt="0"/>
      <dgm:spPr/>
    </dgm:pt>
    <dgm:pt modelId="{11CC9EAC-782D-4FFC-ADD6-79DAF5716AA0}" type="pres">
      <dgm:prSet presAssocID="{B722D0AA-1C61-4C78-9DCC-23E2C8A4185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37A9648-9DAE-410C-8157-774E822A3428}" type="pres">
      <dgm:prSet presAssocID="{B722D0AA-1C61-4C78-9DCC-23E2C8A4185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C922900-9A20-4AD1-B8CE-F022B33EBF75}" type="pres">
      <dgm:prSet presAssocID="{B722D0AA-1C61-4C78-9DCC-23E2C8A41857}" presName="BalanceSpacing" presStyleCnt="0"/>
      <dgm:spPr/>
    </dgm:pt>
    <dgm:pt modelId="{76896E99-37AD-4700-9D27-1F61E9B08DD4}" type="pres">
      <dgm:prSet presAssocID="{B722D0AA-1C61-4C78-9DCC-23E2C8A41857}" presName="BalanceSpacing1" presStyleCnt="0"/>
      <dgm:spPr/>
    </dgm:pt>
    <dgm:pt modelId="{3ECDD6E5-1041-4E2A-860A-1FFE82690D4D}" type="pres">
      <dgm:prSet presAssocID="{879150BC-0453-44CD-8EE0-7D25D1E3D333}" presName="Accent1Text" presStyleLbl="node1" presStyleIdx="5" presStyleCnt="10"/>
      <dgm:spPr/>
    </dgm:pt>
    <dgm:pt modelId="{1522785E-1989-4A25-AFBE-9F03034EA310}" type="pres">
      <dgm:prSet presAssocID="{879150BC-0453-44CD-8EE0-7D25D1E3D333}" presName="spaceBetweenRectangles" presStyleCnt="0"/>
      <dgm:spPr/>
    </dgm:pt>
    <dgm:pt modelId="{1E789F2D-6D38-4173-91F8-D226B9FC30EB}" type="pres">
      <dgm:prSet presAssocID="{706BE14C-5E48-4554-A181-A6BAE2FD38F9}" presName="composite" presStyleCnt="0"/>
      <dgm:spPr/>
    </dgm:pt>
    <dgm:pt modelId="{D2678BFA-D506-4342-94A2-E4812FDA37B0}" type="pres">
      <dgm:prSet presAssocID="{706BE14C-5E48-4554-A181-A6BAE2FD38F9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24CDF39-7A51-4B1D-B849-6733AE30B66E}" type="pres">
      <dgm:prSet presAssocID="{706BE14C-5E48-4554-A181-A6BAE2FD38F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9D2F83-0549-48A4-93BC-957943FADC49}" type="pres">
      <dgm:prSet presAssocID="{706BE14C-5E48-4554-A181-A6BAE2FD38F9}" presName="BalanceSpacing" presStyleCnt="0"/>
      <dgm:spPr/>
    </dgm:pt>
    <dgm:pt modelId="{CBBDF434-A58F-45E4-88A9-B77418918B88}" type="pres">
      <dgm:prSet presAssocID="{706BE14C-5E48-4554-A181-A6BAE2FD38F9}" presName="BalanceSpacing1" presStyleCnt="0"/>
      <dgm:spPr/>
    </dgm:pt>
    <dgm:pt modelId="{9A960214-30A7-4AC9-BF92-4C3F87E21DC7}" type="pres">
      <dgm:prSet presAssocID="{78969A1D-0B6A-4497-A3BA-D6CDCE3D2B23}" presName="Accent1Text" presStyleLbl="node1" presStyleIdx="7" presStyleCnt="10"/>
      <dgm:spPr/>
    </dgm:pt>
    <dgm:pt modelId="{CB0AE54D-1BCA-47CB-A986-A08C13447BAF}" type="pres">
      <dgm:prSet presAssocID="{78969A1D-0B6A-4497-A3BA-D6CDCE3D2B23}" presName="spaceBetweenRectangles" presStyleCnt="0"/>
      <dgm:spPr/>
    </dgm:pt>
    <dgm:pt modelId="{FF090DCC-B8C3-484C-93E3-07754D3A8081}" type="pres">
      <dgm:prSet presAssocID="{6B6FFB45-D033-48BE-BE50-79B408C44E10}" presName="composite" presStyleCnt="0"/>
      <dgm:spPr/>
    </dgm:pt>
    <dgm:pt modelId="{125FC20E-824E-4547-8E11-99FBF6FE3D3C}" type="pres">
      <dgm:prSet presAssocID="{6B6FFB45-D033-48BE-BE50-79B408C44E10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EE1647CF-3CCB-41CE-B706-525A447B7FD6}" type="pres">
      <dgm:prSet presAssocID="{6B6FFB45-D033-48BE-BE50-79B408C44E10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411B3CF-0D78-4575-B024-71C0873480FF}" type="pres">
      <dgm:prSet presAssocID="{6B6FFB45-D033-48BE-BE50-79B408C44E10}" presName="BalanceSpacing" presStyleCnt="0"/>
      <dgm:spPr/>
    </dgm:pt>
    <dgm:pt modelId="{DC5D4352-00FF-433B-A844-8A8D2C50A01E}" type="pres">
      <dgm:prSet presAssocID="{6B6FFB45-D033-48BE-BE50-79B408C44E10}" presName="BalanceSpacing1" presStyleCnt="0"/>
      <dgm:spPr/>
    </dgm:pt>
    <dgm:pt modelId="{F2BCF1DD-BB27-4F64-AF23-3FDD537D82D5}" type="pres">
      <dgm:prSet presAssocID="{7A48132D-F9FB-4230-A213-522238BD8FAF}" presName="Accent1Text" presStyleLbl="node1" presStyleIdx="9" presStyleCnt="10"/>
      <dgm:spPr/>
    </dgm:pt>
  </dgm:ptLst>
  <dgm:cxnLst>
    <dgm:cxn modelId="{A7A71C0B-69F9-435F-828E-545CA7748D75}" type="presOf" srcId="{4B430868-B676-4ABF-AB7E-47EC60BE06E6}" destId="{F59BD73B-76D8-4254-ADAB-E1FA5E70216A}" srcOrd="0" destOrd="0" presId="urn:microsoft.com/office/officeart/2008/layout/AlternatingHexagons"/>
    <dgm:cxn modelId="{F1927F11-0970-4990-B33B-7E08132C7026}" srcId="{4B430868-B676-4ABF-AB7E-47EC60BE06E6}" destId="{B722D0AA-1C61-4C78-9DCC-23E2C8A41857}" srcOrd="2" destOrd="0" parTransId="{B9A462DC-7EB3-44A1-BD32-693F6E0BB074}" sibTransId="{879150BC-0453-44CD-8EE0-7D25D1E3D333}"/>
    <dgm:cxn modelId="{45A64214-2253-4DE1-90C8-E4133C613F74}" type="presOf" srcId="{6B6FFB45-D033-48BE-BE50-79B408C44E10}" destId="{125FC20E-824E-4547-8E11-99FBF6FE3D3C}" srcOrd="0" destOrd="0" presId="urn:microsoft.com/office/officeart/2008/layout/AlternatingHexagons"/>
    <dgm:cxn modelId="{AC3B0C15-2E2D-4BFE-8060-EA2CE1654ABA}" srcId="{B722D0AA-1C61-4C78-9DCC-23E2C8A41857}" destId="{C14D1874-FDEA-46E2-9441-A5061EE30503}" srcOrd="0" destOrd="0" parTransId="{58BCB11E-2EF0-4581-AA4D-AA8B21396F73}" sibTransId="{253FF458-FE2B-43FD-8BB5-691BC958E329}"/>
    <dgm:cxn modelId="{3AA53024-72D2-4635-86C6-D28639C6A271}" type="presOf" srcId="{0377D9A7-61B3-47F0-9EB3-032DB4156542}" destId="{021FDA15-08BF-4327-B3E5-1303B01920E2}" srcOrd="0" destOrd="0" presId="urn:microsoft.com/office/officeart/2008/layout/AlternatingHexagons"/>
    <dgm:cxn modelId="{608FAD29-0C34-47F2-A607-AA73031DE87D}" srcId="{4B430868-B676-4ABF-AB7E-47EC60BE06E6}" destId="{0377D9A7-61B3-47F0-9EB3-032DB4156542}" srcOrd="0" destOrd="0" parTransId="{12E22522-24F1-4A2B-AADB-7AA473635569}" sibTransId="{B088FF44-8EE4-471B-BA51-7693E25B4B80}"/>
    <dgm:cxn modelId="{336FCA2C-C958-4E2B-919D-07ABDCDDBF17}" type="presOf" srcId="{F75DBE31-DF14-429E-90A2-E158370F94E4}" destId="{EE1647CF-3CCB-41CE-B706-525A447B7FD6}" srcOrd="0" destOrd="0" presId="urn:microsoft.com/office/officeart/2008/layout/AlternatingHexagons"/>
    <dgm:cxn modelId="{8806E835-7120-486D-883C-D4380CFC787D}" type="presOf" srcId="{7A48132D-F9FB-4230-A213-522238BD8FAF}" destId="{F2BCF1DD-BB27-4F64-AF23-3FDD537D82D5}" srcOrd="0" destOrd="0" presId="urn:microsoft.com/office/officeart/2008/layout/AlternatingHexagons"/>
    <dgm:cxn modelId="{E98D673B-0DEB-4412-A8F4-9E352C834EBB}" srcId="{4B430868-B676-4ABF-AB7E-47EC60BE06E6}" destId="{706BE14C-5E48-4554-A181-A6BAE2FD38F9}" srcOrd="3" destOrd="0" parTransId="{C86FC69A-F27A-4749-B111-61B357945137}" sibTransId="{78969A1D-0B6A-4497-A3BA-D6CDCE3D2B23}"/>
    <dgm:cxn modelId="{98301562-9395-45F9-ACAE-BDC393996617}" srcId="{4B430868-B676-4ABF-AB7E-47EC60BE06E6}" destId="{6B6FFB45-D033-48BE-BE50-79B408C44E10}" srcOrd="4" destOrd="0" parTransId="{C514B862-7EEF-411A-81CF-2CC4F5439AD7}" sibTransId="{7A48132D-F9FB-4230-A213-522238BD8FAF}"/>
    <dgm:cxn modelId="{FF677D44-3103-49FF-AAB8-A16ADB752054}" srcId="{706BE14C-5E48-4554-A181-A6BAE2FD38F9}" destId="{0B053524-5677-4ECC-9076-127122970B36}" srcOrd="0" destOrd="0" parTransId="{AE31B939-D874-45C4-B4DE-D9F779C9842C}" sibTransId="{5538B58C-F795-484D-A1CE-C1F9E2E0C019}"/>
    <dgm:cxn modelId="{52EEAC45-081D-40D1-93D1-3232134FE6DE}" srcId="{4B430868-B676-4ABF-AB7E-47EC60BE06E6}" destId="{0A2592ED-A93E-4085-A440-EFB438D3DCA3}" srcOrd="1" destOrd="0" parTransId="{02155558-D38A-49EE-BD93-38A5DF86E0EF}" sibTransId="{D41D94E2-BF63-4189-B157-C79769D7C36B}"/>
    <dgm:cxn modelId="{F89F004C-9653-49EC-A516-CAECDC38B306}" srcId="{0A2592ED-A93E-4085-A440-EFB438D3DCA3}" destId="{136505C1-C160-47E1-B45C-C5B81F1BCCCA}" srcOrd="0" destOrd="0" parTransId="{4D27B671-87CA-47D7-BBAF-F24E3B9DA560}" sibTransId="{E178F4D7-E4FA-461C-8525-715D874B00B9}"/>
    <dgm:cxn modelId="{3BD8AD4D-4D4B-4BE0-9512-583D0F0FC079}" type="presOf" srcId="{78969A1D-0B6A-4497-A3BA-D6CDCE3D2B23}" destId="{9A960214-30A7-4AC9-BF92-4C3F87E21DC7}" srcOrd="0" destOrd="0" presId="urn:microsoft.com/office/officeart/2008/layout/AlternatingHexagons"/>
    <dgm:cxn modelId="{B825C755-4CE3-4AA0-AA07-CCB920441821}" type="presOf" srcId="{C14D1874-FDEA-46E2-9441-A5061EE30503}" destId="{137A9648-9DAE-410C-8157-774E822A3428}" srcOrd="0" destOrd="0" presId="urn:microsoft.com/office/officeart/2008/layout/AlternatingHexagons"/>
    <dgm:cxn modelId="{4E80CB75-22FF-433F-BD86-F1D6BA5D0AED}" type="presOf" srcId="{879150BC-0453-44CD-8EE0-7D25D1E3D333}" destId="{3ECDD6E5-1041-4E2A-860A-1FFE82690D4D}" srcOrd="0" destOrd="0" presId="urn:microsoft.com/office/officeart/2008/layout/AlternatingHexagons"/>
    <dgm:cxn modelId="{4E761279-96DC-4FCB-AC32-A39C26834972}" type="presOf" srcId="{136505C1-C160-47E1-B45C-C5B81F1BCCCA}" destId="{62D1FBE2-F8A3-45AD-BB74-CC8A4B4CF355}" srcOrd="0" destOrd="0" presId="urn:microsoft.com/office/officeart/2008/layout/AlternatingHexagons"/>
    <dgm:cxn modelId="{854FA67A-F498-4B36-A08D-7FA19E6DAD46}" type="presOf" srcId="{B088FF44-8EE4-471B-BA51-7693E25B4B80}" destId="{62C7BB6E-8AF8-4E12-8D28-587480A181D6}" srcOrd="0" destOrd="0" presId="urn:microsoft.com/office/officeart/2008/layout/AlternatingHexagons"/>
    <dgm:cxn modelId="{2584687D-203D-499D-AAC2-886C4E4CFB77}" srcId="{6B6FFB45-D033-48BE-BE50-79B408C44E10}" destId="{F75DBE31-DF14-429E-90A2-E158370F94E4}" srcOrd="0" destOrd="0" parTransId="{AB68F302-FEA7-4420-B411-7458335E26B0}" sibTransId="{44FACBEA-6EFE-4394-9043-A969B4945325}"/>
    <dgm:cxn modelId="{4C428799-0CE6-4AE4-BDA4-D802ED159DC6}" type="presOf" srcId="{0B053524-5677-4ECC-9076-127122970B36}" destId="{E24CDF39-7A51-4B1D-B849-6733AE30B66E}" srcOrd="0" destOrd="0" presId="urn:microsoft.com/office/officeart/2008/layout/AlternatingHexagons"/>
    <dgm:cxn modelId="{549F8BBC-BDB8-4F09-92B0-F2D54833C956}" type="presOf" srcId="{D41D94E2-BF63-4189-B157-C79769D7C36B}" destId="{B2B2508F-520A-43A7-A272-5DADE1AAC1AE}" srcOrd="0" destOrd="0" presId="urn:microsoft.com/office/officeart/2008/layout/AlternatingHexagons"/>
    <dgm:cxn modelId="{430E58CB-77C0-41E1-81EC-DE2093D1533E}" type="presOf" srcId="{706BE14C-5E48-4554-A181-A6BAE2FD38F9}" destId="{D2678BFA-D506-4342-94A2-E4812FDA37B0}" srcOrd="0" destOrd="0" presId="urn:microsoft.com/office/officeart/2008/layout/AlternatingHexagons"/>
    <dgm:cxn modelId="{B5ABE8CE-3B73-4862-9F78-641EDD8414C6}" type="presOf" srcId="{0A2592ED-A93E-4085-A440-EFB438D3DCA3}" destId="{1360DCEB-BEB5-4C2B-847B-2F1AA145ECB7}" srcOrd="0" destOrd="0" presId="urn:microsoft.com/office/officeart/2008/layout/AlternatingHexagons"/>
    <dgm:cxn modelId="{295675D4-6D7E-41FC-9392-67AE6681265F}" type="presOf" srcId="{E1F10683-34AE-42D6-89F1-46A2F6CC1D01}" destId="{323920E1-4B40-411C-A29A-32E6FD1DA3C9}" srcOrd="0" destOrd="0" presId="urn:microsoft.com/office/officeart/2008/layout/AlternatingHexagons"/>
    <dgm:cxn modelId="{D0A84BDC-0AC0-47E2-B8E8-44E062E96925}" type="presOf" srcId="{B722D0AA-1C61-4C78-9DCC-23E2C8A41857}" destId="{11CC9EAC-782D-4FFC-ADD6-79DAF5716AA0}" srcOrd="0" destOrd="0" presId="urn:microsoft.com/office/officeart/2008/layout/AlternatingHexagons"/>
    <dgm:cxn modelId="{1654FEDD-544C-413C-8D9E-47C913AD4C86}" srcId="{0377D9A7-61B3-47F0-9EB3-032DB4156542}" destId="{E1F10683-34AE-42D6-89F1-46A2F6CC1D01}" srcOrd="0" destOrd="0" parTransId="{615C194D-BC1C-4C3D-AD98-836C3C0A278B}" sibTransId="{47CC1342-082F-4D35-9B58-C8BA9DE68E94}"/>
    <dgm:cxn modelId="{24C974D0-7CFB-4F39-AD64-5852F9F1F245}" type="presParOf" srcId="{F59BD73B-76D8-4254-ADAB-E1FA5E70216A}" destId="{B96A1092-4F91-4339-94FF-5C3F600C6200}" srcOrd="0" destOrd="0" presId="urn:microsoft.com/office/officeart/2008/layout/AlternatingHexagons"/>
    <dgm:cxn modelId="{8F707E69-787A-4773-B9B2-09E02AF59DD9}" type="presParOf" srcId="{B96A1092-4F91-4339-94FF-5C3F600C6200}" destId="{021FDA15-08BF-4327-B3E5-1303B01920E2}" srcOrd="0" destOrd="0" presId="urn:microsoft.com/office/officeart/2008/layout/AlternatingHexagons"/>
    <dgm:cxn modelId="{A767D580-EF72-472E-B0D1-3B9A9F778A6F}" type="presParOf" srcId="{B96A1092-4F91-4339-94FF-5C3F600C6200}" destId="{323920E1-4B40-411C-A29A-32E6FD1DA3C9}" srcOrd="1" destOrd="0" presId="urn:microsoft.com/office/officeart/2008/layout/AlternatingHexagons"/>
    <dgm:cxn modelId="{C4714078-01F0-4FED-8700-FDA7C8A28062}" type="presParOf" srcId="{B96A1092-4F91-4339-94FF-5C3F600C6200}" destId="{ABC3CD3F-2FDD-4677-AFF5-5035CEFD7F44}" srcOrd="2" destOrd="0" presId="urn:microsoft.com/office/officeart/2008/layout/AlternatingHexagons"/>
    <dgm:cxn modelId="{DAEAF7E5-D1C2-4DAD-B769-9A3277959592}" type="presParOf" srcId="{B96A1092-4F91-4339-94FF-5C3F600C6200}" destId="{4B700188-F483-4B0E-9093-63E1A4FC44E4}" srcOrd="3" destOrd="0" presId="urn:microsoft.com/office/officeart/2008/layout/AlternatingHexagons"/>
    <dgm:cxn modelId="{C286E23C-0380-4B15-8117-BB9C01F72183}" type="presParOf" srcId="{B96A1092-4F91-4339-94FF-5C3F600C6200}" destId="{62C7BB6E-8AF8-4E12-8D28-587480A181D6}" srcOrd="4" destOrd="0" presId="urn:microsoft.com/office/officeart/2008/layout/AlternatingHexagons"/>
    <dgm:cxn modelId="{EF0DCAA0-43D5-47AE-AC8B-EB42D5304D61}" type="presParOf" srcId="{F59BD73B-76D8-4254-ADAB-E1FA5E70216A}" destId="{45A9F85D-8F6B-4095-87ED-C02E75B96615}" srcOrd="1" destOrd="0" presId="urn:microsoft.com/office/officeart/2008/layout/AlternatingHexagons"/>
    <dgm:cxn modelId="{212596B8-CFCD-47C3-955F-614B6DBFCCD8}" type="presParOf" srcId="{F59BD73B-76D8-4254-ADAB-E1FA5E70216A}" destId="{90C3B424-E712-458D-8E5A-706D0941D3A6}" srcOrd="2" destOrd="0" presId="urn:microsoft.com/office/officeart/2008/layout/AlternatingHexagons"/>
    <dgm:cxn modelId="{BDE2C5A5-CAC2-4C3E-994F-D1B7FCEC9A46}" type="presParOf" srcId="{90C3B424-E712-458D-8E5A-706D0941D3A6}" destId="{1360DCEB-BEB5-4C2B-847B-2F1AA145ECB7}" srcOrd="0" destOrd="0" presId="urn:microsoft.com/office/officeart/2008/layout/AlternatingHexagons"/>
    <dgm:cxn modelId="{1A6ECDC1-340C-4EB2-8293-3F46B320F2AA}" type="presParOf" srcId="{90C3B424-E712-458D-8E5A-706D0941D3A6}" destId="{62D1FBE2-F8A3-45AD-BB74-CC8A4B4CF355}" srcOrd="1" destOrd="0" presId="urn:microsoft.com/office/officeart/2008/layout/AlternatingHexagons"/>
    <dgm:cxn modelId="{BA4EED60-ABEC-4B08-BFD1-624A8DA1ABBA}" type="presParOf" srcId="{90C3B424-E712-458D-8E5A-706D0941D3A6}" destId="{8BF52864-D5CF-478E-BC12-AEF3D0F34158}" srcOrd="2" destOrd="0" presId="urn:microsoft.com/office/officeart/2008/layout/AlternatingHexagons"/>
    <dgm:cxn modelId="{0BE7279B-B27B-47FE-9277-84398D379B5C}" type="presParOf" srcId="{90C3B424-E712-458D-8E5A-706D0941D3A6}" destId="{5810E133-6D24-459C-9CB8-6584C7C8CC73}" srcOrd="3" destOrd="0" presId="urn:microsoft.com/office/officeart/2008/layout/AlternatingHexagons"/>
    <dgm:cxn modelId="{43E8EB0D-DFEF-4C30-B38E-D935F754870A}" type="presParOf" srcId="{90C3B424-E712-458D-8E5A-706D0941D3A6}" destId="{B2B2508F-520A-43A7-A272-5DADE1AAC1AE}" srcOrd="4" destOrd="0" presId="urn:microsoft.com/office/officeart/2008/layout/AlternatingHexagons"/>
    <dgm:cxn modelId="{4F07B86D-4148-46BD-AAD6-2D14A7FE8D30}" type="presParOf" srcId="{F59BD73B-76D8-4254-ADAB-E1FA5E70216A}" destId="{9422DBCB-AF38-4CA8-A854-6E9CD4ECC416}" srcOrd="3" destOrd="0" presId="urn:microsoft.com/office/officeart/2008/layout/AlternatingHexagons"/>
    <dgm:cxn modelId="{F5504BF8-A470-4AF8-A7C3-2BA1D57A7E05}" type="presParOf" srcId="{F59BD73B-76D8-4254-ADAB-E1FA5E70216A}" destId="{50B78A59-5927-4DD8-986C-C078C092015D}" srcOrd="4" destOrd="0" presId="urn:microsoft.com/office/officeart/2008/layout/AlternatingHexagons"/>
    <dgm:cxn modelId="{12C1A5A7-BD2E-432D-98B0-E28AABE4A110}" type="presParOf" srcId="{50B78A59-5927-4DD8-986C-C078C092015D}" destId="{11CC9EAC-782D-4FFC-ADD6-79DAF5716AA0}" srcOrd="0" destOrd="0" presId="urn:microsoft.com/office/officeart/2008/layout/AlternatingHexagons"/>
    <dgm:cxn modelId="{7ED98332-7D26-49E3-8F60-45E86297687F}" type="presParOf" srcId="{50B78A59-5927-4DD8-986C-C078C092015D}" destId="{137A9648-9DAE-410C-8157-774E822A3428}" srcOrd="1" destOrd="0" presId="urn:microsoft.com/office/officeart/2008/layout/AlternatingHexagons"/>
    <dgm:cxn modelId="{AEEE9973-6DD6-4CD2-8D93-8E3A1397CF08}" type="presParOf" srcId="{50B78A59-5927-4DD8-986C-C078C092015D}" destId="{4C922900-9A20-4AD1-B8CE-F022B33EBF75}" srcOrd="2" destOrd="0" presId="urn:microsoft.com/office/officeart/2008/layout/AlternatingHexagons"/>
    <dgm:cxn modelId="{011BB19B-97C8-431F-A558-70975B956F9D}" type="presParOf" srcId="{50B78A59-5927-4DD8-986C-C078C092015D}" destId="{76896E99-37AD-4700-9D27-1F61E9B08DD4}" srcOrd="3" destOrd="0" presId="urn:microsoft.com/office/officeart/2008/layout/AlternatingHexagons"/>
    <dgm:cxn modelId="{92CB2CB7-1DEA-4E6F-A847-56CFC7DD7566}" type="presParOf" srcId="{50B78A59-5927-4DD8-986C-C078C092015D}" destId="{3ECDD6E5-1041-4E2A-860A-1FFE82690D4D}" srcOrd="4" destOrd="0" presId="urn:microsoft.com/office/officeart/2008/layout/AlternatingHexagons"/>
    <dgm:cxn modelId="{85E959F2-60FE-4732-B7D7-B83121036C86}" type="presParOf" srcId="{F59BD73B-76D8-4254-ADAB-E1FA5E70216A}" destId="{1522785E-1989-4A25-AFBE-9F03034EA310}" srcOrd="5" destOrd="0" presId="urn:microsoft.com/office/officeart/2008/layout/AlternatingHexagons"/>
    <dgm:cxn modelId="{3C6DD6F0-4EEF-4E81-BAAF-FD42B77FF43E}" type="presParOf" srcId="{F59BD73B-76D8-4254-ADAB-E1FA5E70216A}" destId="{1E789F2D-6D38-4173-91F8-D226B9FC30EB}" srcOrd="6" destOrd="0" presId="urn:microsoft.com/office/officeart/2008/layout/AlternatingHexagons"/>
    <dgm:cxn modelId="{506AC069-9AF9-4B49-AD9A-62AD80DEAA9D}" type="presParOf" srcId="{1E789F2D-6D38-4173-91F8-D226B9FC30EB}" destId="{D2678BFA-D506-4342-94A2-E4812FDA37B0}" srcOrd="0" destOrd="0" presId="urn:microsoft.com/office/officeart/2008/layout/AlternatingHexagons"/>
    <dgm:cxn modelId="{9F16775D-11EA-4A03-B005-1575E50D8678}" type="presParOf" srcId="{1E789F2D-6D38-4173-91F8-D226B9FC30EB}" destId="{E24CDF39-7A51-4B1D-B849-6733AE30B66E}" srcOrd="1" destOrd="0" presId="urn:microsoft.com/office/officeart/2008/layout/AlternatingHexagons"/>
    <dgm:cxn modelId="{A1C0AFAA-20DF-482B-815C-DEA8A2B4DE68}" type="presParOf" srcId="{1E789F2D-6D38-4173-91F8-D226B9FC30EB}" destId="{3E9D2F83-0549-48A4-93BC-957943FADC49}" srcOrd="2" destOrd="0" presId="urn:microsoft.com/office/officeart/2008/layout/AlternatingHexagons"/>
    <dgm:cxn modelId="{EEB2414E-5809-434C-8006-E932D0B08D90}" type="presParOf" srcId="{1E789F2D-6D38-4173-91F8-D226B9FC30EB}" destId="{CBBDF434-A58F-45E4-88A9-B77418918B88}" srcOrd="3" destOrd="0" presId="urn:microsoft.com/office/officeart/2008/layout/AlternatingHexagons"/>
    <dgm:cxn modelId="{BF9D7418-A973-4904-878B-4BF9FDF39F2E}" type="presParOf" srcId="{1E789F2D-6D38-4173-91F8-D226B9FC30EB}" destId="{9A960214-30A7-4AC9-BF92-4C3F87E21DC7}" srcOrd="4" destOrd="0" presId="urn:microsoft.com/office/officeart/2008/layout/AlternatingHexagons"/>
    <dgm:cxn modelId="{F6E8A9E7-AA7C-4AF5-A459-8314081DCD60}" type="presParOf" srcId="{F59BD73B-76D8-4254-ADAB-E1FA5E70216A}" destId="{CB0AE54D-1BCA-47CB-A986-A08C13447BAF}" srcOrd="7" destOrd="0" presId="urn:microsoft.com/office/officeart/2008/layout/AlternatingHexagons"/>
    <dgm:cxn modelId="{81DE53D4-9F54-4C10-818C-0E729E286823}" type="presParOf" srcId="{F59BD73B-76D8-4254-ADAB-E1FA5E70216A}" destId="{FF090DCC-B8C3-484C-93E3-07754D3A8081}" srcOrd="8" destOrd="0" presId="urn:microsoft.com/office/officeart/2008/layout/AlternatingHexagons"/>
    <dgm:cxn modelId="{49CC8AF9-0AFD-4D1E-85C7-7698AE018E48}" type="presParOf" srcId="{FF090DCC-B8C3-484C-93E3-07754D3A8081}" destId="{125FC20E-824E-4547-8E11-99FBF6FE3D3C}" srcOrd="0" destOrd="0" presId="urn:microsoft.com/office/officeart/2008/layout/AlternatingHexagons"/>
    <dgm:cxn modelId="{E5A8EF31-B5D4-4516-A1B8-ED19B8CF5B83}" type="presParOf" srcId="{FF090DCC-B8C3-484C-93E3-07754D3A8081}" destId="{EE1647CF-3CCB-41CE-B706-525A447B7FD6}" srcOrd="1" destOrd="0" presId="urn:microsoft.com/office/officeart/2008/layout/AlternatingHexagons"/>
    <dgm:cxn modelId="{222CAFA9-AC60-4B5F-8C04-FA0DE01DAE27}" type="presParOf" srcId="{FF090DCC-B8C3-484C-93E3-07754D3A8081}" destId="{4411B3CF-0D78-4575-B024-71C0873480FF}" srcOrd="2" destOrd="0" presId="urn:microsoft.com/office/officeart/2008/layout/AlternatingHexagons"/>
    <dgm:cxn modelId="{373DD84A-6F45-4545-9B3C-CC3B47D428A8}" type="presParOf" srcId="{FF090DCC-B8C3-484C-93E3-07754D3A8081}" destId="{DC5D4352-00FF-433B-A844-8A8D2C50A01E}" srcOrd="3" destOrd="0" presId="urn:microsoft.com/office/officeart/2008/layout/AlternatingHexagons"/>
    <dgm:cxn modelId="{CF5A130F-6282-4F86-8796-27D5DD0A84BF}" type="presParOf" srcId="{FF090DCC-B8C3-484C-93E3-07754D3A8081}" destId="{F2BCF1DD-BB27-4F64-AF23-3FDD537D82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FCAA94-F2F8-44BE-8667-5BCBC69599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D61DF-937B-4DCA-962D-061C9AFEFC9D}">
      <dgm:prSet phldrT="[Text]"/>
      <dgm:spPr>
        <a:solidFill>
          <a:srgbClr val="092B4E"/>
        </a:solidFill>
      </dgm:spPr>
      <dgm:t>
        <a:bodyPr/>
        <a:lstStyle/>
        <a:p>
          <a:r>
            <a:rPr lang="en-US" dirty="0">
              <a:latin typeface="+mj-lt"/>
            </a:rPr>
            <a:t>Impact:</a:t>
          </a:r>
        </a:p>
      </dgm:t>
    </dgm:pt>
    <dgm:pt modelId="{396D0C5F-4C3A-4A1F-8F10-ED7577B94663}" type="par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D35A66-E430-44CE-B6E9-1B7A5ADA579F}" type="sib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0B96C27-2524-4888-807E-E8175DB907CA}">
      <dgm:prSet phldrT="[Text]"/>
      <dgm:spPr/>
      <dgm:t>
        <a:bodyPr/>
        <a:lstStyle/>
        <a:p>
          <a:r>
            <a:rPr lang="en-US" dirty="0">
              <a:latin typeface="+mj-lt"/>
            </a:rPr>
            <a:t>Lost usable space
Installation limitations</a:t>
          </a:r>
        </a:p>
      </dgm:t>
    </dgm:pt>
    <dgm:pt modelId="{17B5ECDD-74B6-4599-9F87-70200137AF5E}" type="par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6768EF-3296-465E-9F97-B30A21510F5B}" type="sib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02B0CA-653A-41B7-A1CE-FFC77637C842}" type="pres">
      <dgm:prSet presAssocID="{65FCAA94-F2F8-44BE-8667-5BCBC69599A1}" presName="linear" presStyleCnt="0">
        <dgm:presLayoutVars>
          <dgm:animLvl val="lvl"/>
          <dgm:resizeHandles val="exact"/>
        </dgm:presLayoutVars>
      </dgm:prSet>
      <dgm:spPr/>
    </dgm:pt>
    <dgm:pt modelId="{8E906E1C-1168-48A6-BA92-5DBBA2D4C81C}" type="pres">
      <dgm:prSet presAssocID="{65AD61DF-937B-4DCA-962D-061C9AFEFC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E3D195-3E26-4249-B569-532CB539FCAE}" type="pres">
      <dgm:prSet presAssocID="{65AD61DF-937B-4DCA-962D-061C9AFEFC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737040-24D3-43A4-BBC0-64DA2B1FABAF}" srcId="{65AD61DF-937B-4DCA-962D-061C9AFEFC9D}" destId="{E0B96C27-2524-4888-807E-E8175DB907CA}" srcOrd="0" destOrd="0" parTransId="{17B5ECDD-74B6-4599-9F87-70200137AF5E}" sibTransId="{CC6768EF-3296-465E-9F97-B30A21510F5B}"/>
    <dgm:cxn modelId="{C9C03461-4DC0-4F74-890A-894E08047F6A}" type="presOf" srcId="{65AD61DF-937B-4DCA-962D-061C9AFEFC9D}" destId="{8E906E1C-1168-48A6-BA92-5DBBA2D4C81C}" srcOrd="0" destOrd="0" presId="urn:microsoft.com/office/officeart/2005/8/layout/vList2"/>
    <dgm:cxn modelId="{AF28C849-289F-4504-8FAA-2547C0E6CBFF}" type="presOf" srcId="{65FCAA94-F2F8-44BE-8667-5BCBC69599A1}" destId="{9902B0CA-653A-41B7-A1CE-FFC77637C842}" srcOrd="0" destOrd="0" presId="urn:microsoft.com/office/officeart/2005/8/layout/vList2"/>
    <dgm:cxn modelId="{BC509F8C-8E53-4AEA-95E7-103DAC593CCA}" type="presOf" srcId="{E0B96C27-2524-4888-807E-E8175DB907CA}" destId="{B5E3D195-3E26-4249-B569-532CB539FCAE}" srcOrd="0" destOrd="0" presId="urn:microsoft.com/office/officeart/2005/8/layout/vList2"/>
    <dgm:cxn modelId="{679153BA-76EF-4875-ACAF-A10F233AB18B}" srcId="{65FCAA94-F2F8-44BE-8667-5BCBC69599A1}" destId="{65AD61DF-937B-4DCA-962D-061C9AFEFC9D}" srcOrd="0" destOrd="0" parTransId="{396D0C5F-4C3A-4A1F-8F10-ED7577B94663}" sibTransId="{60D35A66-E430-44CE-B6E9-1B7A5ADA579F}"/>
    <dgm:cxn modelId="{22F38775-E39D-4997-8672-D9304DDFDBDD}" type="presParOf" srcId="{9902B0CA-653A-41B7-A1CE-FFC77637C842}" destId="{8E906E1C-1168-48A6-BA92-5DBBA2D4C81C}" srcOrd="0" destOrd="0" presId="urn:microsoft.com/office/officeart/2005/8/layout/vList2"/>
    <dgm:cxn modelId="{CC548817-6D0D-4612-B695-ED98AF2FEE3D}" type="presParOf" srcId="{9902B0CA-653A-41B7-A1CE-FFC77637C842}" destId="{B5E3D195-3E26-4249-B569-532CB539FC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B430868-B676-4ABF-AB7E-47EC60BE06E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77D9A7-61B3-47F0-9EB3-032DB4156542}">
      <dgm:prSet phldrT="[Text]" phldr="0"/>
      <dgm:spPr/>
      <dgm:t>
        <a:bodyPr/>
        <a:lstStyle/>
        <a:p>
          <a:r>
            <a:rPr lang="en-US" dirty="0"/>
            <a:t>1</a:t>
          </a:r>
        </a:p>
      </dgm:t>
    </dgm:pt>
    <dgm:pt modelId="{12E22522-24F1-4A2B-AADB-7AA473635569}" type="parTrans" cxnId="{608FAD29-0C34-47F2-A607-AA73031DE87D}">
      <dgm:prSet/>
      <dgm:spPr/>
      <dgm:t>
        <a:bodyPr/>
        <a:lstStyle/>
        <a:p>
          <a:endParaRPr lang="en-US"/>
        </a:p>
      </dgm:t>
    </dgm:pt>
    <dgm:pt modelId="{B088FF44-8EE4-471B-BA51-7693E25B4B80}" type="sibTrans" cxnId="{608FAD29-0C34-47F2-A607-AA73031DE87D}">
      <dgm:prSet/>
      <dgm:spPr/>
      <dgm:t>
        <a:bodyPr/>
        <a:lstStyle/>
        <a:p>
          <a:endParaRPr lang="en-US"/>
        </a:p>
      </dgm:t>
    </dgm:pt>
    <dgm:pt modelId="{E1F10683-34AE-42D6-89F1-46A2F6CC1D01}">
      <dgm:prSet phldrT="[Text]"/>
      <dgm:spPr/>
      <dgm:t>
        <a:bodyPr/>
        <a:lstStyle/>
        <a:p>
          <a:r>
            <a:rPr lang="en-US" dirty="0"/>
            <a:t>Running Out of Hot Water</a:t>
          </a:r>
        </a:p>
      </dgm:t>
    </dgm:pt>
    <dgm:pt modelId="{615C194D-BC1C-4C3D-AD98-836C3C0A278B}" type="parTrans" cxnId="{1654FEDD-544C-413C-8D9E-47C913AD4C86}">
      <dgm:prSet/>
      <dgm:spPr/>
      <dgm:t>
        <a:bodyPr/>
        <a:lstStyle/>
        <a:p>
          <a:endParaRPr lang="en-US"/>
        </a:p>
      </dgm:t>
    </dgm:pt>
    <dgm:pt modelId="{47CC1342-082F-4D35-9B58-C8BA9DE68E94}" type="sibTrans" cxnId="{1654FEDD-544C-413C-8D9E-47C913AD4C86}">
      <dgm:prSet/>
      <dgm:spPr/>
      <dgm:t>
        <a:bodyPr/>
        <a:lstStyle/>
        <a:p>
          <a:endParaRPr lang="en-US"/>
        </a:p>
      </dgm:t>
    </dgm:pt>
    <dgm:pt modelId="{0A2592ED-A93E-4085-A440-EFB438D3DCA3}">
      <dgm:prSet phldrT="[Text]" phldr="0"/>
      <dgm:spPr/>
      <dgm:t>
        <a:bodyPr/>
        <a:lstStyle/>
        <a:p>
          <a:r>
            <a:rPr lang="en-US" dirty="0"/>
            <a:t>2</a:t>
          </a:r>
        </a:p>
      </dgm:t>
    </dgm:pt>
    <dgm:pt modelId="{02155558-D38A-49EE-BD93-38A5DF86E0EF}" type="parTrans" cxnId="{52EEAC45-081D-40D1-93D1-3232134FE6DE}">
      <dgm:prSet/>
      <dgm:spPr/>
      <dgm:t>
        <a:bodyPr/>
        <a:lstStyle/>
        <a:p>
          <a:endParaRPr lang="en-US"/>
        </a:p>
      </dgm:t>
    </dgm:pt>
    <dgm:pt modelId="{D41D94E2-BF63-4189-B157-C79769D7C36B}" type="sibTrans" cxnId="{52EEAC45-081D-40D1-93D1-3232134FE6DE}">
      <dgm:prSet/>
      <dgm:spPr/>
      <dgm:t>
        <a:bodyPr/>
        <a:lstStyle/>
        <a:p>
          <a:endParaRPr lang="en-US"/>
        </a:p>
      </dgm:t>
    </dgm:pt>
    <dgm:pt modelId="{136505C1-C160-47E1-B45C-C5B81F1BCCCA}">
      <dgm:prSet phldrT="[Text]"/>
      <dgm:spPr/>
      <dgm:t>
        <a:bodyPr/>
        <a:lstStyle/>
        <a:p>
          <a:r>
            <a:rPr lang="en-US" dirty="0"/>
            <a:t>Inconsistent Temperature</a:t>
          </a:r>
        </a:p>
      </dgm:t>
    </dgm:pt>
    <dgm:pt modelId="{4D27B671-87CA-47D7-BBAF-F24E3B9DA560}" type="parTrans" cxnId="{F89F004C-9653-49EC-A516-CAECDC38B306}">
      <dgm:prSet/>
      <dgm:spPr/>
      <dgm:t>
        <a:bodyPr/>
        <a:lstStyle/>
        <a:p>
          <a:endParaRPr lang="en-US"/>
        </a:p>
      </dgm:t>
    </dgm:pt>
    <dgm:pt modelId="{E178F4D7-E4FA-461C-8525-715D874B00B9}" type="sibTrans" cxnId="{F89F004C-9653-49EC-A516-CAECDC38B306}">
      <dgm:prSet/>
      <dgm:spPr/>
      <dgm:t>
        <a:bodyPr/>
        <a:lstStyle/>
        <a:p>
          <a:endParaRPr lang="en-US"/>
        </a:p>
      </dgm:t>
    </dgm:pt>
    <dgm:pt modelId="{B722D0AA-1C61-4C78-9DCC-23E2C8A41857}">
      <dgm:prSet phldrT="[Text]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B9A462DC-7EB3-44A1-BD32-693F6E0BB074}" type="parTrans" cxnId="{F1927F11-0970-4990-B33B-7E08132C7026}">
      <dgm:prSet/>
      <dgm:spPr/>
      <dgm:t>
        <a:bodyPr/>
        <a:lstStyle/>
        <a:p>
          <a:endParaRPr lang="en-US"/>
        </a:p>
      </dgm:t>
    </dgm:pt>
    <dgm:pt modelId="{879150BC-0453-44CD-8EE0-7D25D1E3D333}" type="sibTrans" cxnId="{F1927F11-0970-4990-B33B-7E08132C7026}">
      <dgm:prSet/>
      <dgm:spPr/>
      <dgm:t>
        <a:bodyPr/>
        <a:lstStyle/>
        <a:p>
          <a:endParaRPr lang="en-US"/>
        </a:p>
      </dgm:t>
    </dgm:pt>
    <dgm:pt modelId="{C14D1874-FDEA-46E2-9441-A5061EE30503}">
      <dgm:prSet phldrT="[Text]"/>
      <dgm:spPr/>
      <dgm:t>
        <a:bodyPr/>
        <a:lstStyle/>
        <a:p>
          <a:r>
            <a:rPr lang="en-US" dirty="0"/>
            <a:t>Rising Energy Costs</a:t>
          </a:r>
        </a:p>
      </dgm:t>
    </dgm:pt>
    <dgm:pt modelId="{58BCB11E-2EF0-4581-AA4D-AA8B21396F73}" type="parTrans" cxnId="{AC3B0C15-2E2D-4BFE-8060-EA2CE1654ABA}">
      <dgm:prSet/>
      <dgm:spPr/>
      <dgm:t>
        <a:bodyPr/>
        <a:lstStyle/>
        <a:p>
          <a:endParaRPr lang="en-US"/>
        </a:p>
      </dgm:t>
    </dgm:pt>
    <dgm:pt modelId="{253FF458-FE2B-43FD-8BB5-691BC958E329}" type="sibTrans" cxnId="{AC3B0C15-2E2D-4BFE-8060-EA2CE1654ABA}">
      <dgm:prSet/>
      <dgm:spPr/>
      <dgm:t>
        <a:bodyPr/>
        <a:lstStyle/>
        <a:p>
          <a:endParaRPr lang="en-US"/>
        </a:p>
      </dgm:t>
    </dgm:pt>
    <dgm:pt modelId="{706BE14C-5E48-4554-A181-A6BAE2FD38F9}">
      <dgm:prSet phldrT="[Text]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C86FC69A-F27A-4749-B111-61B357945137}" type="parTrans" cxnId="{E98D673B-0DEB-4412-A8F4-9E352C834EBB}">
      <dgm:prSet/>
      <dgm:spPr/>
      <dgm:t>
        <a:bodyPr/>
        <a:lstStyle/>
        <a:p>
          <a:endParaRPr lang="en-US"/>
        </a:p>
      </dgm:t>
    </dgm:pt>
    <dgm:pt modelId="{78969A1D-0B6A-4497-A3BA-D6CDCE3D2B23}" type="sibTrans" cxnId="{E98D673B-0DEB-4412-A8F4-9E352C834EBB}">
      <dgm:prSet/>
      <dgm:spPr/>
      <dgm:t>
        <a:bodyPr/>
        <a:lstStyle/>
        <a:p>
          <a:endParaRPr lang="en-US"/>
        </a:p>
      </dgm:t>
    </dgm:pt>
    <dgm:pt modelId="{0B053524-5677-4ECC-9076-127122970B36}">
      <dgm:prSet phldrT="[Text]"/>
      <dgm:spPr/>
      <dgm:t>
        <a:bodyPr/>
        <a:lstStyle/>
        <a:p>
          <a:r>
            <a:rPr lang="en-US" dirty="0"/>
            <a:t>Space Constraints</a:t>
          </a:r>
        </a:p>
      </dgm:t>
    </dgm:pt>
    <dgm:pt modelId="{AE31B939-D874-45C4-B4DE-D9F779C9842C}" type="parTrans" cxnId="{FF677D44-3103-49FF-AAB8-A16ADB752054}">
      <dgm:prSet/>
      <dgm:spPr/>
      <dgm:t>
        <a:bodyPr/>
        <a:lstStyle/>
        <a:p>
          <a:endParaRPr lang="en-US"/>
        </a:p>
      </dgm:t>
    </dgm:pt>
    <dgm:pt modelId="{5538B58C-F795-484D-A1CE-C1F9E2E0C019}" type="sibTrans" cxnId="{FF677D44-3103-49FF-AAB8-A16ADB752054}">
      <dgm:prSet/>
      <dgm:spPr/>
      <dgm:t>
        <a:bodyPr/>
        <a:lstStyle/>
        <a:p>
          <a:endParaRPr lang="en-US"/>
        </a:p>
      </dgm:t>
    </dgm:pt>
    <dgm:pt modelId="{6B6FFB45-D033-48BE-BE50-79B408C44E1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5</a:t>
          </a:r>
        </a:p>
      </dgm:t>
    </dgm:pt>
    <dgm:pt modelId="{C514B862-7EEF-411A-81CF-2CC4F5439AD7}" type="parTrans" cxnId="{98301562-9395-45F9-ACAE-BDC393996617}">
      <dgm:prSet/>
      <dgm:spPr/>
      <dgm:t>
        <a:bodyPr/>
        <a:lstStyle/>
        <a:p>
          <a:endParaRPr lang="en-US"/>
        </a:p>
      </dgm:t>
    </dgm:pt>
    <dgm:pt modelId="{7A48132D-F9FB-4230-A213-522238BD8FAF}" type="sibTrans" cxnId="{98301562-9395-45F9-ACAE-BDC393996617}">
      <dgm:prSet/>
      <dgm:spPr/>
      <dgm:t>
        <a:bodyPr/>
        <a:lstStyle/>
        <a:p>
          <a:endParaRPr lang="en-US"/>
        </a:p>
      </dgm:t>
    </dgm:pt>
    <dgm:pt modelId="{F75DBE31-DF14-429E-90A2-E158370F94E4}">
      <dgm:prSet phldrT="[Text]"/>
      <dgm:spPr/>
      <dgm:t>
        <a:bodyPr/>
        <a:lstStyle/>
        <a:p>
          <a:r>
            <a:rPr lang="en-US" b="1" dirty="0">
              <a:solidFill>
                <a:srgbClr val="EC7060"/>
              </a:solidFill>
            </a:rPr>
            <a:t>System Complexity</a:t>
          </a:r>
        </a:p>
      </dgm:t>
    </dgm:pt>
    <dgm:pt modelId="{AB68F302-FEA7-4420-B411-7458335E26B0}" type="parTrans" cxnId="{2584687D-203D-499D-AAC2-886C4E4CFB77}">
      <dgm:prSet/>
      <dgm:spPr/>
      <dgm:t>
        <a:bodyPr/>
        <a:lstStyle/>
        <a:p>
          <a:endParaRPr lang="en-US"/>
        </a:p>
      </dgm:t>
    </dgm:pt>
    <dgm:pt modelId="{44FACBEA-6EFE-4394-9043-A969B4945325}" type="sibTrans" cxnId="{2584687D-203D-499D-AAC2-886C4E4CFB77}">
      <dgm:prSet/>
      <dgm:spPr/>
      <dgm:t>
        <a:bodyPr/>
        <a:lstStyle/>
        <a:p>
          <a:endParaRPr lang="en-US"/>
        </a:p>
      </dgm:t>
    </dgm:pt>
    <dgm:pt modelId="{F59BD73B-76D8-4254-ADAB-E1FA5E70216A}" type="pres">
      <dgm:prSet presAssocID="{4B430868-B676-4ABF-AB7E-47EC60BE06E6}" presName="Name0" presStyleCnt="0">
        <dgm:presLayoutVars>
          <dgm:chMax/>
          <dgm:chPref/>
          <dgm:dir/>
          <dgm:animLvl val="lvl"/>
        </dgm:presLayoutVars>
      </dgm:prSet>
      <dgm:spPr/>
    </dgm:pt>
    <dgm:pt modelId="{B96A1092-4F91-4339-94FF-5C3F600C6200}" type="pres">
      <dgm:prSet presAssocID="{0377D9A7-61B3-47F0-9EB3-032DB4156542}" presName="composite" presStyleCnt="0"/>
      <dgm:spPr/>
    </dgm:pt>
    <dgm:pt modelId="{021FDA15-08BF-4327-B3E5-1303B01920E2}" type="pres">
      <dgm:prSet presAssocID="{0377D9A7-61B3-47F0-9EB3-032DB415654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23920E1-4B40-411C-A29A-32E6FD1DA3C9}" type="pres">
      <dgm:prSet presAssocID="{0377D9A7-61B3-47F0-9EB3-032DB415654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C3CD3F-2FDD-4677-AFF5-5035CEFD7F44}" type="pres">
      <dgm:prSet presAssocID="{0377D9A7-61B3-47F0-9EB3-032DB4156542}" presName="BalanceSpacing" presStyleCnt="0"/>
      <dgm:spPr/>
    </dgm:pt>
    <dgm:pt modelId="{4B700188-F483-4B0E-9093-63E1A4FC44E4}" type="pres">
      <dgm:prSet presAssocID="{0377D9A7-61B3-47F0-9EB3-032DB4156542}" presName="BalanceSpacing1" presStyleCnt="0"/>
      <dgm:spPr/>
    </dgm:pt>
    <dgm:pt modelId="{62C7BB6E-8AF8-4E12-8D28-587480A181D6}" type="pres">
      <dgm:prSet presAssocID="{B088FF44-8EE4-471B-BA51-7693E25B4B80}" presName="Accent1Text" presStyleLbl="node1" presStyleIdx="1" presStyleCnt="10"/>
      <dgm:spPr/>
    </dgm:pt>
    <dgm:pt modelId="{45A9F85D-8F6B-4095-87ED-C02E75B96615}" type="pres">
      <dgm:prSet presAssocID="{B088FF44-8EE4-471B-BA51-7693E25B4B80}" presName="spaceBetweenRectangles" presStyleCnt="0"/>
      <dgm:spPr/>
    </dgm:pt>
    <dgm:pt modelId="{90C3B424-E712-458D-8E5A-706D0941D3A6}" type="pres">
      <dgm:prSet presAssocID="{0A2592ED-A93E-4085-A440-EFB438D3DCA3}" presName="composite" presStyleCnt="0"/>
      <dgm:spPr/>
    </dgm:pt>
    <dgm:pt modelId="{1360DCEB-BEB5-4C2B-847B-2F1AA145ECB7}" type="pres">
      <dgm:prSet presAssocID="{0A2592ED-A93E-4085-A440-EFB438D3DCA3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2D1FBE2-F8A3-45AD-BB74-CC8A4B4CF355}" type="pres">
      <dgm:prSet presAssocID="{0A2592ED-A93E-4085-A440-EFB438D3DCA3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F52864-D5CF-478E-BC12-AEF3D0F34158}" type="pres">
      <dgm:prSet presAssocID="{0A2592ED-A93E-4085-A440-EFB438D3DCA3}" presName="BalanceSpacing" presStyleCnt="0"/>
      <dgm:spPr/>
    </dgm:pt>
    <dgm:pt modelId="{5810E133-6D24-459C-9CB8-6584C7C8CC73}" type="pres">
      <dgm:prSet presAssocID="{0A2592ED-A93E-4085-A440-EFB438D3DCA3}" presName="BalanceSpacing1" presStyleCnt="0"/>
      <dgm:spPr/>
    </dgm:pt>
    <dgm:pt modelId="{B2B2508F-520A-43A7-A272-5DADE1AAC1AE}" type="pres">
      <dgm:prSet presAssocID="{D41D94E2-BF63-4189-B157-C79769D7C36B}" presName="Accent1Text" presStyleLbl="node1" presStyleIdx="3" presStyleCnt="10"/>
      <dgm:spPr/>
    </dgm:pt>
    <dgm:pt modelId="{9422DBCB-AF38-4CA8-A854-6E9CD4ECC416}" type="pres">
      <dgm:prSet presAssocID="{D41D94E2-BF63-4189-B157-C79769D7C36B}" presName="spaceBetweenRectangles" presStyleCnt="0"/>
      <dgm:spPr/>
    </dgm:pt>
    <dgm:pt modelId="{50B78A59-5927-4DD8-986C-C078C092015D}" type="pres">
      <dgm:prSet presAssocID="{B722D0AA-1C61-4C78-9DCC-23E2C8A41857}" presName="composite" presStyleCnt="0"/>
      <dgm:spPr/>
    </dgm:pt>
    <dgm:pt modelId="{11CC9EAC-782D-4FFC-ADD6-79DAF5716AA0}" type="pres">
      <dgm:prSet presAssocID="{B722D0AA-1C61-4C78-9DCC-23E2C8A4185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37A9648-9DAE-410C-8157-774E822A3428}" type="pres">
      <dgm:prSet presAssocID="{B722D0AA-1C61-4C78-9DCC-23E2C8A4185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C922900-9A20-4AD1-B8CE-F022B33EBF75}" type="pres">
      <dgm:prSet presAssocID="{B722D0AA-1C61-4C78-9DCC-23E2C8A41857}" presName="BalanceSpacing" presStyleCnt="0"/>
      <dgm:spPr/>
    </dgm:pt>
    <dgm:pt modelId="{76896E99-37AD-4700-9D27-1F61E9B08DD4}" type="pres">
      <dgm:prSet presAssocID="{B722D0AA-1C61-4C78-9DCC-23E2C8A41857}" presName="BalanceSpacing1" presStyleCnt="0"/>
      <dgm:spPr/>
    </dgm:pt>
    <dgm:pt modelId="{3ECDD6E5-1041-4E2A-860A-1FFE82690D4D}" type="pres">
      <dgm:prSet presAssocID="{879150BC-0453-44CD-8EE0-7D25D1E3D333}" presName="Accent1Text" presStyleLbl="node1" presStyleIdx="5" presStyleCnt="10"/>
      <dgm:spPr/>
    </dgm:pt>
    <dgm:pt modelId="{1522785E-1989-4A25-AFBE-9F03034EA310}" type="pres">
      <dgm:prSet presAssocID="{879150BC-0453-44CD-8EE0-7D25D1E3D333}" presName="spaceBetweenRectangles" presStyleCnt="0"/>
      <dgm:spPr/>
    </dgm:pt>
    <dgm:pt modelId="{1E789F2D-6D38-4173-91F8-D226B9FC30EB}" type="pres">
      <dgm:prSet presAssocID="{706BE14C-5E48-4554-A181-A6BAE2FD38F9}" presName="composite" presStyleCnt="0"/>
      <dgm:spPr/>
    </dgm:pt>
    <dgm:pt modelId="{D2678BFA-D506-4342-94A2-E4812FDA37B0}" type="pres">
      <dgm:prSet presAssocID="{706BE14C-5E48-4554-A181-A6BAE2FD38F9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24CDF39-7A51-4B1D-B849-6733AE30B66E}" type="pres">
      <dgm:prSet presAssocID="{706BE14C-5E48-4554-A181-A6BAE2FD38F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9D2F83-0549-48A4-93BC-957943FADC49}" type="pres">
      <dgm:prSet presAssocID="{706BE14C-5E48-4554-A181-A6BAE2FD38F9}" presName="BalanceSpacing" presStyleCnt="0"/>
      <dgm:spPr/>
    </dgm:pt>
    <dgm:pt modelId="{CBBDF434-A58F-45E4-88A9-B77418918B88}" type="pres">
      <dgm:prSet presAssocID="{706BE14C-5E48-4554-A181-A6BAE2FD38F9}" presName="BalanceSpacing1" presStyleCnt="0"/>
      <dgm:spPr/>
    </dgm:pt>
    <dgm:pt modelId="{9A960214-30A7-4AC9-BF92-4C3F87E21DC7}" type="pres">
      <dgm:prSet presAssocID="{78969A1D-0B6A-4497-A3BA-D6CDCE3D2B23}" presName="Accent1Text" presStyleLbl="node1" presStyleIdx="7" presStyleCnt="10"/>
      <dgm:spPr/>
    </dgm:pt>
    <dgm:pt modelId="{CB0AE54D-1BCA-47CB-A986-A08C13447BAF}" type="pres">
      <dgm:prSet presAssocID="{78969A1D-0B6A-4497-A3BA-D6CDCE3D2B23}" presName="spaceBetweenRectangles" presStyleCnt="0"/>
      <dgm:spPr/>
    </dgm:pt>
    <dgm:pt modelId="{FF090DCC-B8C3-484C-93E3-07754D3A8081}" type="pres">
      <dgm:prSet presAssocID="{6B6FFB45-D033-48BE-BE50-79B408C44E10}" presName="composite" presStyleCnt="0"/>
      <dgm:spPr/>
    </dgm:pt>
    <dgm:pt modelId="{125FC20E-824E-4547-8E11-99FBF6FE3D3C}" type="pres">
      <dgm:prSet presAssocID="{6B6FFB45-D033-48BE-BE50-79B408C44E10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EE1647CF-3CCB-41CE-B706-525A447B7FD6}" type="pres">
      <dgm:prSet presAssocID="{6B6FFB45-D033-48BE-BE50-79B408C44E10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411B3CF-0D78-4575-B024-71C0873480FF}" type="pres">
      <dgm:prSet presAssocID="{6B6FFB45-D033-48BE-BE50-79B408C44E10}" presName="BalanceSpacing" presStyleCnt="0"/>
      <dgm:spPr/>
    </dgm:pt>
    <dgm:pt modelId="{DC5D4352-00FF-433B-A844-8A8D2C50A01E}" type="pres">
      <dgm:prSet presAssocID="{6B6FFB45-D033-48BE-BE50-79B408C44E10}" presName="BalanceSpacing1" presStyleCnt="0"/>
      <dgm:spPr/>
    </dgm:pt>
    <dgm:pt modelId="{F2BCF1DD-BB27-4F64-AF23-3FDD537D82D5}" type="pres">
      <dgm:prSet presAssocID="{7A48132D-F9FB-4230-A213-522238BD8FAF}" presName="Accent1Text" presStyleLbl="node1" presStyleIdx="9" presStyleCnt="10"/>
      <dgm:spPr/>
    </dgm:pt>
  </dgm:ptLst>
  <dgm:cxnLst>
    <dgm:cxn modelId="{A7A71C0B-69F9-435F-828E-545CA7748D75}" type="presOf" srcId="{4B430868-B676-4ABF-AB7E-47EC60BE06E6}" destId="{F59BD73B-76D8-4254-ADAB-E1FA5E70216A}" srcOrd="0" destOrd="0" presId="urn:microsoft.com/office/officeart/2008/layout/AlternatingHexagons"/>
    <dgm:cxn modelId="{F1927F11-0970-4990-B33B-7E08132C7026}" srcId="{4B430868-B676-4ABF-AB7E-47EC60BE06E6}" destId="{B722D0AA-1C61-4C78-9DCC-23E2C8A41857}" srcOrd="2" destOrd="0" parTransId="{B9A462DC-7EB3-44A1-BD32-693F6E0BB074}" sibTransId="{879150BC-0453-44CD-8EE0-7D25D1E3D333}"/>
    <dgm:cxn modelId="{45A64214-2253-4DE1-90C8-E4133C613F74}" type="presOf" srcId="{6B6FFB45-D033-48BE-BE50-79B408C44E10}" destId="{125FC20E-824E-4547-8E11-99FBF6FE3D3C}" srcOrd="0" destOrd="0" presId="urn:microsoft.com/office/officeart/2008/layout/AlternatingHexagons"/>
    <dgm:cxn modelId="{AC3B0C15-2E2D-4BFE-8060-EA2CE1654ABA}" srcId="{B722D0AA-1C61-4C78-9DCC-23E2C8A41857}" destId="{C14D1874-FDEA-46E2-9441-A5061EE30503}" srcOrd="0" destOrd="0" parTransId="{58BCB11E-2EF0-4581-AA4D-AA8B21396F73}" sibTransId="{253FF458-FE2B-43FD-8BB5-691BC958E329}"/>
    <dgm:cxn modelId="{3AA53024-72D2-4635-86C6-D28639C6A271}" type="presOf" srcId="{0377D9A7-61B3-47F0-9EB3-032DB4156542}" destId="{021FDA15-08BF-4327-B3E5-1303B01920E2}" srcOrd="0" destOrd="0" presId="urn:microsoft.com/office/officeart/2008/layout/AlternatingHexagons"/>
    <dgm:cxn modelId="{608FAD29-0C34-47F2-A607-AA73031DE87D}" srcId="{4B430868-B676-4ABF-AB7E-47EC60BE06E6}" destId="{0377D9A7-61B3-47F0-9EB3-032DB4156542}" srcOrd="0" destOrd="0" parTransId="{12E22522-24F1-4A2B-AADB-7AA473635569}" sibTransId="{B088FF44-8EE4-471B-BA51-7693E25B4B80}"/>
    <dgm:cxn modelId="{336FCA2C-C958-4E2B-919D-07ABDCDDBF17}" type="presOf" srcId="{F75DBE31-DF14-429E-90A2-E158370F94E4}" destId="{EE1647CF-3CCB-41CE-B706-525A447B7FD6}" srcOrd="0" destOrd="0" presId="urn:microsoft.com/office/officeart/2008/layout/AlternatingHexagons"/>
    <dgm:cxn modelId="{8806E835-7120-486D-883C-D4380CFC787D}" type="presOf" srcId="{7A48132D-F9FB-4230-A213-522238BD8FAF}" destId="{F2BCF1DD-BB27-4F64-AF23-3FDD537D82D5}" srcOrd="0" destOrd="0" presId="urn:microsoft.com/office/officeart/2008/layout/AlternatingHexagons"/>
    <dgm:cxn modelId="{E98D673B-0DEB-4412-A8F4-9E352C834EBB}" srcId="{4B430868-B676-4ABF-AB7E-47EC60BE06E6}" destId="{706BE14C-5E48-4554-A181-A6BAE2FD38F9}" srcOrd="3" destOrd="0" parTransId="{C86FC69A-F27A-4749-B111-61B357945137}" sibTransId="{78969A1D-0B6A-4497-A3BA-D6CDCE3D2B23}"/>
    <dgm:cxn modelId="{98301562-9395-45F9-ACAE-BDC393996617}" srcId="{4B430868-B676-4ABF-AB7E-47EC60BE06E6}" destId="{6B6FFB45-D033-48BE-BE50-79B408C44E10}" srcOrd="4" destOrd="0" parTransId="{C514B862-7EEF-411A-81CF-2CC4F5439AD7}" sibTransId="{7A48132D-F9FB-4230-A213-522238BD8FAF}"/>
    <dgm:cxn modelId="{FF677D44-3103-49FF-AAB8-A16ADB752054}" srcId="{706BE14C-5E48-4554-A181-A6BAE2FD38F9}" destId="{0B053524-5677-4ECC-9076-127122970B36}" srcOrd="0" destOrd="0" parTransId="{AE31B939-D874-45C4-B4DE-D9F779C9842C}" sibTransId="{5538B58C-F795-484D-A1CE-C1F9E2E0C019}"/>
    <dgm:cxn modelId="{52EEAC45-081D-40D1-93D1-3232134FE6DE}" srcId="{4B430868-B676-4ABF-AB7E-47EC60BE06E6}" destId="{0A2592ED-A93E-4085-A440-EFB438D3DCA3}" srcOrd="1" destOrd="0" parTransId="{02155558-D38A-49EE-BD93-38A5DF86E0EF}" sibTransId="{D41D94E2-BF63-4189-B157-C79769D7C36B}"/>
    <dgm:cxn modelId="{F89F004C-9653-49EC-A516-CAECDC38B306}" srcId="{0A2592ED-A93E-4085-A440-EFB438D3DCA3}" destId="{136505C1-C160-47E1-B45C-C5B81F1BCCCA}" srcOrd="0" destOrd="0" parTransId="{4D27B671-87CA-47D7-BBAF-F24E3B9DA560}" sibTransId="{E178F4D7-E4FA-461C-8525-715D874B00B9}"/>
    <dgm:cxn modelId="{3BD8AD4D-4D4B-4BE0-9512-583D0F0FC079}" type="presOf" srcId="{78969A1D-0B6A-4497-A3BA-D6CDCE3D2B23}" destId="{9A960214-30A7-4AC9-BF92-4C3F87E21DC7}" srcOrd="0" destOrd="0" presId="urn:microsoft.com/office/officeart/2008/layout/AlternatingHexagons"/>
    <dgm:cxn modelId="{B825C755-4CE3-4AA0-AA07-CCB920441821}" type="presOf" srcId="{C14D1874-FDEA-46E2-9441-A5061EE30503}" destId="{137A9648-9DAE-410C-8157-774E822A3428}" srcOrd="0" destOrd="0" presId="urn:microsoft.com/office/officeart/2008/layout/AlternatingHexagons"/>
    <dgm:cxn modelId="{4E80CB75-22FF-433F-BD86-F1D6BA5D0AED}" type="presOf" srcId="{879150BC-0453-44CD-8EE0-7D25D1E3D333}" destId="{3ECDD6E5-1041-4E2A-860A-1FFE82690D4D}" srcOrd="0" destOrd="0" presId="urn:microsoft.com/office/officeart/2008/layout/AlternatingHexagons"/>
    <dgm:cxn modelId="{4E761279-96DC-4FCB-AC32-A39C26834972}" type="presOf" srcId="{136505C1-C160-47E1-B45C-C5B81F1BCCCA}" destId="{62D1FBE2-F8A3-45AD-BB74-CC8A4B4CF355}" srcOrd="0" destOrd="0" presId="urn:microsoft.com/office/officeart/2008/layout/AlternatingHexagons"/>
    <dgm:cxn modelId="{854FA67A-F498-4B36-A08D-7FA19E6DAD46}" type="presOf" srcId="{B088FF44-8EE4-471B-BA51-7693E25B4B80}" destId="{62C7BB6E-8AF8-4E12-8D28-587480A181D6}" srcOrd="0" destOrd="0" presId="urn:microsoft.com/office/officeart/2008/layout/AlternatingHexagons"/>
    <dgm:cxn modelId="{2584687D-203D-499D-AAC2-886C4E4CFB77}" srcId="{6B6FFB45-D033-48BE-BE50-79B408C44E10}" destId="{F75DBE31-DF14-429E-90A2-E158370F94E4}" srcOrd="0" destOrd="0" parTransId="{AB68F302-FEA7-4420-B411-7458335E26B0}" sibTransId="{44FACBEA-6EFE-4394-9043-A969B4945325}"/>
    <dgm:cxn modelId="{4C428799-0CE6-4AE4-BDA4-D802ED159DC6}" type="presOf" srcId="{0B053524-5677-4ECC-9076-127122970B36}" destId="{E24CDF39-7A51-4B1D-B849-6733AE30B66E}" srcOrd="0" destOrd="0" presId="urn:microsoft.com/office/officeart/2008/layout/AlternatingHexagons"/>
    <dgm:cxn modelId="{549F8BBC-BDB8-4F09-92B0-F2D54833C956}" type="presOf" srcId="{D41D94E2-BF63-4189-B157-C79769D7C36B}" destId="{B2B2508F-520A-43A7-A272-5DADE1AAC1AE}" srcOrd="0" destOrd="0" presId="urn:microsoft.com/office/officeart/2008/layout/AlternatingHexagons"/>
    <dgm:cxn modelId="{430E58CB-77C0-41E1-81EC-DE2093D1533E}" type="presOf" srcId="{706BE14C-5E48-4554-A181-A6BAE2FD38F9}" destId="{D2678BFA-D506-4342-94A2-E4812FDA37B0}" srcOrd="0" destOrd="0" presId="urn:microsoft.com/office/officeart/2008/layout/AlternatingHexagons"/>
    <dgm:cxn modelId="{B5ABE8CE-3B73-4862-9F78-641EDD8414C6}" type="presOf" srcId="{0A2592ED-A93E-4085-A440-EFB438D3DCA3}" destId="{1360DCEB-BEB5-4C2B-847B-2F1AA145ECB7}" srcOrd="0" destOrd="0" presId="urn:microsoft.com/office/officeart/2008/layout/AlternatingHexagons"/>
    <dgm:cxn modelId="{295675D4-6D7E-41FC-9392-67AE6681265F}" type="presOf" srcId="{E1F10683-34AE-42D6-89F1-46A2F6CC1D01}" destId="{323920E1-4B40-411C-A29A-32E6FD1DA3C9}" srcOrd="0" destOrd="0" presId="urn:microsoft.com/office/officeart/2008/layout/AlternatingHexagons"/>
    <dgm:cxn modelId="{D0A84BDC-0AC0-47E2-B8E8-44E062E96925}" type="presOf" srcId="{B722D0AA-1C61-4C78-9DCC-23E2C8A41857}" destId="{11CC9EAC-782D-4FFC-ADD6-79DAF5716AA0}" srcOrd="0" destOrd="0" presId="urn:microsoft.com/office/officeart/2008/layout/AlternatingHexagons"/>
    <dgm:cxn modelId="{1654FEDD-544C-413C-8D9E-47C913AD4C86}" srcId="{0377D9A7-61B3-47F0-9EB3-032DB4156542}" destId="{E1F10683-34AE-42D6-89F1-46A2F6CC1D01}" srcOrd="0" destOrd="0" parTransId="{615C194D-BC1C-4C3D-AD98-836C3C0A278B}" sibTransId="{47CC1342-082F-4D35-9B58-C8BA9DE68E94}"/>
    <dgm:cxn modelId="{24C974D0-7CFB-4F39-AD64-5852F9F1F245}" type="presParOf" srcId="{F59BD73B-76D8-4254-ADAB-E1FA5E70216A}" destId="{B96A1092-4F91-4339-94FF-5C3F600C6200}" srcOrd="0" destOrd="0" presId="urn:microsoft.com/office/officeart/2008/layout/AlternatingHexagons"/>
    <dgm:cxn modelId="{8F707E69-787A-4773-B9B2-09E02AF59DD9}" type="presParOf" srcId="{B96A1092-4F91-4339-94FF-5C3F600C6200}" destId="{021FDA15-08BF-4327-B3E5-1303B01920E2}" srcOrd="0" destOrd="0" presId="urn:microsoft.com/office/officeart/2008/layout/AlternatingHexagons"/>
    <dgm:cxn modelId="{A767D580-EF72-472E-B0D1-3B9A9F778A6F}" type="presParOf" srcId="{B96A1092-4F91-4339-94FF-5C3F600C6200}" destId="{323920E1-4B40-411C-A29A-32E6FD1DA3C9}" srcOrd="1" destOrd="0" presId="urn:microsoft.com/office/officeart/2008/layout/AlternatingHexagons"/>
    <dgm:cxn modelId="{C4714078-01F0-4FED-8700-FDA7C8A28062}" type="presParOf" srcId="{B96A1092-4F91-4339-94FF-5C3F600C6200}" destId="{ABC3CD3F-2FDD-4677-AFF5-5035CEFD7F44}" srcOrd="2" destOrd="0" presId="urn:microsoft.com/office/officeart/2008/layout/AlternatingHexagons"/>
    <dgm:cxn modelId="{DAEAF7E5-D1C2-4DAD-B769-9A3277959592}" type="presParOf" srcId="{B96A1092-4F91-4339-94FF-5C3F600C6200}" destId="{4B700188-F483-4B0E-9093-63E1A4FC44E4}" srcOrd="3" destOrd="0" presId="urn:microsoft.com/office/officeart/2008/layout/AlternatingHexagons"/>
    <dgm:cxn modelId="{C286E23C-0380-4B15-8117-BB9C01F72183}" type="presParOf" srcId="{B96A1092-4F91-4339-94FF-5C3F600C6200}" destId="{62C7BB6E-8AF8-4E12-8D28-587480A181D6}" srcOrd="4" destOrd="0" presId="urn:microsoft.com/office/officeart/2008/layout/AlternatingHexagons"/>
    <dgm:cxn modelId="{EF0DCAA0-43D5-47AE-AC8B-EB42D5304D61}" type="presParOf" srcId="{F59BD73B-76D8-4254-ADAB-E1FA5E70216A}" destId="{45A9F85D-8F6B-4095-87ED-C02E75B96615}" srcOrd="1" destOrd="0" presId="urn:microsoft.com/office/officeart/2008/layout/AlternatingHexagons"/>
    <dgm:cxn modelId="{212596B8-CFCD-47C3-955F-614B6DBFCCD8}" type="presParOf" srcId="{F59BD73B-76D8-4254-ADAB-E1FA5E70216A}" destId="{90C3B424-E712-458D-8E5A-706D0941D3A6}" srcOrd="2" destOrd="0" presId="urn:microsoft.com/office/officeart/2008/layout/AlternatingHexagons"/>
    <dgm:cxn modelId="{BDE2C5A5-CAC2-4C3E-994F-D1B7FCEC9A46}" type="presParOf" srcId="{90C3B424-E712-458D-8E5A-706D0941D3A6}" destId="{1360DCEB-BEB5-4C2B-847B-2F1AA145ECB7}" srcOrd="0" destOrd="0" presId="urn:microsoft.com/office/officeart/2008/layout/AlternatingHexagons"/>
    <dgm:cxn modelId="{1A6ECDC1-340C-4EB2-8293-3F46B320F2AA}" type="presParOf" srcId="{90C3B424-E712-458D-8E5A-706D0941D3A6}" destId="{62D1FBE2-F8A3-45AD-BB74-CC8A4B4CF355}" srcOrd="1" destOrd="0" presId="urn:microsoft.com/office/officeart/2008/layout/AlternatingHexagons"/>
    <dgm:cxn modelId="{BA4EED60-ABEC-4B08-BFD1-624A8DA1ABBA}" type="presParOf" srcId="{90C3B424-E712-458D-8E5A-706D0941D3A6}" destId="{8BF52864-D5CF-478E-BC12-AEF3D0F34158}" srcOrd="2" destOrd="0" presId="urn:microsoft.com/office/officeart/2008/layout/AlternatingHexagons"/>
    <dgm:cxn modelId="{0BE7279B-B27B-47FE-9277-84398D379B5C}" type="presParOf" srcId="{90C3B424-E712-458D-8E5A-706D0941D3A6}" destId="{5810E133-6D24-459C-9CB8-6584C7C8CC73}" srcOrd="3" destOrd="0" presId="urn:microsoft.com/office/officeart/2008/layout/AlternatingHexagons"/>
    <dgm:cxn modelId="{43E8EB0D-DFEF-4C30-B38E-D935F754870A}" type="presParOf" srcId="{90C3B424-E712-458D-8E5A-706D0941D3A6}" destId="{B2B2508F-520A-43A7-A272-5DADE1AAC1AE}" srcOrd="4" destOrd="0" presId="urn:microsoft.com/office/officeart/2008/layout/AlternatingHexagons"/>
    <dgm:cxn modelId="{4F07B86D-4148-46BD-AAD6-2D14A7FE8D30}" type="presParOf" srcId="{F59BD73B-76D8-4254-ADAB-E1FA5E70216A}" destId="{9422DBCB-AF38-4CA8-A854-6E9CD4ECC416}" srcOrd="3" destOrd="0" presId="urn:microsoft.com/office/officeart/2008/layout/AlternatingHexagons"/>
    <dgm:cxn modelId="{F5504BF8-A470-4AF8-A7C3-2BA1D57A7E05}" type="presParOf" srcId="{F59BD73B-76D8-4254-ADAB-E1FA5E70216A}" destId="{50B78A59-5927-4DD8-986C-C078C092015D}" srcOrd="4" destOrd="0" presId="urn:microsoft.com/office/officeart/2008/layout/AlternatingHexagons"/>
    <dgm:cxn modelId="{12C1A5A7-BD2E-432D-98B0-E28AABE4A110}" type="presParOf" srcId="{50B78A59-5927-4DD8-986C-C078C092015D}" destId="{11CC9EAC-782D-4FFC-ADD6-79DAF5716AA0}" srcOrd="0" destOrd="0" presId="urn:microsoft.com/office/officeart/2008/layout/AlternatingHexagons"/>
    <dgm:cxn modelId="{7ED98332-7D26-49E3-8F60-45E86297687F}" type="presParOf" srcId="{50B78A59-5927-4DD8-986C-C078C092015D}" destId="{137A9648-9DAE-410C-8157-774E822A3428}" srcOrd="1" destOrd="0" presId="urn:microsoft.com/office/officeart/2008/layout/AlternatingHexagons"/>
    <dgm:cxn modelId="{AEEE9973-6DD6-4CD2-8D93-8E3A1397CF08}" type="presParOf" srcId="{50B78A59-5927-4DD8-986C-C078C092015D}" destId="{4C922900-9A20-4AD1-B8CE-F022B33EBF75}" srcOrd="2" destOrd="0" presId="urn:microsoft.com/office/officeart/2008/layout/AlternatingHexagons"/>
    <dgm:cxn modelId="{011BB19B-97C8-431F-A558-70975B956F9D}" type="presParOf" srcId="{50B78A59-5927-4DD8-986C-C078C092015D}" destId="{76896E99-37AD-4700-9D27-1F61E9B08DD4}" srcOrd="3" destOrd="0" presId="urn:microsoft.com/office/officeart/2008/layout/AlternatingHexagons"/>
    <dgm:cxn modelId="{92CB2CB7-1DEA-4E6F-A847-56CFC7DD7566}" type="presParOf" srcId="{50B78A59-5927-4DD8-986C-C078C092015D}" destId="{3ECDD6E5-1041-4E2A-860A-1FFE82690D4D}" srcOrd="4" destOrd="0" presId="urn:microsoft.com/office/officeart/2008/layout/AlternatingHexagons"/>
    <dgm:cxn modelId="{85E959F2-60FE-4732-B7D7-B83121036C86}" type="presParOf" srcId="{F59BD73B-76D8-4254-ADAB-E1FA5E70216A}" destId="{1522785E-1989-4A25-AFBE-9F03034EA310}" srcOrd="5" destOrd="0" presId="urn:microsoft.com/office/officeart/2008/layout/AlternatingHexagons"/>
    <dgm:cxn modelId="{3C6DD6F0-4EEF-4E81-BAAF-FD42B77FF43E}" type="presParOf" srcId="{F59BD73B-76D8-4254-ADAB-E1FA5E70216A}" destId="{1E789F2D-6D38-4173-91F8-D226B9FC30EB}" srcOrd="6" destOrd="0" presId="urn:microsoft.com/office/officeart/2008/layout/AlternatingHexagons"/>
    <dgm:cxn modelId="{506AC069-9AF9-4B49-AD9A-62AD80DEAA9D}" type="presParOf" srcId="{1E789F2D-6D38-4173-91F8-D226B9FC30EB}" destId="{D2678BFA-D506-4342-94A2-E4812FDA37B0}" srcOrd="0" destOrd="0" presId="urn:microsoft.com/office/officeart/2008/layout/AlternatingHexagons"/>
    <dgm:cxn modelId="{9F16775D-11EA-4A03-B005-1575E50D8678}" type="presParOf" srcId="{1E789F2D-6D38-4173-91F8-D226B9FC30EB}" destId="{E24CDF39-7A51-4B1D-B849-6733AE30B66E}" srcOrd="1" destOrd="0" presId="urn:microsoft.com/office/officeart/2008/layout/AlternatingHexagons"/>
    <dgm:cxn modelId="{A1C0AFAA-20DF-482B-815C-DEA8A2B4DE68}" type="presParOf" srcId="{1E789F2D-6D38-4173-91F8-D226B9FC30EB}" destId="{3E9D2F83-0549-48A4-93BC-957943FADC49}" srcOrd="2" destOrd="0" presId="urn:microsoft.com/office/officeart/2008/layout/AlternatingHexagons"/>
    <dgm:cxn modelId="{EEB2414E-5809-434C-8006-E932D0B08D90}" type="presParOf" srcId="{1E789F2D-6D38-4173-91F8-D226B9FC30EB}" destId="{CBBDF434-A58F-45E4-88A9-B77418918B88}" srcOrd="3" destOrd="0" presId="urn:microsoft.com/office/officeart/2008/layout/AlternatingHexagons"/>
    <dgm:cxn modelId="{BF9D7418-A973-4904-878B-4BF9FDF39F2E}" type="presParOf" srcId="{1E789F2D-6D38-4173-91F8-D226B9FC30EB}" destId="{9A960214-30A7-4AC9-BF92-4C3F87E21DC7}" srcOrd="4" destOrd="0" presId="urn:microsoft.com/office/officeart/2008/layout/AlternatingHexagons"/>
    <dgm:cxn modelId="{F6E8A9E7-AA7C-4AF5-A459-8314081DCD60}" type="presParOf" srcId="{F59BD73B-76D8-4254-ADAB-E1FA5E70216A}" destId="{CB0AE54D-1BCA-47CB-A986-A08C13447BAF}" srcOrd="7" destOrd="0" presId="urn:microsoft.com/office/officeart/2008/layout/AlternatingHexagons"/>
    <dgm:cxn modelId="{81DE53D4-9F54-4C10-818C-0E729E286823}" type="presParOf" srcId="{F59BD73B-76D8-4254-ADAB-E1FA5E70216A}" destId="{FF090DCC-B8C3-484C-93E3-07754D3A8081}" srcOrd="8" destOrd="0" presId="urn:microsoft.com/office/officeart/2008/layout/AlternatingHexagons"/>
    <dgm:cxn modelId="{49CC8AF9-0AFD-4D1E-85C7-7698AE018E48}" type="presParOf" srcId="{FF090DCC-B8C3-484C-93E3-07754D3A8081}" destId="{125FC20E-824E-4547-8E11-99FBF6FE3D3C}" srcOrd="0" destOrd="0" presId="urn:microsoft.com/office/officeart/2008/layout/AlternatingHexagons"/>
    <dgm:cxn modelId="{E5A8EF31-B5D4-4516-A1B8-ED19B8CF5B83}" type="presParOf" srcId="{FF090DCC-B8C3-484C-93E3-07754D3A8081}" destId="{EE1647CF-3CCB-41CE-B706-525A447B7FD6}" srcOrd="1" destOrd="0" presId="urn:microsoft.com/office/officeart/2008/layout/AlternatingHexagons"/>
    <dgm:cxn modelId="{222CAFA9-AC60-4B5F-8C04-FA0DE01DAE27}" type="presParOf" srcId="{FF090DCC-B8C3-484C-93E3-07754D3A8081}" destId="{4411B3CF-0D78-4575-B024-71C0873480FF}" srcOrd="2" destOrd="0" presId="urn:microsoft.com/office/officeart/2008/layout/AlternatingHexagons"/>
    <dgm:cxn modelId="{373DD84A-6F45-4545-9B3C-CC3B47D428A8}" type="presParOf" srcId="{FF090DCC-B8C3-484C-93E3-07754D3A8081}" destId="{DC5D4352-00FF-433B-A844-8A8D2C50A01E}" srcOrd="3" destOrd="0" presId="urn:microsoft.com/office/officeart/2008/layout/AlternatingHexagons"/>
    <dgm:cxn modelId="{CF5A130F-6282-4F86-8796-27D5DD0A84BF}" type="presParOf" srcId="{FF090DCC-B8C3-484C-93E3-07754D3A8081}" destId="{F2BCF1DD-BB27-4F64-AF23-3FDD537D82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5FCAA94-F2F8-44BE-8667-5BCBC69599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D61DF-937B-4DCA-962D-061C9AFEFC9D}">
      <dgm:prSet phldrT="[Text]"/>
      <dgm:spPr>
        <a:solidFill>
          <a:srgbClr val="092B4E"/>
        </a:solidFill>
      </dgm:spPr>
      <dgm:t>
        <a:bodyPr/>
        <a:lstStyle/>
        <a:p>
          <a:r>
            <a:rPr lang="en-US" dirty="0">
              <a:latin typeface="+mj-lt"/>
            </a:rPr>
            <a:t>Impact:</a:t>
          </a:r>
        </a:p>
      </dgm:t>
    </dgm:pt>
    <dgm:pt modelId="{396D0C5F-4C3A-4A1F-8F10-ED7577B94663}" type="par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D35A66-E430-44CE-B6E9-1B7A5ADA579F}" type="sib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0B96C27-2524-4888-807E-E8175DB907CA}">
      <dgm:prSet phldrT="[Text]"/>
      <dgm:spPr/>
      <dgm:t>
        <a:bodyPr/>
        <a:lstStyle/>
        <a:p>
          <a:r>
            <a:rPr lang="en-US" dirty="0">
              <a:latin typeface="+mj-lt"/>
            </a:rPr>
            <a:t>Harder to service
More things that can break</a:t>
          </a:r>
        </a:p>
      </dgm:t>
    </dgm:pt>
    <dgm:pt modelId="{17B5ECDD-74B6-4599-9F87-70200137AF5E}" type="par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6768EF-3296-465E-9F97-B30A21510F5B}" type="sib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02B0CA-653A-41B7-A1CE-FFC77637C842}" type="pres">
      <dgm:prSet presAssocID="{65FCAA94-F2F8-44BE-8667-5BCBC69599A1}" presName="linear" presStyleCnt="0">
        <dgm:presLayoutVars>
          <dgm:animLvl val="lvl"/>
          <dgm:resizeHandles val="exact"/>
        </dgm:presLayoutVars>
      </dgm:prSet>
      <dgm:spPr/>
    </dgm:pt>
    <dgm:pt modelId="{8E906E1C-1168-48A6-BA92-5DBBA2D4C81C}" type="pres">
      <dgm:prSet presAssocID="{65AD61DF-937B-4DCA-962D-061C9AFEFC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E3D195-3E26-4249-B569-532CB539FCAE}" type="pres">
      <dgm:prSet presAssocID="{65AD61DF-937B-4DCA-962D-061C9AFEFC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737040-24D3-43A4-BBC0-64DA2B1FABAF}" srcId="{65AD61DF-937B-4DCA-962D-061C9AFEFC9D}" destId="{E0B96C27-2524-4888-807E-E8175DB907CA}" srcOrd="0" destOrd="0" parTransId="{17B5ECDD-74B6-4599-9F87-70200137AF5E}" sibTransId="{CC6768EF-3296-465E-9F97-B30A21510F5B}"/>
    <dgm:cxn modelId="{C9C03461-4DC0-4F74-890A-894E08047F6A}" type="presOf" srcId="{65AD61DF-937B-4DCA-962D-061C9AFEFC9D}" destId="{8E906E1C-1168-48A6-BA92-5DBBA2D4C81C}" srcOrd="0" destOrd="0" presId="urn:microsoft.com/office/officeart/2005/8/layout/vList2"/>
    <dgm:cxn modelId="{AF28C849-289F-4504-8FAA-2547C0E6CBFF}" type="presOf" srcId="{65FCAA94-F2F8-44BE-8667-5BCBC69599A1}" destId="{9902B0CA-653A-41B7-A1CE-FFC77637C842}" srcOrd="0" destOrd="0" presId="urn:microsoft.com/office/officeart/2005/8/layout/vList2"/>
    <dgm:cxn modelId="{BC509F8C-8E53-4AEA-95E7-103DAC593CCA}" type="presOf" srcId="{E0B96C27-2524-4888-807E-E8175DB907CA}" destId="{B5E3D195-3E26-4249-B569-532CB539FCAE}" srcOrd="0" destOrd="0" presId="urn:microsoft.com/office/officeart/2005/8/layout/vList2"/>
    <dgm:cxn modelId="{679153BA-76EF-4875-ACAF-A10F233AB18B}" srcId="{65FCAA94-F2F8-44BE-8667-5BCBC69599A1}" destId="{65AD61DF-937B-4DCA-962D-061C9AFEFC9D}" srcOrd="0" destOrd="0" parTransId="{396D0C5F-4C3A-4A1F-8F10-ED7577B94663}" sibTransId="{60D35A66-E430-44CE-B6E9-1B7A5ADA579F}"/>
    <dgm:cxn modelId="{22F38775-E39D-4997-8672-D9304DDFDBDD}" type="presParOf" srcId="{9902B0CA-653A-41B7-A1CE-FFC77637C842}" destId="{8E906E1C-1168-48A6-BA92-5DBBA2D4C81C}" srcOrd="0" destOrd="0" presId="urn:microsoft.com/office/officeart/2005/8/layout/vList2"/>
    <dgm:cxn modelId="{CC548817-6D0D-4612-B695-ED98AF2FEE3D}" type="presParOf" srcId="{9902B0CA-653A-41B7-A1CE-FFC77637C842}" destId="{B5E3D195-3E26-4249-B569-532CB539FC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1370AAD-D3BC-4CFB-A28F-BD892BF98DD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00F78E-5315-49FD-9DDD-0A01BC500BE4}">
      <dgm:prSet phldrT="[Text]"/>
      <dgm:spPr/>
      <dgm:t>
        <a:bodyPr/>
        <a:lstStyle/>
        <a:p>
          <a:r>
            <a:rPr lang="en-US" dirty="0"/>
            <a:t>High AFUE</a:t>
          </a:r>
        </a:p>
      </dgm:t>
    </dgm:pt>
    <dgm:pt modelId="{D28CDE40-661F-400D-95D4-9E315F5210CE}" type="parTrans" cxnId="{1EE85E5A-DFE1-499D-97FF-0A188D9C73C7}">
      <dgm:prSet/>
      <dgm:spPr/>
      <dgm:t>
        <a:bodyPr/>
        <a:lstStyle/>
        <a:p>
          <a:endParaRPr lang="en-US"/>
        </a:p>
      </dgm:t>
    </dgm:pt>
    <dgm:pt modelId="{95113684-2F8C-4F5A-9CA4-C367CB716347}" type="sibTrans" cxnId="{1EE85E5A-DFE1-499D-97FF-0A188D9C73C7}">
      <dgm:prSet/>
      <dgm:spPr/>
      <dgm:t>
        <a:bodyPr/>
        <a:lstStyle/>
        <a:p>
          <a:endParaRPr lang="en-US"/>
        </a:p>
      </dgm:t>
    </dgm:pt>
    <dgm:pt modelId="{7864F3EA-9AA7-481A-92C0-24DD3FDBBF85}">
      <dgm:prSet phldrT="[Text]"/>
      <dgm:spPr/>
      <dgm:t>
        <a:bodyPr/>
        <a:lstStyle/>
        <a:p>
          <a:r>
            <a:rPr lang="en-US" dirty="0"/>
            <a:t>Lower monthly bills</a:t>
          </a:r>
        </a:p>
      </dgm:t>
    </dgm:pt>
    <dgm:pt modelId="{8573A318-A1A0-4035-AA2B-526D48999725}" type="parTrans" cxnId="{9A4AF852-E368-416B-8EBD-764AA5760C50}">
      <dgm:prSet/>
      <dgm:spPr/>
      <dgm:t>
        <a:bodyPr/>
        <a:lstStyle/>
        <a:p>
          <a:endParaRPr lang="en-US"/>
        </a:p>
      </dgm:t>
    </dgm:pt>
    <dgm:pt modelId="{4EF093CA-A578-4265-8602-F732D7BBE1E9}" type="sibTrans" cxnId="{9A4AF852-E368-416B-8EBD-764AA5760C50}">
      <dgm:prSet/>
      <dgm:spPr/>
      <dgm:t>
        <a:bodyPr/>
        <a:lstStyle/>
        <a:p>
          <a:endParaRPr lang="en-US"/>
        </a:p>
      </dgm:t>
    </dgm:pt>
    <dgm:pt modelId="{5F87A7E5-EE2B-46F2-9F16-5BB82307BD6F}">
      <dgm:prSet phldrT="[Text]"/>
      <dgm:spPr/>
      <dgm:t>
        <a:bodyPr/>
        <a:lstStyle/>
        <a:p>
          <a:r>
            <a:rPr lang="en-US" dirty="0"/>
            <a:t>Compact design</a:t>
          </a:r>
        </a:p>
      </dgm:t>
    </dgm:pt>
    <dgm:pt modelId="{8ED3194F-B991-4919-BA5F-43EA89EEC7A7}" type="parTrans" cxnId="{AD173696-5568-429C-AE3F-CFE60F56E5F4}">
      <dgm:prSet/>
      <dgm:spPr/>
      <dgm:t>
        <a:bodyPr/>
        <a:lstStyle/>
        <a:p>
          <a:endParaRPr lang="en-US"/>
        </a:p>
      </dgm:t>
    </dgm:pt>
    <dgm:pt modelId="{C2BD39EE-7B92-4C44-B662-9884FEC91197}" type="sibTrans" cxnId="{AD173696-5568-429C-AE3F-CFE60F56E5F4}">
      <dgm:prSet/>
      <dgm:spPr/>
      <dgm:t>
        <a:bodyPr/>
        <a:lstStyle/>
        <a:p>
          <a:endParaRPr lang="en-US"/>
        </a:p>
      </dgm:t>
    </dgm:pt>
    <dgm:pt modelId="{1DCBCE9D-130D-46A2-B4DB-CF457D0C0F23}">
      <dgm:prSet phldrT="[Text]"/>
      <dgm:spPr/>
      <dgm:t>
        <a:bodyPr/>
        <a:lstStyle/>
        <a:p>
          <a:r>
            <a:rPr lang="en-US" dirty="0"/>
            <a:t>More usable space</a:t>
          </a:r>
        </a:p>
      </dgm:t>
    </dgm:pt>
    <dgm:pt modelId="{C5F79DFF-C643-4037-91F8-49D69DCC3C45}" type="parTrans" cxnId="{36F49E2D-7C83-4F61-8E11-73579CAE1DE1}">
      <dgm:prSet/>
      <dgm:spPr/>
      <dgm:t>
        <a:bodyPr/>
        <a:lstStyle/>
        <a:p>
          <a:endParaRPr lang="en-US"/>
        </a:p>
      </dgm:t>
    </dgm:pt>
    <dgm:pt modelId="{7E2A81D6-11CE-4026-9BE1-99D7C1566775}" type="sibTrans" cxnId="{36F49E2D-7C83-4F61-8E11-73579CAE1DE1}">
      <dgm:prSet/>
      <dgm:spPr/>
      <dgm:t>
        <a:bodyPr/>
        <a:lstStyle/>
        <a:p>
          <a:endParaRPr lang="en-US"/>
        </a:p>
      </dgm:t>
    </dgm:pt>
    <dgm:pt modelId="{6A9D5849-7BF7-45C7-9D3A-8ADC6577890C}">
      <dgm:prSet phldrT="[Text]"/>
      <dgm:spPr/>
      <dgm:t>
        <a:bodyPr/>
        <a:lstStyle/>
        <a:p>
          <a:r>
            <a:rPr lang="en-US" dirty="0"/>
            <a:t>Superior Stainless Steel heat exchangers</a:t>
          </a:r>
        </a:p>
      </dgm:t>
    </dgm:pt>
    <dgm:pt modelId="{9A2B7AAD-E59A-47C6-A0DF-0BC29BB4078D}" type="parTrans" cxnId="{7E2738E7-E352-4C8C-B583-86E770ECB4DD}">
      <dgm:prSet/>
      <dgm:spPr/>
      <dgm:t>
        <a:bodyPr/>
        <a:lstStyle/>
        <a:p>
          <a:endParaRPr lang="en-US"/>
        </a:p>
      </dgm:t>
    </dgm:pt>
    <dgm:pt modelId="{80E93F34-5722-46D5-94E4-47A285DFBF23}" type="sibTrans" cxnId="{7E2738E7-E352-4C8C-B583-86E770ECB4DD}">
      <dgm:prSet/>
      <dgm:spPr/>
      <dgm:t>
        <a:bodyPr/>
        <a:lstStyle/>
        <a:p>
          <a:endParaRPr lang="en-US"/>
        </a:p>
      </dgm:t>
    </dgm:pt>
    <dgm:pt modelId="{24F30ED4-FF67-4FFC-B170-D29670D3F8D9}">
      <dgm:prSet phldrT="[Text]"/>
      <dgm:spPr/>
      <dgm:t>
        <a:bodyPr/>
        <a:lstStyle/>
        <a:p>
          <a:r>
            <a:rPr lang="en-US" dirty="0"/>
            <a:t>Longevity &amp; reliability</a:t>
          </a:r>
        </a:p>
      </dgm:t>
    </dgm:pt>
    <dgm:pt modelId="{43E6BC55-B6E3-4841-87DF-215E23F6F1E6}" type="parTrans" cxnId="{667DB6F6-C09D-4540-B64C-BC74110D0B82}">
      <dgm:prSet/>
      <dgm:spPr/>
      <dgm:t>
        <a:bodyPr/>
        <a:lstStyle/>
        <a:p>
          <a:endParaRPr lang="en-US"/>
        </a:p>
      </dgm:t>
    </dgm:pt>
    <dgm:pt modelId="{A8DC6282-52E7-45D7-8953-FE3934C90268}" type="sibTrans" cxnId="{667DB6F6-C09D-4540-B64C-BC74110D0B82}">
      <dgm:prSet/>
      <dgm:spPr/>
      <dgm:t>
        <a:bodyPr/>
        <a:lstStyle/>
        <a:p>
          <a:endParaRPr lang="en-US"/>
        </a:p>
      </dgm:t>
    </dgm:pt>
    <dgm:pt modelId="{E631FBD1-651D-47C5-85D8-D28BA5D900DF}">
      <dgm:prSet phldrT="[Text]"/>
      <dgm:spPr/>
      <dgm:t>
        <a:bodyPr/>
        <a:lstStyle/>
        <a:p>
          <a:r>
            <a:rPr lang="en-US" dirty="0"/>
            <a:t>Simultaneous Performance</a:t>
          </a:r>
        </a:p>
      </dgm:t>
    </dgm:pt>
    <dgm:pt modelId="{603596BE-8758-4E59-AC87-089C9B1F9E67}" type="parTrans" cxnId="{17049011-202D-428B-980A-10B4F8C8838B}">
      <dgm:prSet/>
      <dgm:spPr/>
      <dgm:t>
        <a:bodyPr/>
        <a:lstStyle/>
        <a:p>
          <a:endParaRPr lang="en-US"/>
        </a:p>
      </dgm:t>
    </dgm:pt>
    <dgm:pt modelId="{4FE716A0-A295-41FE-B56F-FE3EF70F3094}" type="sibTrans" cxnId="{17049011-202D-428B-980A-10B4F8C8838B}">
      <dgm:prSet/>
      <dgm:spPr/>
      <dgm:t>
        <a:bodyPr/>
        <a:lstStyle/>
        <a:p>
          <a:endParaRPr lang="en-US"/>
        </a:p>
      </dgm:t>
    </dgm:pt>
    <dgm:pt modelId="{83F39650-BBD9-4EC8-847C-7C272FB5F963}">
      <dgm:prSet phldrT="[Text]"/>
      <dgm:spPr/>
      <dgm:t>
        <a:bodyPr/>
        <a:lstStyle/>
        <a:p>
          <a:r>
            <a:rPr lang="en-US"/>
            <a:t>Uninterrupted Comfort</a:t>
          </a:r>
          <a:endParaRPr lang="en-US" dirty="0"/>
        </a:p>
      </dgm:t>
    </dgm:pt>
    <dgm:pt modelId="{ABF118E1-9059-4C5A-9D29-A6AEBB91ACC1}" type="parTrans" cxnId="{99A2C331-430D-4F01-8C45-E603972ACCBB}">
      <dgm:prSet/>
      <dgm:spPr/>
      <dgm:t>
        <a:bodyPr/>
        <a:lstStyle/>
        <a:p>
          <a:endParaRPr lang="en-US"/>
        </a:p>
      </dgm:t>
    </dgm:pt>
    <dgm:pt modelId="{80A9001E-6829-422C-8167-BF2D05BD6D56}" type="sibTrans" cxnId="{99A2C331-430D-4F01-8C45-E603972ACCBB}">
      <dgm:prSet/>
      <dgm:spPr/>
      <dgm:t>
        <a:bodyPr/>
        <a:lstStyle/>
        <a:p>
          <a:endParaRPr lang="en-US"/>
        </a:p>
      </dgm:t>
    </dgm:pt>
    <dgm:pt modelId="{E6888797-3A85-4F92-9666-E0D7B6BF0CA0}" type="pres">
      <dgm:prSet presAssocID="{31370AAD-D3BC-4CFB-A28F-BD892BF98DD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179B452-89ED-4644-9FA0-6C9FA9CD6FDF}" type="pres">
      <dgm:prSet presAssocID="{8B00F78E-5315-49FD-9DDD-0A01BC500BE4}" presName="horFlow" presStyleCnt="0"/>
      <dgm:spPr/>
    </dgm:pt>
    <dgm:pt modelId="{336B81D3-68FF-41AE-A1FD-35E55D502880}" type="pres">
      <dgm:prSet presAssocID="{8B00F78E-5315-49FD-9DDD-0A01BC500BE4}" presName="bigChev" presStyleLbl="node1" presStyleIdx="0" presStyleCnt="4"/>
      <dgm:spPr/>
    </dgm:pt>
    <dgm:pt modelId="{03D0BCC7-626E-4EC7-972F-095CFB807121}" type="pres">
      <dgm:prSet presAssocID="{8573A318-A1A0-4035-AA2B-526D48999725}" presName="parTrans" presStyleCnt="0"/>
      <dgm:spPr/>
    </dgm:pt>
    <dgm:pt modelId="{074E3565-5FB3-41CC-B803-62B52D629C65}" type="pres">
      <dgm:prSet presAssocID="{7864F3EA-9AA7-481A-92C0-24DD3FDBBF85}" presName="node" presStyleLbl="alignAccFollowNode1" presStyleIdx="0" presStyleCnt="4">
        <dgm:presLayoutVars>
          <dgm:bulletEnabled val="1"/>
        </dgm:presLayoutVars>
      </dgm:prSet>
      <dgm:spPr/>
    </dgm:pt>
    <dgm:pt modelId="{C3FA35F7-DF80-4A4D-AE61-F1830AA2BB86}" type="pres">
      <dgm:prSet presAssocID="{8B00F78E-5315-49FD-9DDD-0A01BC500BE4}" presName="vSp" presStyleCnt="0"/>
      <dgm:spPr/>
    </dgm:pt>
    <dgm:pt modelId="{A54D137E-7164-49CF-9D23-DF724546340A}" type="pres">
      <dgm:prSet presAssocID="{5F87A7E5-EE2B-46F2-9F16-5BB82307BD6F}" presName="horFlow" presStyleCnt="0"/>
      <dgm:spPr/>
    </dgm:pt>
    <dgm:pt modelId="{3908D6BA-CA32-4821-82E3-1A81C9CCD979}" type="pres">
      <dgm:prSet presAssocID="{5F87A7E5-EE2B-46F2-9F16-5BB82307BD6F}" presName="bigChev" presStyleLbl="node1" presStyleIdx="1" presStyleCnt="4"/>
      <dgm:spPr/>
    </dgm:pt>
    <dgm:pt modelId="{10F2128B-054B-49DA-A93C-7128B0BEE3E9}" type="pres">
      <dgm:prSet presAssocID="{C5F79DFF-C643-4037-91F8-49D69DCC3C45}" presName="parTrans" presStyleCnt="0"/>
      <dgm:spPr/>
    </dgm:pt>
    <dgm:pt modelId="{7E2AB9D7-97D0-4D65-8300-216648213524}" type="pres">
      <dgm:prSet presAssocID="{1DCBCE9D-130D-46A2-B4DB-CF457D0C0F23}" presName="node" presStyleLbl="alignAccFollowNode1" presStyleIdx="1" presStyleCnt="4">
        <dgm:presLayoutVars>
          <dgm:bulletEnabled val="1"/>
        </dgm:presLayoutVars>
      </dgm:prSet>
      <dgm:spPr/>
    </dgm:pt>
    <dgm:pt modelId="{6A03E2DE-D572-4BDB-830B-18E7E1715722}" type="pres">
      <dgm:prSet presAssocID="{5F87A7E5-EE2B-46F2-9F16-5BB82307BD6F}" presName="vSp" presStyleCnt="0"/>
      <dgm:spPr/>
    </dgm:pt>
    <dgm:pt modelId="{52A78365-3EAB-422C-9188-15A7865267A8}" type="pres">
      <dgm:prSet presAssocID="{6A9D5849-7BF7-45C7-9D3A-8ADC6577890C}" presName="horFlow" presStyleCnt="0"/>
      <dgm:spPr/>
    </dgm:pt>
    <dgm:pt modelId="{64743DA3-DA49-4532-AAEF-84E6684F3312}" type="pres">
      <dgm:prSet presAssocID="{6A9D5849-7BF7-45C7-9D3A-8ADC6577890C}" presName="bigChev" presStyleLbl="node1" presStyleIdx="2" presStyleCnt="4"/>
      <dgm:spPr/>
    </dgm:pt>
    <dgm:pt modelId="{B446B391-8FAC-44F8-9B49-5899F321C2DD}" type="pres">
      <dgm:prSet presAssocID="{43E6BC55-B6E3-4841-87DF-215E23F6F1E6}" presName="parTrans" presStyleCnt="0"/>
      <dgm:spPr/>
    </dgm:pt>
    <dgm:pt modelId="{9B633DE4-12F8-4045-AC24-6DB05403901C}" type="pres">
      <dgm:prSet presAssocID="{24F30ED4-FF67-4FFC-B170-D29670D3F8D9}" presName="node" presStyleLbl="alignAccFollowNode1" presStyleIdx="2" presStyleCnt="4">
        <dgm:presLayoutVars>
          <dgm:bulletEnabled val="1"/>
        </dgm:presLayoutVars>
      </dgm:prSet>
      <dgm:spPr/>
    </dgm:pt>
    <dgm:pt modelId="{9FC508B1-6831-451F-A463-D703B2491604}" type="pres">
      <dgm:prSet presAssocID="{6A9D5849-7BF7-45C7-9D3A-8ADC6577890C}" presName="vSp" presStyleCnt="0"/>
      <dgm:spPr/>
    </dgm:pt>
    <dgm:pt modelId="{5FDA51F3-8ECE-4242-85F6-67FCA48981E3}" type="pres">
      <dgm:prSet presAssocID="{E631FBD1-651D-47C5-85D8-D28BA5D900DF}" presName="horFlow" presStyleCnt="0"/>
      <dgm:spPr/>
    </dgm:pt>
    <dgm:pt modelId="{D716E107-B436-4CAC-B587-EF2CF124E70B}" type="pres">
      <dgm:prSet presAssocID="{E631FBD1-651D-47C5-85D8-D28BA5D900DF}" presName="bigChev" presStyleLbl="node1" presStyleIdx="3" presStyleCnt="4"/>
      <dgm:spPr/>
    </dgm:pt>
    <dgm:pt modelId="{CFC3E6A0-57A6-4BE5-B9CF-9F22E4AE72F6}" type="pres">
      <dgm:prSet presAssocID="{ABF118E1-9059-4C5A-9D29-A6AEBB91ACC1}" presName="parTrans" presStyleCnt="0"/>
      <dgm:spPr/>
    </dgm:pt>
    <dgm:pt modelId="{2E682491-1166-4168-A521-1005DEF50AB1}" type="pres">
      <dgm:prSet presAssocID="{83F39650-BBD9-4EC8-847C-7C272FB5F963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058DB204-E670-434D-BFDC-40AF5D951E7D}" type="presOf" srcId="{E631FBD1-651D-47C5-85D8-D28BA5D900DF}" destId="{D716E107-B436-4CAC-B587-EF2CF124E70B}" srcOrd="0" destOrd="0" presId="urn:microsoft.com/office/officeart/2005/8/layout/lProcess3"/>
    <dgm:cxn modelId="{17049011-202D-428B-980A-10B4F8C8838B}" srcId="{31370AAD-D3BC-4CFB-A28F-BD892BF98DD7}" destId="{E631FBD1-651D-47C5-85D8-D28BA5D900DF}" srcOrd="3" destOrd="0" parTransId="{603596BE-8758-4E59-AC87-089C9B1F9E67}" sibTransId="{4FE716A0-A295-41FE-B56F-FE3EF70F3094}"/>
    <dgm:cxn modelId="{3B214222-F6AA-4FC6-9249-08A697AD03C6}" type="presOf" srcId="{31370AAD-D3BC-4CFB-A28F-BD892BF98DD7}" destId="{E6888797-3A85-4F92-9666-E0D7B6BF0CA0}" srcOrd="0" destOrd="0" presId="urn:microsoft.com/office/officeart/2005/8/layout/lProcess3"/>
    <dgm:cxn modelId="{36F49E2D-7C83-4F61-8E11-73579CAE1DE1}" srcId="{5F87A7E5-EE2B-46F2-9F16-5BB82307BD6F}" destId="{1DCBCE9D-130D-46A2-B4DB-CF457D0C0F23}" srcOrd="0" destOrd="0" parTransId="{C5F79DFF-C643-4037-91F8-49D69DCC3C45}" sibTransId="{7E2A81D6-11CE-4026-9BE1-99D7C1566775}"/>
    <dgm:cxn modelId="{99A2C331-430D-4F01-8C45-E603972ACCBB}" srcId="{E631FBD1-651D-47C5-85D8-D28BA5D900DF}" destId="{83F39650-BBD9-4EC8-847C-7C272FB5F963}" srcOrd="0" destOrd="0" parTransId="{ABF118E1-9059-4C5A-9D29-A6AEBB91ACC1}" sibTransId="{80A9001E-6829-422C-8167-BF2D05BD6D56}"/>
    <dgm:cxn modelId="{BCD0DC3B-2C9A-455E-9094-4FF5E86E3B5C}" type="presOf" srcId="{7864F3EA-9AA7-481A-92C0-24DD3FDBBF85}" destId="{074E3565-5FB3-41CC-B803-62B52D629C65}" srcOrd="0" destOrd="0" presId="urn:microsoft.com/office/officeart/2005/8/layout/lProcess3"/>
    <dgm:cxn modelId="{9A4AF852-E368-416B-8EBD-764AA5760C50}" srcId="{8B00F78E-5315-49FD-9DDD-0A01BC500BE4}" destId="{7864F3EA-9AA7-481A-92C0-24DD3FDBBF85}" srcOrd="0" destOrd="0" parTransId="{8573A318-A1A0-4035-AA2B-526D48999725}" sibTransId="{4EF093CA-A578-4265-8602-F732D7BBE1E9}"/>
    <dgm:cxn modelId="{F4FA5976-6D45-4763-979E-DF5187AC8924}" type="presOf" srcId="{24F30ED4-FF67-4FFC-B170-D29670D3F8D9}" destId="{9B633DE4-12F8-4045-AC24-6DB05403901C}" srcOrd="0" destOrd="0" presId="urn:microsoft.com/office/officeart/2005/8/layout/lProcess3"/>
    <dgm:cxn modelId="{1EE85E5A-DFE1-499D-97FF-0A188D9C73C7}" srcId="{31370AAD-D3BC-4CFB-A28F-BD892BF98DD7}" destId="{8B00F78E-5315-49FD-9DDD-0A01BC500BE4}" srcOrd="0" destOrd="0" parTransId="{D28CDE40-661F-400D-95D4-9E315F5210CE}" sibTransId="{95113684-2F8C-4F5A-9CA4-C367CB716347}"/>
    <dgm:cxn modelId="{499CC890-2DA9-4ABF-901C-24FCF5EEB0AE}" type="presOf" srcId="{5F87A7E5-EE2B-46F2-9F16-5BB82307BD6F}" destId="{3908D6BA-CA32-4821-82E3-1A81C9CCD979}" srcOrd="0" destOrd="0" presId="urn:microsoft.com/office/officeart/2005/8/layout/lProcess3"/>
    <dgm:cxn modelId="{AD173696-5568-429C-AE3F-CFE60F56E5F4}" srcId="{31370AAD-D3BC-4CFB-A28F-BD892BF98DD7}" destId="{5F87A7E5-EE2B-46F2-9F16-5BB82307BD6F}" srcOrd="1" destOrd="0" parTransId="{8ED3194F-B991-4919-BA5F-43EA89EEC7A7}" sibTransId="{C2BD39EE-7B92-4C44-B662-9884FEC91197}"/>
    <dgm:cxn modelId="{D56A83AB-D036-4D41-85AC-49EDC0C6CF28}" type="presOf" srcId="{83F39650-BBD9-4EC8-847C-7C272FB5F963}" destId="{2E682491-1166-4168-A521-1005DEF50AB1}" srcOrd="0" destOrd="0" presId="urn:microsoft.com/office/officeart/2005/8/layout/lProcess3"/>
    <dgm:cxn modelId="{C33BECDD-B7EC-4083-979C-DEC6E80AD6D2}" type="presOf" srcId="{1DCBCE9D-130D-46A2-B4DB-CF457D0C0F23}" destId="{7E2AB9D7-97D0-4D65-8300-216648213524}" srcOrd="0" destOrd="0" presId="urn:microsoft.com/office/officeart/2005/8/layout/lProcess3"/>
    <dgm:cxn modelId="{7E2738E7-E352-4C8C-B583-86E770ECB4DD}" srcId="{31370AAD-D3BC-4CFB-A28F-BD892BF98DD7}" destId="{6A9D5849-7BF7-45C7-9D3A-8ADC6577890C}" srcOrd="2" destOrd="0" parTransId="{9A2B7AAD-E59A-47C6-A0DF-0BC29BB4078D}" sibTransId="{80E93F34-5722-46D5-94E4-47A285DFBF23}"/>
    <dgm:cxn modelId="{B432ADEB-F98D-441B-8F70-CED176E1B1AC}" type="presOf" srcId="{6A9D5849-7BF7-45C7-9D3A-8ADC6577890C}" destId="{64743DA3-DA49-4532-AAEF-84E6684F3312}" srcOrd="0" destOrd="0" presId="urn:microsoft.com/office/officeart/2005/8/layout/lProcess3"/>
    <dgm:cxn modelId="{667DB6F6-C09D-4540-B64C-BC74110D0B82}" srcId="{6A9D5849-7BF7-45C7-9D3A-8ADC6577890C}" destId="{24F30ED4-FF67-4FFC-B170-D29670D3F8D9}" srcOrd="0" destOrd="0" parTransId="{43E6BC55-B6E3-4841-87DF-215E23F6F1E6}" sibTransId="{A8DC6282-52E7-45D7-8953-FE3934C90268}"/>
    <dgm:cxn modelId="{7EA23DFC-CE06-43A7-A3FF-D0334F9FACAC}" type="presOf" srcId="{8B00F78E-5315-49FD-9DDD-0A01BC500BE4}" destId="{336B81D3-68FF-41AE-A1FD-35E55D502880}" srcOrd="0" destOrd="0" presId="urn:microsoft.com/office/officeart/2005/8/layout/lProcess3"/>
    <dgm:cxn modelId="{8B729854-BE08-4768-9110-6811566FA8CF}" type="presParOf" srcId="{E6888797-3A85-4F92-9666-E0D7B6BF0CA0}" destId="{8179B452-89ED-4644-9FA0-6C9FA9CD6FDF}" srcOrd="0" destOrd="0" presId="urn:microsoft.com/office/officeart/2005/8/layout/lProcess3"/>
    <dgm:cxn modelId="{14E7F1E9-7714-4E30-A345-19233E304FAE}" type="presParOf" srcId="{8179B452-89ED-4644-9FA0-6C9FA9CD6FDF}" destId="{336B81D3-68FF-41AE-A1FD-35E55D502880}" srcOrd="0" destOrd="0" presId="urn:microsoft.com/office/officeart/2005/8/layout/lProcess3"/>
    <dgm:cxn modelId="{DDDCBC20-99FC-4078-801B-8C15BE8DA785}" type="presParOf" srcId="{8179B452-89ED-4644-9FA0-6C9FA9CD6FDF}" destId="{03D0BCC7-626E-4EC7-972F-095CFB807121}" srcOrd="1" destOrd="0" presId="urn:microsoft.com/office/officeart/2005/8/layout/lProcess3"/>
    <dgm:cxn modelId="{98200FBB-199F-4505-92B5-E6650D1BE979}" type="presParOf" srcId="{8179B452-89ED-4644-9FA0-6C9FA9CD6FDF}" destId="{074E3565-5FB3-41CC-B803-62B52D629C65}" srcOrd="2" destOrd="0" presId="urn:microsoft.com/office/officeart/2005/8/layout/lProcess3"/>
    <dgm:cxn modelId="{7273CD09-48B9-4588-B6EE-F3CDF86DD208}" type="presParOf" srcId="{E6888797-3A85-4F92-9666-E0D7B6BF0CA0}" destId="{C3FA35F7-DF80-4A4D-AE61-F1830AA2BB86}" srcOrd="1" destOrd="0" presId="urn:microsoft.com/office/officeart/2005/8/layout/lProcess3"/>
    <dgm:cxn modelId="{B56BDA35-7ACA-4059-9F77-E1C767E1110D}" type="presParOf" srcId="{E6888797-3A85-4F92-9666-E0D7B6BF0CA0}" destId="{A54D137E-7164-49CF-9D23-DF724546340A}" srcOrd="2" destOrd="0" presId="urn:microsoft.com/office/officeart/2005/8/layout/lProcess3"/>
    <dgm:cxn modelId="{D5C4FD05-3BB3-4834-B52F-69A23DA35846}" type="presParOf" srcId="{A54D137E-7164-49CF-9D23-DF724546340A}" destId="{3908D6BA-CA32-4821-82E3-1A81C9CCD979}" srcOrd="0" destOrd="0" presId="urn:microsoft.com/office/officeart/2005/8/layout/lProcess3"/>
    <dgm:cxn modelId="{0F3E1364-C011-4F08-9D83-A368B4FDA142}" type="presParOf" srcId="{A54D137E-7164-49CF-9D23-DF724546340A}" destId="{10F2128B-054B-49DA-A93C-7128B0BEE3E9}" srcOrd="1" destOrd="0" presId="urn:microsoft.com/office/officeart/2005/8/layout/lProcess3"/>
    <dgm:cxn modelId="{DE25E205-F0FA-428A-89AA-1D0377482DC1}" type="presParOf" srcId="{A54D137E-7164-49CF-9D23-DF724546340A}" destId="{7E2AB9D7-97D0-4D65-8300-216648213524}" srcOrd="2" destOrd="0" presId="urn:microsoft.com/office/officeart/2005/8/layout/lProcess3"/>
    <dgm:cxn modelId="{33C320F4-7557-4939-8C42-5E78332B672F}" type="presParOf" srcId="{E6888797-3A85-4F92-9666-E0D7B6BF0CA0}" destId="{6A03E2DE-D572-4BDB-830B-18E7E1715722}" srcOrd="3" destOrd="0" presId="urn:microsoft.com/office/officeart/2005/8/layout/lProcess3"/>
    <dgm:cxn modelId="{E3797FDE-682F-4E52-A1C0-692FC479CD66}" type="presParOf" srcId="{E6888797-3A85-4F92-9666-E0D7B6BF0CA0}" destId="{52A78365-3EAB-422C-9188-15A7865267A8}" srcOrd="4" destOrd="0" presId="urn:microsoft.com/office/officeart/2005/8/layout/lProcess3"/>
    <dgm:cxn modelId="{9E6030A1-EE6E-4503-869F-4C7FD0F60A73}" type="presParOf" srcId="{52A78365-3EAB-422C-9188-15A7865267A8}" destId="{64743DA3-DA49-4532-AAEF-84E6684F3312}" srcOrd="0" destOrd="0" presId="urn:microsoft.com/office/officeart/2005/8/layout/lProcess3"/>
    <dgm:cxn modelId="{8F83C1DF-1422-4BDD-BE1B-23509D377C9C}" type="presParOf" srcId="{52A78365-3EAB-422C-9188-15A7865267A8}" destId="{B446B391-8FAC-44F8-9B49-5899F321C2DD}" srcOrd="1" destOrd="0" presId="urn:microsoft.com/office/officeart/2005/8/layout/lProcess3"/>
    <dgm:cxn modelId="{E860AF1D-175C-4CBB-A4AD-CF508FFF1861}" type="presParOf" srcId="{52A78365-3EAB-422C-9188-15A7865267A8}" destId="{9B633DE4-12F8-4045-AC24-6DB05403901C}" srcOrd="2" destOrd="0" presId="urn:microsoft.com/office/officeart/2005/8/layout/lProcess3"/>
    <dgm:cxn modelId="{2AEE96CC-4B40-4DB4-B3CF-6D4CACA4DDB1}" type="presParOf" srcId="{E6888797-3A85-4F92-9666-E0D7B6BF0CA0}" destId="{9FC508B1-6831-451F-A463-D703B2491604}" srcOrd="5" destOrd="0" presId="urn:microsoft.com/office/officeart/2005/8/layout/lProcess3"/>
    <dgm:cxn modelId="{8986A194-B23B-47AD-A2E3-4A7038BDED83}" type="presParOf" srcId="{E6888797-3A85-4F92-9666-E0D7B6BF0CA0}" destId="{5FDA51F3-8ECE-4242-85F6-67FCA48981E3}" srcOrd="6" destOrd="0" presId="urn:microsoft.com/office/officeart/2005/8/layout/lProcess3"/>
    <dgm:cxn modelId="{48FE0CBF-1C57-4756-8A6D-53D97827A751}" type="presParOf" srcId="{5FDA51F3-8ECE-4242-85F6-67FCA48981E3}" destId="{D716E107-B436-4CAC-B587-EF2CF124E70B}" srcOrd="0" destOrd="0" presId="urn:microsoft.com/office/officeart/2005/8/layout/lProcess3"/>
    <dgm:cxn modelId="{8CF7C82A-3C3D-4540-8F49-137A695A64EC}" type="presParOf" srcId="{5FDA51F3-8ECE-4242-85F6-67FCA48981E3}" destId="{CFC3E6A0-57A6-4BE5-B9CF-9F22E4AE72F6}" srcOrd="1" destOrd="0" presId="urn:microsoft.com/office/officeart/2005/8/layout/lProcess3"/>
    <dgm:cxn modelId="{1FD3549D-7504-401F-8A20-8498B5740CAB}" type="presParOf" srcId="{5FDA51F3-8ECE-4242-85F6-67FCA48981E3}" destId="{2E682491-1166-4168-A521-1005DEF50AB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242F13A-A27B-432F-BF04-3574B758CC36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EDF7A9-6377-4F3C-B79C-0E7A42B89CA3}">
      <dgm:prSet phldrT="[Text]"/>
      <dgm:spPr/>
      <dgm:t>
        <a:bodyPr/>
        <a:lstStyle/>
        <a:p>
          <a:r>
            <a:rPr lang="en-US" dirty="0"/>
            <a:t>Homeowner</a:t>
          </a:r>
        </a:p>
      </dgm:t>
    </dgm:pt>
    <dgm:pt modelId="{C985E8BC-8CFB-4177-8374-457417D6D77F}" type="parTrans" cxnId="{B7B83506-59D5-4258-B9F6-58837C8AE9B3}">
      <dgm:prSet/>
      <dgm:spPr/>
      <dgm:t>
        <a:bodyPr/>
        <a:lstStyle/>
        <a:p>
          <a:endParaRPr lang="en-US"/>
        </a:p>
      </dgm:t>
    </dgm:pt>
    <dgm:pt modelId="{BB89CE85-8064-4DC6-9FC2-85DB26D224D5}" type="sibTrans" cxnId="{B7B83506-59D5-4258-B9F6-58837C8AE9B3}">
      <dgm:prSet/>
      <dgm:spPr/>
      <dgm:t>
        <a:bodyPr/>
        <a:lstStyle/>
        <a:p>
          <a:endParaRPr lang="en-US"/>
        </a:p>
      </dgm:t>
    </dgm:pt>
    <dgm:pt modelId="{0FFA8DC0-C302-46BE-AE88-E745B932EBC8}">
      <dgm:prSet phldrT="[Text]"/>
      <dgm:spPr/>
      <dgm:t>
        <a:bodyPr/>
        <a:lstStyle/>
        <a:p>
          <a:r>
            <a:rPr lang="en-US" dirty="0"/>
            <a:t>Contractor</a:t>
          </a:r>
        </a:p>
      </dgm:t>
    </dgm:pt>
    <dgm:pt modelId="{059CC941-D63A-42E2-B287-348C033887C1}" type="parTrans" cxnId="{55C751D9-2678-4467-A657-006BE31EDB38}">
      <dgm:prSet/>
      <dgm:spPr/>
      <dgm:t>
        <a:bodyPr/>
        <a:lstStyle/>
        <a:p>
          <a:endParaRPr lang="en-US"/>
        </a:p>
      </dgm:t>
    </dgm:pt>
    <dgm:pt modelId="{BCE56D7D-846D-4881-A895-31117E9A4434}" type="sibTrans" cxnId="{55C751D9-2678-4467-A657-006BE31EDB38}">
      <dgm:prSet/>
      <dgm:spPr/>
      <dgm:t>
        <a:bodyPr/>
        <a:lstStyle/>
        <a:p>
          <a:endParaRPr lang="en-US"/>
        </a:p>
      </dgm:t>
    </dgm:pt>
    <dgm:pt modelId="{E1142E93-5774-4C3D-84AE-3E04C000C710}">
      <dgm:prSet phldrT="[Text]"/>
      <dgm:spPr/>
      <dgm:t>
        <a:bodyPr/>
        <a:lstStyle/>
        <a:p>
          <a:r>
            <a:rPr lang="en-US" dirty="0"/>
            <a:t>Builder</a:t>
          </a:r>
        </a:p>
      </dgm:t>
    </dgm:pt>
    <dgm:pt modelId="{E938C69B-FE7E-45F0-8B2C-4D4F57028C91}" type="parTrans" cxnId="{A5A6F70F-3384-4328-B472-F16AF4682361}">
      <dgm:prSet/>
      <dgm:spPr/>
      <dgm:t>
        <a:bodyPr/>
        <a:lstStyle/>
        <a:p>
          <a:endParaRPr lang="en-US"/>
        </a:p>
      </dgm:t>
    </dgm:pt>
    <dgm:pt modelId="{0120F5C8-AB78-4657-8C32-A57EEFB126D0}" type="sibTrans" cxnId="{A5A6F70F-3384-4328-B472-F16AF4682361}">
      <dgm:prSet/>
      <dgm:spPr/>
      <dgm:t>
        <a:bodyPr/>
        <a:lstStyle/>
        <a:p>
          <a:endParaRPr lang="en-US"/>
        </a:p>
      </dgm:t>
    </dgm:pt>
    <dgm:pt modelId="{9D78C91F-7E0B-46B5-9062-625C7068A8BA}">
      <dgm:prSet phldrT="[Text]"/>
      <dgm:spPr/>
      <dgm:t>
        <a:bodyPr/>
        <a:lstStyle/>
        <a:p>
          <a:r>
            <a:rPr lang="en-US" dirty="0"/>
            <a:t>comfort, savings, peace of mind</a:t>
          </a:r>
        </a:p>
      </dgm:t>
    </dgm:pt>
    <dgm:pt modelId="{2E1A764A-2599-4BDB-867D-FE6C302FFEC2}" type="parTrans" cxnId="{926C78C2-CFF6-4689-BE88-5AAD48F7FB1A}">
      <dgm:prSet/>
      <dgm:spPr/>
      <dgm:t>
        <a:bodyPr/>
        <a:lstStyle/>
        <a:p>
          <a:endParaRPr lang="en-US"/>
        </a:p>
      </dgm:t>
    </dgm:pt>
    <dgm:pt modelId="{37802B98-A2E0-4D00-A473-DC2C2E80B510}" type="sibTrans" cxnId="{926C78C2-CFF6-4689-BE88-5AAD48F7FB1A}">
      <dgm:prSet/>
      <dgm:spPr/>
      <dgm:t>
        <a:bodyPr/>
        <a:lstStyle/>
        <a:p>
          <a:endParaRPr lang="en-US"/>
        </a:p>
      </dgm:t>
    </dgm:pt>
    <dgm:pt modelId="{C4E58A53-0741-4CF1-BC08-D46EB5685834}">
      <dgm:prSet phldrT="[Text]"/>
      <dgm:spPr/>
      <dgm:t>
        <a:bodyPr/>
        <a:lstStyle/>
        <a:p>
          <a:r>
            <a:rPr lang="en-US" dirty="0"/>
            <a:t>simple install, fewer callbacks</a:t>
          </a:r>
        </a:p>
      </dgm:t>
    </dgm:pt>
    <dgm:pt modelId="{A6796855-5DBA-4158-B3E5-D94D12DEB93E}" type="parTrans" cxnId="{59FAD3D6-8CC9-492C-980F-B25E9A06D111}">
      <dgm:prSet/>
      <dgm:spPr/>
      <dgm:t>
        <a:bodyPr/>
        <a:lstStyle/>
        <a:p>
          <a:endParaRPr lang="en-US"/>
        </a:p>
      </dgm:t>
    </dgm:pt>
    <dgm:pt modelId="{23654ECB-887C-4225-83A0-F39D338A06D6}" type="sibTrans" cxnId="{59FAD3D6-8CC9-492C-980F-B25E9A06D111}">
      <dgm:prSet/>
      <dgm:spPr/>
      <dgm:t>
        <a:bodyPr/>
        <a:lstStyle/>
        <a:p>
          <a:endParaRPr lang="en-US"/>
        </a:p>
      </dgm:t>
    </dgm:pt>
    <dgm:pt modelId="{34B01844-1B01-428B-9889-4B3775F47EE2}">
      <dgm:prSet phldrT="[Text]"/>
      <dgm:spPr/>
      <dgm:t>
        <a:bodyPr/>
        <a:lstStyle/>
        <a:p>
          <a:r>
            <a:rPr lang="en-US" dirty="0"/>
            <a:t>cost‑effective, compact, code‑friendly</a:t>
          </a:r>
        </a:p>
      </dgm:t>
    </dgm:pt>
    <dgm:pt modelId="{28C2ABEF-32DA-443D-835E-B525C880CDBB}" type="parTrans" cxnId="{15E79585-E11F-4574-9AC3-D1993D2C0C4E}">
      <dgm:prSet/>
      <dgm:spPr/>
      <dgm:t>
        <a:bodyPr/>
        <a:lstStyle/>
        <a:p>
          <a:endParaRPr lang="en-US"/>
        </a:p>
      </dgm:t>
    </dgm:pt>
    <dgm:pt modelId="{ECF7F6D6-DF9B-49B6-B250-9210A429F859}" type="sibTrans" cxnId="{15E79585-E11F-4574-9AC3-D1993D2C0C4E}">
      <dgm:prSet/>
      <dgm:spPr/>
      <dgm:t>
        <a:bodyPr/>
        <a:lstStyle/>
        <a:p>
          <a:endParaRPr lang="en-US"/>
        </a:p>
      </dgm:t>
    </dgm:pt>
    <dgm:pt modelId="{86571B37-05EC-45B8-9BBE-B7F07273AFD0}" type="pres">
      <dgm:prSet presAssocID="{6242F13A-A27B-432F-BF04-3574B758CC36}" presName="linearFlow" presStyleCnt="0">
        <dgm:presLayoutVars>
          <dgm:dir/>
          <dgm:resizeHandles val="exact"/>
        </dgm:presLayoutVars>
      </dgm:prSet>
      <dgm:spPr/>
    </dgm:pt>
    <dgm:pt modelId="{BC47BE56-666F-4C85-B58C-72CD813CDF74}" type="pres">
      <dgm:prSet presAssocID="{B1EDF7A9-6377-4F3C-B79C-0E7A42B89CA3}" presName="composite" presStyleCnt="0"/>
      <dgm:spPr/>
    </dgm:pt>
    <dgm:pt modelId="{DE9B4BD4-D041-4B02-A33B-B2935D35857C}" type="pres">
      <dgm:prSet presAssocID="{B1EDF7A9-6377-4F3C-B79C-0E7A42B89CA3}" presName="imgShp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080A084-9FF8-41EE-8D63-A81670AC6E4F}" type="pres">
      <dgm:prSet presAssocID="{B1EDF7A9-6377-4F3C-B79C-0E7A42B89CA3}" presName="txShp" presStyleLbl="node1" presStyleIdx="0" presStyleCnt="3">
        <dgm:presLayoutVars>
          <dgm:bulletEnabled val="1"/>
        </dgm:presLayoutVars>
      </dgm:prSet>
      <dgm:spPr/>
    </dgm:pt>
    <dgm:pt modelId="{146FED3E-FC55-44CE-AAF0-641F0491E273}" type="pres">
      <dgm:prSet presAssocID="{BB89CE85-8064-4DC6-9FC2-85DB26D224D5}" presName="spacing" presStyleCnt="0"/>
      <dgm:spPr/>
    </dgm:pt>
    <dgm:pt modelId="{ED787693-15EF-45C1-8B54-B786B751AF5E}" type="pres">
      <dgm:prSet presAssocID="{0FFA8DC0-C302-46BE-AE88-E745B932EBC8}" presName="composite" presStyleCnt="0"/>
      <dgm:spPr/>
    </dgm:pt>
    <dgm:pt modelId="{36C18A19-27B1-43E3-90B0-F1B80A06A1F9}" type="pres">
      <dgm:prSet presAssocID="{0FFA8DC0-C302-46BE-AE88-E745B932EBC8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7D57E5F8-C8D4-4EB7-9CDA-2B1B77A3A4CC}" type="pres">
      <dgm:prSet presAssocID="{0FFA8DC0-C302-46BE-AE88-E745B932EBC8}" presName="txShp" presStyleLbl="node1" presStyleIdx="1" presStyleCnt="3">
        <dgm:presLayoutVars>
          <dgm:bulletEnabled val="1"/>
        </dgm:presLayoutVars>
      </dgm:prSet>
      <dgm:spPr/>
    </dgm:pt>
    <dgm:pt modelId="{82225707-6FA7-42C4-8E01-5116003688FC}" type="pres">
      <dgm:prSet presAssocID="{BCE56D7D-846D-4881-A895-31117E9A4434}" presName="spacing" presStyleCnt="0"/>
      <dgm:spPr/>
    </dgm:pt>
    <dgm:pt modelId="{EDCAF09E-3891-4E70-B84B-D55F9E73A1AE}" type="pres">
      <dgm:prSet presAssocID="{E1142E93-5774-4C3D-84AE-3E04C000C710}" presName="composite" presStyleCnt="0"/>
      <dgm:spPr/>
    </dgm:pt>
    <dgm:pt modelId="{40D75257-91B6-4741-B2DB-39B65DE232DC}" type="pres">
      <dgm:prSet presAssocID="{E1142E93-5774-4C3D-84AE-3E04C000C710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</dgm:spPr>
    </dgm:pt>
    <dgm:pt modelId="{467C0D49-78FE-412D-9D03-EA698925DC29}" type="pres">
      <dgm:prSet presAssocID="{E1142E93-5774-4C3D-84AE-3E04C000C710}" presName="txShp" presStyleLbl="node1" presStyleIdx="2" presStyleCnt="3">
        <dgm:presLayoutVars>
          <dgm:bulletEnabled val="1"/>
        </dgm:presLayoutVars>
      </dgm:prSet>
      <dgm:spPr/>
    </dgm:pt>
  </dgm:ptLst>
  <dgm:cxnLst>
    <dgm:cxn modelId="{B7B83506-59D5-4258-B9F6-58837C8AE9B3}" srcId="{6242F13A-A27B-432F-BF04-3574B758CC36}" destId="{B1EDF7A9-6377-4F3C-B79C-0E7A42B89CA3}" srcOrd="0" destOrd="0" parTransId="{C985E8BC-8CFB-4177-8374-457417D6D77F}" sibTransId="{BB89CE85-8064-4DC6-9FC2-85DB26D224D5}"/>
    <dgm:cxn modelId="{A5A6F70F-3384-4328-B472-F16AF4682361}" srcId="{6242F13A-A27B-432F-BF04-3574B758CC36}" destId="{E1142E93-5774-4C3D-84AE-3E04C000C710}" srcOrd="2" destOrd="0" parTransId="{E938C69B-FE7E-45F0-8B2C-4D4F57028C91}" sibTransId="{0120F5C8-AB78-4657-8C32-A57EEFB126D0}"/>
    <dgm:cxn modelId="{A059411F-119A-4067-8C3B-72265E792A93}" type="presOf" srcId="{34B01844-1B01-428B-9889-4B3775F47EE2}" destId="{467C0D49-78FE-412D-9D03-EA698925DC29}" srcOrd="0" destOrd="1" presId="urn:microsoft.com/office/officeart/2005/8/layout/vList3"/>
    <dgm:cxn modelId="{614E103E-3492-4184-BE81-78E2E8EA001A}" type="presOf" srcId="{6242F13A-A27B-432F-BF04-3574B758CC36}" destId="{86571B37-05EC-45B8-9BBE-B7F07273AFD0}" srcOrd="0" destOrd="0" presId="urn:microsoft.com/office/officeart/2005/8/layout/vList3"/>
    <dgm:cxn modelId="{D0118845-47EA-4E1C-9C75-CD7B04831A4A}" type="presOf" srcId="{0FFA8DC0-C302-46BE-AE88-E745B932EBC8}" destId="{7D57E5F8-C8D4-4EB7-9CDA-2B1B77A3A4CC}" srcOrd="0" destOrd="0" presId="urn:microsoft.com/office/officeart/2005/8/layout/vList3"/>
    <dgm:cxn modelId="{B69B0C4C-1F9C-4735-BFD7-A6E40CE4B409}" type="presOf" srcId="{B1EDF7A9-6377-4F3C-B79C-0E7A42B89CA3}" destId="{5080A084-9FF8-41EE-8D63-A81670AC6E4F}" srcOrd="0" destOrd="0" presId="urn:microsoft.com/office/officeart/2005/8/layout/vList3"/>
    <dgm:cxn modelId="{83203C71-0EBB-4C2B-90DF-73EBB151A112}" type="presOf" srcId="{C4E58A53-0741-4CF1-BC08-D46EB5685834}" destId="{7D57E5F8-C8D4-4EB7-9CDA-2B1B77A3A4CC}" srcOrd="0" destOrd="1" presId="urn:microsoft.com/office/officeart/2005/8/layout/vList3"/>
    <dgm:cxn modelId="{15E79585-E11F-4574-9AC3-D1993D2C0C4E}" srcId="{E1142E93-5774-4C3D-84AE-3E04C000C710}" destId="{34B01844-1B01-428B-9889-4B3775F47EE2}" srcOrd="0" destOrd="0" parTransId="{28C2ABEF-32DA-443D-835E-B525C880CDBB}" sibTransId="{ECF7F6D6-DF9B-49B6-B250-9210A429F859}"/>
    <dgm:cxn modelId="{31FBB298-0996-449A-A308-5850D610D907}" type="presOf" srcId="{E1142E93-5774-4C3D-84AE-3E04C000C710}" destId="{467C0D49-78FE-412D-9D03-EA698925DC29}" srcOrd="0" destOrd="0" presId="urn:microsoft.com/office/officeart/2005/8/layout/vList3"/>
    <dgm:cxn modelId="{79D8C6A9-FC5E-4B4F-8876-D3A84C35E1B5}" type="presOf" srcId="{9D78C91F-7E0B-46B5-9062-625C7068A8BA}" destId="{5080A084-9FF8-41EE-8D63-A81670AC6E4F}" srcOrd="0" destOrd="1" presId="urn:microsoft.com/office/officeart/2005/8/layout/vList3"/>
    <dgm:cxn modelId="{926C78C2-CFF6-4689-BE88-5AAD48F7FB1A}" srcId="{B1EDF7A9-6377-4F3C-B79C-0E7A42B89CA3}" destId="{9D78C91F-7E0B-46B5-9062-625C7068A8BA}" srcOrd="0" destOrd="0" parTransId="{2E1A764A-2599-4BDB-867D-FE6C302FFEC2}" sibTransId="{37802B98-A2E0-4D00-A473-DC2C2E80B510}"/>
    <dgm:cxn modelId="{59FAD3D6-8CC9-492C-980F-B25E9A06D111}" srcId="{0FFA8DC0-C302-46BE-AE88-E745B932EBC8}" destId="{C4E58A53-0741-4CF1-BC08-D46EB5685834}" srcOrd="0" destOrd="0" parTransId="{A6796855-5DBA-4158-B3E5-D94D12DEB93E}" sibTransId="{23654ECB-887C-4225-83A0-F39D338A06D6}"/>
    <dgm:cxn modelId="{55C751D9-2678-4467-A657-006BE31EDB38}" srcId="{6242F13A-A27B-432F-BF04-3574B758CC36}" destId="{0FFA8DC0-C302-46BE-AE88-E745B932EBC8}" srcOrd="1" destOrd="0" parTransId="{059CC941-D63A-42E2-B287-348C033887C1}" sibTransId="{BCE56D7D-846D-4881-A895-31117E9A4434}"/>
    <dgm:cxn modelId="{9BE00F35-9361-449D-825F-D795E22F7EAC}" type="presParOf" srcId="{86571B37-05EC-45B8-9BBE-B7F07273AFD0}" destId="{BC47BE56-666F-4C85-B58C-72CD813CDF74}" srcOrd="0" destOrd="0" presId="urn:microsoft.com/office/officeart/2005/8/layout/vList3"/>
    <dgm:cxn modelId="{26B20A38-17D2-4F49-BB8C-DA39F05F2109}" type="presParOf" srcId="{BC47BE56-666F-4C85-B58C-72CD813CDF74}" destId="{DE9B4BD4-D041-4B02-A33B-B2935D35857C}" srcOrd="0" destOrd="0" presId="urn:microsoft.com/office/officeart/2005/8/layout/vList3"/>
    <dgm:cxn modelId="{610DFC41-FF46-4537-888C-DA5949DEAAE1}" type="presParOf" srcId="{BC47BE56-666F-4C85-B58C-72CD813CDF74}" destId="{5080A084-9FF8-41EE-8D63-A81670AC6E4F}" srcOrd="1" destOrd="0" presId="urn:microsoft.com/office/officeart/2005/8/layout/vList3"/>
    <dgm:cxn modelId="{A9D5D35E-C62A-4FFA-9C40-6788F16D516B}" type="presParOf" srcId="{86571B37-05EC-45B8-9BBE-B7F07273AFD0}" destId="{146FED3E-FC55-44CE-AAF0-641F0491E273}" srcOrd="1" destOrd="0" presId="urn:microsoft.com/office/officeart/2005/8/layout/vList3"/>
    <dgm:cxn modelId="{BF95038D-E7AA-4A5D-95FF-369D06B54548}" type="presParOf" srcId="{86571B37-05EC-45B8-9BBE-B7F07273AFD0}" destId="{ED787693-15EF-45C1-8B54-B786B751AF5E}" srcOrd="2" destOrd="0" presId="urn:microsoft.com/office/officeart/2005/8/layout/vList3"/>
    <dgm:cxn modelId="{87A39E9C-3BB4-43C4-BDAB-7539F0AA59AC}" type="presParOf" srcId="{ED787693-15EF-45C1-8B54-B786B751AF5E}" destId="{36C18A19-27B1-43E3-90B0-F1B80A06A1F9}" srcOrd="0" destOrd="0" presId="urn:microsoft.com/office/officeart/2005/8/layout/vList3"/>
    <dgm:cxn modelId="{239B53A3-A4EB-4A63-B4A3-4ADFA0C7B074}" type="presParOf" srcId="{ED787693-15EF-45C1-8B54-B786B751AF5E}" destId="{7D57E5F8-C8D4-4EB7-9CDA-2B1B77A3A4CC}" srcOrd="1" destOrd="0" presId="urn:microsoft.com/office/officeart/2005/8/layout/vList3"/>
    <dgm:cxn modelId="{48D7E2ED-A18D-490E-A35D-EB318309B2E0}" type="presParOf" srcId="{86571B37-05EC-45B8-9BBE-B7F07273AFD0}" destId="{82225707-6FA7-42C4-8E01-5116003688FC}" srcOrd="3" destOrd="0" presId="urn:microsoft.com/office/officeart/2005/8/layout/vList3"/>
    <dgm:cxn modelId="{99D62681-6C7A-4276-BEBD-97C231271DFD}" type="presParOf" srcId="{86571B37-05EC-45B8-9BBE-B7F07273AFD0}" destId="{EDCAF09E-3891-4E70-B84B-D55F9E73A1AE}" srcOrd="4" destOrd="0" presId="urn:microsoft.com/office/officeart/2005/8/layout/vList3"/>
    <dgm:cxn modelId="{155F9554-6718-4E5D-92FB-2B756EF4DAE8}" type="presParOf" srcId="{EDCAF09E-3891-4E70-B84B-D55F9E73A1AE}" destId="{40D75257-91B6-4741-B2DB-39B65DE232DC}" srcOrd="0" destOrd="0" presId="urn:microsoft.com/office/officeart/2005/8/layout/vList3"/>
    <dgm:cxn modelId="{63A5BE47-D703-49E6-855E-B426D489ED55}" type="presParOf" srcId="{EDCAF09E-3891-4E70-B84B-D55F9E73A1AE}" destId="{467C0D49-78FE-412D-9D03-EA698925DC2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BA86EED-67AE-4EF1-9D2D-586D183F611F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12BE384-8BD5-4D50-8521-92F5A6C6D41C}">
      <dgm:prSet phldrT="[Text]"/>
      <dgm:spPr/>
      <dgm:t>
        <a:bodyPr/>
        <a:lstStyle/>
        <a:p>
          <a:r>
            <a:rPr lang="en-US" dirty="0"/>
            <a:t>Not enough hot water</a:t>
          </a:r>
        </a:p>
      </dgm:t>
    </dgm:pt>
    <dgm:pt modelId="{215B6FF9-619B-48DB-A801-5DC817806ABC}" type="parTrans" cxnId="{84EB5BDA-74B2-4902-A89D-8422D6C735A6}">
      <dgm:prSet/>
      <dgm:spPr/>
      <dgm:t>
        <a:bodyPr/>
        <a:lstStyle/>
        <a:p>
          <a:endParaRPr lang="en-US"/>
        </a:p>
      </dgm:t>
    </dgm:pt>
    <dgm:pt modelId="{3E88562A-55E7-4E03-90BB-1E0B3E5C5678}" type="sibTrans" cxnId="{84EB5BDA-74B2-4902-A89D-8422D6C735A6}">
      <dgm:prSet/>
      <dgm:spPr/>
      <dgm:t>
        <a:bodyPr/>
        <a:lstStyle/>
        <a:p>
          <a:endParaRPr lang="en-US"/>
        </a:p>
      </dgm:t>
    </dgm:pt>
    <dgm:pt modelId="{E393ED31-8A03-425A-A959-7724D48589A1}">
      <dgm:prSet phldrT="[Text]"/>
      <dgm:spPr/>
      <dgm:t>
        <a:bodyPr/>
        <a:lstStyle/>
        <a:p>
          <a:r>
            <a:rPr lang="en-US" dirty="0"/>
            <a:t>Too expensive</a:t>
          </a:r>
        </a:p>
      </dgm:t>
    </dgm:pt>
    <dgm:pt modelId="{686280E1-E863-4C25-8B33-ABFDFCF2728A}" type="parTrans" cxnId="{E0F07EC3-C6A4-4CE0-BC62-9F4884EBF5C1}">
      <dgm:prSet/>
      <dgm:spPr/>
      <dgm:t>
        <a:bodyPr/>
        <a:lstStyle/>
        <a:p>
          <a:endParaRPr lang="en-US"/>
        </a:p>
      </dgm:t>
    </dgm:pt>
    <dgm:pt modelId="{4A290A64-C1B7-4744-82D5-2265765C10B2}" type="sibTrans" cxnId="{E0F07EC3-C6A4-4CE0-BC62-9F4884EBF5C1}">
      <dgm:prSet/>
      <dgm:spPr/>
      <dgm:t>
        <a:bodyPr/>
        <a:lstStyle/>
        <a:p>
          <a:endParaRPr lang="en-US"/>
        </a:p>
      </dgm:t>
    </dgm:pt>
    <dgm:pt modelId="{391C9E94-7C2F-44DD-B3E8-4CC7C89B3525}">
      <dgm:prSet phldrT="[Text]"/>
      <dgm:spPr/>
      <dgm:t>
        <a:bodyPr/>
        <a:lstStyle/>
        <a:p>
          <a:r>
            <a:rPr lang="en-US" dirty="0"/>
            <a:t>Complicated install</a:t>
          </a:r>
        </a:p>
      </dgm:t>
    </dgm:pt>
    <dgm:pt modelId="{C5FC5078-A961-4882-BF86-3F00ACEEC8DF}" type="parTrans" cxnId="{A2715876-EF9F-40B9-8D4D-72A0E047C525}">
      <dgm:prSet/>
      <dgm:spPr/>
      <dgm:t>
        <a:bodyPr/>
        <a:lstStyle/>
        <a:p>
          <a:endParaRPr lang="en-US"/>
        </a:p>
      </dgm:t>
    </dgm:pt>
    <dgm:pt modelId="{08BBF0B3-F828-4839-95B4-2EADDFDB7906}" type="sibTrans" cxnId="{A2715876-EF9F-40B9-8D4D-72A0E047C525}">
      <dgm:prSet/>
      <dgm:spPr/>
      <dgm:t>
        <a:bodyPr/>
        <a:lstStyle/>
        <a:p>
          <a:endParaRPr lang="en-US"/>
        </a:p>
      </dgm:t>
    </dgm:pt>
    <dgm:pt modelId="{D1421D8B-F5EF-4A6A-B62E-E992F1441EF1}">
      <dgm:prSet phldrT="[Text]"/>
      <dgm:spPr/>
      <dgm:t>
        <a:bodyPr/>
        <a:lstStyle/>
        <a:p>
          <a:r>
            <a:rPr lang="en-US" dirty="0"/>
            <a:t>Maintenance concerns</a:t>
          </a:r>
        </a:p>
      </dgm:t>
    </dgm:pt>
    <dgm:pt modelId="{F1C17737-6894-4091-A3C7-53088A62A7F7}" type="parTrans" cxnId="{2F82CB98-29F0-49A9-8F8C-B1112CFBE5FB}">
      <dgm:prSet/>
      <dgm:spPr/>
      <dgm:t>
        <a:bodyPr/>
        <a:lstStyle/>
        <a:p>
          <a:endParaRPr lang="en-US"/>
        </a:p>
      </dgm:t>
    </dgm:pt>
    <dgm:pt modelId="{69B1CC25-C168-4218-9E32-8E248FB7D3B4}" type="sibTrans" cxnId="{2F82CB98-29F0-49A9-8F8C-B1112CFBE5FB}">
      <dgm:prSet/>
      <dgm:spPr/>
      <dgm:t>
        <a:bodyPr/>
        <a:lstStyle/>
        <a:p>
          <a:endParaRPr lang="en-US"/>
        </a:p>
      </dgm:t>
    </dgm:pt>
    <dgm:pt modelId="{797617E6-0D92-4F6F-BC82-A92F64CB9DF8}">
      <dgm:prSet phldrT="[Text]"/>
      <dgm:spPr/>
      <dgm:t>
        <a:bodyPr/>
        <a:lstStyle/>
        <a:p>
          <a:r>
            <a:rPr lang="en-US" dirty="0"/>
            <a:t>Confirm sizing
Explain realistic capacity
Add an EZ Model</a:t>
          </a:r>
        </a:p>
      </dgm:t>
    </dgm:pt>
    <dgm:pt modelId="{CD660C4B-3382-4EC5-A049-F3B35C7B4E45}" type="parTrans" cxnId="{87475C3F-7E79-43F9-A92A-1AF92B507E38}">
      <dgm:prSet/>
      <dgm:spPr/>
      <dgm:t>
        <a:bodyPr/>
        <a:lstStyle/>
        <a:p>
          <a:endParaRPr lang="en-US"/>
        </a:p>
      </dgm:t>
    </dgm:pt>
    <dgm:pt modelId="{7082D45C-4F81-485A-83C7-82029A44BF3B}" type="sibTrans" cxnId="{87475C3F-7E79-43F9-A92A-1AF92B507E38}">
      <dgm:prSet/>
      <dgm:spPr/>
      <dgm:t>
        <a:bodyPr/>
        <a:lstStyle/>
        <a:p>
          <a:endParaRPr lang="en-US"/>
        </a:p>
      </dgm:t>
    </dgm:pt>
    <dgm:pt modelId="{CB27C651-9FBC-4988-9A77-F6E1167C2EE7}">
      <dgm:prSet phldrT="[Text]"/>
      <dgm:spPr/>
      <dgm:t>
        <a:bodyPr/>
        <a:lstStyle/>
        <a:p>
          <a:r>
            <a:rPr lang="en-US" dirty="0"/>
            <a:t>Compare total installed cost
Highlight energy savings &amp; rebates</a:t>
          </a:r>
        </a:p>
      </dgm:t>
    </dgm:pt>
    <dgm:pt modelId="{26EC9472-5AC4-4343-88BE-BB6C3C3186CE}" type="parTrans" cxnId="{781E99D1-4838-4ECF-A942-CD44AC9C83C5}">
      <dgm:prSet/>
      <dgm:spPr/>
      <dgm:t>
        <a:bodyPr/>
        <a:lstStyle/>
        <a:p>
          <a:endParaRPr lang="en-US"/>
        </a:p>
      </dgm:t>
    </dgm:pt>
    <dgm:pt modelId="{49E17C53-D327-475F-9D4E-BF295B699057}" type="sibTrans" cxnId="{781E99D1-4838-4ECF-A942-CD44AC9C83C5}">
      <dgm:prSet/>
      <dgm:spPr/>
      <dgm:t>
        <a:bodyPr/>
        <a:lstStyle/>
        <a:p>
          <a:endParaRPr lang="en-US"/>
        </a:p>
      </dgm:t>
    </dgm:pt>
    <dgm:pt modelId="{D522AF59-3907-4BD8-AA3A-40258498A532}">
      <dgm:prSet phldrT="[Text]"/>
      <dgm:spPr/>
      <dgm:t>
        <a:bodyPr/>
        <a:lstStyle/>
        <a:p>
          <a:r>
            <a:rPr lang="en-US" dirty="0"/>
            <a:t>Pre‑assembled components
Contractor‑focused design</a:t>
          </a:r>
        </a:p>
      </dgm:t>
    </dgm:pt>
    <dgm:pt modelId="{74F5BBCA-28BC-4A8F-8BFF-40F9F35D1538}" type="parTrans" cxnId="{881049F2-27AD-43F9-B809-4C6C0E1A5353}">
      <dgm:prSet/>
      <dgm:spPr/>
      <dgm:t>
        <a:bodyPr/>
        <a:lstStyle/>
        <a:p>
          <a:endParaRPr lang="en-US"/>
        </a:p>
      </dgm:t>
    </dgm:pt>
    <dgm:pt modelId="{BE188601-4E31-4A97-9A46-D4D73B3FBA1F}" type="sibTrans" cxnId="{881049F2-27AD-43F9-B809-4C6C0E1A5353}">
      <dgm:prSet/>
      <dgm:spPr/>
      <dgm:t>
        <a:bodyPr/>
        <a:lstStyle/>
        <a:p>
          <a:endParaRPr lang="en-US"/>
        </a:p>
      </dgm:t>
    </dgm:pt>
    <dgm:pt modelId="{3C682E40-7601-4B83-ACA7-2A42ACD1CCE8}">
      <dgm:prSet phldrT="[Text]"/>
      <dgm:spPr/>
      <dgm:t>
        <a:bodyPr/>
        <a:lstStyle/>
        <a:p>
          <a:r>
            <a:rPr lang="en-US" dirty="0"/>
            <a:t>Simple annual service
Long‑term reliability story</a:t>
          </a:r>
        </a:p>
      </dgm:t>
    </dgm:pt>
    <dgm:pt modelId="{CD203D27-1EDB-4863-B53A-F9E49EFC1869}" type="parTrans" cxnId="{2D5C4EBB-A5E5-4FBC-BFA3-AF8D863C9434}">
      <dgm:prSet/>
      <dgm:spPr/>
      <dgm:t>
        <a:bodyPr/>
        <a:lstStyle/>
        <a:p>
          <a:endParaRPr lang="en-US"/>
        </a:p>
      </dgm:t>
    </dgm:pt>
    <dgm:pt modelId="{9404378F-1221-4947-8923-30547AA2FB17}" type="sibTrans" cxnId="{2D5C4EBB-A5E5-4FBC-BFA3-AF8D863C9434}">
      <dgm:prSet/>
      <dgm:spPr/>
      <dgm:t>
        <a:bodyPr/>
        <a:lstStyle/>
        <a:p>
          <a:endParaRPr lang="en-US"/>
        </a:p>
      </dgm:t>
    </dgm:pt>
    <dgm:pt modelId="{0183ECBE-4B29-4CD1-A735-E2B95F5BD6F9}" type="pres">
      <dgm:prSet presAssocID="{EBA86EED-67AE-4EF1-9D2D-586D183F611F}" presName="matrix" presStyleCnt="0">
        <dgm:presLayoutVars>
          <dgm:chMax val="1"/>
          <dgm:dir/>
          <dgm:resizeHandles val="exact"/>
        </dgm:presLayoutVars>
      </dgm:prSet>
      <dgm:spPr/>
    </dgm:pt>
    <dgm:pt modelId="{3818DAC0-2E1D-4469-8AF4-43DB902BF58C}" type="pres">
      <dgm:prSet presAssocID="{EBA86EED-67AE-4EF1-9D2D-586D183F611F}" presName="axisShape" presStyleLbl="bgShp" presStyleIdx="0" presStyleCnt="1"/>
      <dgm:spPr/>
    </dgm:pt>
    <dgm:pt modelId="{A5193F2A-CC6D-46FA-82E7-CA9A208D0480}" type="pres">
      <dgm:prSet presAssocID="{EBA86EED-67AE-4EF1-9D2D-586D183F611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ECBBF5B-D72A-49DD-9D15-233DDCA6CCB2}" type="pres">
      <dgm:prSet presAssocID="{EBA86EED-67AE-4EF1-9D2D-586D183F611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6191B4E-E12B-4B5F-8280-EABDFED26902}" type="pres">
      <dgm:prSet presAssocID="{EBA86EED-67AE-4EF1-9D2D-586D183F611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E8AA622-98B5-4A8A-AE10-744BF92F6A43}" type="pres">
      <dgm:prSet presAssocID="{EBA86EED-67AE-4EF1-9D2D-586D183F611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AC6F30E-092A-4FD2-85A4-BD6E399FD82C}" type="presOf" srcId="{D522AF59-3907-4BD8-AA3A-40258498A532}" destId="{36191B4E-E12B-4B5F-8280-EABDFED26902}" srcOrd="0" destOrd="1" presId="urn:microsoft.com/office/officeart/2005/8/layout/matrix2"/>
    <dgm:cxn modelId="{3DFDFE2A-4618-4564-93DB-9749BB2A8AB9}" type="presOf" srcId="{E393ED31-8A03-425A-A959-7724D48589A1}" destId="{AECBBF5B-D72A-49DD-9D15-233DDCA6CCB2}" srcOrd="0" destOrd="0" presId="urn:microsoft.com/office/officeart/2005/8/layout/matrix2"/>
    <dgm:cxn modelId="{1E0A9B31-2978-4400-AA74-E85DB860CB5F}" type="presOf" srcId="{391C9E94-7C2F-44DD-B3E8-4CC7C89B3525}" destId="{36191B4E-E12B-4B5F-8280-EABDFED26902}" srcOrd="0" destOrd="0" presId="urn:microsoft.com/office/officeart/2005/8/layout/matrix2"/>
    <dgm:cxn modelId="{87475C3F-7E79-43F9-A92A-1AF92B507E38}" srcId="{512BE384-8BD5-4D50-8521-92F5A6C6D41C}" destId="{797617E6-0D92-4F6F-BC82-A92F64CB9DF8}" srcOrd="0" destOrd="0" parTransId="{CD660C4B-3382-4EC5-A049-F3B35C7B4E45}" sibTransId="{7082D45C-4F81-485A-83C7-82029A44BF3B}"/>
    <dgm:cxn modelId="{DAAD175D-5B16-4410-94BB-E9D4EF4A6922}" type="presOf" srcId="{512BE384-8BD5-4D50-8521-92F5A6C6D41C}" destId="{A5193F2A-CC6D-46FA-82E7-CA9A208D0480}" srcOrd="0" destOrd="0" presId="urn:microsoft.com/office/officeart/2005/8/layout/matrix2"/>
    <dgm:cxn modelId="{3C43D942-1615-49C2-8922-5C54C0C73137}" type="presOf" srcId="{D1421D8B-F5EF-4A6A-B62E-E992F1441EF1}" destId="{5E8AA622-98B5-4A8A-AE10-744BF92F6A43}" srcOrd="0" destOrd="0" presId="urn:microsoft.com/office/officeart/2005/8/layout/matrix2"/>
    <dgm:cxn modelId="{E68B606B-D8B5-426E-B378-61FA5FA0D192}" type="presOf" srcId="{797617E6-0D92-4F6F-BC82-A92F64CB9DF8}" destId="{A5193F2A-CC6D-46FA-82E7-CA9A208D0480}" srcOrd="0" destOrd="1" presId="urn:microsoft.com/office/officeart/2005/8/layout/matrix2"/>
    <dgm:cxn modelId="{A2715876-EF9F-40B9-8D4D-72A0E047C525}" srcId="{EBA86EED-67AE-4EF1-9D2D-586D183F611F}" destId="{391C9E94-7C2F-44DD-B3E8-4CC7C89B3525}" srcOrd="2" destOrd="0" parTransId="{C5FC5078-A961-4882-BF86-3F00ACEEC8DF}" sibTransId="{08BBF0B3-F828-4839-95B4-2EADDFDB7906}"/>
    <dgm:cxn modelId="{2F82CB98-29F0-49A9-8F8C-B1112CFBE5FB}" srcId="{EBA86EED-67AE-4EF1-9D2D-586D183F611F}" destId="{D1421D8B-F5EF-4A6A-B62E-E992F1441EF1}" srcOrd="3" destOrd="0" parTransId="{F1C17737-6894-4091-A3C7-53088A62A7F7}" sibTransId="{69B1CC25-C168-4218-9E32-8E248FB7D3B4}"/>
    <dgm:cxn modelId="{E1BCA7A1-D410-4533-88C8-9FF0C17E96A1}" type="presOf" srcId="{CB27C651-9FBC-4988-9A77-F6E1167C2EE7}" destId="{AECBBF5B-D72A-49DD-9D15-233DDCA6CCB2}" srcOrd="0" destOrd="1" presId="urn:microsoft.com/office/officeart/2005/8/layout/matrix2"/>
    <dgm:cxn modelId="{2D5C4EBB-A5E5-4FBC-BFA3-AF8D863C9434}" srcId="{D1421D8B-F5EF-4A6A-B62E-E992F1441EF1}" destId="{3C682E40-7601-4B83-ACA7-2A42ACD1CCE8}" srcOrd="0" destOrd="0" parTransId="{CD203D27-1EDB-4863-B53A-F9E49EFC1869}" sibTransId="{9404378F-1221-4947-8923-30547AA2FB17}"/>
    <dgm:cxn modelId="{E0F07EC3-C6A4-4CE0-BC62-9F4884EBF5C1}" srcId="{EBA86EED-67AE-4EF1-9D2D-586D183F611F}" destId="{E393ED31-8A03-425A-A959-7724D48589A1}" srcOrd="1" destOrd="0" parTransId="{686280E1-E863-4C25-8B33-ABFDFCF2728A}" sibTransId="{4A290A64-C1B7-4744-82D5-2265765C10B2}"/>
    <dgm:cxn modelId="{781E99D1-4838-4ECF-A942-CD44AC9C83C5}" srcId="{E393ED31-8A03-425A-A959-7724D48589A1}" destId="{CB27C651-9FBC-4988-9A77-F6E1167C2EE7}" srcOrd="0" destOrd="0" parTransId="{26EC9472-5AC4-4343-88BE-BB6C3C3186CE}" sibTransId="{49E17C53-D327-475F-9D4E-BF295B699057}"/>
    <dgm:cxn modelId="{84EB5BDA-74B2-4902-A89D-8422D6C735A6}" srcId="{EBA86EED-67AE-4EF1-9D2D-586D183F611F}" destId="{512BE384-8BD5-4D50-8521-92F5A6C6D41C}" srcOrd="0" destOrd="0" parTransId="{215B6FF9-619B-48DB-A801-5DC817806ABC}" sibTransId="{3E88562A-55E7-4E03-90BB-1E0B3E5C5678}"/>
    <dgm:cxn modelId="{04BD91DB-7E4D-4DBF-969C-67F944F3680B}" type="presOf" srcId="{EBA86EED-67AE-4EF1-9D2D-586D183F611F}" destId="{0183ECBE-4B29-4CD1-A735-E2B95F5BD6F9}" srcOrd="0" destOrd="0" presId="urn:microsoft.com/office/officeart/2005/8/layout/matrix2"/>
    <dgm:cxn modelId="{D5A36DE6-CA69-416C-939C-493391A701E3}" type="presOf" srcId="{3C682E40-7601-4B83-ACA7-2A42ACD1CCE8}" destId="{5E8AA622-98B5-4A8A-AE10-744BF92F6A43}" srcOrd="0" destOrd="1" presId="urn:microsoft.com/office/officeart/2005/8/layout/matrix2"/>
    <dgm:cxn modelId="{881049F2-27AD-43F9-B809-4C6C0E1A5353}" srcId="{391C9E94-7C2F-44DD-B3E8-4CC7C89B3525}" destId="{D522AF59-3907-4BD8-AA3A-40258498A532}" srcOrd="0" destOrd="0" parTransId="{74F5BBCA-28BC-4A8F-8BFF-40F9F35D1538}" sibTransId="{BE188601-4E31-4A97-9A46-D4D73B3FBA1F}"/>
    <dgm:cxn modelId="{7E48DB17-9D05-4922-8A1F-AC1E5BF7D450}" type="presParOf" srcId="{0183ECBE-4B29-4CD1-A735-E2B95F5BD6F9}" destId="{3818DAC0-2E1D-4469-8AF4-43DB902BF58C}" srcOrd="0" destOrd="0" presId="urn:microsoft.com/office/officeart/2005/8/layout/matrix2"/>
    <dgm:cxn modelId="{B4307A0A-1B87-4F14-82E0-E10FB4230262}" type="presParOf" srcId="{0183ECBE-4B29-4CD1-A735-E2B95F5BD6F9}" destId="{A5193F2A-CC6D-46FA-82E7-CA9A208D0480}" srcOrd="1" destOrd="0" presId="urn:microsoft.com/office/officeart/2005/8/layout/matrix2"/>
    <dgm:cxn modelId="{F08445CC-38CB-46B8-AC9F-E99865063F53}" type="presParOf" srcId="{0183ECBE-4B29-4CD1-A735-E2B95F5BD6F9}" destId="{AECBBF5B-D72A-49DD-9D15-233DDCA6CCB2}" srcOrd="2" destOrd="0" presId="urn:microsoft.com/office/officeart/2005/8/layout/matrix2"/>
    <dgm:cxn modelId="{B888AF50-AD36-444C-898D-7107C8216D3D}" type="presParOf" srcId="{0183ECBE-4B29-4CD1-A735-E2B95F5BD6F9}" destId="{36191B4E-E12B-4B5F-8280-EABDFED26902}" srcOrd="3" destOrd="0" presId="urn:microsoft.com/office/officeart/2005/8/layout/matrix2"/>
    <dgm:cxn modelId="{CD9D370B-404A-4728-B190-3C8CC4BED2D2}" type="presParOf" srcId="{0183ECBE-4B29-4CD1-A735-E2B95F5BD6F9}" destId="{5E8AA622-98B5-4A8A-AE10-744BF92F6A4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CA7336E-D9F7-485B-86A8-57E872E364AD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78DBF5-1F75-47E5-A8A4-F3A2A89524B1}">
      <dgm:prSet phldrT="[Text]"/>
      <dgm:spPr/>
      <dgm:t>
        <a:bodyPr/>
        <a:lstStyle/>
        <a:p>
          <a:r>
            <a:rPr lang="en-US" dirty="0"/>
            <a:t>Lower operating cost vs </a:t>
          </a:r>
          <a:r>
            <a:rPr lang="en-US"/>
            <a:t>traditional systems</a:t>
          </a:r>
          <a:endParaRPr lang="en-US" dirty="0"/>
        </a:p>
      </dgm:t>
    </dgm:pt>
    <dgm:pt modelId="{61C8B266-A284-4015-9DE6-558117C2D35F}" type="parTrans" cxnId="{30FBB1A9-A5EB-4623-B672-0421DEA35F50}">
      <dgm:prSet/>
      <dgm:spPr/>
      <dgm:t>
        <a:bodyPr/>
        <a:lstStyle/>
        <a:p>
          <a:endParaRPr lang="en-US"/>
        </a:p>
      </dgm:t>
    </dgm:pt>
    <dgm:pt modelId="{C18237F9-49A6-46F8-948E-C31216BCF776}" type="sibTrans" cxnId="{30FBB1A9-A5EB-4623-B672-0421DEA35F50}">
      <dgm:prSet/>
      <dgm:spPr/>
      <dgm:t>
        <a:bodyPr/>
        <a:lstStyle/>
        <a:p>
          <a:endParaRPr lang="en-US"/>
        </a:p>
      </dgm:t>
    </dgm:pt>
    <dgm:pt modelId="{69A18BBC-72D3-48BC-9EF6-F005F18395DA}">
      <dgm:prSet phldrT="[Text]"/>
      <dgm:spPr/>
      <dgm:t>
        <a:bodyPr/>
        <a:lstStyle/>
        <a:p>
          <a:r>
            <a:rPr lang="en-US" dirty="0"/>
            <a:t>Reduced venting, equipment,  and footprint costs</a:t>
          </a:r>
        </a:p>
      </dgm:t>
    </dgm:pt>
    <dgm:pt modelId="{8B92E524-7C45-4C2B-B088-753384B22A6E}" type="parTrans" cxnId="{E9C9B06E-632E-4D16-949E-EFF85155103B}">
      <dgm:prSet/>
      <dgm:spPr/>
      <dgm:t>
        <a:bodyPr/>
        <a:lstStyle/>
        <a:p>
          <a:endParaRPr lang="en-US"/>
        </a:p>
      </dgm:t>
    </dgm:pt>
    <dgm:pt modelId="{8493D200-E09C-4787-9278-44877CEE0609}" type="sibTrans" cxnId="{E9C9B06E-632E-4D16-949E-EFF85155103B}">
      <dgm:prSet/>
      <dgm:spPr/>
      <dgm:t>
        <a:bodyPr/>
        <a:lstStyle/>
        <a:p>
          <a:endParaRPr lang="en-US"/>
        </a:p>
      </dgm:t>
    </dgm:pt>
    <dgm:pt modelId="{A1B76E00-2C79-4843-9EDB-F582C53C06BC}">
      <dgm:prSet phldrT="[Text]"/>
      <dgm:spPr/>
      <dgm:t>
        <a:bodyPr/>
        <a:lstStyle/>
        <a:p>
          <a:r>
            <a:rPr lang="en-US" dirty="0"/>
            <a:t>Rebates and efficiency incentives</a:t>
          </a:r>
        </a:p>
      </dgm:t>
    </dgm:pt>
    <dgm:pt modelId="{8678A353-E156-4B93-BBAA-2A10C14EE61A}" type="parTrans" cxnId="{5059E761-D1D7-410F-890B-7F8B956DFCE1}">
      <dgm:prSet/>
      <dgm:spPr/>
      <dgm:t>
        <a:bodyPr/>
        <a:lstStyle/>
        <a:p>
          <a:endParaRPr lang="en-US"/>
        </a:p>
      </dgm:t>
    </dgm:pt>
    <dgm:pt modelId="{8024231D-E6E4-4413-B7EC-5AF82DC6DAE4}" type="sibTrans" cxnId="{5059E761-D1D7-410F-890B-7F8B956DFCE1}">
      <dgm:prSet/>
      <dgm:spPr/>
      <dgm:t>
        <a:bodyPr/>
        <a:lstStyle/>
        <a:p>
          <a:endParaRPr lang="en-US"/>
        </a:p>
      </dgm:t>
    </dgm:pt>
    <dgm:pt modelId="{DCFA57FB-5AD0-4388-BE3E-55B343B613FC}">
      <dgm:prSet phldrT="[Text]" phldr="0"/>
      <dgm:spPr/>
      <dgm:t>
        <a:bodyPr/>
        <a:lstStyle/>
        <a:p>
          <a:r>
            <a:rPr lang="en-US" dirty="0"/>
            <a:t>Payback over system lifespan, not just </a:t>
          </a:r>
          <a:r>
            <a:rPr lang="en-US"/>
            <a:t>day one</a:t>
          </a:r>
          <a:endParaRPr lang="en-US" dirty="0"/>
        </a:p>
      </dgm:t>
    </dgm:pt>
    <dgm:pt modelId="{74EC5C7F-7279-4C13-826E-E2A4C0B564CD}" type="parTrans" cxnId="{E218B8E2-C9E0-4BCA-9691-3C49C4C375D9}">
      <dgm:prSet/>
      <dgm:spPr/>
      <dgm:t>
        <a:bodyPr/>
        <a:lstStyle/>
        <a:p>
          <a:endParaRPr lang="en-US"/>
        </a:p>
      </dgm:t>
    </dgm:pt>
    <dgm:pt modelId="{235B556A-FF0C-438E-AD22-9E53CAE0F6A2}" type="sibTrans" cxnId="{E218B8E2-C9E0-4BCA-9691-3C49C4C375D9}">
      <dgm:prSet/>
      <dgm:spPr/>
      <dgm:t>
        <a:bodyPr/>
        <a:lstStyle/>
        <a:p>
          <a:endParaRPr lang="en-US"/>
        </a:p>
      </dgm:t>
    </dgm:pt>
    <dgm:pt modelId="{26927D45-E2A0-4A23-AE4A-40323FCB5D14}" type="pres">
      <dgm:prSet presAssocID="{ECA7336E-D9F7-485B-86A8-57E872E364A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D82115E-F2E6-4533-9895-E4DBC22D6FAC}" type="pres">
      <dgm:prSet presAssocID="{DCFA57FB-5AD0-4388-BE3E-55B343B613FC}" presName="Accent4" presStyleCnt="0"/>
      <dgm:spPr/>
    </dgm:pt>
    <dgm:pt modelId="{7122E54A-AF06-4ED7-84BF-2DB6F565B699}" type="pres">
      <dgm:prSet presAssocID="{DCFA57FB-5AD0-4388-BE3E-55B343B613FC}" presName="Accent" presStyleLbl="node1" presStyleIdx="0" presStyleCnt="4"/>
      <dgm:spPr/>
    </dgm:pt>
    <dgm:pt modelId="{1FF3F084-7F54-45B1-9797-D27EF616573D}" type="pres">
      <dgm:prSet presAssocID="{DCFA57FB-5AD0-4388-BE3E-55B343B613FC}" presName="ParentBackground4" presStyleCnt="0"/>
      <dgm:spPr/>
    </dgm:pt>
    <dgm:pt modelId="{AB9E7FE6-E84A-48F9-B061-7D5399D40F62}" type="pres">
      <dgm:prSet presAssocID="{DCFA57FB-5AD0-4388-BE3E-55B343B613FC}" presName="ParentBackground" presStyleLbl="fgAcc1" presStyleIdx="0" presStyleCnt="4"/>
      <dgm:spPr/>
    </dgm:pt>
    <dgm:pt modelId="{5088179D-B3C3-4FD1-9DC4-EC1693C2E20C}" type="pres">
      <dgm:prSet presAssocID="{DCFA57FB-5AD0-4388-BE3E-55B343B613FC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C4F268E-62C5-4FFB-A962-7C9C44D3FF58}" type="pres">
      <dgm:prSet presAssocID="{A1B76E00-2C79-4843-9EDB-F582C53C06BC}" presName="Accent3" presStyleCnt="0"/>
      <dgm:spPr/>
    </dgm:pt>
    <dgm:pt modelId="{41717061-7A74-4D51-8CF7-F90C12BF4CB4}" type="pres">
      <dgm:prSet presAssocID="{A1B76E00-2C79-4843-9EDB-F582C53C06BC}" presName="Accent" presStyleLbl="node1" presStyleIdx="1" presStyleCnt="4"/>
      <dgm:spPr/>
    </dgm:pt>
    <dgm:pt modelId="{75092DB2-3B6D-45CE-A754-81E5EC9D272C}" type="pres">
      <dgm:prSet presAssocID="{A1B76E00-2C79-4843-9EDB-F582C53C06BC}" presName="ParentBackground3" presStyleCnt="0"/>
      <dgm:spPr/>
    </dgm:pt>
    <dgm:pt modelId="{DB7CB673-F7B3-49C5-A0FE-A0FB9450CB77}" type="pres">
      <dgm:prSet presAssocID="{A1B76E00-2C79-4843-9EDB-F582C53C06BC}" presName="ParentBackground" presStyleLbl="fgAcc1" presStyleIdx="1" presStyleCnt="4"/>
      <dgm:spPr/>
    </dgm:pt>
    <dgm:pt modelId="{DF5E5BC6-D84F-435B-B37C-41A00543DABD}" type="pres">
      <dgm:prSet presAssocID="{A1B76E00-2C79-4843-9EDB-F582C53C06B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2C2D03F-6E55-4FF0-AE78-0D1D03B89C98}" type="pres">
      <dgm:prSet presAssocID="{69A18BBC-72D3-48BC-9EF6-F005F18395DA}" presName="Accent2" presStyleCnt="0"/>
      <dgm:spPr/>
    </dgm:pt>
    <dgm:pt modelId="{7BFD48C7-F9F7-4B22-917E-8548B03CF02E}" type="pres">
      <dgm:prSet presAssocID="{69A18BBC-72D3-48BC-9EF6-F005F18395DA}" presName="Accent" presStyleLbl="node1" presStyleIdx="2" presStyleCnt="4"/>
      <dgm:spPr/>
    </dgm:pt>
    <dgm:pt modelId="{EBC123C8-D197-463D-9A46-EB9D09A90961}" type="pres">
      <dgm:prSet presAssocID="{69A18BBC-72D3-48BC-9EF6-F005F18395DA}" presName="ParentBackground2" presStyleCnt="0"/>
      <dgm:spPr/>
    </dgm:pt>
    <dgm:pt modelId="{5BEC8233-83CD-4542-9070-68BA03782047}" type="pres">
      <dgm:prSet presAssocID="{69A18BBC-72D3-48BC-9EF6-F005F18395DA}" presName="ParentBackground" presStyleLbl="fgAcc1" presStyleIdx="2" presStyleCnt="4"/>
      <dgm:spPr/>
    </dgm:pt>
    <dgm:pt modelId="{A7774315-1341-4F8C-B258-A798ADA6456D}" type="pres">
      <dgm:prSet presAssocID="{69A18BBC-72D3-48BC-9EF6-F005F18395D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5395EAA-321E-4A36-B5EE-0397AAB99BE9}" type="pres">
      <dgm:prSet presAssocID="{DD78DBF5-1F75-47E5-A8A4-F3A2A89524B1}" presName="Accent1" presStyleCnt="0"/>
      <dgm:spPr/>
    </dgm:pt>
    <dgm:pt modelId="{F621C5D3-F888-4E4D-B351-751A0D5C9BDE}" type="pres">
      <dgm:prSet presAssocID="{DD78DBF5-1F75-47E5-A8A4-F3A2A89524B1}" presName="Accent" presStyleLbl="node1" presStyleIdx="3" presStyleCnt="4"/>
      <dgm:spPr/>
    </dgm:pt>
    <dgm:pt modelId="{5A332F17-FA52-4899-87E8-38F6C8A0192F}" type="pres">
      <dgm:prSet presAssocID="{DD78DBF5-1F75-47E5-A8A4-F3A2A89524B1}" presName="ParentBackground1" presStyleCnt="0"/>
      <dgm:spPr/>
    </dgm:pt>
    <dgm:pt modelId="{ED8125C6-40D5-4A7C-86A4-882C12609CDB}" type="pres">
      <dgm:prSet presAssocID="{DD78DBF5-1F75-47E5-A8A4-F3A2A89524B1}" presName="ParentBackground" presStyleLbl="fgAcc1" presStyleIdx="3" presStyleCnt="4"/>
      <dgm:spPr/>
    </dgm:pt>
    <dgm:pt modelId="{8682F62F-E8BE-4CE8-8EE0-91945668B095}" type="pres">
      <dgm:prSet presAssocID="{DD78DBF5-1F75-47E5-A8A4-F3A2A89524B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EA57B405-DF30-4CAF-B682-F77C282E7529}" type="presOf" srcId="{DD78DBF5-1F75-47E5-A8A4-F3A2A89524B1}" destId="{ED8125C6-40D5-4A7C-86A4-882C12609CDB}" srcOrd="0" destOrd="0" presId="urn:microsoft.com/office/officeart/2011/layout/CircleProcess"/>
    <dgm:cxn modelId="{22352412-B0B0-42DC-ADD8-886A0D374415}" type="presOf" srcId="{69A18BBC-72D3-48BC-9EF6-F005F18395DA}" destId="{A7774315-1341-4F8C-B258-A798ADA6456D}" srcOrd="1" destOrd="0" presId="urn:microsoft.com/office/officeart/2011/layout/CircleProcess"/>
    <dgm:cxn modelId="{760F2827-72F1-4197-A1A5-20A9CF8A464E}" type="presOf" srcId="{DD78DBF5-1F75-47E5-A8A4-F3A2A89524B1}" destId="{8682F62F-E8BE-4CE8-8EE0-91945668B095}" srcOrd="1" destOrd="0" presId="urn:microsoft.com/office/officeart/2011/layout/CircleProcess"/>
    <dgm:cxn modelId="{B74D5C2B-CAA6-4B11-A330-AE2093D452E2}" type="presOf" srcId="{69A18BBC-72D3-48BC-9EF6-F005F18395DA}" destId="{5BEC8233-83CD-4542-9070-68BA03782047}" srcOrd="0" destOrd="0" presId="urn:microsoft.com/office/officeart/2011/layout/CircleProcess"/>
    <dgm:cxn modelId="{7D3F683E-390C-4952-BFB8-7FB1C0A34493}" type="presOf" srcId="{A1B76E00-2C79-4843-9EDB-F582C53C06BC}" destId="{DF5E5BC6-D84F-435B-B37C-41A00543DABD}" srcOrd="1" destOrd="0" presId="urn:microsoft.com/office/officeart/2011/layout/CircleProcess"/>
    <dgm:cxn modelId="{5059E761-D1D7-410F-890B-7F8B956DFCE1}" srcId="{ECA7336E-D9F7-485B-86A8-57E872E364AD}" destId="{A1B76E00-2C79-4843-9EDB-F582C53C06BC}" srcOrd="2" destOrd="0" parTransId="{8678A353-E156-4B93-BBAA-2A10C14EE61A}" sibTransId="{8024231D-E6E4-4413-B7EC-5AF82DC6DAE4}"/>
    <dgm:cxn modelId="{B7384B4E-5E54-469A-8C02-3DA0669AC12A}" type="presOf" srcId="{DCFA57FB-5AD0-4388-BE3E-55B343B613FC}" destId="{5088179D-B3C3-4FD1-9DC4-EC1693C2E20C}" srcOrd="1" destOrd="0" presId="urn:microsoft.com/office/officeart/2011/layout/CircleProcess"/>
    <dgm:cxn modelId="{E9C9B06E-632E-4D16-949E-EFF85155103B}" srcId="{ECA7336E-D9F7-485B-86A8-57E872E364AD}" destId="{69A18BBC-72D3-48BC-9EF6-F005F18395DA}" srcOrd="1" destOrd="0" parTransId="{8B92E524-7C45-4C2B-B088-753384B22A6E}" sibTransId="{8493D200-E09C-4787-9278-44877CEE0609}"/>
    <dgm:cxn modelId="{EB945E81-43B7-4C1A-9A4A-10A59F762722}" type="presOf" srcId="{ECA7336E-D9F7-485B-86A8-57E872E364AD}" destId="{26927D45-E2A0-4A23-AE4A-40323FCB5D14}" srcOrd="0" destOrd="0" presId="urn:microsoft.com/office/officeart/2011/layout/CircleProcess"/>
    <dgm:cxn modelId="{30FBB1A9-A5EB-4623-B672-0421DEA35F50}" srcId="{ECA7336E-D9F7-485B-86A8-57E872E364AD}" destId="{DD78DBF5-1F75-47E5-A8A4-F3A2A89524B1}" srcOrd="0" destOrd="0" parTransId="{61C8B266-A284-4015-9DE6-558117C2D35F}" sibTransId="{C18237F9-49A6-46F8-948E-C31216BCF776}"/>
    <dgm:cxn modelId="{A2F9D4CB-EDDD-4D0E-82CB-776E85FC70D9}" type="presOf" srcId="{DCFA57FB-5AD0-4388-BE3E-55B343B613FC}" destId="{AB9E7FE6-E84A-48F9-B061-7D5399D40F62}" srcOrd="0" destOrd="0" presId="urn:microsoft.com/office/officeart/2011/layout/CircleProcess"/>
    <dgm:cxn modelId="{E218B8E2-C9E0-4BCA-9691-3C49C4C375D9}" srcId="{ECA7336E-D9F7-485B-86A8-57E872E364AD}" destId="{DCFA57FB-5AD0-4388-BE3E-55B343B613FC}" srcOrd="3" destOrd="0" parTransId="{74EC5C7F-7279-4C13-826E-E2A4C0B564CD}" sibTransId="{235B556A-FF0C-438E-AD22-9E53CAE0F6A2}"/>
    <dgm:cxn modelId="{9EB14EF8-E457-432F-9A08-D6B370478CC0}" type="presOf" srcId="{A1B76E00-2C79-4843-9EDB-F582C53C06BC}" destId="{DB7CB673-F7B3-49C5-A0FE-A0FB9450CB77}" srcOrd="0" destOrd="0" presId="urn:microsoft.com/office/officeart/2011/layout/CircleProcess"/>
    <dgm:cxn modelId="{490C38CA-CC91-44E1-B910-99C69E824B2F}" type="presParOf" srcId="{26927D45-E2A0-4A23-AE4A-40323FCB5D14}" destId="{1D82115E-F2E6-4533-9895-E4DBC22D6FAC}" srcOrd="0" destOrd="0" presId="urn:microsoft.com/office/officeart/2011/layout/CircleProcess"/>
    <dgm:cxn modelId="{41C5E58A-76E5-430C-BCE3-AFA408ACD333}" type="presParOf" srcId="{1D82115E-F2E6-4533-9895-E4DBC22D6FAC}" destId="{7122E54A-AF06-4ED7-84BF-2DB6F565B699}" srcOrd="0" destOrd="0" presId="urn:microsoft.com/office/officeart/2011/layout/CircleProcess"/>
    <dgm:cxn modelId="{BA915D2D-49C3-4291-A96F-DC24AD8C1300}" type="presParOf" srcId="{26927D45-E2A0-4A23-AE4A-40323FCB5D14}" destId="{1FF3F084-7F54-45B1-9797-D27EF616573D}" srcOrd="1" destOrd="0" presId="urn:microsoft.com/office/officeart/2011/layout/CircleProcess"/>
    <dgm:cxn modelId="{BDA77847-2ECE-4851-9AB4-E7A77E5395FB}" type="presParOf" srcId="{1FF3F084-7F54-45B1-9797-D27EF616573D}" destId="{AB9E7FE6-E84A-48F9-B061-7D5399D40F62}" srcOrd="0" destOrd="0" presId="urn:microsoft.com/office/officeart/2011/layout/CircleProcess"/>
    <dgm:cxn modelId="{2966BFDA-6872-4A41-84D3-54B03B40CFC1}" type="presParOf" srcId="{26927D45-E2A0-4A23-AE4A-40323FCB5D14}" destId="{5088179D-B3C3-4FD1-9DC4-EC1693C2E20C}" srcOrd="2" destOrd="0" presId="urn:microsoft.com/office/officeart/2011/layout/CircleProcess"/>
    <dgm:cxn modelId="{B0D9A1E4-7777-4AD3-8981-9F9C114B435B}" type="presParOf" srcId="{26927D45-E2A0-4A23-AE4A-40323FCB5D14}" destId="{2C4F268E-62C5-4FFB-A962-7C9C44D3FF58}" srcOrd="3" destOrd="0" presId="urn:microsoft.com/office/officeart/2011/layout/CircleProcess"/>
    <dgm:cxn modelId="{51139020-42A4-438B-97A5-48A9E6B1E51B}" type="presParOf" srcId="{2C4F268E-62C5-4FFB-A962-7C9C44D3FF58}" destId="{41717061-7A74-4D51-8CF7-F90C12BF4CB4}" srcOrd="0" destOrd="0" presId="urn:microsoft.com/office/officeart/2011/layout/CircleProcess"/>
    <dgm:cxn modelId="{AC413000-13CF-4FF2-8EBD-C680130CAEEA}" type="presParOf" srcId="{26927D45-E2A0-4A23-AE4A-40323FCB5D14}" destId="{75092DB2-3B6D-45CE-A754-81E5EC9D272C}" srcOrd="4" destOrd="0" presId="urn:microsoft.com/office/officeart/2011/layout/CircleProcess"/>
    <dgm:cxn modelId="{22ACBF6B-66C2-49E6-A952-28ED5FB7CED1}" type="presParOf" srcId="{75092DB2-3B6D-45CE-A754-81E5EC9D272C}" destId="{DB7CB673-F7B3-49C5-A0FE-A0FB9450CB77}" srcOrd="0" destOrd="0" presId="urn:microsoft.com/office/officeart/2011/layout/CircleProcess"/>
    <dgm:cxn modelId="{134E0070-87FB-4111-99EC-04CEA98B78F3}" type="presParOf" srcId="{26927D45-E2A0-4A23-AE4A-40323FCB5D14}" destId="{DF5E5BC6-D84F-435B-B37C-41A00543DABD}" srcOrd="5" destOrd="0" presId="urn:microsoft.com/office/officeart/2011/layout/CircleProcess"/>
    <dgm:cxn modelId="{FB0FCB86-EE40-4009-8071-9348B9B677E2}" type="presParOf" srcId="{26927D45-E2A0-4A23-AE4A-40323FCB5D14}" destId="{92C2D03F-6E55-4FF0-AE78-0D1D03B89C98}" srcOrd="6" destOrd="0" presId="urn:microsoft.com/office/officeart/2011/layout/CircleProcess"/>
    <dgm:cxn modelId="{D6E824AF-3058-4B63-A1EE-3AF8748D3177}" type="presParOf" srcId="{92C2D03F-6E55-4FF0-AE78-0D1D03B89C98}" destId="{7BFD48C7-F9F7-4B22-917E-8548B03CF02E}" srcOrd="0" destOrd="0" presId="urn:microsoft.com/office/officeart/2011/layout/CircleProcess"/>
    <dgm:cxn modelId="{306BB528-57FE-4272-A395-8B51CA4F6BCF}" type="presParOf" srcId="{26927D45-E2A0-4A23-AE4A-40323FCB5D14}" destId="{EBC123C8-D197-463D-9A46-EB9D09A90961}" srcOrd="7" destOrd="0" presId="urn:microsoft.com/office/officeart/2011/layout/CircleProcess"/>
    <dgm:cxn modelId="{58F344AD-0527-4297-9498-8FBB99D3F095}" type="presParOf" srcId="{EBC123C8-D197-463D-9A46-EB9D09A90961}" destId="{5BEC8233-83CD-4542-9070-68BA03782047}" srcOrd="0" destOrd="0" presId="urn:microsoft.com/office/officeart/2011/layout/CircleProcess"/>
    <dgm:cxn modelId="{CA093D6F-D0DF-4178-AEE3-F2B8EE61470C}" type="presParOf" srcId="{26927D45-E2A0-4A23-AE4A-40323FCB5D14}" destId="{A7774315-1341-4F8C-B258-A798ADA6456D}" srcOrd="8" destOrd="0" presId="urn:microsoft.com/office/officeart/2011/layout/CircleProcess"/>
    <dgm:cxn modelId="{C0BDF2AD-1CB2-4F92-BE8D-1C7CE3BF6E9C}" type="presParOf" srcId="{26927D45-E2A0-4A23-AE4A-40323FCB5D14}" destId="{E5395EAA-321E-4A36-B5EE-0397AAB99BE9}" srcOrd="9" destOrd="0" presId="urn:microsoft.com/office/officeart/2011/layout/CircleProcess"/>
    <dgm:cxn modelId="{546996BA-99B5-4138-84D4-A15D68D849C4}" type="presParOf" srcId="{E5395EAA-321E-4A36-B5EE-0397AAB99BE9}" destId="{F621C5D3-F888-4E4D-B351-751A0D5C9BDE}" srcOrd="0" destOrd="0" presId="urn:microsoft.com/office/officeart/2011/layout/CircleProcess"/>
    <dgm:cxn modelId="{B747779B-B0EC-4040-B46B-E277A5D157C4}" type="presParOf" srcId="{26927D45-E2A0-4A23-AE4A-40323FCB5D14}" destId="{5A332F17-FA52-4899-87E8-38F6C8A0192F}" srcOrd="10" destOrd="0" presId="urn:microsoft.com/office/officeart/2011/layout/CircleProcess"/>
    <dgm:cxn modelId="{A098872A-09E1-4581-987F-3455D9336450}" type="presParOf" srcId="{5A332F17-FA52-4899-87E8-38F6C8A0192F}" destId="{ED8125C6-40D5-4A7C-86A4-882C12609CDB}" srcOrd="0" destOrd="0" presId="urn:microsoft.com/office/officeart/2011/layout/CircleProcess"/>
    <dgm:cxn modelId="{44AC1C4B-A4E2-4B50-84CB-51C2F72D08B0}" type="presParOf" srcId="{26927D45-E2A0-4A23-AE4A-40323FCB5D14}" destId="{8682F62F-E8BE-4CE8-8EE0-91945668B09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5A25E-DFD7-4758-BAE6-9E9C1DFB04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1453D4-FE17-45DB-9D0D-AAC5778EF491}">
      <dgm:prSet phldrT="[Text]"/>
      <dgm:spPr/>
      <dgm:t>
        <a:bodyPr/>
        <a:lstStyle/>
        <a:p>
          <a:r>
            <a:rPr lang="en-US" dirty="0"/>
            <a:t>Heating Control Settings</a:t>
          </a:r>
        </a:p>
      </dgm:t>
    </dgm:pt>
    <dgm:pt modelId="{024C79B9-08F1-4157-A571-9D8C47293714}" type="parTrans" cxnId="{3C8683A8-B4A3-4582-8FE8-A8097FEFDA7C}">
      <dgm:prSet/>
      <dgm:spPr/>
      <dgm:t>
        <a:bodyPr/>
        <a:lstStyle/>
        <a:p>
          <a:endParaRPr lang="en-US"/>
        </a:p>
      </dgm:t>
    </dgm:pt>
    <dgm:pt modelId="{9B523938-FAD7-4D08-90E4-63C6BD2F929C}" type="sibTrans" cxnId="{3C8683A8-B4A3-4582-8FE8-A8097FEFDA7C}">
      <dgm:prSet/>
      <dgm:spPr/>
      <dgm:t>
        <a:bodyPr/>
        <a:lstStyle/>
        <a:p>
          <a:endParaRPr lang="en-US"/>
        </a:p>
      </dgm:t>
    </dgm:pt>
    <dgm:pt modelId="{CC8D3057-D9E7-4595-B1E7-23110126B0E9}">
      <dgm:prSet phldrT="[Text]" phldr="0"/>
      <dgm:spPr/>
      <dgm:t>
        <a:bodyPr/>
        <a:lstStyle/>
        <a:p>
          <a:r>
            <a:rPr lang="en-US" dirty="0"/>
            <a:t>User Mode – 5 Options</a:t>
          </a:r>
        </a:p>
      </dgm:t>
    </dgm:pt>
    <dgm:pt modelId="{1CBAC0DF-BC73-4FE3-925C-0F7F2A6CA92F}" type="parTrans" cxnId="{6D732516-45D0-4986-9507-289CBD2BE42F}">
      <dgm:prSet/>
      <dgm:spPr/>
      <dgm:t>
        <a:bodyPr/>
        <a:lstStyle/>
        <a:p>
          <a:endParaRPr lang="en-US"/>
        </a:p>
      </dgm:t>
    </dgm:pt>
    <dgm:pt modelId="{E9CBB721-952C-49E7-B6ED-0D6E56698ADA}" type="sibTrans" cxnId="{6D732516-45D0-4986-9507-289CBD2BE42F}">
      <dgm:prSet/>
      <dgm:spPr/>
      <dgm:t>
        <a:bodyPr/>
        <a:lstStyle/>
        <a:p>
          <a:endParaRPr lang="en-US"/>
        </a:p>
      </dgm:t>
    </dgm:pt>
    <dgm:pt modelId="{CB68EF25-435A-4658-8477-2857F9104D88}">
      <dgm:prSet/>
      <dgm:spPr/>
      <dgm:t>
        <a:bodyPr/>
        <a:lstStyle/>
        <a:p>
          <a:r>
            <a:rPr lang="en-US" dirty="0"/>
            <a:t>1. Standard (Manual Heating Settings) most common </a:t>
          </a:r>
        </a:p>
      </dgm:t>
    </dgm:pt>
    <dgm:pt modelId="{C7A927D2-CAEC-443A-AE08-937E16CC0B5A}" type="parTrans" cxnId="{488B24B0-0F07-426E-AF85-67B04A98E382}">
      <dgm:prSet/>
      <dgm:spPr/>
      <dgm:t>
        <a:bodyPr/>
        <a:lstStyle/>
        <a:p>
          <a:endParaRPr lang="en-US"/>
        </a:p>
      </dgm:t>
    </dgm:pt>
    <dgm:pt modelId="{95EB61B6-E546-470C-BFC1-7ACE7870F282}" type="sibTrans" cxnId="{488B24B0-0F07-426E-AF85-67B04A98E382}">
      <dgm:prSet/>
      <dgm:spPr/>
      <dgm:t>
        <a:bodyPr/>
        <a:lstStyle/>
        <a:p>
          <a:endParaRPr lang="en-US"/>
        </a:p>
      </dgm:t>
    </dgm:pt>
    <dgm:pt modelId="{C8AF682A-74B1-433F-9A3E-0B92DE0AAC35}">
      <dgm:prSet/>
      <dgm:spPr/>
      <dgm:t>
        <a:bodyPr/>
        <a:lstStyle/>
        <a:p>
          <a:r>
            <a:rPr lang="en-US" dirty="0"/>
            <a:t>2. Outdoor Reset Control</a:t>
          </a:r>
        </a:p>
      </dgm:t>
    </dgm:pt>
    <dgm:pt modelId="{B7C66E68-AEEC-4351-A0A3-8165D45FF12D}" type="parTrans" cxnId="{67E12971-7E17-4428-80E4-0E2E83AF96CE}">
      <dgm:prSet/>
      <dgm:spPr/>
      <dgm:t>
        <a:bodyPr/>
        <a:lstStyle/>
        <a:p>
          <a:endParaRPr lang="en-US"/>
        </a:p>
      </dgm:t>
    </dgm:pt>
    <dgm:pt modelId="{F6B6D265-37F6-46BF-9E4C-F69DEA34A451}" type="sibTrans" cxnId="{67E12971-7E17-4428-80E4-0E2E83AF96CE}">
      <dgm:prSet/>
      <dgm:spPr/>
      <dgm:t>
        <a:bodyPr/>
        <a:lstStyle/>
        <a:p>
          <a:endParaRPr lang="en-US"/>
        </a:p>
      </dgm:t>
    </dgm:pt>
    <dgm:pt modelId="{F363EFF6-B7CC-4DB8-82A3-24966F9078DE}">
      <dgm:prSet/>
      <dgm:spPr/>
      <dgm:t>
        <a:bodyPr/>
        <a:lstStyle/>
        <a:p>
          <a:r>
            <a:rPr lang="en-US" dirty="0"/>
            <a:t>3. External Control (0-10 V) not common </a:t>
          </a:r>
        </a:p>
      </dgm:t>
    </dgm:pt>
    <dgm:pt modelId="{94E7CFB7-3554-4154-83BA-E817280BAC52}" type="parTrans" cxnId="{4C93AB66-2039-4D31-B3DF-A529E2FD89FC}">
      <dgm:prSet/>
      <dgm:spPr/>
      <dgm:t>
        <a:bodyPr/>
        <a:lstStyle/>
        <a:p>
          <a:endParaRPr lang="en-US"/>
        </a:p>
      </dgm:t>
    </dgm:pt>
    <dgm:pt modelId="{D3B53F6D-C1C9-4541-AE94-5BA4EE685A75}" type="sibTrans" cxnId="{4C93AB66-2039-4D31-B3DF-A529E2FD89FC}">
      <dgm:prSet/>
      <dgm:spPr/>
      <dgm:t>
        <a:bodyPr/>
        <a:lstStyle/>
        <a:p>
          <a:endParaRPr lang="en-US"/>
        </a:p>
      </dgm:t>
    </dgm:pt>
    <dgm:pt modelId="{C1A8B76A-2DE4-4F3F-8AFC-6C62C1D2FC6B}">
      <dgm:prSet phldrT="[Text]" phldr="0"/>
      <dgm:spPr/>
      <dgm:t>
        <a:bodyPr/>
        <a:lstStyle/>
        <a:p>
          <a:r>
            <a:rPr lang="en-US" dirty="0"/>
            <a:t>Installer Mode – </a:t>
          </a:r>
          <a:r>
            <a:rPr lang="en-US"/>
            <a:t>19 Options</a:t>
          </a:r>
          <a:endParaRPr lang="en-US" dirty="0"/>
        </a:p>
      </dgm:t>
    </dgm:pt>
    <dgm:pt modelId="{697D4F02-B6C1-49C7-A899-8A982FFCA29E}" type="parTrans" cxnId="{EA62D1A8-8491-4747-83C6-5EA73D727AEF}">
      <dgm:prSet/>
      <dgm:spPr/>
      <dgm:t>
        <a:bodyPr/>
        <a:lstStyle/>
        <a:p>
          <a:endParaRPr lang="en-US"/>
        </a:p>
      </dgm:t>
    </dgm:pt>
    <dgm:pt modelId="{97B6DE14-8BBA-4672-84DC-89C0467FF7F9}" type="sibTrans" cxnId="{EA62D1A8-8491-4747-83C6-5EA73D727AEF}">
      <dgm:prSet/>
      <dgm:spPr/>
      <dgm:t>
        <a:bodyPr/>
        <a:lstStyle/>
        <a:p>
          <a:endParaRPr lang="en-US"/>
        </a:p>
      </dgm:t>
    </dgm:pt>
    <dgm:pt modelId="{2D2E5B82-7988-4ED3-9B97-B632B960C4B7}">
      <dgm:prSet phldrT="[Text]" phldr="0"/>
      <dgm:spPr/>
      <dgm:t>
        <a:bodyPr/>
        <a:lstStyle/>
        <a:p>
          <a:r>
            <a:rPr lang="en-US" dirty="0"/>
            <a:t>Maintenance Mode</a:t>
          </a:r>
        </a:p>
      </dgm:t>
    </dgm:pt>
    <dgm:pt modelId="{5BC6D8BA-86F2-4D1B-989E-F4D8C13E2340}" type="parTrans" cxnId="{FEC3A6AC-FE62-4384-B119-9A02981549FE}">
      <dgm:prSet/>
      <dgm:spPr/>
      <dgm:t>
        <a:bodyPr/>
        <a:lstStyle/>
        <a:p>
          <a:endParaRPr lang="en-US"/>
        </a:p>
      </dgm:t>
    </dgm:pt>
    <dgm:pt modelId="{FE5BD143-EA2B-493D-A1E2-CB533D0601D3}" type="sibTrans" cxnId="{FEC3A6AC-FE62-4384-B119-9A02981549FE}">
      <dgm:prSet/>
      <dgm:spPr/>
      <dgm:t>
        <a:bodyPr/>
        <a:lstStyle/>
        <a:p>
          <a:endParaRPr lang="en-US"/>
        </a:p>
      </dgm:t>
    </dgm:pt>
    <dgm:pt modelId="{3686D4DE-D975-4884-BBC7-D944AE7DF626}">
      <dgm:prSet phldrT="[Text]" phldr="0"/>
      <dgm:spPr/>
      <dgm:t>
        <a:bodyPr/>
        <a:lstStyle/>
        <a:p>
          <a:r>
            <a:rPr lang="en-US" dirty="0"/>
            <a:t>Diagnostic Mode – 3 Options</a:t>
          </a:r>
        </a:p>
      </dgm:t>
    </dgm:pt>
    <dgm:pt modelId="{5DB145F2-F7FA-49CC-848A-73F0E892C36C}" type="parTrans" cxnId="{75F4CED7-E9A1-4AF0-B156-DAFE811ED98E}">
      <dgm:prSet/>
      <dgm:spPr/>
      <dgm:t>
        <a:bodyPr/>
        <a:lstStyle/>
        <a:p>
          <a:endParaRPr lang="en-US"/>
        </a:p>
      </dgm:t>
    </dgm:pt>
    <dgm:pt modelId="{E1EA0402-6CFE-4D08-A0E4-0EDCAE7883D3}" type="sibTrans" cxnId="{75F4CED7-E9A1-4AF0-B156-DAFE811ED98E}">
      <dgm:prSet/>
      <dgm:spPr/>
      <dgm:t>
        <a:bodyPr/>
        <a:lstStyle/>
        <a:p>
          <a:endParaRPr lang="en-US"/>
        </a:p>
      </dgm:t>
    </dgm:pt>
    <dgm:pt modelId="{E253E59E-A4B1-4CF5-9C83-286B902C1DA0}">
      <dgm:prSet phldrT="[Text]" phldr="0"/>
      <dgm:spPr/>
      <dgm:t>
        <a:bodyPr/>
        <a:lstStyle/>
        <a:p>
          <a:r>
            <a:rPr lang="en-US"/>
            <a:t>Pre-Heat Timer Setting</a:t>
          </a:r>
          <a:endParaRPr lang="en-US" dirty="0"/>
        </a:p>
      </dgm:t>
    </dgm:pt>
    <dgm:pt modelId="{7C740B45-20EB-4CC5-AAF9-01CD1FDC1918}" type="parTrans" cxnId="{3B42F326-F1D0-45D9-8CA5-7116C06661B2}">
      <dgm:prSet/>
      <dgm:spPr/>
      <dgm:t>
        <a:bodyPr/>
        <a:lstStyle/>
        <a:p>
          <a:endParaRPr lang="en-US"/>
        </a:p>
      </dgm:t>
    </dgm:pt>
    <dgm:pt modelId="{1D23E8DA-267A-4972-B95F-668FD796F94D}" type="sibTrans" cxnId="{3B42F326-F1D0-45D9-8CA5-7116C06661B2}">
      <dgm:prSet/>
      <dgm:spPr/>
      <dgm:t>
        <a:bodyPr/>
        <a:lstStyle/>
        <a:p>
          <a:endParaRPr lang="en-US"/>
        </a:p>
      </dgm:t>
    </dgm:pt>
    <dgm:pt modelId="{76128D1B-929D-4A80-BB2A-F94FCEC5CA29}" type="pres">
      <dgm:prSet presAssocID="{7535A25E-DFD7-4758-BAE6-9E9C1DFB0410}" presName="linear" presStyleCnt="0">
        <dgm:presLayoutVars>
          <dgm:animLvl val="lvl"/>
          <dgm:resizeHandles val="exact"/>
        </dgm:presLayoutVars>
      </dgm:prSet>
      <dgm:spPr/>
    </dgm:pt>
    <dgm:pt modelId="{0C0550D9-DAF6-423E-B63B-0F742E3E1D40}" type="pres">
      <dgm:prSet presAssocID="{301453D4-FE17-45DB-9D0D-AAC5778EF49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E56E86A-B292-4AFA-83A7-89CE4B706B3A}" type="pres">
      <dgm:prSet presAssocID="{301453D4-FE17-45DB-9D0D-AAC5778EF491}" presName="childText" presStyleLbl="revTx" presStyleIdx="0" presStyleCnt="1">
        <dgm:presLayoutVars>
          <dgm:bulletEnabled val="1"/>
        </dgm:presLayoutVars>
      </dgm:prSet>
      <dgm:spPr/>
    </dgm:pt>
    <dgm:pt modelId="{70250ACB-8F7F-477F-9C7F-5C5FC08C9E25}" type="pres">
      <dgm:prSet presAssocID="{CC8D3057-D9E7-4595-B1E7-23110126B0E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98212D3-C850-4878-85A4-D621F749AC3E}" type="pres">
      <dgm:prSet presAssocID="{E9CBB721-952C-49E7-B6ED-0D6E56698ADA}" presName="spacer" presStyleCnt="0"/>
      <dgm:spPr/>
    </dgm:pt>
    <dgm:pt modelId="{1E0DC413-0750-41A6-A63F-15AB49ADC541}" type="pres">
      <dgm:prSet presAssocID="{C1A8B76A-2DE4-4F3F-8AFC-6C62C1D2FC6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1DED0A3-11A9-41EC-A7F4-B4C9D29051FA}" type="pres">
      <dgm:prSet presAssocID="{97B6DE14-8BBA-4672-84DC-89C0467FF7F9}" presName="spacer" presStyleCnt="0"/>
      <dgm:spPr/>
    </dgm:pt>
    <dgm:pt modelId="{56F73935-5E29-4464-BBDC-B9F612E8700F}" type="pres">
      <dgm:prSet presAssocID="{2D2E5B82-7988-4ED3-9B97-B632B960C4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3FA60F2-86CB-46D2-B7F5-39C27128A6E3}" type="pres">
      <dgm:prSet presAssocID="{FE5BD143-EA2B-493D-A1E2-CB533D0601D3}" presName="spacer" presStyleCnt="0"/>
      <dgm:spPr/>
    </dgm:pt>
    <dgm:pt modelId="{AB48A8D0-099F-449A-9C2B-7689CFA2CB35}" type="pres">
      <dgm:prSet presAssocID="{3686D4DE-D975-4884-BBC7-D944AE7DF62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EF387E7-69AC-4461-9982-50FCB5686E00}" type="pres">
      <dgm:prSet presAssocID="{E1EA0402-6CFE-4D08-A0E4-0EDCAE7883D3}" presName="spacer" presStyleCnt="0"/>
      <dgm:spPr/>
    </dgm:pt>
    <dgm:pt modelId="{C941FA6B-80D5-48F3-8EA6-A722217AAD6C}" type="pres">
      <dgm:prSet presAssocID="{E253E59E-A4B1-4CF5-9C83-286B902C1DA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EE37401-D9E7-4A1A-831D-FCA817283E83}" type="presOf" srcId="{301453D4-FE17-45DB-9D0D-AAC5778EF491}" destId="{0C0550D9-DAF6-423E-B63B-0F742E3E1D40}" srcOrd="0" destOrd="0" presId="urn:microsoft.com/office/officeart/2005/8/layout/vList2"/>
    <dgm:cxn modelId="{952F3F0F-329D-43DB-825B-EA33B448A818}" type="presOf" srcId="{3686D4DE-D975-4884-BBC7-D944AE7DF626}" destId="{AB48A8D0-099F-449A-9C2B-7689CFA2CB35}" srcOrd="0" destOrd="0" presId="urn:microsoft.com/office/officeart/2005/8/layout/vList2"/>
    <dgm:cxn modelId="{6D732516-45D0-4986-9507-289CBD2BE42F}" srcId="{7535A25E-DFD7-4758-BAE6-9E9C1DFB0410}" destId="{CC8D3057-D9E7-4595-B1E7-23110126B0E9}" srcOrd="1" destOrd="0" parTransId="{1CBAC0DF-BC73-4FE3-925C-0F7F2A6CA92F}" sibTransId="{E9CBB721-952C-49E7-B6ED-0D6E56698ADA}"/>
    <dgm:cxn modelId="{3B42F326-F1D0-45D9-8CA5-7116C06661B2}" srcId="{7535A25E-DFD7-4758-BAE6-9E9C1DFB0410}" destId="{E253E59E-A4B1-4CF5-9C83-286B902C1DA0}" srcOrd="5" destOrd="0" parTransId="{7C740B45-20EB-4CC5-AAF9-01CD1FDC1918}" sibTransId="{1D23E8DA-267A-4972-B95F-668FD796F94D}"/>
    <dgm:cxn modelId="{73739E37-CFA0-48B6-9898-597BE45EF5D4}" type="presOf" srcId="{C1A8B76A-2DE4-4F3F-8AFC-6C62C1D2FC6B}" destId="{1E0DC413-0750-41A6-A63F-15AB49ADC541}" srcOrd="0" destOrd="0" presId="urn:microsoft.com/office/officeart/2005/8/layout/vList2"/>
    <dgm:cxn modelId="{4C93AB66-2039-4D31-B3DF-A529E2FD89FC}" srcId="{301453D4-FE17-45DB-9D0D-AAC5778EF491}" destId="{F363EFF6-B7CC-4DB8-82A3-24966F9078DE}" srcOrd="2" destOrd="0" parTransId="{94E7CFB7-3554-4154-83BA-E817280BAC52}" sibTransId="{D3B53F6D-C1C9-4541-AE94-5BA4EE685A75}"/>
    <dgm:cxn modelId="{67E12971-7E17-4428-80E4-0E2E83AF96CE}" srcId="{301453D4-FE17-45DB-9D0D-AAC5778EF491}" destId="{C8AF682A-74B1-433F-9A3E-0B92DE0AAC35}" srcOrd="1" destOrd="0" parTransId="{B7C66E68-AEEC-4351-A0A3-8165D45FF12D}" sibTransId="{F6B6D265-37F6-46BF-9E4C-F69DEA34A451}"/>
    <dgm:cxn modelId="{DF3D9B59-E297-4967-89B9-BC3F859BF6BC}" type="presOf" srcId="{CB68EF25-435A-4658-8477-2857F9104D88}" destId="{2E56E86A-B292-4AFA-83A7-89CE4B706B3A}" srcOrd="0" destOrd="0" presId="urn:microsoft.com/office/officeart/2005/8/layout/vList2"/>
    <dgm:cxn modelId="{D952A08F-5AF7-4D44-A59C-8473E0095C1E}" type="presOf" srcId="{2D2E5B82-7988-4ED3-9B97-B632B960C4B7}" destId="{56F73935-5E29-4464-BBDC-B9F612E8700F}" srcOrd="0" destOrd="0" presId="urn:microsoft.com/office/officeart/2005/8/layout/vList2"/>
    <dgm:cxn modelId="{37331F9B-ACE0-4E66-8576-44F84A111B89}" type="presOf" srcId="{CC8D3057-D9E7-4595-B1E7-23110126B0E9}" destId="{70250ACB-8F7F-477F-9C7F-5C5FC08C9E25}" srcOrd="0" destOrd="0" presId="urn:microsoft.com/office/officeart/2005/8/layout/vList2"/>
    <dgm:cxn modelId="{3C8683A8-B4A3-4582-8FE8-A8097FEFDA7C}" srcId="{7535A25E-DFD7-4758-BAE6-9E9C1DFB0410}" destId="{301453D4-FE17-45DB-9D0D-AAC5778EF491}" srcOrd="0" destOrd="0" parTransId="{024C79B9-08F1-4157-A571-9D8C47293714}" sibTransId="{9B523938-FAD7-4D08-90E4-63C6BD2F929C}"/>
    <dgm:cxn modelId="{EA62D1A8-8491-4747-83C6-5EA73D727AEF}" srcId="{7535A25E-DFD7-4758-BAE6-9E9C1DFB0410}" destId="{C1A8B76A-2DE4-4F3F-8AFC-6C62C1D2FC6B}" srcOrd="2" destOrd="0" parTransId="{697D4F02-B6C1-49C7-A899-8A982FFCA29E}" sibTransId="{97B6DE14-8BBA-4672-84DC-89C0467FF7F9}"/>
    <dgm:cxn modelId="{FEC3A6AC-FE62-4384-B119-9A02981549FE}" srcId="{7535A25E-DFD7-4758-BAE6-9E9C1DFB0410}" destId="{2D2E5B82-7988-4ED3-9B97-B632B960C4B7}" srcOrd="3" destOrd="0" parTransId="{5BC6D8BA-86F2-4D1B-989E-F4D8C13E2340}" sibTransId="{FE5BD143-EA2B-493D-A1E2-CB533D0601D3}"/>
    <dgm:cxn modelId="{488B24B0-0F07-426E-AF85-67B04A98E382}" srcId="{301453D4-FE17-45DB-9D0D-AAC5778EF491}" destId="{CB68EF25-435A-4658-8477-2857F9104D88}" srcOrd="0" destOrd="0" parTransId="{C7A927D2-CAEC-443A-AE08-937E16CC0B5A}" sibTransId="{95EB61B6-E546-470C-BFC1-7ACE7870F282}"/>
    <dgm:cxn modelId="{325FC8BF-FF9A-4C0B-93BE-EF6C50B31045}" type="presOf" srcId="{F363EFF6-B7CC-4DB8-82A3-24966F9078DE}" destId="{2E56E86A-B292-4AFA-83A7-89CE4B706B3A}" srcOrd="0" destOrd="2" presId="urn:microsoft.com/office/officeart/2005/8/layout/vList2"/>
    <dgm:cxn modelId="{75F4CED7-E9A1-4AF0-B156-DAFE811ED98E}" srcId="{7535A25E-DFD7-4758-BAE6-9E9C1DFB0410}" destId="{3686D4DE-D975-4884-BBC7-D944AE7DF626}" srcOrd="4" destOrd="0" parTransId="{5DB145F2-F7FA-49CC-848A-73F0E892C36C}" sibTransId="{E1EA0402-6CFE-4D08-A0E4-0EDCAE7883D3}"/>
    <dgm:cxn modelId="{33A040DB-3A7D-461A-8BA7-5E53FAE3682A}" type="presOf" srcId="{E253E59E-A4B1-4CF5-9C83-286B902C1DA0}" destId="{C941FA6B-80D5-48F3-8EA6-A722217AAD6C}" srcOrd="0" destOrd="0" presId="urn:microsoft.com/office/officeart/2005/8/layout/vList2"/>
    <dgm:cxn modelId="{8D0E02F0-D553-4356-8E2D-C0D36B1DCBC1}" type="presOf" srcId="{C8AF682A-74B1-433F-9A3E-0B92DE0AAC35}" destId="{2E56E86A-B292-4AFA-83A7-89CE4B706B3A}" srcOrd="0" destOrd="1" presId="urn:microsoft.com/office/officeart/2005/8/layout/vList2"/>
    <dgm:cxn modelId="{9F1858F5-70DF-49E5-9748-0627BF3F4F24}" type="presOf" srcId="{7535A25E-DFD7-4758-BAE6-9E9C1DFB0410}" destId="{76128D1B-929D-4A80-BB2A-F94FCEC5CA29}" srcOrd="0" destOrd="0" presId="urn:microsoft.com/office/officeart/2005/8/layout/vList2"/>
    <dgm:cxn modelId="{FF8B4B2D-F503-48E2-82F6-B6C1126CEFB4}" type="presParOf" srcId="{76128D1B-929D-4A80-BB2A-F94FCEC5CA29}" destId="{0C0550D9-DAF6-423E-B63B-0F742E3E1D40}" srcOrd="0" destOrd="0" presId="urn:microsoft.com/office/officeart/2005/8/layout/vList2"/>
    <dgm:cxn modelId="{C98D3165-259B-4DAB-A3F8-9AF77015A3E3}" type="presParOf" srcId="{76128D1B-929D-4A80-BB2A-F94FCEC5CA29}" destId="{2E56E86A-B292-4AFA-83A7-89CE4B706B3A}" srcOrd="1" destOrd="0" presId="urn:microsoft.com/office/officeart/2005/8/layout/vList2"/>
    <dgm:cxn modelId="{D8B65575-E496-44AF-9237-59C32080E198}" type="presParOf" srcId="{76128D1B-929D-4A80-BB2A-F94FCEC5CA29}" destId="{70250ACB-8F7F-477F-9C7F-5C5FC08C9E25}" srcOrd="2" destOrd="0" presId="urn:microsoft.com/office/officeart/2005/8/layout/vList2"/>
    <dgm:cxn modelId="{1E056436-737E-4C97-8BA6-807F41BA0A4F}" type="presParOf" srcId="{76128D1B-929D-4A80-BB2A-F94FCEC5CA29}" destId="{698212D3-C850-4878-85A4-D621F749AC3E}" srcOrd="3" destOrd="0" presId="urn:microsoft.com/office/officeart/2005/8/layout/vList2"/>
    <dgm:cxn modelId="{608517AC-D1E3-4884-9371-AC07D83108FE}" type="presParOf" srcId="{76128D1B-929D-4A80-BB2A-F94FCEC5CA29}" destId="{1E0DC413-0750-41A6-A63F-15AB49ADC541}" srcOrd="4" destOrd="0" presId="urn:microsoft.com/office/officeart/2005/8/layout/vList2"/>
    <dgm:cxn modelId="{A4DA63F0-1BDE-4CE3-B54A-8160560296D8}" type="presParOf" srcId="{76128D1B-929D-4A80-BB2A-F94FCEC5CA29}" destId="{E1DED0A3-11A9-41EC-A7F4-B4C9D29051FA}" srcOrd="5" destOrd="0" presId="urn:microsoft.com/office/officeart/2005/8/layout/vList2"/>
    <dgm:cxn modelId="{0A828AEB-B25A-49B5-9F8E-393E17BB4CC1}" type="presParOf" srcId="{76128D1B-929D-4A80-BB2A-F94FCEC5CA29}" destId="{56F73935-5E29-4464-BBDC-B9F612E8700F}" srcOrd="6" destOrd="0" presId="urn:microsoft.com/office/officeart/2005/8/layout/vList2"/>
    <dgm:cxn modelId="{5B1F90E1-D8AD-4E32-8226-38D65B207484}" type="presParOf" srcId="{76128D1B-929D-4A80-BB2A-F94FCEC5CA29}" destId="{93FA60F2-86CB-46D2-B7F5-39C27128A6E3}" srcOrd="7" destOrd="0" presId="urn:microsoft.com/office/officeart/2005/8/layout/vList2"/>
    <dgm:cxn modelId="{AEEE17C9-1A5C-4445-9477-70D572B03D28}" type="presParOf" srcId="{76128D1B-929D-4A80-BB2A-F94FCEC5CA29}" destId="{AB48A8D0-099F-449A-9C2B-7689CFA2CB35}" srcOrd="8" destOrd="0" presId="urn:microsoft.com/office/officeart/2005/8/layout/vList2"/>
    <dgm:cxn modelId="{56770ED3-A42D-48D3-A743-B7CC816544C1}" type="presParOf" srcId="{76128D1B-929D-4A80-BB2A-F94FCEC5CA29}" destId="{6EF387E7-69AC-4461-9982-50FCB5686E00}" srcOrd="9" destOrd="0" presId="urn:microsoft.com/office/officeart/2005/8/layout/vList2"/>
    <dgm:cxn modelId="{8DA285F4-6A39-4B2E-8DC7-18FFD794FCF5}" type="presParOf" srcId="{76128D1B-929D-4A80-BB2A-F94FCEC5CA29}" destId="{C941FA6B-80D5-48F3-8EA6-A722217AAD6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1A8AA54-B31D-4119-8CEF-89C66CCC3EA4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0C9BFE-AA6A-46B3-B492-2C182358F24C}">
      <dgm:prSet phldrT="[Text]"/>
      <dgm:spPr/>
      <dgm:t>
        <a:bodyPr/>
        <a:lstStyle/>
        <a:p>
          <a:r>
            <a:rPr lang="en-US" dirty="0"/>
            <a:t>Discovery – Understand Before You Sell</a:t>
          </a:r>
        </a:p>
      </dgm:t>
    </dgm:pt>
    <dgm:pt modelId="{96D7087D-503C-4A6C-A57B-BDD4F69D9689}" type="parTrans" cxnId="{5E08E652-EC39-43B9-8346-20F07AD81594}">
      <dgm:prSet/>
      <dgm:spPr/>
      <dgm:t>
        <a:bodyPr/>
        <a:lstStyle/>
        <a:p>
          <a:endParaRPr lang="en-US"/>
        </a:p>
      </dgm:t>
    </dgm:pt>
    <dgm:pt modelId="{67BE04F4-9FE3-4F4C-A5EC-9A20A1A12B68}" type="sibTrans" cxnId="{5E08E652-EC39-43B9-8346-20F07AD81594}">
      <dgm:prSet/>
      <dgm:spPr/>
      <dgm:t>
        <a:bodyPr/>
        <a:lstStyle/>
        <a:p>
          <a:endParaRPr lang="en-US"/>
        </a:p>
      </dgm:t>
    </dgm:pt>
    <dgm:pt modelId="{FCF78511-F41E-45E3-A85E-60843B049900}">
      <dgm:prSet phldrT="[Text]"/>
      <dgm:spPr/>
      <dgm:t>
        <a:bodyPr/>
        <a:lstStyle/>
        <a:p>
          <a:r>
            <a:rPr lang="en-US" dirty="0"/>
            <a:t>Product Match – Engineer the Right Solution</a:t>
          </a:r>
        </a:p>
      </dgm:t>
    </dgm:pt>
    <dgm:pt modelId="{345BF112-9A10-4213-BCB7-33A67C97B22A}" type="parTrans" cxnId="{7A83DDA5-D19C-4F1C-96A9-BC0AA6202CEC}">
      <dgm:prSet/>
      <dgm:spPr/>
      <dgm:t>
        <a:bodyPr/>
        <a:lstStyle/>
        <a:p>
          <a:endParaRPr lang="en-US"/>
        </a:p>
      </dgm:t>
    </dgm:pt>
    <dgm:pt modelId="{F3BB48F1-264B-4AAF-BA60-0B4394D3B438}" type="sibTrans" cxnId="{7A83DDA5-D19C-4F1C-96A9-BC0AA6202CEC}">
      <dgm:prSet/>
      <dgm:spPr/>
      <dgm:t>
        <a:bodyPr/>
        <a:lstStyle/>
        <a:p>
          <a:endParaRPr lang="en-US"/>
        </a:p>
      </dgm:t>
    </dgm:pt>
    <dgm:pt modelId="{5CADECBE-C5D5-4597-8BB9-C75117E0B5F5}">
      <dgm:prSet phldrT="[Text]" phldr="0"/>
      <dgm:spPr/>
      <dgm:t>
        <a:bodyPr/>
        <a:lstStyle/>
        <a:p>
          <a:r>
            <a:rPr lang="en-US" dirty="0"/>
            <a:t>Qualification – Is This a Real Opportunity?</a:t>
          </a:r>
        </a:p>
      </dgm:t>
    </dgm:pt>
    <dgm:pt modelId="{5542B33B-F848-4E18-92C5-FDCE9AAE9D36}" type="parTrans" cxnId="{C46ACE77-9901-4C9D-8D1B-38F1F20B0CC8}">
      <dgm:prSet/>
      <dgm:spPr/>
      <dgm:t>
        <a:bodyPr/>
        <a:lstStyle/>
        <a:p>
          <a:endParaRPr lang="en-US"/>
        </a:p>
      </dgm:t>
    </dgm:pt>
    <dgm:pt modelId="{105127EA-C5B3-4ED1-BD60-A95333F77DF5}" type="sibTrans" cxnId="{C46ACE77-9901-4C9D-8D1B-38F1F20B0CC8}">
      <dgm:prSet/>
      <dgm:spPr/>
      <dgm:t>
        <a:bodyPr/>
        <a:lstStyle/>
        <a:p>
          <a:endParaRPr lang="en-US"/>
        </a:p>
      </dgm:t>
    </dgm:pt>
    <dgm:pt modelId="{9BAB6C8B-88FC-48AA-A8C5-69E61ECC291B}">
      <dgm:prSet phldrT="[Text]"/>
      <dgm:spPr/>
      <dgm:t>
        <a:bodyPr/>
        <a:lstStyle/>
        <a:p>
          <a:r>
            <a:rPr lang="en-US" dirty="0"/>
            <a:t>Value Presentation – Sell Outcomes, Not Equipment</a:t>
          </a:r>
        </a:p>
      </dgm:t>
    </dgm:pt>
    <dgm:pt modelId="{4F3A529F-7278-461F-9D6D-947541648602}" type="parTrans" cxnId="{311ADEE4-2156-4CC0-8844-1B64635C25F3}">
      <dgm:prSet/>
      <dgm:spPr/>
      <dgm:t>
        <a:bodyPr/>
        <a:lstStyle/>
        <a:p>
          <a:endParaRPr lang="en-US"/>
        </a:p>
      </dgm:t>
    </dgm:pt>
    <dgm:pt modelId="{02CBA0A9-8208-41A9-A4DC-7D73FAF4795B}" type="sibTrans" cxnId="{311ADEE4-2156-4CC0-8844-1B64635C25F3}">
      <dgm:prSet/>
      <dgm:spPr/>
      <dgm:t>
        <a:bodyPr/>
        <a:lstStyle/>
        <a:p>
          <a:endParaRPr lang="en-US"/>
        </a:p>
      </dgm:t>
    </dgm:pt>
    <dgm:pt modelId="{B3E315CD-A9E7-429D-A7AD-220319453277}">
      <dgm:prSet phldrT="[Text]"/>
      <dgm:spPr/>
      <dgm:t>
        <a:bodyPr/>
        <a:lstStyle/>
        <a:p>
          <a:r>
            <a:rPr lang="en-US" dirty="0"/>
            <a:t>Confident Close – Guide the Decision</a:t>
          </a:r>
        </a:p>
      </dgm:t>
    </dgm:pt>
    <dgm:pt modelId="{D529567F-9B66-4B17-97F0-B8ECAFFCF86D}" type="parTrans" cxnId="{071073A1-51A8-403C-9D7B-C4D680BF6C19}">
      <dgm:prSet/>
      <dgm:spPr/>
      <dgm:t>
        <a:bodyPr/>
        <a:lstStyle/>
        <a:p>
          <a:endParaRPr lang="en-US"/>
        </a:p>
      </dgm:t>
    </dgm:pt>
    <dgm:pt modelId="{A24DBEF4-1096-45CC-B88B-3AFFE0092FA8}" type="sibTrans" cxnId="{071073A1-51A8-403C-9D7B-C4D680BF6C19}">
      <dgm:prSet/>
      <dgm:spPr/>
      <dgm:t>
        <a:bodyPr/>
        <a:lstStyle/>
        <a:p>
          <a:endParaRPr lang="en-US"/>
        </a:p>
      </dgm:t>
    </dgm:pt>
    <dgm:pt modelId="{786D747D-7D58-42EE-AD2C-914E37F500F0}">
      <dgm:prSet phldrT="[Text]"/>
      <dgm:spPr/>
      <dgm:t>
        <a:bodyPr/>
        <a:lstStyle/>
        <a:p>
          <a:r>
            <a:rPr lang="en-US" dirty="0"/>
            <a:t>Identify the application</a:t>
          </a:r>
        </a:p>
      </dgm:t>
    </dgm:pt>
    <dgm:pt modelId="{09E5FC06-EA7D-4B3F-A72F-2C104953E366}" type="parTrans" cxnId="{8E4094FB-B231-49FF-B550-5484510A6F6E}">
      <dgm:prSet/>
      <dgm:spPr/>
      <dgm:t>
        <a:bodyPr/>
        <a:lstStyle/>
        <a:p>
          <a:endParaRPr lang="en-US"/>
        </a:p>
      </dgm:t>
    </dgm:pt>
    <dgm:pt modelId="{895C50E3-E418-4F8D-ABEF-EBDACF5A20DF}" type="sibTrans" cxnId="{8E4094FB-B231-49FF-B550-5484510A6F6E}">
      <dgm:prSet/>
      <dgm:spPr/>
      <dgm:t>
        <a:bodyPr/>
        <a:lstStyle/>
        <a:p>
          <a:endParaRPr lang="en-US"/>
        </a:p>
      </dgm:t>
    </dgm:pt>
    <dgm:pt modelId="{4FED296E-326A-4589-B8C2-F25E1C280988}">
      <dgm:prSet phldrT="[Text]"/>
      <dgm:spPr/>
      <dgm:t>
        <a:bodyPr/>
        <a:lstStyle/>
        <a:p>
          <a:r>
            <a:rPr lang="en-US" dirty="0"/>
            <a:t>Understand current system pain points</a:t>
          </a:r>
        </a:p>
      </dgm:t>
    </dgm:pt>
    <dgm:pt modelId="{F6D069E5-1CAD-4F4B-903F-491D0DE77675}" type="parTrans" cxnId="{0F0B8003-5252-42F0-A230-6BC9E79F366A}">
      <dgm:prSet/>
      <dgm:spPr/>
      <dgm:t>
        <a:bodyPr/>
        <a:lstStyle/>
        <a:p>
          <a:endParaRPr lang="en-US"/>
        </a:p>
      </dgm:t>
    </dgm:pt>
    <dgm:pt modelId="{36ECF2ED-627E-46B8-BC33-DA36FF5EEEE3}" type="sibTrans" cxnId="{0F0B8003-5252-42F0-A230-6BC9E79F366A}">
      <dgm:prSet/>
      <dgm:spPr/>
      <dgm:t>
        <a:bodyPr/>
        <a:lstStyle/>
        <a:p>
          <a:endParaRPr lang="en-US"/>
        </a:p>
      </dgm:t>
    </dgm:pt>
    <dgm:pt modelId="{EEB60DD1-84DF-4562-B445-2E37A77663BF}">
      <dgm:prSet phldrT="[Text]"/>
      <dgm:spPr/>
      <dgm:t>
        <a:bodyPr/>
        <a:lstStyle/>
        <a:p>
          <a:r>
            <a:rPr lang="en-US" dirty="0"/>
            <a:t>Document system details</a:t>
          </a:r>
        </a:p>
      </dgm:t>
    </dgm:pt>
    <dgm:pt modelId="{E21A8692-CCA3-4AA2-A461-9601589AE4BB}" type="parTrans" cxnId="{4D49B977-67A5-4410-8B6F-7CC121125D4B}">
      <dgm:prSet/>
      <dgm:spPr/>
      <dgm:t>
        <a:bodyPr/>
        <a:lstStyle/>
        <a:p>
          <a:endParaRPr lang="en-US"/>
        </a:p>
      </dgm:t>
    </dgm:pt>
    <dgm:pt modelId="{6D4A17A6-E397-418E-B9DD-64B8A635844A}" type="sibTrans" cxnId="{4D49B977-67A5-4410-8B6F-7CC121125D4B}">
      <dgm:prSet/>
      <dgm:spPr/>
      <dgm:t>
        <a:bodyPr/>
        <a:lstStyle/>
        <a:p>
          <a:endParaRPr lang="en-US"/>
        </a:p>
      </dgm:t>
    </dgm:pt>
    <dgm:pt modelId="{4CC99A69-D7F1-48FB-B086-DAD8D77B9A9A}">
      <dgm:prSet phldrT="[Text]" phldr="0"/>
      <dgm:spPr/>
      <dgm:t>
        <a:bodyPr/>
        <a:lstStyle/>
        <a:p>
          <a:r>
            <a:rPr lang="en-US" dirty="0"/>
            <a:t>Identify potential barriers</a:t>
          </a:r>
        </a:p>
      </dgm:t>
    </dgm:pt>
    <dgm:pt modelId="{DC939A24-C962-457A-BDE6-8FFB41D7A8EB}" type="parTrans" cxnId="{3DE3AAE3-6E30-464D-BCA0-A836341AFD60}">
      <dgm:prSet/>
      <dgm:spPr/>
      <dgm:t>
        <a:bodyPr/>
        <a:lstStyle/>
        <a:p>
          <a:endParaRPr lang="en-US"/>
        </a:p>
      </dgm:t>
    </dgm:pt>
    <dgm:pt modelId="{5000A925-AA2B-4551-8DCD-2C88A47795A3}" type="sibTrans" cxnId="{3DE3AAE3-6E30-464D-BCA0-A836341AFD60}">
      <dgm:prSet/>
      <dgm:spPr/>
      <dgm:t>
        <a:bodyPr/>
        <a:lstStyle/>
        <a:p>
          <a:endParaRPr lang="en-US"/>
        </a:p>
      </dgm:t>
    </dgm:pt>
    <dgm:pt modelId="{D8A23E1E-3020-4C25-AFCD-28B28D75B864}">
      <dgm:prSet phldrT="[Text]" phldr="0"/>
      <dgm:spPr/>
      <dgm:t>
        <a:bodyPr/>
        <a:lstStyle/>
        <a:p>
          <a:r>
            <a:rPr lang="en-US" dirty="0"/>
            <a:t>Establish timeline</a:t>
          </a:r>
        </a:p>
      </dgm:t>
    </dgm:pt>
    <dgm:pt modelId="{B5A49903-A188-4C59-8061-1D1764C20AE9}" type="parTrans" cxnId="{1BF6C890-FCB1-44AB-933E-8E3D365416A6}">
      <dgm:prSet/>
      <dgm:spPr/>
      <dgm:t>
        <a:bodyPr/>
        <a:lstStyle/>
        <a:p>
          <a:endParaRPr lang="en-US"/>
        </a:p>
      </dgm:t>
    </dgm:pt>
    <dgm:pt modelId="{A58540C4-4023-471C-BC2D-1D4DECAB0DB4}" type="sibTrans" cxnId="{1BF6C890-FCB1-44AB-933E-8E3D365416A6}">
      <dgm:prSet/>
      <dgm:spPr/>
      <dgm:t>
        <a:bodyPr/>
        <a:lstStyle/>
        <a:p>
          <a:endParaRPr lang="en-US"/>
        </a:p>
      </dgm:t>
    </dgm:pt>
    <dgm:pt modelId="{032E59E9-E186-4450-A060-584F5C7D9FFB}">
      <dgm:prSet phldrT="[Text]" phldr="0"/>
      <dgm:spPr/>
      <dgm:t>
        <a:bodyPr/>
        <a:lstStyle/>
        <a:p>
          <a:r>
            <a:rPr lang="en-US" dirty="0"/>
            <a:t>Evaluate application fit for a combi solution</a:t>
          </a:r>
        </a:p>
      </dgm:t>
    </dgm:pt>
    <dgm:pt modelId="{0278685B-1020-4FAD-B361-FFB4E00BF438}" type="parTrans" cxnId="{8D0E1885-C350-4B79-983D-DDA730C9A279}">
      <dgm:prSet/>
      <dgm:spPr/>
      <dgm:t>
        <a:bodyPr/>
        <a:lstStyle/>
        <a:p>
          <a:endParaRPr lang="en-US"/>
        </a:p>
      </dgm:t>
    </dgm:pt>
    <dgm:pt modelId="{AF75EA32-3B9C-42C8-A054-705A683067DD}" type="sibTrans" cxnId="{8D0E1885-C350-4B79-983D-DDA730C9A279}">
      <dgm:prSet/>
      <dgm:spPr/>
      <dgm:t>
        <a:bodyPr/>
        <a:lstStyle/>
        <a:p>
          <a:endParaRPr lang="en-US"/>
        </a:p>
      </dgm:t>
    </dgm:pt>
    <dgm:pt modelId="{8623D42A-2815-4A3C-9EA4-2FEACDFAF6B1}">
      <dgm:prSet phldrT="[Text]"/>
      <dgm:spPr/>
      <dgm:t>
        <a:bodyPr/>
        <a:lstStyle/>
        <a:p>
          <a:r>
            <a:rPr lang="en-US" dirty="0"/>
            <a:t>Match features to needs</a:t>
          </a:r>
        </a:p>
      </dgm:t>
    </dgm:pt>
    <dgm:pt modelId="{1D2A1C6B-DB4B-47D3-8BFF-8535974D88D9}" type="parTrans" cxnId="{781EB26C-7C47-4459-B776-6EC73D6303EF}">
      <dgm:prSet/>
      <dgm:spPr/>
      <dgm:t>
        <a:bodyPr/>
        <a:lstStyle/>
        <a:p>
          <a:endParaRPr lang="en-US"/>
        </a:p>
      </dgm:t>
    </dgm:pt>
    <dgm:pt modelId="{C1F5DFAB-E4A9-474C-963C-C95DA0D59D56}" type="sibTrans" cxnId="{781EB26C-7C47-4459-B776-6EC73D6303EF}">
      <dgm:prSet/>
      <dgm:spPr/>
      <dgm:t>
        <a:bodyPr/>
        <a:lstStyle/>
        <a:p>
          <a:endParaRPr lang="en-US"/>
        </a:p>
      </dgm:t>
    </dgm:pt>
    <dgm:pt modelId="{5E7287E7-F015-49F8-B14D-4DC981DC781B}">
      <dgm:prSet phldrT="[Text]"/>
      <dgm:spPr/>
      <dgm:t>
        <a:bodyPr/>
        <a:lstStyle/>
        <a:p>
          <a:r>
            <a:rPr lang="en-US" dirty="0"/>
            <a:t>Address installation considerations</a:t>
          </a:r>
        </a:p>
      </dgm:t>
    </dgm:pt>
    <dgm:pt modelId="{9FD475F0-6C5B-4742-AB19-3DEF27ACF046}" type="parTrans" cxnId="{29428043-1BED-47E5-B760-D95DF6756082}">
      <dgm:prSet/>
      <dgm:spPr/>
      <dgm:t>
        <a:bodyPr/>
        <a:lstStyle/>
        <a:p>
          <a:endParaRPr lang="en-US"/>
        </a:p>
      </dgm:t>
    </dgm:pt>
    <dgm:pt modelId="{BA7BA023-64AA-499A-87AC-09C7D989E8CD}" type="sibTrans" cxnId="{29428043-1BED-47E5-B760-D95DF6756082}">
      <dgm:prSet/>
      <dgm:spPr/>
      <dgm:t>
        <a:bodyPr/>
        <a:lstStyle/>
        <a:p>
          <a:endParaRPr lang="en-US"/>
        </a:p>
      </dgm:t>
    </dgm:pt>
    <dgm:pt modelId="{00C7E988-1E7C-4575-9C9C-BD9A99A9C7A1}">
      <dgm:prSet phldrT="[Text]"/>
      <dgm:spPr/>
      <dgm:t>
        <a:bodyPr/>
        <a:lstStyle/>
        <a:p>
          <a:r>
            <a:rPr lang="en-US" dirty="0"/>
            <a:t>Position differentiation</a:t>
          </a:r>
        </a:p>
      </dgm:t>
    </dgm:pt>
    <dgm:pt modelId="{703107DE-80F1-4BA3-9827-F395C07D1D6E}" type="parTrans" cxnId="{A7E908DE-879D-4790-A25E-ECC36960CE36}">
      <dgm:prSet/>
      <dgm:spPr/>
      <dgm:t>
        <a:bodyPr/>
        <a:lstStyle/>
        <a:p>
          <a:endParaRPr lang="en-US"/>
        </a:p>
      </dgm:t>
    </dgm:pt>
    <dgm:pt modelId="{CC2ED614-B5D3-427C-A56F-40083C167CAF}" type="sibTrans" cxnId="{A7E908DE-879D-4790-A25E-ECC36960CE36}">
      <dgm:prSet/>
      <dgm:spPr/>
      <dgm:t>
        <a:bodyPr/>
        <a:lstStyle/>
        <a:p>
          <a:endParaRPr lang="en-US"/>
        </a:p>
      </dgm:t>
    </dgm:pt>
    <dgm:pt modelId="{DAE52E27-1174-4D59-B242-72B21E730C0E}">
      <dgm:prSet phldrT="[Text]"/>
      <dgm:spPr/>
      <dgm:t>
        <a:bodyPr/>
        <a:lstStyle/>
        <a:p>
          <a:r>
            <a:rPr lang="en-US" dirty="0"/>
            <a:t>Tie features directly to their pain points</a:t>
          </a:r>
        </a:p>
      </dgm:t>
    </dgm:pt>
    <dgm:pt modelId="{1379083F-4904-448E-99E0-7ACBD85C461A}" type="parTrans" cxnId="{34C1D67D-C014-4600-8B8D-0474682D0901}">
      <dgm:prSet/>
      <dgm:spPr/>
      <dgm:t>
        <a:bodyPr/>
        <a:lstStyle/>
        <a:p>
          <a:endParaRPr lang="en-US"/>
        </a:p>
      </dgm:t>
    </dgm:pt>
    <dgm:pt modelId="{1D92E11C-5581-42DC-BDB2-2DAC20B3C350}" type="sibTrans" cxnId="{34C1D67D-C014-4600-8B8D-0474682D0901}">
      <dgm:prSet/>
      <dgm:spPr/>
      <dgm:t>
        <a:bodyPr/>
        <a:lstStyle/>
        <a:p>
          <a:endParaRPr lang="en-US"/>
        </a:p>
      </dgm:t>
    </dgm:pt>
    <dgm:pt modelId="{F1321703-CBFB-45D3-BB84-7A4FA0DA2840}">
      <dgm:prSet phldrT="[Text]"/>
      <dgm:spPr/>
      <dgm:t>
        <a:bodyPr/>
        <a:lstStyle/>
        <a:p>
          <a:r>
            <a:rPr lang="en-US" dirty="0"/>
            <a:t>Quantify benefits where possible</a:t>
          </a:r>
        </a:p>
      </dgm:t>
    </dgm:pt>
    <dgm:pt modelId="{93F753F3-901C-43B5-AAFB-5864B9EFCCB2}" type="parTrans" cxnId="{F777EE32-1AAE-4C20-B047-8A2EDDF55EB0}">
      <dgm:prSet/>
      <dgm:spPr/>
      <dgm:t>
        <a:bodyPr/>
        <a:lstStyle/>
        <a:p>
          <a:endParaRPr lang="en-US"/>
        </a:p>
      </dgm:t>
    </dgm:pt>
    <dgm:pt modelId="{ED8295FC-6211-49B9-94D3-66182F966E0C}" type="sibTrans" cxnId="{F777EE32-1AAE-4C20-B047-8A2EDDF55EB0}">
      <dgm:prSet/>
      <dgm:spPr/>
      <dgm:t>
        <a:bodyPr/>
        <a:lstStyle/>
        <a:p>
          <a:endParaRPr lang="en-US"/>
        </a:p>
      </dgm:t>
    </dgm:pt>
    <dgm:pt modelId="{854AB01B-7FFA-457C-A85A-D5B61C30085B}">
      <dgm:prSet phldrT="[Text]"/>
      <dgm:spPr/>
      <dgm:t>
        <a:bodyPr/>
        <a:lstStyle/>
        <a:p>
          <a:r>
            <a:rPr lang="en-US" dirty="0"/>
            <a:t>Pre-handle objections</a:t>
          </a:r>
        </a:p>
      </dgm:t>
    </dgm:pt>
    <dgm:pt modelId="{DB9BD69C-59CB-4DF7-A1E1-D74E80575142}" type="parTrans" cxnId="{E81C93BB-9DBC-4F39-B34C-2C398CDA408F}">
      <dgm:prSet/>
      <dgm:spPr/>
      <dgm:t>
        <a:bodyPr/>
        <a:lstStyle/>
        <a:p>
          <a:endParaRPr lang="en-US"/>
        </a:p>
      </dgm:t>
    </dgm:pt>
    <dgm:pt modelId="{FC7B5EEA-AF56-4865-ADC0-D89239299BA4}" type="sibTrans" cxnId="{E81C93BB-9DBC-4F39-B34C-2C398CDA408F}">
      <dgm:prSet/>
      <dgm:spPr/>
      <dgm:t>
        <a:bodyPr/>
        <a:lstStyle/>
        <a:p>
          <a:endParaRPr lang="en-US"/>
        </a:p>
      </dgm:t>
    </dgm:pt>
    <dgm:pt modelId="{4CB07C51-5F5E-404F-A979-9BEFFD843902}">
      <dgm:prSet phldrT="[Text]"/>
      <dgm:spPr/>
      <dgm:t>
        <a:bodyPr/>
        <a:lstStyle/>
        <a:p>
          <a:r>
            <a:rPr lang="en-US" dirty="0"/>
            <a:t>Summarize alignment</a:t>
          </a:r>
        </a:p>
      </dgm:t>
    </dgm:pt>
    <dgm:pt modelId="{3E4F4BB9-3794-462F-BD65-CBE3032B9675}" type="parTrans" cxnId="{340C2F90-DD26-420D-BB87-BE3C403D5D23}">
      <dgm:prSet/>
      <dgm:spPr/>
      <dgm:t>
        <a:bodyPr/>
        <a:lstStyle/>
        <a:p>
          <a:endParaRPr lang="en-US"/>
        </a:p>
      </dgm:t>
    </dgm:pt>
    <dgm:pt modelId="{EF892BAD-CBDB-4881-9304-BBAF0A5ACF50}" type="sibTrans" cxnId="{340C2F90-DD26-420D-BB87-BE3C403D5D23}">
      <dgm:prSet/>
      <dgm:spPr/>
      <dgm:t>
        <a:bodyPr/>
        <a:lstStyle/>
        <a:p>
          <a:endParaRPr lang="en-US"/>
        </a:p>
      </dgm:t>
    </dgm:pt>
    <dgm:pt modelId="{CA345AA5-86A3-4497-9082-049E49B60850}">
      <dgm:prSet phldrT="[Text]"/>
      <dgm:spPr/>
      <dgm:t>
        <a:bodyPr/>
        <a:lstStyle/>
        <a:p>
          <a:r>
            <a:rPr lang="en-US" dirty="0"/>
            <a:t>Create urgency (when appropriate)</a:t>
          </a:r>
        </a:p>
      </dgm:t>
    </dgm:pt>
    <dgm:pt modelId="{451E4997-DEB0-4A92-B917-A03F49D1AC15}" type="parTrans" cxnId="{B4EAE907-46B4-4D2D-A320-CD181C8D5677}">
      <dgm:prSet/>
      <dgm:spPr/>
      <dgm:t>
        <a:bodyPr/>
        <a:lstStyle/>
        <a:p>
          <a:endParaRPr lang="en-US"/>
        </a:p>
      </dgm:t>
    </dgm:pt>
    <dgm:pt modelId="{43FF898B-FAA4-45A0-B77F-0CE831C4623D}" type="sibTrans" cxnId="{B4EAE907-46B4-4D2D-A320-CD181C8D5677}">
      <dgm:prSet/>
      <dgm:spPr/>
      <dgm:t>
        <a:bodyPr/>
        <a:lstStyle/>
        <a:p>
          <a:endParaRPr lang="en-US"/>
        </a:p>
      </dgm:t>
    </dgm:pt>
    <dgm:pt modelId="{A8EFE15C-A2B1-4F7A-9E09-C67C8C1EB1B1}">
      <dgm:prSet phldrT="[Text]"/>
      <dgm:spPr/>
      <dgm:t>
        <a:bodyPr/>
        <a:lstStyle/>
        <a:p>
          <a:r>
            <a:rPr lang="en-US" dirty="0"/>
            <a:t>Define next steps</a:t>
          </a:r>
        </a:p>
      </dgm:t>
    </dgm:pt>
    <dgm:pt modelId="{A0E28538-3DAB-49F4-B48B-005174CE488D}" type="parTrans" cxnId="{D10EEBC0-343A-4B09-93BA-57A041F72B87}">
      <dgm:prSet/>
      <dgm:spPr/>
      <dgm:t>
        <a:bodyPr/>
        <a:lstStyle/>
        <a:p>
          <a:endParaRPr lang="en-US"/>
        </a:p>
      </dgm:t>
    </dgm:pt>
    <dgm:pt modelId="{946F37AF-9B5C-4229-833F-C1956BC9015D}" type="sibTrans" cxnId="{D10EEBC0-343A-4B09-93BA-57A041F72B87}">
      <dgm:prSet/>
      <dgm:spPr/>
      <dgm:t>
        <a:bodyPr/>
        <a:lstStyle/>
        <a:p>
          <a:endParaRPr lang="en-US"/>
        </a:p>
      </dgm:t>
    </dgm:pt>
    <dgm:pt modelId="{6F2FE7AE-4331-41BC-BFD2-491C40ED3BF3}" type="pres">
      <dgm:prSet presAssocID="{D1A8AA54-B31D-4119-8CEF-89C66CCC3EA4}" presName="Name0" presStyleCnt="0">
        <dgm:presLayoutVars>
          <dgm:dir/>
          <dgm:animLvl val="lvl"/>
          <dgm:resizeHandles val="exact"/>
        </dgm:presLayoutVars>
      </dgm:prSet>
      <dgm:spPr/>
    </dgm:pt>
    <dgm:pt modelId="{827C4EC7-345A-4153-9B05-59AACC3F9EC6}" type="pres">
      <dgm:prSet presAssocID="{FD0C9BFE-AA6A-46B3-B492-2C182358F24C}" presName="composite" presStyleCnt="0"/>
      <dgm:spPr/>
    </dgm:pt>
    <dgm:pt modelId="{FD47BB19-1908-424A-A6F3-2031FE403944}" type="pres">
      <dgm:prSet presAssocID="{FD0C9BFE-AA6A-46B3-B492-2C182358F24C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9B18938-93A9-4F16-946E-D93D6E1885E2}" type="pres">
      <dgm:prSet presAssocID="{FD0C9BFE-AA6A-46B3-B492-2C182358F24C}" presName="desTx" presStyleLbl="revTx" presStyleIdx="0" presStyleCnt="5">
        <dgm:presLayoutVars>
          <dgm:bulletEnabled val="1"/>
        </dgm:presLayoutVars>
      </dgm:prSet>
      <dgm:spPr/>
    </dgm:pt>
    <dgm:pt modelId="{CF4208DC-9204-4FEA-98AC-995FA093911F}" type="pres">
      <dgm:prSet presAssocID="{67BE04F4-9FE3-4F4C-A5EC-9A20A1A12B68}" presName="space" presStyleCnt="0"/>
      <dgm:spPr/>
    </dgm:pt>
    <dgm:pt modelId="{93B76C1C-B3AB-45B8-828F-2947385EC24D}" type="pres">
      <dgm:prSet presAssocID="{5CADECBE-C5D5-4597-8BB9-C75117E0B5F5}" presName="composite" presStyleCnt="0"/>
      <dgm:spPr/>
    </dgm:pt>
    <dgm:pt modelId="{3B51A607-EAC8-41F0-8CD5-91F8692EC6C0}" type="pres">
      <dgm:prSet presAssocID="{5CADECBE-C5D5-4597-8BB9-C75117E0B5F5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1CD43BC-4CA2-4CD1-8C54-2B2DAA1E9E5B}" type="pres">
      <dgm:prSet presAssocID="{5CADECBE-C5D5-4597-8BB9-C75117E0B5F5}" presName="desTx" presStyleLbl="revTx" presStyleIdx="1" presStyleCnt="5">
        <dgm:presLayoutVars>
          <dgm:bulletEnabled val="1"/>
        </dgm:presLayoutVars>
      </dgm:prSet>
      <dgm:spPr/>
    </dgm:pt>
    <dgm:pt modelId="{5065D082-F50F-488E-B47D-20F256776E50}" type="pres">
      <dgm:prSet presAssocID="{105127EA-C5B3-4ED1-BD60-A95333F77DF5}" presName="space" presStyleCnt="0"/>
      <dgm:spPr/>
    </dgm:pt>
    <dgm:pt modelId="{D4648023-ED26-40E5-958A-22C8056317DB}" type="pres">
      <dgm:prSet presAssocID="{FCF78511-F41E-45E3-A85E-60843B049900}" presName="composite" presStyleCnt="0"/>
      <dgm:spPr/>
    </dgm:pt>
    <dgm:pt modelId="{81B2EC2D-AE3C-4BA5-B60F-D278015EEC92}" type="pres">
      <dgm:prSet presAssocID="{FCF78511-F41E-45E3-A85E-60843B049900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94BB5F58-1972-4354-B5F5-CB29C71915A9}" type="pres">
      <dgm:prSet presAssocID="{FCF78511-F41E-45E3-A85E-60843B049900}" presName="desTx" presStyleLbl="revTx" presStyleIdx="2" presStyleCnt="5">
        <dgm:presLayoutVars>
          <dgm:bulletEnabled val="1"/>
        </dgm:presLayoutVars>
      </dgm:prSet>
      <dgm:spPr/>
    </dgm:pt>
    <dgm:pt modelId="{09E5670B-438C-4F34-AC31-C5B0DB3C8347}" type="pres">
      <dgm:prSet presAssocID="{F3BB48F1-264B-4AAF-BA60-0B4394D3B438}" presName="space" presStyleCnt="0"/>
      <dgm:spPr/>
    </dgm:pt>
    <dgm:pt modelId="{2B63ADBE-EB68-4FAF-B118-D8FB9B18AF13}" type="pres">
      <dgm:prSet presAssocID="{9BAB6C8B-88FC-48AA-A8C5-69E61ECC291B}" presName="composite" presStyleCnt="0"/>
      <dgm:spPr/>
    </dgm:pt>
    <dgm:pt modelId="{CBA32974-C31B-42BA-8BFD-81223C158C6B}" type="pres">
      <dgm:prSet presAssocID="{9BAB6C8B-88FC-48AA-A8C5-69E61ECC291B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BD97561-182B-44EE-B4CB-B87A0EC5EE78}" type="pres">
      <dgm:prSet presAssocID="{9BAB6C8B-88FC-48AA-A8C5-69E61ECC291B}" presName="desTx" presStyleLbl="revTx" presStyleIdx="3" presStyleCnt="5">
        <dgm:presLayoutVars>
          <dgm:bulletEnabled val="1"/>
        </dgm:presLayoutVars>
      </dgm:prSet>
      <dgm:spPr/>
    </dgm:pt>
    <dgm:pt modelId="{F32604BC-5F4F-458D-897E-33193F7BF3A7}" type="pres">
      <dgm:prSet presAssocID="{02CBA0A9-8208-41A9-A4DC-7D73FAF4795B}" presName="space" presStyleCnt="0"/>
      <dgm:spPr/>
    </dgm:pt>
    <dgm:pt modelId="{6D1CF782-07A2-44D4-A2D3-DD1872FB2E6D}" type="pres">
      <dgm:prSet presAssocID="{B3E315CD-A9E7-429D-A7AD-220319453277}" presName="composite" presStyleCnt="0"/>
      <dgm:spPr/>
    </dgm:pt>
    <dgm:pt modelId="{5E0A5F89-D204-4947-9FAC-643F9968A10D}" type="pres">
      <dgm:prSet presAssocID="{B3E315CD-A9E7-429D-A7AD-220319453277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6E6C6F75-6FCE-4C16-BAFB-812CE7EA9D31}" type="pres">
      <dgm:prSet presAssocID="{B3E315CD-A9E7-429D-A7AD-220319453277}" presName="desTx" presStyleLbl="revTx" presStyleIdx="4" presStyleCnt="5">
        <dgm:presLayoutVars>
          <dgm:bulletEnabled val="1"/>
        </dgm:presLayoutVars>
      </dgm:prSet>
      <dgm:spPr/>
    </dgm:pt>
  </dgm:ptLst>
  <dgm:cxnLst>
    <dgm:cxn modelId="{0F0B8003-5252-42F0-A230-6BC9E79F366A}" srcId="{FD0C9BFE-AA6A-46B3-B492-2C182358F24C}" destId="{4FED296E-326A-4589-B8C2-F25E1C280988}" srcOrd="1" destOrd="0" parTransId="{F6D069E5-1CAD-4F4B-903F-491D0DE77675}" sibTransId="{36ECF2ED-627E-46B8-BC33-DA36FF5EEEE3}"/>
    <dgm:cxn modelId="{B4EAE907-46B4-4D2D-A320-CD181C8D5677}" srcId="{B3E315CD-A9E7-429D-A7AD-220319453277}" destId="{CA345AA5-86A3-4497-9082-049E49B60850}" srcOrd="1" destOrd="0" parTransId="{451E4997-DEB0-4A92-B917-A03F49D1AC15}" sibTransId="{43FF898B-FAA4-45A0-B77F-0CE831C4623D}"/>
    <dgm:cxn modelId="{7973D620-5AE3-4E93-8823-48D9F1E71138}" type="presOf" srcId="{FCF78511-F41E-45E3-A85E-60843B049900}" destId="{81B2EC2D-AE3C-4BA5-B60F-D278015EEC92}" srcOrd="0" destOrd="0" presId="urn:microsoft.com/office/officeart/2005/8/layout/chevron1"/>
    <dgm:cxn modelId="{7578292B-A391-481C-B647-15E9750D91B0}" type="presOf" srcId="{FD0C9BFE-AA6A-46B3-B492-2C182358F24C}" destId="{FD47BB19-1908-424A-A6F3-2031FE403944}" srcOrd="0" destOrd="0" presId="urn:microsoft.com/office/officeart/2005/8/layout/chevron1"/>
    <dgm:cxn modelId="{F777EE32-1AAE-4C20-B047-8A2EDDF55EB0}" srcId="{9BAB6C8B-88FC-48AA-A8C5-69E61ECC291B}" destId="{F1321703-CBFB-45D3-BB84-7A4FA0DA2840}" srcOrd="1" destOrd="0" parTransId="{93F753F3-901C-43B5-AAFB-5864B9EFCCB2}" sibTransId="{ED8295FC-6211-49B9-94D3-66182F966E0C}"/>
    <dgm:cxn modelId="{C4009136-56F0-465B-931B-79CC9F30AD6F}" type="presOf" srcId="{DAE52E27-1174-4D59-B242-72B21E730C0E}" destId="{CBD97561-182B-44EE-B4CB-B87A0EC5EE78}" srcOrd="0" destOrd="0" presId="urn:microsoft.com/office/officeart/2005/8/layout/chevron1"/>
    <dgm:cxn modelId="{84F23C39-2F1B-460F-9E05-1175BC0A4ECB}" type="presOf" srcId="{854AB01B-7FFA-457C-A85A-D5B61C30085B}" destId="{CBD97561-182B-44EE-B4CB-B87A0EC5EE78}" srcOrd="0" destOrd="2" presId="urn:microsoft.com/office/officeart/2005/8/layout/chevron1"/>
    <dgm:cxn modelId="{82AB5239-2468-4BAA-9C8A-11451AB24578}" type="presOf" srcId="{8623D42A-2815-4A3C-9EA4-2FEACDFAF6B1}" destId="{94BB5F58-1972-4354-B5F5-CB29C71915A9}" srcOrd="0" destOrd="0" presId="urn:microsoft.com/office/officeart/2005/8/layout/chevron1"/>
    <dgm:cxn modelId="{FCC55B63-5ECD-47CB-9094-FE03F40044C5}" type="presOf" srcId="{5E7287E7-F015-49F8-B14D-4DC981DC781B}" destId="{94BB5F58-1972-4354-B5F5-CB29C71915A9}" srcOrd="0" destOrd="1" presId="urn:microsoft.com/office/officeart/2005/8/layout/chevron1"/>
    <dgm:cxn modelId="{29428043-1BED-47E5-B760-D95DF6756082}" srcId="{FCF78511-F41E-45E3-A85E-60843B049900}" destId="{5E7287E7-F015-49F8-B14D-4DC981DC781B}" srcOrd="1" destOrd="0" parTransId="{9FD475F0-6C5B-4742-AB19-3DEF27ACF046}" sibTransId="{BA7BA023-64AA-499A-87AC-09C7D989E8CD}"/>
    <dgm:cxn modelId="{7853BD66-90B9-46E9-A62B-F0AEF23A28DC}" type="presOf" srcId="{EEB60DD1-84DF-4562-B445-2E37A77663BF}" destId="{59B18938-93A9-4F16-946E-D93D6E1885E2}" srcOrd="0" destOrd="2" presId="urn:microsoft.com/office/officeart/2005/8/layout/chevron1"/>
    <dgm:cxn modelId="{781EB26C-7C47-4459-B776-6EC73D6303EF}" srcId="{FCF78511-F41E-45E3-A85E-60843B049900}" destId="{8623D42A-2815-4A3C-9EA4-2FEACDFAF6B1}" srcOrd="0" destOrd="0" parTransId="{1D2A1C6B-DB4B-47D3-8BFF-8535974D88D9}" sibTransId="{C1F5DFAB-E4A9-474C-963C-C95DA0D59D56}"/>
    <dgm:cxn modelId="{BE4A2F6D-F588-40BC-BA17-7D43167D7BB1}" type="presOf" srcId="{4CC99A69-D7F1-48FB-B086-DAD8D77B9A9A}" destId="{B1CD43BC-4CA2-4CD1-8C54-2B2DAA1E9E5B}" srcOrd="0" destOrd="0" presId="urn:microsoft.com/office/officeart/2005/8/layout/chevron1"/>
    <dgm:cxn modelId="{A874136E-AF4B-460C-9722-7C356A9D91A3}" type="presOf" srcId="{F1321703-CBFB-45D3-BB84-7A4FA0DA2840}" destId="{CBD97561-182B-44EE-B4CB-B87A0EC5EE78}" srcOrd="0" destOrd="1" presId="urn:microsoft.com/office/officeart/2005/8/layout/chevron1"/>
    <dgm:cxn modelId="{A65C784E-623F-498F-8BF8-A3E5E96BFCE4}" type="presOf" srcId="{D1A8AA54-B31D-4119-8CEF-89C66CCC3EA4}" destId="{6F2FE7AE-4331-41BC-BFD2-491C40ED3BF3}" srcOrd="0" destOrd="0" presId="urn:microsoft.com/office/officeart/2005/8/layout/chevron1"/>
    <dgm:cxn modelId="{5E08E652-EC39-43B9-8346-20F07AD81594}" srcId="{D1A8AA54-B31D-4119-8CEF-89C66CCC3EA4}" destId="{FD0C9BFE-AA6A-46B3-B492-2C182358F24C}" srcOrd="0" destOrd="0" parTransId="{96D7087D-503C-4A6C-A57B-BDD4F69D9689}" sibTransId="{67BE04F4-9FE3-4F4C-A5EC-9A20A1A12B68}"/>
    <dgm:cxn modelId="{C4311253-3AA0-402D-8CF6-689BD7F57A5D}" type="presOf" srcId="{B3E315CD-A9E7-429D-A7AD-220319453277}" destId="{5E0A5F89-D204-4947-9FAC-643F9968A10D}" srcOrd="0" destOrd="0" presId="urn:microsoft.com/office/officeart/2005/8/layout/chevron1"/>
    <dgm:cxn modelId="{FBEF4C56-AB83-4212-8006-C7B3B2C188DF}" type="presOf" srcId="{786D747D-7D58-42EE-AD2C-914E37F500F0}" destId="{59B18938-93A9-4F16-946E-D93D6E1885E2}" srcOrd="0" destOrd="0" presId="urn:microsoft.com/office/officeart/2005/8/layout/chevron1"/>
    <dgm:cxn modelId="{4D49B977-67A5-4410-8B6F-7CC121125D4B}" srcId="{FD0C9BFE-AA6A-46B3-B492-2C182358F24C}" destId="{EEB60DD1-84DF-4562-B445-2E37A77663BF}" srcOrd="2" destOrd="0" parTransId="{E21A8692-CCA3-4AA2-A461-9601589AE4BB}" sibTransId="{6D4A17A6-E397-418E-B9DD-64B8A635844A}"/>
    <dgm:cxn modelId="{C46ACE77-9901-4C9D-8D1B-38F1F20B0CC8}" srcId="{D1A8AA54-B31D-4119-8CEF-89C66CCC3EA4}" destId="{5CADECBE-C5D5-4597-8BB9-C75117E0B5F5}" srcOrd="1" destOrd="0" parTransId="{5542B33B-F848-4E18-92C5-FDCE9AAE9D36}" sibTransId="{105127EA-C5B3-4ED1-BD60-A95333F77DF5}"/>
    <dgm:cxn modelId="{34C1D67D-C014-4600-8B8D-0474682D0901}" srcId="{9BAB6C8B-88FC-48AA-A8C5-69E61ECC291B}" destId="{DAE52E27-1174-4D59-B242-72B21E730C0E}" srcOrd="0" destOrd="0" parTransId="{1379083F-4904-448E-99E0-7ACBD85C461A}" sibTransId="{1D92E11C-5581-42DC-BDB2-2DAC20B3C350}"/>
    <dgm:cxn modelId="{CD366784-2008-4EF4-8D83-B0B13AB27236}" type="presOf" srcId="{9BAB6C8B-88FC-48AA-A8C5-69E61ECC291B}" destId="{CBA32974-C31B-42BA-8BFD-81223C158C6B}" srcOrd="0" destOrd="0" presId="urn:microsoft.com/office/officeart/2005/8/layout/chevron1"/>
    <dgm:cxn modelId="{8D0E1885-C350-4B79-983D-DDA730C9A279}" srcId="{5CADECBE-C5D5-4597-8BB9-C75117E0B5F5}" destId="{032E59E9-E186-4450-A060-584F5C7D9FFB}" srcOrd="2" destOrd="0" parTransId="{0278685B-1020-4FAD-B361-FFB4E00BF438}" sibTransId="{AF75EA32-3B9C-42C8-A054-705A683067DD}"/>
    <dgm:cxn modelId="{340C2F90-DD26-420D-BB87-BE3C403D5D23}" srcId="{B3E315CD-A9E7-429D-A7AD-220319453277}" destId="{4CB07C51-5F5E-404F-A979-9BEFFD843902}" srcOrd="0" destOrd="0" parTransId="{3E4F4BB9-3794-462F-BD65-CBE3032B9675}" sibTransId="{EF892BAD-CBDB-4881-9304-BBAF0A5ACF50}"/>
    <dgm:cxn modelId="{1BF6C890-FCB1-44AB-933E-8E3D365416A6}" srcId="{5CADECBE-C5D5-4597-8BB9-C75117E0B5F5}" destId="{D8A23E1E-3020-4C25-AFCD-28B28D75B864}" srcOrd="1" destOrd="0" parTransId="{B5A49903-A188-4C59-8061-1D1764C20AE9}" sibTransId="{A58540C4-4023-471C-BC2D-1D4DECAB0DB4}"/>
    <dgm:cxn modelId="{67098A99-9ACB-4B64-ADDE-2A99D8059BDB}" type="presOf" srcId="{A8EFE15C-A2B1-4F7A-9E09-C67C8C1EB1B1}" destId="{6E6C6F75-6FCE-4C16-BAFB-812CE7EA9D31}" srcOrd="0" destOrd="2" presId="urn:microsoft.com/office/officeart/2005/8/layout/chevron1"/>
    <dgm:cxn modelId="{071073A1-51A8-403C-9D7B-C4D680BF6C19}" srcId="{D1A8AA54-B31D-4119-8CEF-89C66CCC3EA4}" destId="{B3E315CD-A9E7-429D-A7AD-220319453277}" srcOrd="4" destOrd="0" parTransId="{D529567F-9B66-4B17-97F0-B8ECAFFCF86D}" sibTransId="{A24DBEF4-1096-45CC-B88B-3AFFE0092FA8}"/>
    <dgm:cxn modelId="{7A83DDA5-D19C-4F1C-96A9-BC0AA6202CEC}" srcId="{D1A8AA54-B31D-4119-8CEF-89C66CCC3EA4}" destId="{FCF78511-F41E-45E3-A85E-60843B049900}" srcOrd="2" destOrd="0" parTransId="{345BF112-9A10-4213-BCB7-33A67C97B22A}" sibTransId="{F3BB48F1-264B-4AAF-BA60-0B4394D3B438}"/>
    <dgm:cxn modelId="{8A091FB7-09CB-494E-A10D-DCAD32163590}" type="presOf" srcId="{5CADECBE-C5D5-4597-8BB9-C75117E0B5F5}" destId="{3B51A607-EAC8-41F0-8CD5-91F8692EC6C0}" srcOrd="0" destOrd="0" presId="urn:microsoft.com/office/officeart/2005/8/layout/chevron1"/>
    <dgm:cxn modelId="{13AFCFB9-94D3-406B-9365-3226C102B913}" type="presOf" srcId="{4CB07C51-5F5E-404F-A979-9BEFFD843902}" destId="{6E6C6F75-6FCE-4C16-BAFB-812CE7EA9D31}" srcOrd="0" destOrd="0" presId="urn:microsoft.com/office/officeart/2005/8/layout/chevron1"/>
    <dgm:cxn modelId="{E81C93BB-9DBC-4F39-B34C-2C398CDA408F}" srcId="{9BAB6C8B-88FC-48AA-A8C5-69E61ECC291B}" destId="{854AB01B-7FFA-457C-A85A-D5B61C30085B}" srcOrd="2" destOrd="0" parTransId="{DB9BD69C-59CB-4DF7-A1E1-D74E80575142}" sibTransId="{FC7B5EEA-AF56-4865-ADC0-D89239299BA4}"/>
    <dgm:cxn modelId="{D10EEBC0-343A-4B09-93BA-57A041F72B87}" srcId="{B3E315CD-A9E7-429D-A7AD-220319453277}" destId="{A8EFE15C-A2B1-4F7A-9E09-C67C8C1EB1B1}" srcOrd="2" destOrd="0" parTransId="{A0E28538-3DAB-49F4-B48B-005174CE488D}" sibTransId="{946F37AF-9B5C-4229-833F-C1956BC9015D}"/>
    <dgm:cxn modelId="{DA1CCAC6-FF39-4A4B-9AC0-F1D3E3A7F54E}" type="presOf" srcId="{CA345AA5-86A3-4497-9082-049E49B60850}" destId="{6E6C6F75-6FCE-4C16-BAFB-812CE7EA9D31}" srcOrd="0" destOrd="1" presId="urn:microsoft.com/office/officeart/2005/8/layout/chevron1"/>
    <dgm:cxn modelId="{08AFFBD8-8758-431C-89E6-1F6582A542FB}" type="presOf" srcId="{00C7E988-1E7C-4575-9C9C-BD9A99A9C7A1}" destId="{94BB5F58-1972-4354-B5F5-CB29C71915A9}" srcOrd="0" destOrd="2" presId="urn:microsoft.com/office/officeart/2005/8/layout/chevron1"/>
    <dgm:cxn modelId="{270A08D9-6BED-40E6-9904-42346173E680}" type="presOf" srcId="{4FED296E-326A-4589-B8C2-F25E1C280988}" destId="{59B18938-93A9-4F16-946E-D93D6E1885E2}" srcOrd="0" destOrd="1" presId="urn:microsoft.com/office/officeart/2005/8/layout/chevron1"/>
    <dgm:cxn modelId="{A7E908DE-879D-4790-A25E-ECC36960CE36}" srcId="{FCF78511-F41E-45E3-A85E-60843B049900}" destId="{00C7E988-1E7C-4575-9C9C-BD9A99A9C7A1}" srcOrd="2" destOrd="0" parTransId="{703107DE-80F1-4BA3-9827-F395C07D1D6E}" sibTransId="{CC2ED614-B5D3-427C-A56F-40083C167CAF}"/>
    <dgm:cxn modelId="{3DE3AAE3-6E30-464D-BCA0-A836341AFD60}" srcId="{5CADECBE-C5D5-4597-8BB9-C75117E0B5F5}" destId="{4CC99A69-D7F1-48FB-B086-DAD8D77B9A9A}" srcOrd="0" destOrd="0" parTransId="{DC939A24-C962-457A-BDE6-8FFB41D7A8EB}" sibTransId="{5000A925-AA2B-4551-8DCD-2C88A47795A3}"/>
    <dgm:cxn modelId="{311ADEE4-2156-4CC0-8844-1B64635C25F3}" srcId="{D1A8AA54-B31D-4119-8CEF-89C66CCC3EA4}" destId="{9BAB6C8B-88FC-48AA-A8C5-69E61ECC291B}" srcOrd="3" destOrd="0" parTransId="{4F3A529F-7278-461F-9D6D-947541648602}" sibTransId="{02CBA0A9-8208-41A9-A4DC-7D73FAF4795B}"/>
    <dgm:cxn modelId="{B2F97CE7-73A5-4E2E-96F1-9759782C0212}" type="presOf" srcId="{032E59E9-E186-4450-A060-584F5C7D9FFB}" destId="{B1CD43BC-4CA2-4CD1-8C54-2B2DAA1E9E5B}" srcOrd="0" destOrd="2" presId="urn:microsoft.com/office/officeart/2005/8/layout/chevron1"/>
    <dgm:cxn modelId="{46922AEF-BD23-4D36-88DF-D0AD85E47419}" type="presOf" srcId="{D8A23E1E-3020-4C25-AFCD-28B28D75B864}" destId="{B1CD43BC-4CA2-4CD1-8C54-2B2DAA1E9E5B}" srcOrd="0" destOrd="1" presId="urn:microsoft.com/office/officeart/2005/8/layout/chevron1"/>
    <dgm:cxn modelId="{8E4094FB-B231-49FF-B550-5484510A6F6E}" srcId="{FD0C9BFE-AA6A-46B3-B492-2C182358F24C}" destId="{786D747D-7D58-42EE-AD2C-914E37F500F0}" srcOrd="0" destOrd="0" parTransId="{09E5FC06-EA7D-4B3F-A72F-2C104953E366}" sibTransId="{895C50E3-E418-4F8D-ABEF-EBDACF5A20DF}"/>
    <dgm:cxn modelId="{FD6562A7-4854-4700-A044-EC3480D61E78}" type="presParOf" srcId="{6F2FE7AE-4331-41BC-BFD2-491C40ED3BF3}" destId="{827C4EC7-345A-4153-9B05-59AACC3F9EC6}" srcOrd="0" destOrd="0" presId="urn:microsoft.com/office/officeart/2005/8/layout/chevron1"/>
    <dgm:cxn modelId="{1F980985-8363-41B6-8E74-7FE57F3E3BE8}" type="presParOf" srcId="{827C4EC7-345A-4153-9B05-59AACC3F9EC6}" destId="{FD47BB19-1908-424A-A6F3-2031FE403944}" srcOrd="0" destOrd="0" presId="urn:microsoft.com/office/officeart/2005/8/layout/chevron1"/>
    <dgm:cxn modelId="{B953D4F3-E9E9-4E7F-BB7B-425183D6B258}" type="presParOf" srcId="{827C4EC7-345A-4153-9B05-59AACC3F9EC6}" destId="{59B18938-93A9-4F16-946E-D93D6E1885E2}" srcOrd="1" destOrd="0" presId="urn:microsoft.com/office/officeart/2005/8/layout/chevron1"/>
    <dgm:cxn modelId="{05CFCC36-AA3A-4823-81EB-5BDFBA9DDBC5}" type="presParOf" srcId="{6F2FE7AE-4331-41BC-BFD2-491C40ED3BF3}" destId="{CF4208DC-9204-4FEA-98AC-995FA093911F}" srcOrd="1" destOrd="0" presId="urn:microsoft.com/office/officeart/2005/8/layout/chevron1"/>
    <dgm:cxn modelId="{6E11ACD3-E270-48C5-BB1E-19D6CD7DA4C6}" type="presParOf" srcId="{6F2FE7AE-4331-41BC-BFD2-491C40ED3BF3}" destId="{93B76C1C-B3AB-45B8-828F-2947385EC24D}" srcOrd="2" destOrd="0" presId="urn:microsoft.com/office/officeart/2005/8/layout/chevron1"/>
    <dgm:cxn modelId="{4A253322-EB4D-4052-B055-466B2890B406}" type="presParOf" srcId="{93B76C1C-B3AB-45B8-828F-2947385EC24D}" destId="{3B51A607-EAC8-41F0-8CD5-91F8692EC6C0}" srcOrd="0" destOrd="0" presId="urn:microsoft.com/office/officeart/2005/8/layout/chevron1"/>
    <dgm:cxn modelId="{94888771-31C8-4A2E-813E-4E76007515AF}" type="presParOf" srcId="{93B76C1C-B3AB-45B8-828F-2947385EC24D}" destId="{B1CD43BC-4CA2-4CD1-8C54-2B2DAA1E9E5B}" srcOrd="1" destOrd="0" presId="urn:microsoft.com/office/officeart/2005/8/layout/chevron1"/>
    <dgm:cxn modelId="{3B17B943-4891-494D-AC66-1C353FF7912C}" type="presParOf" srcId="{6F2FE7AE-4331-41BC-BFD2-491C40ED3BF3}" destId="{5065D082-F50F-488E-B47D-20F256776E50}" srcOrd="3" destOrd="0" presId="urn:microsoft.com/office/officeart/2005/8/layout/chevron1"/>
    <dgm:cxn modelId="{9035A8F8-4F77-49C9-B896-D823466A4921}" type="presParOf" srcId="{6F2FE7AE-4331-41BC-BFD2-491C40ED3BF3}" destId="{D4648023-ED26-40E5-958A-22C8056317DB}" srcOrd="4" destOrd="0" presId="urn:microsoft.com/office/officeart/2005/8/layout/chevron1"/>
    <dgm:cxn modelId="{6E60A253-C5CD-407A-9296-C4F42BBA9A69}" type="presParOf" srcId="{D4648023-ED26-40E5-958A-22C8056317DB}" destId="{81B2EC2D-AE3C-4BA5-B60F-D278015EEC92}" srcOrd="0" destOrd="0" presId="urn:microsoft.com/office/officeart/2005/8/layout/chevron1"/>
    <dgm:cxn modelId="{78DB123C-B8F9-4CD5-8E7D-6C77AB1FF9B0}" type="presParOf" srcId="{D4648023-ED26-40E5-958A-22C8056317DB}" destId="{94BB5F58-1972-4354-B5F5-CB29C71915A9}" srcOrd="1" destOrd="0" presId="urn:microsoft.com/office/officeart/2005/8/layout/chevron1"/>
    <dgm:cxn modelId="{5E2F482B-27C1-4644-A18D-C65CCF873D3C}" type="presParOf" srcId="{6F2FE7AE-4331-41BC-BFD2-491C40ED3BF3}" destId="{09E5670B-438C-4F34-AC31-C5B0DB3C8347}" srcOrd="5" destOrd="0" presId="urn:microsoft.com/office/officeart/2005/8/layout/chevron1"/>
    <dgm:cxn modelId="{BF5C81AC-5032-406C-9553-BE7BA95B0DFB}" type="presParOf" srcId="{6F2FE7AE-4331-41BC-BFD2-491C40ED3BF3}" destId="{2B63ADBE-EB68-4FAF-B118-D8FB9B18AF13}" srcOrd="6" destOrd="0" presId="urn:microsoft.com/office/officeart/2005/8/layout/chevron1"/>
    <dgm:cxn modelId="{56BC9FDA-60EA-4A55-86E7-1F2FAA8CAC94}" type="presParOf" srcId="{2B63ADBE-EB68-4FAF-B118-D8FB9B18AF13}" destId="{CBA32974-C31B-42BA-8BFD-81223C158C6B}" srcOrd="0" destOrd="0" presId="urn:microsoft.com/office/officeart/2005/8/layout/chevron1"/>
    <dgm:cxn modelId="{1C56BC5D-3773-4060-BCAA-F4476F88D2DC}" type="presParOf" srcId="{2B63ADBE-EB68-4FAF-B118-D8FB9B18AF13}" destId="{CBD97561-182B-44EE-B4CB-B87A0EC5EE78}" srcOrd="1" destOrd="0" presId="urn:microsoft.com/office/officeart/2005/8/layout/chevron1"/>
    <dgm:cxn modelId="{65D1A693-7B6B-4FB5-863B-A8F16AA815D1}" type="presParOf" srcId="{6F2FE7AE-4331-41BC-BFD2-491C40ED3BF3}" destId="{F32604BC-5F4F-458D-897E-33193F7BF3A7}" srcOrd="7" destOrd="0" presId="urn:microsoft.com/office/officeart/2005/8/layout/chevron1"/>
    <dgm:cxn modelId="{5CAD56C6-7752-46EE-8D0E-1E0B24724821}" type="presParOf" srcId="{6F2FE7AE-4331-41BC-BFD2-491C40ED3BF3}" destId="{6D1CF782-07A2-44D4-A2D3-DD1872FB2E6D}" srcOrd="8" destOrd="0" presId="urn:microsoft.com/office/officeart/2005/8/layout/chevron1"/>
    <dgm:cxn modelId="{6EA79088-25B1-4F27-B152-813D8799A545}" type="presParOf" srcId="{6D1CF782-07A2-44D4-A2D3-DD1872FB2E6D}" destId="{5E0A5F89-D204-4947-9FAC-643F9968A10D}" srcOrd="0" destOrd="0" presId="urn:microsoft.com/office/officeart/2005/8/layout/chevron1"/>
    <dgm:cxn modelId="{CE581355-998A-4321-B2F4-8AE1DFF2C088}" type="presParOf" srcId="{6D1CF782-07A2-44D4-A2D3-DD1872FB2E6D}" destId="{6E6C6F75-6FCE-4C16-BAFB-812CE7EA9D31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BDCE5-35EF-4693-A53C-20DB9A8D77A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11E23A-2126-46DE-9836-FF238221D62E}">
      <dgm:prSet phldrT="[Text]"/>
      <dgm:spPr/>
      <dgm:t>
        <a:bodyPr/>
        <a:lstStyle/>
        <a:p>
          <a:r>
            <a:rPr lang="en-US" b="1" dirty="0">
              <a:latin typeface="+mj-lt"/>
            </a:rPr>
            <a:t>Direct Vent (2 Pipes: Exhausting Outdoor and Pulling Intake Outdoor Clean Air) –                 </a:t>
          </a:r>
          <a:r>
            <a:rPr lang="en-US" b="1" dirty="0">
              <a:solidFill>
                <a:srgbClr val="FFFF00"/>
              </a:solidFill>
              <a:latin typeface="+mj-lt"/>
            </a:rPr>
            <a:t>2 Terminations</a:t>
          </a:r>
        </a:p>
      </dgm:t>
    </dgm:pt>
    <dgm:pt modelId="{505CC028-83A4-4F11-82DA-1BCFA6C513A7}" type="parTrans" cxnId="{3129137A-2E5D-475E-A14A-F02E6691D824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4D87CD4-2493-48B5-96B9-C4D4DE379749}" type="sibTrans" cxnId="{3129137A-2E5D-475E-A14A-F02E6691D824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F58C465D-928C-422C-96AF-8E36C05576C0}">
      <dgm:prSet phldrT="[Text]"/>
      <dgm:spPr/>
      <dgm:t>
        <a:bodyPr/>
        <a:lstStyle/>
        <a:p>
          <a:r>
            <a:rPr lang="en-US" b="1" dirty="0">
              <a:latin typeface="+mj-lt"/>
            </a:rPr>
            <a:t>Concentric Vent (Pipe in a Pipe: Exhausting Outdoor and Pulling Intake Outdoor Clean Air) – </a:t>
          </a:r>
          <a:r>
            <a:rPr lang="en-US" b="1" dirty="0">
              <a:solidFill>
                <a:srgbClr val="FFFF00"/>
              </a:solidFill>
              <a:latin typeface="+mj-lt"/>
            </a:rPr>
            <a:t>1 Termination</a:t>
          </a:r>
        </a:p>
      </dgm:t>
    </dgm:pt>
    <dgm:pt modelId="{5CBCE5B9-93EA-4051-A4B2-1FA472A50B64}" type="parTrans" cxnId="{9E6B8301-1AD1-4CEE-A5FC-7696A2DFEC87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EB393223-CB35-47AE-9152-45E8F446BEDF}" type="sibTrans" cxnId="{9E6B8301-1AD1-4CEE-A5FC-7696A2DFEC87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F9EAFE93-AE8F-4F7D-99CF-DC3153184C9F}">
      <dgm:prSet phldrT="[Text]"/>
      <dgm:spPr/>
      <dgm:t>
        <a:bodyPr/>
        <a:lstStyle/>
        <a:p>
          <a:r>
            <a:rPr lang="en-US" b="1" dirty="0">
              <a:latin typeface="+mj-lt"/>
            </a:rPr>
            <a:t>Single Vent (Exhausting Outdoor and Pulling Intake from Indoor Combustion Air – </a:t>
          </a:r>
          <a:r>
            <a:rPr lang="en-US" b="1" dirty="0">
              <a:solidFill>
                <a:srgbClr val="FFFF00"/>
              </a:solidFill>
              <a:latin typeface="+mj-lt"/>
            </a:rPr>
            <a:t>1 Termination</a:t>
          </a:r>
        </a:p>
      </dgm:t>
    </dgm:pt>
    <dgm:pt modelId="{3A40C579-37A3-4D7D-A9F0-7928DE2A781D}" type="parTrans" cxnId="{49267003-F8EF-4A96-A5CC-655FDF6FC378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8AD79BC-CBB0-49A8-90F0-57EB437F943F}" type="sibTrans" cxnId="{49267003-F8EF-4A96-A5CC-655FDF6FC378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45B8FE24-7989-48FA-A3D6-C7201C781046}" type="pres">
      <dgm:prSet presAssocID="{605BDCE5-35EF-4693-A53C-20DB9A8D77AE}" presName="Name0" presStyleCnt="0">
        <dgm:presLayoutVars>
          <dgm:dir/>
          <dgm:animLvl val="lvl"/>
          <dgm:resizeHandles val="exact"/>
        </dgm:presLayoutVars>
      </dgm:prSet>
      <dgm:spPr/>
    </dgm:pt>
    <dgm:pt modelId="{C36E7B66-257B-4897-A9B5-A134C1AA0B2D}" type="pres">
      <dgm:prSet presAssocID="{5011E23A-2126-46DE-9836-FF238221D62E}" presName="composite" presStyleCnt="0"/>
      <dgm:spPr/>
    </dgm:pt>
    <dgm:pt modelId="{E3B67D7A-7D39-48DD-A52C-344C3986A12B}" type="pres">
      <dgm:prSet presAssocID="{5011E23A-2126-46DE-9836-FF238221D62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A5B19F6-9D60-498B-B582-6CC99B5FA12E}" type="pres">
      <dgm:prSet presAssocID="{5011E23A-2126-46DE-9836-FF238221D62E}" presName="desTx" presStyleLbl="alignAccFollowNode1" presStyleIdx="0" presStyleCnt="3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noFill/>
        </a:ln>
      </dgm:spPr>
    </dgm:pt>
    <dgm:pt modelId="{1980022F-C952-4158-B269-6BA9E41A78E2}" type="pres">
      <dgm:prSet presAssocID="{14D87CD4-2493-48B5-96B9-C4D4DE379749}" presName="space" presStyleCnt="0"/>
      <dgm:spPr/>
    </dgm:pt>
    <dgm:pt modelId="{07486A9F-CB48-4377-BC1C-3B6FE99D6B70}" type="pres">
      <dgm:prSet presAssocID="{F58C465D-928C-422C-96AF-8E36C05576C0}" presName="composite" presStyleCnt="0"/>
      <dgm:spPr/>
    </dgm:pt>
    <dgm:pt modelId="{20F084E3-C9AF-446D-82AC-49C49DE6C9FC}" type="pres">
      <dgm:prSet presAssocID="{F58C465D-928C-422C-96AF-8E36C05576C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78BEA0A-A5EC-4634-BFA4-311F6501A8F7}" type="pres">
      <dgm:prSet presAssocID="{F58C465D-928C-422C-96AF-8E36C05576C0}" presName="desTx" presStyleLbl="alignAccFollowNode1" presStyleIdx="1" presStyleCnt="3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noFill/>
        </a:ln>
      </dgm:spPr>
    </dgm:pt>
    <dgm:pt modelId="{24F1FFBA-1D89-4556-BC4F-0A6F4625E975}" type="pres">
      <dgm:prSet presAssocID="{EB393223-CB35-47AE-9152-45E8F446BEDF}" presName="space" presStyleCnt="0"/>
      <dgm:spPr/>
    </dgm:pt>
    <dgm:pt modelId="{C262D732-2751-4642-998E-9D630ED5AA87}" type="pres">
      <dgm:prSet presAssocID="{F9EAFE93-AE8F-4F7D-99CF-DC3153184C9F}" presName="composite" presStyleCnt="0"/>
      <dgm:spPr/>
    </dgm:pt>
    <dgm:pt modelId="{A8E14C65-B9BF-416E-88C0-2F782949A5CD}" type="pres">
      <dgm:prSet presAssocID="{F9EAFE93-AE8F-4F7D-99CF-DC3153184C9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71EF47A-0E07-4A64-8D08-580BEA562409}" type="pres">
      <dgm:prSet presAssocID="{F9EAFE93-AE8F-4F7D-99CF-DC3153184C9F}" presName="desTx" presStyleLbl="alignAccFollowNode1" presStyleIdx="2" presStyleCnt="3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noFill/>
        </a:ln>
      </dgm:spPr>
    </dgm:pt>
  </dgm:ptLst>
  <dgm:cxnLst>
    <dgm:cxn modelId="{9E6B8301-1AD1-4CEE-A5FC-7696A2DFEC87}" srcId="{605BDCE5-35EF-4693-A53C-20DB9A8D77AE}" destId="{F58C465D-928C-422C-96AF-8E36C05576C0}" srcOrd="1" destOrd="0" parTransId="{5CBCE5B9-93EA-4051-A4B2-1FA472A50B64}" sibTransId="{EB393223-CB35-47AE-9152-45E8F446BEDF}"/>
    <dgm:cxn modelId="{49267003-F8EF-4A96-A5CC-655FDF6FC378}" srcId="{605BDCE5-35EF-4693-A53C-20DB9A8D77AE}" destId="{F9EAFE93-AE8F-4F7D-99CF-DC3153184C9F}" srcOrd="2" destOrd="0" parTransId="{3A40C579-37A3-4D7D-A9F0-7928DE2A781D}" sibTransId="{18AD79BC-CBB0-49A8-90F0-57EB437F943F}"/>
    <dgm:cxn modelId="{C6C75864-5CA2-4051-B17E-3AA053D8A1B5}" type="presOf" srcId="{F9EAFE93-AE8F-4F7D-99CF-DC3153184C9F}" destId="{A8E14C65-B9BF-416E-88C0-2F782949A5CD}" srcOrd="0" destOrd="0" presId="urn:microsoft.com/office/officeart/2005/8/layout/hList1"/>
    <dgm:cxn modelId="{FAD46049-A653-4022-8AA1-E7C7DA5A9249}" type="presOf" srcId="{F58C465D-928C-422C-96AF-8E36C05576C0}" destId="{20F084E3-C9AF-446D-82AC-49C49DE6C9FC}" srcOrd="0" destOrd="0" presId="urn:microsoft.com/office/officeart/2005/8/layout/hList1"/>
    <dgm:cxn modelId="{33EDFC54-6341-47F9-80D6-099338A28DEA}" type="presOf" srcId="{605BDCE5-35EF-4693-A53C-20DB9A8D77AE}" destId="{45B8FE24-7989-48FA-A3D6-C7201C781046}" srcOrd="0" destOrd="0" presId="urn:microsoft.com/office/officeart/2005/8/layout/hList1"/>
    <dgm:cxn modelId="{3129137A-2E5D-475E-A14A-F02E6691D824}" srcId="{605BDCE5-35EF-4693-A53C-20DB9A8D77AE}" destId="{5011E23A-2126-46DE-9836-FF238221D62E}" srcOrd="0" destOrd="0" parTransId="{505CC028-83A4-4F11-82DA-1BCFA6C513A7}" sibTransId="{14D87CD4-2493-48B5-96B9-C4D4DE379749}"/>
    <dgm:cxn modelId="{C0C707D8-43B6-4FB9-975C-10BEF1CA43B7}" type="presOf" srcId="{5011E23A-2126-46DE-9836-FF238221D62E}" destId="{E3B67D7A-7D39-48DD-A52C-344C3986A12B}" srcOrd="0" destOrd="0" presId="urn:microsoft.com/office/officeart/2005/8/layout/hList1"/>
    <dgm:cxn modelId="{9CF87724-5F50-4EC8-840F-2B5AB6DF3900}" type="presParOf" srcId="{45B8FE24-7989-48FA-A3D6-C7201C781046}" destId="{C36E7B66-257B-4897-A9B5-A134C1AA0B2D}" srcOrd="0" destOrd="0" presId="urn:microsoft.com/office/officeart/2005/8/layout/hList1"/>
    <dgm:cxn modelId="{2B262905-586D-49DF-AF09-CA43400B58AB}" type="presParOf" srcId="{C36E7B66-257B-4897-A9B5-A134C1AA0B2D}" destId="{E3B67D7A-7D39-48DD-A52C-344C3986A12B}" srcOrd="0" destOrd="0" presId="urn:microsoft.com/office/officeart/2005/8/layout/hList1"/>
    <dgm:cxn modelId="{DEBECA71-4034-41C3-8AEA-E86785039178}" type="presParOf" srcId="{C36E7B66-257B-4897-A9B5-A134C1AA0B2D}" destId="{8A5B19F6-9D60-498B-B582-6CC99B5FA12E}" srcOrd="1" destOrd="0" presId="urn:microsoft.com/office/officeart/2005/8/layout/hList1"/>
    <dgm:cxn modelId="{35C18FCF-A2FB-4B73-A894-DD775F3C5190}" type="presParOf" srcId="{45B8FE24-7989-48FA-A3D6-C7201C781046}" destId="{1980022F-C952-4158-B269-6BA9E41A78E2}" srcOrd="1" destOrd="0" presId="urn:microsoft.com/office/officeart/2005/8/layout/hList1"/>
    <dgm:cxn modelId="{685C5D43-4EB3-4F29-B727-E48681F7BFD7}" type="presParOf" srcId="{45B8FE24-7989-48FA-A3D6-C7201C781046}" destId="{07486A9F-CB48-4377-BC1C-3B6FE99D6B70}" srcOrd="2" destOrd="0" presId="urn:microsoft.com/office/officeart/2005/8/layout/hList1"/>
    <dgm:cxn modelId="{D02C5938-1614-4BA7-8FC4-8DCC0FD412E2}" type="presParOf" srcId="{07486A9F-CB48-4377-BC1C-3B6FE99D6B70}" destId="{20F084E3-C9AF-446D-82AC-49C49DE6C9FC}" srcOrd="0" destOrd="0" presId="urn:microsoft.com/office/officeart/2005/8/layout/hList1"/>
    <dgm:cxn modelId="{6610EBCB-DC1E-4330-B85C-978BF714B9D7}" type="presParOf" srcId="{07486A9F-CB48-4377-BC1C-3B6FE99D6B70}" destId="{078BEA0A-A5EC-4634-BFA4-311F6501A8F7}" srcOrd="1" destOrd="0" presId="urn:microsoft.com/office/officeart/2005/8/layout/hList1"/>
    <dgm:cxn modelId="{5641BBD8-7EDC-47E7-B261-D5F7EA32EFC6}" type="presParOf" srcId="{45B8FE24-7989-48FA-A3D6-C7201C781046}" destId="{24F1FFBA-1D89-4556-BC4F-0A6F4625E975}" srcOrd="3" destOrd="0" presId="urn:microsoft.com/office/officeart/2005/8/layout/hList1"/>
    <dgm:cxn modelId="{73299D1D-28D5-4B27-9E23-EF35BF85C5A6}" type="presParOf" srcId="{45B8FE24-7989-48FA-A3D6-C7201C781046}" destId="{C262D732-2751-4642-998E-9D630ED5AA87}" srcOrd="4" destOrd="0" presId="urn:microsoft.com/office/officeart/2005/8/layout/hList1"/>
    <dgm:cxn modelId="{BE383DFD-5D95-4512-90C7-94807BFE8297}" type="presParOf" srcId="{C262D732-2751-4642-998E-9D630ED5AA87}" destId="{A8E14C65-B9BF-416E-88C0-2F782949A5CD}" srcOrd="0" destOrd="0" presId="urn:microsoft.com/office/officeart/2005/8/layout/hList1"/>
    <dgm:cxn modelId="{BF78417D-376E-4F36-9CCA-FFD1F3C7150D}" type="presParOf" srcId="{C262D732-2751-4642-998E-9D630ED5AA87}" destId="{871EF47A-0E07-4A64-8D08-580BEA5624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E7889F-2CCE-4342-9FA1-865D82014B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724C39-14C6-46F9-B8AA-D2B30D7F9F0C}">
      <dgm:prSet phldrT="[Text]"/>
      <dgm:spPr/>
      <dgm:t>
        <a:bodyPr/>
        <a:lstStyle/>
        <a:p>
          <a:r>
            <a:rPr lang="en-US" dirty="0"/>
            <a:t>Combi Boiler as a Water Heater Only (Space Heating to be installed in the future)</a:t>
          </a:r>
        </a:p>
      </dgm:t>
    </dgm:pt>
    <dgm:pt modelId="{E43E9CDD-1449-4A96-8A22-18A401FE7EB9}" type="parTrans" cxnId="{DEC78580-7399-4FF7-83E3-87796BB2CDE0}">
      <dgm:prSet/>
      <dgm:spPr/>
      <dgm:t>
        <a:bodyPr/>
        <a:lstStyle/>
        <a:p>
          <a:endParaRPr lang="en-US"/>
        </a:p>
      </dgm:t>
    </dgm:pt>
    <dgm:pt modelId="{3839779B-0242-450C-9308-C236AC10047D}" type="sibTrans" cxnId="{DEC78580-7399-4FF7-83E3-87796BB2CDE0}">
      <dgm:prSet/>
      <dgm:spPr/>
      <dgm:t>
        <a:bodyPr/>
        <a:lstStyle/>
        <a:p>
          <a:endParaRPr lang="en-US"/>
        </a:p>
      </dgm:t>
    </dgm:pt>
    <dgm:pt modelId="{13B127FB-ADFF-4E0F-B277-2B0D4CA23772}">
      <dgm:prSet/>
      <dgm:spPr/>
      <dgm:t>
        <a:bodyPr/>
        <a:lstStyle/>
        <a:p>
          <a:r>
            <a:rPr lang="en-US" dirty="0"/>
            <a:t>Primary/Secondary Piping with Zone Valves</a:t>
          </a:r>
        </a:p>
      </dgm:t>
    </dgm:pt>
    <dgm:pt modelId="{8AE675EC-9592-4199-A271-E5CC70A7A894}" type="parTrans" cxnId="{AEB105E3-97A2-4E8F-B489-DB49B118632F}">
      <dgm:prSet/>
      <dgm:spPr/>
      <dgm:t>
        <a:bodyPr/>
        <a:lstStyle/>
        <a:p>
          <a:endParaRPr lang="en-US"/>
        </a:p>
      </dgm:t>
    </dgm:pt>
    <dgm:pt modelId="{27D13172-DAAB-42F4-83CB-B623AEB17BA4}" type="sibTrans" cxnId="{AEB105E3-97A2-4E8F-B489-DB49B118632F}">
      <dgm:prSet/>
      <dgm:spPr/>
      <dgm:t>
        <a:bodyPr/>
        <a:lstStyle/>
        <a:p>
          <a:endParaRPr lang="en-US"/>
        </a:p>
      </dgm:t>
    </dgm:pt>
    <dgm:pt modelId="{C3A414B6-C247-49D7-89DF-785A21C67F09}">
      <dgm:prSet/>
      <dgm:spPr/>
      <dgm:t>
        <a:bodyPr/>
        <a:lstStyle/>
        <a:p>
          <a:r>
            <a:rPr lang="en-US" dirty="0"/>
            <a:t>Primary/Secondary Piping with Zone Pumps</a:t>
          </a:r>
        </a:p>
      </dgm:t>
    </dgm:pt>
    <dgm:pt modelId="{64E68A0C-8587-4A0D-B745-267D9B86EE4F}" type="parTrans" cxnId="{D1D7DE71-58B2-4FD6-9D14-69BF707F33B8}">
      <dgm:prSet/>
      <dgm:spPr/>
      <dgm:t>
        <a:bodyPr/>
        <a:lstStyle/>
        <a:p>
          <a:endParaRPr lang="en-US"/>
        </a:p>
      </dgm:t>
    </dgm:pt>
    <dgm:pt modelId="{DB7BC9C9-B900-4947-9F98-36B5BBFE757D}" type="sibTrans" cxnId="{D1D7DE71-58B2-4FD6-9D14-69BF707F33B8}">
      <dgm:prSet/>
      <dgm:spPr/>
      <dgm:t>
        <a:bodyPr/>
        <a:lstStyle/>
        <a:p>
          <a:endParaRPr lang="en-US"/>
        </a:p>
      </dgm:t>
    </dgm:pt>
    <dgm:pt modelId="{00E27462-AAFC-4712-A2CC-D2513DD187A4}">
      <dgm:prSet/>
      <dgm:spPr/>
      <dgm:t>
        <a:bodyPr/>
        <a:lstStyle/>
        <a:p>
          <a:r>
            <a:rPr lang="en-US" dirty="0"/>
            <a:t>Air Handler Piping</a:t>
          </a:r>
        </a:p>
      </dgm:t>
    </dgm:pt>
    <dgm:pt modelId="{2EE74727-F93E-4B36-A036-9FC4A88628C0}" type="parTrans" cxnId="{5D486225-3B3F-4586-92D7-2A30F8B6BD51}">
      <dgm:prSet/>
      <dgm:spPr/>
      <dgm:t>
        <a:bodyPr/>
        <a:lstStyle/>
        <a:p>
          <a:endParaRPr lang="en-US"/>
        </a:p>
      </dgm:t>
    </dgm:pt>
    <dgm:pt modelId="{7758D0B9-F41F-465B-9126-C6C3290A5D50}" type="sibTrans" cxnId="{5D486225-3B3F-4586-92D7-2A30F8B6BD51}">
      <dgm:prSet/>
      <dgm:spPr/>
      <dgm:t>
        <a:bodyPr/>
        <a:lstStyle/>
        <a:p>
          <a:endParaRPr lang="en-US"/>
        </a:p>
      </dgm:t>
    </dgm:pt>
    <dgm:pt modelId="{6F68D453-114A-4241-A68A-214B470B7A35}">
      <dgm:prSet/>
      <dgm:spPr/>
      <dgm:t>
        <a:bodyPr/>
        <a:lstStyle/>
        <a:p>
          <a:r>
            <a:rPr lang="en-US" dirty="0"/>
            <a:t>Recirculation System on DHW side</a:t>
          </a:r>
        </a:p>
      </dgm:t>
    </dgm:pt>
    <dgm:pt modelId="{12D90F2E-454B-47EF-A4DC-DF0180A8D4AE}" type="parTrans" cxnId="{355819CB-2CBE-4215-9342-6F7B64E7E195}">
      <dgm:prSet/>
      <dgm:spPr/>
      <dgm:t>
        <a:bodyPr/>
        <a:lstStyle/>
        <a:p>
          <a:endParaRPr lang="en-US"/>
        </a:p>
      </dgm:t>
    </dgm:pt>
    <dgm:pt modelId="{76EEFD50-08AD-4652-B6B6-F5753A9D7277}" type="sibTrans" cxnId="{355819CB-2CBE-4215-9342-6F7B64E7E195}">
      <dgm:prSet/>
      <dgm:spPr/>
      <dgm:t>
        <a:bodyPr/>
        <a:lstStyle/>
        <a:p>
          <a:endParaRPr lang="en-US"/>
        </a:p>
      </dgm:t>
    </dgm:pt>
    <dgm:pt modelId="{968E23E9-1902-4B61-87B4-D740A62A0812}" type="pres">
      <dgm:prSet presAssocID="{B5E7889F-2CCE-4342-9FA1-865D82014B7C}" presName="linear" presStyleCnt="0">
        <dgm:presLayoutVars>
          <dgm:animLvl val="lvl"/>
          <dgm:resizeHandles val="exact"/>
        </dgm:presLayoutVars>
      </dgm:prSet>
      <dgm:spPr/>
    </dgm:pt>
    <dgm:pt modelId="{4F9BDE50-80D7-447E-BBDF-4EBA9105A363}" type="pres">
      <dgm:prSet presAssocID="{5D724C39-14C6-46F9-B8AA-D2B30D7F9F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FACAB3-0D54-4D5E-9436-5D24B25FDE6E}" type="pres">
      <dgm:prSet presAssocID="{3839779B-0242-450C-9308-C236AC10047D}" presName="spacer" presStyleCnt="0"/>
      <dgm:spPr/>
    </dgm:pt>
    <dgm:pt modelId="{8A36FBF7-F769-4814-84A1-E85AD1B25226}" type="pres">
      <dgm:prSet presAssocID="{13B127FB-ADFF-4E0F-B277-2B0D4CA2377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9E87E6F-80C8-4747-9890-6B55FB5793FD}" type="pres">
      <dgm:prSet presAssocID="{27D13172-DAAB-42F4-83CB-B623AEB17BA4}" presName="spacer" presStyleCnt="0"/>
      <dgm:spPr/>
    </dgm:pt>
    <dgm:pt modelId="{A10200D5-6EBC-45D3-BF7E-115CFE8C5579}" type="pres">
      <dgm:prSet presAssocID="{C3A414B6-C247-49D7-89DF-785A21C67F0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2B78208-9EC4-4D23-A6DA-19DA36E28DB0}" type="pres">
      <dgm:prSet presAssocID="{DB7BC9C9-B900-4947-9F98-36B5BBFE757D}" presName="spacer" presStyleCnt="0"/>
      <dgm:spPr/>
    </dgm:pt>
    <dgm:pt modelId="{C76F81A3-B7E9-4079-A972-BE7F987F2729}" type="pres">
      <dgm:prSet presAssocID="{00E27462-AAFC-4712-A2CC-D2513DD187A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C2A4FFF-FC8F-4B32-B2C6-53BD4B30DA4C}" type="pres">
      <dgm:prSet presAssocID="{7758D0B9-F41F-465B-9126-C6C3290A5D50}" presName="spacer" presStyleCnt="0"/>
      <dgm:spPr/>
    </dgm:pt>
    <dgm:pt modelId="{1B35DC72-BF38-40DB-B4F5-1AFACDA1044D}" type="pres">
      <dgm:prSet presAssocID="{6F68D453-114A-4241-A68A-214B470B7A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F14E12-CAE3-4928-9D42-B0B7BD965B3C}" type="presOf" srcId="{6F68D453-114A-4241-A68A-214B470B7A35}" destId="{1B35DC72-BF38-40DB-B4F5-1AFACDA1044D}" srcOrd="0" destOrd="0" presId="urn:microsoft.com/office/officeart/2005/8/layout/vList2"/>
    <dgm:cxn modelId="{5D486225-3B3F-4586-92D7-2A30F8B6BD51}" srcId="{B5E7889F-2CCE-4342-9FA1-865D82014B7C}" destId="{00E27462-AAFC-4712-A2CC-D2513DD187A4}" srcOrd="3" destOrd="0" parTransId="{2EE74727-F93E-4B36-A036-9FC4A88628C0}" sibTransId="{7758D0B9-F41F-465B-9126-C6C3290A5D50}"/>
    <dgm:cxn modelId="{776DFD50-DD8E-4FF3-9412-6313C89F68FA}" type="presOf" srcId="{C3A414B6-C247-49D7-89DF-785A21C67F09}" destId="{A10200D5-6EBC-45D3-BF7E-115CFE8C5579}" srcOrd="0" destOrd="0" presId="urn:microsoft.com/office/officeart/2005/8/layout/vList2"/>
    <dgm:cxn modelId="{D1D7DE71-58B2-4FD6-9D14-69BF707F33B8}" srcId="{B5E7889F-2CCE-4342-9FA1-865D82014B7C}" destId="{C3A414B6-C247-49D7-89DF-785A21C67F09}" srcOrd="2" destOrd="0" parTransId="{64E68A0C-8587-4A0D-B745-267D9B86EE4F}" sibTransId="{DB7BC9C9-B900-4947-9F98-36B5BBFE757D}"/>
    <dgm:cxn modelId="{42C80075-8561-45D0-A3B8-C4231B60C1B8}" type="presOf" srcId="{5D724C39-14C6-46F9-B8AA-D2B30D7F9F0C}" destId="{4F9BDE50-80D7-447E-BBDF-4EBA9105A363}" srcOrd="0" destOrd="0" presId="urn:microsoft.com/office/officeart/2005/8/layout/vList2"/>
    <dgm:cxn modelId="{DEC78580-7399-4FF7-83E3-87796BB2CDE0}" srcId="{B5E7889F-2CCE-4342-9FA1-865D82014B7C}" destId="{5D724C39-14C6-46F9-B8AA-D2B30D7F9F0C}" srcOrd="0" destOrd="0" parTransId="{E43E9CDD-1449-4A96-8A22-18A401FE7EB9}" sibTransId="{3839779B-0242-450C-9308-C236AC10047D}"/>
    <dgm:cxn modelId="{BEECFAA7-5764-4E92-853E-2E98299BB839}" type="presOf" srcId="{00E27462-AAFC-4712-A2CC-D2513DD187A4}" destId="{C76F81A3-B7E9-4079-A972-BE7F987F2729}" srcOrd="0" destOrd="0" presId="urn:microsoft.com/office/officeart/2005/8/layout/vList2"/>
    <dgm:cxn modelId="{DD17C0C8-8637-4D04-94C6-5B4F3273054C}" type="presOf" srcId="{13B127FB-ADFF-4E0F-B277-2B0D4CA23772}" destId="{8A36FBF7-F769-4814-84A1-E85AD1B25226}" srcOrd="0" destOrd="0" presId="urn:microsoft.com/office/officeart/2005/8/layout/vList2"/>
    <dgm:cxn modelId="{961D49CA-9988-4F5F-935C-C8DAD8590B2F}" type="presOf" srcId="{B5E7889F-2CCE-4342-9FA1-865D82014B7C}" destId="{968E23E9-1902-4B61-87B4-D740A62A0812}" srcOrd="0" destOrd="0" presId="urn:microsoft.com/office/officeart/2005/8/layout/vList2"/>
    <dgm:cxn modelId="{355819CB-2CBE-4215-9342-6F7B64E7E195}" srcId="{B5E7889F-2CCE-4342-9FA1-865D82014B7C}" destId="{6F68D453-114A-4241-A68A-214B470B7A35}" srcOrd="4" destOrd="0" parTransId="{12D90F2E-454B-47EF-A4DC-DF0180A8D4AE}" sibTransId="{76EEFD50-08AD-4652-B6B6-F5753A9D7277}"/>
    <dgm:cxn modelId="{AEB105E3-97A2-4E8F-B489-DB49B118632F}" srcId="{B5E7889F-2CCE-4342-9FA1-865D82014B7C}" destId="{13B127FB-ADFF-4E0F-B277-2B0D4CA23772}" srcOrd="1" destOrd="0" parTransId="{8AE675EC-9592-4199-A271-E5CC70A7A894}" sibTransId="{27D13172-DAAB-42F4-83CB-B623AEB17BA4}"/>
    <dgm:cxn modelId="{62A8C94E-F319-44E5-A090-92AA771EF4B7}" type="presParOf" srcId="{968E23E9-1902-4B61-87B4-D740A62A0812}" destId="{4F9BDE50-80D7-447E-BBDF-4EBA9105A363}" srcOrd="0" destOrd="0" presId="urn:microsoft.com/office/officeart/2005/8/layout/vList2"/>
    <dgm:cxn modelId="{985289BD-4BCC-4068-9B1D-AC64BAB014C4}" type="presParOf" srcId="{968E23E9-1902-4B61-87B4-D740A62A0812}" destId="{89FACAB3-0D54-4D5E-9436-5D24B25FDE6E}" srcOrd="1" destOrd="0" presId="urn:microsoft.com/office/officeart/2005/8/layout/vList2"/>
    <dgm:cxn modelId="{7DD51258-58AF-4C0A-AFA4-F82BB91C20E8}" type="presParOf" srcId="{968E23E9-1902-4B61-87B4-D740A62A0812}" destId="{8A36FBF7-F769-4814-84A1-E85AD1B25226}" srcOrd="2" destOrd="0" presId="urn:microsoft.com/office/officeart/2005/8/layout/vList2"/>
    <dgm:cxn modelId="{D6C3782E-2798-4AD7-A3F3-20FCB57FF721}" type="presParOf" srcId="{968E23E9-1902-4B61-87B4-D740A62A0812}" destId="{69E87E6F-80C8-4747-9890-6B55FB5793FD}" srcOrd="3" destOrd="0" presId="urn:microsoft.com/office/officeart/2005/8/layout/vList2"/>
    <dgm:cxn modelId="{6D4A1FA9-B139-46F1-8FEE-9757AA73CF82}" type="presParOf" srcId="{968E23E9-1902-4B61-87B4-D740A62A0812}" destId="{A10200D5-6EBC-45D3-BF7E-115CFE8C5579}" srcOrd="4" destOrd="0" presId="urn:microsoft.com/office/officeart/2005/8/layout/vList2"/>
    <dgm:cxn modelId="{9FECB65C-A6A0-4B39-9C8D-D6EA0B5ECC52}" type="presParOf" srcId="{968E23E9-1902-4B61-87B4-D740A62A0812}" destId="{A2B78208-9EC4-4D23-A6DA-19DA36E28DB0}" srcOrd="5" destOrd="0" presId="urn:microsoft.com/office/officeart/2005/8/layout/vList2"/>
    <dgm:cxn modelId="{2E82DB1B-E704-4AAE-9AD6-15EB77BEBCBE}" type="presParOf" srcId="{968E23E9-1902-4B61-87B4-D740A62A0812}" destId="{C76F81A3-B7E9-4079-A972-BE7F987F2729}" srcOrd="6" destOrd="0" presId="urn:microsoft.com/office/officeart/2005/8/layout/vList2"/>
    <dgm:cxn modelId="{03A7FB78-AF8D-455A-96FF-F8002D32B755}" type="presParOf" srcId="{968E23E9-1902-4B61-87B4-D740A62A0812}" destId="{4C2A4FFF-FC8F-4B32-B2C6-53BD4B30DA4C}" srcOrd="7" destOrd="0" presId="urn:microsoft.com/office/officeart/2005/8/layout/vList2"/>
    <dgm:cxn modelId="{69619AC8-9D78-48DC-8C0E-1309F3D8B2AF}" type="presParOf" srcId="{968E23E9-1902-4B61-87B4-D740A62A0812}" destId="{1B35DC72-BF38-40DB-B4F5-1AFACDA104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95D4E0-6DB5-4C54-BD12-687C8A7ADB54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6DDC2F-A456-4896-A75B-C966CD77AA3F}">
      <dgm:prSet phldrT="[Text]"/>
      <dgm:spPr/>
      <dgm:t>
        <a:bodyPr/>
        <a:lstStyle/>
        <a:p>
          <a:r>
            <a:rPr lang="en-US" dirty="0"/>
            <a:t>Homeowners</a:t>
          </a:r>
        </a:p>
      </dgm:t>
    </dgm:pt>
    <dgm:pt modelId="{1EB4A013-8B94-4ABC-BD7E-209E850F4386}" type="parTrans" cxnId="{C4FA3E0D-2CB0-42F2-8664-EEE8416ADA09}">
      <dgm:prSet/>
      <dgm:spPr/>
      <dgm:t>
        <a:bodyPr/>
        <a:lstStyle/>
        <a:p>
          <a:endParaRPr lang="en-US"/>
        </a:p>
      </dgm:t>
    </dgm:pt>
    <dgm:pt modelId="{132F82C5-7454-439C-8474-FF4750EBF077}" type="sibTrans" cxnId="{C4FA3E0D-2CB0-42F2-8664-EEE8416ADA09}">
      <dgm:prSet/>
      <dgm:spPr/>
      <dgm:t>
        <a:bodyPr/>
        <a:lstStyle/>
        <a:p>
          <a:endParaRPr lang="en-US"/>
        </a:p>
      </dgm:t>
    </dgm:pt>
    <dgm:pt modelId="{1B150861-E805-417B-BAE8-D08FAB53F3F3}">
      <dgm:prSet phldrT="[Text]"/>
      <dgm:spPr/>
      <dgm:t>
        <a:bodyPr/>
        <a:lstStyle/>
        <a:p>
          <a:r>
            <a:rPr lang="en-US" dirty="0"/>
            <a:t>Contractors</a:t>
          </a:r>
        </a:p>
      </dgm:t>
    </dgm:pt>
    <dgm:pt modelId="{89AE253E-71BD-4A2E-9A69-558F7CEA66D0}" type="parTrans" cxnId="{D82479C5-7769-4F5B-BEBE-1EFF64303413}">
      <dgm:prSet/>
      <dgm:spPr/>
      <dgm:t>
        <a:bodyPr/>
        <a:lstStyle/>
        <a:p>
          <a:endParaRPr lang="en-US"/>
        </a:p>
      </dgm:t>
    </dgm:pt>
    <dgm:pt modelId="{D0192D80-D142-4C26-9EBB-530C2D884C0B}" type="sibTrans" cxnId="{D82479C5-7769-4F5B-BEBE-1EFF64303413}">
      <dgm:prSet/>
      <dgm:spPr/>
      <dgm:t>
        <a:bodyPr/>
        <a:lstStyle/>
        <a:p>
          <a:endParaRPr lang="en-US"/>
        </a:p>
      </dgm:t>
    </dgm:pt>
    <dgm:pt modelId="{164A4F0E-E0D2-4F53-94CC-43102C77DF9B}">
      <dgm:prSet phldrT="[Text]"/>
      <dgm:spPr/>
      <dgm:t>
        <a:bodyPr/>
        <a:lstStyle/>
        <a:p>
          <a:r>
            <a:rPr lang="en-US" dirty="0"/>
            <a:t>Builders / Developers</a:t>
          </a:r>
        </a:p>
      </dgm:t>
    </dgm:pt>
    <dgm:pt modelId="{851B8FAD-0479-475A-B477-A8F5B2A33656}" type="parTrans" cxnId="{24F54FC2-AB2F-481A-8443-8F396A489A81}">
      <dgm:prSet/>
      <dgm:spPr/>
      <dgm:t>
        <a:bodyPr/>
        <a:lstStyle/>
        <a:p>
          <a:endParaRPr lang="en-US"/>
        </a:p>
      </dgm:t>
    </dgm:pt>
    <dgm:pt modelId="{1CE00610-3243-4CA4-B112-E6DFA7BF9F50}" type="sibTrans" cxnId="{24F54FC2-AB2F-481A-8443-8F396A489A81}">
      <dgm:prSet/>
      <dgm:spPr/>
      <dgm:t>
        <a:bodyPr/>
        <a:lstStyle/>
        <a:p>
          <a:endParaRPr lang="en-US"/>
        </a:p>
      </dgm:t>
    </dgm:pt>
    <dgm:pt modelId="{C14E1439-B635-4497-B55F-F08549C29893}">
      <dgm:prSet phldrT="[Text]"/>
      <dgm:spPr/>
      <dgm:t>
        <a:bodyPr/>
        <a:lstStyle/>
        <a:p>
          <a:r>
            <a:rPr lang="en-US" dirty="0"/>
            <a:t>Retrofit: replacing old boiler + tank
New build: efficiency + space</a:t>
          </a:r>
        </a:p>
      </dgm:t>
    </dgm:pt>
    <dgm:pt modelId="{D61306AF-FF8E-4B38-A050-414E96E1BC29}" type="parTrans" cxnId="{A73F4284-585C-4C8C-92F9-2B0ACBF15D0A}">
      <dgm:prSet/>
      <dgm:spPr/>
      <dgm:t>
        <a:bodyPr/>
        <a:lstStyle/>
        <a:p>
          <a:endParaRPr lang="en-US"/>
        </a:p>
      </dgm:t>
    </dgm:pt>
    <dgm:pt modelId="{6363E616-ED3A-4E8F-B30B-8361AC661040}" type="sibTrans" cxnId="{A73F4284-585C-4C8C-92F9-2B0ACBF15D0A}">
      <dgm:prSet/>
      <dgm:spPr/>
      <dgm:t>
        <a:bodyPr/>
        <a:lstStyle/>
        <a:p>
          <a:endParaRPr lang="en-US"/>
        </a:p>
      </dgm:t>
    </dgm:pt>
    <dgm:pt modelId="{1BCBC544-88DA-45B0-93AD-5905B954FD85}">
      <dgm:prSet phldrT="[Text]"/>
      <dgm:spPr/>
      <dgm:t>
        <a:bodyPr/>
        <a:lstStyle/>
        <a:p>
          <a:r>
            <a:rPr lang="en-US" dirty="0"/>
            <a:t>Ease of install
Callbacks and service friendliness</a:t>
          </a:r>
        </a:p>
      </dgm:t>
    </dgm:pt>
    <dgm:pt modelId="{D8177C5A-F664-4339-9350-0AAADE6DCACA}" type="parTrans" cxnId="{41EEE04D-2EE1-4FDE-B5C4-46802682E32A}">
      <dgm:prSet/>
      <dgm:spPr/>
      <dgm:t>
        <a:bodyPr/>
        <a:lstStyle/>
        <a:p>
          <a:endParaRPr lang="en-US"/>
        </a:p>
      </dgm:t>
    </dgm:pt>
    <dgm:pt modelId="{33A84702-9F29-4FBC-B521-6EEA60440BC1}" type="sibTrans" cxnId="{41EEE04D-2EE1-4FDE-B5C4-46802682E32A}">
      <dgm:prSet/>
      <dgm:spPr/>
      <dgm:t>
        <a:bodyPr/>
        <a:lstStyle/>
        <a:p>
          <a:endParaRPr lang="en-US"/>
        </a:p>
      </dgm:t>
    </dgm:pt>
    <dgm:pt modelId="{A8A28744-8DCA-41A5-B19C-FE255425072C}">
      <dgm:prSet phldrT="[Text]"/>
      <dgm:spPr/>
      <dgm:t>
        <a:bodyPr/>
        <a:lstStyle/>
        <a:p>
          <a:r>
            <a:rPr lang="en-US" dirty="0"/>
            <a:t>Cost per unit
Mechanical room footprint</a:t>
          </a:r>
        </a:p>
      </dgm:t>
    </dgm:pt>
    <dgm:pt modelId="{3B9F284E-BB99-473A-81B1-1B5FDE7CB40B}" type="parTrans" cxnId="{C1DE40F5-AF9B-4431-B1CB-7981E7EAC0B4}">
      <dgm:prSet/>
      <dgm:spPr/>
      <dgm:t>
        <a:bodyPr/>
        <a:lstStyle/>
        <a:p>
          <a:endParaRPr lang="en-US"/>
        </a:p>
      </dgm:t>
    </dgm:pt>
    <dgm:pt modelId="{75530AD7-3D8B-41DB-887A-16479F9E2E6B}" type="sibTrans" cxnId="{C1DE40F5-AF9B-4431-B1CB-7981E7EAC0B4}">
      <dgm:prSet/>
      <dgm:spPr/>
      <dgm:t>
        <a:bodyPr/>
        <a:lstStyle/>
        <a:p>
          <a:endParaRPr lang="en-US"/>
        </a:p>
      </dgm:t>
    </dgm:pt>
    <dgm:pt modelId="{187D5286-063E-4EA5-B2CF-D9C7AA76E9C2}" type="pres">
      <dgm:prSet presAssocID="{6695D4E0-6DB5-4C54-BD12-687C8A7ADB54}" presName="diagram" presStyleCnt="0">
        <dgm:presLayoutVars>
          <dgm:dir/>
          <dgm:animLvl val="lvl"/>
          <dgm:resizeHandles val="exact"/>
        </dgm:presLayoutVars>
      </dgm:prSet>
      <dgm:spPr/>
    </dgm:pt>
    <dgm:pt modelId="{D31B426D-4E44-4CC0-9B57-BA55AF0D8013}" type="pres">
      <dgm:prSet presAssocID="{776DDC2F-A456-4896-A75B-C966CD77AA3F}" presName="compNode" presStyleCnt="0"/>
      <dgm:spPr/>
    </dgm:pt>
    <dgm:pt modelId="{2709A18A-FDED-47B9-8403-A7069CD175F2}" type="pres">
      <dgm:prSet presAssocID="{776DDC2F-A456-4896-A75B-C966CD77AA3F}" presName="childRect" presStyleLbl="bgAcc1" presStyleIdx="0" presStyleCnt="3">
        <dgm:presLayoutVars>
          <dgm:bulletEnabled val="1"/>
        </dgm:presLayoutVars>
      </dgm:prSet>
      <dgm:spPr/>
    </dgm:pt>
    <dgm:pt modelId="{76931810-B892-4E05-B355-114A384A8B59}" type="pres">
      <dgm:prSet presAssocID="{776DDC2F-A456-4896-A75B-C966CD77AA3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F4FC8F9-0962-4929-BC57-54C7AE96C091}" type="pres">
      <dgm:prSet presAssocID="{776DDC2F-A456-4896-A75B-C966CD77AA3F}" presName="parentRect" presStyleLbl="alignNode1" presStyleIdx="0" presStyleCnt="3"/>
      <dgm:spPr/>
    </dgm:pt>
    <dgm:pt modelId="{4406CD1D-C4C6-46C4-9955-E81B4F234D36}" type="pres">
      <dgm:prSet presAssocID="{776DDC2F-A456-4896-A75B-C966CD77AA3F}" presName="adorn" presStyleLbl="fgAccFollow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3F3CDD-4EB7-406B-BC03-1D1CC0C26B0A}" type="pres">
      <dgm:prSet presAssocID="{132F82C5-7454-439C-8474-FF4750EBF077}" presName="sibTrans" presStyleLbl="sibTrans2D1" presStyleIdx="0" presStyleCnt="0"/>
      <dgm:spPr/>
    </dgm:pt>
    <dgm:pt modelId="{991F09E7-B192-4A7F-A164-7D6909C90A86}" type="pres">
      <dgm:prSet presAssocID="{1B150861-E805-417B-BAE8-D08FAB53F3F3}" presName="compNode" presStyleCnt="0"/>
      <dgm:spPr/>
    </dgm:pt>
    <dgm:pt modelId="{E0EAA29E-9922-40CD-A14E-8C8E3236EEB0}" type="pres">
      <dgm:prSet presAssocID="{1B150861-E805-417B-BAE8-D08FAB53F3F3}" presName="childRect" presStyleLbl="bgAcc1" presStyleIdx="1" presStyleCnt="3">
        <dgm:presLayoutVars>
          <dgm:bulletEnabled val="1"/>
        </dgm:presLayoutVars>
      </dgm:prSet>
      <dgm:spPr/>
    </dgm:pt>
    <dgm:pt modelId="{175E6B83-DF03-43B9-83BA-396503B003B3}" type="pres">
      <dgm:prSet presAssocID="{1B150861-E805-417B-BAE8-D08FAB53F3F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A5C257A-BF8D-400A-B747-A02335C77F94}" type="pres">
      <dgm:prSet presAssocID="{1B150861-E805-417B-BAE8-D08FAB53F3F3}" presName="parentRect" presStyleLbl="alignNode1" presStyleIdx="1" presStyleCnt="3"/>
      <dgm:spPr/>
    </dgm:pt>
    <dgm:pt modelId="{AE96C978-7E17-4F09-96D2-75F65966B0D6}" type="pres">
      <dgm:prSet presAssocID="{1B150861-E805-417B-BAE8-D08FAB53F3F3}" presName="adorn" presStyleLbl="fgAccFollow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C15584A2-8C0A-4CE5-BB28-4DF7C025DD52}" type="pres">
      <dgm:prSet presAssocID="{D0192D80-D142-4C26-9EBB-530C2D884C0B}" presName="sibTrans" presStyleLbl="sibTrans2D1" presStyleIdx="0" presStyleCnt="0"/>
      <dgm:spPr/>
    </dgm:pt>
    <dgm:pt modelId="{D5CF02ED-4F4C-4275-97B4-63B52B045A18}" type="pres">
      <dgm:prSet presAssocID="{164A4F0E-E0D2-4F53-94CC-43102C77DF9B}" presName="compNode" presStyleCnt="0"/>
      <dgm:spPr/>
    </dgm:pt>
    <dgm:pt modelId="{4C649E1B-C4D3-4617-82FE-E2B262938276}" type="pres">
      <dgm:prSet presAssocID="{164A4F0E-E0D2-4F53-94CC-43102C77DF9B}" presName="childRect" presStyleLbl="bgAcc1" presStyleIdx="2" presStyleCnt="3">
        <dgm:presLayoutVars>
          <dgm:bulletEnabled val="1"/>
        </dgm:presLayoutVars>
      </dgm:prSet>
      <dgm:spPr/>
    </dgm:pt>
    <dgm:pt modelId="{E85E5053-6BBC-4AAF-8924-DA0115E9C606}" type="pres">
      <dgm:prSet presAssocID="{164A4F0E-E0D2-4F53-94CC-43102C77DF9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2853DD2-747A-403C-ADB9-18148EC64455}" type="pres">
      <dgm:prSet presAssocID="{164A4F0E-E0D2-4F53-94CC-43102C77DF9B}" presName="parentRect" presStyleLbl="alignNode1" presStyleIdx="2" presStyleCnt="3"/>
      <dgm:spPr/>
    </dgm:pt>
    <dgm:pt modelId="{D90D8AE9-6D3C-4EB1-B1DD-EB7EB759FF40}" type="pres">
      <dgm:prSet presAssocID="{164A4F0E-E0D2-4F53-94CC-43102C77DF9B}" presName="adorn" presStyleLbl="fgAccFollow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</dgm:spPr>
    </dgm:pt>
  </dgm:ptLst>
  <dgm:cxnLst>
    <dgm:cxn modelId="{0F9AE90B-0058-476C-9399-29B48252F84A}" type="presOf" srcId="{A8A28744-8DCA-41A5-B19C-FE255425072C}" destId="{4C649E1B-C4D3-4617-82FE-E2B262938276}" srcOrd="0" destOrd="0" presId="urn:microsoft.com/office/officeart/2005/8/layout/bList2"/>
    <dgm:cxn modelId="{ECEDB20C-730C-458F-A175-96577DC83D8B}" type="presOf" srcId="{164A4F0E-E0D2-4F53-94CC-43102C77DF9B}" destId="{22853DD2-747A-403C-ADB9-18148EC64455}" srcOrd="1" destOrd="0" presId="urn:microsoft.com/office/officeart/2005/8/layout/bList2"/>
    <dgm:cxn modelId="{C4FA3E0D-2CB0-42F2-8664-EEE8416ADA09}" srcId="{6695D4E0-6DB5-4C54-BD12-687C8A7ADB54}" destId="{776DDC2F-A456-4896-A75B-C966CD77AA3F}" srcOrd="0" destOrd="0" parTransId="{1EB4A013-8B94-4ABC-BD7E-209E850F4386}" sibTransId="{132F82C5-7454-439C-8474-FF4750EBF077}"/>
    <dgm:cxn modelId="{879E8F2E-77D4-4BBA-9C8F-117184E2628E}" type="presOf" srcId="{C14E1439-B635-4497-B55F-F08549C29893}" destId="{2709A18A-FDED-47B9-8403-A7069CD175F2}" srcOrd="0" destOrd="0" presId="urn:microsoft.com/office/officeart/2005/8/layout/bList2"/>
    <dgm:cxn modelId="{A5756D6D-E095-4CEE-88B9-01A39C1D63FC}" type="presOf" srcId="{776DDC2F-A456-4896-A75B-C966CD77AA3F}" destId="{AF4FC8F9-0962-4929-BC57-54C7AE96C091}" srcOrd="1" destOrd="0" presId="urn:microsoft.com/office/officeart/2005/8/layout/bList2"/>
    <dgm:cxn modelId="{41EEE04D-2EE1-4FDE-B5C4-46802682E32A}" srcId="{1B150861-E805-417B-BAE8-D08FAB53F3F3}" destId="{1BCBC544-88DA-45B0-93AD-5905B954FD85}" srcOrd="0" destOrd="0" parTransId="{D8177C5A-F664-4339-9350-0AAADE6DCACA}" sibTransId="{33A84702-9F29-4FBC-B521-6EEA60440BC1}"/>
    <dgm:cxn modelId="{4F5C5977-3E4C-440C-BD12-54EC1A5733D0}" type="presOf" srcId="{D0192D80-D142-4C26-9EBB-530C2D884C0B}" destId="{C15584A2-8C0A-4CE5-BB28-4DF7C025DD52}" srcOrd="0" destOrd="0" presId="urn:microsoft.com/office/officeart/2005/8/layout/bList2"/>
    <dgm:cxn modelId="{3028E37B-7E0D-412B-935F-A1504C42F3D5}" type="presOf" srcId="{1BCBC544-88DA-45B0-93AD-5905B954FD85}" destId="{E0EAA29E-9922-40CD-A14E-8C8E3236EEB0}" srcOrd="0" destOrd="0" presId="urn:microsoft.com/office/officeart/2005/8/layout/bList2"/>
    <dgm:cxn modelId="{91F8FE83-9178-49EF-A7EA-598756B49FB9}" type="presOf" srcId="{1B150861-E805-417B-BAE8-D08FAB53F3F3}" destId="{6A5C257A-BF8D-400A-B747-A02335C77F94}" srcOrd="1" destOrd="0" presId="urn:microsoft.com/office/officeart/2005/8/layout/bList2"/>
    <dgm:cxn modelId="{A73F4284-585C-4C8C-92F9-2B0ACBF15D0A}" srcId="{776DDC2F-A456-4896-A75B-C966CD77AA3F}" destId="{C14E1439-B635-4497-B55F-F08549C29893}" srcOrd="0" destOrd="0" parTransId="{D61306AF-FF8E-4B38-A050-414E96E1BC29}" sibTransId="{6363E616-ED3A-4E8F-B30B-8361AC661040}"/>
    <dgm:cxn modelId="{F6159E95-3065-4009-9E06-4A2CAC75B540}" type="presOf" srcId="{132F82C5-7454-439C-8474-FF4750EBF077}" destId="{E73F3CDD-4EB7-406B-BC03-1D1CC0C26B0A}" srcOrd="0" destOrd="0" presId="urn:microsoft.com/office/officeart/2005/8/layout/bList2"/>
    <dgm:cxn modelId="{F474B0A9-CD9C-4007-956C-0B2BEB95D5E0}" type="presOf" srcId="{776DDC2F-A456-4896-A75B-C966CD77AA3F}" destId="{76931810-B892-4E05-B355-114A384A8B59}" srcOrd="0" destOrd="0" presId="urn:microsoft.com/office/officeart/2005/8/layout/bList2"/>
    <dgm:cxn modelId="{62E5CFB9-2B3E-4BA6-8A83-21AADAEB9CBF}" type="presOf" srcId="{1B150861-E805-417B-BAE8-D08FAB53F3F3}" destId="{175E6B83-DF03-43B9-83BA-396503B003B3}" srcOrd="0" destOrd="0" presId="urn:microsoft.com/office/officeart/2005/8/layout/bList2"/>
    <dgm:cxn modelId="{24F54FC2-AB2F-481A-8443-8F396A489A81}" srcId="{6695D4E0-6DB5-4C54-BD12-687C8A7ADB54}" destId="{164A4F0E-E0D2-4F53-94CC-43102C77DF9B}" srcOrd="2" destOrd="0" parTransId="{851B8FAD-0479-475A-B477-A8F5B2A33656}" sibTransId="{1CE00610-3243-4CA4-B112-E6DFA7BF9F50}"/>
    <dgm:cxn modelId="{0F7B23C4-378C-422E-A082-1128DEFAD526}" type="presOf" srcId="{164A4F0E-E0D2-4F53-94CC-43102C77DF9B}" destId="{E85E5053-6BBC-4AAF-8924-DA0115E9C606}" srcOrd="0" destOrd="0" presId="urn:microsoft.com/office/officeart/2005/8/layout/bList2"/>
    <dgm:cxn modelId="{D82479C5-7769-4F5B-BEBE-1EFF64303413}" srcId="{6695D4E0-6DB5-4C54-BD12-687C8A7ADB54}" destId="{1B150861-E805-417B-BAE8-D08FAB53F3F3}" srcOrd="1" destOrd="0" parTransId="{89AE253E-71BD-4A2E-9A69-558F7CEA66D0}" sibTransId="{D0192D80-D142-4C26-9EBB-530C2D884C0B}"/>
    <dgm:cxn modelId="{54F588F1-C110-4962-89BB-D63B10A85C2D}" type="presOf" srcId="{6695D4E0-6DB5-4C54-BD12-687C8A7ADB54}" destId="{187D5286-063E-4EA5-B2CF-D9C7AA76E9C2}" srcOrd="0" destOrd="0" presId="urn:microsoft.com/office/officeart/2005/8/layout/bList2"/>
    <dgm:cxn modelId="{C1DE40F5-AF9B-4431-B1CB-7981E7EAC0B4}" srcId="{164A4F0E-E0D2-4F53-94CC-43102C77DF9B}" destId="{A8A28744-8DCA-41A5-B19C-FE255425072C}" srcOrd="0" destOrd="0" parTransId="{3B9F284E-BB99-473A-81B1-1B5FDE7CB40B}" sibTransId="{75530AD7-3D8B-41DB-887A-16479F9E2E6B}"/>
    <dgm:cxn modelId="{E9A6CEB4-F001-48CA-B5F9-8348F349920C}" type="presParOf" srcId="{187D5286-063E-4EA5-B2CF-D9C7AA76E9C2}" destId="{D31B426D-4E44-4CC0-9B57-BA55AF0D8013}" srcOrd="0" destOrd="0" presId="urn:microsoft.com/office/officeart/2005/8/layout/bList2"/>
    <dgm:cxn modelId="{D28A6333-CE9B-415F-A505-53B35F4D8665}" type="presParOf" srcId="{D31B426D-4E44-4CC0-9B57-BA55AF0D8013}" destId="{2709A18A-FDED-47B9-8403-A7069CD175F2}" srcOrd="0" destOrd="0" presId="urn:microsoft.com/office/officeart/2005/8/layout/bList2"/>
    <dgm:cxn modelId="{20A2719C-E62B-4B9D-859D-1CE52EAFFBC2}" type="presParOf" srcId="{D31B426D-4E44-4CC0-9B57-BA55AF0D8013}" destId="{76931810-B892-4E05-B355-114A384A8B59}" srcOrd="1" destOrd="0" presId="urn:microsoft.com/office/officeart/2005/8/layout/bList2"/>
    <dgm:cxn modelId="{B582CC1A-3137-4DC3-B580-6D0CDE663A77}" type="presParOf" srcId="{D31B426D-4E44-4CC0-9B57-BA55AF0D8013}" destId="{AF4FC8F9-0962-4929-BC57-54C7AE96C091}" srcOrd="2" destOrd="0" presId="urn:microsoft.com/office/officeart/2005/8/layout/bList2"/>
    <dgm:cxn modelId="{AC49279A-7B2C-4366-B7E8-A97E104C9CA6}" type="presParOf" srcId="{D31B426D-4E44-4CC0-9B57-BA55AF0D8013}" destId="{4406CD1D-C4C6-46C4-9955-E81B4F234D36}" srcOrd="3" destOrd="0" presId="urn:microsoft.com/office/officeart/2005/8/layout/bList2"/>
    <dgm:cxn modelId="{678D8B13-1788-457D-9EEF-CF429F1CEC26}" type="presParOf" srcId="{187D5286-063E-4EA5-B2CF-D9C7AA76E9C2}" destId="{E73F3CDD-4EB7-406B-BC03-1D1CC0C26B0A}" srcOrd="1" destOrd="0" presId="urn:microsoft.com/office/officeart/2005/8/layout/bList2"/>
    <dgm:cxn modelId="{E6A9AE40-3617-400D-AA76-06ACC70C6C2C}" type="presParOf" srcId="{187D5286-063E-4EA5-B2CF-D9C7AA76E9C2}" destId="{991F09E7-B192-4A7F-A164-7D6909C90A86}" srcOrd="2" destOrd="0" presId="urn:microsoft.com/office/officeart/2005/8/layout/bList2"/>
    <dgm:cxn modelId="{7D98AFC1-A44D-463D-B51E-ED4B509651F8}" type="presParOf" srcId="{991F09E7-B192-4A7F-A164-7D6909C90A86}" destId="{E0EAA29E-9922-40CD-A14E-8C8E3236EEB0}" srcOrd="0" destOrd="0" presId="urn:microsoft.com/office/officeart/2005/8/layout/bList2"/>
    <dgm:cxn modelId="{973AAE80-9D39-436E-9310-8F08E843AE03}" type="presParOf" srcId="{991F09E7-B192-4A7F-A164-7D6909C90A86}" destId="{175E6B83-DF03-43B9-83BA-396503B003B3}" srcOrd="1" destOrd="0" presId="urn:microsoft.com/office/officeart/2005/8/layout/bList2"/>
    <dgm:cxn modelId="{178F052E-9E16-4502-BE7D-702DC9F566B3}" type="presParOf" srcId="{991F09E7-B192-4A7F-A164-7D6909C90A86}" destId="{6A5C257A-BF8D-400A-B747-A02335C77F94}" srcOrd="2" destOrd="0" presId="urn:microsoft.com/office/officeart/2005/8/layout/bList2"/>
    <dgm:cxn modelId="{1ECEE919-6F6E-4A02-A7B5-1D9738E3A694}" type="presParOf" srcId="{991F09E7-B192-4A7F-A164-7D6909C90A86}" destId="{AE96C978-7E17-4F09-96D2-75F65966B0D6}" srcOrd="3" destOrd="0" presId="urn:microsoft.com/office/officeart/2005/8/layout/bList2"/>
    <dgm:cxn modelId="{D5EBFB19-2A4A-431B-B8A1-A368D4C810D5}" type="presParOf" srcId="{187D5286-063E-4EA5-B2CF-D9C7AA76E9C2}" destId="{C15584A2-8C0A-4CE5-BB28-4DF7C025DD52}" srcOrd="3" destOrd="0" presId="urn:microsoft.com/office/officeart/2005/8/layout/bList2"/>
    <dgm:cxn modelId="{BEE44260-06B4-4F0F-9214-53A76F2C9826}" type="presParOf" srcId="{187D5286-063E-4EA5-B2CF-D9C7AA76E9C2}" destId="{D5CF02ED-4F4C-4275-97B4-63B52B045A18}" srcOrd="4" destOrd="0" presId="urn:microsoft.com/office/officeart/2005/8/layout/bList2"/>
    <dgm:cxn modelId="{156212F4-C19F-47AE-BDF1-1726DD3373A7}" type="presParOf" srcId="{D5CF02ED-4F4C-4275-97B4-63B52B045A18}" destId="{4C649E1B-C4D3-4617-82FE-E2B262938276}" srcOrd="0" destOrd="0" presId="urn:microsoft.com/office/officeart/2005/8/layout/bList2"/>
    <dgm:cxn modelId="{4856E721-98FC-4510-AB48-957588DE0DB7}" type="presParOf" srcId="{D5CF02ED-4F4C-4275-97B4-63B52B045A18}" destId="{E85E5053-6BBC-4AAF-8924-DA0115E9C606}" srcOrd="1" destOrd="0" presId="urn:microsoft.com/office/officeart/2005/8/layout/bList2"/>
    <dgm:cxn modelId="{ADF17CF5-C527-476F-ACC2-BC039C6102E3}" type="presParOf" srcId="{D5CF02ED-4F4C-4275-97B4-63B52B045A18}" destId="{22853DD2-747A-403C-ADB9-18148EC64455}" srcOrd="2" destOrd="0" presId="urn:microsoft.com/office/officeart/2005/8/layout/bList2"/>
    <dgm:cxn modelId="{07EC0EAF-C64F-4FA8-94E3-223C90F31A3F}" type="presParOf" srcId="{D5CF02ED-4F4C-4275-97B4-63B52B045A18}" destId="{D90D8AE9-6D3C-4EB1-B1DD-EB7EB759FF4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430868-B676-4ABF-AB7E-47EC60BE06E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77D9A7-61B3-47F0-9EB3-032DB4156542}">
      <dgm:prSet phldrT="[Text]" phldr="0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1</a:t>
          </a:r>
        </a:p>
      </dgm:t>
    </dgm:pt>
    <dgm:pt modelId="{12E22522-24F1-4A2B-AADB-7AA473635569}" type="parTrans" cxnId="{608FAD29-0C34-47F2-A607-AA73031DE87D}">
      <dgm:prSet/>
      <dgm:spPr/>
      <dgm:t>
        <a:bodyPr/>
        <a:lstStyle/>
        <a:p>
          <a:endParaRPr lang="en-US"/>
        </a:p>
      </dgm:t>
    </dgm:pt>
    <dgm:pt modelId="{B088FF44-8EE4-471B-BA51-7693E25B4B80}" type="sibTrans" cxnId="{608FAD29-0C34-47F2-A607-AA73031DE87D}">
      <dgm:prSet/>
      <dgm:spPr/>
      <dgm:t>
        <a:bodyPr/>
        <a:lstStyle/>
        <a:p>
          <a:endParaRPr lang="en-US"/>
        </a:p>
      </dgm:t>
    </dgm:pt>
    <dgm:pt modelId="{E1F10683-34AE-42D6-89F1-46A2F6CC1D01}">
      <dgm:prSet phldrT="[Text]"/>
      <dgm:spPr/>
      <dgm:t>
        <a:bodyPr/>
        <a:lstStyle/>
        <a:p>
          <a:r>
            <a:rPr lang="en-US" b="1" dirty="0">
              <a:solidFill>
                <a:srgbClr val="EC7060"/>
              </a:solidFill>
            </a:rPr>
            <a:t>Running Out of Hot Water</a:t>
          </a:r>
        </a:p>
      </dgm:t>
    </dgm:pt>
    <dgm:pt modelId="{615C194D-BC1C-4C3D-AD98-836C3C0A278B}" type="parTrans" cxnId="{1654FEDD-544C-413C-8D9E-47C913AD4C86}">
      <dgm:prSet/>
      <dgm:spPr/>
      <dgm:t>
        <a:bodyPr/>
        <a:lstStyle/>
        <a:p>
          <a:endParaRPr lang="en-US"/>
        </a:p>
      </dgm:t>
    </dgm:pt>
    <dgm:pt modelId="{47CC1342-082F-4D35-9B58-C8BA9DE68E94}" type="sibTrans" cxnId="{1654FEDD-544C-413C-8D9E-47C913AD4C86}">
      <dgm:prSet/>
      <dgm:spPr/>
      <dgm:t>
        <a:bodyPr/>
        <a:lstStyle/>
        <a:p>
          <a:endParaRPr lang="en-US"/>
        </a:p>
      </dgm:t>
    </dgm:pt>
    <dgm:pt modelId="{0A2592ED-A93E-4085-A440-EFB438D3DCA3}">
      <dgm:prSet phldrT="[Text]" phldr="0"/>
      <dgm:spPr/>
      <dgm:t>
        <a:bodyPr/>
        <a:lstStyle/>
        <a:p>
          <a:r>
            <a:rPr lang="en-US" dirty="0"/>
            <a:t>2</a:t>
          </a:r>
        </a:p>
      </dgm:t>
    </dgm:pt>
    <dgm:pt modelId="{02155558-D38A-49EE-BD93-38A5DF86E0EF}" type="parTrans" cxnId="{52EEAC45-081D-40D1-93D1-3232134FE6DE}">
      <dgm:prSet/>
      <dgm:spPr/>
      <dgm:t>
        <a:bodyPr/>
        <a:lstStyle/>
        <a:p>
          <a:endParaRPr lang="en-US"/>
        </a:p>
      </dgm:t>
    </dgm:pt>
    <dgm:pt modelId="{D41D94E2-BF63-4189-B157-C79769D7C36B}" type="sibTrans" cxnId="{52EEAC45-081D-40D1-93D1-3232134FE6DE}">
      <dgm:prSet/>
      <dgm:spPr/>
      <dgm:t>
        <a:bodyPr/>
        <a:lstStyle/>
        <a:p>
          <a:endParaRPr lang="en-US"/>
        </a:p>
      </dgm:t>
    </dgm:pt>
    <dgm:pt modelId="{136505C1-C160-47E1-B45C-C5B81F1BCCCA}">
      <dgm:prSet phldrT="[Text]"/>
      <dgm:spPr/>
      <dgm:t>
        <a:bodyPr/>
        <a:lstStyle/>
        <a:p>
          <a:r>
            <a:rPr lang="en-US" dirty="0"/>
            <a:t>Inconsistent Temperature</a:t>
          </a:r>
        </a:p>
      </dgm:t>
    </dgm:pt>
    <dgm:pt modelId="{4D27B671-87CA-47D7-BBAF-F24E3B9DA560}" type="parTrans" cxnId="{F89F004C-9653-49EC-A516-CAECDC38B306}">
      <dgm:prSet/>
      <dgm:spPr/>
      <dgm:t>
        <a:bodyPr/>
        <a:lstStyle/>
        <a:p>
          <a:endParaRPr lang="en-US"/>
        </a:p>
      </dgm:t>
    </dgm:pt>
    <dgm:pt modelId="{E178F4D7-E4FA-461C-8525-715D874B00B9}" type="sibTrans" cxnId="{F89F004C-9653-49EC-A516-CAECDC38B306}">
      <dgm:prSet/>
      <dgm:spPr/>
      <dgm:t>
        <a:bodyPr/>
        <a:lstStyle/>
        <a:p>
          <a:endParaRPr lang="en-US"/>
        </a:p>
      </dgm:t>
    </dgm:pt>
    <dgm:pt modelId="{B722D0AA-1C61-4C78-9DCC-23E2C8A41857}">
      <dgm:prSet phldrT="[Text]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B9A462DC-7EB3-44A1-BD32-693F6E0BB074}" type="parTrans" cxnId="{F1927F11-0970-4990-B33B-7E08132C7026}">
      <dgm:prSet/>
      <dgm:spPr/>
      <dgm:t>
        <a:bodyPr/>
        <a:lstStyle/>
        <a:p>
          <a:endParaRPr lang="en-US"/>
        </a:p>
      </dgm:t>
    </dgm:pt>
    <dgm:pt modelId="{879150BC-0453-44CD-8EE0-7D25D1E3D333}" type="sibTrans" cxnId="{F1927F11-0970-4990-B33B-7E08132C7026}">
      <dgm:prSet/>
      <dgm:spPr/>
      <dgm:t>
        <a:bodyPr/>
        <a:lstStyle/>
        <a:p>
          <a:endParaRPr lang="en-US"/>
        </a:p>
      </dgm:t>
    </dgm:pt>
    <dgm:pt modelId="{C14D1874-FDEA-46E2-9441-A5061EE30503}">
      <dgm:prSet phldrT="[Text]"/>
      <dgm:spPr/>
      <dgm:t>
        <a:bodyPr/>
        <a:lstStyle/>
        <a:p>
          <a:r>
            <a:rPr lang="en-US" dirty="0"/>
            <a:t>Rising Energy Costs</a:t>
          </a:r>
        </a:p>
      </dgm:t>
    </dgm:pt>
    <dgm:pt modelId="{58BCB11E-2EF0-4581-AA4D-AA8B21396F73}" type="parTrans" cxnId="{AC3B0C15-2E2D-4BFE-8060-EA2CE1654ABA}">
      <dgm:prSet/>
      <dgm:spPr/>
      <dgm:t>
        <a:bodyPr/>
        <a:lstStyle/>
        <a:p>
          <a:endParaRPr lang="en-US"/>
        </a:p>
      </dgm:t>
    </dgm:pt>
    <dgm:pt modelId="{253FF458-FE2B-43FD-8BB5-691BC958E329}" type="sibTrans" cxnId="{AC3B0C15-2E2D-4BFE-8060-EA2CE1654ABA}">
      <dgm:prSet/>
      <dgm:spPr/>
      <dgm:t>
        <a:bodyPr/>
        <a:lstStyle/>
        <a:p>
          <a:endParaRPr lang="en-US"/>
        </a:p>
      </dgm:t>
    </dgm:pt>
    <dgm:pt modelId="{706BE14C-5E48-4554-A181-A6BAE2FD38F9}">
      <dgm:prSet phldrT="[Text]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C86FC69A-F27A-4749-B111-61B357945137}" type="parTrans" cxnId="{E98D673B-0DEB-4412-A8F4-9E352C834EBB}">
      <dgm:prSet/>
      <dgm:spPr/>
      <dgm:t>
        <a:bodyPr/>
        <a:lstStyle/>
        <a:p>
          <a:endParaRPr lang="en-US"/>
        </a:p>
      </dgm:t>
    </dgm:pt>
    <dgm:pt modelId="{78969A1D-0B6A-4497-A3BA-D6CDCE3D2B23}" type="sibTrans" cxnId="{E98D673B-0DEB-4412-A8F4-9E352C834EBB}">
      <dgm:prSet/>
      <dgm:spPr/>
      <dgm:t>
        <a:bodyPr/>
        <a:lstStyle/>
        <a:p>
          <a:endParaRPr lang="en-US"/>
        </a:p>
      </dgm:t>
    </dgm:pt>
    <dgm:pt modelId="{0B053524-5677-4ECC-9076-127122970B36}">
      <dgm:prSet phldrT="[Text]"/>
      <dgm:spPr/>
      <dgm:t>
        <a:bodyPr/>
        <a:lstStyle/>
        <a:p>
          <a:r>
            <a:rPr lang="en-US" dirty="0"/>
            <a:t>Space Constraints</a:t>
          </a:r>
        </a:p>
      </dgm:t>
    </dgm:pt>
    <dgm:pt modelId="{AE31B939-D874-45C4-B4DE-D9F779C9842C}" type="parTrans" cxnId="{FF677D44-3103-49FF-AAB8-A16ADB752054}">
      <dgm:prSet/>
      <dgm:spPr/>
      <dgm:t>
        <a:bodyPr/>
        <a:lstStyle/>
        <a:p>
          <a:endParaRPr lang="en-US"/>
        </a:p>
      </dgm:t>
    </dgm:pt>
    <dgm:pt modelId="{5538B58C-F795-484D-A1CE-C1F9E2E0C019}" type="sibTrans" cxnId="{FF677D44-3103-49FF-AAB8-A16ADB752054}">
      <dgm:prSet/>
      <dgm:spPr/>
      <dgm:t>
        <a:bodyPr/>
        <a:lstStyle/>
        <a:p>
          <a:endParaRPr lang="en-US"/>
        </a:p>
      </dgm:t>
    </dgm:pt>
    <dgm:pt modelId="{6B6FFB45-D033-48BE-BE50-79B408C44E10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C514B862-7EEF-411A-81CF-2CC4F5439AD7}" type="parTrans" cxnId="{98301562-9395-45F9-ACAE-BDC393996617}">
      <dgm:prSet/>
      <dgm:spPr/>
      <dgm:t>
        <a:bodyPr/>
        <a:lstStyle/>
        <a:p>
          <a:endParaRPr lang="en-US"/>
        </a:p>
      </dgm:t>
    </dgm:pt>
    <dgm:pt modelId="{7A48132D-F9FB-4230-A213-522238BD8FAF}" type="sibTrans" cxnId="{98301562-9395-45F9-ACAE-BDC393996617}">
      <dgm:prSet/>
      <dgm:spPr/>
      <dgm:t>
        <a:bodyPr/>
        <a:lstStyle/>
        <a:p>
          <a:endParaRPr lang="en-US"/>
        </a:p>
      </dgm:t>
    </dgm:pt>
    <dgm:pt modelId="{F75DBE31-DF14-429E-90A2-E158370F94E4}">
      <dgm:prSet phldrT="[Text]"/>
      <dgm:spPr/>
      <dgm:t>
        <a:bodyPr/>
        <a:lstStyle/>
        <a:p>
          <a:r>
            <a:rPr lang="en-US"/>
            <a:t>System Complexity</a:t>
          </a:r>
          <a:endParaRPr lang="en-US" dirty="0"/>
        </a:p>
      </dgm:t>
    </dgm:pt>
    <dgm:pt modelId="{AB68F302-FEA7-4420-B411-7458335E26B0}" type="parTrans" cxnId="{2584687D-203D-499D-AAC2-886C4E4CFB77}">
      <dgm:prSet/>
      <dgm:spPr/>
      <dgm:t>
        <a:bodyPr/>
        <a:lstStyle/>
        <a:p>
          <a:endParaRPr lang="en-US"/>
        </a:p>
      </dgm:t>
    </dgm:pt>
    <dgm:pt modelId="{44FACBEA-6EFE-4394-9043-A969B4945325}" type="sibTrans" cxnId="{2584687D-203D-499D-AAC2-886C4E4CFB77}">
      <dgm:prSet/>
      <dgm:spPr/>
      <dgm:t>
        <a:bodyPr/>
        <a:lstStyle/>
        <a:p>
          <a:endParaRPr lang="en-US"/>
        </a:p>
      </dgm:t>
    </dgm:pt>
    <dgm:pt modelId="{F59BD73B-76D8-4254-ADAB-E1FA5E70216A}" type="pres">
      <dgm:prSet presAssocID="{4B430868-B676-4ABF-AB7E-47EC60BE06E6}" presName="Name0" presStyleCnt="0">
        <dgm:presLayoutVars>
          <dgm:chMax/>
          <dgm:chPref/>
          <dgm:dir/>
          <dgm:animLvl val="lvl"/>
        </dgm:presLayoutVars>
      </dgm:prSet>
      <dgm:spPr/>
    </dgm:pt>
    <dgm:pt modelId="{B96A1092-4F91-4339-94FF-5C3F600C6200}" type="pres">
      <dgm:prSet presAssocID="{0377D9A7-61B3-47F0-9EB3-032DB4156542}" presName="composite" presStyleCnt="0"/>
      <dgm:spPr/>
    </dgm:pt>
    <dgm:pt modelId="{021FDA15-08BF-4327-B3E5-1303B01920E2}" type="pres">
      <dgm:prSet presAssocID="{0377D9A7-61B3-47F0-9EB3-032DB415654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23920E1-4B40-411C-A29A-32E6FD1DA3C9}" type="pres">
      <dgm:prSet presAssocID="{0377D9A7-61B3-47F0-9EB3-032DB415654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C3CD3F-2FDD-4677-AFF5-5035CEFD7F44}" type="pres">
      <dgm:prSet presAssocID="{0377D9A7-61B3-47F0-9EB3-032DB4156542}" presName="BalanceSpacing" presStyleCnt="0"/>
      <dgm:spPr/>
    </dgm:pt>
    <dgm:pt modelId="{4B700188-F483-4B0E-9093-63E1A4FC44E4}" type="pres">
      <dgm:prSet presAssocID="{0377D9A7-61B3-47F0-9EB3-032DB4156542}" presName="BalanceSpacing1" presStyleCnt="0"/>
      <dgm:spPr/>
    </dgm:pt>
    <dgm:pt modelId="{62C7BB6E-8AF8-4E12-8D28-587480A181D6}" type="pres">
      <dgm:prSet presAssocID="{B088FF44-8EE4-471B-BA51-7693E25B4B80}" presName="Accent1Text" presStyleLbl="node1" presStyleIdx="1" presStyleCnt="10"/>
      <dgm:spPr/>
    </dgm:pt>
    <dgm:pt modelId="{45A9F85D-8F6B-4095-87ED-C02E75B96615}" type="pres">
      <dgm:prSet presAssocID="{B088FF44-8EE4-471B-BA51-7693E25B4B80}" presName="spaceBetweenRectangles" presStyleCnt="0"/>
      <dgm:spPr/>
    </dgm:pt>
    <dgm:pt modelId="{90C3B424-E712-458D-8E5A-706D0941D3A6}" type="pres">
      <dgm:prSet presAssocID="{0A2592ED-A93E-4085-A440-EFB438D3DCA3}" presName="composite" presStyleCnt="0"/>
      <dgm:spPr/>
    </dgm:pt>
    <dgm:pt modelId="{1360DCEB-BEB5-4C2B-847B-2F1AA145ECB7}" type="pres">
      <dgm:prSet presAssocID="{0A2592ED-A93E-4085-A440-EFB438D3DCA3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2D1FBE2-F8A3-45AD-BB74-CC8A4B4CF355}" type="pres">
      <dgm:prSet presAssocID="{0A2592ED-A93E-4085-A440-EFB438D3DCA3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F52864-D5CF-478E-BC12-AEF3D0F34158}" type="pres">
      <dgm:prSet presAssocID="{0A2592ED-A93E-4085-A440-EFB438D3DCA3}" presName="BalanceSpacing" presStyleCnt="0"/>
      <dgm:spPr/>
    </dgm:pt>
    <dgm:pt modelId="{5810E133-6D24-459C-9CB8-6584C7C8CC73}" type="pres">
      <dgm:prSet presAssocID="{0A2592ED-A93E-4085-A440-EFB438D3DCA3}" presName="BalanceSpacing1" presStyleCnt="0"/>
      <dgm:spPr/>
    </dgm:pt>
    <dgm:pt modelId="{B2B2508F-520A-43A7-A272-5DADE1AAC1AE}" type="pres">
      <dgm:prSet presAssocID="{D41D94E2-BF63-4189-B157-C79769D7C36B}" presName="Accent1Text" presStyleLbl="node1" presStyleIdx="3" presStyleCnt="10"/>
      <dgm:spPr/>
    </dgm:pt>
    <dgm:pt modelId="{9422DBCB-AF38-4CA8-A854-6E9CD4ECC416}" type="pres">
      <dgm:prSet presAssocID="{D41D94E2-BF63-4189-B157-C79769D7C36B}" presName="spaceBetweenRectangles" presStyleCnt="0"/>
      <dgm:spPr/>
    </dgm:pt>
    <dgm:pt modelId="{50B78A59-5927-4DD8-986C-C078C092015D}" type="pres">
      <dgm:prSet presAssocID="{B722D0AA-1C61-4C78-9DCC-23E2C8A41857}" presName="composite" presStyleCnt="0"/>
      <dgm:spPr/>
    </dgm:pt>
    <dgm:pt modelId="{11CC9EAC-782D-4FFC-ADD6-79DAF5716AA0}" type="pres">
      <dgm:prSet presAssocID="{B722D0AA-1C61-4C78-9DCC-23E2C8A4185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37A9648-9DAE-410C-8157-774E822A3428}" type="pres">
      <dgm:prSet presAssocID="{B722D0AA-1C61-4C78-9DCC-23E2C8A4185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C922900-9A20-4AD1-B8CE-F022B33EBF75}" type="pres">
      <dgm:prSet presAssocID="{B722D0AA-1C61-4C78-9DCC-23E2C8A41857}" presName="BalanceSpacing" presStyleCnt="0"/>
      <dgm:spPr/>
    </dgm:pt>
    <dgm:pt modelId="{76896E99-37AD-4700-9D27-1F61E9B08DD4}" type="pres">
      <dgm:prSet presAssocID="{B722D0AA-1C61-4C78-9DCC-23E2C8A41857}" presName="BalanceSpacing1" presStyleCnt="0"/>
      <dgm:spPr/>
    </dgm:pt>
    <dgm:pt modelId="{3ECDD6E5-1041-4E2A-860A-1FFE82690D4D}" type="pres">
      <dgm:prSet presAssocID="{879150BC-0453-44CD-8EE0-7D25D1E3D333}" presName="Accent1Text" presStyleLbl="node1" presStyleIdx="5" presStyleCnt="10"/>
      <dgm:spPr/>
    </dgm:pt>
    <dgm:pt modelId="{1522785E-1989-4A25-AFBE-9F03034EA310}" type="pres">
      <dgm:prSet presAssocID="{879150BC-0453-44CD-8EE0-7D25D1E3D333}" presName="spaceBetweenRectangles" presStyleCnt="0"/>
      <dgm:spPr/>
    </dgm:pt>
    <dgm:pt modelId="{1E789F2D-6D38-4173-91F8-D226B9FC30EB}" type="pres">
      <dgm:prSet presAssocID="{706BE14C-5E48-4554-A181-A6BAE2FD38F9}" presName="composite" presStyleCnt="0"/>
      <dgm:spPr/>
    </dgm:pt>
    <dgm:pt modelId="{D2678BFA-D506-4342-94A2-E4812FDA37B0}" type="pres">
      <dgm:prSet presAssocID="{706BE14C-5E48-4554-A181-A6BAE2FD38F9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24CDF39-7A51-4B1D-B849-6733AE30B66E}" type="pres">
      <dgm:prSet presAssocID="{706BE14C-5E48-4554-A181-A6BAE2FD38F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9D2F83-0549-48A4-93BC-957943FADC49}" type="pres">
      <dgm:prSet presAssocID="{706BE14C-5E48-4554-A181-A6BAE2FD38F9}" presName="BalanceSpacing" presStyleCnt="0"/>
      <dgm:spPr/>
    </dgm:pt>
    <dgm:pt modelId="{CBBDF434-A58F-45E4-88A9-B77418918B88}" type="pres">
      <dgm:prSet presAssocID="{706BE14C-5E48-4554-A181-A6BAE2FD38F9}" presName="BalanceSpacing1" presStyleCnt="0"/>
      <dgm:spPr/>
    </dgm:pt>
    <dgm:pt modelId="{9A960214-30A7-4AC9-BF92-4C3F87E21DC7}" type="pres">
      <dgm:prSet presAssocID="{78969A1D-0B6A-4497-A3BA-D6CDCE3D2B23}" presName="Accent1Text" presStyleLbl="node1" presStyleIdx="7" presStyleCnt="10"/>
      <dgm:spPr/>
    </dgm:pt>
    <dgm:pt modelId="{CB0AE54D-1BCA-47CB-A986-A08C13447BAF}" type="pres">
      <dgm:prSet presAssocID="{78969A1D-0B6A-4497-A3BA-D6CDCE3D2B23}" presName="spaceBetweenRectangles" presStyleCnt="0"/>
      <dgm:spPr/>
    </dgm:pt>
    <dgm:pt modelId="{FF090DCC-B8C3-484C-93E3-07754D3A8081}" type="pres">
      <dgm:prSet presAssocID="{6B6FFB45-D033-48BE-BE50-79B408C44E10}" presName="composite" presStyleCnt="0"/>
      <dgm:spPr/>
    </dgm:pt>
    <dgm:pt modelId="{125FC20E-824E-4547-8E11-99FBF6FE3D3C}" type="pres">
      <dgm:prSet presAssocID="{6B6FFB45-D033-48BE-BE50-79B408C44E10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EE1647CF-3CCB-41CE-B706-525A447B7FD6}" type="pres">
      <dgm:prSet presAssocID="{6B6FFB45-D033-48BE-BE50-79B408C44E10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411B3CF-0D78-4575-B024-71C0873480FF}" type="pres">
      <dgm:prSet presAssocID="{6B6FFB45-D033-48BE-BE50-79B408C44E10}" presName="BalanceSpacing" presStyleCnt="0"/>
      <dgm:spPr/>
    </dgm:pt>
    <dgm:pt modelId="{DC5D4352-00FF-433B-A844-8A8D2C50A01E}" type="pres">
      <dgm:prSet presAssocID="{6B6FFB45-D033-48BE-BE50-79B408C44E10}" presName="BalanceSpacing1" presStyleCnt="0"/>
      <dgm:spPr/>
    </dgm:pt>
    <dgm:pt modelId="{F2BCF1DD-BB27-4F64-AF23-3FDD537D82D5}" type="pres">
      <dgm:prSet presAssocID="{7A48132D-F9FB-4230-A213-522238BD8FAF}" presName="Accent1Text" presStyleLbl="node1" presStyleIdx="9" presStyleCnt="10"/>
      <dgm:spPr/>
    </dgm:pt>
  </dgm:ptLst>
  <dgm:cxnLst>
    <dgm:cxn modelId="{A7A71C0B-69F9-435F-828E-545CA7748D75}" type="presOf" srcId="{4B430868-B676-4ABF-AB7E-47EC60BE06E6}" destId="{F59BD73B-76D8-4254-ADAB-E1FA5E70216A}" srcOrd="0" destOrd="0" presId="urn:microsoft.com/office/officeart/2008/layout/AlternatingHexagons"/>
    <dgm:cxn modelId="{F1927F11-0970-4990-B33B-7E08132C7026}" srcId="{4B430868-B676-4ABF-AB7E-47EC60BE06E6}" destId="{B722D0AA-1C61-4C78-9DCC-23E2C8A41857}" srcOrd="2" destOrd="0" parTransId="{B9A462DC-7EB3-44A1-BD32-693F6E0BB074}" sibTransId="{879150BC-0453-44CD-8EE0-7D25D1E3D333}"/>
    <dgm:cxn modelId="{45A64214-2253-4DE1-90C8-E4133C613F74}" type="presOf" srcId="{6B6FFB45-D033-48BE-BE50-79B408C44E10}" destId="{125FC20E-824E-4547-8E11-99FBF6FE3D3C}" srcOrd="0" destOrd="0" presId="urn:microsoft.com/office/officeart/2008/layout/AlternatingHexagons"/>
    <dgm:cxn modelId="{AC3B0C15-2E2D-4BFE-8060-EA2CE1654ABA}" srcId="{B722D0AA-1C61-4C78-9DCC-23E2C8A41857}" destId="{C14D1874-FDEA-46E2-9441-A5061EE30503}" srcOrd="0" destOrd="0" parTransId="{58BCB11E-2EF0-4581-AA4D-AA8B21396F73}" sibTransId="{253FF458-FE2B-43FD-8BB5-691BC958E329}"/>
    <dgm:cxn modelId="{3AA53024-72D2-4635-86C6-D28639C6A271}" type="presOf" srcId="{0377D9A7-61B3-47F0-9EB3-032DB4156542}" destId="{021FDA15-08BF-4327-B3E5-1303B01920E2}" srcOrd="0" destOrd="0" presId="urn:microsoft.com/office/officeart/2008/layout/AlternatingHexagons"/>
    <dgm:cxn modelId="{608FAD29-0C34-47F2-A607-AA73031DE87D}" srcId="{4B430868-B676-4ABF-AB7E-47EC60BE06E6}" destId="{0377D9A7-61B3-47F0-9EB3-032DB4156542}" srcOrd="0" destOrd="0" parTransId="{12E22522-24F1-4A2B-AADB-7AA473635569}" sibTransId="{B088FF44-8EE4-471B-BA51-7693E25B4B80}"/>
    <dgm:cxn modelId="{336FCA2C-C958-4E2B-919D-07ABDCDDBF17}" type="presOf" srcId="{F75DBE31-DF14-429E-90A2-E158370F94E4}" destId="{EE1647CF-3CCB-41CE-B706-525A447B7FD6}" srcOrd="0" destOrd="0" presId="urn:microsoft.com/office/officeart/2008/layout/AlternatingHexagons"/>
    <dgm:cxn modelId="{8806E835-7120-486D-883C-D4380CFC787D}" type="presOf" srcId="{7A48132D-F9FB-4230-A213-522238BD8FAF}" destId="{F2BCF1DD-BB27-4F64-AF23-3FDD537D82D5}" srcOrd="0" destOrd="0" presId="urn:microsoft.com/office/officeart/2008/layout/AlternatingHexagons"/>
    <dgm:cxn modelId="{E98D673B-0DEB-4412-A8F4-9E352C834EBB}" srcId="{4B430868-B676-4ABF-AB7E-47EC60BE06E6}" destId="{706BE14C-5E48-4554-A181-A6BAE2FD38F9}" srcOrd="3" destOrd="0" parTransId="{C86FC69A-F27A-4749-B111-61B357945137}" sibTransId="{78969A1D-0B6A-4497-A3BA-D6CDCE3D2B23}"/>
    <dgm:cxn modelId="{98301562-9395-45F9-ACAE-BDC393996617}" srcId="{4B430868-B676-4ABF-AB7E-47EC60BE06E6}" destId="{6B6FFB45-D033-48BE-BE50-79B408C44E10}" srcOrd="4" destOrd="0" parTransId="{C514B862-7EEF-411A-81CF-2CC4F5439AD7}" sibTransId="{7A48132D-F9FB-4230-A213-522238BD8FAF}"/>
    <dgm:cxn modelId="{FF677D44-3103-49FF-AAB8-A16ADB752054}" srcId="{706BE14C-5E48-4554-A181-A6BAE2FD38F9}" destId="{0B053524-5677-4ECC-9076-127122970B36}" srcOrd="0" destOrd="0" parTransId="{AE31B939-D874-45C4-B4DE-D9F779C9842C}" sibTransId="{5538B58C-F795-484D-A1CE-C1F9E2E0C019}"/>
    <dgm:cxn modelId="{52EEAC45-081D-40D1-93D1-3232134FE6DE}" srcId="{4B430868-B676-4ABF-AB7E-47EC60BE06E6}" destId="{0A2592ED-A93E-4085-A440-EFB438D3DCA3}" srcOrd="1" destOrd="0" parTransId="{02155558-D38A-49EE-BD93-38A5DF86E0EF}" sibTransId="{D41D94E2-BF63-4189-B157-C79769D7C36B}"/>
    <dgm:cxn modelId="{F89F004C-9653-49EC-A516-CAECDC38B306}" srcId="{0A2592ED-A93E-4085-A440-EFB438D3DCA3}" destId="{136505C1-C160-47E1-B45C-C5B81F1BCCCA}" srcOrd="0" destOrd="0" parTransId="{4D27B671-87CA-47D7-BBAF-F24E3B9DA560}" sibTransId="{E178F4D7-E4FA-461C-8525-715D874B00B9}"/>
    <dgm:cxn modelId="{3BD8AD4D-4D4B-4BE0-9512-583D0F0FC079}" type="presOf" srcId="{78969A1D-0B6A-4497-A3BA-D6CDCE3D2B23}" destId="{9A960214-30A7-4AC9-BF92-4C3F87E21DC7}" srcOrd="0" destOrd="0" presId="urn:microsoft.com/office/officeart/2008/layout/AlternatingHexagons"/>
    <dgm:cxn modelId="{B825C755-4CE3-4AA0-AA07-CCB920441821}" type="presOf" srcId="{C14D1874-FDEA-46E2-9441-A5061EE30503}" destId="{137A9648-9DAE-410C-8157-774E822A3428}" srcOrd="0" destOrd="0" presId="urn:microsoft.com/office/officeart/2008/layout/AlternatingHexagons"/>
    <dgm:cxn modelId="{4E80CB75-22FF-433F-BD86-F1D6BA5D0AED}" type="presOf" srcId="{879150BC-0453-44CD-8EE0-7D25D1E3D333}" destId="{3ECDD6E5-1041-4E2A-860A-1FFE82690D4D}" srcOrd="0" destOrd="0" presId="urn:microsoft.com/office/officeart/2008/layout/AlternatingHexagons"/>
    <dgm:cxn modelId="{4E761279-96DC-4FCB-AC32-A39C26834972}" type="presOf" srcId="{136505C1-C160-47E1-B45C-C5B81F1BCCCA}" destId="{62D1FBE2-F8A3-45AD-BB74-CC8A4B4CF355}" srcOrd="0" destOrd="0" presId="urn:microsoft.com/office/officeart/2008/layout/AlternatingHexagons"/>
    <dgm:cxn modelId="{854FA67A-F498-4B36-A08D-7FA19E6DAD46}" type="presOf" srcId="{B088FF44-8EE4-471B-BA51-7693E25B4B80}" destId="{62C7BB6E-8AF8-4E12-8D28-587480A181D6}" srcOrd="0" destOrd="0" presId="urn:microsoft.com/office/officeart/2008/layout/AlternatingHexagons"/>
    <dgm:cxn modelId="{2584687D-203D-499D-AAC2-886C4E4CFB77}" srcId="{6B6FFB45-D033-48BE-BE50-79B408C44E10}" destId="{F75DBE31-DF14-429E-90A2-E158370F94E4}" srcOrd="0" destOrd="0" parTransId="{AB68F302-FEA7-4420-B411-7458335E26B0}" sibTransId="{44FACBEA-6EFE-4394-9043-A969B4945325}"/>
    <dgm:cxn modelId="{4C428799-0CE6-4AE4-BDA4-D802ED159DC6}" type="presOf" srcId="{0B053524-5677-4ECC-9076-127122970B36}" destId="{E24CDF39-7A51-4B1D-B849-6733AE30B66E}" srcOrd="0" destOrd="0" presId="urn:microsoft.com/office/officeart/2008/layout/AlternatingHexagons"/>
    <dgm:cxn modelId="{549F8BBC-BDB8-4F09-92B0-F2D54833C956}" type="presOf" srcId="{D41D94E2-BF63-4189-B157-C79769D7C36B}" destId="{B2B2508F-520A-43A7-A272-5DADE1AAC1AE}" srcOrd="0" destOrd="0" presId="urn:microsoft.com/office/officeart/2008/layout/AlternatingHexagons"/>
    <dgm:cxn modelId="{430E58CB-77C0-41E1-81EC-DE2093D1533E}" type="presOf" srcId="{706BE14C-5E48-4554-A181-A6BAE2FD38F9}" destId="{D2678BFA-D506-4342-94A2-E4812FDA37B0}" srcOrd="0" destOrd="0" presId="urn:microsoft.com/office/officeart/2008/layout/AlternatingHexagons"/>
    <dgm:cxn modelId="{B5ABE8CE-3B73-4862-9F78-641EDD8414C6}" type="presOf" srcId="{0A2592ED-A93E-4085-A440-EFB438D3DCA3}" destId="{1360DCEB-BEB5-4C2B-847B-2F1AA145ECB7}" srcOrd="0" destOrd="0" presId="urn:microsoft.com/office/officeart/2008/layout/AlternatingHexagons"/>
    <dgm:cxn modelId="{295675D4-6D7E-41FC-9392-67AE6681265F}" type="presOf" srcId="{E1F10683-34AE-42D6-89F1-46A2F6CC1D01}" destId="{323920E1-4B40-411C-A29A-32E6FD1DA3C9}" srcOrd="0" destOrd="0" presId="urn:microsoft.com/office/officeart/2008/layout/AlternatingHexagons"/>
    <dgm:cxn modelId="{D0A84BDC-0AC0-47E2-B8E8-44E062E96925}" type="presOf" srcId="{B722D0AA-1C61-4C78-9DCC-23E2C8A41857}" destId="{11CC9EAC-782D-4FFC-ADD6-79DAF5716AA0}" srcOrd="0" destOrd="0" presId="urn:microsoft.com/office/officeart/2008/layout/AlternatingHexagons"/>
    <dgm:cxn modelId="{1654FEDD-544C-413C-8D9E-47C913AD4C86}" srcId="{0377D9A7-61B3-47F0-9EB3-032DB4156542}" destId="{E1F10683-34AE-42D6-89F1-46A2F6CC1D01}" srcOrd="0" destOrd="0" parTransId="{615C194D-BC1C-4C3D-AD98-836C3C0A278B}" sibTransId="{47CC1342-082F-4D35-9B58-C8BA9DE68E94}"/>
    <dgm:cxn modelId="{24C974D0-7CFB-4F39-AD64-5852F9F1F245}" type="presParOf" srcId="{F59BD73B-76D8-4254-ADAB-E1FA5E70216A}" destId="{B96A1092-4F91-4339-94FF-5C3F600C6200}" srcOrd="0" destOrd="0" presId="urn:microsoft.com/office/officeart/2008/layout/AlternatingHexagons"/>
    <dgm:cxn modelId="{8F707E69-787A-4773-B9B2-09E02AF59DD9}" type="presParOf" srcId="{B96A1092-4F91-4339-94FF-5C3F600C6200}" destId="{021FDA15-08BF-4327-B3E5-1303B01920E2}" srcOrd="0" destOrd="0" presId="urn:microsoft.com/office/officeart/2008/layout/AlternatingHexagons"/>
    <dgm:cxn modelId="{A767D580-EF72-472E-B0D1-3B9A9F778A6F}" type="presParOf" srcId="{B96A1092-4F91-4339-94FF-5C3F600C6200}" destId="{323920E1-4B40-411C-A29A-32E6FD1DA3C9}" srcOrd="1" destOrd="0" presId="urn:microsoft.com/office/officeart/2008/layout/AlternatingHexagons"/>
    <dgm:cxn modelId="{C4714078-01F0-4FED-8700-FDA7C8A28062}" type="presParOf" srcId="{B96A1092-4F91-4339-94FF-5C3F600C6200}" destId="{ABC3CD3F-2FDD-4677-AFF5-5035CEFD7F44}" srcOrd="2" destOrd="0" presId="urn:microsoft.com/office/officeart/2008/layout/AlternatingHexagons"/>
    <dgm:cxn modelId="{DAEAF7E5-D1C2-4DAD-B769-9A3277959592}" type="presParOf" srcId="{B96A1092-4F91-4339-94FF-5C3F600C6200}" destId="{4B700188-F483-4B0E-9093-63E1A4FC44E4}" srcOrd="3" destOrd="0" presId="urn:microsoft.com/office/officeart/2008/layout/AlternatingHexagons"/>
    <dgm:cxn modelId="{C286E23C-0380-4B15-8117-BB9C01F72183}" type="presParOf" srcId="{B96A1092-4F91-4339-94FF-5C3F600C6200}" destId="{62C7BB6E-8AF8-4E12-8D28-587480A181D6}" srcOrd="4" destOrd="0" presId="urn:microsoft.com/office/officeart/2008/layout/AlternatingHexagons"/>
    <dgm:cxn modelId="{EF0DCAA0-43D5-47AE-AC8B-EB42D5304D61}" type="presParOf" srcId="{F59BD73B-76D8-4254-ADAB-E1FA5E70216A}" destId="{45A9F85D-8F6B-4095-87ED-C02E75B96615}" srcOrd="1" destOrd="0" presId="urn:microsoft.com/office/officeart/2008/layout/AlternatingHexagons"/>
    <dgm:cxn modelId="{212596B8-CFCD-47C3-955F-614B6DBFCCD8}" type="presParOf" srcId="{F59BD73B-76D8-4254-ADAB-E1FA5E70216A}" destId="{90C3B424-E712-458D-8E5A-706D0941D3A6}" srcOrd="2" destOrd="0" presId="urn:microsoft.com/office/officeart/2008/layout/AlternatingHexagons"/>
    <dgm:cxn modelId="{BDE2C5A5-CAC2-4C3E-994F-D1B7FCEC9A46}" type="presParOf" srcId="{90C3B424-E712-458D-8E5A-706D0941D3A6}" destId="{1360DCEB-BEB5-4C2B-847B-2F1AA145ECB7}" srcOrd="0" destOrd="0" presId="urn:microsoft.com/office/officeart/2008/layout/AlternatingHexagons"/>
    <dgm:cxn modelId="{1A6ECDC1-340C-4EB2-8293-3F46B320F2AA}" type="presParOf" srcId="{90C3B424-E712-458D-8E5A-706D0941D3A6}" destId="{62D1FBE2-F8A3-45AD-BB74-CC8A4B4CF355}" srcOrd="1" destOrd="0" presId="urn:microsoft.com/office/officeart/2008/layout/AlternatingHexagons"/>
    <dgm:cxn modelId="{BA4EED60-ABEC-4B08-BFD1-624A8DA1ABBA}" type="presParOf" srcId="{90C3B424-E712-458D-8E5A-706D0941D3A6}" destId="{8BF52864-D5CF-478E-BC12-AEF3D0F34158}" srcOrd="2" destOrd="0" presId="urn:microsoft.com/office/officeart/2008/layout/AlternatingHexagons"/>
    <dgm:cxn modelId="{0BE7279B-B27B-47FE-9277-84398D379B5C}" type="presParOf" srcId="{90C3B424-E712-458D-8E5A-706D0941D3A6}" destId="{5810E133-6D24-459C-9CB8-6584C7C8CC73}" srcOrd="3" destOrd="0" presId="urn:microsoft.com/office/officeart/2008/layout/AlternatingHexagons"/>
    <dgm:cxn modelId="{43E8EB0D-DFEF-4C30-B38E-D935F754870A}" type="presParOf" srcId="{90C3B424-E712-458D-8E5A-706D0941D3A6}" destId="{B2B2508F-520A-43A7-A272-5DADE1AAC1AE}" srcOrd="4" destOrd="0" presId="urn:microsoft.com/office/officeart/2008/layout/AlternatingHexagons"/>
    <dgm:cxn modelId="{4F07B86D-4148-46BD-AAD6-2D14A7FE8D30}" type="presParOf" srcId="{F59BD73B-76D8-4254-ADAB-E1FA5E70216A}" destId="{9422DBCB-AF38-4CA8-A854-6E9CD4ECC416}" srcOrd="3" destOrd="0" presId="urn:microsoft.com/office/officeart/2008/layout/AlternatingHexagons"/>
    <dgm:cxn modelId="{F5504BF8-A470-4AF8-A7C3-2BA1D57A7E05}" type="presParOf" srcId="{F59BD73B-76D8-4254-ADAB-E1FA5E70216A}" destId="{50B78A59-5927-4DD8-986C-C078C092015D}" srcOrd="4" destOrd="0" presId="urn:microsoft.com/office/officeart/2008/layout/AlternatingHexagons"/>
    <dgm:cxn modelId="{12C1A5A7-BD2E-432D-98B0-E28AABE4A110}" type="presParOf" srcId="{50B78A59-5927-4DD8-986C-C078C092015D}" destId="{11CC9EAC-782D-4FFC-ADD6-79DAF5716AA0}" srcOrd="0" destOrd="0" presId="urn:microsoft.com/office/officeart/2008/layout/AlternatingHexagons"/>
    <dgm:cxn modelId="{7ED98332-7D26-49E3-8F60-45E86297687F}" type="presParOf" srcId="{50B78A59-5927-4DD8-986C-C078C092015D}" destId="{137A9648-9DAE-410C-8157-774E822A3428}" srcOrd="1" destOrd="0" presId="urn:microsoft.com/office/officeart/2008/layout/AlternatingHexagons"/>
    <dgm:cxn modelId="{AEEE9973-6DD6-4CD2-8D93-8E3A1397CF08}" type="presParOf" srcId="{50B78A59-5927-4DD8-986C-C078C092015D}" destId="{4C922900-9A20-4AD1-B8CE-F022B33EBF75}" srcOrd="2" destOrd="0" presId="urn:microsoft.com/office/officeart/2008/layout/AlternatingHexagons"/>
    <dgm:cxn modelId="{011BB19B-97C8-431F-A558-70975B956F9D}" type="presParOf" srcId="{50B78A59-5927-4DD8-986C-C078C092015D}" destId="{76896E99-37AD-4700-9D27-1F61E9B08DD4}" srcOrd="3" destOrd="0" presId="urn:microsoft.com/office/officeart/2008/layout/AlternatingHexagons"/>
    <dgm:cxn modelId="{92CB2CB7-1DEA-4E6F-A847-56CFC7DD7566}" type="presParOf" srcId="{50B78A59-5927-4DD8-986C-C078C092015D}" destId="{3ECDD6E5-1041-4E2A-860A-1FFE82690D4D}" srcOrd="4" destOrd="0" presId="urn:microsoft.com/office/officeart/2008/layout/AlternatingHexagons"/>
    <dgm:cxn modelId="{85E959F2-60FE-4732-B7D7-B83121036C86}" type="presParOf" srcId="{F59BD73B-76D8-4254-ADAB-E1FA5E70216A}" destId="{1522785E-1989-4A25-AFBE-9F03034EA310}" srcOrd="5" destOrd="0" presId="urn:microsoft.com/office/officeart/2008/layout/AlternatingHexagons"/>
    <dgm:cxn modelId="{3C6DD6F0-4EEF-4E81-BAAF-FD42B77FF43E}" type="presParOf" srcId="{F59BD73B-76D8-4254-ADAB-E1FA5E70216A}" destId="{1E789F2D-6D38-4173-91F8-D226B9FC30EB}" srcOrd="6" destOrd="0" presId="urn:microsoft.com/office/officeart/2008/layout/AlternatingHexagons"/>
    <dgm:cxn modelId="{506AC069-9AF9-4B49-AD9A-62AD80DEAA9D}" type="presParOf" srcId="{1E789F2D-6D38-4173-91F8-D226B9FC30EB}" destId="{D2678BFA-D506-4342-94A2-E4812FDA37B0}" srcOrd="0" destOrd="0" presId="urn:microsoft.com/office/officeart/2008/layout/AlternatingHexagons"/>
    <dgm:cxn modelId="{9F16775D-11EA-4A03-B005-1575E50D8678}" type="presParOf" srcId="{1E789F2D-6D38-4173-91F8-D226B9FC30EB}" destId="{E24CDF39-7A51-4B1D-B849-6733AE30B66E}" srcOrd="1" destOrd="0" presId="urn:microsoft.com/office/officeart/2008/layout/AlternatingHexagons"/>
    <dgm:cxn modelId="{A1C0AFAA-20DF-482B-815C-DEA8A2B4DE68}" type="presParOf" srcId="{1E789F2D-6D38-4173-91F8-D226B9FC30EB}" destId="{3E9D2F83-0549-48A4-93BC-957943FADC49}" srcOrd="2" destOrd="0" presId="urn:microsoft.com/office/officeart/2008/layout/AlternatingHexagons"/>
    <dgm:cxn modelId="{EEB2414E-5809-434C-8006-E932D0B08D90}" type="presParOf" srcId="{1E789F2D-6D38-4173-91F8-D226B9FC30EB}" destId="{CBBDF434-A58F-45E4-88A9-B77418918B88}" srcOrd="3" destOrd="0" presId="urn:microsoft.com/office/officeart/2008/layout/AlternatingHexagons"/>
    <dgm:cxn modelId="{BF9D7418-A973-4904-878B-4BF9FDF39F2E}" type="presParOf" srcId="{1E789F2D-6D38-4173-91F8-D226B9FC30EB}" destId="{9A960214-30A7-4AC9-BF92-4C3F87E21DC7}" srcOrd="4" destOrd="0" presId="urn:microsoft.com/office/officeart/2008/layout/AlternatingHexagons"/>
    <dgm:cxn modelId="{F6E8A9E7-AA7C-4AF5-A459-8314081DCD60}" type="presParOf" srcId="{F59BD73B-76D8-4254-ADAB-E1FA5E70216A}" destId="{CB0AE54D-1BCA-47CB-A986-A08C13447BAF}" srcOrd="7" destOrd="0" presId="urn:microsoft.com/office/officeart/2008/layout/AlternatingHexagons"/>
    <dgm:cxn modelId="{81DE53D4-9F54-4C10-818C-0E729E286823}" type="presParOf" srcId="{F59BD73B-76D8-4254-ADAB-E1FA5E70216A}" destId="{FF090DCC-B8C3-484C-93E3-07754D3A8081}" srcOrd="8" destOrd="0" presId="urn:microsoft.com/office/officeart/2008/layout/AlternatingHexagons"/>
    <dgm:cxn modelId="{49CC8AF9-0AFD-4D1E-85C7-7698AE018E48}" type="presParOf" srcId="{FF090DCC-B8C3-484C-93E3-07754D3A8081}" destId="{125FC20E-824E-4547-8E11-99FBF6FE3D3C}" srcOrd="0" destOrd="0" presId="urn:microsoft.com/office/officeart/2008/layout/AlternatingHexagons"/>
    <dgm:cxn modelId="{E5A8EF31-B5D4-4516-A1B8-ED19B8CF5B83}" type="presParOf" srcId="{FF090DCC-B8C3-484C-93E3-07754D3A8081}" destId="{EE1647CF-3CCB-41CE-B706-525A447B7FD6}" srcOrd="1" destOrd="0" presId="urn:microsoft.com/office/officeart/2008/layout/AlternatingHexagons"/>
    <dgm:cxn modelId="{222CAFA9-AC60-4B5F-8C04-FA0DE01DAE27}" type="presParOf" srcId="{FF090DCC-B8C3-484C-93E3-07754D3A8081}" destId="{4411B3CF-0D78-4575-B024-71C0873480FF}" srcOrd="2" destOrd="0" presId="urn:microsoft.com/office/officeart/2008/layout/AlternatingHexagons"/>
    <dgm:cxn modelId="{373DD84A-6F45-4545-9B3C-CC3B47D428A8}" type="presParOf" srcId="{FF090DCC-B8C3-484C-93E3-07754D3A8081}" destId="{DC5D4352-00FF-433B-A844-8A8D2C50A01E}" srcOrd="3" destOrd="0" presId="urn:microsoft.com/office/officeart/2008/layout/AlternatingHexagons"/>
    <dgm:cxn modelId="{CF5A130F-6282-4F86-8796-27D5DD0A84BF}" type="presParOf" srcId="{FF090DCC-B8C3-484C-93E3-07754D3A8081}" destId="{F2BCF1DD-BB27-4F64-AF23-3FDD537D82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FCAA94-F2F8-44BE-8667-5BCBC69599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D61DF-937B-4DCA-962D-061C9AFEFC9D}">
      <dgm:prSet phldrT="[Text]"/>
      <dgm:spPr>
        <a:solidFill>
          <a:srgbClr val="092B4E"/>
        </a:solidFill>
      </dgm:spPr>
      <dgm:t>
        <a:bodyPr/>
        <a:lstStyle/>
        <a:p>
          <a:r>
            <a:rPr lang="en-US" dirty="0">
              <a:latin typeface="+mj-lt"/>
            </a:rPr>
            <a:t>Impact:</a:t>
          </a:r>
        </a:p>
      </dgm:t>
    </dgm:pt>
    <dgm:pt modelId="{396D0C5F-4C3A-4A1F-8F10-ED7577B94663}" type="par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D35A66-E430-44CE-B6E9-1B7A5ADA579F}" type="sib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0B96C27-2524-4888-807E-E8175DB907CA}">
      <dgm:prSet phldrT="[Text]"/>
      <dgm:spPr/>
      <dgm:t>
        <a:bodyPr/>
        <a:lstStyle/>
        <a:p>
          <a:r>
            <a:rPr lang="en-US" dirty="0">
              <a:latin typeface="+mj-lt"/>
            </a:rPr>
            <a:t>Household frustration
Peak demand failures</a:t>
          </a:r>
        </a:p>
      </dgm:t>
    </dgm:pt>
    <dgm:pt modelId="{17B5ECDD-74B6-4599-9F87-70200137AF5E}" type="par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6768EF-3296-465E-9F97-B30A21510F5B}" type="sib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02B0CA-653A-41B7-A1CE-FFC77637C842}" type="pres">
      <dgm:prSet presAssocID="{65FCAA94-F2F8-44BE-8667-5BCBC69599A1}" presName="linear" presStyleCnt="0">
        <dgm:presLayoutVars>
          <dgm:animLvl val="lvl"/>
          <dgm:resizeHandles val="exact"/>
        </dgm:presLayoutVars>
      </dgm:prSet>
      <dgm:spPr/>
    </dgm:pt>
    <dgm:pt modelId="{8E906E1C-1168-48A6-BA92-5DBBA2D4C81C}" type="pres">
      <dgm:prSet presAssocID="{65AD61DF-937B-4DCA-962D-061C9AFEFC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E3D195-3E26-4249-B569-532CB539FCAE}" type="pres">
      <dgm:prSet presAssocID="{65AD61DF-937B-4DCA-962D-061C9AFEFC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737040-24D3-43A4-BBC0-64DA2B1FABAF}" srcId="{65AD61DF-937B-4DCA-962D-061C9AFEFC9D}" destId="{E0B96C27-2524-4888-807E-E8175DB907CA}" srcOrd="0" destOrd="0" parTransId="{17B5ECDD-74B6-4599-9F87-70200137AF5E}" sibTransId="{CC6768EF-3296-465E-9F97-B30A21510F5B}"/>
    <dgm:cxn modelId="{C9C03461-4DC0-4F74-890A-894E08047F6A}" type="presOf" srcId="{65AD61DF-937B-4DCA-962D-061C9AFEFC9D}" destId="{8E906E1C-1168-48A6-BA92-5DBBA2D4C81C}" srcOrd="0" destOrd="0" presId="urn:microsoft.com/office/officeart/2005/8/layout/vList2"/>
    <dgm:cxn modelId="{AF28C849-289F-4504-8FAA-2547C0E6CBFF}" type="presOf" srcId="{65FCAA94-F2F8-44BE-8667-5BCBC69599A1}" destId="{9902B0CA-653A-41B7-A1CE-FFC77637C842}" srcOrd="0" destOrd="0" presId="urn:microsoft.com/office/officeart/2005/8/layout/vList2"/>
    <dgm:cxn modelId="{BC509F8C-8E53-4AEA-95E7-103DAC593CCA}" type="presOf" srcId="{E0B96C27-2524-4888-807E-E8175DB907CA}" destId="{B5E3D195-3E26-4249-B569-532CB539FCAE}" srcOrd="0" destOrd="0" presId="urn:microsoft.com/office/officeart/2005/8/layout/vList2"/>
    <dgm:cxn modelId="{679153BA-76EF-4875-ACAF-A10F233AB18B}" srcId="{65FCAA94-F2F8-44BE-8667-5BCBC69599A1}" destId="{65AD61DF-937B-4DCA-962D-061C9AFEFC9D}" srcOrd="0" destOrd="0" parTransId="{396D0C5F-4C3A-4A1F-8F10-ED7577B94663}" sibTransId="{60D35A66-E430-44CE-B6E9-1B7A5ADA579F}"/>
    <dgm:cxn modelId="{22F38775-E39D-4997-8672-D9304DDFDBDD}" type="presParOf" srcId="{9902B0CA-653A-41B7-A1CE-FFC77637C842}" destId="{8E906E1C-1168-48A6-BA92-5DBBA2D4C81C}" srcOrd="0" destOrd="0" presId="urn:microsoft.com/office/officeart/2005/8/layout/vList2"/>
    <dgm:cxn modelId="{CC548817-6D0D-4612-B695-ED98AF2FEE3D}" type="presParOf" srcId="{9902B0CA-653A-41B7-A1CE-FFC77637C842}" destId="{B5E3D195-3E26-4249-B569-532CB539FC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430868-B676-4ABF-AB7E-47EC60BE06E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77D9A7-61B3-47F0-9EB3-032DB4156542}">
      <dgm:prSet phldrT="[Text]" phldr="0"/>
      <dgm:spPr/>
      <dgm:t>
        <a:bodyPr/>
        <a:lstStyle/>
        <a:p>
          <a:r>
            <a:rPr lang="en-US" dirty="0"/>
            <a:t>1</a:t>
          </a:r>
        </a:p>
      </dgm:t>
    </dgm:pt>
    <dgm:pt modelId="{12E22522-24F1-4A2B-AADB-7AA473635569}" type="parTrans" cxnId="{608FAD29-0C34-47F2-A607-AA73031DE87D}">
      <dgm:prSet/>
      <dgm:spPr/>
      <dgm:t>
        <a:bodyPr/>
        <a:lstStyle/>
        <a:p>
          <a:endParaRPr lang="en-US"/>
        </a:p>
      </dgm:t>
    </dgm:pt>
    <dgm:pt modelId="{B088FF44-8EE4-471B-BA51-7693E25B4B80}" type="sibTrans" cxnId="{608FAD29-0C34-47F2-A607-AA73031DE87D}">
      <dgm:prSet/>
      <dgm:spPr/>
      <dgm:t>
        <a:bodyPr/>
        <a:lstStyle/>
        <a:p>
          <a:endParaRPr lang="en-US"/>
        </a:p>
      </dgm:t>
    </dgm:pt>
    <dgm:pt modelId="{E1F10683-34AE-42D6-89F1-46A2F6CC1D01}">
      <dgm:prSet phldrT="[Text]"/>
      <dgm:spPr/>
      <dgm:t>
        <a:bodyPr/>
        <a:lstStyle/>
        <a:p>
          <a:r>
            <a:rPr lang="en-US" dirty="0"/>
            <a:t>Running Out of Hot Water</a:t>
          </a:r>
        </a:p>
      </dgm:t>
    </dgm:pt>
    <dgm:pt modelId="{615C194D-BC1C-4C3D-AD98-836C3C0A278B}" type="parTrans" cxnId="{1654FEDD-544C-413C-8D9E-47C913AD4C86}">
      <dgm:prSet/>
      <dgm:spPr/>
      <dgm:t>
        <a:bodyPr/>
        <a:lstStyle/>
        <a:p>
          <a:endParaRPr lang="en-US"/>
        </a:p>
      </dgm:t>
    </dgm:pt>
    <dgm:pt modelId="{47CC1342-082F-4D35-9B58-C8BA9DE68E94}" type="sibTrans" cxnId="{1654FEDD-544C-413C-8D9E-47C913AD4C86}">
      <dgm:prSet/>
      <dgm:spPr/>
      <dgm:t>
        <a:bodyPr/>
        <a:lstStyle/>
        <a:p>
          <a:endParaRPr lang="en-US"/>
        </a:p>
      </dgm:t>
    </dgm:pt>
    <dgm:pt modelId="{0A2592ED-A93E-4085-A440-EFB438D3DCA3}">
      <dgm:prSet phldrT="[Text]" phldr="0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2</a:t>
          </a:r>
        </a:p>
      </dgm:t>
    </dgm:pt>
    <dgm:pt modelId="{02155558-D38A-49EE-BD93-38A5DF86E0EF}" type="parTrans" cxnId="{52EEAC45-081D-40D1-93D1-3232134FE6DE}">
      <dgm:prSet/>
      <dgm:spPr/>
      <dgm:t>
        <a:bodyPr/>
        <a:lstStyle/>
        <a:p>
          <a:endParaRPr lang="en-US"/>
        </a:p>
      </dgm:t>
    </dgm:pt>
    <dgm:pt modelId="{D41D94E2-BF63-4189-B157-C79769D7C36B}" type="sibTrans" cxnId="{52EEAC45-081D-40D1-93D1-3232134FE6DE}">
      <dgm:prSet/>
      <dgm:spPr/>
      <dgm:t>
        <a:bodyPr/>
        <a:lstStyle/>
        <a:p>
          <a:endParaRPr lang="en-US"/>
        </a:p>
      </dgm:t>
    </dgm:pt>
    <dgm:pt modelId="{136505C1-C160-47E1-B45C-C5B81F1BCCCA}">
      <dgm:prSet phldrT="[Text]"/>
      <dgm:spPr/>
      <dgm:t>
        <a:bodyPr/>
        <a:lstStyle/>
        <a:p>
          <a:r>
            <a:rPr lang="en-US" b="1" dirty="0">
              <a:solidFill>
                <a:srgbClr val="EC7060"/>
              </a:solidFill>
            </a:rPr>
            <a:t>Inconsistent Temperature</a:t>
          </a:r>
        </a:p>
      </dgm:t>
    </dgm:pt>
    <dgm:pt modelId="{4D27B671-87CA-47D7-BBAF-F24E3B9DA560}" type="parTrans" cxnId="{F89F004C-9653-49EC-A516-CAECDC38B306}">
      <dgm:prSet/>
      <dgm:spPr/>
      <dgm:t>
        <a:bodyPr/>
        <a:lstStyle/>
        <a:p>
          <a:endParaRPr lang="en-US"/>
        </a:p>
      </dgm:t>
    </dgm:pt>
    <dgm:pt modelId="{E178F4D7-E4FA-461C-8525-715D874B00B9}" type="sibTrans" cxnId="{F89F004C-9653-49EC-A516-CAECDC38B306}">
      <dgm:prSet/>
      <dgm:spPr/>
      <dgm:t>
        <a:bodyPr/>
        <a:lstStyle/>
        <a:p>
          <a:endParaRPr lang="en-US"/>
        </a:p>
      </dgm:t>
    </dgm:pt>
    <dgm:pt modelId="{B722D0AA-1C61-4C78-9DCC-23E2C8A41857}">
      <dgm:prSet phldrT="[Text]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B9A462DC-7EB3-44A1-BD32-693F6E0BB074}" type="parTrans" cxnId="{F1927F11-0970-4990-B33B-7E08132C7026}">
      <dgm:prSet/>
      <dgm:spPr/>
      <dgm:t>
        <a:bodyPr/>
        <a:lstStyle/>
        <a:p>
          <a:endParaRPr lang="en-US"/>
        </a:p>
      </dgm:t>
    </dgm:pt>
    <dgm:pt modelId="{879150BC-0453-44CD-8EE0-7D25D1E3D333}" type="sibTrans" cxnId="{F1927F11-0970-4990-B33B-7E08132C7026}">
      <dgm:prSet/>
      <dgm:spPr/>
      <dgm:t>
        <a:bodyPr/>
        <a:lstStyle/>
        <a:p>
          <a:endParaRPr lang="en-US"/>
        </a:p>
      </dgm:t>
    </dgm:pt>
    <dgm:pt modelId="{C14D1874-FDEA-46E2-9441-A5061EE30503}">
      <dgm:prSet phldrT="[Text]"/>
      <dgm:spPr/>
      <dgm:t>
        <a:bodyPr/>
        <a:lstStyle/>
        <a:p>
          <a:r>
            <a:rPr lang="en-US" dirty="0"/>
            <a:t>Rising Energy Costs</a:t>
          </a:r>
        </a:p>
      </dgm:t>
    </dgm:pt>
    <dgm:pt modelId="{58BCB11E-2EF0-4581-AA4D-AA8B21396F73}" type="parTrans" cxnId="{AC3B0C15-2E2D-4BFE-8060-EA2CE1654ABA}">
      <dgm:prSet/>
      <dgm:spPr/>
      <dgm:t>
        <a:bodyPr/>
        <a:lstStyle/>
        <a:p>
          <a:endParaRPr lang="en-US"/>
        </a:p>
      </dgm:t>
    </dgm:pt>
    <dgm:pt modelId="{253FF458-FE2B-43FD-8BB5-691BC958E329}" type="sibTrans" cxnId="{AC3B0C15-2E2D-4BFE-8060-EA2CE1654ABA}">
      <dgm:prSet/>
      <dgm:spPr/>
      <dgm:t>
        <a:bodyPr/>
        <a:lstStyle/>
        <a:p>
          <a:endParaRPr lang="en-US"/>
        </a:p>
      </dgm:t>
    </dgm:pt>
    <dgm:pt modelId="{706BE14C-5E48-4554-A181-A6BAE2FD38F9}">
      <dgm:prSet phldrT="[Text]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C86FC69A-F27A-4749-B111-61B357945137}" type="parTrans" cxnId="{E98D673B-0DEB-4412-A8F4-9E352C834EBB}">
      <dgm:prSet/>
      <dgm:spPr/>
      <dgm:t>
        <a:bodyPr/>
        <a:lstStyle/>
        <a:p>
          <a:endParaRPr lang="en-US"/>
        </a:p>
      </dgm:t>
    </dgm:pt>
    <dgm:pt modelId="{78969A1D-0B6A-4497-A3BA-D6CDCE3D2B23}" type="sibTrans" cxnId="{E98D673B-0DEB-4412-A8F4-9E352C834EBB}">
      <dgm:prSet/>
      <dgm:spPr/>
      <dgm:t>
        <a:bodyPr/>
        <a:lstStyle/>
        <a:p>
          <a:endParaRPr lang="en-US"/>
        </a:p>
      </dgm:t>
    </dgm:pt>
    <dgm:pt modelId="{0B053524-5677-4ECC-9076-127122970B36}">
      <dgm:prSet phldrT="[Text]"/>
      <dgm:spPr/>
      <dgm:t>
        <a:bodyPr/>
        <a:lstStyle/>
        <a:p>
          <a:r>
            <a:rPr lang="en-US" dirty="0"/>
            <a:t>Space Constraints</a:t>
          </a:r>
        </a:p>
      </dgm:t>
    </dgm:pt>
    <dgm:pt modelId="{AE31B939-D874-45C4-B4DE-D9F779C9842C}" type="parTrans" cxnId="{FF677D44-3103-49FF-AAB8-A16ADB752054}">
      <dgm:prSet/>
      <dgm:spPr/>
      <dgm:t>
        <a:bodyPr/>
        <a:lstStyle/>
        <a:p>
          <a:endParaRPr lang="en-US"/>
        </a:p>
      </dgm:t>
    </dgm:pt>
    <dgm:pt modelId="{5538B58C-F795-484D-A1CE-C1F9E2E0C019}" type="sibTrans" cxnId="{FF677D44-3103-49FF-AAB8-A16ADB752054}">
      <dgm:prSet/>
      <dgm:spPr/>
      <dgm:t>
        <a:bodyPr/>
        <a:lstStyle/>
        <a:p>
          <a:endParaRPr lang="en-US"/>
        </a:p>
      </dgm:t>
    </dgm:pt>
    <dgm:pt modelId="{6B6FFB45-D033-48BE-BE50-79B408C44E10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C514B862-7EEF-411A-81CF-2CC4F5439AD7}" type="parTrans" cxnId="{98301562-9395-45F9-ACAE-BDC393996617}">
      <dgm:prSet/>
      <dgm:spPr/>
      <dgm:t>
        <a:bodyPr/>
        <a:lstStyle/>
        <a:p>
          <a:endParaRPr lang="en-US"/>
        </a:p>
      </dgm:t>
    </dgm:pt>
    <dgm:pt modelId="{7A48132D-F9FB-4230-A213-522238BD8FAF}" type="sibTrans" cxnId="{98301562-9395-45F9-ACAE-BDC393996617}">
      <dgm:prSet/>
      <dgm:spPr/>
      <dgm:t>
        <a:bodyPr/>
        <a:lstStyle/>
        <a:p>
          <a:endParaRPr lang="en-US"/>
        </a:p>
      </dgm:t>
    </dgm:pt>
    <dgm:pt modelId="{F75DBE31-DF14-429E-90A2-E158370F94E4}">
      <dgm:prSet phldrT="[Text]"/>
      <dgm:spPr/>
      <dgm:t>
        <a:bodyPr/>
        <a:lstStyle/>
        <a:p>
          <a:r>
            <a:rPr lang="en-US"/>
            <a:t>System Complexity</a:t>
          </a:r>
          <a:endParaRPr lang="en-US" dirty="0"/>
        </a:p>
      </dgm:t>
    </dgm:pt>
    <dgm:pt modelId="{AB68F302-FEA7-4420-B411-7458335E26B0}" type="parTrans" cxnId="{2584687D-203D-499D-AAC2-886C4E4CFB77}">
      <dgm:prSet/>
      <dgm:spPr/>
      <dgm:t>
        <a:bodyPr/>
        <a:lstStyle/>
        <a:p>
          <a:endParaRPr lang="en-US"/>
        </a:p>
      </dgm:t>
    </dgm:pt>
    <dgm:pt modelId="{44FACBEA-6EFE-4394-9043-A969B4945325}" type="sibTrans" cxnId="{2584687D-203D-499D-AAC2-886C4E4CFB77}">
      <dgm:prSet/>
      <dgm:spPr/>
      <dgm:t>
        <a:bodyPr/>
        <a:lstStyle/>
        <a:p>
          <a:endParaRPr lang="en-US"/>
        </a:p>
      </dgm:t>
    </dgm:pt>
    <dgm:pt modelId="{F59BD73B-76D8-4254-ADAB-E1FA5E70216A}" type="pres">
      <dgm:prSet presAssocID="{4B430868-B676-4ABF-AB7E-47EC60BE06E6}" presName="Name0" presStyleCnt="0">
        <dgm:presLayoutVars>
          <dgm:chMax/>
          <dgm:chPref/>
          <dgm:dir/>
          <dgm:animLvl val="lvl"/>
        </dgm:presLayoutVars>
      </dgm:prSet>
      <dgm:spPr/>
    </dgm:pt>
    <dgm:pt modelId="{B96A1092-4F91-4339-94FF-5C3F600C6200}" type="pres">
      <dgm:prSet presAssocID="{0377D9A7-61B3-47F0-9EB3-032DB4156542}" presName="composite" presStyleCnt="0"/>
      <dgm:spPr/>
    </dgm:pt>
    <dgm:pt modelId="{021FDA15-08BF-4327-B3E5-1303B01920E2}" type="pres">
      <dgm:prSet presAssocID="{0377D9A7-61B3-47F0-9EB3-032DB4156542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23920E1-4B40-411C-A29A-32E6FD1DA3C9}" type="pres">
      <dgm:prSet presAssocID="{0377D9A7-61B3-47F0-9EB3-032DB4156542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BC3CD3F-2FDD-4677-AFF5-5035CEFD7F44}" type="pres">
      <dgm:prSet presAssocID="{0377D9A7-61B3-47F0-9EB3-032DB4156542}" presName="BalanceSpacing" presStyleCnt="0"/>
      <dgm:spPr/>
    </dgm:pt>
    <dgm:pt modelId="{4B700188-F483-4B0E-9093-63E1A4FC44E4}" type="pres">
      <dgm:prSet presAssocID="{0377D9A7-61B3-47F0-9EB3-032DB4156542}" presName="BalanceSpacing1" presStyleCnt="0"/>
      <dgm:spPr/>
    </dgm:pt>
    <dgm:pt modelId="{62C7BB6E-8AF8-4E12-8D28-587480A181D6}" type="pres">
      <dgm:prSet presAssocID="{B088FF44-8EE4-471B-BA51-7693E25B4B80}" presName="Accent1Text" presStyleLbl="node1" presStyleIdx="1" presStyleCnt="10"/>
      <dgm:spPr/>
    </dgm:pt>
    <dgm:pt modelId="{45A9F85D-8F6B-4095-87ED-C02E75B96615}" type="pres">
      <dgm:prSet presAssocID="{B088FF44-8EE4-471B-BA51-7693E25B4B80}" presName="spaceBetweenRectangles" presStyleCnt="0"/>
      <dgm:spPr/>
    </dgm:pt>
    <dgm:pt modelId="{90C3B424-E712-458D-8E5A-706D0941D3A6}" type="pres">
      <dgm:prSet presAssocID="{0A2592ED-A93E-4085-A440-EFB438D3DCA3}" presName="composite" presStyleCnt="0"/>
      <dgm:spPr/>
    </dgm:pt>
    <dgm:pt modelId="{1360DCEB-BEB5-4C2B-847B-2F1AA145ECB7}" type="pres">
      <dgm:prSet presAssocID="{0A2592ED-A93E-4085-A440-EFB438D3DCA3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62D1FBE2-F8A3-45AD-BB74-CC8A4B4CF355}" type="pres">
      <dgm:prSet presAssocID="{0A2592ED-A93E-4085-A440-EFB438D3DCA3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8BF52864-D5CF-478E-BC12-AEF3D0F34158}" type="pres">
      <dgm:prSet presAssocID="{0A2592ED-A93E-4085-A440-EFB438D3DCA3}" presName="BalanceSpacing" presStyleCnt="0"/>
      <dgm:spPr/>
    </dgm:pt>
    <dgm:pt modelId="{5810E133-6D24-459C-9CB8-6584C7C8CC73}" type="pres">
      <dgm:prSet presAssocID="{0A2592ED-A93E-4085-A440-EFB438D3DCA3}" presName="BalanceSpacing1" presStyleCnt="0"/>
      <dgm:spPr/>
    </dgm:pt>
    <dgm:pt modelId="{B2B2508F-520A-43A7-A272-5DADE1AAC1AE}" type="pres">
      <dgm:prSet presAssocID="{D41D94E2-BF63-4189-B157-C79769D7C36B}" presName="Accent1Text" presStyleLbl="node1" presStyleIdx="3" presStyleCnt="10"/>
      <dgm:spPr/>
    </dgm:pt>
    <dgm:pt modelId="{9422DBCB-AF38-4CA8-A854-6E9CD4ECC416}" type="pres">
      <dgm:prSet presAssocID="{D41D94E2-BF63-4189-B157-C79769D7C36B}" presName="spaceBetweenRectangles" presStyleCnt="0"/>
      <dgm:spPr/>
    </dgm:pt>
    <dgm:pt modelId="{50B78A59-5927-4DD8-986C-C078C092015D}" type="pres">
      <dgm:prSet presAssocID="{B722D0AA-1C61-4C78-9DCC-23E2C8A41857}" presName="composite" presStyleCnt="0"/>
      <dgm:spPr/>
    </dgm:pt>
    <dgm:pt modelId="{11CC9EAC-782D-4FFC-ADD6-79DAF5716AA0}" type="pres">
      <dgm:prSet presAssocID="{B722D0AA-1C61-4C78-9DCC-23E2C8A41857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137A9648-9DAE-410C-8157-774E822A3428}" type="pres">
      <dgm:prSet presAssocID="{B722D0AA-1C61-4C78-9DCC-23E2C8A41857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C922900-9A20-4AD1-B8CE-F022B33EBF75}" type="pres">
      <dgm:prSet presAssocID="{B722D0AA-1C61-4C78-9DCC-23E2C8A41857}" presName="BalanceSpacing" presStyleCnt="0"/>
      <dgm:spPr/>
    </dgm:pt>
    <dgm:pt modelId="{76896E99-37AD-4700-9D27-1F61E9B08DD4}" type="pres">
      <dgm:prSet presAssocID="{B722D0AA-1C61-4C78-9DCC-23E2C8A41857}" presName="BalanceSpacing1" presStyleCnt="0"/>
      <dgm:spPr/>
    </dgm:pt>
    <dgm:pt modelId="{3ECDD6E5-1041-4E2A-860A-1FFE82690D4D}" type="pres">
      <dgm:prSet presAssocID="{879150BC-0453-44CD-8EE0-7D25D1E3D333}" presName="Accent1Text" presStyleLbl="node1" presStyleIdx="5" presStyleCnt="10"/>
      <dgm:spPr/>
    </dgm:pt>
    <dgm:pt modelId="{1522785E-1989-4A25-AFBE-9F03034EA310}" type="pres">
      <dgm:prSet presAssocID="{879150BC-0453-44CD-8EE0-7D25D1E3D333}" presName="spaceBetweenRectangles" presStyleCnt="0"/>
      <dgm:spPr/>
    </dgm:pt>
    <dgm:pt modelId="{1E789F2D-6D38-4173-91F8-D226B9FC30EB}" type="pres">
      <dgm:prSet presAssocID="{706BE14C-5E48-4554-A181-A6BAE2FD38F9}" presName="composite" presStyleCnt="0"/>
      <dgm:spPr/>
    </dgm:pt>
    <dgm:pt modelId="{D2678BFA-D506-4342-94A2-E4812FDA37B0}" type="pres">
      <dgm:prSet presAssocID="{706BE14C-5E48-4554-A181-A6BAE2FD38F9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E24CDF39-7A51-4B1D-B849-6733AE30B66E}" type="pres">
      <dgm:prSet presAssocID="{706BE14C-5E48-4554-A181-A6BAE2FD38F9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9D2F83-0549-48A4-93BC-957943FADC49}" type="pres">
      <dgm:prSet presAssocID="{706BE14C-5E48-4554-A181-A6BAE2FD38F9}" presName="BalanceSpacing" presStyleCnt="0"/>
      <dgm:spPr/>
    </dgm:pt>
    <dgm:pt modelId="{CBBDF434-A58F-45E4-88A9-B77418918B88}" type="pres">
      <dgm:prSet presAssocID="{706BE14C-5E48-4554-A181-A6BAE2FD38F9}" presName="BalanceSpacing1" presStyleCnt="0"/>
      <dgm:spPr/>
    </dgm:pt>
    <dgm:pt modelId="{9A960214-30A7-4AC9-BF92-4C3F87E21DC7}" type="pres">
      <dgm:prSet presAssocID="{78969A1D-0B6A-4497-A3BA-D6CDCE3D2B23}" presName="Accent1Text" presStyleLbl="node1" presStyleIdx="7" presStyleCnt="10"/>
      <dgm:spPr/>
    </dgm:pt>
    <dgm:pt modelId="{CB0AE54D-1BCA-47CB-A986-A08C13447BAF}" type="pres">
      <dgm:prSet presAssocID="{78969A1D-0B6A-4497-A3BA-D6CDCE3D2B23}" presName="spaceBetweenRectangles" presStyleCnt="0"/>
      <dgm:spPr/>
    </dgm:pt>
    <dgm:pt modelId="{FF090DCC-B8C3-484C-93E3-07754D3A8081}" type="pres">
      <dgm:prSet presAssocID="{6B6FFB45-D033-48BE-BE50-79B408C44E10}" presName="composite" presStyleCnt="0"/>
      <dgm:spPr/>
    </dgm:pt>
    <dgm:pt modelId="{125FC20E-824E-4547-8E11-99FBF6FE3D3C}" type="pres">
      <dgm:prSet presAssocID="{6B6FFB45-D033-48BE-BE50-79B408C44E10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EE1647CF-3CCB-41CE-B706-525A447B7FD6}" type="pres">
      <dgm:prSet presAssocID="{6B6FFB45-D033-48BE-BE50-79B408C44E10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4411B3CF-0D78-4575-B024-71C0873480FF}" type="pres">
      <dgm:prSet presAssocID="{6B6FFB45-D033-48BE-BE50-79B408C44E10}" presName="BalanceSpacing" presStyleCnt="0"/>
      <dgm:spPr/>
    </dgm:pt>
    <dgm:pt modelId="{DC5D4352-00FF-433B-A844-8A8D2C50A01E}" type="pres">
      <dgm:prSet presAssocID="{6B6FFB45-D033-48BE-BE50-79B408C44E10}" presName="BalanceSpacing1" presStyleCnt="0"/>
      <dgm:spPr/>
    </dgm:pt>
    <dgm:pt modelId="{F2BCF1DD-BB27-4F64-AF23-3FDD537D82D5}" type="pres">
      <dgm:prSet presAssocID="{7A48132D-F9FB-4230-A213-522238BD8FAF}" presName="Accent1Text" presStyleLbl="node1" presStyleIdx="9" presStyleCnt="10"/>
      <dgm:spPr/>
    </dgm:pt>
  </dgm:ptLst>
  <dgm:cxnLst>
    <dgm:cxn modelId="{A7A71C0B-69F9-435F-828E-545CA7748D75}" type="presOf" srcId="{4B430868-B676-4ABF-AB7E-47EC60BE06E6}" destId="{F59BD73B-76D8-4254-ADAB-E1FA5E70216A}" srcOrd="0" destOrd="0" presId="urn:microsoft.com/office/officeart/2008/layout/AlternatingHexagons"/>
    <dgm:cxn modelId="{F1927F11-0970-4990-B33B-7E08132C7026}" srcId="{4B430868-B676-4ABF-AB7E-47EC60BE06E6}" destId="{B722D0AA-1C61-4C78-9DCC-23E2C8A41857}" srcOrd="2" destOrd="0" parTransId="{B9A462DC-7EB3-44A1-BD32-693F6E0BB074}" sibTransId="{879150BC-0453-44CD-8EE0-7D25D1E3D333}"/>
    <dgm:cxn modelId="{45A64214-2253-4DE1-90C8-E4133C613F74}" type="presOf" srcId="{6B6FFB45-D033-48BE-BE50-79B408C44E10}" destId="{125FC20E-824E-4547-8E11-99FBF6FE3D3C}" srcOrd="0" destOrd="0" presId="urn:microsoft.com/office/officeart/2008/layout/AlternatingHexagons"/>
    <dgm:cxn modelId="{AC3B0C15-2E2D-4BFE-8060-EA2CE1654ABA}" srcId="{B722D0AA-1C61-4C78-9DCC-23E2C8A41857}" destId="{C14D1874-FDEA-46E2-9441-A5061EE30503}" srcOrd="0" destOrd="0" parTransId="{58BCB11E-2EF0-4581-AA4D-AA8B21396F73}" sibTransId="{253FF458-FE2B-43FD-8BB5-691BC958E329}"/>
    <dgm:cxn modelId="{3AA53024-72D2-4635-86C6-D28639C6A271}" type="presOf" srcId="{0377D9A7-61B3-47F0-9EB3-032DB4156542}" destId="{021FDA15-08BF-4327-B3E5-1303B01920E2}" srcOrd="0" destOrd="0" presId="urn:microsoft.com/office/officeart/2008/layout/AlternatingHexagons"/>
    <dgm:cxn modelId="{608FAD29-0C34-47F2-A607-AA73031DE87D}" srcId="{4B430868-B676-4ABF-AB7E-47EC60BE06E6}" destId="{0377D9A7-61B3-47F0-9EB3-032DB4156542}" srcOrd="0" destOrd="0" parTransId="{12E22522-24F1-4A2B-AADB-7AA473635569}" sibTransId="{B088FF44-8EE4-471B-BA51-7693E25B4B80}"/>
    <dgm:cxn modelId="{336FCA2C-C958-4E2B-919D-07ABDCDDBF17}" type="presOf" srcId="{F75DBE31-DF14-429E-90A2-E158370F94E4}" destId="{EE1647CF-3CCB-41CE-B706-525A447B7FD6}" srcOrd="0" destOrd="0" presId="urn:microsoft.com/office/officeart/2008/layout/AlternatingHexagons"/>
    <dgm:cxn modelId="{8806E835-7120-486D-883C-D4380CFC787D}" type="presOf" srcId="{7A48132D-F9FB-4230-A213-522238BD8FAF}" destId="{F2BCF1DD-BB27-4F64-AF23-3FDD537D82D5}" srcOrd="0" destOrd="0" presId="urn:microsoft.com/office/officeart/2008/layout/AlternatingHexagons"/>
    <dgm:cxn modelId="{E98D673B-0DEB-4412-A8F4-9E352C834EBB}" srcId="{4B430868-B676-4ABF-AB7E-47EC60BE06E6}" destId="{706BE14C-5E48-4554-A181-A6BAE2FD38F9}" srcOrd="3" destOrd="0" parTransId="{C86FC69A-F27A-4749-B111-61B357945137}" sibTransId="{78969A1D-0B6A-4497-A3BA-D6CDCE3D2B23}"/>
    <dgm:cxn modelId="{98301562-9395-45F9-ACAE-BDC393996617}" srcId="{4B430868-B676-4ABF-AB7E-47EC60BE06E6}" destId="{6B6FFB45-D033-48BE-BE50-79B408C44E10}" srcOrd="4" destOrd="0" parTransId="{C514B862-7EEF-411A-81CF-2CC4F5439AD7}" sibTransId="{7A48132D-F9FB-4230-A213-522238BD8FAF}"/>
    <dgm:cxn modelId="{FF677D44-3103-49FF-AAB8-A16ADB752054}" srcId="{706BE14C-5E48-4554-A181-A6BAE2FD38F9}" destId="{0B053524-5677-4ECC-9076-127122970B36}" srcOrd="0" destOrd="0" parTransId="{AE31B939-D874-45C4-B4DE-D9F779C9842C}" sibTransId="{5538B58C-F795-484D-A1CE-C1F9E2E0C019}"/>
    <dgm:cxn modelId="{52EEAC45-081D-40D1-93D1-3232134FE6DE}" srcId="{4B430868-B676-4ABF-AB7E-47EC60BE06E6}" destId="{0A2592ED-A93E-4085-A440-EFB438D3DCA3}" srcOrd="1" destOrd="0" parTransId="{02155558-D38A-49EE-BD93-38A5DF86E0EF}" sibTransId="{D41D94E2-BF63-4189-B157-C79769D7C36B}"/>
    <dgm:cxn modelId="{F89F004C-9653-49EC-A516-CAECDC38B306}" srcId="{0A2592ED-A93E-4085-A440-EFB438D3DCA3}" destId="{136505C1-C160-47E1-B45C-C5B81F1BCCCA}" srcOrd="0" destOrd="0" parTransId="{4D27B671-87CA-47D7-BBAF-F24E3B9DA560}" sibTransId="{E178F4D7-E4FA-461C-8525-715D874B00B9}"/>
    <dgm:cxn modelId="{3BD8AD4D-4D4B-4BE0-9512-583D0F0FC079}" type="presOf" srcId="{78969A1D-0B6A-4497-A3BA-D6CDCE3D2B23}" destId="{9A960214-30A7-4AC9-BF92-4C3F87E21DC7}" srcOrd="0" destOrd="0" presId="urn:microsoft.com/office/officeart/2008/layout/AlternatingHexagons"/>
    <dgm:cxn modelId="{B825C755-4CE3-4AA0-AA07-CCB920441821}" type="presOf" srcId="{C14D1874-FDEA-46E2-9441-A5061EE30503}" destId="{137A9648-9DAE-410C-8157-774E822A3428}" srcOrd="0" destOrd="0" presId="urn:microsoft.com/office/officeart/2008/layout/AlternatingHexagons"/>
    <dgm:cxn modelId="{4E80CB75-22FF-433F-BD86-F1D6BA5D0AED}" type="presOf" srcId="{879150BC-0453-44CD-8EE0-7D25D1E3D333}" destId="{3ECDD6E5-1041-4E2A-860A-1FFE82690D4D}" srcOrd="0" destOrd="0" presId="urn:microsoft.com/office/officeart/2008/layout/AlternatingHexagons"/>
    <dgm:cxn modelId="{4E761279-96DC-4FCB-AC32-A39C26834972}" type="presOf" srcId="{136505C1-C160-47E1-B45C-C5B81F1BCCCA}" destId="{62D1FBE2-F8A3-45AD-BB74-CC8A4B4CF355}" srcOrd="0" destOrd="0" presId="urn:microsoft.com/office/officeart/2008/layout/AlternatingHexagons"/>
    <dgm:cxn modelId="{854FA67A-F498-4B36-A08D-7FA19E6DAD46}" type="presOf" srcId="{B088FF44-8EE4-471B-BA51-7693E25B4B80}" destId="{62C7BB6E-8AF8-4E12-8D28-587480A181D6}" srcOrd="0" destOrd="0" presId="urn:microsoft.com/office/officeart/2008/layout/AlternatingHexagons"/>
    <dgm:cxn modelId="{2584687D-203D-499D-AAC2-886C4E4CFB77}" srcId="{6B6FFB45-D033-48BE-BE50-79B408C44E10}" destId="{F75DBE31-DF14-429E-90A2-E158370F94E4}" srcOrd="0" destOrd="0" parTransId="{AB68F302-FEA7-4420-B411-7458335E26B0}" sibTransId="{44FACBEA-6EFE-4394-9043-A969B4945325}"/>
    <dgm:cxn modelId="{4C428799-0CE6-4AE4-BDA4-D802ED159DC6}" type="presOf" srcId="{0B053524-5677-4ECC-9076-127122970B36}" destId="{E24CDF39-7A51-4B1D-B849-6733AE30B66E}" srcOrd="0" destOrd="0" presId="urn:microsoft.com/office/officeart/2008/layout/AlternatingHexagons"/>
    <dgm:cxn modelId="{549F8BBC-BDB8-4F09-92B0-F2D54833C956}" type="presOf" srcId="{D41D94E2-BF63-4189-B157-C79769D7C36B}" destId="{B2B2508F-520A-43A7-A272-5DADE1AAC1AE}" srcOrd="0" destOrd="0" presId="urn:microsoft.com/office/officeart/2008/layout/AlternatingHexagons"/>
    <dgm:cxn modelId="{430E58CB-77C0-41E1-81EC-DE2093D1533E}" type="presOf" srcId="{706BE14C-5E48-4554-A181-A6BAE2FD38F9}" destId="{D2678BFA-D506-4342-94A2-E4812FDA37B0}" srcOrd="0" destOrd="0" presId="urn:microsoft.com/office/officeart/2008/layout/AlternatingHexagons"/>
    <dgm:cxn modelId="{B5ABE8CE-3B73-4862-9F78-641EDD8414C6}" type="presOf" srcId="{0A2592ED-A93E-4085-A440-EFB438D3DCA3}" destId="{1360DCEB-BEB5-4C2B-847B-2F1AA145ECB7}" srcOrd="0" destOrd="0" presId="urn:microsoft.com/office/officeart/2008/layout/AlternatingHexagons"/>
    <dgm:cxn modelId="{295675D4-6D7E-41FC-9392-67AE6681265F}" type="presOf" srcId="{E1F10683-34AE-42D6-89F1-46A2F6CC1D01}" destId="{323920E1-4B40-411C-A29A-32E6FD1DA3C9}" srcOrd="0" destOrd="0" presId="urn:microsoft.com/office/officeart/2008/layout/AlternatingHexagons"/>
    <dgm:cxn modelId="{D0A84BDC-0AC0-47E2-B8E8-44E062E96925}" type="presOf" srcId="{B722D0AA-1C61-4C78-9DCC-23E2C8A41857}" destId="{11CC9EAC-782D-4FFC-ADD6-79DAF5716AA0}" srcOrd="0" destOrd="0" presId="urn:microsoft.com/office/officeart/2008/layout/AlternatingHexagons"/>
    <dgm:cxn modelId="{1654FEDD-544C-413C-8D9E-47C913AD4C86}" srcId="{0377D9A7-61B3-47F0-9EB3-032DB4156542}" destId="{E1F10683-34AE-42D6-89F1-46A2F6CC1D01}" srcOrd="0" destOrd="0" parTransId="{615C194D-BC1C-4C3D-AD98-836C3C0A278B}" sibTransId="{47CC1342-082F-4D35-9B58-C8BA9DE68E94}"/>
    <dgm:cxn modelId="{24C974D0-7CFB-4F39-AD64-5852F9F1F245}" type="presParOf" srcId="{F59BD73B-76D8-4254-ADAB-E1FA5E70216A}" destId="{B96A1092-4F91-4339-94FF-5C3F600C6200}" srcOrd="0" destOrd="0" presId="urn:microsoft.com/office/officeart/2008/layout/AlternatingHexagons"/>
    <dgm:cxn modelId="{8F707E69-787A-4773-B9B2-09E02AF59DD9}" type="presParOf" srcId="{B96A1092-4F91-4339-94FF-5C3F600C6200}" destId="{021FDA15-08BF-4327-B3E5-1303B01920E2}" srcOrd="0" destOrd="0" presId="urn:microsoft.com/office/officeart/2008/layout/AlternatingHexagons"/>
    <dgm:cxn modelId="{A767D580-EF72-472E-B0D1-3B9A9F778A6F}" type="presParOf" srcId="{B96A1092-4F91-4339-94FF-5C3F600C6200}" destId="{323920E1-4B40-411C-A29A-32E6FD1DA3C9}" srcOrd="1" destOrd="0" presId="urn:microsoft.com/office/officeart/2008/layout/AlternatingHexagons"/>
    <dgm:cxn modelId="{C4714078-01F0-4FED-8700-FDA7C8A28062}" type="presParOf" srcId="{B96A1092-4F91-4339-94FF-5C3F600C6200}" destId="{ABC3CD3F-2FDD-4677-AFF5-5035CEFD7F44}" srcOrd="2" destOrd="0" presId="urn:microsoft.com/office/officeart/2008/layout/AlternatingHexagons"/>
    <dgm:cxn modelId="{DAEAF7E5-D1C2-4DAD-B769-9A3277959592}" type="presParOf" srcId="{B96A1092-4F91-4339-94FF-5C3F600C6200}" destId="{4B700188-F483-4B0E-9093-63E1A4FC44E4}" srcOrd="3" destOrd="0" presId="urn:microsoft.com/office/officeart/2008/layout/AlternatingHexagons"/>
    <dgm:cxn modelId="{C286E23C-0380-4B15-8117-BB9C01F72183}" type="presParOf" srcId="{B96A1092-4F91-4339-94FF-5C3F600C6200}" destId="{62C7BB6E-8AF8-4E12-8D28-587480A181D6}" srcOrd="4" destOrd="0" presId="urn:microsoft.com/office/officeart/2008/layout/AlternatingHexagons"/>
    <dgm:cxn modelId="{EF0DCAA0-43D5-47AE-AC8B-EB42D5304D61}" type="presParOf" srcId="{F59BD73B-76D8-4254-ADAB-E1FA5E70216A}" destId="{45A9F85D-8F6B-4095-87ED-C02E75B96615}" srcOrd="1" destOrd="0" presId="urn:microsoft.com/office/officeart/2008/layout/AlternatingHexagons"/>
    <dgm:cxn modelId="{212596B8-CFCD-47C3-955F-614B6DBFCCD8}" type="presParOf" srcId="{F59BD73B-76D8-4254-ADAB-E1FA5E70216A}" destId="{90C3B424-E712-458D-8E5A-706D0941D3A6}" srcOrd="2" destOrd="0" presId="urn:microsoft.com/office/officeart/2008/layout/AlternatingHexagons"/>
    <dgm:cxn modelId="{BDE2C5A5-CAC2-4C3E-994F-D1B7FCEC9A46}" type="presParOf" srcId="{90C3B424-E712-458D-8E5A-706D0941D3A6}" destId="{1360DCEB-BEB5-4C2B-847B-2F1AA145ECB7}" srcOrd="0" destOrd="0" presId="urn:microsoft.com/office/officeart/2008/layout/AlternatingHexagons"/>
    <dgm:cxn modelId="{1A6ECDC1-340C-4EB2-8293-3F46B320F2AA}" type="presParOf" srcId="{90C3B424-E712-458D-8E5A-706D0941D3A6}" destId="{62D1FBE2-F8A3-45AD-BB74-CC8A4B4CF355}" srcOrd="1" destOrd="0" presId="urn:microsoft.com/office/officeart/2008/layout/AlternatingHexagons"/>
    <dgm:cxn modelId="{BA4EED60-ABEC-4B08-BFD1-624A8DA1ABBA}" type="presParOf" srcId="{90C3B424-E712-458D-8E5A-706D0941D3A6}" destId="{8BF52864-D5CF-478E-BC12-AEF3D0F34158}" srcOrd="2" destOrd="0" presId="urn:microsoft.com/office/officeart/2008/layout/AlternatingHexagons"/>
    <dgm:cxn modelId="{0BE7279B-B27B-47FE-9277-84398D379B5C}" type="presParOf" srcId="{90C3B424-E712-458D-8E5A-706D0941D3A6}" destId="{5810E133-6D24-459C-9CB8-6584C7C8CC73}" srcOrd="3" destOrd="0" presId="urn:microsoft.com/office/officeart/2008/layout/AlternatingHexagons"/>
    <dgm:cxn modelId="{43E8EB0D-DFEF-4C30-B38E-D935F754870A}" type="presParOf" srcId="{90C3B424-E712-458D-8E5A-706D0941D3A6}" destId="{B2B2508F-520A-43A7-A272-5DADE1AAC1AE}" srcOrd="4" destOrd="0" presId="urn:microsoft.com/office/officeart/2008/layout/AlternatingHexagons"/>
    <dgm:cxn modelId="{4F07B86D-4148-46BD-AAD6-2D14A7FE8D30}" type="presParOf" srcId="{F59BD73B-76D8-4254-ADAB-E1FA5E70216A}" destId="{9422DBCB-AF38-4CA8-A854-6E9CD4ECC416}" srcOrd="3" destOrd="0" presId="urn:microsoft.com/office/officeart/2008/layout/AlternatingHexagons"/>
    <dgm:cxn modelId="{F5504BF8-A470-4AF8-A7C3-2BA1D57A7E05}" type="presParOf" srcId="{F59BD73B-76D8-4254-ADAB-E1FA5E70216A}" destId="{50B78A59-5927-4DD8-986C-C078C092015D}" srcOrd="4" destOrd="0" presId="urn:microsoft.com/office/officeart/2008/layout/AlternatingHexagons"/>
    <dgm:cxn modelId="{12C1A5A7-BD2E-432D-98B0-E28AABE4A110}" type="presParOf" srcId="{50B78A59-5927-4DD8-986C-C078C092015D}" destId="{11CC9EAC-782D-4FFC-ADD6-79DAF5716AA0}" srcOrd="0" destOrd="0" presId="urn:microsoft.com/office/officeart/2008/layout/AlternatingHexagons"/>
    <dgm:cxn modelId="{7ED98332-7D26-49E3-8F60-45E86297687F}" type="presParOf" srcId="{50B78A59-5927-4DD8-986C-C078C092015D}" destId="{137A9648-9DAE-410C-8157-774E822A3428}" srcOrd="1" destOrd="0" presId="urn:microsoft.com/office/officeart/2008/layout/AlternatingHexagons"/>
    <dgm:cxn modelId="{AEEE9973-6DD6-4CD2-8D93-8E3A1397CF08}" type="presParOf" srcId="{50B78A59-5927-4DD8-986C-C078C092015D}" destId="{4C922900-9A20-4AD1-B8CE-F022B33EBF75}" srcOrd="2" destOrd="0" presId="urn:microsoft.com/office/officeart/2008/layout/AlternatingHexagons"/>
    <dgm:cxn modelId="{011BB19B-97C8-431F-A558-70975B956F9D}" type="presParOf" srcId="{50B78A59-5927-4DD8-986C-C078C092015D}" destId="{76896E99-37AD-4700-9D27-1F61E9B08DD4}" srcOrd="3" destOrd="0" presId="urn:microsoft.com/office/officeart/2008/layout/AlternatingHexagons"/>
    <dgm:cxn modelId="{92CB2CB7-1DEA-4E6F-A847-56CFC7DD7566}" type="presParOf" srcId="{50B78A59-5927-4DD8-986C-C078C092015D}" destId="{3ECDD6E5-1041-4E2A-860A-1FFE82690D4D}" srcOrd="4" destOrd="0" presId="urn:microsoft.com/office/officeart/2008/layout/AlternatingHexagons"/>
    <dgm:cxn modelId="{85E959F2-60FE-4732-B7D7-B83121036C86}" type="presParOf" srcId="{F59BD73B-76D8-4254-ADAB-E1FA5E70216A}" destId="{1522785E-1989-4A25-AFBE-9F03034EA310}" srcOrd="5" destOrd="0" presId="urn:microsoft.com/office/officeart/2008/layout/AlternatingHexagons"/>
    <dgm:cxn modelId="{3C6DD6F0-4EEF-4E81-BAAF-FD42B77FF43E}" type="presParOf" srcId="{F59BD73B-76D8-4254-ADAB-E1FA5E70216A}" destId="{1E789F2D-6D38-4173-91F8-D226B9FC30EB}" srcOrd="6" destOrd="0" presId="urn:microsoft.com/office/officeart/2008/layout/AlternatingHexagons"/>
    <dgm:cxn modelId="{506AC069-9AF9-4B49-AD9A-62AD80DEAA9D}" type="presParOf" srcId="{1E789F2D-6D38-4173-91F8-D226B9FC30EB}" destId="{D2678BFA-D506-4342-94A2-E4812FDA37B0}" srcOrd="0" destOrd="0" presId="urn:microsoft.com/office/officeart/2008/layout/AlternatingHexagons"/>
    <dgm:cxn modelId="{9F16775D-11EA-4A03-B005-1575E50D8678}" type="presParOf" srcId="{1E789F2D-6D38-4173-91F8-D226B9FC30EB}" destId="{E24CDF39-7A51-4B1D-B849-6733AE30B66E}" srcOrd="1" destOrd="0" presId="urn:microsoft.com/office/officeart/2008/layout/AlternatingHexagons"/>
    <dgm:cxn modelId="{A1C0AFAA-20DF-482B-815C-DEA8A2B4DE68}" type="presParOf" srcId="{1E789F2D-6D38-4173-91F8-D226B9FC30EB}" destId="{3E9D2F83-0549-48A4-93BC-957943FADC49}" srcOrd="2" destOrd="0" presId="urn:microsoft.com/office/officeart/2008/layout/AlternatingHexagons"/>
    <dgm:cxn modelId="{EEB2414E-5809-434C-8006-E932D0B08D90}" type="presParOf" srcId="{1E789F2D-6D38-4173-91F8-D226B9FC30EB}" destId="{CBBDF434-A58F-45E4-88A9-B77418918B88}" srcOrd="3" destOrd="0" presId="urn:microsoft.com/office/officeart/2008/layout/AlternatingHexagons"/>
    <dgm:cxn modelId="{BF9D7418-A973-4904-878B-4BF9FDF39F2E}" type="presParOf" srcId="{1E789F2D-6D38-4173-91F8-D226B9FC30EB}" destId="{9A960214-30A7-4AC9-BF92-4C3F87E21DC7}" srcOrd="4" destOrd="0" presId="urn:microsoft.com/office/officeart/2008/layout/AlternatingHexagons"/>
    <dgm:cxn modelId="{F6E8A9E7-AA7C-4AF5-A459-8314081DCD60}" type="presParOf" srcId="{F59BD73B-76D8-4254-ADAB-E1FA5E70216A}" destId="{CB0AE54D-1BCA-47CB-A986-A08C13447BAF}" srcOrd="7" destOrd="0" presId="urn:microsoft.com/office/officeart/2008/layout/AlternatingHexagons"/>
    <dgm:cxn modelId="{81DE53D4-9F54-4C10-818C-0E729E286823}" type="presParOf" srcId="{F59BD73B-76D8-4254-ADAB-E1FA5E70216A}" destId="{FF090DCC-B8C3-484C-93E3-07754D3A8081}" srcOrd="8" destOrd="0" presId="urn:microsoft.com/office/officeart/2008/layout/AlternatingHexagons"/>
    <dgm:cxn modelId="{49CC8AF9-0AFD-4D1E-85C7-7698AE018E48}" type="presParOf" srcId="{FF090DCC-B8C3-484C-93E3-07754D3A8081}" destId="{125FC20E-824E-4547-8E11-99FBF6FE3D3C}" srcOrd="0" destOrd="0" presId="urn:microsoft.com/office/officeart/2008/layout/AlternatingHexagons"/>
    <dgm:cxn modelId="{E5A8EF31-B5D4-4516-A1B8-ED19B8CF5B83}" type="presParOf" srcId="{FF090DCC-B8C3-484C-93E3-07754D3A8081}" destId="{EE1647CF-3CCB-41CE-B706-525A447B7FD6}" srcOrd="1" destOrd="0" presId="urn:microsoft.com/office/officeart/2008/layout/AlternatingHexagons"/>
    <dgm:cxn modelId="{222CAFA9-AC60-4B5F-8C04-FA0DE01DAE27}" type="presParOf" srcId="{FF090DCC-B8C3-484C-93E3-07754D3A8081}" destId="{4411B3CF-0D78-4575-B024-71C0873480FF}" srcOrd="2" destOrd="0" presId="urn:microsoft.com/office/officeart/2008/layout/AlternatingHexagons"/>
    <dgm:cxn modelId="{373DD84A-6F45-4545-9B3C-CC3B47D428A8}" type="presParOf" srcId="{FF090DCC-B8C3-484C-93E3-07754D3A8081}" destId="{DC5D4352-00FF-433B-A844-8A8D2C50A01E}" srcOrd="3" destOrd="0" presId="urn:microsoft.com/office/officeart/2008/layout/AlternatingHexagons"/>
    <dgm:cxn modelId="{CF5A130F-6282-4F86-8796-27D5DD0A84BF}" type="presParOf" srcId="{FF090DCC-B8C3-484C-93E3-07754D3A8081}" destId="{F2BCF1DD-BB27-4F64-AF23-3FDD537D82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FCAA94-F2F8-44BE-8667-5BCBC69599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D61DF-937B-4DCA-962D-061C9AFEFC9D}">
      <dgm:prSet phldrT="[Text]"/>
      <dgm:spPr>
        <a:solidFill>
          <a:srgbClr val="092B4E"/>
        </a:solidFill>
      </dgm:spPr>
      <dgm:t>
        <a:bodyPr/>
        <a:lstStyle/>
        <a:p>
          <a:r>
            <a:rPr lang="en-US" dirty="0">
              <a:latin typeface="+mj-lt"/>
            </a:rPr>
            <a:t>Impact:</a:t>
          </a:r>
        </a:p>
      </dgm:t>
    </dgm:pt>
    <dgm:pt modelId="{396D0C5F-4C3A-4A1F-8F10-ED7577B94663}" type="par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0D35A66-E430-44CE-B6E9-1B7A5ADA579F}" type="sibTrans" cxnId="{679153BA-76EF-4875-ACAF-A10F233AB18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0B96C27-2524-4888-807E-E8175DB907CA}">
      <dgm:prSet phldrT="[Text]"/>
      <dgm:spPr/>
      <dgm:t>
        <a:bodyPr/>
        <a:lstStyle/>
        <a:p>
          <a:r>
            <a:rPr lang="en-US" dirty="0">
              <a:latin typeface="+mj-lt"/>
            </a:rPr>
            <a:t>Poor user experience
Perception of unreliable system</a:t>
          </a:r>
        </a:p>
      </dgm:t>
    </dgm:pt>
    <dgm:pt modelId="{17B5ECDD-74B6-4599-9F87-70200137AF5E}" type="par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6768EF-3296-465E-9F97-B30A21510F5B}" type="sibTrans" cxnId="{78737040-24D3-43A4-BBC0-64DA2B1FABA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02B0CA-653A-41B7-A1CE-FFC77637C842}" type="pres">
      <dgm:prSet presAssocID="{65FCAA94-F2F8-44BE-8667-5BCBC69599A1}" presName="linear" presStyleCnt="0">
        <dgm:presLayoutVars>
          <dgm:animLvl val="lvl"/>
          <dgm:resizeHandles val="exact"/>
        </dgm:presLayoutVars>
      </dgm:prSet>
      <dgm:spPr/>
    </dgm:pt>
    <dgm:pt modelId="{8E906E1C-1168-48A6-BA92-5DBBA2D4C81C}" type="pres">
      <dgm:prSet presAssocID="{65AD61DF-937B-4DCA-962D-061C9AFEFC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E3D195-3E26-4249-B569-532CB539FCAE}" type="pres">
      <dgm:prSet presAssocID="{65AD61DF-937B-4DCA-962D-061C9AFEFC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737040-24D3-43A4-BBC0-64DA2B1FABAF}" srcId="{65AD61DF-937B-4DCA-962D-061C9AFEFC9D}" destId="{E0B96C27-2524-4888-807E-E8175DB907CA}" srcOrd="0" destOrd="0" parTransId="{17B5ECDD-74B6-4599-9F87-70200137AF5E}" sibTransId="{CC6768EF-3296-465E-9F97-B30A21510F5B}"/>
    <dgm:cxn modelId="{C9C03461-4DC0-4F74-890A-894E08047F6A}" type="presOf" srcId="{65AD61DF-937B-4DCA-962D-061C9AFEFC9D}" destId="{8E906E1C-1168-48A6-BA92-5DBBA2D4C81C}" srcOrd="0" destOrd="0" presId="urn:microsoft.com/office/officeart/2005/8/layout/vList2"/>
    <dgm:cxn modelId="{AF28C849-289F-4504-8FAA-2547C0E6CBFF}" type="presOf" srcId="{65FCAA94-F2F8-44BE-8667-5BCBC69599A1}" destId="{9902B0CA-653A-41B7-A1CE-FFC77637C842}" srcOrd="0" destOrd="0" presId="urn:microsoft.com/office/officeart/2005/8/layout/vList2"/>
    <dgm:cxn modelId="{BC509F8C-8E53-4AEA-95E7-103DAC593CCA}" type="presOf" srcId="{E0B96C27-2524-4888-807E-E8175DB907CA}" destId="{B5E3D195-3E26-4249-B569-532CB539FCAE}" srcOrd="0" destOrd="0" presId="urn:microsoft.com/office/officeart/2005/8/layout/vList2"/>
    <dgm:cxn modelId="{679153BA-76EF-4875-ACAF-A10F233AB18B}" srcId="{65FCAA94-F2F8-44BE-8667-5BCBC69599A1}" destId="{65AD61DF-937B-4DCA-962D-061C9AFEFC9D}" srcOrd="0" destOrd="0" parTransId="{396D0C5F-4C3A-4A1F-8F10-ED7577B94663}" sibTransId="{60D35A66-E430-44CE-B6E9-1B7A5ADA579F}"/>
    <dgm:cxn modelId="{22F38775-E39D-4997-8672-D9304DDFDBDD}" type="presParOf" srcId="{9902B0CA-653A-41B7-A1CE-FFC77637C842}" destId="{8E906E1C-1168-48A6-BA92-5DBBA2D4C81C}" srcOrd="0" destOrd="0" presId="urn:microsoft.com/office/officeart/2005/8/layout/vList2"/>
    <dgm:cxn modelId="{CC548817-6D0D-4612-B695-ED98AF2FEE3D}" type="presParOf" srcId="{9902B0CA-653A-41B7-A1CE-FFC77637C842}" destId="{B5E3D195-3E26-4249-B569-532CB539FC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31B00-C1CD-4AAF-9F53-1EB7F30DA885}">
      <dsp:nvSpPr>
        <dsp:cNvPr id="0" name=""/>
        <dsp:cNvSpPr/>
      </dsp:nvSpPr>
      <dsp:spPr>
        <a:xfrm rot="16200000">
          <a:off x="359539" y="-358051"/>
          <a:ext cx="3153428" cy="386953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6388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Tank Water Heater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Endless Hot Water, Higher Efficiency, No Standby Loss</a:t>
          </a:r>
        </a:p>
      </dsp:txBody>
      <dsp:txXfrm rot="5400000">
        <a:off x="1488" y="630686"/>
        <a:ext cx="3869531" cy="1892056"/>
      </dsp:txXfrm>
    </dsp:sp>
    <dsp:sp modelId="{4A4E3819-0D93-4EF6-9EF2-86856FF3ADE0}">
      <dsp:nvSpPr>
        <dsp:cNvPr id="0" name=""/>
        <dsp:cNvSpPr/>
      </dsp:nvSpPr>
      <dsp:spPr>
        <a:xfrm rot="16200000">
          <a:off x="4519286" y="-358051"/>
          <a:ext cx="3153428" cy="3869531"/>
        </a:xfrm>
        <a:prstGeom prst="flowChartManualOperation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6388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System Boiler &amp; Indirect Tank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Lower Upfront Cost, Smaller Footprint, Fewer Components</a:t>
          </a:r>
        </a:p>
      </dsp:txBody>
      <dsp:txXfrm rot="5400000">
        <a:off x="4161235" y="630686"/>
        <a:ext cx="3869531" cy="1892056"/>
      </dsp:txXfrm>
    </dsp:sp>
    <dsp:sp modelId="{6FCA6046-24E8-47D7-802D-B2120E73E230}">
      <dsp:nvSpPr>
        <dsp:cNvPr id="0" name=""/>
        <dsp:cNvSpPr/>
      </dsp:nvSpPr>
      <dsp:spPr>
        <a:xfrm rot="16200000">
          <a:off x="8679032" y="-358051"/>
          <a:ext cx="3153428" cy="3869531"/>
        </a:xfrm>
        <a:prstGeom prst="flowChartManualOperation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6388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Most Combi Boilers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Best overall comfort control with simultaneous performance, most combi boilers will do heating OR domestic hot water</a:t>
          </a:r>
        </a:p>
      </dsp:txBody>
      <dsp:txXfrm rot="5400000">
        <a:off x="8320981" y="630686"/>
        <a:ext cx="3869531" cy="1892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DA15-08BF-4327-B3E5-1303B01920E2}">
      <dsp:nvSpPr>
        <dsp:cNvPr id="0" name=""/>
        <dsp:cNvSpPr/>
      </dsp:nvSpPr>
      <dsp:spPr>
        <a:xfrm rot="5400000">
          <a:off x="2246720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2478290" y="182744"/>
        <a:ext cx="691390" cy="794703"/>
      </dsp:txXfrm>
    </dsp:sp>
    <dsp:sp modelId="{323920E1-4B40-411C-A29A-32E6FD1DA3C9}">
      <dsp:nvSpPr>
        <dsp:cNvPr id="0" name=""/>
        <dsp:cNvSpPr/>
      </dsp:nvSpPr>
      <dsp:spPr>
        <a:xfrm>
          <a:off x="3356687" y="233736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Running Out of Hot Water</a:t>
          </a:r>
        </a:p>
      </dsp:txBody>
      <dsp:txXfrm>
        <a:off x="3356687" y="233736"/>
        <a:ext cx="1288457" cy="692718"/>
      </dsp:txXfrm>
    </dsp:sp>
    <dsp:sp modelId="{62C7BB6E-8AF8-4E12-8D28-587480A181D6}">
      <dsp:nvSpPr>
        <dsp:cNvPr id="0" name=""/>
        <dsp:cNvSpPr/>
      </dsp:nvSpPr>
      <dsp:spPr>
        <a:xfrm rot="5400000">
          <a:off x="1161922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182744"/>
        <a:ext cx="691390" cy="794703"/>
      </dsp:txXfrm>
    </dsp:sp>
    <dsp:sp modelId="{1360DCEB-BEB5-4C2B-847B-2F1AA145ECB7}">
      <dsp:nvSpPr>
        <dsp:cNvPr id="0" name=""/>
        <dsp:cNvSpPr/>
      </dsp:nvSpPr>
      <dsp:spPr>
        <a:xfrm rot="5400000">
          <a:off x="1702243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933813" y="1162711"/>
        <a:ext cx="691390" cy="794703"/>
      </dsp:txXfrm>
    </dsp:sp>
    <dsp:sp modelId="{62D1FBE2-F8A3-45AD-BB74-CC8A4B4CF355}">
      <dsp:nvSpPr>
        <dsp:cNvPr id="0" name=""/>
        <dsp:cNvSpPr/>
      </dsp:nvSpPr>
      <dsp:spPr>
        <a:xfrm>
          <a:off x="488830" y="1213703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Inconsistent Temperature</a:t>
          </a:r>
        </a:p>
      </dsp:txBody>
      <dsp:txXfrm>
        <a:off x="488830" y="1213703"/>
        <a:ext cx="1246894" cy="692718"/>
      </dsp:txXfrm>
    </dsp:sp>
    <dsp:sp modelId="{B2B2508F-520A-43A7-A272-5DADE1AAC1AE}">
      <dsp:nvSpPr>
        <dsp:cNvPr id="0" name=""/>
        <dsp:cNvSpPr/>
      </dsp:nvSpPr>
      <dsp:spPr>
        <a:xfrm rot="5400000">
          <a:off x="2787041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1162711"/>
        <a:ext cx="691390" cy="794703"/>
      </dsp:txXfrm>
    </dsp:sp>
    <dsp:sp modelId="{11CC9EAC-782D-4FFC-ADD6-79DAF5716AA0}">
      <dsp:nvSpPr>
        <dsp:cNvPr id="0" name=""/>
        <dsp:cNvSpPr/>
      </dsp:nvSpPr>
      <dsp:spPr>
        <a:xfrm rot="5400000">
          <a:off x="2246720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bg1"/>
              </a:solidFill>
            </a:rPr>
            <a:t>3</a:t>
          </a:r>
          <a:endParaRPr lang="en-US" sz="3800" kern="1200" dirty="0">
            <a:solidFill>
              <a:schemeClr val="bg1"/>
            </a:solidFill>
          </a:endParaRPr>
        </a:p>
      </dsp:txBody>
      <dsp:txXfrm rot="-5400000">
        <a:off x="2478290" y="2142677"/>
        <a:ext cx="691390" cy="794703"/>
      </dsp:txXfrm>
    </dsp:sp>
    <dsp:sp modelId="{137A9648-9DAE-410C-8157-774E822A3428}">
      <dsp:nvSpPr>
        <dsp:cNvPr id="0" name=""/>
        <dsp:cNvSpPr/>
      </dsp:nvSpPr>
      <dsp:spPr>
        <a:xfrm>
          <a:off x="3356687" y="2193669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EC7060"/>
              </a:solidFill>
            </a:rPr>
            <a:t>Rising Energy Costs</a:t>
          </a:r>
        </a:p>
      </dsp:txBody>
      <dsp:txXfrm>
        <a:off x="3356687" y="2193669"/>
        <a:ext cx="1288457" cy="692718"/>
      </dsp:txXfrm>
    </dsp:sp>
    <dsp:sp modelId="{3ECDD6E5-1041-4E2A-860A-1FFE82690D4D}">
      <dsp:nvSpPr>
        <dsp:cNvPr id="0" name=""/>
        <dsp:cNvSpPr/>
      </dsp:nvSpPr>
      <dsp:spPr>
        <a:xfrm rot="5400000">
          <a:off x="1161922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2142677"/>
        <a:ext cx="691390" cy="794703"/>
      </dsp:txXfrm>
    </dsp:sp>
    <dsp:sp modelId="{D2678BFA-D506-4342-94A2-E4812FDA37B0}">
      <dsp:nvSpPr>
        <dsp:cNvPr id="0" name=""/>
        <dsp:cNvSpPr/>
      </dsp:nvSpPr>
      <dsp:spPr>
        <a:xfrm rot="5400000">
          <a:off x="1702243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 rot="-5400000">
        <a:off x="1933813" y="3122644"/>
        <a:ext cx="691390" cy="794703"/>
      </dsp:txXfrm>
    </dsp:sp>
    <dsp:sp modelId="{E24CDF39-7A51-4B1D-B849-6733AE30B66E}">
      <dsp:nvSpPr>
        <dsp:cNvPr id="0" name=""/>
        <dsp:cNvSpPr/>
      </dsp:nvSpPr>
      <dsp:spPr>
        <a:xfrm>
          <a:off x="488830" y="3173635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Space Constraints</a:t>
          </a:r>
        </a:p>
      </dsp:txBody>
      <dsp:txXfrm>
        <a:off x="488830" y="3173635"/>
        <a:ext cx="1246894" cy="692718"/>
      </dsp:txXfrm>
    </dsp:sp>
    <dsp:sp modelId="{9A960214-30A7-4AC9-BF92-4C3F87E21DC7}">
      <dsp:nvSpPr>
        <dsp:cNvPr id="0" name=""/>
        <dsp:cNvSpPr/>
      </dsp:nvSpPr>
      <dsp:spPr>
        <a:xfrm rot="5400000">
          <a:off x="2787041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3122644"/>
        <a:ext cx="691390" cy="794703"/>
      </dsp:txXfrm>
    </dsp:sp>
    <dsp:sp modelId="{125FC20E-824E-4547-8E11-99FBF6FE3D3C}">
      <dsp:nvSpPr>
        <dsp:cNvPr id="0" name=""/>
        <dsp:cNvSpPr/>
      </dsp:nvSpPr>
      <dsp:spPr>
        <a:xfrm rot="5400000">
          <a:off x="2246720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5</a:t>
          </a:r>
        </a:p>
      </dsp:txBody>
      <dsp:txXfrm rot="-5400000">
        <a:off x="2478290" y="4102610"/>
        <a:ext cx="691390" cy="794703"/>
      </dsp:txXfrm>
    </dsp:sp>
    <dsp:sp modelId="{EE1647CF-3CCB-41CE-B706-525A447B7FD6}">
      <dsp:nvSpPr>
        <dsp:cNvPr id="0" name=""/>
        <dsp:cNvSpPr/>
      </dsp:nvSpPr>
      <dsp:spPr>
        <a:xfrm>
          <a:off x="3356687" y="4153602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System Complexity</a:t>
          </a:r>
          <a:endParaRPr lang="en-US" sz="1700" kern="1200" dirty="0"/>
        </a:p>
      </dsp:txBody>
      <dsp:txXfrm>
        <a:off x="3356687" y="4153602"/>
        <a:ext cx="1288457" cy="692718"/>
      </dsp:txXfrm>
    </dsp:sp>
    <dsp:sp modelId="{F2BCF1DD-BB27-4F64-AF23-3FDD537D82D5}">
      <dsp:nvSpPr>
        <dsp:cNvPr id="0" name=""/>
        <dsp:cNvSpPr/>
      </dsp:nvSpPr>
      <dsp:spPr>
        <a:xfrm rot="5400000">
          <a:off x="1161922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4102610"/>
        <a:ext cx="691390" cy="7947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6E1C-1168-48A6-BA92-5DBBA2D4C81C}">
      <dsp:nvSpPr>
        <dsp:cNvPr id="0" name=""/>
        <dsp:cNvSpPr/>
      </dsp:nvSpPr>
      <dsp:spPr>
        <a:xfrm>
          <a:off x="0" y="1852"/>
          <a:ext cx="3886201" cy="849420"/>
        </a:xfrm>
        <a:prstGeom prst="roundRect">
          <a:avLst/>
        </a:prstGeom>
        <a:solidFill>
          <a:srgbClr val="092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+mj-lt"/>
            </a:rPr>
            <a:t>Impact:</a:t>
          </a:r>
        </a:p>
      </dsp:txBody>
      <dsp:txXfrm>
        <a:off x="41465" y="43317"/>
        <a:ext cx="3803271" cy="766490"/>
      </dsp:txXfrm>
    </dsp:sp>
    <dsp:sp modelId="{B5E3D195-3E26-4249-B569-532CB539FCAE}">
      <dsp:nvSpPr>
        <dsp:cNvPr id="0" name=""/>
        <dsp:cNvSpPr/>
      </dsp:nvSpPr>
      <dsp:spPr>
        <a:xfrm>
          <a:off x="0" y="851272"/>
          <a:ext cx="3886201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j-lt"/>
            </a:rPr>
            <a:t>Higher monthly bills
Inefficient standby losses</a:t>
          </a:r>
        </a:p>
      </dsp:txBody>
      <dsp:txXfrm>
        <a:off x="0" y="851272"/>
        <a:ext cx="3886201" cy="1366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DA15-08BF-4327-B3E5-1303B01920E2}">
      <dsp:nvSpPr>
        <dsp:cNvPr id="0" name=""/>
        <dsp:cNvSpPr/>
      </dsp:nvSpPr>
      <dsp:spPr>
        <a:xfrm rot="5400000">
          <a:off x="2246720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2478290" y="182744"/>
        <a:ext cx="691390" cy="794703"/>
      </dsp:txXfrm>
    </dsp:sp>
    <dsp:sp modelId="{323920E1-4B40-411C-A29A-32E6FD1DA3C9}">
      <dsp:nvSpPr>
        <dsp:cNvPr id="0" name=""/>
        <dsp:cNvSpPr/>
      </dsp:nvSpPr>
      <dsp:spPr>
        <a:xfrm>
          <a:off x="3356687" y="233736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Running Out of Hot Water</a:t>
          </a:r>
        </a:p>
      </dsp:txBody>
      <dsp:txXfrm>
        <a:off x="3356687" y="233736"/>
        <a:ext cx="1288457" cy="692718"/>
      </dsp:txXfrm>
    </dsp:sp>
    <dsp:sp modelId="{62C7BB6E-8AF8-4E12-8D28-587480A181D6}">
      <dsp:nvSpPr>
        <dsp:cNvPr id="0" name=""/>
        <dsp:cNvSpPr/>
      </dsp:nvSpPr>
      <dsp:spPr>
        <a:xfrm rot="5400000">
          <a:off x="1161922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182744"/>
        <a:ext cx="691390" cy="794703"/>
      </dsp:txXfrm>
    </dsp:sp>
    <dsp:sp modelId="{1360DCEB-BEB5-4C2B-847B-2F1AA145ECB7}">
      <dsp:nvSpPr>
        <dsp:cNvPr id="0" name=""/>
        <dsp:cNvSpPr/>
      </dsp:nvSpPr>
      <dsp:spPr>
        <a:xfrm rot="5400000">
          <a:off x="1702243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933813" y="1162711"/>
        <a:ext cx="691390" cy="794703"/>
      </dsp:txXfrm>
    </dsp:sp>
    <dsp:sp modelId="{62D1FBE2-F8A3-45AD-BB74-CC8A4B4CF355}">
      <dsp:nvSpPr>
        <dsp:cNvPr id="0" name=""/>
        <dsp:cNvSpPr/>
      </dsp:nvSpPr>
      <dsp:spPr>
        <a:xfrm>
          <a:off x="488830" y="1213703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Inconsistent Temperature</a:t>
          </a:r>
        </a:p>
      </dsp:txBody>
      <dsp:txXfrm>
        <a:off x="488830" y="1213703"/>
        <a:ext cx="1246894" cy="692718"/>
      </dsp:txXfrm>
    </dsp:sp>
    <dsp:sp modelId="{B2B2508F-520A-43A7-A272-5DADE1AAC1AE}">
      <dsp:nvSpPr>
        <dsp:cNvPr id="0" name=""/>
        <dsp:cNvSpPr/>
      </dsp:nvSpPr>
      <dsp:spPr>
        <a:xfrm rot="5400000">
          <a:off x="2787041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1162711"/>
        <a:ext cx="691390" cy="794703"/>
      </dsp:txXfrm>
    </dsp:sp>
    <dsp:sp modelId="{11CC9EAC-782D-4FFC-ADD6-79DAF5716AA0}">
      <dsp:nvSpPr>
        <dsp:cNvPr id="0" name=""/>
        <dsp:cNvSpPr/>
      </dsp:nvSpPr>
      <dsp:spPr>
        <a:xfrm rot="5400000">
          <a:off x="2246720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  <a:endParaRPr lang="en-US" sz="3800" kern="1200" dirty="0"/>
        </a:p>
      </dsp:txBody>
      <dsp:txXfrm rot="-5400000">
        <a:off x="2478290" y="2142677"/>
        <a:ext cx="691390" cy="794703"/>
      </dsp:txXfrm>
    </dsp:sp>
    <dsp:sp modelId="{137A9648-9DAE-410C-8157-774E822A3428}">
      <dsp:nvSpPr>
        <dsp:cNvPr id="0" name=""/>
        <dsp:cNvSpPr/>
      </dsp:nvSpPr>
      <dsp:spPr>
        <a:xfrm>
          <a:off x="3356687" y="2193669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Rising Energy Costs</a:t>
          </a:r>
        </a:p>
      </dsp:txBody>
      <dsp:txXfrm>
        <a:off x="3356687" y="2193669"/>
        <a:ext cx="1288457" cy="692718"/>
      </dsp:txXfrm>
    </dsp:sp>
    <dsp:sp modelId="{3ECDD6E5-1041-4E2A-860A-1FFE82690D4D}">
      <dsp:nvSpPr>
        <dsp:cNvPr id="0" name=""/>
        <dsp:cNvSpPr/>
      </dsp:nvSpPr>
      <dsp:spPr>
        <a:xfrm rot="5400000">
          <a:off x="1161922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2142677"/>
        <a:ext cx="691390" cy="794703"/>
      </dsp:txXfrm>
    </dsp:sp>
    <dsp:sp modelId="{D2678BFA-D506-4342-94A2-E4812FDA37B0}">
      <dsp:nvSpPr>
        <dsp:cNvPr id="0" name=""/>
        <dsp:cNvSpPr/>
      </dsp:nvSpPr>
      <dsp:spPr>
        <a:xfrm rot="5400000">
          <a:off x="1702243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bg1"/>
              </a:solidFill>
            </a:rPr>
            <a:t>4</a:t>
          </a:r>
          <a:endParaRPr lang="en-US" sz="3800" kern="1200" dirty="0">
            <a:solidFill>
              <a:schemeClr val="bg1"/>
            </a:solidFill>
          </a:endParaRPr>
        </a:p>
      </dsp:txBody>
      <dsp:txXfrm rot="-5400000">
        <a:off x="1933813" y="3122644"/>
        <a:ext cx="691390" cy="794703"/>
      </dsp:txXfrm>
    </dsp:sp>
    <dsp:sp modelId="{E24CDF39-7A51-4B1D-B849-6733AE30B66E}">
      <dsp:nvSpPr>
        <dsp:cNvPr id="0" name=""/>
        <dsp:cNvSpPr/>
      </dsp:nvSpPr>
      <dsp:spPr>
        <a:xfrm>
          <a:off x="488830" y="3173635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EC7060"/>
              </a:solidFill>
            </a:rPr>
            <a:t>Space Constraints</a:t>
          </a:r>
        </a:p>
      </dsp:txBody>
      <dsp:txXfrm>
        <a:off x="488830" y="3173635"/>
        <a:ext cx="1246894" cy="692718"/>
      </dsp:txXfrm>
    </dsp:sp>
    <dsp:sp modelId="{9A960214-30A7-4AC9-BF92-4C3F87E21DC7}">
      <dsp:nvSpPr>
        <dsp:cNvPr id="0" name=""/>
        <dsp:cNvSpPr/>
      </dsp:nvSpPr>
      <dsp:spPr>
        <a:xfrm rot="5400000">
          <a:off x="2787041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3122644"/>
        <a:ext cx="691390" cy="794703"/>
      </dsp:txXfrm>
    </dsp:sp>
    <dsp:sp modelId="{125FC20E-824E-4547-8E11-99FBF6FE3D3C}">
      <dsp:nvSpPr>
        <dsp:cNvPr id="0" name=""/>
        <dsp:cNvSpPr/>
      </dsp:nvSpPr>
      <dsp:spPr>
        <a:xfrm rot="5400000">
          <a:off x="2246720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5</a:t>
          </a:r>
        </a:p>
      </dsp:txBody>
      <dsp:txXfrm rot="-5400000">
        <a:off x="2478290" y="4102610"/>
        <a:ext cx="691390" cy="794703"/>
      </dsp:txXfrm>
    </dsp:sp>
    <dsp:sp modelId="{EE1647CF-3CCB-41CE-B706-525A447B7FD6}">
      <dsp:nvSpPr>
        <dsp:cNvPr id="0" name=""/>
        <dsp:cNvSpPr/>
      </dsp:nvSpPr>
      <dsp:spPr>
        <a:xfrm>
          <a:off x="3356687" y="4153602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System Complexity</a:t>
          </a:r>
          <a:endParaRPr lang="en-US" sz="1800" kern="1200" dirty="0"/>
        </a:p>
      </dsp:txBody>
      <dsp:txXfrm>
        <a:off x="3356687" y="4153602"/>
        <a:ext cx="1288457" cy="692718"/>
      </dsp:txXfrm>
    </dsp:sp>
    <dsp:sp modelId="{F2BCF1DD-BB27-4F64-AF23-3FDD537D82D5}">
      <dsp:nvSpPr>
        <dsp:cNvPr id="0" name=""/>
        <dsp:cNvSpPr/>
      </dsp:nvSpPr>
      <dsp:spPr>
        <a:xfrm rot="5400000">
          <a:off x="1161922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4102610"/>
        <a:ext cx="691390" cy="7947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6E1C-1168-48A6-BA92-5DBBA2D4C81C}">
      <dsp:nvSpPr>
        <dsp:cNvPr id="0" name=""/>
        <dsp:cNvSpPr/>
      </dsp:nvSpPr>
      <dsp:spPr>
        <a:xfrm>
          <a:off x="0" y="198243"/>
          <a:ext cx="3886201" cy="849420"/>
        </a:xfrm>
        <a:prstGeom prst="roundRect">
          <a:avLst/>
        </a:prstGeom>
        <a:solidFill>
          <a:srgbClr val="092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+mj-lt"/>
            </a:rPr>
            <a:t>Impact:</a:t>
          </a:r>
        </a:p>
      </dsp:txBody>
      <dsp:txXfrm>
        <a:off x="41465" y="239708"/>
        <a:ext cx="3803271" cy="766490"/>
      </dsp:txXfrm>
    </dsp:sp>
    <dsp:sp modelId="{B5E3D195-3E26-4249-B569-532CB539FCAE}">
      <dsp:nvSpPr>
        <dsp:cNvPr id="0" name=""/>
        <dsp:cNvSpPr/>
      </dsp:nvSpPr>
      <dsp:spPr>
        <a:xfrm>
          <a:off x="0" y="1047663"/>
          <a:ext cx="3886201" cy="97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j-lt"/>
            </a:rPr>
            <a:t>Lost usable space
Installation limitations</a:t>
          </a:r>
        </a:p>
      </dsp:txBody>
      <dsp:txXfrm>
        <a:off x="0" y="1047663"/>
        <a:ext cx="3886201" cy="9734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DA15-08BF-4327-B3E5-1303B01920E2}">
      <dsp:nvSpPr>
        <dsp:cNvPr id="0" name=""/>
        <dsp:cNvSpPr/>
      </dsp:nvSpPr>
      <dsp:spPr>
        <a:xfrm rot="5400000">
          <a:off x="2246720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2478290" y="182744"/>
        <a:ext cx="691390" cy="794703"/>
      </dsp:txXfrm>
    </dsp:sp>
    <dsp:sp modelId="{323920E1-4B40-411C-A29A-32E6FD1DA3C9}">
      <dsp:nvSpPr>
        <dsp:cNvPr id="0" name=""/>
        <dsp:cNvSpPr/>
      </dsp:nvSpPr>
      <dsp:spPr>
        <a:xfrm>
          <a:off x="3356687" y="233736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Running Out of Hot Water</a:t>
          </a:r>
        </a:p>
      </dsp:txBody>
      <dsp:txXfrm>
        <a:off x="3356687" y="233736"/>
        <a:ext cx="1288457" cy="692718"/>
      </dsp:txXfrm>
    </dsp:sp>
    <dsp:sp modelId="{62C7BB6E-8AF8-4E12-8D28-587480A181D6}">
      <dsp:nvSpPr>
        <dsp:cNvPr id="0" name=""/>
        <dsp:cNvSpPr/>
      </dsp:nvSpPr>
      <dsp:spPr>
        <a:xfrm rot="5400000">
          <a:off x="1161922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182744"/>
        <a:ext cx="691390" cy="794703"/>
      </dsp:txXfrm>
    </dsp:sp>
    <dsp:sp modelId="{1360DCEB-BEB5-4C2B-847B-2F1AA145ECB7}">
      <dsp:nvSpPr>
        <dsp:cNvPr id="0" name=""/>
        <dsp:cNvSpPr/>
      </dsp:nvSpPr>
      <dsp:spPr>
        <a:xfrm rot="5400000">
          <a:off x="1702243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933813" y="1162711"/>
        <a:ext cx="691390" cy="794703"/>
      </dsp:txXfrm>
    </dsp:sp>
    <dsp:sp modelId="{62D1FBE2-F8A3-45AD-BB74-CC8A4B4CF355}">
      <dsp:nvSpPr>
        <dsp:cNvPr id="0" name=""/>
        <dsp:cNvSpPr/>
      </dsp:nvSpPr>
      <dsp:spPr>
        <a:xfrm>
          <a:off x="488830" y="1213703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Inconsistent Temperature</a:t>
          </a:r>
        </a:p>
      </dsp:txBody>
      <dsp:txXfrm>
        <a:off x="488830" y="1213703"/>
        <a:ext cx="1246894" cy="692718"/>
      </dsp:txXfrm>
    </dsp:sp>
    <dsp:sp modelId="{B2B2508F-520A-43A7-A272-5DADE1AAC1AE}">
      <dsp:nvSpPr>
        <dsp:cNvPr id="0" name=""/>
        <dsp:cNvSpPr/>
      </dsp:nvSpPr>
      <dsp:spPr>
        <a:xfrm rot="5400000">
          <a:off x="2787041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1162711"/>
        <a:ext cx="691390" cy="794703"/>
      </dsp:txXfrm>
    </dsp:sp>
    <dsp:sp modelId="{11CC9EAC-782D-4FFC-ADD6-79DAF5716AA0}">
      <dsp:nvSpPr>
        <dsp:cNvPr id="0" name=""/>
        <dsp:cNvSpPr/>
      </dsp:nvSpPr>
      <dsp:spPr>
        <a:xfrm rot="5400000">
          <a:off x="2246720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  <a:endParaRPr lang="en-US" sz="3800" kern="1200" dirty="0"/>
        </a:p>
      </dsp:txBody>
      <dsp:txXfrm rot="-5400000">
        <a:off x="2478290" y="2142677"/>
        <a:ext cx="691390" cy="794703"/>
      </dsp:txXfrm>
    </dsp:sp>
    <dsp:sp modelId="{137A9648-9DAE-410C-8157-774E822A3428}">
      <dsp:nvSpPr>
        <dsp:cNvPr id="0" name=""/>
        <dsp:cNvSpPr/>
      </dsp:nvSpPr>
      <dsp:spPr>
        <a:xfrm>
          <a:off x="3356687" y="2193669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Rising Energy Costs</a:t>
          </a:r>
        </a:p>
      </dsp:txBody>
      <dsp:txXfrm>
        <a:off x="3356687" y="2193669"/>
        <a:ext cx="1288457" cy="692718"/>
      </dsp:txXfrm>
    </dsp:sp>
    <dsp:sp modelId="{3ECDD6E5-1041-4E2A-860A-1FFE82690D4D}">
      <dsp:nvSpPr>
        <dsp:cNvPr id="0" name=""/>
        <dsp:cNvSpPr/>
      </dsp:nvSpPr>
      <dsp:spPr>
        <a:xfrm rot="5400000">
          <a:off x="1161922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2142677"/>
        <a:ext cx="691390" cy="794703"/>
      </dsp:txXfrm>
    </dsp:sp>
    <dsp:sp modelId="{D2678BFA-D506-4342-94A2-E4812FDA37B0}">
      <dsp:nvSpPr>
        <dsp:cNvPr id="0" name=""/>
        <dsp:cNvSpPr/>
      </dsp:nvSpPr>
      <dsp:spPr>
        <a:xfrm rot="5400000">
          <a:off x="1702243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 rot="-5400000">
        <a:off x="1933813" y="3122644"/>
        <a:ext cx="691390" cy="794703"/>
      </dsp:txXfrm>
    </dsp:sp>
    <dsp:sp modelId="{E24CDF39-7A51-4B1D-B849-6733AE30B66E}">
      <dsp:nvSpPr>
        <dsp:cNvPr id="0" name=""/>
        <dsp:cNvSpPr/>
      </dsp:nvSpPr>
      <dsp:spPr>
        <a:xfrm>
          <a:off x="488830" y="3173635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Space Constraints</a:t>
          </a:r>
        </a:p>
      </dsp:txBody>
      <dsp:txXfrm>
        <a:off x="488830" y="3173635"/>
        <a:ext cx="1246894" cy="692718"/>
      </dsp:txXfrm>
    </dsp:sp>
    <dsp:sp modelId="{9A960214-30A7-4AC9-BF92-4C3F87E21DC7}">
      <dsp:nvSpPr>
        <dsp:cNvPr id="0" name=""/>
        <dsp:cNvSpPr/>
      </dsp:nvSpPr>
      <dsp:spPr>
        <a:xfrm rot="5400000">
          <a:off x="2787041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3122644"/>
        <a:ext cx="691390" cy="794703"/>
      </dsp:txXfrm>
    </dsp:sp>
    <dsp:sp modelId="{125FC20E-824E-4547-8E11-99FBF6FE3D3C}">
      <dsp:nvSpPr>
        <dsp:cNvPr id="0" name=""/>
        <dsp:cNvSpPr/>
      </dsp:nvSpPr>
      <dsp:spPr>
        <a:xfrm rot="5400000">
          <a:off x="2246720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5</a:t>
          </a:r>
        </a:p>
      </dsp:txBody>
      <dsp:txXfrm rot="-5400000">
        <a:off x="2478290" y="4102610"/>
        <a:ext cx="691390" cy="794703"/>
      </dsp:txXfrm>
    </dsp:sp>
    <dsp:sp modelId="{EE1647CF-3CCB-41CE-B706-525A447B7FD6}">
      <dsp:nvSpPr>
        <dsp:cNvPr id="0" name=""/>
        <dsp:cNvSpPr/>
      </dsp:nvSpPr>
      <dsp:spPr>
        <a:xfrm>
          <a:off x="3356687" y="4153602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EC7060"/>
              </a:solidFill>
            </a:rPr>
            <a:t>System Complexity</a:t>
          </a:r>
        </a:p>
      </dsp:txBody>
      <dsp:txXfrm>
        <a:off x="3356687" y="4153602"/>
        <a:ext cx="1288457" cy="692718"/>
      </dsp:txXfrm>
    </dsp:sp>
    <dsp:sp modelId="{F2BCF1DD-BB27-4F64-AF23-3FDD537D82D5}">
      <dsp:nvSpPr>
        <dsp:cNvPr id="0" name=""/>
        <dsp:cNvSpPr/>
      </dsp:nvSpPr>
      <dsp:spPr>
        <a:xfrm rot="5400000">
          <a:off x="1161922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4102610"/>
        <a:ext cx="691390" cy="7947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6E1C-1168-48A6-BA92-5DBBA2D4C81C}">
      <dsp:nvSpPr>
        <dsp:cNvPr id="0" name=""/>
        <dsp:cNvSpPr/>
      </dsp:nvSpPr>
      <dsp:spPr>
        <a:xfrm>
          <a:off x="0" y="1852"/>
          <a:ext cx="3886201" cy="849420"/>
        </a:xfrm>
        <a:prstGeom prst="roundRect">
          <a:avLst/>
        </a:prstGeom>
        <a:solidFill>
          <a:srgbClr val="092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+mj-lt"/>
            </a:rPr>
            <a:t>Impact:</a:t>
          </a:r>
        </a:p>
      </dsp:txBody>
      <dsp:txXfrm>
        <a:off x="41465" y="43317"/>
        <a:ext cx="3803271" cy="766490"/>
      </dsp:txXfrm>
    </dsp:sp>
    <dsp:sp modelId="{B5E3D195-3E26-4249-B569-532CB539FCAE}">
      <dsp:nvSpPr>
        <dsp:cNvPr id="0" name=""/>
        <dsp:cNvSpPr/>
      </dsp:nvSpPr>
      <dsp:spPr>
        <a:xfrm>
          <a:off x="0" y="851272"/>
          <a:ext cx="3886201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j-lt"/>
            </a:rPr>
            <a:t>Harder to service
More things that can break</a:t>
          </a:r>
        </a:p>
      </dsp:txBody>
      <dsp:txXfrm>
        <a:off x="0" y="851272"/>
        <a:ext cx="3886201" cy="13662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B81D3-68FF-41AE-A1FD-35E55D502880}">
      <dsp:nvSpPr>
        <dsp:cNvPr id="0" name=""/>
        <dsp:cNvSpPr/>
      </dsp:nvSpPr>
      <dsp:spPr>
        <a:xfrm>
          <a:off x="2553037" y="443"/>
          <a:ext cx="2565750" cy="1026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High AFUE</a:t>
          </a:r>
        </a:p>
      </dsp:txBody>
      <dsp:txXfrm>
        <a:off x="3066187" y="443"/>
        <a:ext cx="1539450" cy="1026300"/>
      </dsp:txXfrm>
    </dsp:sp>
    <dsp:sp modelId="{074E3565-5FB3-41CC-B803-62B52D629C65}">
      <dsp:nvSpPr>
        <dsp:cNvPr id="0" name=""/>
        <dsp:cNvSpPr/>
      </dsp:nvSpPr>
      <dsp:spPr>
        <a:xfrm>
          <a:off x="4785240" y="87678"/>
          <a:ext cx="2129572" cy="8518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Lower monthly bills</a:t>
          </a:r>
        </a:p>
      </dsp:txBody>
      <dsp:txXfrm>
        <a:off x="5211155" y="87678"/>
        <a:ext cx="1277743" cy="851829"/>
      </dsp:txXfrm>
    </dsp:sp>
    <dsp:sp modelId="{3908D6BA-CA32-4821-82E3-1A81C9CCD979}">
      <dsp:nvSpPr>
        <dsp:cNvPr id="0" name=""/>
        <dsp:cNvSpPr/>
      </dsp:nvSpPr>
      <dsp:spPr>
        <a:xfrm>
          <a:off x="2553037" y="1170425"/>
          <a:ext cx="2565750" cy="1026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Compact design</a:t>
          </a:r>
        </a:p>
      </dsp:txBody>
      <dsp:txXfrm>
        <a:off x="3066187" y="1170425"/>
        <a:ext cx="1539450" cy="1026300"/>
      </dsp:txXfrm>
    </dsp:sp>
    <dsp:sp modelId="{7E2AB9D7-97D0-4D65-8300-216648213524}">
      <dsp:nvSpPr>
        <dsp:cNvPr id="0" name=""/>
        <dsp:cNvSpPr/>
      </dsp:nvSpPr>
      <dsp:spPr>
        <a:xfrm>
          <a:off x="4785240" y="1257660"/>
          <a:ext cx="2129572" cy="8518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More usable space</a:t>
          </a:r>
        </a:p>
      </dsp:txBody>
      <dsp:txXfrm>
        <a:off x="5211155" y="1257660"/>
        <a:ext cx="1277743" cy="851829"/>
      </dsp:txXfrm>
    </dsp:sp>
    <dsp:sp modelId="{64743DA3-DA49-4532-AAEF-84E6684F3312}">
      <dsp:nvSpPr>
        <dsp:cNvPr id="0" name=""/>
        <dsp:cNvSpPr/>
      </dsp:nvSpPr>
      <dsp:spPr>
        <a:xfrm>
          <a:off x="2553037" y="2340407"/>
          <a:ext cx="2565750" cy="1026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Superior Stainless Steel heat exchangers</a:t>
          </a:r>
        </a:p>
      </dsp:txBody>
      <dsp:txXfrm>
        <a:off x="3066187" y="2340407"/>
        <a:ext cx="1539450" cy="1026300"/>
      </dsp:txXfrm>
    </dsp:sp>
    <dsp:sp modelId="{9B633DE4-12F8-4045-AC24-6DB05403901C}">
      <dsp:nvSpPr>
        <dsp:cNvPr id="0" name=""/>
        <dsp:cNvSpPr/>
      </dsp:nvSpPr>
      <dsp:spPr>
        <a:xfrm>
          <a:off x="4785240" y="2427643"/>
          <a:ext cx="2129572" cy="8518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Longevity &amp; reliability</a:t>
          </a:r>
        </a:p>
      </dsp:txBody>
      <dsp:txXfrm>
        <a:off x="5211155" y="2427643"/>
        <a:ext cx="1277743" cy="851829"/>
      </dsp:txXfrm>
    </dsp:sp>
    <dsp:sp modelId="{D716E107-B436-4CAC-B587-EF2CF124E70B}">
      <dsp:nvSpPr>
        <dsp:cNvPr id="0" name=""/>
        <dsp:cNvSpPr/>
      </dsp:nvSpPr>
      <dsp:spPr>
        <a:xfrm>
          <a:off x="2553037" y="3510389"/>
          <a:ext cx="2565750" cy="10263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Simultaneous Performance</a:t>
          </a:r>
        </a:p>
      </dsp:txBody>
      <dsp:txXfrm>
        <a:off x="3066187" y="3510389"/>
        <a:ext cx="1539450" cy="1026300"/>
      </dsp:txXfrm>
    </dsp:sp>
    <dsp:sp modelId="{2E682491-1166-4168-A521-1005DEF50AB1}">
      <dsp:nvSpPr>
        <dsp:cNvPr id="0" name=""/>
        <dsp:cNvSpPr/>
      </dsp:nvSpPr>
      <dsp:spPr>
        <a:xfrm>
          <a:off x="4785240" y="3597625"/>
          <a:ext cx="2129572" cy="85182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Uninterrupted Comfort</a:t>
          </a:r>
          <a:endParaRPr lang="en-US" sz="1900" kern="1200" dirty="0"/>
        </a:p>
      </dsp:txBody>
      <dsp:txXfrm>
        <a:off x="5211155" y="3597625"/>
        <a:ext cx="1277743" cy="85182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0A084-9FF8-41EE-8D63-A81670AC6E4F}">
      <dsp:nvSpPr>
        <dsp:cNvPr id="0" name=""/>
        <dsp:cNvSpPr/>
      </dsp:nvSpPr>
      <dsp:spPr>
        <a:xfrm rot="10800000">
          <a:off x="2073137" y="606"/>
          <a:ext cx="6916864" cy="132367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705" tIns="137160" rIns="256032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Homeowner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comfort, savings, peace of mind</a:t>
          </a:r>
        </a:p>
      </dsp:txBody>
      <dsp:txXfrm rot="10800000">
        <a:off x="2404056" y="606"/>
        <a:ext cx="6585945" cy="1323677"/>
      </dsp:txXfrm>
    </dsp:sp>
    <dsp:sp modelId="{DE9B4BD4-D041-4B02-A33B-B2935D35857C}">
      <dsp:nvSpPr>
        <dsp:cNvPr id="0" name=""/>
        <dsp:cNvSpPr/>
      </dsp:nvSpPr>
      <dsp:spPr>
        <a:xfrm>
          <a:off x="1411298" y="606"/>
          <a:ext cx="1323677" cy="132367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7E5F8-C8D4-4EB7-9CDA-2B1B77A3A4CC}">
      <dsp:nvSpPr>
        <dsp:cNvPr id="0" name=""/>
        <dsp:cNvSpPr/>
      </dsp:nvSpPr>
      <dsp:spPr>
        <a:xfrm rot="10800000">
          <a:off x="2073137" y="1719411"/>
          <a:ext cx="6916864" cy="132367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705" tIns="137160" rIns="256032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Contractor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simple install, fewer callbacks</a:t>
          </a:r>
        </a:p>
      </dsp:txBody>
      <dsp:txXfrm rot="10800000">
        <a:off x="2404056" y="1719411"/>
        <a:ext cx="6585945" cy="1323677"/>
      </dsp:txXfrm>
    </dsp:sp>
    <dsp:sp modelId="{36C18A19-27B1-43E3-90B0-F1B80A06A1F9}">
      <dsp:nvSpPr>
        <dsp:cNvPr id="0" name=""/>
        <dsp:cNvSpPr/>
      </dsp:nvSpPr>
      <dsp:spPr>
        <a:xfrm>
          <a:off x="1411298" y="1719411"/>
          <a:ext cx="1323677" cy="132367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C0D49-78FE-412D-9D03-EA698925DC29}">
      <dsp:nvSpPr>
        <dsp:cNvPr id="0" name=""/>
        <dsp:cNvSpPr/>
      </dsp:nvSpPr>
      <dsp:spPr>
        <a:xfrm rot="10800000">
          <a:off x="2073137" y="3438216"/>
          <a:ext cx="6916864" cy="132367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705" tIns="137160" rIns="256032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Builder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cost‑effective, compact, code‑friendly</a:t>
          </a:r>
        </a:p>
      </dsp:txBody>
      <dsp:txXfrm rot="10800000">
        <a:off x="2404056" y="3438216"/>
        <a:ext cx="6585945" cy="1323677"/>
      </dsp:txXfrm>
    </dsp:sp>
    <dsp:sp modelId="{40D75257-91B6-4741-B2DB-39B65DE232DC}">
      <dsp:nvSpPr>
        <dsp:cNvPr id="0" name=""/>
        <dsp:cNvSpPr/>
      </dsp:nvSpPr>
      <dsp:spPr>
        <a:xfrm>
          <a:off x="1411298" y="3438216"/>
          <a:ext cx="1323677" cy="132367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8DAC0-2E1D-4469-8AF4-43DB902BF58C}">
      <dsp:nvSpPr>
        <dsp:cNvPr id="0" name=""/>
        <dsp:cNvSpPr/>
      </dsp:nvSpPr>
      <dsp:spPr>
        <a:xfrm>
          <a:off x="3572473" y="0"/>
          <a:ext cx="5047053" cy="504705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93F2A-CC6D-46FA-82E7-CA9A208D0480}">
      <dsp:nvSpPr>
        <dsp:cNvPr id="0" name=""/>
        <dsp:cNvSpPr/>
      </dsp:nvSpPr>
      <dsp:spPr>
        <a:xfrm>
          <a:off x="3900531" y="328058"/>
          <a:ext cx="2018821" cy="201882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Not enough hot water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Confirm sizing
Explain realistic capacity
Add an EZ Model</a:t>
          </a:r>
        </a:p>
      </dsp:txBody>
      <dsp:txXfrm>
        <a:off x="3999082" y="426609"/>
        <a:ext cx="1821719" cy="1821719"/>
      </dsp:txXfrm>
    </dsp:sp>
    <dsp:sp modelId="{AECBBF5B-D72A-49DD-9D15-233DDCA6CCB2}">
      <dsp:nvSpPr>
        <dsp:cNvPr id="0" name=""/>
        <dsp:cNvSpPr/>
      </dsp:nvSpPr>
      <dsp:spPr>
        <a:xfrm>
          <a:off x="6272646" y="328058"/>
          <a:ext cx="2018821" cy="2018821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Too expensive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Compare total installed cost
Highlight energy savings &amp; rebates</a:t>
          </a:r>
        </a:p>
      </dsp:txBody>
      <dsp:txXfrm>
        <a:off x="6371197" y="426609"/>
        <a:ext cx="1821719" cy="1821719"/>
      </dsp:txXfrm>
    </dsp:sp>
    <dsp:sp modelId="{36191B4E-E12B-4B5F-8280-EABDFED26902}">
      <dsp:nvSpPr>
        <dsp:cNvPr id="0" name=""/>
        <dsp:cNvSpPr/>
      </dsp:nvSpPr>
      <dsp:spPr>
        <a:xfrm>
          <a:off x="3900531" y="2700173"/>
          <a:ext cx="2018821" cy="2018821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Complicated install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Pre‑assembled components
Contractor‑focused design</a:t>
          </a:r>
        </a:p>
      </dsp:txBody>
      <dsp:txXfrm>
        <a:off x="3999082" y="2798724"/>
        <a:ext cx="1821719" cy="1821719"/>
      </dsp:txXfrm>
    </dsp:sp>
    <dsp:sp modelId="{5E8AA622-98B5-4A8A-AE10-744BF92F6A43}">
      <dsp:nvSpPr>
        <dsp:cNvPr id="0" name=""/>
        <dsp:cNvSpPr/>
      </dsp:nvSpPr>
      <dsp:spPr>
        <a:xfrm>
          <a:off x="6272646" y="2700173"/>
          <a:ext cx="2018821" cy="2018821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Maintenance concerns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Simple annual service
Long‑term reliability story</a:t>
          </a:r>
        </a:p>
      </dsp:txBody>
      <dsp:txXfrm>
        <a:off x="6371197" y="2798724"/>
        <a:ext cx="1821719" cy="18217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2E54A-AF06-4ED7-84BF-2DB6F565B699}">
      <dsp:nvSpPr>
        <dsp:cNvPr id="0" name=""/>
        <dsp:cNvSpPr/>
      </dsp:nvSpPr>
      <dsp:spPr>
        <a:xfrm>
          <a:off x="9185874" y="1010881"/>
          <a:ext cx="2678159" cy="26782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E7FE6-E84A-48F9-B061-7D5399D40F62}">
      <dsp:nvSpPr>
        <dsp:cNvPr id="0" name=""/>
        <dsp:cNvSpPr/>
      </dsp:nvSpPr>
      <dsp:spPr>
        <a:xfrm>
          <a:off x="9275452" y="1100174"/>
          <a:ext cx="2500151" cy="24997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Payback over system lifespan, not just </a:t>
          </a:r>
          <a:r>
            <a:rPr lang="en-US" sz="2600" kern="1200"/>
            <a:t>day one</a:t>
          </a:r>
          <a:endParaRPr lang="en-US" sz="2600" kern="1200" dirty="0"/>
        </a:p>
      </dsp:txBody>
      <dsp:txXfrm>
        <a:off x="9632616" y="1457342"/>
        <a:ext cx="1785822" cy="1785374"/>
      </dsp:txXfrm>
    </dsp:sp>
    <dsp:sp modelId="{41717061-7A74-4D51-8CF7-F90C12BF4CB4}">
      <dsp:nvSpPr>
        <dsp:cNvPr id="0" name=""/>
        <dsp:cNvSpPr/>
      </dsp:nvSpPr>
      <dsp:spPr>
        <a:xfrm rot="2700000">
          <a:off x="6406630" y="1010693"/>
          <a:ext cx="2678203" cy="2678203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CB673-F7B3-49C5-A0FE-A0FB9450CB77}">
      <dsp:nvSpPr>
        <dsp:cNvPr id="0" name=""/>
        <dsp:cNvSpPr/>
      </dsp:nvSpPr>
      <dsp:spPr>
        <a:xfrm>
          <a:off x="6507714" y="1100174"/>
          <a:ext cx="2500151" cy="24997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Rebates and efficiency incentives</a:t>
          </a:r>
        </a:p>
      </dsp:txBody>
      <dsp:txXfrm>
        <a:off x="6864879" y="1457342"/>
        <a:ext cx="1785822" cy="1785374"/>
      </dsp:txXfrm>
    </dsp:sp>
    <dsp:sp modelId="{7BFD48C7-F9F7-4B22-917E-8548B03CF02E}">
      <dsp:nvSpPr>
        <dsp:cNvPr id="0" name=""/>
        <dsp:cNvSpPr/>
      </dsp:nvSpPr>
      <dsp:spPr>
        <a:xfrm rot="2700000">
          <a:off x="3650377" y="1010693"/>
          <a:ext cx="2678203" cy="2678203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C8233-83CD-4542-9070-68BA03782047}">
      <dsp:nvSpPr>
        <dsp:cNvPr id="0" name=""/>
        <dsp:cNvSpPr/>
      </dsp:nvSpPr>
      <dsp:spPr>
        <a:xfrm>
          <a:off x="3739977" y="1100174"/>
          <a:ext cx="2500151" cy="24997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Reduced venting, equipment,  and footprint costs</a:t>
          </a:r>
        </a:p>
      </dsp:txBody>
      <dsp:txXfrm>
        <a:off x="4097141" y="1457342"/>
        <a:ext cx="1785822" cy="1785374"/>
      </dsp:txXfrm>
    </dsp:sp>
    <dsp:sp modelId="{F621C5D3-F888-4E4D-B351-751A0D5C9BDE}">
      <dsp:nvSpPr>
        <dsp:cNvPr id="0" name=""/>
        <dsp:cNvSpPr/>
      </dsp:nvSpPr>
      <dsp:spPr>
        <a:xfrm rot="2700000">
          <a:off x="882639" y="1010693"/>
          <a:ext cx="2678203" cy="2678203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125C6-40D5-4A7C-86A4-882C12609CDB}">
      <dsp:nvSpPr>
        <dsp:cNvPr id="0" name=""/>
        <dsp:cNvSpPr/>
      </dsp:nvSpPr>
      <dsp:spPr>
        <a:xfrm>
          <a:off x="972239" y="1100174"/>
          <a:ext cx="2500151" cy="24997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Lower operating cost vs </a:t>
          </a:r>
          <a:r>
            <a:rPr lang="en-US" sz="2600" kern="1200"/>
            <a:t>traditional systems</a:t>
          </a:r>
          <a:endParaRPr lang="en-US" sz="2600" kern="1200" dirty="0"/>
        </a:p>
      </dsp:txBody>
      <dsp:txXfrm>
        <a:off x="1329404" y="1457342"/>
        <a:ext cx="1785822" cy="1785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550D9-DAF6-423E-B63B-0F742E3E1D40}">
      <dsp:nvSpPr>
        <dsp:cNvPr id="0" name=""/>
        <dsp:cNvSpPr/>
      </dsp:nvSpPr>
      <dsp:spPr>
        <a:xfrm>
          <a:off x="0" y="1988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Heating Control Settings</a:t>
          </a:r>
        </a:p>
      </dsp:txBody>
      <dsp:txXfrm>
        <a:off x="28557" y="48441"/>
        <a:ext cx="8227350" cy="527886"/>
      </dsp:txXfrm>
    </dsp:sp>
    <dsp:sp modelId="{2E56E86A-B292-4AFA-83A7-89CE4B706B3A}">
      <dsp:nvSpPr>
        <dsp:cNvPr id="0" name=""/>
        <dsp:cNvSpPr/>
      </dsp:nvSpPr>
      <dsp:spPr>
        <a:xfrm>
          <a:off x="0" y="604884"/>
          <a:ext cx="8284464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03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1. Standard (Manual Heating Settings) most common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2. Outdoor Reset Control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3. External Control (0-10 V) not common </a:t>
          </a:r>
        </a:p>
      </dsp:txBody>
      <dsp:txXfrm>
        <a:off x="0" y="604884"/>
        <a:ext cx="8284464" cy="983250"/>
      </dsp:txXfrm>
    </dsp:sp>
    <dsp:sp modelId="{70250ACB-8F7F-477F-9C7F-5C5FC08C9E25}">
      <dsp:nvSpPr>
        <dsp:cNvPr id="0" name=""/>
        <dsp:cNvSpPr/>
      </dsp:nvSpPr>
      <dsp:spPr>
        <a:xfrm>
          <a:off x="0" y="158813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User Mode – 5 Options</a:t>
          </a:r>
        </a:p>
      </dsp:txBody>
      <dsp:txXfrm>
        <a:off x="28557" y="1616691"/>
        <a:ext cx="8227350" cy="527886"/>
      </dsp:txXfrm>
    </dsp:sp>
    <dsp:sp modelId="{1E0DC413-0750-41A6-A63F-15AB49ADC541}">
      <dsp:nvSpPr>
        <dsp:cNvPr id="0" name=""/>
        <dsp:cNvSpPr/>
      </dsp:nvSpPr>
      <dsp:spPr>
        <a:xfrm>
          <a:off x="0" y="224513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Installer Mode – </a:t>
          </a:r>
          <a:r>
            <a:rPr lang="en-US" sz="2500" kern="1200"/>
            <a:t>19 Options</a:t>
          </a:r>
          <a:endParaRPr lang="en-US" sz="2500" kern="1200" dirty="0"/>
        </a:p>
      </dsp:txBody>
      <dsp:txXfrm>
        <a:off x="28557" y="2273691"/>
        <a:ext cx="8227350" cy="527886"/>
      </dsp:txXfrm>
    </dsp:sp>
    <dsp:sp modelId="{56F73935-5E29-4464-BBDC-B9F612E8700F}">
      <dsp:nvSpPr>
        <dsp:cNvPr id="0" name=""/>
        <dsp:cNvSpPr/>
      </dsp:nvSpPr>
      <dsp:spPr>
        <a:xfrm>
          <a:off x="0" y="290213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Maintenance Mode</a:t>
          </a:r>
        </a:p>
      </dsp:txBody>
      <dsp:txXfrm>
        <a:off x="28557" y="2930691"/>
        <a:ext cx="8227350" cy="527886"/>
      </dsp:txXfrm>
    </dsp:sp>
    <dsp:sp modelId="{AB48A8D0-099F-449A-9C2B-7689CFA2CB35}">
      <dsp:nvSpPr>
        <dsp:cNvPr id="0" name=""/>
        <dsp:cNvSpPr/>
      </dsp:nvSpPr>
      <dsp:spPr>
        <a:xfrm>
          <a:off x="0" y="355913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Diagnostic Mode – 3 Options</a:t>
          </a:r>
        </a:p>
      </dsp:txBody>
      <dsp:txXfrm>
        <a:off x="28557" y="3587691"/>
        <a:ext cx="8227350" cy="527886"/>
      </dsp:txXfrm>
    </dsp:sp>
    <dsp:sp modelId="{C941FA6B-80D5-48F3-8EA6-A722217AAD6C}">
      <dsp:nvSpPr>
        <dsp:cNvPr id="0" name=""/>
        <dsp:cNvSpPr/>
      </dsp:nvSpPr>
      <dsp:spPr>
        <a:xfrm>
          <a:off x="0" y="4216134"/>
          <a:ext cx="8284464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Pre-Heat Timer Setting</a:t>
          </a:r>
          <a:endParaRPr lang="en-US" sz="2500" kern="1200" dirty="0"/>
        </a:p>
      </dsp:txBody>
      <dsp:txXfrm>
        <a:off x="28557" y="4244691"/>
        <a:ext cx="8227350" cy="5278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7BB19-1908-424A-A6F3-2031FE403944}">
      <dsp:nvSpPr>
        <dsp:cNvPr id="0" name=""/>
        <dsp:cNvSpPr/>
      </dsp:nvSpPr>
      <dsp:spPr>
        <a:xfrm>
          <a:off x="1886" y="546426"/>
          <a:ext cx="2610445" cy="9945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Discovery – Understand Before You Sell</a:t>
          </a:r>
        </a:p>
      </dsp:txBody>
      <dsp:txXfrm>
        <a:off x="499164" y="546426"/>
        <a:ext cx="1615890" cy="994555"/>
      </dsp:txXfrm>
    </dsp:sp>
    <dsp:sp modelId="{59B18938-93A9-4F16-946E-D93D6E1885E2}">
      <dsp:nvSpPr>
        <dsp:cNvPr id="0" name=""/>
        <dsp:cNvSpPr/>
      </dsp:nvSpPr>
      <dsp:spPr>
        <a:xfrm>
          <a:off x="1886" y="1665302"/>
          <a:ext cx="2088356" cy="12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Identify the application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Understand current system pain points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Document system details</a:t>
          </a:r>
        </a:p>
      </dsp:txBody>
      <dsp:txXfrm>
        <a:off x="1886" y="1665302"/>
        <a:ext cx="2088356" cy="1275750"/>
      </dsp:txXfrm>
    </dsp:sp>
    <dsp:sp modelId="{3B51A607-EAC8-41F0-8CD5-91F8692EC6C0}">
      <dsp:nvSpPr>
        <dsp:cNvPr id="0" name=""/>
        <dsp:cNvSpPr/>
      </dsp:nvSpPr>
      <dsp:spPr>
        <a:xfrm>
          <a:off x="2396332" y="546426"/>
          <a:ext cx="2610445" cy="994555"/>
        </a:xfrm>
        <a:prstGeom prst="chevron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Qualification – Is This a Real Opportunity?</a:t>
          </a:r>
        </a:p>
      </dsp:txBody>
      <dsp:txXfrm>
        <a:off x="2893610" y="546426"/>
        <a:ext cx="1615890" cy="994555"/>
      </dsp:txXfrm>
    </dsp:sp>
    <dsp:sp modelId="{B1CD43BC-4CA2-4CD1-8C54-2B2DAA1E9E5B}">
      <dsp:nvSpPr>
        <dsp:cNvPr id="0" name=""/>
        <dsp:cNvSpPr/>
      </dsp:nvSpPr>
      <dsp:spPr>
        <a:xfrm>
          <a:off x="2396332" y="1665302"/>
          <a:ext cx="2088356" cy="12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Identify potential barriers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Establish timeline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Evaluate application fit for a combi solution</a:t>
          </a:r>
        </a:p>
      </dsp:txBody>
      <dsp:txXfrm>
        <a:off x="2396332" y="1665302"/>
        <a:ext cx="2088356" cy="1275750"/>
      </dsp:txXfrm>
    </dsp:sp>
    <dsp:sp modelId="{81B2EC2D-AE3C-4BA5-B60F-D278015EEC92}">
      <dsp:nvSpPr>
        <dsp:cNvPr id="0" name=""/>
        <dsp:cNvSpPr/>
      </dsp:nvSpPr>
      <dsp:spPr>
        <a:xfrm>
          <a:off x="4790777" y="546426"/>
          <a:ext cx="2610445" cy="994555"/>
        </a:xfrm>
        <a:prstGeom prst="chevron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Product Match – Engineer the Right Solution</a:t>
          </a:r>
        </a:p>
      </dsp:txBody>
      <dsp:txXfrm>
        <a:off x="5288055" y="546426"/>
        <a:ext cx="1615890" cy="994555"/>
      </dsp:txXfrm>
    </dsp:sp>
    <dsp:sp modelId="{94BB5F58-1972-4354-B5F5-CB29C71915A9}">
      <dsp:nvSpPr>
        <dsp:cNvPr id="0" name=""/>
        <dsp:cNvSpPr/>
      </dsp:nvSpPr>
      <dsp:spPr>
        <a:xfrm>
          <a:off x="4790777" y="1665302"/>
          <a:ext cx="2088356" cy="12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Match features to needs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Address installation considerations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Position differentiation</a:t>
          </a:r>
        </a:p>
      </dsp:txBody>
      <dsp:txXfrm>
        <a:off x="4790777" y="1665302"/>
        <a:ext cx="2088356" cy="1275750"/>
      </dsp:txXfrm>
    </dsp:sp>
    <dsp:sp modelId="{CBA32974-C31B-42BA-8BFD-81223C158C6B}">
      <dsp:nvSpPr>
        <dsp:cNvPr id="0" name=""/>
        <dsp:cNvSpPr/>
      </dsp:nvSpPr>
      <dsp:spPr>
        <a:xfrm>
          <a:off x="7185222" y="546426"/>
          <a:ext cx="2610445" cy="994555"/>
        </a:xfrm>
        <a:prstGeom prst="chevron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Value Presentation – Sell Outcomes, Not Equipment</a:t>
          </a:r>
        </a:p>
      </dsp:txBody>
      <dsp:txXfrm>
        <a:off x="7682500" y="546426"/>
        <a:ext cx="1615890" cy="994555"/>
      </dsp:txXfrm>
    </dsp:sp>
    <dsp:sp modelId="{CBD97561-182B-44EE-B4CB-B87A0EC5EE78}">
      <dsp:nvSpPr>
        <dsp:cNvPr id="0" name=""/>
        <dsp:cNvSpPr/>
      </dsp:nvSpPr>
      <dsp:spPr>
        <a:xfrm>
          <a:off x="7185222" y="1665302"/>
          <a:ext cx="2088356" cy="12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Tie features directly to their pain points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Quantify benefits where possible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Pre-handle objections</a:t>
          </a:r>
        </a:p>
      </dsp:txBody>
      <dsp:txXfrm>
        <a:off x="7185222" y="1665302"/>
        <a:ext cx="2088356" cy="1275750"/>
      </dsp:txXfrm>
    </dsp:sp>
    <dsp:sp modelId="{5E0A5F89-D204-4947-9FAC-643F9968A10D}">
      <dsp:nvSpPr>
        <dsp:cNvPr id="0" name=""/>
        <dsp:cNvSpPr/>
      </dsp:nvSpPr>
      <dsp:spPr>
        <a:xfrm>
          <a:off x="9579667" y="546426"/>
          <a:ext cx="2610445" cy="994555"/>
        </a:xfrm>
        <a:prstGeom prst="chevron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Confident Close – Guide the Decision</a:t>
          </a:r>
        </a:p>
      </dsp:txBody>
      <dsp:txXfrm>
        <a:off x="10076945" y="546426"/>
        <a:ext cx="1615890" cy="994555"/>
      </dsp:txXfrm>
    </dsp:sp>
    <dsp:sp modelId="{6E6C6F75-6FCE-4C16-BAFB-812CE7EA9D31}">
      <dsp:nvSpPr>
        <dsp:cNvPr id="0" name=""/>
        <dsp:cNvSpPr/>
      </dsp:nvSpPr>
      <dsp:spPr>
        <a:xfrm>
          <a:off x="9579667" y="1665302"/>
          <a:ext cx="2088356" cy="127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Summarize alignment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 urgency (when appropriate)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Define next steps</a:t>
          </a:r>
        </a:p>
      </dsp:txBody>
      <dsp:txXfrm>
        <a:off x="9579667" y="1665302"/>
        <a:ext cx="2088356" cy="1275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67D7A-7D39-48DD-A52C-344C3986A12B}">
      <dsp:nvSpPr>
        <dsp:cNvPr id="0" name=""/>
        <dsp:cNvSpPr/>
      </dsp:nvSpPr>
      <dsp:spPr>
        <a:xfrm>
          <a:off x="3694" y="47760"/>
          <a:ext cx="3602533" cy="7077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+mj-lt"/>
            </a:rPr>
            <a:t>Direct Vent (2 Pipes: Exhausting Outdoor and Pulling Intake Outdoor Clean Air) –                 </a:t>
          </a:r>
          <a:r>
            <a:rPr lang="en-US" sz="1300" b="1" kern="1200" dirty="0">
              <a:solidFill>
                <a:srgbClr val="FFFF00"/>
              </a:solidFill>
              <a:latin typeface="+mj-lt"/>
            </a:rPr>
            <a:t>2 Terminations</a:t>
          </a:r>
        </a:p>
      </dsp:txBody>
      <dsp:txXfrm>
        <a:off x="3694" y="47760"/>
        <a:ext cx="3602533" cy="707716"/>
      </dsp:txXfrm>
    </dsp:sp>
    <dsp:sp modelId="{8A5B19F6-9D60-498B-B582-6CC99B5FA12E}">
      <dsp:nvSpPr>
        <dsp:cNvPr id="0" name=""/>
        <dsp:cNvSpPr/>
      </dsp:nvSpPr>
      <dsp:spPr>
        <a:xfrm>
          <a:off x="3694" y="755476"/>
          <a:ext cx="3602533" cy="570960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084E3-C9AF-446D-82AC-49C49DE6C9FC}">
      <dsp:nvSpPr>
        <dsp:cNvPr id="0" name=""/>
        <dsp:cNvSpPr/>
      </dsp:nvSpPr>
      <dsp:spPr>
        <a:xfrm>
          <a:off x="4110583" y="47760"/>
          <a:ext cx="3602533" cy="707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+mj-lt"/>
            </a:rPr>
            <a:t>Concentric Vent (Pipe in a Pipe: Exhausting Outdoor and Pulling Intake Outdoor Clean Air) – </a:t>
          </a:r>
          <a:r>
            <a:rPr lang="en-US" sz="1300" b="1" kern="1200" dirty="0">
              <a:solidFill>
                <a:srgbClr val="FFFF00"/>
              </a:solidFill>
              <a:latin typeface="+mj-lt"/>
            </a:rPr>
            <a:t>1 Termination</a:t>
          </a:r>
        </a:p>
      </dsp:txBody>
      <dsp:txXfrm>
        <a:off x="4110583" y="47760"/>
        <a:ext cx="3602533" cy="707716"/>
      </dsp:txXfrm>
    </dsp:sp>
    <dsp:sp modelId="{078BEA0A-A5EC-4634-BFA4-311F6501A8F7}">
      <dsp:nvSpPr>
        <dsp:cNvPr id="0" name=""/>
        <dsp:cNvSpPr/>
      </dsp:nvSpPr>
      <dsp:spPr>
        <a:xfrm>
          <a:off x="4110583" y="755476"/>
          <a:ext cx="3602533" cy="570960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14C65-B9BF-416E-88C0-2F782949A5CD}">
      <dsp:nvSpPr>
        <dsp:cNvPr id="0" name=""/>
        <dsp:cNvSpPr/>
      </dsp:nvSpPr>
      <dsp:spPr>
        <a:xfrm>
          <a:off x="8217471" y="47760"/>
          <a:ext cx="3602533" cy="707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+mj-lt"/>
            </a:rPr>
            <a:t>Single Vent (Exhausting Outdoor and Pulling Intake from Indoor Combustion Air – </a:t>
          </a:r>
          <a:r>
            <a:rPr lang="en-US" sz="1300" b="1" kern="1200" dirty="0">
              <a:solidFill>
                <a:srgbClr val="FFFF00"/>
              </a:solidFill>
              <a:latin typeface="+mj-lt"/>
            </a:rPr>
            <a:t>1 Termination</a:t>
          </a:r>
        </a:p>
      </dsp:txBody>
      <dsp:txXfrm>
        <a:off x="8217471" y="47760"/>
        <a:ext cx="3602533" cy="707716"/>
      </dsp:txXfrm>
    </dsp:sp>
    <dsp:sp modelId="{871EF47A-0E07-4A64-8D08-580BEA562409}">
      <dsp:nvSpPr>
        <dsp:cNvPr id="0" name=""/>
        <dsp:cNvSpPr/>
      </dsp:nvSpPr>
      <dsp:spPr>
        <a:xfrm>
          <a:off x="8217471" y="755476"/>
          <a:ext cx="3602533" cy="570960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BDE50-80D7-447E-BBDF-4EBA9105A363}">
      <dsp:nvSpPr>
        <dsp:cNvPr id="0" name=""/>
        <dsp:cNvSpPr/>
      </dsp:nvSpPr>
      <dsp:spPr>
        <a:xfrm>
          <a:off x="0" y="23506"/>
          <a:ext cx="1053737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Combi Boiler as a Water Heater Only (Space Heating to be installed in the future)</a:t>
          </a:r>
        </a:p>
      </dsp:txBody>
      <dsp:txXfrm>
        <a:off x="30842" y="54348"/>
        <a:ext cx="10475687" cy="570116"/>
      </dsp:txXfrm>
    </dsp:sp>
    <dsp:sp modelId="{8A36FBF7-F769-4814-84A1-E85AD1B25226}">
      <dsp:nvSpPr>
        <dsp:cNvPr id="0" name=""/>
        <dsp:cNvSpPr/>
      </dsp:nvSpPr>
      <dsp:spPr>
        <a:xfrm>
          <a:off x="0" y="733066"/>
          <a:ext cx="1053737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Primary/Secondary Piping with Zone Valves</a:t>
          </a:r>
        </a:p>
      </dsp:txBody>
      <dsp:txXfrm>
        <a:off x="30842" y="763908"/>
        <a:ext cx="10475687" cy="570116"/>
      </dsp:txXfrm>
    </dsp:sp>
    <dsp:sp modelId="{A10200D5-6EBC-45D3-BF7E-115CFE8C5579}">
      <dsp:nvSpPr>
        <dsp:cNvPr id="0" name=""/>
        <dsp:cNvSpPr/>
      </dsp:nvSpPr>
      <dsp:spPr>
        <a:xfrm>
          <a:off x="0" y="1442626"/>
          <a:ext cx="1053737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Primary/Secondary Piping with Zone Pumps</a:t>
          </a:r>
        </a:p>
      </dsp:txBody>
      <dsp:txXfrm>
        <a:off x="30842" y="1473468"/>
        <a:ext cx="10475687" cy="570116"/>
      </dsp:txXfrm>
    </dsp:sp>
    <dsp:sp modelId="{C76F81A3-B7E9-4079-A972-BE7F987F2729}">
      <dsp:nvSpPr>
        <dsp:cNvPr id="0" name=""/>
        <dsp:cNvSpPr/>
      </dsp:nvSpPr>
      <dsp:spPr>
        <a:xfrm>
          <a:off x="0" y="2152186"/>
          <a:ext cx="1053737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Air Handler Piping</a:t>
          </a:r>
        </a:p>
      </dsp:txBody>
      <dsp:txXfrm>
        <a:off x="30842" y="2183028"/>
        <a:ext cx="10475687" cy="570116"/>
      </dsp:txXfrm>
    </dsp:sp>
    <dsp:sp modelId="{1B35DC72-BF38-40DB-B4F5-1AFACDA1044D}">
      <dsp:nvSpPr>
        <dsp:cNvPr id="0" name=""/>
        <dsp:cNvSpPr/>
      </dsp:nvSpPr>
      <dsp:spPr>
        <a:xfrm>
          <a:off x="0" y="2861746"/>
          <a:ext cx="10537371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Recirculation System on DHW side</a:t>
          </a:r>
        </a:p>
      </dsp:txBody>
      <dsp:txXfrm>
        <a:off x="30842" y="2892588"/>
        <a:ext cx="10475687" cy="5701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9A18A-FDED-47B9-8403-A7069CD175F2}">
      <dsp:nvSpPr>
        <dsp:cNvPr id="0" name=""/>
        <dsp:cNvSpPr/>
      </dsp:nvSpPr>
      <dsp:spPr>
        <a:xfrm>
          <a:off x="8016" y="429798"/>
          <a:ext cx="3462488" cy="258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133350" rIns="44450" bIns="444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Retrofit: replacing old boiler + tank
New build: efficiency + space</a:t>
          </a:r>
        </a:p>
      </dsp:txBody>
      <dsp:txXfrm>
        <a:off x="68578" y="490360"/>
        <a:ext cx="3341364" cy="2524112"/>
      </dsp:txXfrm>
    </dsp:sp>
    <dsp:sp modelId="{AF4FC8F9-0962-4929-BC57-54C7AE96C091}">
      <dsp:nvSpPr>
        <dsp:cNvPr id="0" name=""/>
        <dsp:cNvSpPr/>
      </dsp:nvSpPr>
      <dsp:spPr>
        <a:xfrm>
          <a:off x="8016" y="3014473"/>
          <a:ext cx="3462488" cy="1111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Homeowners</a:t>
          </a:r>
        </a:p>
      </dsp:txBody>
      <dsp:txXfrm>
        <a:off x="8016" y="3014473"/>
        <a:ext cx="2438372" cy="1111410"/>
      </dsp:txXfrm>
    </dsp:sp>
    <dsp:sp modelId="{4406CD1D-C4C6-46C4-9955-E81B4F234D36}">
      <dsp:nvSpPr>
        <dsp:cNvPr id="0" name=""/>
        <dsp:cNvSpPr/>
      </dsp:nvSpPr>
      <dsp:spPr>
        <a:xfrm>
          <a:off x="2544336" y="3191010"/>
          <a:ext cx="1211870" cy="121187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AA29E-9922-40CD-A14E-8C8E3236EEB0}">
      <dsp:nvSpPr>
        <dsp:cNvPr id="0" name=""/>
        <dsp:cNvSpPr/>
      </dsp:nvSpPr>
      <dsp:spPr>
        <a:xfrm>
          <a:off x="4056441" y="429798"/>
          <a:ext cx="3462488" cy="258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133350" rIns="44450" bIns="444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Ease of install
Callbacks and service friendliness</a:t>
          </a:r>
        </a:p>
      </dsp:txBody>
      <dsp:txXfrm>
        <a:off x="4117003" y="490360"/>
        <a:ext cx="3341364" cy="2524112"/>
      </dsp:txXfrm>
    </dsp:sp>
    <dsp:sp modelId="{6A5C257A-BF8D-400A-B747-A02335C77F94}">
      <dsp:nvSpPr>
        <dsp:cNvPr id="0" name=""/>
        <dsp:cNvSpPr/>
      </dsp:nvSpPr>
      <dsp:spPr>
        <a:xfrm>
          <a:off x="4056441" y="3014473"/>
          <a:ext cx="3462488" cy="11114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Contractors</a:t>
          </a:r>
        </a:p>
      </dsp:txBody>
      <dsp:txXfrm>
        <a:off x="4056441" y="3014473"/>
        <a:ext cx="2438372" cy="1111410"/>
      </dsp:txXfrm>
    </dsp:sp>
    <dsp:sp modelId="{AE96C978-7E17-4F09-96D2-75F65966B0D6}">
      <dsp:nvSpPr>
        <dsp:cNvPr id="0" name=""/>
        <dsp:cNvSpPr/>
      </dsp:nvSpPr>
      <dsp:spPr>
        <a:xfrm>
          <a:off x="6592761" y="3191010"/>
          <a:ext cx="1211870" cy="121187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49E1B-C4D3-4617-82FE-E2B262938276}">
      <dsp:nvSpPr>
        <dsp:cNvPr id="0" name=""/>
        <dsp:cNvSpPr/>
      </dsp:nvSpPr>
      <dsp:spPr>
        <a:xfrm>
          <a:off x="8104866" y="429798"/>
          <a:ext cx="3462488" cy="258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133350" rIns="44450" bIns="444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Cost per unit
Mechanical room footprint</a:t>
          </a:r>
        </a:p>
      </dsp:txBody>
      <dsp:txXfrm>
        <a:off x="8165428" y="490360"/>
        <a:ext cx="3341364" cy="2524112"/>
      </dsp:txXfrm>
    </dsp:sp>
    <dsp:sp modelId="{22853DD2-747A-403C-ADB9-18148EC64455}">
      <dsp:nvSpPr>
        <dsp:cNvPr id="0" name=""/>
        <dsp:cNvSpPr/>
      </dsp:nvSpPr>
      <dsp:spPr>
        <a:xfrm>
          <a:off x="8104866" y="3014473"/>
          <a:ext cx="3462488" cy="1111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Builders / Developers</a:t>
          </a:r>
        </a:p>
      </dsp:txBody>
      <dsp:txXfrm>
        <a:off x="8104866" y="3014473"/>
        <a:ext cx="2438372" cy="1111410"/>
      </dsp:txXfrm>
    </dsp:sp>
    <dsp:sp modelId="{D90D8AE9-6D3C-4EB1-B1DD-EB7EB759FF40}">
      <dsp:nvSpPr>
        <dsp:cNvPr id="0" name=""/>
        <dsp:cNvSpPr/>
      </dsp:nvSpPr>
      <dsp:spPr>
        <a:xfrm>
          <a:off x="10641186" y="3191010"/>
          <a:ext cx="1211870" cy="121187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DA15-08BF-4327-B3E5-1303B01920E2}">
      <dsp:nvSpPr>
        <dsp:cNvPr id="0" name=""/>
        <dsp:cNvSpPr/>
      </dsp:nvSpPr>
      <dsp:spPr>
        <a:xfrm rot="5400000">
          <a:off x="2246720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1</a:t>
          </a:r>
        </a:p>
      </dsp:txBody>
      <dsp:txXfrm rot="-5400000">
        <a:off x="2478290" y="182744"/>
        <a:ext cx="691390" cy="794703"/>
      </dsp:txXfrm>
    </dsp:sp>
    <dsp:sp modelId="{323920E1-4B40-411C-A29A-32E6FD1DA3C9}">
      <dsp:nvSpPr>
        <dsp:cNvPr id="0" name=""/>
        <dsp:cNvSpPr/>
      </dsp:nvSpPr>
      <dsp:spPr>
        <a:xfrm>
          <a:off x="3356687" y="233736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EC7060"/>
              </a:solidFill>
            </a:rPr>
            <a:t>Running Out of Hot Water</a:t>
          </a:r>
        </a:p>
      </dsp:txBody>
      <dsp:txXfrm>
        <a:off x="3356687" y="233736"/>
        <a:ext cx="1288457" cy="692718"/>
      </dsp:txXfrm>
    </dsp:sp>
    <dsp:sp modelId="{62C7BB6E-8AF8-4E12-8D28-587480A181D6}">
      <dsp:nvSpPr>
        <dsp:cNvPr id="0" name=""/>
        <dsp:cNvSpPr/>
      </dsp:nvSpPr>
      <dsp:spPr>
        <a:xfrm rot="5400000">
          <a:off x="1161922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182744"/>
        <a:ext cx="691390" cy="794703"/>
      </dsp:txXfrm>
    </dsp:sp>
    <dsp:sp modelId="{1360DCEB-BEB5-4C2B-847B-2F1AA145ECB7}">
      <dsp:nvSpPr>
        <dsp:cNvPr id="0" name=""/>
        <dsp:cNvSpPr/>
      </dsp:nvSpPr>
      <dsp:spPr>
        <a:xfrm rot="5400000">
          <a:off x="1702243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933813" y="1162711"/>
        <a:ext cx="691390" cy="794703"/>
      </dsp:txXfrm>
    </dsp:sp>
    <dsp:sp modelId="{62D1FBE2-F8A3-45AD-BB74-CC8A4B4CF355}">
      <dsp:nvSpPr>
        <dsp:cNvPr id="0" name=""/>
        <dsp:cNvSpPr/>
      </dsp:nvSpPr>
      <dsp:spPr>
        <a:xfrm>
          <a:off x="488830" y="1213703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Inconsistent Temperature</a:t>
          </a:r>
        </a:p>
      </dsp:txBody>
      <dsp:txXfrm>
        <a:off x="488830" y="1213703"/>
        <a:ext cx="1246894" cy="692718"/>
      </dsp:txXfrm>
    </dsp:sp>
    <dsp:sp modelId="{B2B2508F-520A-43A7-A272-5DADE1AAC1AE}">
      <dsp:nvSpPr>
        <dsp:cNvPr id="0" name=""/>
        <dsp:cNvSpPr/>
      </dsp:nvSpPr>
      <dsp:spPr>
        <a:xfrm rot="5400000">
          <a:off x="2787041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1162711"/>
        <a:ext cx="691390" cy="794703"/>
      </dsp:txXfrm>
    </dsp:sp>
    <dsp:sp modelId="{11CC9EAC-782D-4FFC-ADD6-79DAF5716AA0}">
      <dsp:nvSpPr>
        <dsp:cNvPr id="0" name=""/>
        <dsp:cNvSpPr/>
      </dsp:nvSpPr>
      <dsp:spPr>
        <a:xfrm rot="5400000">
          <a:off x="2246720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  <a:endParaRPr lang="en-US" sz="3800" kern="1200" dirty="0"/>
        </a:p>
      </dsp:txBody>
      <dsp:txXfrm rot="-5400000">
        <a:off x="2478290" y="2142677"/>
        <a:ext cx="691390" cy="794703"/>
      </dsp:txXfrm>
    </dsp:sp>
    <dsp:sp modelId="{137A9648-9DAE-410C-8157-774E822A3428}">
      <dsp:nvSpPr>
        <dsp:cNvPr id="0" name=""/>
        <dsp:cNvSpPr/>
      </dsp:nvSpPr>
      <dsp:spPr>
        <a:xfrm>
          <a:off x="3356687" y="2193669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Rising Energy Costs</a:t>
          </a:r>
        </a:p>
      </dsp:txBody>
      <dsp:txXfrm>
        <a:off x="3356687" y="2193669"/>
        <a:ext cx="1288457" cy="692718"/>
      </dsp:txXfrm>
    </dsp:sp>
    <dsp:sp modelId="{3ECDD6E5-1041-4E2A-860A-1FFE82690D4D}">
      <dsp:nvSpPr>
        <dsp:cNvPr id="0" name=""/>
        <dsp:cNvSpPr/>
      </dsp:nvSpPr>
      <dsp:spPr>
        <a:xfrm rot="5400000">
          <a:off x="1161922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2142677"/>
        <a:ext cx="691390" cy="794703"/>
      </dsp:txXfrm>
    </dsp:sp>
    <dsp:sp modelId="{D2678BFA-D506-4342-94A2-E4812FDA37B0}">
      <dsp:nvSpPr>
        <dsp:cNvPr id="0" name=""/>
        <dsp:cNvSpPr/>
      </dsp:nvSpPr>
      <dsp:spPr>
        <a:xfrm rot="5400000">
          <a:off x="1702243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 rot="-5400000">
        <a:off x="1933813" y="3122644"/>
        <a:ext cx="691390" cy="794703"/>
      </dsp:txXfrm>
    </dsp:sp>
    <dsp:sp modelId="{E24CDF39-7A51-4B1D-B849-6733AE30B66E}">
      <dsp:nvSpPr>
        <dsp:cNvPr id="0" name=""/>
        <dsp:cNvSpPr/>
      </dsp:nvSpPr>
      <dsp:spPr>
        <a:xfrm>
          <a:off x="488830" y="3173635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Space Constraints</a:t>
          </a:r>
        </a:p>
      </dsp:txBody>
      <dsp:txXfrm>
        <a:off x="488830" y="3173635"/>
        <a:ext cx="1246894" cy="692718"/>
      </dsp:txXfrm>
    </dsp:sp>
    <dsp:sp modelId="{9A960214-30A7-4AC9-BF92-4C3F87E21DC7}">
      <dsp:nvSpPr>
        <dsp:cNvPr id="0" name=""/>
        <dsp:cNvSpPr/>
      </dsp:nvSpPr>
      <dsp:spPr>
        <a:xfrm rot="5400000">
          <a:off x="2787041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3122644"/>
        <a:ext cx="691390" cy="794703"/>
      </dsp:txXfrm>
    </dsp:sp>
    <dsp:sp modelId="{125FC20E-824E-4547-8E11-99FBF6FE3D3C}">
      <dsp:nvSpPr>
        <dsp:cNvPr id="0" name=""/>
        <dsp:cNvSpPr/>
      </dsp:nvSpPr>
      <dsp:spPr>
        <a:xfrm rot="5400000">
          <a:off x="2246720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5</a:t>
          </a:r>
        </a:p>
      </dsp:txBody>
      <dsp:txXfrm rot="-5400000">
        <a:off x="2478290" y="4102610"/>
        <a:ext cx="691390" cy="794703"/>
      </dsp:txXfrm>
    </dsp:sp>
    <dsp:sp modelId="{EE1647CF-3CCB-41CE-B706-525A447B7FD6}">
      <dsp:nvSpPr>
        <dsp:cNvPr id="0" name=""/>
        <dsp:cNvSpPr/>
      </dsp:nvSpPr>
      <dsp:spPr>
        <a:xfrm>
          <a:off x="3356687" y="4153602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System Complexity</a:t>
          </a:r>
          <a:endParaRPr lang="en-US" sz="1800" kern="1200" dirty="0"/>
        </a:p>
      </dsp:txBody>
      <dsp:txXfrm>
        <a:off x="3356687" y="4153602"/>
        <a:ext cx="1288457" cy="692718"/>
      </dsp:txXfrm>
    </dsp:sp>
    <dsp:sp modelId="{F2BCF1DD-BB27-4F64-AF23-3FDD537D82D5}">
      <dsp:nvSpPr>
        <dsp:cNvPr id="0" name=""/>
        <dsp:cNvSpPr/>
      </dsp:nvSpPr>
      <dsp:spPr>
        <a:xfrm rot="5400000">
          <a:off x="1161922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4102610"/>
        <a:ext cx="691390" cy="7947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6E1C-1168-48A6-BA92-5DBBA2D4C81C}">
      <dsp:nvSpPr>
        <dsp:cNvPr id="0" name=""/>
        <dsp:cNvSpPr/>
      </dsp:nvSpPr>
      <dsp:spPr>
        <a:xfrm>
          <a:off x="0" y="198243"/>
          <a:ext cx="3886201" cy="849420"/>
        </a:xfrm>
        <a:prstGeom prst="roundRect">
          <a:avLst/>
        </a:prstGeom>
        <a:solidFill>
          <a:srgbClr val="092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+mj-lt"/>
            </a:rPr>
            <a:t>Impact:</a:t>
          </a:r>
        </a:p>
      </dsp:txBody>
      <dsp:txXfrm>
        <a:off x="41465" y="239708"/>
        <a:ext cx="3803271" cy="766490"/>
      </dsp:txXfrm>
    </dsp:sp>
    <dsp:sp modelId="{B5E3D195-3E26-4249-B569-532CB539FCAE}">
      <dsp:nvSpPr>
        <dsp:cNvPr id="0" name=""/>
        <dsp:cNvSpPr/>
      </dsp:nvSpPr>
      <dsp:spPr>
        <a:xfrm>
          <a:off x="0" y="1047663"/>
          <a:ext cx="3886201" cy="973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j-lt"/>
            </a:rPr>
            <a:t>Household frustration
Peak demand failures</a:t>
          </a:r>
        </a:p>
      </dsp:txBody>
      <dsp:txXfrm>
        <a:off x="0" y="1047663"/>
        <a:ext cx="3886201" cy="9734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FDA15-08BF-4327-B3E5-1303B01920E2}">
      <dsp:nvSpPr>
        <dsp:cNvPr id="0" name=""/>
        <dsp:cNvSpPr/>
      </dsp:nvSpPr>
      <dsp:spPr>
        <a:xfrm rot="5400000">
          <a:off x="2246720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2478290" y="182744"/>
        <a:ext cx="691390" cy="794703"/>
      </dsp:txXfrm>
    </dsp:sp>
    <dsp:sp modelId="{323920E1-4B40-411C-A29A-32E6FD1DA3C9}">
      <dsp:nvSpPr>
        <dsp:cNvPr id="0" name=""/>
        <dsp:cNvSpPr/>
      </dsp:nvSpPr>
      <dsp:spPr>
        <a:xfrm>
          <a:off x="3356687" y="233736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Running Out of Hot Water</a:t>
          </a:r>
        </a:p>
      </dsp:txBody>
      <dsp:txXfrm>
        <a:off x="3356687" y="233736"/>
        <a:ext cx="1288457" cy="692718"/>
      </dsp:txXfrm>
    </dsp:sp>
    <dsp:sp modelId="{62C7BB6E-8AF8-4E12-8D28-587480A181D6}">
      <dsp:nvSpPr>
        <dsp:cNvPr id="0" name=""/>
        <dsp:cNvSpPr/>
      </dsp:nvSpPr>
      <dsp:spPr>
        <a:xfrm rot="5400000">
          <a:off x="1161922" y="778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182744"/>
        <a:ext cx="691390" cy="794703"/>
      </dsp:txXfrm>
    </dsp:sp>
    <dsp:sp modelId="{1360DCEB-BEB5-4C2B-847B-2F1AA145ECB7}">
      <dsp:nvSpPr>
        <dsp:cNvPr id="0" name=""/>
        <dsp:cNvSpPr/>
      </dsp:nvSpPr>
      <dsp:spPr>
        <a:xfrm rot="5400000">
          <a:off x="1702243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tx2"/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2</a:t>
          </a:r>
        </a:p>
      </dsp:txBody>
      <dsp:txXfrm rot="-5400000">
        <a:off x="1933813" y="1162711"/>
        <a:ext cx="691390" cy="794703"/>
      </dsp:txXfrm>
    </dsp:sp>
    <dsp:sp modelId="{62D1FBE2-F8A3-45AD-BB74-CC8A4B4CF355}">
      <dsp:nvSpPr>
        <dsp:cNvPr id="0" name=""/>
        <dsp:cNvSpPr/>
      </dsp:nvSpPr>
      <dsp:spPr>
        <a:xfrm>
          <a:off x="488830" y="1213703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EC7060"/>
              </a:solidFill>
            </a:rPr>
            <a:t>Inconsistent Temperature</a:t>
          </a:r>
        </a:p>
      </dsp:txBody>
      <dsp:txXfrm>
        <a:off x="488830" y="1213703"/>
        <a:ext cx="1246894" cy="692718"/>
      </dsp:txXfrm>
    </dsp:sp>
    <dsp:sp modelId="{B2B2508F-520A-43A7-A272-5DADE1AAC1AE}">
      <dsp:nvSpPr>
        <dsp:cNvPr id="0" name=""/>
        <dsp:cNvSpPr/>
      </dsp:nvSpPr>
      <dsp:spPr>
        <a:xfrm rot="5400000">
          <a:off x="2787041" y="1057841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1162711"/>
        <a:ext cx="691390" cy="794703"/>
      </dsp:txXfrm>
    </dsp:sp>
    <dsp:sp modelId="{11CC9EAC-782D-4FFC-ADD6-79DAF5716AA0}">
      <dsp:nvSpPr>
        <dsp:cNvPr id="0" name=""/>
        <dsp:cNvSpPr/>
      </dsp:nvSpPr>
      <dsp:spPr>
        <a:xfrm rot="5400000">
          <a:off x="2246720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  <a:endParaRPr lang="en-US" sz="3800" kern="1200" dirty="0"/>
        </a:p>
      </dsp:txBody>
      <dsp:txXfrm rot="-5400000">
        <a:off x="2478290" y="2142677"/>
        <a:ext cx="691390" cy="794703"/>
      </dsp:txXfrm>
    </dsp:sp>
    <dsp:sp modelId="{137A9648-9DAE-410C-8157-774E822A3428}">
      <dsp:nvSpPr>
        <dsp:cNvPr id="0" name=""/>
        <dsp:cNvSpPr/>
      </dsp:nvSpPr>
      <dsp:spPr>
        <a:xfrm>
          <a:off x="3356687" y="2193669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Rising Energy Costs</a:t>
          </a:r>
        </a:p>
      </dsp:txBody>
      <dsp:txXfrm>
        <a:off x="3356687" y="2193669"/>
        <a:ext cx="1288457" cy="692718"/>
      </dsp:txXfrm>
    </dsp:sp>
    <dsp:sp modelId="{3ECDD6E5-1041-4E2A-860A-1FFE82690D4D}">
      <dsp:nvSpPr>
        <dsp:cNvPr id="0" name=""/>
        <dsp:cNvSpPr/>
      </dsp:nvSpPr>
      <dsp:spPr>
        <a:xfrm rot="5400000">
          <a:off x="1161922" y="2037807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2142677"/>
        <a:ext cx="691390" cy="794703"/>
      </dsp:txXfrm>
    </dsp:sp>
    <dsp:sp modelId="{D2678BFA-D506-4342-94A2-E4812FDA37B0}">
      <dsp:nvSpPr>
        <dsp:cNvPr id="0" name=""/>
        <dsp:cNvSpPr/>
      </dsp:nvSpPr>
      <dsp:spPr>
        <a:xfrm rot="5400000">
          <a:off x="1702243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 rot="-5400000">
        <a:off x="1933813" y="3122644"/>
        <a:ext cx="691390" cy="794703"/>
      </dsp:txXfrm>
    </dsp:sp>
    <dsp:sp modelId="{E24CDF39-7A51-4B1D-B849-6733AE30B66E}">
      <dsp:nvSpPr>
        <dsp:cNvPr id="0" name=""/>
        <dsp:cNvSpPr/>
      </dsp:nvSpPr>
      <dsp:spPr>
        <a:xfrm>
          <a:off x="488830" y="3173635"/>
          <a:ext cx="1246894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Space Constraints</a:t>
          </a:r>
        </a:p>
      </dsp:txBody>
      <dsp:txXfrm>
        <a:off x="488830" y="3173635"/>
        <a:ext cx="1246894" cy="692718"/>
      </dsp:txXfrm>
    </dsp:sp>
    <dsp:sp modelId="{9A960214-30A7-4AC9-BF92-4C3F87E21DC7}">
      <dsp:nvSpPr>
        <dsp:cNvPr id="0" name=""/>
        <dsp:cNvSpPr/>
      </dsp:nvSpPr>
      <dsp:spPr>
        <a:xfrm rot="5400000">
          <a:off x="2787041" y="3017774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18611" y="3122644"/>
        <a:ext cx="691390" cy="794703"/>
      </dsp:txXfrm>
    </dsp:sp>
    <dsp:sp modelId="{125FC20E-824E-4547-8E11-99FBF6FE3D3C}">
      <dsp:nvSpPr>
        <dsp:cNvPr id="0" name=""/>
        <dsp:cNvSpPr/>
      </dsp:nvSpPr>
      <dsp:spPr>
        <a:xfrm rot="5400000">
          <a:off x="2246720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5</a:t>
          </a:r>
        </a:p>
      </dsp:txBody>
      <dsp:txXfrm rot="-5400000">
        <a:off x="2478290" y="4102610"/>
        <a:ext cx="691390" cy="794703"/>
      </dsp:txXfrm>
    </dsp:sp>
    <dsp:sp modelId="{EE1647CF-3CCB-41CE-B706-525A447B7FD6}">
      <dsp:nvSpPr>
        <dsp:cNvPr id="0" name=""/>
        <dsp:cNvSpPr/>
      </dsp:nvSpPr>
      <dsp:spPr>
        <a:xfrm>
          <a:off x="3356687" y="4153602"/>
          <a:ext cx="1288457" cy="69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System Complexity</a:t>
          </a:r>
          <a:endParaRPr lang="en-US" sz="1700" kern="1200" dirty="0"/>
        </a:p>
      </dsp:txBody>
      <dsp:txXfrm>
        <a:off x="3356687" y="4153602"/>
        <a:ext cx="1288457" cy="692718"/>
      </dsp:txXfrm>
    </dsp:sp>
    <dsp:sp modelId="{F2BCF1DD-BB27-4F64-AF23-3FDD537D82D5}">
      <dsp:nvSpPr>
        <dsp:cNvPr id="0" name=""/>
        <dsp:cNvSpPr/>
      </dsp:nvSpPr>
      <dsp:spPr>
        <a:xfrm rot="5400000">
          <a:off x="1161922" y="3997740"/>
          <a:ext cx="1154531" cy="10044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93492" y="4102610"/>
        <a:ext cx="691390" cy="7947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6E1C-1168-48A6-BA92-5DBBA2D4C81C}">
      <dsp:nvSpPr>
        <dsp:cNvPr id="0" name=""/>
        <dsp:cNvSpPr/>
      </dsp:nvSpPr>
      <dsp:spPr>
        <a:xfrm>
          <a:off x="0" y="1852"/>
          <a:ext cx="3886201" cy="849420"/>
        </a:xfrm>
        <a:prstGeom prst="roundRect">
          <a:avLst/>
        </a:prstGeom>
        <a:solidFill>
          <a:srgbClr val="092B4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+mj-lt"/>
            </a:rPr>
            <a:t>Impact:</a:t>
          </a:r>
        </a:p>
      </dsp:txBody>
      <dsp:txXfrm>
        <a:off x="41465" y="43317"/>
        <a:ext cx="3803271" cy="766490"/>
      </dsp:txXfrm>
    </dsp:sp>
    <dsp:sp modelId="{B5E3D195-3E26-4249-B569-532CB539FCAE}">
      <dsp:nvSpPr>
        <dsp:cNvPr id="0" name=""/>
        <dsp:cNvSpPr/>
      </dsp:nvSpPr>
      <dsp:spPr>
        <a:xfrm>
          <a:off x="0" y="851272"/>
          <a:ext cx="3886201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>
              <a:latin typeface="+mj-lt"/>
            </a:rPr>
            <a:t>Poor user experience
Perception of unreliable system</a:t>
          </a:r>
        </a:p>
      </dsp:txBody>
      <dsp:txXfrm>
        <a:off x="0" y="851272"/>
        <a:ext cx="3886201" cy="1366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5ED4F-F5D7-4AFA-B737-A20F2BAB7A45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7CE61-5D35-438D-841F-31237550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CE61-5D35-438D-841F-3123755097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3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EF5-35D3-5AF2-AE64-8D6EF18B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FC271-9801-ABCB-4078-71B14A92D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822DB-3D4A-2F6B-09C9-CD0EE3A9C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775B9-4C73-FFBC-4167-8E924DC59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CE61-5D35-438D-841F-3123755097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707C3-5BFD-6610-1BFE-ABBC6C77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9CA55-E5F3-3BD1-34C7-C0688B724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6ADAA-793E-6BF8-42DC-429B3A2B7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10BBE-C763-FE65-0D46-84A69796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CE61-5D35-438D-841F-3123755097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0175-599D-B7B1-72AF-92B65910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9C045-CF7C-5B8D-307D-78A7026B0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88C71-FCD2-B2EC-4918-6C992E400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B065-F597-3249-306E-270C439C4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CE61-5D35-438D-841F-3123755097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38301-660E-B30E-7457-627A720AC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A5E62-3148-9AC7-4597-A5DEC5EB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F7B3C-6038-65E8-2AC5-458AC23A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B9A69-8AEA-DD46-C591-30A60E14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1C8B-76DF-8EA6-A176-76CA6271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34EAC-88ED-7AD0-334B-EF275D457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8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AE00-C4E2-50B5-B4D4-E9C478C9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84C0-B6B4-7C6C-7411-09E1CB30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FAB69-9C54-CB3A-68F2-0EDED22E8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67A5-76F0-619A-21BC-7A582DF4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C6F38-F897-C50E-5191-F110B942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D8AF-18FE-B45D-C1CC-DCCD52E5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1B99-05C2-DE2A-DCB7-52378B92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21F53-B598-AC3B-1A0C-48D29E8CF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00A59-9176-ED05-DDC1-D70F78C9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04BBC-81FF-BBA1-2AF9-F0354CB5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6156D-911A-E6B2-DDCA-AA365CBC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75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207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A7EBD-6ADB-CB16-2FBD-24184E92B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D3CED-B876-B476-64C8-7A00E2803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27A71-C910-4B87-3CEE-F0B01198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DCE5C-43F3-42DB-387C-2FD0F9300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69E0-6F57-357F-4181-FFBBC67F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9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9028-3034-2293-89EE-F2D718B6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C388-8262-0A5A-4A81-538DA69FC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FAEB-9E36-2496-1B12-3B3BA441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6183C-614D-80AB-66F6-ED2188E3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1711A-B577-9413-EB18-F2323BAE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8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02EF5-237A-324C-E933-757B8003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02390-15BA-83AB-FA2A-A02F62D21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ACF37-CA6E-2F98-6743-4C3C3ADDC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F0C69-CE35-9135-A743-D15B6E2B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5C040-35DD-99E6-B7C3-45447E2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7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B8EE-EDA5-B16F-FCFE-2BCAEA48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34BA2-181C-AF7D-1B65-6F6DDF1AC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2C9DD-35F8-0759-7CD7-86EC7C3EB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C21C7-DC2A-809E-9AE2-4846850D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0F5B0-58E4-D0CA-A7EA-E60E360C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FD39B-12B1-D0FF-26FA-072BE47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1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6C95-C502-766A-3E75-2781DA3A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EC9C0-16DC-51BD-5B7D-5CAD8B89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3F2BD-F37F-55DB-FEC3-6A7204240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6D725-9275-00B4-27CF-2B93D63C3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86DC9-3F81-28C8-4BA3-E171BBA27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79BC7-BB70-C160-E3CF-7749A245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70FF15-03FB-FFD5-7B48-A56CA939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E653B-4FCD-FBA5-D6ED-8B73A20F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9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9DDF2A-61F3-C6DE-EC25-0FD9F2004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4ED7F-2AAD-7E58-CA1F-E6E7C2DAA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045" y="136525"/>
            <a:ext cx="10931106" cy="7174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5EF20-D585-20E7-5B3E-30096322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07448-3370-40EB-CC0F-878C399E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53C0A-E032-905E-505C-CA94E8EC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7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5D8BD6-0936-A42E-C480-340C4D8EC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r="17031"/>
          <a:stretch>
            <a:fillRect/>
          </a:stretch>
        </p:blipFill>
        <p:spPr>
          <a:xfrm>
            <a:off x="2347912" y="5854621"/>
            <a:ext cx="7496175" cy="1003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4ED7F-2AAD-7E58-CA1F-E6E7C2DAA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6525"/>
            <a:ext cx="12192000" cy="717492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5EF20-D585-20E7-5B3E-30096322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07448-3370-40EB-CC0F-878C399E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53C0A-E032-905E-505C-CA94E8EC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396979-7C29-9C9A-23D9-A281A627A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3EC02-051D-996B-387F-CE5EACE2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308FA-34CB-D721-D6C7-FB64865C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BF40E-4EFB-C56F-2D6D-58EE5818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98B69-5525-6C6C-F014-C359B84D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75A71-A428-77D4-9CA5-22639E2D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593B5-36B7-A443-8AB9-82439FEF0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6423A-FAD5-124A-3A32-0990D439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9BD54-B29E-1A2F-77DD-08EF1349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FFF63-FF28-BFD9-5D92-4B68E395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EE0D79-715A-F8BA-F7AD-9B58CA98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511A6-F404-2102-B1AB-F7B4CA872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C69B8-C9BA-12AF-02B0-D05401D29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BAE492-88FF-4787-9FBF-E964FF10F8F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6FF7-34B8-D09B-A509-CAF845070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16878-BC8B-730A-2488-EFDF88589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59F60-E627-4E1A-A0C2-33E8694EA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9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61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2" Type="http://schemas.openxmlformats.org/officeDocument/2006/relationships/diagramData" Target="../diagrams/data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3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76.pn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microsoft.com/office/2007/relationships/hdphoto" Target="../media/hdphoto8.wdp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8.wdp"/><Relationship Id="rId2" Type="http://schemas.openxmlformats.org/officeDocument/2006/relationships/image" Target="../media/image7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83.png"/><Relationship Id="rId12" Type="http://schemas.microsoft.com/office/2007/relationships/diagramDrawing" Target="../diagrams/drawing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diagramColors" Target="../diagrams/colors7.xml"/><Relationship Id="rId5" Type="http://schemas.openxmlformats.org/officeDocument/2006/relationships/diagramColors" Target="../diagrams/colors6.xml"/><Relationship Id="rId10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6.xml"/><Relationship Id="rId9" Type="http://schemas.openxmlformats.org/officeDocument/2006/relationships/diagramLayout" Target="../diagrams/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84.png"/><Relationship Id="rId12" Type="http://schemas.microsoft.com/office/2007/relationships/diagramDrawing" Target="../diagrams/drawing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diagramColors" Target="../diagrams/colors9.xml"/><Relationship Id="rId5" Type="http://schemas.openxmlformats.org/officeDocument/2006/relationships/diagramColors" Target="../diagrams/colors8.xml"/><Relationship Id="rId10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8.xml"/><Relationship Id="rId9" Type="http://schemas.openxmlformats.org/officeDocument/2006/relationships/diagramLayout" Target="../diagrams/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85.png"/><Relationship Id="rId12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diagramColors" Target="../diagrams/colors11.xml"/><Relationship Id="rId5" Type="http://schemas.openxmlformats.org/officeDocument/2006/relationships/diagramColors" Target="../diagrams/colors10.xml"/><Relationship Id="rId10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10.xml"/><Relationship Id="rId9" Type="http://schemas.openxmlformats.org/officeDocument/2006/relationships/diagramLayout" Target="../diagrams/layout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86.png"/><Relationship Id="rId12" Type="http://schemas.microsoft.com/office/2007/relationships/diagramDrawing" Target="../diagrams/drawing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diagramColors" Target="../diagrams/colors13.xml"/><Relationship Id="rId5" Type="http://schemas.openxmlformats.org/officeDocument/2006/relationships/diagramColors" Target="../diagrams/colors12.xml"/><Relationship Id="rId10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2.xml"/><Relationship Id="rId9" Type="http://schemas.openxmlformats.org/officeDocument/2006/relationships/diagramLayout" Target="../diagrams/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87.png"/><Relationship Id="rId12" Type="http://schemas.microsoft.com/office/2007/relationships/diagramDrawing" Target="../diagrams/drawing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diagramLayout" Target="../diagrams/layout18.xml"/><Relationship Id="rId7" Type="http://schemas.openxmlformats.org/officeDocument/2006/relationships/image" Target="../media/image90.sv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0" Type="http://schemas.openxmlformats.org/officeDocument/2006/relationships/image" Target="../media/image93.sv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9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sv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44153-AE45-8D31-3B61-5FCF31DA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C291-F402-479C-0C7B-4258B8B1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F6910-D33D-F42D-8292-B79BC661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336" y="1954098"/>
            <a:ext cx="3312678" cy="294980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7AAC31-6AA7-8617-BC39-29973ABFA7EF}"/>
              </a:ext>
            </a:extLst>
          </p:cNvPr>
          <p:cNvSpPr txBox="1">
            <a:spLocks/>
          </p:cNvSpPr>
          <p:nvPr/>
        </p:nvSpPr>
        <p:spPr>
          <a:xfrm>
            <a:off x="5042597" y="1856652"/>
            <a:ext cx="6328883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Core Technologies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Performance Metrics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System Design Fundamentals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Venting Options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Wiring Options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Plumbing Diagrams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Heating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732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2CA-1FF6-5EB6-8889-E900D79E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CBBAD2-5BB0-5B8F-22FC-79FE8F986B6D}"/>
              </a:ext>
            </a:extLst>
          </p:cNvPr>
          <p:cNvSpPr/>
          <p:nvPr/>
        </p:nvSpPr>
        <p:spPr>
          <a:xfrm>
            <a:off x="4267200" y="2228850"/>
            <a:ext cx="7743823" cy="1543050"/>
          </a:xfrm>
          <a:prstGeom prst="roundRect">
            <a:avLst>
              <a:gd name="adj" fmla="val 5515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5E499C-01E3-B0B3-8124-8185EE5F404D}"/>
              </a:ext>
            </a:extLst>
          </p:cNvPr>
          <p:cNvSpPr/>
          <p:nvPr/>
        </p:nvSpPr>
        <p:spPr>
          <a:xfrm>
            <a:off x="4267200" y="3771900"/>
            <a:ext cx="7743822" cy="1181094"/>
          </a:xfrm>
          <a:prstGeom prst="roundRect">
            <a:avLst>
              <a:gd name="adj" fmla="val 5515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7E9082-0482-52B3-79F0-3CC7AF267C88}"/>
              </a:ext>
            </a:extLst>
          </p:cNvPr>
          <p:cNvSpPr/>
          <p:nvPr/>
        </p:nvSpPr>
        <p:spPr>
          <a:xfrm>
            <a:off x="4267199" y="1457326"/>
            <a:ext cx="7743825" cy="771524"/>
          </a:xfrm>
          <a:prstGeom prst="roundRect">
            <a:avLst>
              <a:gd name="adj" fmla="val 5515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8AD84-F4F9-CAC1-15A2-8F41EE39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3FB14-2CA3-C534-ED65-5DF21BBBC0CF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Core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2ACA6-5F46-5EC7-4F03-0F1FE3479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59" y="1181331"/>
            <a:ext cx="3279932" cy="46272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9C08A8-9550-E8D5-52BC-10081238FA8B}"/>
              </a:ext>
            </a:extLst>
          </p:cNvPr>
          <p:cNvSpPr/>
          <p:nvPr/>
        </p:nvSpPr>
        <p:spPr>
          <a:xfrm>
            <a:off x="733425" y="1819276"/>
            <a:ext cx="1971676" cy="2333625"/>
          </a:xfrm>
          <a:custGeom>
            <a:avLst/>
            <a:gdLst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0 w 1857375"/>
              <a:gd name="csY3" fmla="*/ 2219325 h 2219325"/>
              <a:gd name="csX4" fmla="*/ 0 w 1857375"/>
              <a:gd name="csY4" fmla="*/ 0 h 2219325"/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28575 w 1857375"/>
              <a:gd name="csY3" fmla="*/ 2085975 h 2219325"/>
              <a:gd name="csX4" fmla="*/ 0 w 1857375"/>
              <a:gd name="csY4" fmla="*/ 0 h 2219325"/>
              <a:gd name="csX0" fmla="*/ 0 w 1857375"/>
              <a:gd name="csY0" fmla="*/ 0 h 2362200"/>
              <a:gd name="csX1" fmla="*/ 1857375 w 1857375"/>
              <a:gd name="csY1" fmla="*/ 0 h 2362200"/>
              <a:gd name="csX2" fmla="*/ 1752600 w 1857375"/>
              <a:gd name="csY2" fmla="*/ 2362200 h 2362200"/>
              <a:gd name="csX3" fmla="*/ 28575 w 1857375"/>
              <a:gd name="csY3" fmla="*/ 2085975 h 2362200"/>
              <a:gd name="csX4" fmla="*/ 0 w 1857375"/>
              <a:gd name="csY4" fmla="*/ 0 h 2362200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28575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76200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562101 w 1857375"/>
              <a:gd name="csY2" fmla="*/ 1714499 h 2371725"/>
              <a:gd name="csX3" fmla="*/ 1476375 w 1857375"/>
              <a:gd name="csY3" fmla="*/ 2371725 h 2371725"/>
              <a:gd name="csX4" fmla="*/ 76200 w 1857375"/>
              <a:gd name="csY4" fmla="*/ 2085975 h 2371725"/>
              <a:gd name="csX5" fmla="*/ 0 w 1857375"/>
              <a:gd name="csY5" fmla="*/ 0 h 2371725"/>
              <a:gd name="csX0" fmla="*/ 0 w 1895476"/>
              <a:gd name="csY0" fmla="*/ 0 h 2371725"/>
              <a:gd name="csX1" fmla="*/ 1857375 w 1895476"/>
              <a:gd name="csY1" fmla="*/ 0 h 2371725"/>
              <a:gd name="csX2" fmla="*/ 1895476 w 1895476"/>
              <a:gd name="csY2" fmla="*/ 2076449 h 2371725"/>
              <a:gd name="csX3" fmla="*/ 1476375 w 1895476"/>
              <a:gd name="csY3" fmla="*/ 2371725 h 2371725"/>
              <a:gd name="csX4" fmla="*/ 76200 w 1895476"/>
              <a:gd name="csY4" fmla="*/ 2085975 h 2371725"/>
              <a:gd name="csX5" fmla="*/ 0 w 1895476"/>
              <a:gd name="csY5" fmla="*/ 0 h 2371725"/>
              <a:gd name="csX0" fmla="*/ 0 w 1971676"/>
              <a:gd name="csY0" fmla="*/ 0 h 2371725"/>
              <a:gd name="csX1" fmla="*/ 1857375 w 1971676"/>
              <a:gd name="csY1" fmla="*/ 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371725"/>
              <a:gd name="csX1" fmla="*/ 1933575 w 1971676"/>
              <a:gd name="csY1" fmla="*/ 9525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286000"/>
              <a:gd name="csX1" fmla="*/ 1933575 w 1971676"/>
              <a:gd name="csY1" fmla="*/ 9525 h 2286000"/>
              <a:gd name="csX2" fmla="*/ 1971676 w 1971676"/>
              <a:gd name="csY2" fmla="*/ 2047874 h 2286000"/>
              <a:gd name="csX3" fmla="*/ 1476375 w 1971676"/>
              <a:gd name="csY3" fmla="*/ 2286000 h 2286000"/>
              <a:gd name="csX4" fmla="*/ 76200 w 1971676"/>
              <a:gd name="csY4" fmla="*/ 2000250 h 2286000"/>
              <a:gd name="csX5" fmla="*/ 0 w 1971676"/>
              <a:gd name="csY5" fmla="*/ 0 h 2286000"/>
              <a:gd name="csX0" fmla="*/ 0 w 1971676"/>
              <a:gd name="csY0" fmla="*/ 47625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47625 h 2333625"/>
              <a:gd name="csX0" fmla="*/ 0 w 1971676"/>
              <a:gd name="csY0" fmla="*/ 76200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76200 h 23336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971676" h="2333625">
                <a:moveTo>
                  <a:pt x="0" y="76200"/>
                </a:moveTo>
                <a:lnTo>
                  <a:pt x="1933575" y="0"/>
                </a:lnTo>
                <a:lnTo>
                  <a:pt x="1971676" y="2095499"/>
                </a:lnTo>
                <a:lnTo>
                  <a:pt x="1476375" y="2333625"/>
                </a:lnTo>
                <a:lnTo>
                  <a:pt x="76200" y="2047875"/>
                </a:lnTo>
                <a:lnTo>
                  <a:pt x="0" y="762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F2FB13-18B0-C85D-F63E-0C0415ED4437}"/>
              </a:ext>
            </a:extLst>
          </p:cNvPr>
          <p:cNvCxnSpPr>
            <a:cxnSpLocks/>
          </p:cNvCxnSpPr>
          <p:nvPr/>
        </p:nvCxnSpPr>
        <p:spPr>
          <a:xfrm>
            <a:off x="2705101" y="3000375"/>
            <a:ext cx="156209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5CB00D7-3C59-F511-D1C5-B05F0549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2925" y="1318918"/>
            <a:ext cx="3096057" cy="42201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E199C5-6536-B51C-E7EE-6D8F934BF2EC}"/>
              </a:ext>
            </a:extLst>
          </p:cNvPr>
          <p:cNvSpPr txBox="1"/>
          <p:nvPr/>
        </p:nvSpPr>
        <p:spPr>
          <a:xfrm>
            <a:off x="3783091" y="5480763"/>
            <a:ext cx="412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Bruner &amp; Heat Exchangers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D740D-9586-037A-951F-BD9C0A52FB8A}"/>
              </a:ext>
            </a:extLst>
          </p:cNvPr>
          <p:cNvSpPr txBox="1"/>
          <p:nvPr/>
        </p:nvSpPr>
        <p:spPr>
          <a:xfrm>
            <a:off x="8091613" y="1502430"/>
            <a:ext cx="391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stage, Ceramic fiber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Significantly reduces harmful flue gases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208E58-37FA-CFE7-264F-96EFAA37A8B6}"/>
              </a:ext>
            </a:extLst>
          </p:cNvPr>
          <p:cNvSpPr txBox="1"/>
          <p:nvPr/>
        </p:nvSpPr>
        <p:spPr>
          <a:xfrm>
            <a:off x="7288605" y="1512739"/>
            <a:ext cx="136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Premix Burner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22161-596F-25F1-5A9E-D6D988E36896}"/>
              </a:ext>
            </a:extLst>
          </p:cNvPr>
          <p:cNvSpPr txBox="1"/>
          <p:nvPr/>
        </p:nvSpPr>
        <p:spPr>
          <a:xfrm>
            <a:off x="7291143" y="2468929"/>
            <a:ext cx="128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Primary Heat Exchanger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B416FF-4B66-811D-BB08-380D0A7A66D7}"/>
              </a:ext>
            </a:extLst>
          </p:cNvPr>
          <p:cNvSpPr txBox="1"/>
          <p:nvPr/>
        </p:nvSpPr>
        <p:spPr>
          <a:xfrm>
            <a:off x="7288605" y="3876477"/>
            <a:ext cx="1486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Heat Exchanger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9592FE-3D2B-C0EB-0A38-2EB3F03E3CD8}"/>
              </a:ext>
            </a:extLst>
          </p:cNvPr>
          <p:cNvSpPr txBox="1"/>
          <p:nvPr/>
        </p:nvSpPr>
        <p:spPr>
          <a:xfrm>
            <a:off x="8391525" y="2397067"/>
            <a:ext cx="360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ASME H Stamp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316L Austenite Stainless Steel, most Corrosion Resistance Material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E04F0-5494-B2DB-3B8A-2515803B2593}"/>
              </a:ext>
            </a:extLst>
          </p:cNvPr>
          <p:cNvSpPr txBox="1"/>
          <p:nvPr/>
        </p:nvSpPr>
        <p:spPr>
          <a:xfrm>
            <a:off x="8391524" y="3940117"/>
            <a:ext cx="361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316L Austenite Stainless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Pre-heats water with exhaust gases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E9679-058A-61A0-992A-84EF4CA2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10" y="5155812"/>
            <a:ext cx="1072186" cy="13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10BCE60-9558-A8CF-8E2B-8D657767B8CD}"/>
              </a:ext>
            </a:extLst>
          </p:cNvPr>
          <p:cNvSpPr/>
          <p:nvPr/>
        </p:nvSpPr>
        <p:spPr>
          <a:xfrm>
            <a:off x="4267200" y="2094729"/>
            <a:ext cx="7743823" cy="2165445"/>
          </a:xfrm>
          <a:prstGeom prst="roundRect">
            <a:avLst>
              <a:gd name="adj" fmla="val 5515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3C490-9C5F-D23C-E5C4-26A214F0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F8504-10C9-3E73-40B4-379614B00224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Core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6EFE0-F3A2-DF7C-5D40-BA053CEAC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59" y="1181331"/>
            <a:ext cx="3279932" cy="46272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A493B9-7EBE-A2D0-0E14-44DDA0C6595D}"/>
              </a:ext>
            </a:extLst>
          </p:cNvPr>
          <p:cNvSpPr/>
          <p:nvPr/>
        </p:nvSpPr>
        <p:spPr>
          <a:xfrm>
            <a:off x="1430357" y="3947135"/>
            <a:ext cx="1170236" cy="855084"/>
          </a:xfrm>
          <a:custGeom>
            <a:avLst/>
            <a:gdLst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0 w 1857375"/>
              <a:gd name="csY3" fmla="*/ 2219325 h 2219325"/>
              <a:gd name="csX4" fmla="*/ 0 w 1857375"/>
              <a:gd name="csY4" fmla="*/ 0 h 2219325"/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28575 w 1857375"/>
              <a:gd name="csY3" fmla="*/ 2085975 h 2219325"/>
              <a:gd name="csX4" fmla="*/ 0 w 1857375"/>
              <a:gd name="csY4" fmla="*/ 0 h 2219325"/>
              <a:gd name="csX0" fmla="*/ 0 w 1857375"/>
              <a:gd name="csY0" fmla="*/ 0 h 2362200"/>
              <a:gd name="csX1" fmla="*/ 1857375 w 1857375"/>
              <a:gd name="csY1" fmla="*/ 0 h 2362200"/>
              <a:gd name="csX2" fmla="*/ 1752600 w 1857375"/>
              <a:gd name="csY2" fmla="*/ 2362200 h 2362200"/>
              <a:gd name="csX3" fmla="*/ 28575 w 1857375"/>
              <a:gd name="csY3" fmla="*/ 2085975 h 2362200"/>
              <a:gd name="csX4" fmla="*/ 0 w 1857375"/>
              <a:gd name="csY4" fmla="*/ 0 h 2362200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28575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76200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562101 w 1857375"/>
              <a:gd name="csY2" fmla="*/ 1714499 h 2371725"/>
              <a:gd name="csX3" fmla="*/ 1476375 w 1857375"/>
              <a:gd name="csY3" fmla="*/ 2371725 h 2371725"/>
              <a:gd name="csX4" fmla="*/ 76200 w 1857375"/>
              <a:gd name="csY4" fmla="*/ 2085975 h 2371725"/>
              <a:gd name="csX5" fmla="*/ 0 w 1857375"/>
              <a:gd name="csY5" fmla="*/ 0 h 2371725"/>
              <a:gd name="csX0" fmla="*/ 0 w 1895476"/>
              <a:gd name="csY0" fmla="*/ 0 h 2371725"/>
              <a:gd name="csX1" fmla="*/ 1857375 w 1895476"/>
              <a:gd name="csY1" fmla="*/ 0 h 2371725"/>
              <a:gd name="csX2" fmla="*/ 1895476 w 1895476"/>
              <a:gd name="csY2" fmla="*/ 2076449 h 2371725"/>
              <a:gd name="csX3" fmla="*/ 1476375 w 1895476"/>
              <a:gd name="csY3" fmla="*/ 2371725 h 2371725"/>
              <a:gd name="csX4" fmla="*/ 76200 w 1895476"/>
              <a:gd name="csY4" fmla="*/ 2085975 h 2371725"/>
              <a:gd name="csX5" fmla="*/ 0 w 1895476"/>
              <a:gd name="csY5" fmla="*/ 0 h 2371725"/>
              <a:gd name="csX0" fmla="*/ 0 w 1971676"/>
              <a:gd name="csY0" fmla="*/ 0 h 2371725"/>
              <a:gd name="csX1" fmla="*/ 1857375 w 1971676"/>
              <a:gd name="csY1" fmla="*/ 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371725"/>
              <a:gd name="csX1" fmla="*/ 1933575 w 1971676"/>
              <a:gd name="csY1" fmla="*/ 9525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286000"/>
              <a:gd name="csX1" fmla="*/ 1933575 w 1971676"/>
              <a:gd name="csY1" fmla="*/ 9525 h 2286000"/>
              <a:gd name="csX2" fmla="*/ 1971676 w 1971676"/>
              <a:gd name="csY2" fmla="*/ 2047874 h 2286000"/>
              <a:gd name="csX3" fmla="*/ 1476375 w 1971676"/>
              <a:gd name="csY3" fmla="*/ 2286000 h 2286000"/>
              <a:gd name="csX4" fmla="*/ 76200 w 1971676"/>
              <a:gd name="csY4" fmla="*/ 2000250 h 2286000"/>
              <a:gd name="csX5" fmla="*/ 0 w 1971676"/>
              <a:gd name="csY5" fmla="*/ 0 h 2286000"/>
              <a:gd name="csX0" fmla="*/ 0 w 1971676"/>
              <a:gd name="csY0" fmla="*/ 47625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47625 h 2333625"/>
              <a:gd name="csX0" fmla="*/ 0 w 1971676"/>
              <a:gd name="csY0" fmla="*/ 76200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76200 h 2333625"/>
              <a:gd name="csX0" fmla="*/ 0 w 1971676"/>
              <a:gd name="csY0" fmla="*/ 76200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420367 w 1971676"/>
              <a:gd name="csY4" fmla="*/ 1091912 h 2333625"/>
              <a:gd name="csX5" fmla="*/ 0 w 1971676"/>
              <a:gd name="csY5" fmla="*/ 76200 h 2333625"/>
              <a:gd name="csX0" fmla="*/ 0 w 1946369"/>
              <a:gd name="csY0" fmla="*/ 76200 h 2333625"/>
              <a:gd name="csX1" fmla="*/ 1933575 w 1946369"/>
              <a:gd name="csY1" fmla="*/ 0 h 2333625"/>
              <a:gd name="csX2" fmla="*/ 1946369 w 1946369"/>
              <a:gd name="csY2" fmla="*/ 1197725 h 2333625"/>
              <a:gd name="csX3" fmla="*/ 1476375 w 1946369"/>
              <a:gd name="csY3" fmla="*/ 2333625 h 2333625"/>
              <a:gd name="csX4" fmla="*/ 420367 w 1946369"/>
              <a:gd name="csY4" fmla="*/ 1091912 h 2333625"/>
              <a:gd name="csX5" fmla="*/ 0 w 1946369"/>
              <a:gd name="csY5" fmla="*/ 76200 h 2333625"/>
              <a:gd name="csX0" fmla="*/ 0 w 1946369"/>
              <a:gd name="csY0" fmla="*/ 76200 h 1851487"/>
              <a:gd name="csX1" fmla="*/ 1933575 w 1946369"/>
              <a:gd name="csY1" fmla="*/ 0 h 1851487"/>
              <a:gd name="csX2" fmla="*/ 1946369 w 1946369"/>
              <a:gd name="csY2" fmla="*/ 1197725 h 1851487"/>
              <a:gd name="csX3" fmla="*/ 1278985 w 1946369"/>
              <a:gd name="csY3" fmla="*/ 1851487 h 1851487"/>
              <a:gd name="csX4" fmla="*/ 420367 w 1946369"/>
              <a:gd name="csY4" fmla="*/ 1091912 h 1851487"/>
              <a:gd name="csX5" fmla="*/ 0 w 1946369"/>
              <a:gd name="csY5" fmla="*/ 76200 h 1851487"/>
              <a:gd name="csX0" fmla="*/ 0 w 1703427"/>
              <a:gd name="csY0" fmla="*/ 167640 h 1851487"/>
              <a:gd name="csX1" fmla="*/ 1690633 w 1703427"/>
              <a:gd name="csY1" fmla="*/ 0 h 1851487"/>
              <a:gd name="csX2" fmla="*/ 1703427 w 1703427"/>
              <a:gd name="csY2" fmla="*/ 1197725 h 1851487"/>
              <a:gd name="csX3" fmla="*/ 1036043 w 1703427"/>
              <a:gd name="csY3" fmla="*/ 1851487 h 1851487"/>
              <a:gd name="csX4" fmla="*/ 177425 w 1703427"/>
              <a:gd name="csY4" fmla="*/ 1091912 h 1851487"/>
              <a:gd name="csX5" fmla="*/ 0 w 1703427"/>
              <a:gd name="csY5" fmla="*/ 167640 h 1851487"/>
              <a:gd name="csX0" fmla="*/ 0 w 1710878"/>
              <a:gd name="csY0" fmla="*/ 0 h 1683847"/>
              <a:gd name="csX1" fmla="*/ 1710878 w 1710878"/>
              <a:gd name="csY1" fmla="*/ 81742 h 1683847"/>
              <a:gd name="csX2" fmla="*/ 1703427 w 1710878"/>
              <a:gd name="csY2" fmla="*/ 1030085 h 1683847"/>
              <a:gd name="csX3" fmla="*/ 1036043 w 1710878"/>
              <a:gd name="csY3" fmla="*/ 1683847 h 1683847"/>
              <a:gd name="csX4" fmla="*/ 177425 w 1710878"/>
              <a:gd name="csY4" fmla="*/ 924272 h 1683847"/>
              <a:gd name="csX5" fmla="*/ 0 w 1710878"/>
              <a:gd name="csY5" fmla="*/ 0 h 1683847"/>
              <a:gd name="csX0" fmla="*/ 0 w 1710878"/>
              <a:gd name="csY0" fmla="*/ 0 h 1683847"/>
              <a:gd name="csX1" fmla="*/ 1710878 w 1710878"/>
              <a:gd name="csY1" fmla="*/ 81742 h 1683847"/>
              <a:gd name="csX2" fmla="*/ 1703427 w 1710878"/>
              <a:gd name="csY2" fmla="*/ 1030085 h 1683847"/>
              <a:gd name="csX3" fmla="*/ 1036043 w 1710878"/>
              <a:gd name="csY3" fmla="*/ 1683847 h 1683847"/>
              <a:gd name="csX4" fmla="*/ 35710 w 1710878"/>
              <a:gd name="csY4" fmla="*/ 1348221 h 1683847"/>
              <a:gd name="csX5" fmla="*/ 0 w 1710878"/>
              <a:gd name="csY5" fmla="*/ 0 h 1683847"/>
              <a:gd name="csX0" fmla="*/ 0 w 1690633"/>
              <a:gd name="csY0" fmla="*/ 0 h 1708785"/>
              <a:gd name="csX1" fmla="*/ 1690633 w 1690633"/>
              <a:gd name="csY1" fmla="*/ 106680 h 1708785"/>
              <a:gd name="csX2" fmla="*/ 1683182 w 1690633"/>
              <a:gd name="csY2" fmla="*/ 1055023 h 1708785"/>
              <a:gd name="csX3" fmla="*/ 1015798 w 1690633"/>
              <a:gd name="csY3" fmla="*/ 1708785 h 1708785"/>
              <a:gd name="csX4" fmla="*/ 15465 w 1690633"/>
              <a:gd name="csY4" fmla="*/ 1373159 h 1708785"/>
              <a:gd name="csX5" fmla="*/ 0 w 1690633"/>
              <a:gd name="csY5" fmla="*/ 0 h 1708785"/>
              <a:gd name="csX0" fmla="*/ 0 w 1690633"/>
              <a:gd name="csY0" fmla="*/ 0 h 1708785"/>
              <a:gd name="csX1" fmla="*/ 723350 w 1690633"/>
              <a:gd name="csY1" fmla="*/ 59626 h 1708785"/>
              <a:gd name="csX2" fmla="*/ 1690633 w 1690633"/>
              <a:gd name="csY2" fmla="*/ 106680 h 1708785"/>
              <a:gd name="csX3" fmla="*/ 1683182 w 1690633"/>
              <a:gd name="csY3" fmla="*/ 1055023 h 1708785"/>
              <a:gd name="csX4" fmla="*/ 1015798 w 1690633"/>
              <a:gd name="csY4" fmla="*/ 1708785 h 1708785"/>
              <a:gd name="csX5" fmla="*/ 15465 w 1690633"/>
              <a:gd name="csY5" fmla="*/ 1373159 h 1708785"/>
              <a:gd name="csX6" fmla="*/ 0 w 1690633"/>
              <a:gd name="csY6" fmla="*/ 0 h 1708785"/>
              <a:gd name="csX0" fmla="*/ 0 w 1690633"/>
              <a:gd name="csY0" fmla="*/ 0 h 1708785"/>
              <a:gd name="csX1" fmla="*/ 946046 w 1690633"/>
              <a:gd name="csY1" fmla="*/ 508514 h 1708785"/>
              <a:gd name="csX2" fmla="*/ 1690633 w 1690633"/>
              <a:gd name="csY2" fmla="*/ 106680 h 1708785"/>
              <a:gd name="csX3" fmla="*/ 1683182 w 1690633"/>
              <a:gd name="csY3" fmla="*/ 1055023 h 1708785"/>
              <a:gd name="csX4" fmla="*/ 1015798 w 1690633"/>
              <a:gd name="csY4" fmla="*/ 1708785 h 1708785"/>
              <a:gd name="csX5" fmla="*/ 15465 w 1690633"/>
              <a:gd name="csY5" fmla="*/ 1373159 h 1708785"/>
              <a:gd name="csX6" fmla="*/ 0 w 1690633"/>
              <a:gd name="csY6" fmla="*/ 0 h 1708785"/>
              <a:gd name="csX0" fmla="*/ 0 w 1700756"/>
              <a:gd name="csY0" fmla="*/ 101138 h 1602105"/>
              <a:gd name="csX1" fmla="*/ 956169 w 1700756"/>
              <a:gd name="csY1" fmla="*/ 401834 h 1602105"/>
              <a:gd name="csX2" fmla="*/ 1700756 w 1700756"/>
              <a:gd name="csY2" fmla="*/ 0 h 1602105"/>
              <a:gd name="csX3" fmla="*/ 1693305 w 1700756"/>
              <a:gd name="csY3" fmla="*/ 948343 h 1602105"/>
              <a:gd name="csX4" fmla="*/ 1025921 w 1700756"/>
              <a:gd name="csY4" fmla="*/ 1602105 h 1602105"/>
              <a:gd name="csX5" fmla="*/ 25588 w 1700756"/>
              <a:gd name="csY5" fmla="*/ 1266479 h 1602105"/>
              <a:gd name="csX6" fmla="*/ 0 w 1700756"/>
              <a:gd name="csY6" fmla="*/ 101138 h 1602105"/>
              <a:gd name="csX0" fmla="*/ 0 w 1693389"/>
              <a:gd name="csY0" fmla="*/ 209202 h 1710169"/>
              <a:gd name="csX1" fmla="*/ 956169 w 1693389"/>
              <a:gd name="csY1" fmla="*/ 509898 h 1710169"/>
              <a:gd name="csX2" fmla="*/ 1645082 w 1693389"/>
              <a:gd name="csY2" fmla="*/ 0 h 1710169"/>
              <a:gd name="csX3" fmla="*/ 1693305 w 1693389"/>
              <a:gd name="csY3" fmla="*/ 1056407 h 1710169"/>
              <a:gd name="csX4" fmla="*/ 1025921 w 1693389"/>
              <a:gd name="csY4" fmla="*/ 1710169 h 1710169"/>
              <a:gd name="csX5" fmla="*/ 25588 w 1693389"/>
              <a:gd name="csY5" fmla="*/ 1374543 h 1710169"/>
              <a:gd name="csX6" fmla="*/ 0 w 1693389"/>
              <a:gd name="csY6" fmla="*/ 209202 h 1710169"/>
              <a:gd name="csX0" fmla="*/ 0 w 1658114"/>
              <a:gd name="csY0" fmla="*/ 209202 h 1710169"/>
              <a:gd name="csX1" fmla="*/ 956169 w 1658114"/>
              <a:gd name="csY1" fmla="*/ 509898 h 1710169"/>
              <a:gd name="csX2" fmla="*/ 1645082 w 1658114"/>
              <a:gd name="csY2" fmla="*/ 0 h 1710169"/>
              <a:gd name="csX3" fmla="*/ 1657876 w 1658114"/>
              <a:gd name="csY3" fmla="*/ 1056407 h 1710169"/>
              <a:gd name="csX4" fmla="*/ 1025921 w 1658114"/>
              <a:gd name="csY4" fmla="*/ 1710169 h 1710169"/>
              <a:gd name="csX5" fmla="*/ 25588 w 1658114"/>
              <a:gd name="csY5" fmla="*/ 1374543 h 1710169"/>
              <a:gd name="csX6" fmla="*/ 0 w 1658114"/>
              <a:gd name="csY6" fmla="*/ 209202 h 1710169"/>
              <a:gd name="csX0" fmla="*/ 212292 w 1632526"/>
              <a:gd name="csY0" fmla="*/ 292328 h 1710169"/>
              <a:gd name="csX1" fmla="*/ 930581 w 1632526"/>
              <a:gd name="csY1" fmla="*/ 509898 h 1710169"/>
              <a:gd name="csX2" fmla="*/ 1619494 w 1632526"/>
              <a:gd name="csY2" fmla="*/ 0 h 1710169"/>
              <a:gd name="csX3" fmla="*/ 1632288 w 1632526"/>
              <a:gd name="csY3" fmla="*/ 1056407 h 1710169"/>
              <a:gd name="csX4" fmla="*/ 1000333 w 1632526"/>
              <a:gd name="csY4" fmla="*/ 1710169 h 1710169"/>
              <a:gd name="csX5" fmla="*/ 0 w 1632526"/>
              <a:gd name="csY5" fmla="*/ 1374543 h 1710169"/>
              <a:gd name="csX6" fmla="*/ 212292 w 1632526"/>
              <a:gd name="csY6" fmla="*/ 292328 h 1710169"/>
              <a:gd name="csX0" fmla="*/ 0 w 1420234"/>
              <a:gd name="csY0" fmla="*/ 292328 h 1710169"/>
              <a:gd name="csX1" fmla="*/ 718289 w 1420234"/>
              <a:gd name="csY1" fmla="*/ 509898 h 1710169"/>
              <a:gd name="csX2" fmla="*/ 1407202 w 1420234"/>
              <a:gd name="csY2" fmla="*/ 0 h 1710169"/>
              <a:gd name="csX3" fmla="*/ 1419996 w 1420234"/>
              <a:gd name="csY3" fmla="*/ 1056407 h 1710169"/>
              <a:gd name="csX4" fmla="*/ 788041 w 1420234"/>
              <a:gd name="csY4" fmla="*/ 1710169 h 1710169"/>
              <a:gd name="csX5" fmla="*/ 20527 w 1420234"/>
              <a:gd name="csY5" fmla="*/ 1465983 h 1710169"/>
              <a:gd name="csX6" fmla="*/ 0 w 1420234"/>
              <a:gd name="csY6" fmla="*/ 292328 h 1710169"/>
              <a:gd name="csX0" fmla="*/ 0 w 1420234"/>
              <a:gd name="csY0" fmla="*/ 292328 h 1710169"/>
              <a:gd name="csX1" fmla="*/ 718289 w 1420234"/>
              <a:gd name="csY1" fmla="*/ 509898 h 1710169"/>
              <a:gd name="csX2" fmla="*/ 1407202 w 1420234"/>
              <a:gd name="csY2" fmla="*/ 0 h 1710169"/>
              <a:gd name="csX3" fmla="*/ 1419996 w 1420234"/>
              <a:gd name="csY3" fmla="*/ 1056407 h 1710169"/>
              <a:gd name="csX4" fmla="*/ 788041 w 1420234"/>
              <a:gd name="csY4" fmla="*/ 1710169 h 1710169"/>
              <a:gd name="csX5" fmla="*/ 15465 w 1420234"/>
              <a:gd name="csY5" fmla="*/ 1482609 h 1710169"/>
              <a:gd name="csX6" fmla="*/ 0 w 1420234"/>
              <a:gd name="csY6" fmla="*/ 292328 h 1710169"/>
              <a:gd name="csX0" fmla="*/ 4781 w 1425015"/>
              <a:gd name="csY0" fmla="*/ 292328 h 1710169"/>
              <a:gd name="csX1" fmla="*/ 723070 w 1425015"/>
              <a:gd name="csY1" fmla="*/ 509898 h 1710169"/>
              <a:gd name="csX2" fmla="*/ 1411983 w 1425015"/>
              <a:gd name="csY2" fmla="*/ 0 h 1710169"/>
              <a:gd name="csX3" fmla="*/ 1424777 w 1425015"/>
              <a:gd name="csY3" fmla="*/ 1056407 h 1710169"/>
              <a:gd name="csX4" fmla="*/ 792822 w 1425015"/>
              <a:gd name="csY4" fmla="*/ 1710169 h 1710169"/>
              <a:gd name="csX5" fmla="*/ 0 w 1425015"/>
              <a:gd name="csY5" fmla="*/ 1449359 h 1710169"/>
              <a:gd name="csX6" fmla="*/ 4781 w 1425015"/>
              <a:gd name="csY6" fmla="*/ 292328 h 1710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425015" h="1710169">
                <a:moveTo>
                  <a:pt x="4781" y="292328"/>
                </a:moveTo>
                <a:lnTo>
                  <a:pt x="723070" y="509898"/>
                </a:lnTo>
                <a:lnTo>
                  <a:pt x="1411983" y="0"/>
                </a:lnTo>
                <a:cubicBezTo>
                  <a:pt x="1409499" y="316114"/>
                  <a:pt x="1427261" y="740293"/>
                  <a:pt x="1424777" y="1056407"/>
                </a:cubicBezTo>
                <a:lnTo>
                  <a:pt x="792822" y="1710169"/>
                </a:lnTo>
                <a:lnTo>
                  <a:pt x="0" y="1449359"/>
                </a:lnTo>
                <a:cubicBezTo>
                  <a:pt x="1594" y="1063682"/>
                  <a:pt x="3187" y="678005"/>
                  <a:pt x="4781" y="29232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5A0E74-7E3D-83F2-A655-7D259702AB4A}"/>
              </a:ext>
            </a:extLst>
          </p:cNvPr>
          <p:cNvCxnSpPr>
            <a:cxnSpLocks/>
            <a:stCxn id="11" idx="2"/>
          </p:cNvCxnSpPr>
          <p:nvPr/>
        </p:nvCxnSpPr>
        <p:spPr>
          <a:xfrm flipV="1">
            <a:off x="2589891" y="3000375"/>
            <a:ext cx="1677309" cy="94676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708A7D-0057-7CB0-C3C6-FEE03EAF6EC4}"/>
              </a:ext>
            </a:extLst>
          </p:cNvPr>
          <p:cNvSpPr txBox="1"/>
          <p:nvPr/>
        </p:nvSpPr>
        <p:spPr>
          <a:xfrm>
            <a:off x="4352925" y="5480763"/>
            <a:ext cx="309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Heat Exchanger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43F75-37F8-68F4-80E6-C3A3EB112B67}"/>
              </a:ext>
            </a:extLst>
          </p:cNvPr>
          <p:cNvSpPr txBox="1"/>
          <p:nvPr/>
        </p:nvSpPr>
        <p:spPr>
          <a:xfrm>
            <a:off x="7204075" y="2538710"/>
            <a:ext cx="128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Flat Plate Heat Exchanger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F1061E-0777-8D84-8F0D-6624AD476397}"/>
              </a:ext>
            </a:extLst>
          </p:cNvPr>
          <p:cNvSpPr txBox="1"/>
          <p:nvPr/>
        </p:nvSpPr>
        <p:spPr>
          <a:xfrm>
            <a:off x="8305800" y="2300288"/>
            <a:ext cx="3705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 (Stress Corrosion Resistant) Austenite Stainless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Indirectly heats the DHW side of the system, less scale build up on the DHW side due to the lower heating temperatures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BE990A-2DD0-401D-B2EC-4B0AC8A72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89764" l="6981" r="93774">
                        <a14:foregroundMark x1="87547" y1="20866" x2="93585" y2="29921"/>
                        <a14:foregroundMark x1="93585" y1="29921" x2="88491" y2="40945"/>
                        <a14:foregroundMark x1="88491" y1="40945" x2="87736" y2="41732"/>
                        <a14:foregroundMark x1="77925" y1="17323" x2="85472" y2="18898"/>
                        <a14:foregroundMark x1="85472" y1="18898" x2="86792" y2="18110"/>
                        <a14:foregroundMark x1="92453" y1="57480" x2="93962" y2="72441"/>
                        <a14:foregroundMark x1="93962" y1="72441" x2="93019" y2="75197"/>
                        <a14:foregroundMark x1="16038" y1="79528" x2="8868" y2="74803"/>
                        <a14:foregroundMark x1="8868" y1="74803" x2="10000" y2="61024"/>
                        <a14:foregroundMark x1="9811" y1="37795" x2="9245" y2="24803"/>
                        <a14:foregroundMark x1="7170" y1="71260" x2="9623" y2="58268"/>
                        <a14:foregroundMark x1="12642" y1="18504" x2="6981" y2="27953"/>
                        <a14:foregroundMark x1="7766" y1="34093" x2="8491" y2="39764"/>
                        <a14:foregroundMark x1="6843" y1="26877" x2="6713" y2="25858"/>
                        <a14:foregroundMark x1="6981" y1="27953" x2="6898" y2="27308"/>
                        <a14:backgroundMark x1="6792" y1="29921" x2="6792" y2="26378"/>
                        <a14:backgroundMark x1="6792" y1="27165" x2="7547" y2="23622"/>
                        <a14:backgroundMark x1="5849" y1="25591" x2="6981" y2="25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513" y="2308939"/>
            <a:ext cx="3018993" cy="14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A83EC-DB31-1778-66D2-135A1317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F545-39AB-7558-EA05-E4A37AA1A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A1496-3E1F-BD24-45A7-65CE5B496934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Performance Metrics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C51D572A-A01C-8E88-CB30-65C4CEBA2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319003"/>
              </p:ext>
            </p:extLst>
          </p:nvPr>
        </p:nvGraphicFramePr>
        <p:xfrm>
          <a:off x="317499" y="1377237"/>
          <a:ext cx="11557000" cy="4693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309365">
                  <a:extLst>
                    <a:ext uri="{9D8B030D-6E8A-4147-A177-3AD203B41FA5}">
                      <a16:colId xmlns:a16="http://schemas.microsoft.com/office/drawing/2014/main" val="3057618672"/>
                    </a:ext>
                  </a:extLst>
                </a:gridCol>
                <a:gridCol w="3584448">
                  <a:extLst>
                    <a:ext uri="{9D8B030D-6E8A-4147-A177-3AD203B41FA5}">
                      <a16:colId xmlns:a16="http://schemas.microsoft.com/office/drawing/2014/main" val="2403516795"/>
                    </a:ext>
                  </a:extLst>
                </a:gridCol>
                <a:gridCol w="3663187">
                  <a:extLst>
                    <a:ext uri="{9D8B030D-6E8A-4147-A177-3AD203B41FA5}">
                      <a16:colId xmlns:a16="http://schemas.microsoft.com/office/drawing/2014/main" val="2990986142"/>
                    </a:ext>
                  </a:extLst>
                </a:gridCol>
              </a:tblGrid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Models (2)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NRCB180DV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NRCB199DV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68911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Standard Gas Input (BTUH)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Min: 18,000 Max: 180,000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Min: 18,000 Max: 199,900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73106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Heating Gas Input (BTUH)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Min: 18,000 Max: 100,000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Min: 18,000 Max: 120,000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4696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DHW Flow Range (GPM)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 – 9.8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 – 11.1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68724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AFUE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95%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199160"/>
                  </a:ext>
                </a:extLst>
              </a:tr>
              <a:tr h="22292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DHW Burner Off Flow (GPM)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0.29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78150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Heating Temp Range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100F – 180F </a:t>
                      </a:r>
                      <a:r>
                        <a:rPr lang="en-US" sz="1200" b="1" dirty="0"/>
                        <a:t>(As low as 80F with setting)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151768"/>
                  </a:ext>
                </a:extLst>
              </a:tr>
              <a:tr h="14672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DHW Temp Range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90F – 140F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946863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Simultaneous Heating &amp; DHW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24021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Max Elevation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10,000 feet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779544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Connection Sizes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¾” DHW &amp; Gas, 1” Heating, ½” Auto Feeder &amp; Condensate 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7291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Quick Connect Capable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 </a:t>
                      </a:r>
                      <a:r>
                        <a:rPr lang="en-US" sz="1200" b="1" dirty="0"/>
                        <a:t>(With same BTU EZ or CDV Unit)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902450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Outdoor Temp Sensor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INCLUDED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49138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Warranty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 Year Heat Exchanger, 5 Year Parts, 1 Year Labor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5903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962F37-CBB9-E1D6-1F6D-EEB56A32F4A5}"/>
              </a:ext>
            </a:extLst>
          </p:cNvPr>
          <p:cNvSpPr txBox="1"/>
          <p:nvPr/>
        </p:nvSpPr>
        <p:spPr>
          <a:xfrm>
            <a:off x="4547970" y="6198255"/>
            <a:ext cx="309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Key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40629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EC9D-C8CF-0C53-239A-9A57F2B8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5A0A-1F10-A195-7851-DCF9281EF7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198DE-5A9B-7867-0672-EC96C09AC82C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Performance Metrics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75B0E-25CB-8FAD-99BD-99C049290C29}"/>
              </a:ext>
            </a:extLst>
          </p:cNvPr>
          <p:cNvSpPr txBox="1"/>
          <p:nvPr/>
        </p:nvSpPr>
        <p:spPr>
          <a:xfrm>
            <a:off x="3080677" y="5985604"/>
            <a:ext cx="309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Expansion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1E307-2406-321C-8887-0C4AD30366A2}"/>
              </a:ext>
            </a:extLst>
          </p:cNvPr>
          <p:cNvGrpSpPr/>
          <p:nvPr/>
        </p:nvGrpSpPr>
        <p:grpSpPr>
          <a:xfrm>
            <a:off x="78178" y="1994330"/>
            <a:ext cx="7024370" cy="3023367"/>
            <a:chOff x="184504" y="1774601"/>
            <a:chExt cx="8915838" cy="3837476"/>
          </a:xfrm>
        </p:grpSpPr>
        <p:sp>
          <p:nvSpPr>
            <p:cNvPr id="13" name="Plus Sign 12">
              <a:extLst>
                <a:ext uri="{FF2B5EF4-FFF2-40B4-BE49-F238E27FC236}">
                  <a16:creationId xmlns:a16="http://schemas.microsoft.com/office/drawing/2014/main" id="{88E18404-67B5-2845-BA89-2273040D97F8}"/>
                </a:ext>
              </a:extLst>
            </p:cNvPr>
            <p:cNvSpPr/>
            <p:nvPr/>
          </p:nvSpPr>
          <p:spPr>
            <a:xfrm>
              <a:off x="4107280" y="3056017"/>
              <a:ext cx="950976" cy="941832"/>
            </a:xfrm>
            <a:prstGeom prst="mathPl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80DA6F-81CB-9123-8BCF-6DBB3BDCFBD6}"/>
                </a:ext>
              </a:extLst>
            </p:cNvPr>
            <p:cNvSpPr txBox="1"/>
            <p:nvPr/>
          </p:nvSpPr>
          <p:spPr>
            <a:xfrm>
              <a:off x="2440245" y="1774601"/>
              <a:ext cx="4376925" cy="117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For more </a:t>
              </a:r>
              <a:r>
                <a:rPr lang="en-US" b="1" dirty="0"/>
                <a:t>Domestic Hot Water demand</a:t>
              </a:r>
              <a:r>
                <a:rPr lang="en-US" dirty="0"/>
                <a:t>, ADD 1 </a:t>
              </a:r>
              <a:r>
                <a:rPr lang="en-US" b="1" dirty="0"/>
                <a:t>EZ Model </a:t>
              </a:r>
              <a:r>
                <a:rPr lang="en-US" dirty="0"/>
                <a:t>at the same Max BTUH as the Combi 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4B29C3F-A6C3-D60C-5690-A94FAF54FC4F}"/>
                </a:ext>
              </a:extLst>
            </p:cNvPr>
            <p:cNvSpPr/>
            <p:nvPr/>
          </p:nvSpPr>
          <p:spPr>
            <a:xfrm rot="10800000" flipH="1">
              <a:off x="2364043" y="2768293"/>
              <a:ext cx="4572000" cy="2843784"/>
            </a:xfrm>
            <a:prstGeom prst="arc">
              <a:avLst>
                <a:gd name="adj1" fmla="val 10726510"/>
                <a:gd name="adj2" fmla="val 21448230"/>
              </a:avLst>
            </a:prstGeom>
            <a:ln>
              <a:solidFill>
                <a:srgbClr val="0062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DFE459-8CDE-C597-3337-7DFFD7C4C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r="52712"/>
            <a:stretch>
              <a:fillRect/>
            </a:stretch>
          </p:blipFill>
          <p:spPr>
            <a:xfrm>
              <a:off x="184504" y="1882078"/>
              <a:ext cx="2395728" cy="33469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2ED596-F76F-B666-5EA8-547880EA6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33"/>
            <a:stretch>
              <a:fillRect/>
            </a:stretch>
          </p:blipFill>
          <p:spPr>
            <a:xfrm>
              <a:off x="6817171" y="1882078"/>
              <a:ext cx="2283171" cy="33469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041427-A64F-B54B-4BCE-C75F25419B6C}"/>
                </a:ext>
              </a:extLst>
            </p:cNvPr>
            <p:cNvSpPr txBox="1"/>
            <p:nvPr/>
          </p:nvSpPr>
          <p:spPr>
            <a:xfrm>
              <a:off x="2510239" y="3997849"/>
              <a:ext cx="4376925" cy="1054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Connect with </a:t>
              </a:r>
              <a:r>
                <a:rPr lang="en-US" sz="1600" b="1" dirty="0"/>
                <a:t>QC-2</a:t>
              </a:r>
              <a:r>
                <a:rPr lang="en-US" sz="1600" dirty="0"/>
                <a:t>, </a:t>
              </a:r>
            </a:p>
            <a:p>
              <a:pPr algn="ctr"/>
              <a:r>
                <a:rPr lang="en-US" sz="1600" dirty="0"/>
                <a:t>Quick-Connect Cord. </a:t>
              </a:r>
            </a:p>
            <a:p>
              <a:pPr algn="ctr"/>
              <a:r>
                <a:rPr lang="en-US" sz="1600" dirty="0"/>
                <a:t>Mount units 3”-18” apart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B05C39-513F-0257-C4D1-521CBEE6B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93963" l="9455" r="92364">
                        <a14:foregroundMark x1="61091" y1="70079" x2="66182" y2="74016"/>
                        <a14:foregroundMark x1="81455" y1="56430" x2="92727" y2="67454"/>
                        <a14:foregroundMark x1="92727" y1="67454" x2="92364" y2="71654"/>
                        <a14:foregroundMark x1="28000" y1="88976" x2="46182" y2="91076"/>
                        <a14:foregroundMark x1="46182" y1="91076" x2="52000" y2="88451"/>
                        <a14:foregroundMark x1="33818" y1="93176" x2="44364" y2="93963"/>
                        <a14:foregroundMark x1="58545" y1="12073" x2="70909" y2="21260"/>
                        <a14:backgroundMark x1="68364" y1="10499" x2="72000" y2="8399"/>
                        <a14:backgroundMark x1="72000" y1="14173" x2="82182" y2="1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40633" y="1713487"/>
            <a:ext cx="1781179" cy="2232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992E6F-0A09-8DB9-AC00-73C8F9E5E4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1160" y="4150249"/>
            <a:ext cx="2878199" cy="2707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A9D157-9E55-3812-57E5-7425547B5F12}"/>
              </a:ext>
            </a:extLst>
          </p:cNvPr>
          <p:cNvSpPr txBox="1"/>
          <p:nvPr/>
        </p:nvSpPr>
        <p:spPr>
          <a:xfrm>
            <a:off x="7851835" y="1344155"/>
            <a:ext cx="423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IMPORTANT NOTE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0FF561-6F8A-DD4F-7A0D-359D10BD1443}"/>
              </a:ext>
            </a:extLst>
          </p:cNvPr>
          <p:cNvSpPr txBox="1"/>
          <p:nvPr/>
        </p:nvSpPr>
        <p:spPr>
          <a:xfrm>
            <a:off x="7529740" y="1746161"/>
            <a:ext cx="3241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/>
              <a:t>Solenoid Valve is needed when using a QC System with any EZ Unit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/>
              <a:t>The Solenoid Valve must be Normal Closed Valve and Slow Closing to avoid water hammer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EE328-A5CC-8C1F-A65D-A6E9A47EEF42}"/>
              </a:ext>
            </a:extLst>
          </p:cNvPr>
          <p:cNvSpPr txBox="1"/>
          <p:nvPr/>
        </p:nvSpPr>
        <p:spPr>
          <a:xfrm>
            <a:off x="7251194" y="3374909"/>
            <a:ext cx="34679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500" b="1" i="1" dirty="0"/>
          </a:p>
          <a:p>
            <a:pPr algn="r"/>
            <a:r>
              <a:rPr lang="en-US" sz="1400" b="1" i="1" dirty="0"/>
              <a:t>Solenoid Valve must be</a:t>
            </a:r>
          </a:p>
          <a:p>
            <a:pPr algn="r"/>
            <a:r>
              <a:rPr lang="en-US" sz="1400" b="1" i="1" dirty="0"/>
              <a:t>¾” 120V AC - 1.5 Amp Max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12E528-3A02-A549-2756-1B3EE1B4C606}"/>
              </a:ext>
            </a:extLst>
          </p:cNvPr>
          <p:cNvSpPr/>
          <p:nvPr/>
        </p:nvSpPr>
        <p:spPr>
          <a:xfrm>
            <a:off x="8613047" y="6529068"/>
            <a:ext cx="275772" cy="275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31749B-9995-0A04-900E-17055A4BCBB8}"/>
              </a:ext>
            </a:extLst>
          </p:cNvPr>
          <p:cNvCxnSpPr>
            <a:endCxn id="23" idx="7"/>
          </p:cNvCxnSpPr>
          <p:nvPr/>
        </p:nvCxnSpPr>
        <p:spPr>
          <a:xfrm flipH="1">
            <a:off x="8848433" y="3870251"/>
            <a:ext cx="2241325" cy="2699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5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6821-27D7-6FC1-A3D5-E19FD0AF8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0D62-7148-5DB9-521E-086A5345C7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3B28B-CB8B-41AC-D9AD-E1242E36B72C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System Design Fundamentals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F5BF-9F48-CFA9-700C-75F888E8D4FF}"/>
              </a:ext>
            </a:extLst>
          </p:cNvPr>
          <p:cNvSpPr txBox="1"/>
          <p:nvPr/>
        </p:nvSpPr>
        <p:spPr>
          <a:xfrm>
            <a:off x="2705099" y="619825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Quick Temperature Control &amp; Stability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8E039-869B-CC80-7A54-008A5E93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149" y="1377237"/>
            <a:ext cx="11107700" cy="48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4A46C-DD59-6FE1-E7D6-3D70C6712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60C0-6612-6BB1-814F-955574A694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26699-6E8E-259E-C7AC-928931DF69F1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System Design Fundamentals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66468-141F-764C-48D0-F4B94F9F95A9}"/>
              </a:ext>
            </a:extLst>
          </p:cNvPr>
          <p:cNvSpPr txBox="1"/>
          <p:nvPr/>
        </p:nvSpPr>
        <p:spPr>
          <a:xfrm>
            <a:off x="2705099" y="619825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Quick Temperature Control &amp; Stability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F2F4A-2B52-C8B6-EF15-0D2DD1C7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49" y="1377237"/>
            <a:ext cx="11107700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7DE63-0D7F-ECF5-5581-0742B48BF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B394-5494-0F6F-8D0D-68B5346B1E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925DB-76C5-06E1-A89C-60B6236D9D4A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System Design Fundamentals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2AA4E-BDFA-B149-7F6C-025D4D5DF8FB}"/>
              </a:ext>
            </a:extLst>
          </p:cNvPr>
          <p:cNvSpPr txBox="1"/>
          <p:nvPr/>
        </p:nvSpPr>
        <p:spPr>
          <a:xfrm>
            <a:off x="2705099" y="619825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Control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A56C9-65C5-866F-3786-C85D0D6EC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20" y="2312386"/>
            <a:ext cx="2944623" cy="295072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2B73B72-9215-BB1D-AA2A-71F370D9A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408125"/>
              </p:ext>
            </p:extLst>
          </p:nvPr>
        </p:nvGraphicFramePr>
        <p:xfrm>
          <a:off x="3767328" y="1377237"/>
          <a:ext cx="8284464" cy="4821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93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1303-DA4F-65A9-935B-717F219F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359B-BF92-8AD3-A6F0-F5A29A36B4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A5308-A255-A4FE-27C9-C7C953030834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Venting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3F683-3F5F-D1B4-99C6-814BD4F51330}"/>
              </a:ext>
            </a:extLst>
          </p:cNvPr>
          <p:cNvSpPr txBox="1"/>
          <p:nvPr/>
        </p:nvSpPr>
        <p:spPr>
          <a:xfrm>
            <a:off x="126999" y="1377237"/>
            <a:ext cx="1160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2” or 3” Diameters: PVC, CPVC, or PP Material (Horizontal / Vertical Termination Options)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7BDD8B-747F-A105-5ED2-3233C8786EB0}"/>
              </a:ext>
            </a:extLst>
          </p:cNvPr>
          <p:cNvGraphicFramePr/>
          <p:nvPr/>
        </p:nvGraphicFramePr>
        <p:xfrm>
          <a:off x="127000" y="1838903"/>
          <a:ext cx="11823700" cy="137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F44C560-131E-6F6B-7707-714DA37FF7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9" r="67420"/>
          <a:stretch>
            <a:fillRect/>
          </a:stretch>
        </p:blipFill>
        <p:spPr>
          <a:xfrm>
            <a:off x="368300" y="3738746"/>
            <a:ext cx="944741" cy="184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BEE9E-3465-A1D9-4B89-7A1E1663D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011" y="2674180"/>
            <a:ext cx="2332630" cy="3944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BEC4B-3EEA-5275-BE5C-28EA712C3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3777" y="2740809"/>
            <a:ext cx="2143844" cy="233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D0115-8752-D6DD-8077-EF91ED621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496" y="4240322"/>
            <a:ext cx="1666334" cy="2480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CD3B0D-D3C5-F120-79BF-5C1F222407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6445" y="2896630"/>
            <a:ext cx="2443010" cy="3890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EFC0A6-C146-6BF3-072A-4553788377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1239" y="2674180"/>
            <a:ext cx="2215568" cy="2081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8B8F92-E512-8199-F413-7E72DF94C8A0}"/>
              </a:ext>
            </a:extLst>
          </p:cNvPr>
          <p:cNvSpPr txBox="1"/>
          <p:nvPr/>
        </p:nvSpPr>
        <p:spPr>
          <a:xfrm>
            <a:off x="8311239" y="5813329"/>
            <a:ext cx="1826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For Single Vent: </a:t>
            </a:r>
          </a:p>
          <a:p>
            <a:r>
              <a:rPr lang="en-US" sz="1200" b="1" dirty="0"/>
              <a:t>Minimum make up air is required. More information in Installation Manual.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58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E771-08BA-B1CD-5F14-5B38280F7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AAECB-CB16-5362-9366-3C5FAECD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41" y="2181816"/>
            <a:ext cx="6297459" cy="3200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90583-86E4-4599-2EA4-09C3C4787B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5E88E-3AB5-0D0D-82AC-346330B810EF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Wiring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38E47-78FE-8E37-F582-5362D91E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45"/>
          <a:stretch>
            <a:fillRect/>
          </a:stretch>
        </p:blipFill>
        <p:spPr>
          <a:xfrm>
            <a:off x="3829445" y="2904938"/>
            <a:ext cx="2170762" cy="19021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2CA09-4D1F-BF5A-32AF-2A4EDDBF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9" y="1181331"/>
            <a:ext cx="3279932" cy="4627265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64A13DFA-D50E-D9F6-C81B-4E7076F804A0}"/>
              </a:ext>
            </a:extLst>
          </p:cNvPr>
          <p:cNvSpPr/>
          <p:nvPr/>
        </p:nvSpPr>
        <p:spPr>
          <a:xfrm>
            <a:off x="1592480" y="4347523"/>
            <a:ext cx="563519" cy="673751"/>
          </a:xfrm>
          <a:custGeom>
            <a:avLst/>
            <a:gdLst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0 w 1857375"/>
              <a:gd name="csY3" fmla="*/ 2219325 h 2219325"/>
              <a:gd name="csX4" fmla="*/ 0 w 1857375"/>
              <a:gd name="csY4" fmla="*/ 0 h 2219325"/>
              <a:gd name="csX0" fmla="*/ 0 w 1857375"/>
              <a:gd name="csY0" fmla="*/ 0 h 2219325"/>
              <a:gd name="csX1" fmla="*/ 1857375 w 1857375"/>
              <a:gd name="csY1" fmla="*/ 0 h 2219325"/>
              <a:gd name="csX2" fmla="*/ 1857375 w 1857375"/>
              <a:gd name="csY2" fmla="*/ 2219325 h 2219325"/>
              <a:gd name="csX3" fmla="*/ 28575 w 1857375"/>
              <a:gd name="csY3" fmla="*/ 2085975 h 2219325"/>
              <a:gd name="csX4" fmla="*/ 0 w 1857375"/>
              <a:gd name="csY4" fmla="*/ 0 h 2219325"/>
              <a:gd name="csX0" fmla="*/ 0 w 1857375"/>
              <a:gd name="csY0" fmla="*/ 0 h 2362200"/>
              <a:gd name="csX1" fmla="*/ 1857375 w 1857375"/>
              <a:gd name="csY1" fmla="*/ 0 h 2362200"/>
              <a:gd name="csX2" fmla="*/ 1752600 w 1857375"/>
              <a:gd name="csY2" fmla="*/ 2362200 h 2362200"/>
              <a:gd name="csX3" fmla="*/ 28575 w 1857375"/>
              <a:gd name="csY3" fmla="*/ 2085975 h 2362200"/>
              <a:gd name="csX4" fmla="*/ 0 w 1857375"/>
              <a:gd name="csY4" fmla="*/ 0 h 2362200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28575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476375 w 1857375"/>
              <a:gd name="csY2" fmla="*/ 2371725 h 2371725"/>
              <a:gd name="csX3" fmla="*/ 76200 w 1857375"/>
              <a:gd name="csY3" fmla="*/ 2085975 h 2371725"/>
              <a:gd name="csX4" fmla="*/ 0 w 1857375"/>
              <a:gd name="csY4" fmla="*/ 0 h 2371725"/>
              <a:gd name="csX0" fmla="*/ 0 w 1857375"/>
              <a:gd name="csY0" fmla="*/ 0 h 2371725"/>
              <a:gd name="csX1" fmla="*/ 1857375 w 1857375"/>
              <a:gd name="csY1" fmla="*/ 0 h 2371725"/>
              <a:gd name="csX2" fmla="*/ 1562101 w 1857375"/>
              <a:gd name="csY2" fmla="*/ 1714499 h 2371725"/>
              <a:gd name="csX3" fmla="*/ 1476375 w 1857375"/>
              <a:gd name="csY3" fmla="*/ 2371725 h 2371725"/>
              <a:gd name="csX4" fmla="*/ 76200 w 1857375"/>
              <a:gd name="csY4" fmla="*/ 2085975 h 2371725"/>
              <a:gd name="csX5" fmla="*/ 0 w 1857375"/>
              <a:gd name="csY5" fmla="*/ 0 h 2371725"/>
              <a:gd name="csX0" fmla="*/ 0 w 1895476"/>
              <a:gd name="csY0" fmla="*/ 0 h 2371725"/>
              <a:gd name="csX1" fmla="*/ 1857375 w 1895476"/>
              <a:gd name="csY1" fmla="*/ 0 h 2371725"/>
              <a:gd name="csX2" fmla="*/ 1895476 w 1895476"/>
              <a:gd name="csY2" fmla="*/ 2076449 h 2371725"/>
              <a:gd name="csX3" fmla="*/ 1476375 w 1895476"/>
              <a:gd name="csY3" fmla="*/ 2371725 h 2371725"/>
              <a:gd name="csX4" fmla="*/ 76200 w 1895476"/>
              <a:gd name="csY4" fmla="*/ 2085975 h 2371725"/>
              <a:gd name="csX5" fmla="*/ 0 w 1895476"/>
              <a:gd name="csY5" fmla="*/ 0 h 2371725"/>
              <a:gd name="csX0" fmla="*/ 0 w 1971676"/>
              <a:gd name="csY0" fmla="*/ 0 h 2371725"/>
              <a:gd name="csX1" fmla="*/ 1857375 w 1971676"/>
              <a:gd name="csY1" fmla="*/ 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371725"/>
              <a:gd name="csX1" fmla="*/ 1933575 w 1971676"/>
              <a:gd name="csY1" fmla="*/ 95250 h 2371725"/>
              <a:gd name="csX2" fmla="*/ 1971676 w 1971676"/>
              <a:gd name="csY2" fmla="*/ 2133599 h 2371725"/>
              <a:gd name="csX3" fmla="*/ 1476375 w 1971676"/>
              <a:gd name="csY3" fmla="*/ 2371725 h 2371725"/>
              <a:gd name="csX4" fmla="*/ 76200 w 1971676"/>
              <a:gd name="csY4" fmla="*/ 2085975 h 2371725"/>
              <a:gd name="csX5" fmla="*/ 0 w 1971676"/>
              <a:gd name="csY5" fmla="*/ 0 h 2371725"/>
              <a:gd name="csX0" fmla="*/ 0 w 1971676"/>
              <a:gd name="csY0" fmla="*/ 0 h 2286000"/>
              <a:gd name="csX1" fmla="*/ 1933575 w 1971676"/>
              <a:gd name="csY1" fmla="*/ 9525 h 2286000"/>
              <a:gd name="csX2" fmla="*/ 1971676 w 1971676"/>
              <a:gd name="csY2" fmla="*/ 2047874 h 2286000"/>
              <a:gd name="csX3" fmla="*/ 1476375 w 1971676"/>
              <a:gd name="csY3" fmla="*/ 2286000 h 2286000"/>
              <a:gd name="csX4" fmla="*/ 76200 w 1971676"/>
              <a:gd name="csY4" fmla="*/ 2000250 h 2286000"/>
              <a:gd name="csX5" fmla="*/ 0 w 1971676"/>
              <a:gd name="csY5" fmla="*/ 0 h 2286000"/>
              <a:gd name="csX0" fmla="*/ 0 w 1971676"/>
              <a:gd name="csY0" fmla="*/ 47625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47625 h 2333625"/>
              <a:gd name="csX0" fmla="*/ 0 w 1971676"/>
              <a:gd name="csY0" fmla="*/ 76200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76200 w 1971676"/>
              <a:gd name="csY4" fmla="*/ 2047875 h 2333625"/>
              <a:gd name="csX5" fmla="*/ 0 w 1971676"/>
              <a:gd name="csY5" fmla="*/ 76200 h 2333625"/>
              <a:gd name="csX0" fmla="*/ 0 w 1971676"/>
              <a:gd name="csY0" fmla="*/ 76200 h 2333625"/>
              <a:gd name="csX1" fmla="*/ 1933575 w 1971676"/>
              <a:gd name="csY1" fmla="*/ 0 h 2333625"/>
              <a:gd name="csX2" fmla="*/ 1971676 w 1971676"/>
              <a:gd name="csY2" fmla="*/ 2095499 h 2333625"/>
              <a:gd name="csX3" fmla="*/ 1476375 w 1971676"/>
              <a:gd name="csY3" fmla="*/ 2333625 h 2333625"/>
              <a:gd name="csX4" fmla="*/ 420367 w 1971676"/>
              <a:gd name="csY4" fmla="*/ 1091912 h 2333625"/>
              <a:gd name="csX5" fmla="*/ 0 w 1971676"/>
              <a:gd name="csY5" fmla="*/ 76200 h 2333625"/>
              <a:gd name="csX0" fmla="*/ 0 w 1946369"/>
              <a:gd name="csY0" fmla="*/ 76200 h 2333625"/>
              <a:gd name="csX1" fmla="*/ 1933575 w 1946369"/>
              <a:gd name="csY1" fmla="*/ 0 h 2333625"/>
              <a:gd name="csX2" fmla="*/ 1946369 w 1946369"/>
              <a:gd name="csY2" fmla="*/ 1197725 h 2333625"/>
              <a:gd name="csX3" fmla="*/ 1476375 w 1946369"/>
              <a:gd name="csY3" fmla="*/ 2333625 h 2333625"/>
              <a:gd name="csX4" fmla="*/ 420367 w 1946369"/>
              <a:gd name="csY4" fmla="*/ 1091912 h 2333625"/>
              <a:gd name="csX5" fmla="*/ 0 w 1946369"/>
              <a:gd name="csY5" fmla="*/ 76200 h 2333625"/>
              <a:gd name="csX0" fmla="*/ 0 w 1946369"/>
              <a:gd name="csY0" fmla="*/ 76200 h 1851487"/>
              <a:gd name="csX1" fmla="*/ 1933575 w 1946369"/>
              <a:gd name="csY1" fmla="*/ 0 h 1851487"/>
              <a:gd name="csX2" fmla="*/ 1946369 w 1946369"/>
              <a:gd name="csY2" fmla="*/ 1197725 h 1851487"/>
              <a:gd name="csX3" fmla="*/ 1278985 w 1946369"/>
              <a:gd name="csY3" fmla="*/ 1851487 h 1851487"/>
              <a:gd name="csX4" fmla="*/ 420367 w 1946369"/>
              <a:gd name="csY4" fmla="*/ 1091912 h 1851487"/>
              <a:gd name="csX5" fmla="*/ 0 w 1946369"/>
              <a:gd name="csY5" fmla="*/ 76200 h 1851487"/>
              <a:gd name="csX0" fmla="*/ 0 w 1703427"/>
              <a:gd name="csY0" fmla="*/ 167640 h 1851487"/>
              <a:gd name="csX1" fmla="*/ 1690633 w 1703427"/>
              <a:gd name="csY1" fmla="*/ 0 h 1851487"/>
              <a:gd name="csX2" fmla="*/ 1703427 w 1703427"/>
              <a:gd name="csY2" fmla="*/ 1197725 h 1851487"/>
              <a:gd name="csX3" fmla="*/ 1036043 w 1703427"/>
              <a:gd name="csY3" fmla="*/ 1851487 h 1851487"/>
              <a:gd name="csX4" fmla="*/ 177425 w 1703427"/>
              <a:gd name="csY4" fmla="*/ 1091912 h 1851487"/>
              <a:gd name="csX5" fmla="*/ 0 w 1703427"/>
              <a:gd name="csY5" fmla="*/ 167640 h 1851487"/>
              <a:gd name="csX0" fmla="*/ 0 w 1710878"/>
              <a:gd name="csY0" fmla="*/ 0 h 1683847"/>
              <a:gd name="csX1" fmla="*/ 1710878 w 1710878"/>
              <a:gd name="csY1" fmla="*/ 81742 h 1683847"/>
              <a:gd name="csX2" fmla="*/ 1703427 w 1710878"/>
              <a:gd name="csY2" fmla="*/ 1030085 h 1683847"/>
              <a:gd name="csX3" fmla="*/ 1036043 w 1710878"/>
              <a:gd name="csY3" fmla="*/ 1683847 h 1683847"/>
              <a:gd name="csX4" fmla="*/ 177425 w 1710878"/>
              <a:gd name="csY4" fmla="*/ 924272 h 1683847"/>
              <a:gd name="csX5" fmla="*/ 0 w 1710878"/>
              <a:gd name="csY5" fmla="*/ 0 h 1683847"/>
              <a:gd name="csX0" fmla="*/ 0 w 1710878"/>
              <a:gd name="csY0" fmla="*/ 0 h 1683847"/>
              <a:gd name="csX1" fmla="*/ 1710878 w 1710878"/>
              <a:gd name="csY1" fmla="*/ 81742 h 1683847"/>
              <a:gd name="csX2" fmla="*/ 1703427 w 1710878"/>
              <a:gd name="csY2" fmla="*/ 1030085 h 1683847"/>
              <a:gd name="csX3" fmla="*/ 1036043 w 1710878"/>
              <a:gd name="csY3" fmla="*/ 1683847 h 1683847"/>
              <a:gd name="csX4" fmla="*/ 35710 w 1710878"/>
              <a:gd name="csY4" fmla="*/ 1348221 h 1683847"/>
              <a:gd name="csX5" fmla="*/ 0 w 1710878"/>
              <a:gd name="csY5" fmla="*/ 0 h 1683847"/>
              <a:gd name="csX0" fmla="*/ 0 w 1690633"/>
              <a:gd name="csY0" fmla="*/ 0 h 1708785"/>
              <a:gd name="csX1" fmla="*/ 1690633 w 1690633"/>
              <a:gd name="csY1" fmla="*/ 106680 h 1708785"/>
              <a:gd name="csX2" fmla="*/ 1683182 w 1690633"/>
              <a:gd name="csY2" fmla="*/ 1055023 h 1708785"/>
              <a:gd name="csX3" fmla="*/ 1015798 w 1690633"/>
              <a:gd name="csY3" fmla="*/ 1708785 h 1708785"/>
              <a:gd name="csX4" fmla="*/ 15465 w 1690633"/>
              <a:gd name="csY4" fmla="*/ 1373159 h 1708785"/>
              <a:gd name="csX5" fmla="*/ 0 w 1690633"/>
              <a:gd name="csY5" fmla="*/ 0 h 1708785"/>
              <a:gd name="csX0" fmla="*/ 0 w 1690633"/>
              <a:gd name="csY0" fmla="*/ 0 h 1708785"/>
              <a:gd name="csX1" fmla="*/ 723350 w 1690633"/>
              <a:gd name="csY1" fmla="*/ 59626 h 1708785"/>
              <a:gd name="csX2" fmla="*/ 1690633 w 1690633"/>
              <a:gd name="csY2" fmla="*/ 106680 h 1708785"/>
              <a:gd name="csX3" fmla="*/ 1683182 w 1690633"/>
              <a:gd name="csY3" fmla="*/ 1055023 h 1708785"/>
              <a:gd name="csX4" fmla="*/ 1015798 w 1690633"/>
              <a:gd name="csY4" fmla="*/ 1708785 h 1708785"/>
              <a:gd name="csX5" fmla="*/ 15465 w 1690633"/>
              <a:gd name="csY5" fmla="*/ 1373159 h 1708785"/>
              <a:gd name="csX6" fmla="*/ 0 w 1690633"/>
              <a:gd name="csY6" fmla="*/ 0 h 1708785"/>
              <a:gd name="csX0" fmla="*/ 0 w 1690633"/>
              <a:gd name="csY0" fmla="*/ 0 h 1708785"/>
              <a:gd name="csX1" fmla="*/ 946046 w 1690633"/>
              <a:gd name="csY1" fmla="*/ 508514 h 1708785"/>
              <a:gd name="csX2" fmla="*/ 1690633 w 1690633"/>
              <a:gd name="csY2" fmla="*/ 106680 h 1708785"/>
              <a:gd name="csX3" fmla="*/ 1683182 w 1690633"/>
              <a:gd name="csY3" fmla="*/ 1055023 h 1708785"/>
              <a:gd name="csX4" fmla="*/ 1015798 w 1690633"/>
              <a:gd name="csY4" fmla="*/ 1708785 h 1708785"/>
              <a:gd name="csX5" fmla="*/ 15465 w 1690633"/>
              <a:gd name="csY5" fmla="*/ 1373159 h 1708785"/>
              <a:gd name="csX6" fmla="*/ 0 w 1690633"/>
              <a:gd name="csY6" fmla="*/ 0 h 1708785"/>
              <a:gd name="csX0" fmla="*/ 0 w 1700756"/>
              <a:gd name="csY0" fmla="*/ 101138 h 1602105"/>
              <a:gd name="csX1" fmla="*/ 956169 w 1700756"/>
              <a:gd name="csY1" fmla="*/ 401834 h 1602105"/>
              <a:gd name="csX2" fmla="*/ 1700756 w 1700756"/>
              <a:gd name="csY2" fmla="*/ 0 h 1602105"/>
              <a:gd name="csX3" fmla="*/ 1693305 w 1700756"/>
              <a:gd name="csY3" fmla="*/ 948343 h 1602105"/>
              <a:gd name="csX4" fmla="*/ 1025921 w 1700756"/>
              <a:gd name="csY4" fmla="*/ 1602105 h 1602105"/>
              <a:gd name="csX5" fmla="*/ 25588 w 1700756"/>
              <a:gd name="csY5" fmla="*/ 1266479 h 1602105"/>
              <a:gd name="csX6" fmla="*/ 0 w 1700756"/>
              <a:gd name="csY6" fmla="*/ 101138 h 1602105"/>
              <a:gd name="csX0" fmla="*/ 0 w 1693389"/>
              <a:gd name="csY0" fmla="*/ 209202 h 1710169"/>
              <a:gd name="csX1" fmla="*/ 956169 w 1693389"/>
              <a:gd name="csY1" fmla="*/ 509898 h 1710169"/>
              <a:gd name="csX2" fmla="*/ 1645082 w 1693389"/>
              <a:gd name="csY2" fmla="*/ 0 h 1710169"/>
              <a:gd name="csX3" fmla="*/ 1693305 w 1693389"/>
              <a:gd name="csY3" fmla="*/ 1056407 h 1710169"/>
              <a:gd name="csX4" fmla="*/ 1025921 w 1693389"/>
              <a:gd name="csY4" fmla="*/ 1710169 h 1710169"/>
              <a:gd name="csX5" fmla="*/ 25588 w 1693389"/>
              <a:gd name="csY5" fmla="*/ 1374543 h 1710169"/>
              <a:gd name="csX6" fmla="*/ 0 w 1693389"/>
              <a:gd name="csY6" fmla="*/ 209202 h 1710169"/>
              <a:gd name="csX0" fmla="*/ 0 w 1658114"/>
              <a:gd name="csY0" fmla="*/ 209202 h 1710169"/>
              <a:gd name="csX1" fmla="*/ 956169 w 1658114"/>
              <a:gd name="csY1" fmla="*/ 509898 h 1710169"/>
              <a:gd name="csX2" fmla="*/ 1645082 w 1658114"/>
              <a:gd name="csY2" fmla="*/ 0 h 1710169"/>
              <a:gd name="csX3" fmla="*/ 1657876 w 1658114"/>
              <a:gd name="csY3" fmla="*/ 1056407 h 1710169"/>
              <a:gd name="csX4" fmla="*/ 1025921 w 1658114"/>
              <a:gd name="csY4" fmla="*/ 1710169 h 1710169"/>
              <a:gd name="csX5" fmla="*/ 25588 w 1658114"/>
              <a:gd name="csY5" fmla="*/ 1374543 h 1710169"/>
              <a:gd name="csX6" fmla="*/ 0 w 1658114"/>
              <a:gd name="csY6" fmla="*/ 209202 h 1710169"/>
              <a:gd name="csX0" fmla="*/ 212292 w 1632526"/>
              <a:gd name="csY0" fmla="*/ 292328 h 1710169"/>
              <a:gd name="csX1" fmla="*/ 930581 w 1632526"/>
              <a:gd name="csY1" fmla="*/ 509898 h 1710169"/>
              <a:gd name="csX2" fmla="*/ 1619494 w 1632526"/>
              <a:gd name="csY2" fmla="*/ 0 h 1710169"/>
              <a:gd name="csX3" fmla="*/ 1632288 w 1632526"/>
              <a:gd name="csY3" fmla="*/ 1056407 h 1710169"/>
              <a:gd name="csX4" fmla="*/ 1000333 w 1632526"/>
              <a:gd name="csY4" fmla="*/ 1710169 h 1710169"/>
              <a:gd name="csX5" fmla="*/ 0 w 1632526"/>
              <a:gd name="csY5" fmla="*/ 1374543 h 1710169"/>
              <a:gd name="csX6" fmla="*/ 212292 w 1632526"/>
              <a:gd name="csY6" fmla="*/ 292328 h 1710169"/>
              <a:gd name="csX0" fmla="*/ 0 w 1420234"/>
              <a:gd name="csY0" fmla="*/ 292328 h 1710169"/>
              <a:gd name="csX1" fmla="*/ 718289 w 1420234"/>
              <a:gd name="csY1" fmla="*/ 509898 h 1710169"/>
              <a:gd name="csX2" fmla="*/ 1407202 w 1420234"/>
              <a:gd name="csY2" fmla="*/ 0 h 1710169"/>
              <a:gd name="csX3" fmla="*/ 1419996 w 1420234"/>
              <a:gd name="csY3" fmla="*/ 1056407 h 1710169"/>
              <a:gd name="csX4" fmla="*/ 788041 w 1420234"/>
              <a:gd name="csY4" fmla="*/ 1710169 h 1710169"/>
              <a:gd name="csX5" fmla="*/ 20527 w 1420234"/>
              <a:gd name="csY5" fmla="*/ 1465983 h 1710169"/>
              <a:gd name="csX6" fmla="*/ 0 w 1420234"/>
              <a:gd name="csY6" fmla="*/ 292328 h 1710169"/>
              <a:gd name="csX0" fmla="*/ 0 w 1420234"/>
              <a:gd name="csY0" fmla="*/ 292328 h 1710169"/>
              <a:gd name="csX1" fmla="*/ 718289 w 1420234"/>
              <a:gd name="csY1" fmla="*/ 509898 h 1710169"/>
              <a:gd name="csX2" fmla="*/ 1407202 w 1420234"/>
              <a:gd name="csY2" fmla="*/ 0 h 1710169"/>
              <a:gd name="csX3" fmla="*/ 1419996 w 1420234"/>
              <a:gd name="csY3" fmla="*/ 1056407 h 1710169"/>
              <a:gd name="csX4" fmla="*/ 788041 w 1420234"/>
              <a:gd name="csY4" fmla="*/ 1710169 h 1710169"/>
              <a:gd name="csX5" fmla="*/ 15465 w 1420234"/>
              <a:gd name="csY5" fmla="*/ 1482609 h 1710169"/>
              <a:gd name="csX6" fmla="*/ 0 w 1420234"/>
              <a:gd name="csY6" fmla="*/ 292328 h 1710169"/>
              <a:gd name="csX0" fmla="*/ 4781 w 1425015"/>
              <a:gd name="csY0" fmla="*/ 292328 h 1710169"/>
              <a:gd name="csX1" fmla="*/ 723070 w 1425015"/>
              <a:gd name="csY1" fmla="*/ 509898 h 1710169"/>
              <a:gd name="csX2" fmla="*/ 1411983 w 1425015"/>
              <a:gd name="csY2" fmla="*/ 0 h 1710169"/>
              <a:gd name="csX3" fmla="*/ 1424777 w 1425015"/>
              <a:gd name="csY3" fmla="*/ 1056407 h 1710169"/>
              <a:gd name="csX4" fmla="*/ 792822 w 1425015"/>
              <a:gd name="csY4" fmla="*/ 1710169 h 1710169"/>
              <a:gd name="csX5" fmla="*/ 0 w 1425015"/>
              <a:gd name="csY5" fmla="*/ 1449359 h 1710169"/>
              <a:gd name="csX6" fmla="*/ 4781 w 1425015"/>
              <a:gd name="csY6" fmla="*/ 292328 h 1710169"/>
              <a:gd name="csX0" fmla="*/ 4781 w 1411983"/>
              <a:gd name="csY0" fmla="*/ 292328 h 1710169"/>
              <a:gd name="csX1" fmla="*/ 723070 w 1411983"/>
              <a:gd name="csY1" fmla="*/ 509898 h 1710169"/>
              <a:gd name="csX2" fmla="*/ 1411983 w 1411983"/>
              <a:gd name="csY2" fmla="*/ 0 h 1710169"/>
              <a:gd name="csX3" fmla="*/ 1090734 w 1411983"/>
              <a:gd name="csY3" fmla="*/ 1458743 h 1710169"/>
              <a:gd name="csX4" fmla="*/ 792822 w 1411983"/>
              <a:gd name="csY4" fmla="*/ 1710169 h 1710169"/>
              <a:gd name="csX5" fmla="*/ 0 w 1411983"/>
              <a:gd name="csY5" fmla="*/ 1449359 h 1710169"/>
              <a:gd name="csX6" fmla="*/ 4781 w 1411983"/>
              <a:gd name="csY6" fmla="*/ 292328 h 1710169"/>
              <a:gd name="csX0" fmla="*/ 4781 w 1090972"/>
              <a:gd name="csY0" fmla="*/ 18008 h 1435849"/>
              <a:gd name="csX1" fmla="*/ 723070 w 1090972"/>
              <a:gd name="csY1" fmla="*/ 235578 h 1435849"/>
              <a:gd name="csX2" fmla="*/ 1077939 w 1090972"/>
              <a:gd name="csY2" fmla="*/ 0 h 1435849"/>
              <a:gd name="csX3" fmla="*/ 1090734 w 1090972"/>
              <a:gd name="csY3" fmla="*/ 1184423 h 1435849"/>
              <a:gd name="csX4" fmla="*/ 792822 w 1090972"/>
              <a:gd name="csY4" fmla="*/ 1435849 h 1435849"/>
              <a:gd name="csX5" fmla="*/ 0 w 1090972"/>
              <a:gd name="csY5" fmla="*/ 1175039 h 1435849"/>
              <a:gd name="csX6" fmla="*/ 4781 w 1090972"/>
              <a:gd name="csY6" fmla="*/ 18008 h 1435849"/>
              <a:gd name="csX0" fmla="*/ 4781 w 1077939"/>
              <a:gd name="csY0" fmla="*/ 18008 h 1435849"/>
              <a:gd name="csX1" fmla="*/ 723070 w 1077939"/>
              <a:gd name="csY1" fmla="*/ 235578 h 1435849"/>
              <a:gd name="csX2" fmla="*/ 1077939 w 1077939"/>
              <a:gd name="csY2" fmla="*/ 0 h 1435849"/>
              <a:gd name="csX3" fmla="*/ 1023926 w 1077939"/>
              <a:gd name="csY3" fmla="*/ 1294151 h 1435849"/>
              <a:gd name="csX4" fmla="*/ 792822 w 1077939"/>
              <a:gd name="csY4" fmla="*/ 1435849 h 1435849"/>
              <a:gd name="csX5" fmla="*/ 0 w 1077939"/>
              <a:gd name="csY5" fmla="*/ 1175039 h 1435849"/>
              <a:gd name="csX6" fmla="*/ 4781 w 1077939"/>
              <a:gd name="csY6" fmla="*/ 18008 h 1435849"/>
              <a:gd name="csX0" fmla="*/ 4781 w 1024077"/>
              <a:gd name="csY0" fmla="*/ 0 h 1417841"/>
              <a:gd name="csX1" fmla="*/ 723070 w 1024077"/>
              <a:gd name="csY1" fmla="*/ 217570 h 1417841"/>
              <a:gd name="csX2" fmla="*/ 999995 w 1024077"/>
              <a:gd name="csY2" fmla="*/ 73432 h 1417841"/>
              <a:gd name="csX3" fmla="*/ 1023926 w 1024077"/>
              <a:gd name="csY3" fmla="*/ 1276143 h 1417841"/>
              <a:gd name="csX4" fmla="*/ 792822 w 1024077"/>
              <a:gd name="csY4" fmla="*/ 1417841 h 1417841"/>
              <a:gd name="csX5" fmla="*/ 0 w 1024077"/>
              <a:gd name="csY5" fmla="*/ 1157031 h 1417841"/>
              <a:gd name="csX6" fmla="*/ 4781 w 1024077"/>
              <a:gd name="csY6" fmla="*/ 0 h 1417841"/>
              <a:gd name="csX0" fmla="*/ 4781 w 999995"/>
              <a:gd name="csY0" fmla="*/ 0 h 1417841"/>
              <a:gd name="csX1" fmla="*/ 723070 w 999995"/>
              <a:gd name="csY1" fmla="*/ 217570 h 1417841"/>
              <a:gd name="csX2" fmla="*/ 999995 w 999995"/>
              <a:gd name="csY2" fmla="*/ 73432 h 1417841"/>
              <a:gd name="csX3" fmla="*/ 990522 w 999995"/>
              <a:gd name="csY3" fmla="*/ 1294431 h 1417841"/>
              <a:gd name="csX4" fmla="*/ 792822 w 999995"/>
              <a:gd name="csY4" fmla="*/ 1417841 h 1417841"/>
              <a:gd name="csX5" fmla="*/ 0 w 999995"/>
              <a:gd name="csY5" fmla="*/ 1157031 h 1417841"/>
              <a:gd name="csX6" fmla="*/ 4781 w 999995"/>
              <a:gd name="csY6" fmla="*/ 0 h 1417841"/>
              <a:gd name="csX0" fmla="*/ 218911 w 999995"/>
              <a:gd name="csY0" fmla="*/ 0 h 1347503"/>
              <a:gd name="csX1" fmla="*/ 723070 w 999995"/>
              <a:gd name="csY1" fmla="*/ 147232 h 1347503"/>
              <a:gd name="csX2" fmla="*/ 999995 w 999995"/>
              <a:gd name="csY2" fmla="*/ 3094 h 1347503"/>
              <a:gd name="csX3" fmla="*/ 990522 w 999995"/>
              <a:gd name="csY3" fmla="*/ 1224093 h 1347503"/>
              <a:gd name="csX4" fmla="*/ 792822 w 999995"/>
              <a:gd name="csY4" fmla="*/ 1347503 h 1347503"/>
              <a:gd name="csX5" fmla="*/ 0 w 999995"/>
              <a:gd name="csY5" fmla="*/ 1086693 h 1347503"/>
              <a:gd name="csX6" fmla="*/ 218911 w 999995"/>
              <a:gd name="csY6" fmla="*/ 0 h 1347503"/>
              <a:gd name="csX0" fmla="*/ 80 w 781164"/>
              <a:gd name="csY0" fmla="*/ 0 h 1347503"/>
              <a:gd name="csX1" fmla="*/ 504239 w 781164"/>
              <a:gd name="csY1" fmla="*/ 147232 h 1347503"/>
              <a:gd name="csX2" fmla="*/ 781164 w 781164"/>
              <a:gd name="csY2" fmla="*/ 3094 h 1347503"/>
              <a:gd name="csX3" fmla="*/ 771691 w 781164"/>
              <a:gd name="csY3" fmla="*/ 1224093 h 1347503"/>
              <a:gd name="csX4" fmla="*/ 573991 w 781164"/>
              <a:gd name="csY4" fmla="*/ 1347503 h 1347503"/>
              <a:gd name="csX5" fmla="*/ 19772 w 781164"/>
              <a:gd name="csY5" fmla="*/ 1177129 h 1347503"/>
              <a:gd name="csX6" fmla="*/ 80 w 781164"/>
              <a:gd name="csY6" fmla="*/ 0 h 1347503"/>
              <a:gd name="csX0" fmla="*/ 80 w 781164"/>
              <a:gd name="csY0" fmla="*/ 0 h 1347503"/>
              <a:gd name="csX1" fmla="*/ 504239 w 781164"/>
              <a:gd name="csY1" fmla="*/ 147232 h 1347503"/>
              <a:gd name="csX2" fmla="*/ 781164 w 781164"/>
              <a:gd name="csY2" fmla="*/ 3094 h 1347503"/>
              <a:gd name="csX3" fmla="*/ 722747 w 781164"/>
              <a:gd name="csY3" fmla="*/ 1244191 h 1347503"/>
              <a:gd name="csX4" fmla="*/ 573991 w 781164"/>
              <a:gd name="csY4" fmla="*/ 1347503 h 1347503"/>
              <a:gd name="csX5" fmla="*/ 19772 w 781164"/>
              <a:gd name="csY5" fmla="*/ 1177129 h 1347503"/>
              <a:gd name="csX6" fmla="*/ 80 w 781164"/>
              <a:gd name="csY6" fmla="*/ 0 h 1347503"/>
              <a:gd name="csX0" fmla="*/ 80 w 722961"/>
              <a:gd name="csY0" fmla="*/ 0 h 1347503"/>
              <a:gd name="csX1" fmla="*/ 504239 w 722961"/>
              <a:gd name="csY1" fmla="*/ 147232 h 1347503"/>
              <a:gd name="csX2" fmla="*/ 707747 w 722961"/>
              <a:gd name="csY2" fmla="*/ 13142 h 1347503"/>
              <a:gd name="csX3" fmla="*/ 722747 w 722961"/>
              <a:gd name="csY3" fmla="*/ 1244191 h 1347503"/>
              <a:gd name="csX4" fmla="*/ 573991 w 722961"/>
              <a:gd name="csY4" fmla="*/ 1347503 h 1347503"/>
              <a:gd name="csX5" fmla="*/ 19772 w 722961"/>
              <a:gd name="csY5" fmla="*/ 1177129 h 1347503"/>
              <a:gd name="csX6" fmla="*/ 80 w 722961"/>
              <a:gd name="csY6" fmla="*/ 0 h 1347503"/>
              <a:gd name="csX0" fmla="*/ 80 w 722819"/>
              <a:gd name="csY0" fmla="*/ 0 h 1347503"/>
              <a:gd name="csX1" fmla="*/ 504239 w 722819"/>
              <a:gd name="csY1" fmla="*/ 147232 h 1347503"/>
              <a:gd name="csX2" fmla="*/ 664921 w 722819"/>
              <a:gd name="csY2" fmla="*/ 13142 h 1347503"/>
              <a:gd name="csX3" fmla="*/ 722747 w 722819"/>
              <a:gd name="csY3" fmla="*/ 1244191 h 1347503"/>
              <a:gd name="csX4" fmla="*/ 573991 w 722819"/>
              <a:gd name="csY4" fmla="*/ 1347503 h 1347503"/>
              <a:gd name="csX5" fmla="*/ 19772 w 722819"/>
              <a:gd name="csY5" fmla="*/ 1177129 h 1347503"/>
              <a:gd name="csX6" fmla="*/ 80 w 722819"/>
              <a:gd name="csY6" fmla="*/ 0 h 1347503"/>
              <a:gd name="csX0" fmla="*/ 80 w 686206"/>
              <a:gd name="csY0" fmla="*/ 0 h 1347503"/>
              <a:gd name="csX1" fmla="*/ 504239 w 686206"/>
              <a:gd name="csY1" fmla="*/ 147232 h 1347503"/>
              <a:gd name="csX2" fmla="*/ 664921 w 686206"/>
              <a:gd name="csY2" fmla="*/ 13142 h 1347503"/>
              <a:gd name="csX3" fmla="*/ 686039 w 686206"/>
              <a:gd name="csY3" fmla="*/ 1254239 h 1347503"/>
              <a:gd name="csX4" fmla="*/ 573991 w 686206"/>
              <a:gd name="csY4" fmla="*/ 1347503 h 1347503"/>
              <a:gd name="csX5" fmla="*/ 19772 w 686206"/>
              <a:gd name="csY5" fmla="*/ 1177129 h 1347503"/>
              <a:gd name="csX6" fmla="*/ 80 w 686206"/>
              <a:gd name="csY6" fmla="*/ 0 h 1347503"/>
              <a:gd name="csX0" fmla="*/ 80 w 686206"/>
              <a:gd name="csY0" fmla="*/ 0 h 1347503"/>
              <a:gd name="csX1" fmla="*/ 504239 w 686206"/>
              <a:gd name="csY1" fmla="*/ 147232 h 1347503"/>
              <a:gd name="csX2" fmla="*/ 664921 w 686206"/>
              <a:gd name="csY2" fmla="*/ 13142 h 1347503"/>
              <a:gd name="csX3" fmla="*/ 686039 w 686206"/>
              <a:gd name="csY3" fmla="*/ 1254239 h 1347503"/>
              <a:gd name="csX4" fmla="*/ 543401 w 686206"/>
              <a:gd name="csY4" fmla="*/ 1347503 h 1347503"/>
              <a:gd name="csX5" fmla="*/ 19772 w 686206"/>
              <a:gd name="csY5" fmla="*/ 1177129 h 1347503"/>
              <a:gd name="csX6" fmla="*/ 80 w 686206"/>
              <a:gd name="csY6" fmla="*/ 0 h 13475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686206" h="1347503">
                <a:moveTo>
                  <a:pt x="80" y="0"/>
                </a:moveTo>
                <a:lnTo>
                  <a:pt x="504239" y="147232"/>
                </a:lnTo>
                <a:lnTo>
                  <a:pt x="664921" y="13142"/>
                </a:lnTo>
                <a:cubicBezTo>
                  <a:pt x="662437" y="329256"/>
                  <a:pt x="688523" y="938125"/>
                  <a:pt x="686039" y="1254239"/>
                </a:cubicBezTo>
                <a:lnTo>
                  <a:pt x="543401" y="1347503"/>
                </a:lnTo>
                <a:lnTo>
                  <a:pt x="19772" y="1177129"/>
                </a:lnTo>
                <a:cubicBezTo>
                  <a:pt x="21366" y="791452"/>
                  <a:pt x="-1514" y="385677"/>
                  <a:pt x="8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D9B17A-DFD6-398F-A7F8-5DB28ACED51A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2155999" y="3856035"/>
            <a:ext cx="1673446" cy="49148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D2A193-13E0-E890-6B9D-28D7B430CC3B}"/>
              </a:ext>
            </a:extLst>
          </p:cNvPr>
          <p:cNvSpPr txBox="1"/>
          <p:nvPr/>
        </p:nvSpPr>
        <p:spPr>
          <a:xfrm>
            <a:off x="2705099" y="619825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2B3"/>
                </a:solidFill>
              </a:rPr>
              <a:t>Circuit Board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E897C9-E6D6-6F69-E559-7F0683FA3DF0}"/>
              </a:ext>
            </a:extLst>
          </p:cNvPr>
          <p:cNvSpPr/>
          <p:nvPr/>
        </p:nvSpPr>
        <p:spPr>
          <a:xfrm>
            <a:off x="5556070" y="3429000"/>
            <a:ext cx="513806" cy="1323703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53A263-C879-C40C-7A66-F70289B32043}"/>
              </a:ext>
            </a:extLst>
          </p:cNvPr>
          <p:cNvSpPr txBox="1"/>
          <p:nvPr/>
        </p:nvSpPr>
        <p:spPr>
          <a:xfrm>
            <a:off x="7403440" y="854017"/>
            <a:ext cx="458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accessories, controls, sensors, other equipment to compliment Combi Boiler system</a:t>
            </a:r>
          </a:p>
        </p:txBody>
      </p:sp>
    </p:spTree>
    <p:extLst>
      <p:ext uri="{BB962C8B-B14F-4D97-AF65-F5344CB8AC3E}">
        <p14:creationId xmlns:p14="http://schemas.microsoft.com/office/powerpoint/2010/main" val="19026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BD1A6-63D2-F87A-0B29-065D5F8B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7174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TRAINING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4C334-0179-8180-90B3-93D441FFDC94}"/>
              </a:ext>
            </a:extLst>
          </p:cNvPr>
          <p:cNvSpPr txBox="1"/>
          <p:nvPr/>
        </p:nvSpPr>
        <p:spPr>
          <a:xfrm>
            <a:off x="292608" y="3564574"/>
            <a:ext cx="193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Combi Boiler </a:t>
            </a:r>
          </a:p>
          <a:p>
            <a:pPr algn="ctr"/>
            <a:r>
              <a:rPr lang="en-US" dirty="0"/>
              <a:t>Essentials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CCA0B-FDBF-79E5-B095-FB44B8C510CA}"/>
              </a:ext>
            </a:extLst>
          </p:cNvPr>
          <p:cNvSpPr txBox="1"/>
          <p:nvPr/>
        </p:nvSpPr>
        <p:spPr>
          <a:xfrm>
            <a:off x="2227875" y="3557621"/>
            <a:ext cx="250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Technology, Performance, and System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DFD01-284C-2C0A-3299-E64511EFC72B}"/>
              </a:ext>
            </a:extLst>
          </p:cNvPr>
          <p:cNvSpPr txBox="1"/>
          <p:nvPr/>
        </p:nvSpPr>
        <p:spPr>
          <a:xfrm>
            <a:off x="4730069" y="3557621"/>
            <a:ext cx="237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Customer Engagement and Value Identification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5BA54-2D47-6145-3BC6-8DE03F77DACB}"/>
              </a:ext>
            </a:extLst>
          </p:cNvPr>
          <p:cNvSpPr txBox="1"/>
          <p:nvPr/>
        </p:nvSpPr>
        <p:spPr>
          <a:xfrm>
            <a:off x="7101133" y="3557620"/>
            <a:ext cx="250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Competitive Positioning and Sales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B7F5F-B59D-9149-9E20-BC87A5E4F67C}"/>
              </a:ext>
            </a:extLst>
          </p:cNvPr>
          <p:cNvSpPr txBox="1"/>
          <p:nvPr/>
        </p:nvSpPr>
        <p:spPr>
          <a:xfrm>
            <a:off x="9603327" y="3563970"/>
            <a:ext cx="2314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Application Demand &amp; Sizing Requirements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B487B9-541A-EDE6-32E4-05A66A3B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02" y="1736178"/>
            <a:ext cx="1975275" cy="19752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06EBA3-2101-51B3-5E4E-529D88B2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798" y="1907297"/>
            <a:ext cx="1725318" cy="1536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13676D-AB70-8AC1-1D3A-62977858A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25" y="1840235"/>
            <a:ext cx="2005758" cy="1603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4204DD-CE8C-3CC9-AF53-AE8F2E845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06" y="1832302"/>
            <a:ext cx="2024047" cy="17253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5FCC65-7BF5-C4B4-5C3F-457DF1947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673" y="1922121"/>
            <a:ext cx="14326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88988-6AD3-152A-1692-93749F7C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14D0-8FD7-E7C7-2277-92189C414C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6F288-7C5C-C4EF-33A9-CE2951997BBE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54EABE4-1853-902A-CBEA-8250C5B75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43722"/>
              </p:ext>
            </p:extLst>
          </p:nvPr>
        </p:nvGraphicFramePr>
        <p:xfrm>
          <a:off x="827313" y="1670473"/>
          <a:ext cx="10537371" cy="351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8DA52AB-288F-F214-9454-1646B2B3CB78}"/>
              </a:ext>
            </a:extLst>
          </p:cNvPr>
          <p:cNvSpPr txBox="1"/>
          <p:nvPr/>
        </p:nvSpPr>
        <p:spPr>
          <a:xfrm>
            <a:off x="827313" y="5480762"/>
            <a:ext cx="1044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applications for most system needs</a:t>
            </a:r>
          </a:p>
        </p:txBody>
      </p:sp>
    </p:spTree>
    <p:extLst>
      <p:ext uri="{BB962C8B-B14F-4D97-AF65-F5344CB8AC3E}">
        <p14:creationId xmlns:p14="http://schemas.microsoft.com/office/powerpoint/2010/main" val="3626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17D6-1684-5880-0F2C-E9754350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E041-DC0B-37CB-E01A-4CC6BB98F1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E803D-BC8C-4724-1BC6-1B10165906F8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2A61B-5389-F553-0DBB-6BE20755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13" y="1571567"/>
            <a:ext cx="6987409" cy="4678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9256C-EE4B-8FB7-AF67-6CD9E6E8070D}"/>
              </a:ext>
            </a:extLst>
          </p:cNvPr>
          <p:cNvSpPr txBox="1"/>
          <p:nvPr/>
        </p:nvSpPr>
        <p:spPr>
          <a:xfrm>
            <a:off x="7605304" y="854017"/>
            <a:ext cx="439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2B3"/>
                </a:solidFill>
              </a:rPr>
              <a:t>Combi Boiler as a Water Heater Only                (Space Heating to be installed in the future)</a:t>
            </a:r>
          </a:p>
        </p:txBody>
      </p:sp>
    </p:spTree>
    <p:extLst>
      <p:ext uri="{BB962C8B-B14F-4D97-AF65-F5344CB8AC3E}">
        <p14:creationId xmlns:p14="http://schemas.microsoft.com/office/powerpoint/2010/main" val="17374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5E1E-9373-36BD-1303-38A21B76A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13D1-9814-05F7-6D7D-301B1B06BF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C6A14-C42B-598D-0F5F-74255282624A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7719A-9495-1B49-5E0E-16DE119A64B2}"/>
              </a:ext>
            </a:extLst>
          </p:cNvPr>
          <p:cNvSpPr txBox="1"/>
          <p:nvPr/>
        </p:nvSpPr>
        <p:spPr>
          <a:xfrm>
            <a:off x="7605304" y="854017"/>
            <a:ext cx="43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2B3"/>
                </a:solidFill>
              </a:rPr>
              <a:t>Primary/Secondary Piping with Zone Valves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4659B-1476-0A07-38D1-0D29F7BD6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082" y="1616821"/>
            <a:ext cx="6870587" cy="51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AD2B4-F2E8-E1AA-2F5C-0CA2F32D1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B79A-F26D-BA05-6140-47E361F501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848F2-2775-EC77-B0C1-DA5F5783D925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7E395-8523-93B1-0809-F51B16FF56A9}"/>
              </a:ext>
            </a:extLst>
          </p:cNvPr>
          <p:cNvSpPr txBox="1"/>
          <p:nvPr/>
        </p:nvSpPr>
        <p:spPr>
          <a:xfrm>
            <a:off x="7605304" y="854017"/>
            <a:ext cx="43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2B3"/>
                </a:solidFill>
              </a:rPr>
              <a:t>Primary/Secondary Piping with Zone Pumps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5241D-77B6-F5B0-92E4-E47D74C8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2309" y="1396845"/>
            <a:ext cx="7039169" cy="52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99B9A-A385-5A85-16AB-BA64EA4E8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1614-9DC5-2FC1-845A-E8F56D836B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B1B80-D395-7D42-76C1-3A67D0A47993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85483-0DF5-F60B-F023-4E56CF463474}"/>
              </a:ext>
            </a:extLst>
          </p:cNvPr>
          <p:cNvSpPr txBox="1"/>
          <p:nvPr/>
        </p:nvSpPr>
        <p:spPr>
          <a:xfrm>
            <a:off x="7605304" y="854017"/>
            <a:ext cx="43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2B3"/>
                </a:solidFill>
              </a:rPr>
              <a:t>Air Handler Piping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95A50-13F0-6552-315B-21FBD224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11" y="1377237"/>
            <a:ext cx="7205377" cy="54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3956-6D6B-D703-07D9-49FF4EDD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24A18-0636-59E7-6F5A-3459F353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4127"/>
            <a:ext cx="6980223" cy="5225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A3E4E-E091-C39F-1D6F-7958586BBD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TECHNOLOGY, PERFORMANCE, AND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7EFCE-8F5E-5F2D-BE23-7AD297BE5593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Plumbing Diagrams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3C849-6BCF-1A56-5EEC-F6BCA276538C}"/>
              </a:ext>
            </a:extLst>
          </p:cNvPr>
          <p:cNvSpPr txBox="1"/>
          <p:nvPr/>
        </p:nvSpPr>
        <p:spPr>
          <a:xfrm>
            <a:off x="7605304" y="854017"/>
            <a:ext cx="43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2B3"/>
                </a:solidFill>
              </a:rPr>
              <a:t>Recirculation System on DHW 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B59D0-3337-6368-3937-F908140635C0}"/>
              </a:ext>
            </a:extLst>
          </p:cNvPr>
          <p:cNvSpPr txBox="1"/>
          <p:nvPr/>
        </p:nvSpPr>
        <p:spPr>
          <a:xfrm>
            <a:off x="4861712" y="1571567"/>
            <a:ext cx="7140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The heating might not operate in some conditions during recirculation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Insulate the DHW Supply and Return pipe completely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Aquastat and timer are required to control recirc loop.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F6761-8EEC-0D18-761C-54CA4142EEF9}"/>
              </a:ext>
            </a:extLst>
          </p:cNvPr>
          <p:cNvSpPr/>
          <p:nvPr/>
        </p:nvSpPr>
        <p:spPr>
          <a:xfrm>
            <a:off x="7354529" y="2584446"/>
            <a:ext cx="4648058" cy="22923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REQUIRED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This should only be installed when Heat loop is set minimum 20 F higher than the domestic side. If not possible then Quick Connect system with recirculation would be recommended.</a:t>
            </a:r>
            <a:endParaRPr lang="en-US" sz="1600" b="1" dirty="0"/>
          </a:p>
          <a:p>
            <a:pPr algn="ctr"/>
            <a:endParaRPr lang="en-US" sz="1600" dirty="0"/>
          </a:p>
          <a:p>
            <a:pPr algn="ctr"/>
            <a:r>
              <a:rPr lang="en-US" sz="1400" dirty="0"/>
              <a:t>Flow on recirculation pump should be from 1 to 1.5 gpm. </a:t>
            </a:r>
          </a:p>
          <a:p>
            <a:pPr algn="ctr"/>
            <a:r>
              <a:rPr lang="en-US" sz="1400" dirty="0"/>
              <a:t>(If higher, simultaneously heating and DHW </a:t>
            </a:r>
            <a:r>
              <a:rPr lang="en-US" sz="1400" b="1" dirty="0"/>
              <a:t>may not work)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85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05C39-AAE7-24A3-265C-5078CA59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940B-E11C-D340-01B5-0A2E2A84D4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93FEB-B98A-2370-ED4A-8A0A006648AF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B0C73C4-B923-506E-84EA-8BA0D2D4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2155" y="1574030"/>
            <a:ext cx="5209844" cy="45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18A2DA-919A-F74D-2211-FB92892BED31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5112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Warm water circulates through tubing embedded in floors.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High-efficiency homes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Comfort-focused customers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Low-temp operation = high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DD2EA-F564-7057-BA92-43962AE0EE6E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Radiant Floor Heating</a:t>
            </a:r>
          </a:p>
        </p:txBody>
      </p:sp>
    </p:spTree>
    <p:extLst>
      <p:ext uri="{BB962C8B-B14F-4D97-AF65-F5344CB8AC3E}">
        <p14:creationId xmlns:p14="http://schemas.microsoft.com/office/powerpoint/2010/main" val="4215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E56F6-89FA-B56E-F40D-D77D7A22C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E8ED-F2B2-9E7D-2393-B28126A585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9A707-146D-842F-61E6-1107CD452261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C325A2-29BC-653F-DBCE-96D99B62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2155" y="1574440"/>
            <a:ext cx="5209844" cy="450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78E860-144A-EC1B-B0E0-D7C85B468B2A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5112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Baseboard Units along walls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Retrofits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Traditional homes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Simple, proven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274F0-FEA8-27E2-43BA-B70B07EC452F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Baseboard Radiators (Fin-Tube)</a:t>
            </a:r>
          </a:p>
        </p:txBody>
      </p:sp>
    </p:spTree>
    <p:extLst>
      <p:ext uri="{BB962C8B-B14F-4D97-AF65-F5344CB8AC3E}">
        <p14:creationId xmlns:p14="http://schemas.microsoft.com/office/powerpoint/2010/main" val="28061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1DE1-0340-63B0-27DD-DCD90B19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6B97-7469-11A5-F3CC-99083689D6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497FA-2125-9629-1F7D-5D7DDD828859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B68057-5766-A410-D3BB-63227996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2155" y="1577487"/>
            <a:ext cx="5209844" cy="450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1C1C40-CB16-B1B6-F7A7-B3BFCCAF0EF4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5112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Integrated into limited wall spaces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Modern hydronic retrofits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Zoned comfort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Faster response than radiant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09330-7D7D-8F04-9F15-A2B485A0AD28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Panel Radiators</a:t>
            </a:r>
          </a:p>
        </p:txBody>
      </p:sp>
    </p:spTree>
    <p:extLst>
      <p:ext uri="{BB962C8B-B14F-4D97-AF65-F5344CB8AC3E}">
        <p14:creationId xmlns:p14="http://schemas.microsoft.com/office/powerpoint/2010/main" val="31456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693E-1CC2-64B1-033C-554431045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AC665-3F00-EC90-48D9-7024E49E6C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B3C16-9D96-E327-D1B2-C2BE37CABEB3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04AEE7-8AF6-3834-95C9-7EEEBC93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2155" y="1580117"/>
            <a:ext cx="5209844" cy="44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B17B01F-E536-B5B4-A385-D4C85A2FD83F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5112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Integrated into limited wall spaces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Driveways, walkways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Activating the heating only when needed, reducing labor and time spent snow removal.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78C771-077D-6E8D-72D2-8EEBC08CF2BB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Snow Melt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CBCB9-0523-F765-5B65-F88EF91AD2AB}"/>
              </a:ext>
            </a:extLst>
          </p:cNvPr>
          <p:cNvSpPr/>
          <p:nvPr/>
        </p:nvSpPr>
        <p:spPr>
          <a:xfrm>
            <a:off x="934064" y="5092672"/>
            <a:ext cx="4434349" cy="13232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NOTE</a:t>
            </a:r>
          </a:p>
          <a:p>
            <a:pPr algn="ctr"/>
            <a:endParaRPr lang="en-US" dirty="0"/>
          </a:p>
          <a:p>
            <a:pPr algn="ctr"/>
            <a:r>
              <a:rPr lang="en-US" sz="1600" b="1" dirty="0"/>
              <a:t>A flat-plate heat exchanger may need to be installed due to the limit of 35% glycol limit of the NRCB</a:t>
            </a:r>
            <a:r>
              <a:rPr lang="en-US" dirty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846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B365-27B2-C1E4-BFD3-F2935958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7941B-3F24-844D-B200-CCBC1D41E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56" y="1245897"/>
            <a:ext cx="4366206" cy="436620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5BB8475-FBEE-F8CA-7690-966FD7C123B2}"/>
              </a:ext>
            </a:extLst>
          </p:cNvPr>
          <p:cNvSpPr txBox="1">
            <a:spLocks/>
          </p:cNvSpPr>
          <p:nvPr/>
        </p:nvSpPr>
        <p:spPr>
          <a:xfrm>
            <a:off x="5042597" y="1856653"/>
            <a:ext cx="6328883" cy="32548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What Is a Combi Boiler?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How It Works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Market Context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System Comparisons</a:t>
            </a:r>
          </a:p>
        </p:txBody>
      </p:sp>
    </p:spTree>
    <p:extLst>
      <p:ext uri="{BB962C8B-B14F-4D97-AF65-F5344CB8AC3E}">
        <p14:creationId xmlns:p14="http://schemas.microsoft.com/office/powerpoint/2010/main" val="27820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E385A-DF47-2FA2-2299-466474890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6BB3-4228-F5C4-245C-18A994E25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5C39B-D7A7-9080-7820-07B96AEB6410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F00509-44F2-9247-BDC6-E1BC67EF42AA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5112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Equipment designed to regulate and circulate air within a building using hot water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Gas furnace replacement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In conjunction with cooling source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Complete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48CA9-FFFA-9925-F6C4-08AFC469675E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Air Handler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9A5E97-FF27-4B1E-D576-F6886832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800" y="1353977"/>
            <a:ext cx="4346825" cy="4846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8A7ADA-EA5B-66AC-14FE-0EC7D0F3F7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7371" y="3547882"/>
            <a:ext cx="2536888" cy="331011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A5203A-48E6-387D-7E60-980D9BE66722}"/>
              </a:ext>
            </a:extLst>
          </p:cNvPr>
          <p:cNvSpPr/>
          <p:nvPr/>
        </p:nvSpPr>
        <p:spPr>
          <a:xfrm>
            <a:off x="10277475" y="4410075"/>
            <a:ext cx="1266825" cy="17906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2995-1A6A-5D62-DF3B-4AF0071C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F3DC-7ACE-1016-E4EF-53456B6F70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9D339-91AE-5FF3-ACD9-7125C2726599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741C09-5959-B7F0-2ED4-81278A081CB6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168328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Utilizes hot water to move heated air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Best for: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Ceiling application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Localized rooms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Key advantage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Smaller, self-contained device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0C0BB-CDED-51F1-1E25-E478A287D121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Fan Coil Unit</a:t>
            </a:r>
          </a:p>
        </p:txBody>
      </p:sp>
      <p:pic>
        <p:nvPicPr>
          <p:cNvPr id="7170" name="Picture 2" descr="What Is a Fan Coil Unit? - Arc Facilities">
            <a:extLst>
              <a:ext uri="{FF2B5EF4-FFF2-40B4-BE49-F238E27FC236}">
                <a16:creationId xmlns:a16="http://schemas.microsoft.com/office/drawing/2014/main" id="{AEA3209B-5F6B-C635-78A6-6A8CAA29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71567"/>
            <a:ext cx="4863403" cy="38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0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D8F62-7D69-4725-D443-44C9D1EF0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141DE20-A5AD-78E8-76E6-72E9DB84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 flipH="1">
            <a:off x="8730393" y="530630"/>
            <a:ext cx="2814990" cy="3124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5AB9F-B8DA-CC2D-39A2-90181F8CF4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3D114-A55C-AF99-FB22-1959651769A0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7D943F-A66E-BFBA-A163-3C046BC1279A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7260165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Baltimore, MD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Single-Family Home (Tankless with Gas Furnace)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156F6-65E9-43AF-3F3B-5DECFF662AD1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Use Case</a:t>
            </a:r>
          </a:p>
        </p:txBody>
      </p:sp>
      <p:pic>
        <p:nvPicPr>
          <p:cNvPr id="27" name="図 2">
            <a:extLst>
              <a:ext uri="{FF2B5EF4-FFF2-40B4-BE49-F238E27FC236}">
                <a16:creationId xmlns:a16="http://schemas.microsoft.com/office/drawing/2014/main" id="{EFB25658-C8F0-A368-615B-33F984DF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5" y="3453048"/>
            <a:ext cx="4959141" cy="3404952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8" name="テキスト ボックス 16">
            <a:extLst>
              <a:ext uri="{FF2B5EF4-FFF2-40B4-BE49-F238E27FC236}">
                <a16:creationId xmlns:a16="http://schemas.microsoft.com/office/drawing/2014/main" id="{47EFA66C-CF04-E269-FD37-5FB33C0A81C6}"/>
              </a:ext>
            </a:extLst>
          </p:cNvPr>
          <p:cNvSpPr txBox="1"/>
          <p:nvPr/>
        </p:nvSpPr>
        <p:spPr>
          <a:xfrm rot="21013795">
            <a:off x="7337329" y="5247506"/>
            <a:ext cx="885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Insulation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64">
            <a:extLst>
              <a:ext uri="{FF2B5EF4-FFF2-40B4-BE49-F238E27FC236}">
                <a16:creationId xmlns:a16="http://schemas.microsoft.com/office/drawing/2014/main" id="{2D77B5DC-1092-D8D8-F06A-549DC81FB201}"/>
              </a:ext>
            </a:extLst>
          </p:cNvPr>
          <p:cNvSpPr txBox="1"/>
          <p:nvPr/>
        </p:nvSpPr>
        <p:spPr>
          <a:xfrm rot="17315922">
            <a:off x="6585165" y="5082381"/>
            <a:ext cx="885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Insulation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32" name="図 5">
            <a:extLst>
              <a:ext uri="{FF2B5EF4-FFF2-40B4-BE49-F238E27FC236}">
                <a16:creationId xmlns:a16="http://schemas.microsoft.com/office/drawing/2014/main" id="{A327E5F6-32AA-5B60-F536-A34948C8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725" y="4449337"/>
            <a:ext cx="2988676" cy="2381074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33" name="矢印: 上 48">
            <a:extLst>
              <a:ext uri="{FF2B5EF4-FFF2-40B4-BE49-F238E27FC236}">
                <a16:creationId xmlns:a16="http://schemas.microsoft.com/office/drawing/2014/main" id="{5A5D5890-3165-2CE5-56B2-CF810E3F2654}"/>
              </a:ext>
            </a:extLst>
          </p:cNvPr>
          <p:cNvSpPr/>
          <p:nvPr/>
        </p:nvSpPr>
        <p:spPr>
          <a:xfrm rot="16464479">
            <a:off x="5806219" y="4656216"/>
            <a:ext cx="297297" cy="848367"/>
          </a:xfrm>
          <a:prstGeom prst="upArrow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上 54">
            <a:extLst>
              <a:ext uri="{FF2B5EF4-FFF2-40B4-BE49-F238E27FC236}">
                <a16:creationId xmlns:a16="http://schemas.microsoft.com/office/drawing/2014/main" id="{70AE9EAB-7877-D21F-637E-F86C836AF054}"/>
              </a:ext>
            </a:extLst>
          </p:cNvPr>
          <p:cNvSpPr/>
          <p:nvPr/>
        </p:nvSpPr>
        <p:spPr>
          <a:xfrm rot="4831243" flipH="1">
            <a:off x="8831522" y="3794874"/>
            <a:ext cx="299672" cy="1100876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10">
            <a:extLst>
              <a:ext uri="{FF2B5EF4-FFF2-40B4-BE49-F238E27FC236}">
                <a16:creationId xmlns:a16="http://schemas.microsoft.com/office/drawing/2014/main" id="{24C79BEB-2C2E-9036-058A-540852910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80" y="2903333"/>
            <a:ext cx="300899" cy="448148"/>
          </a:xfrm>
          <a:prstGeom prst="rect">
            <a:avLst/>
          </a:prstGeom>
        </p:spPr>
      </p:pic>
      <p:pic>
        <p:nvPicPr>
          <p:cNvPr id="36" name="図 38">
            <a:extLst>
              <a:ext uri="{FF2B5EF4-FFF2-40B4-BE49-F238E27FC236}">
                <a16:creationId xmlns:a16="http://schemas.microsoft.com/office/drawing/2014/main" id="{5640E63B-7DDB-E84B-60AC-7BD4D400DE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39" y="2841283"/>
            <a:ext cx="803339" cy="803339"/>
          </a:xfrm>
          <a:prstGeom prst="rect">
            <a:avLst/>
          </a:prstGeom>
        </p:spPr>
      </p:pic>
      <p:sp>
        <p:nvSpPr>
          <p:cNvPr id="41" name="テキスト ボックス 62">
            <a:extLst>
              <a:ext uri="{FF2B5EF4-FFF2-40B4-BE49-F238E27FC236}">
                <a16:creationId xmlns:a16="http://schemas.microsoft.com/office/drawing/2014/main" id="{72513DD7-D720-5AFA-CA9F-81AA20748267}"/>
              </a:ext>
            </a:extLst>
          </p:cNvPr>
          <p:cNvSpPr txBox="1"/>
          <p:nvPr/>
        </p:nvSpPr>
        <p:spPr>
          <a:xfrm>
            <a:off x="8072977" y="2402777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936C33E4-9EB2-7D7B-1F8F-EA8E031CB83C}"/>
              </a:ext>
            </a:extLst>
          </p:cNvPr>
          <p:cNvSpPr/>
          <p:nvPr/>
        </p:nvSpPr>
        <p:spPr>
          <a:xfrm flipH="1">
            <a:off x="8637693" y="2599395"/>
            <a:ext cx="866158" cy="293704"/>
          </a:xfrm>
          <a:prstGeom prst="bentArrow">
            <a:avLst>
              <a:gd name="adj1" fmla="val 25000"/>
              <a:gd name="adj2" fmla="val 12069"/>
              <a:gd name="adj3" fmla="val 0"/>
              <a:gd name="adj4" fmla="val 43750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Bent 54">
            <a:extLst>
              <a:ext uri="{FF2B5EF4-FFF2-40B4-BE49-F238E27FC236}">
                <a16:creationId xmlns:a16="http://schemas.microsoft.com/office/drawing/2014/main" id="{C3D6286B-6FA5-1235-1764-2D09C6CE1DEC}"/>
              </a:ext>
            </a:extLst>
          </p:cNvPr>
          <p:cNvSpPr/>
          <p:nvPr/>
        </p:nvSpPr>
        <p:spPr>
          <a:xfrm flipH="1">
            <a:off x="8637692" y="2380171"/>
            <a:ext cx="951777" cy="512928"/>
          </a:xfrm>
          <a:prstGeom prst="bentArrow">
            <a:avLst>
              <a:gd name="adj1" fmla="val 12595"/>
              <a:gd name="adj2" fmla="val 7852"/>
              <a:gd name="adj3" fmla="val 0"/>
              <a:gd name="adj4" fmla="val 461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18" name="TextBox 9217">
            <a:extLst>
              <a:ext uri="{FF2B5EF4-FFF2-40B4-BE49-F238E27FC236}">
                <a16:creationId xmlns:a16="http://schemas.microsoft.com/office/drawing/2014/main" id="{A6C2F487-6EAE-88A7-AC04-C49A29ED87A1}"/>
              </a:ext>
            </a:extLst>
          </p:cNvPr>
          <p:cNvSpPr txBox="1"/>
          <p:nvPr/>
        </p:nvSpPr>
        <p:spPr>
          <a:xfrm>
            <a:off x="6193081" y="3997887"/>
            <a:ext cx="2988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 Termination Direction</a:t>
            </a:r>
          </a:p>
        </p:txBody>
      </p:sp>
      <p:sp>
        <p:nvSpPr>
          <p:cNvPr id="9221" name="Isosceles Triangle 9220">
            <a:extLst>
              <a:ext uri="{FF2B5EF4-FFF2-40B4-BE49-F238E27FC236}">
                <a16:creationId xmlns:a16="http://schemas.microsoft.com/office/drawing/2014/main" id="{670AE10E-0286-17E3-9DFC-E92EEC1052F7}"/>
              </a:ext>
            </a:extLst>
          </p:cNvPr>
          <p:cNvSpPr/>
          <p:nvPr/>
        </p:nvSpPr>
        <p:spPr>
          <a:xfrm rot="5400000">
            <a:off x="8804173" y="2304353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2" name="Isosceles Triangle 9221">
            <a:extLst>
              <a:ext uri="{FF2B5EF4-FFF2-40B4-BE49-F238E27FC236}">
                <a16:creationId xmlns:a16="http://schemas.microsoft.com/office/drawing/2014/main" id="{46E84885-7833-6F4D-6E4B-F8F6E48BFA84}"/>
              </a:ext>
            </a:extLst>
          </p:cNvPr>
          <p:cNvSpPr/>
          <p:nvPr/>
        </p:nvSpPr>
        <p:spPr>
          <a:xfrm rot="16200000">
            <a:off x="8786810" y="2520016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4" name="Arrow: Bent 9223">
            <a:extLst>
              <a:ext uri="{FF2B5EF4-FFF2-40B4-BE49-F238E27FC236}">
                <a16:creationId xmlns:a16="http://schemas.microsoft.com/office/drawing/2014/main" id="{024ADF11-6689-64DD-05C7-2590918C201D}"/>
              </a:ext>
            </a:extLst>
          </p:cNvPr>
          <p:cNvSpPr/>
          <p:nvPr/>
        </p:nvSpPr>
        <p:spPr>
          <a:xfrm>
            <a:off x="9967925" y="2369374"/>
            <a:ext cx="1739804" cy="512928"/>
          </a:xfrm>
          <a:prstGeom prst="bentArrow">
            <a:avLst>
              <a:gd name="adj1" fmla="val 12595"/>
              <a:gd name="adj2" fmla="val 7852"/>
              <a:gd name="adj3" fmla="val 0"/>
              <a:gd name="adj4" fmla="val 461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25" name="Arrow: Bent 9224">
            <a:extLst>
              <a:ext uri="{FF2B5EF4-FFF2-40B4-BE49-F238E27FC236}">
                <a16:creationId xmlns:a16="http://schemas.microsoft.com/office/drawing/2014/main" id="{DDB72E20-C8C9-9DDC-22F9-6BFE325ADDCA}"/>
              </a:ext>
            </a:extLst>
          </p:cNvPr>
          <p:cNvSpPr/>
          <p:nvPr/>
        </p:nvSpPr>
        <p:spPr>
          <a:xfrm>
            <a:off x="10060611" y="2588598"/>
            <a:ext cx="1647117" cy="293704"/>
          </a:xfrm>
          <a:prstGeom prst="bentArrow">
            <a:avLst>
              <a:gd name="adj1" fmla="val 25000"/>
              <a:gd name="adj2" fmla="val 12069"/>
              <a:gd name="adj3" fmla="val 0"/>
              <a:gd name="adj4" fmla="val 4375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26" name="Isosceles Triangle 9225">
            <a:extLst>
              <a:ext uri="{FF2B5EF4-FFF2-40B4-BE49-F238E27FC236}">
                <a16:creationId xmlns:a16="http://schemas.microsoft.com/office/drawing/2014/main" id="{CD3EF971-E429-25DA-2A09-97BB6DCB5FB0}"/>
              </a:ext>
            </a:extLst>
          </p:cNvPr>
          <p:cNvSpPr/>
          <p:nvPr/>
        </p:nvSpPr>
        <p:spPr>
          <a:xfrm rot="16200000">
            <a:off x="11333408" y="2295715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Isosceles Triangle 9226">
            <a:extLst>
              <a:ext uri="{FF2B5EF4-FFF2-40B4-BE49-F238E27FC236}">
                <a16:creationId xmlns:a16="http://schemas.microsoft.com/office/drawing/2014/main" id="{2A921BF7-60FC-E5DC-334C-6538ECD5980B}"/>
              </a:ext>
            </a:extLst>
          </p:cNvPr>
          <p:cNvSpPr/>
          <p:nvPr/>
        </p:nvSpPr>
        <p:spPr>
          <a:xfrm rot="5400000">
            <a:off x="11403007" y="2512482"/>
            <a:ext cx="190714" cy="233237"/>
          </a:xfrm>
          <a:prstGeom prst="triangle">
            <a:avLst/>
          </a:prstGeom>
          <a:solidFill>
            <a:srgbClr val="FF66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テキスト ボックス 62">
            <a:extLst>
              <a:ext uri="{FF2B5EF4-FFF2-40B4-BE49-F238E27FC236}">
                <a16:creationId xmlns:a16="http://schemas.microsoft.com/office/drawing/2014/main" id="{34D62E8F-8CB6-62CC-F536-9E0499823141}"/>
              </a:ext>
            </a:extLst>
          </p:cNvPr>
          <p:cNvSpPr txBox="1"/>
          <p:nvPr/>
        </p:nvSpPr>
        <p:spPr>
          <a:xfrm>
            <a:off x="11642829" y="239524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9229" name="テキスト ボックス 62">
            <a:extLst>
              <a:ext uri="{FF2B5EF4-FFF2-40B4-BE49-F238E27FC236}">
                <a16:creationId xmlns:a16="http://schemas.microsoft.com/office/drawing/2014/main" id="{53A0C03B-F8D4-0F0C-A872-80D28A251432}"/>
              </a:ext>
            </a:extLst>
          </p:cNvPr>
          <p:cNvSpPr txBox="1"/>
          <p:nvPr/>
        </p:nvSpPr>
        <p:spPr>
          <a:xfrm>
            <a:off x="8730393" y="3678025"/>
            <a:ext cx="288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4 Terminations</a:t>
            </a:r>
            <a:endParaRPr kumimoji="1" lang="ja-JP" altLang="en-US" sz="16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0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238A3-259D-F2E9-0969-584578CE4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E19F3-CB4D-8283-263D-362DF247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8783787" y="2427437"/>
            <a:ext cx="2099376" cy="3204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5715A5-F45F-4333-6B9D-E7476812C8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4D7E9-F309-5F97-27E1-BAF6EAF0BB4C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FDBED8-77C9-3F2A-38A5-67912BD2E142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7260165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Baltimore, MD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Townhome (Tankless with Gas Furnace)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43685-057C-3112-1550-22BDEB5E3F07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Use Case</a:t>
            </a:r>
          </a:p>
        </p:txBody>
      </p:sp>
      <p:pic>
        <p:nvPicPr>
          <p:cNvPr id="27" name="図 2">
            <a:extLst>
              <a:ext uri="{FF2B5EF4-FFF2-40B4-BE49-F238E27FC236}">
                <a16:creationId xmlns:a16="http://schemas.microsoft.com/office/drawing/2014/main" id="{D1759955-49EB-1DD6-10FB-595ECD42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382"/>
          <a:stretch/>
        </p:blipFill>
        <p:spPr>
          <a:xfrm>
            <a:off x="427255" y="3453048"/>
            <a:ext cx="4959141" cy="3404952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8" name="テキスト ボックス 16">
            <a:extLst>
              <a:ext uri="{FF2B5EF4-FFF2-40B4-BE49-F238E27FC236}">
                <a16:creationId xmlns:a16="http://schemas.microsoft.com/office/drawing/2014/main" id="{727EDEA4-7590-1EDB-58D8-3FFF1F99FBD9}"/>
              </a:ext>
            </a:extLst>
          </p:cNvPr>
          <p:cNvSpPr txBox="1"/>
          <p:nvPr/>
        </p:nvSpPr>
        <p:spPr>
          <a:xfrm rot="21013795">
            <a:off x="7337329" y="5247506"/>
            <a:ext cx="885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Insulation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64">
            <a:extLst>
              <a:ext uri="{FF2B5EF4-FFF2-40B4-BE49-F238E27FC236}">
                <a16:creationId xmlns:a16="http://schemas.microsoft.com/office/drawing/2014/main" id="{EC5DBCE6-1885-2491-7AF3-E58DB3E24356}"/>
              </a:ext>
            </a:extLst>
          </p:cNvPr>
          <p:cNvSpPr txBox="1"/>
          <p:nvPr/>
        </p:nvSpPr>
        <p:spPr>
          <a:xfrm rot="17315922">
            <a:off x="6585165" y="5082381"/>
            <a:ext cx="885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Insulation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35" name="図 10">
            <a:extLst>
              <a:ext uri="{FF2B5EF4-FFF2-40B4-BE49-F238E27FC236}">
                <a16:creationId xmlns:a16="http://schemas.microsoft.com/office/drawing/2014/main" id="{A0BA97CD-44E5-8947-0F61-6061C27A9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44" y="4890737"/>
            <a:ext cx="300899" cy="448148"/>
          </a:xfrm>
          <a:prstGeom prst="rect">
            <a:avLst/>
          </a:prstGeom>
        </p:spPr>
      </p:pic>
      <p:pic>
        <p:nvPicPr>
          <p:cNvPr id="36" name="図 38">
            <a:extLst>
              <a:ext uri="{FF2B5EF4-FFF2-40B4-BE49-F238E27FC236}">
                <a16:creationId xmlns:a16="http://schemas.microsoft.com/office/drawing/2014/main" id="{1C8AEB04-FAF1-E765-35A0-55DE4CFB1A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03" y="4828687"/>
            <a:ext cx="803339" cy="803339"/>
          </a:xfrm>
          <a:prstGeom prst="rect">
            <a:avLst/>
          </a:prstGeom>
        </p:spPr>
      </p:pic>
      <p:sp>
        <p:nvSpPr>
          <p:cNvPr id="41" name="テキスト ボックス 62">
            <a:extLst>
              <a:ext uri="{FF2B5EF4-FFF2-40B4-BE49-F238E27FC236}">
                <a16:creationId xmlns:a16="http://schemas.microsoft.com/office/drawing/2014/main" id="{B1E859D6-5AD7-C9A8-6649-A9193665713E}"/>
              </a:ext>
            </a:extLst>
          </p:cNvPr>
          <p:cNvSpPr txBox="1"/>
          <p:nvPr/>
        </p:nvSpPr>
        <p:spPr>
          <a:xfrm>
            <a:off x="7934880" y="41407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CDE991E1-32F1-B6D6-7625-E72CD13899F9}"/>
              </a:ext>
            </a:extLst>
          </p:cNvPr>
          <p:cNvSpPr/>
          <p:nvPr/>
        </p:nvSpPr>
        <p:spPr>
          <a:xfrm flipH="1">
            <a:off x="8231199" y="4602395"/>
            <a:ext cx="866158" cy="293704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22" name="Isosceles Triangle 9221">
            <a:extLst>
              <a:ext uri="{FF2B5EF4-FFF2-40B4-BE49-F238E27FC236}">
                <a16:creationId xmlns:a16="http://schemas.microsoft.com/office/drawing/2014/main" id="{3C1D46B0-BA4E-5354-94F7-A24691799863}"/>
              </a:ext>
            </a:extLst>
          </p:cNvPr>
          <p:cNvSpPr/>
          <p:nvPr/>
        </p:nvSpPr>
        <p:spPr>
          <a:xfrm rot="16200000">
            <a:off x="8290759" y="4557254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テキスト ボックス 62">
            <a:extLst>
              <a:ext uri="{FF2B5EF4-FFF2-40B4-BE49-F238E27FC236}">
                <a16:creationId xmlns:a16="http://schemas.microsoft.com/office/drawing/2014/main" id="{C02C2F15-F633-4D95-F904-0F3381EB6612}"/>
              </a:ext>
            </a:extLst>
          </p:cNvPr>
          <p:cNvSpPr txBox="1"/>
          <p:nvPr/>
        </p:nvSpPr>
        <p:spPr>
          <a:xfrm>
            <a:off x="10214937" y="2209512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2"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9229" name="テキスト ボックス 62">
            <a:extLst>
              <a:ext uri="{FF2B5EF4-FFF2-40B4-BE49-F238E27FC236}">
                <a16:creationId xmlns:a16="http://schemas.microsoft.com/office/drawing/2014/main" id="{AE6A9266-19D0-25D9-A561-5A7E6869E8E3}"/>
              </a:ext>
            </a:extLst>
          </p:cNvPr>
          <p:cNvSpPr txBox="1"/>
          <p:nvPr/>
        </p:nvSpPr>
        <p:spPr>
          <a:xfrm>
            <a:off x="8259657" y="5665429"/>
            <a:ext cx="2884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3 Terminations</a:t>
            </a:r>
          </a:p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1 – Side</a:t>
            </a:r>
          </a:p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2 - Roof</a:t>
            </a:r>
            <a:endParaRPr kumimoji="1" lang="ja-JP" altLang="en-US" sz="1600" b="1" dirty="0">
              <a:ea typeface="Meiryo UI" panose="020B0604030504040204" pitchFamily="5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FEDD50-A78E-1B94-6F96-E3B3CB4CA103}"/>
              </a:ext>
            </a:extLst>
          </p:cNvPr>
          <p:cNvSpPr/>
          <p:nvPr/>
        </p:nvSpPr>
        <p:spPr>
          <a:xfrm>
            <a:off x="9393676" y="3028543"/>
            <a:ext cx="80022" cy="18349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F6C8D-D05F-587C-C4DA-54A9CBF41C8F}"/>
              </a:ext>
            </a:extLst>
          </p:cNvPr>
          <p:cNvSpPr/>
          <p:nvPr/>
        </p:nvSpPr>
        <p:spPr>
          <a:xfrm>
            <a:off x="9559316" y="3048470"/>
            <a:ext cx="73976" cy="1815036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B12AAEE-9C4B-BF93-62F2-86FE652CF289}"/>
              </a:ext>
            </a:extLst>
          </p:cNvPr>
          <p:cNvSpPr/>
          <p:nvPr/>
        </p:nvSpPr>
        <p:spPr>
          <a:xfrm rot="5400000">
            <a:off x="8516118" y="4557255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844477-90F6-7A6D-4261-48A5E4C71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983" y="304805"/>
            <a:ext cx="3135079" cy="1690669"/>
          </a:xfrm>
          <a:prstGeom prst="round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226" name="Isosceles Triangle 9225">
            <a:extLst>
              <a:ext uri="{FF2B5EF4-FFF2-40B4-BE49-F238E27FC236}">
                <a16:creationId xmlns:a16="http://schemas.microsoft.com/office/drawing/2014/main" id="{3D2326EF-5984-A0CD-1598-1D30E7E234B6}"/>
              </a:ext>
            </a:extLst>
          </p:cNvPr>
          <p:cNvSpPr/>
          <p:nvPr/>
        </p:nvSpPr>
        <p:spPr>
          <a:xfrm rot="10800000">
            <a:off x="9329278" y="3488901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直線矢印コネクタ 67">
            <a:extLst>
              <a:ext uri="{FF2B5EF4-FFF2-40B4-BE49-F238E27FC236}">
                <a16:creationId xmlns:a16="http://schemas.microsoft.com/office/drawing/2014/main" id="{8F7949DA-7882-6333-1F40-BEC61E66092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458618" y="2028877"/>
            <a:ext cx="88047" cy="5439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67">
            <a:extLst>
              <a:ext uri="{FF2B5EF4-FFF2-40B4-BE49-F238E27FC236}">
                <a16:creationId xmlns:a16="http://schemas.microsoft.com/office/drawing/2014/main" id="{A88E02EA-42D6-FFCC-D5FC-680D1959AA32}"/>
              </a:ext>
            </a:extLst>
          </p:cNvPr>
          <p:cNvCxnSpPr>
            <a:cxnSpLocks/>
            <a:stCxn id="9222" idx="0"/>
          </p:cNvCxnSpPr>
          <p:nvPr/>
        </p:nvCxnSpPr>
        <p:spPr>
          <a:xfrm flipH="1" flipV="1">
            <a:off x="3434316" y="4274288"/>
            <a:ext cx="4835182" cy="3995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0D1F2444-97F0-1631-D143-E5DAD0C3917B}"/>
              </a:ext>
            </a:extLst>
          </p:cNvPr>
          <p:cNvSpPr/>
          <p:nvPr/>
        </p:nvSpPr>
        <p:spPr>
          <a:xfrm rot="2899641">
            <a:off x="3140386" y="4096046"/>
            <a:ext cx="416623" cy="37735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図 14">
            <a:extLst>
              <a:ext uri="{FF2B5EF4-FFF2-40B4-BE49-F238E27FC236}">
                <a16:creationId xmlns:a16="http://schemas.microsoft.com/office/drawing/2014/main" id="{F680665E-FE4F-073D-5595-C4232305C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657" y="1718048"/>
            <a:ext cx="1538129" cy="2522996"/>
          </a:xfrm>
          <a:prstGeom prst="roundRect">
            <a:avLst/>
          </a:prstGeom>
          <a:ln w="28575">
            <a:solidFill>
              <a:srgbClr val="FF0000"/>
            </a:solidFill>
          </a:ln>
          <a:effectLst/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158147-C692-0773-AF9A-A62AEF86B774}"/>
              </a:ext>
            </a:extLst>
          </p:cNvPr>
          <p:cNvSpPr/>
          <p:nvPr/>
        </p:nvSpPr>
        <p:spPr>
          <a:xfrm>
            <a:off x="9329278" y="3827721"/>
            <a:ext cx="190714" cy="84615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線矢印コネクタ 67">
            <a:extLst>
              <a:ext uri="{FF2B5EF4-FFF2-40B4-BE49-F238E27FC236}">
                <a16:creationId xmlns:a16="http://schemas.microsoft.com/office/drawing/2014/main" id="{856B0F8B-35A6-06D4-40A5-57A5D955AD8B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7897696" y="3722139"/>
            <a:ext cx="1431582" cy="5286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Bent 10">
            <a:extLst>
              <a:ext uri="{FF2B5EF4-FFF2-40B4-BE49-F238E27FC236}">
                <a16:creationId xmlns:a16="http://schemas.microsoft.com/office/drawing/2014/main" id="{122A0FC8-DBE0-9C23-7795-E4376D60EFFB}"/>
              </a:ext>
            </a:extLst>
          </p:cNvPr>
          <p:cNvSpPr/>
          <p:nvPr/>
        </p:nvSpPr>
        <p:spPr>
          <a:xfrm>
            <a:off x="9392301" y="2694861"/>
            <a:ext cx="319188" cy="33368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7A011C6E-E6C9-2859-958A-4B84713F4691}"/>
              </a:ext>
            </a:extLst>
          </p:cNvPr>
          <p:cNvSpPr/>
          <p:nvPr/>
        </p:nvSpPr>
        <p:spPr>
          <a:xfrm>
            <a:off x="9559316" y="2831191"/>
            <a:ext cx="319188" cy="33368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5F0CB809-5DDB-B817-87EA-8F020D264C7B}"/>
              </a:ext>
            </a:extLst>
          </p:cNvPr>
          <p:cNvSpPr/>
          <p:nvPr/>
        </p:nvSpPr>
        <p:spPr>
          <a:xfrm rot="10800000">
            <a:off x="9711489" y="2449298"/>
            <a:ext cx="222396" cy="327215"/>
          </a:xfrm>
          <a:prstGeom prst="bentArrow">
            <a:avLst>
              <a:gd name="adj1" fmla="val 24656"/>
              <a:gd name="adj2" fmla="val 19823"/>
              <a:gd name="adj3" fmla="val 0"/>
              <a:gd name="adj4" fmla="val 611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B175E52E-16CC-3F27-E225-8CDED82A5378}"/>
              </a:ext>
            </a:extLst>
          </p:cNvPr>
          <p:cNvSpPr/>
          <p:nvPr/>
        </p:nvSpPr>
        <p:spPr>
          <a:xfrm rot="10800000">
            <a:off x="9768948" y="2482703"/>
            <a:ext cx="319188" cy="42736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27" name="Isosceles Triangle 9226">
            <a:extLst>
              <a:ext uri="{FF2B5EF4-FFF2-40B4-BE49-F238E27FC236}">
                <a16:creationId xmlns:a16="http://schemas.microsoft.com/office/drawing/2014/main" id="{7A9DC9A6-E00F-7417-6A09-FE67C7D7679E}"/>
              </a:ext>
            </a:extLst>
          </p:cNvPr>
          <p:cNvSpPr/>
          <p:nvPr/>
        </p:nvSpPr>
        <p:spPr>
          <a:xfrm>
            <a:off x="9510406" y="3164872"/>
            <a:ext cx="190714" cy="233237"/>
          </a:xfrm>
          <a:prstGeom prst="triangle">
            <a:avLst/>
          </a:prstGeom>
          <a:solidFill>
            <a:srgbClr val="FF66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74E2B8-BA91-DA35-4479-7B334B34282C}"/>
              </a:ext>
            </a:extLst>
          </p:cNvPr>
          <p:cNvSpPr/>
          <p:nvPr/>
        </p:nvSpPr>
        <p:spPr>
          <a:xfrm rot="2899641">
            <a:off x="9280112" y="2526221"/>
            <a:ext cx="416623" cy="59137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A0532-7929-0436-3AA7-C08FB5B4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AF34-8BD6-2F38-83DA-9C730B099F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463BC-09BE-86AC-86DC-3CA2A0F9C2B0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8EBB2E9-7418-A283-D680-A526AE3A5AC5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7260165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Baltimore, MD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Multi-Family (Tankless with Gas Furnace)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CBD2-855B-D837-D89E-5A9C13C37D99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Use Case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3CB3D52-6CAC-D897-475B-873B2D52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3" y="3429000"/>
            <a:ext cx="5126114" cy="34126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7B102D-2052-E64E-0BAE-F9167CFE4F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8783787" y="2427437"/>
            <a:ext cx="2099376" cy="3204589"/>
          </a:xfrm>
          <a:prstGeom prst="rect">
            <a:avLst/>
          </a:prstGeom>
        </p:spPr>
      </p:pic>
      <p:pic>
        <p:nvPicPr>
          <p:cNvPr id="44" name="図 10">
            <a:extLst>
              <a:ext uri="{FF2B5EF4-FFF2-40B4-BE49-F238E27FC236}">
                <a16:creationId xmlns:a16="http://schemas.microsoft.com/office/drawing/2014/main" id="{BEF09BDA-4250-1F2D-AE62-DB66D49B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99" y="4973008"/>
            <a:ext cx="300899" cy="448148"/>
          </a:xfrm>
          <a:prstGeom prst="rect">
            <a:avLst/>
          </a:prstGeom>
        </p:spPr>
      </p:pic>
      <p:pic>
        <p:nvPicPr>
          <p:cNvPr id="45" name="図 38">
            <a:extLst>
              <a:ext uri="{FF2B5EF4-FFF2-40B4-BE49-F238E27FC236}">
                <a16:creationId xmlns:a16="http://schemas.microsoft.com/office/drawing/2014/main" id="{CF99AD76-A4EE-20C0-0FD9-4BFF64881C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03" y="4828687"/>
            <a:ext cx="803339" cy="803339"/>
          </a:xfrm>
          <a:prstGeom prst="rect">
            <a:avLst/>
          </a:prstGeom>
        </p:spPr>
      </p:pic>
      <p:sp>
        <p:nvSpPr>
          <p:cNvPr id="46" name="テキスト ボックス 62">
            <a:extLst>
              <a:ext uri="{FF2B5EF4-FFF2-40B4-BE49-F238E27FC236}">
                <a16:creationId xmlns:a16="http://schemas.microsoft.com/office/drawing/2014/main" id="{1D0C38F7-0024-FD65-0CB1-4BC2F14FC053}"/>
              </a:ext>
            </a:extLst>
          </p:cNvPr>
          <p:cNvSpPr txBox="1"/>
          <p:nvPr/>
        </p:nvSpPr>
        <p:spPr>
          <a:xfrm>
            <a:off x="7994646" y="407986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13681365-9AAA-4AD4-7B0B-49DDBE85C524}"/>
              </a:ext>
            </a:extLst>
          </p:cNvPr>
          <p:cNvSpPr/>
          <p:nvPr/>
        </p:nvSpPr>
        <p:spPr>
          <a:xfrm flipH="1">
            <a:off x="8547652" y="4570978"/>
            <a:ext cx="1041639" cy="319757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3B4C5CF1-FCA4-E4D1-708E-4B446ECDFFE7}"/>
              </a:ext>
            </a:extLst>
          </p:cNvPr>
          <p:cNvSpPr/>
          <p:nvPr/>
        </p:nvSpPr>
        <p:spPr>
          <a:xfrm rot="16200000">
            <a:off x="8665177" y="4536973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テキスト ボックス 62">
            <a:extLst>
              <a:ext uri="{FF2B5EF4-FFF2-40B4-BE49-F238E27FC236}">
                <a16:creationId xmlns:a16="http://schemas.microsoft.com/office/drawing/2014/main" id="{99EA7D85-E081-1E13-37DC-171F9260DD9A}"/>
              </a:ext>
            </a:extLst>
          </p:cNvPr>
          <p:cNvSpPr txBox="1"/>
          <p:nvPr/>
        </p:nvSpPr>
        <p:spPr>
          <a:xfrm>
            <a:off x="8259657" y="5665429"/>
            <a:ext cx="2884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4 Terminations – 2 Dwellings</a:t>
            </a:r>
          </a:p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2 – Side</a:t>
            </a:r>
          </a:p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2 - Roof</a:t>
            </a:r>
            <a:endParaRPr kumimoji="1" lang="ja-JP" altLang="en-US" sz="1600" b="1" dirty="0">
              <a:ea typeface="Meiryo UI" panose="020B0604030504040204" pitchFamily="50" charset="-128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CFC42D89-927E-625B-EAD0-1C9C78A2FF79}"/>
              </a:ext>
            </a:extLst>
          </p:cNvPr>
          <p:cNvSpPr/>
          <p:nvPr/>
        </p:nvSpPr>
        <p:spPr>
          <a:xfrm rot="5400000">
            <a:off x="8890536" y="4536974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7" name="図 10">
            <a:extLst>
              <a:ext uri="{FF2B5EF4-FFF2-40B4-BE49-F238E27FC236}">
                <a16:creationId xmlns:a16="http://schemas.microsoft.com/office/drawing/2014/main" id="{9EC737CB-1968-7E7F-4EC4-1B03AD1F4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64" y="4959804"/>
            <a:ext cx="300899" cy="448148"/>
          </a:xfrm>
          <a:prstGeom prst="rect">
            <a:avLst/>
          </a:prstGeom>
        </p:spPr>
      </p:pic>
      <p:pic>
        <p:nvPicPr>
          <p:cNvPr id="9218" name="図 38">
            <a:extLst>
              <a:ext uri="{FF2B5EF4-FFF2-40B4-BE49-F238E27FC236}">
                <a16:creationId xmlns:a16="http://schemas.microsoft.com/office/drawing/2014/main" id="{531CFE2D-1577-D2C3-FDAD-500D919A94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46" y="4828686"/>
            <a:ext cx="803339" cy="803339"/>
          </a:xfrm>
          <a:prstGeom prst="rect">
            <a:avLst/>
          </a:prstGeom>
        </p:spPr>
      </p:pic>
      <p:sp>
        <p:nvSpPr>
          <p:cNvPr id="9219" name="テキスト ボックス 62">
            <a:extLst>
              <a:ext uri="{FF2B5EF4-FFF2-40B4-BE49-F238E27FC236}">
                <a16:creationId xmlns:a16="http://schemas.microsoft.com/office/drawing/2014/main" id="{866C360F-0940-0137-F936-9B2F0237B5F3}"/>
              </a:ext>
            </a:extLst>
          </p:cNvPr>
          <p:cNvSpPr txBox="1"/>
          <p:nvPr/>
        </p:nvSpPr>
        <p:spPr>
          <a:xfrm>
            <a:off x="8111666" y="486526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9220" name="Arrow: Bent 9219">
            <a:extLst>
              <a:ext uri="{FF2B5EF4-FFF2-40B4-BE49-F238E27FC236}">
                <a16:creationId xmlns:a16="http://schemas.microsoft.com/office/drawing/2014/main" id="{3D13BD9C-E7E5-8798-7D3D-2E8F88C5FB21}"/>
              </a:ext>
            </a:extLst>
          </p:cNvPr>
          <p:cNvSpPr/>
          <p:nvPr/>
        </p:nvSpPr>
        <p:spPr>
          <a:xfrm flipH="1">
            <a:off x="8227908" y="4773275"/>
            <a:ext cx="866158" cy="214870"/>
          </a:xfrm>
          <a:prstGeom prst="bentArrow">
            <a:avLst>
              <a:gd name="adj1" fmla="val 24138"/>
              <a:gd name="adj2" fmla="val 12069"/>
              <a:gd name="adj3" fmla="val 0"/>
              <a:gd name="adj4" fmla="val 43750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23" name="Isosceles Triangle 9222">
            <a:extLst>
              <a:ext uri="{FF2B5EF4-FFF2-40B4-BE49-F238E27FC236}">
                <a16:creationId xmlns:a16="http://schemas.microsoft.com/office/drawing/2014/main" id="{ADE9AB4A-3488-0B0C-4228-E971DC46A5A3}"/>
              </a:ext>
            </a:extLst>
          </p:cNvPr>
          <p:cNvSpPr/>
          <p:nvPr/>
        </p:nvSpPr>
        <p:spPr>
          <a:xfrm rot="16200000">
            <a:off x="8288553" y="4667778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699B0644-7F58-01B3-EC3D-C8B8CA19A516}"/>
              </a:ext>
            </a:extLst>
          </p:cNvPr>
          <p:cNvSpPr/>
          <p:nvPr/>
        </p:nvSpPr>
        <p:spPr>
          <a:xfrm>
            <a:off x="10045029" y="2427436"/>
            <a:ext cx="50697" cy="2576161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Isosceles Triangle 9224">
            <a:extLst>
              <a:ext uri="{FF2B5EF4-FFF2-40B4-BE49-F238E27FC236}">
                <a16:creationId xmlns:a16="http://schemas.microsoft.com/office/drawing/2014/main" id="{57B1EFAD-8F9B-377D-E085-580A1BC8FDC9}"/>
              </a:ext>
            </a:extLst>
          </p:cNvPr>
          <p:cNvSpPr/>
          <p:nvPr/>
        </p:nvSpPr>
        <p:spPr>
          <a:xfrm>
            <a:off x="9973056" y="2567972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Arrow: Bent 9230">
            <a:extLst>
              <a:ext uri="{FF2B5EF4-FFF2-40B4-BE49-F238E27FC236}">
                <a16:creationId xmlns:a16="http://schemas.microsoft.com/office/drawing/2014/main" id="{F6F00A99-C2C3-95C8-A74D-8E640E729ECB}"/>
              </a:ext>
            </a:extLst>
          </p:cNvPr>
          <p:cNvSpPr/>
          <p:nvPr/>
        </p:nvSpPr>
        <p:spPr>
          <a:xfrm>
            <a:off x="10445868" y="2787763"/>
            <a:ext cx="137039" cy="336798"/>
          </a:xfrm>
          <a:prstGeom prst="bentArrow">
            <a:avLst>
              <a:gd name="adj1" fmla="val 33667"/>
              <a:gd name="adj2" fmla="val 50000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7483A83C-E954-93AF-1C0F-078FB4D8169A}"/>
              </a:ext>
            </a:extLst>
          </p:cNvPr>
          <p:cNvSpPr/>
          <p:nvPr/>
        </p:nvSpPr>
        <p:spPr>
          <a:xfrm>
            <a:off x="10536896" y="2881553"/>
            <a:ext cx="46011" cy="19837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3" name="Rectangle 9232">
            <a:extLst>
              <a:ext uri="{FF2B5EF4-FFF2-40B4-BE49-F238E27FC236}">
                <a16:creationId xmlns:a16="http://schemas.microsoft.com/office/drawing/2014/main" id="{B8B40C56-08B9-9E95-E83D-E65E5052CD22}"/>
              </a:ext>
            </a:extLst>
          </p:cNvPr>
          <p:cNvSpPr/>
          <p:nvPr/>
        </p:nvSpPr>
        <p:spPr>
          <a:xfrm>
            <a:off x="10445868" y="2946199"/>
            <a:ext cx="46011" cy="1919069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0" name="Arrow: Bent 9229">
            <a:extLst>
              <a:ext uri="{FF2B5EF4-FFF2-40B4-BE49-F238E27FC236}">
                <a16:creationId xmlns:a16="http://schemas.microsoft.com/office/drawing/2014/main" id="{CF4EE0BA-9D23-02D2-6F74-635EB7631BA3}"/>
              </a:ext>
            </a:extLst>
          </p:cNvPr>
          <p:cNvSpPr/>
          <p:nvPr/>
        </p:nvSpPr>
        <p:spPr>
          <a:xfrm rot="5400000" flipH="1">
            <a:off x="10363110" y="2544835"/>
            <a:ext cx="523219" cy="221616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36" name="Group 9235">
            <a:extLst>
              <a:ext uri="{FF2B5EF4-FFF2-40B4-BE49-F238E27FC236}">
                <a16:creationId xmlns:a16="http://schemas.microsoft.com/office/drawing/2014/main" id="{2CC1F749-5A8A-28EE-E42B-F33ED0FCCBEC}"/>
              </a:ext>
            </a:extLst>
          </p:cNvPr>
          <p:cNvGrpSpPr/>
          <p:nvPr/>
        </p:nvGrpSpPr>
        <p:grpSpPr>
          <a:xfrm rot="5400000">
            <a:off x="10448014" y="2570609"/>
            <a:ext cx="458596" cy="190715"/>
            <a:chOff x="7492461" y="3553552"/>
            <a:chExt cx="458596" cy="190715"/>
          </a:xfrm>
        </p:grpSpPr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id="{82BDA8F3-0136-AA6E-B245-A1A166ED8A2D}"/>
                </a:ext>
              </a:extLst>
            </p:cNvPr>
            <p:cNvSpPr/>
            <p:nvPr/>
          </p:nvSpPr>
          <p:spPr>
            <a:xfrm rot="16200000">
              <a:off x="7513723" y="3532290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id="{EF4C9C0B-50F9-34A8-B49C-317D3A0946DF}"/>
                </a:ext>
              </a:extLst>
            </p:cNvPr>
            <p:cNvSpPr/>
            <p:nvPr/>
          </p:nvSpPr>
          <p:spPr>
            <a:xfrm rot="5400000">
              <a:off x="7739082" y="3532291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37" name="テキスト ボックス 62">
            <a:extLst>
              <a:ext uri="{FF2B5EF4-FFF2-40B4-BE49-F238E27FC236}">
                <a16:creationId xmlns:a16="http://schemas.microsoft.com/office/drawing/2014/main" id="{068C37A5-83C6-9DA0-F605-BB7862065960}"/>
              </a:ext>
            </a:extLst>
          </p:cNvPr>
          <p:cNvSpPr txBox="1"/>
          <p:nvPr/>
        </p:nvSpPr>
        <p:spPr>
          <a:xfrm>
            <a:off x="10491879" y="191213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9238" name="テキスト ボックス 62">
            <a:extLst>
              <a:ext uri="{FF2B5EF4-FFF2-40B4-BE49-F238E27FC236}">
                <a16:creationId xmlns:a16="http://schemas.microsoft.com/office/drawing/2014/main" id="{F24A1CE4-83A5-C4A5-BBDE-7F072BC13944}"/>
              </a:ext>
            </a:extLst>
          </p:cNvPr>
          <p:cNvSpPr txBox="1"/>
          <p:nvPr/>
        </p:nvSpPr>
        <p:spPr>
          <a:xfrm>
            <a:off x="9790193" y="2096802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cxnSp>
        <p:nvCxnSpPr>
          <p:cNvPr id="9240" name="直線コネクタ 9">
            <a:extLst>
              <a:ext uri="{FF2B5EF4-FFF2-40B4-BE49-F238E27FC236}">
                <a16:creationId xmlns:a16="http://schemas.microsoft.com/office/drawing/2014/main" id="{FEFD613F-2A49-1828-915A-DC2F3960E554}"/>
              </a:ext>
            </a:extLst>
          </p:cNvPr>
          <p:cNvCxnSpPr>
            <a:cxnSpLocks/>
          </p:cNvCxnSpPr>
          <p:nvPr/>
        </p:nvCxnSpPr>
        <p:spPr>
          <a:xfrm>
            <a:off x="9825342" y="2567972"/>
            <a:ext cx="8133" cy="306405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3" name="図 11">
            <a:extLst>
              <a:ext uri="{FF2B5EF4-FFF2-40B4-BE49-F238E27FC236}">
                <a16:creationId xmlns:a16="http://schemas.microsoft.com/office/drawing/2014/main" id="{2822C798-D92A-47A7-3174-E9086038D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508" y="4023516"/>
            <a:ext cx="1591282" cy="2320724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9244" name="Oval 9243">
            <a:extLst>
              <a:ext uri="{FF2B5EF4-FFF2-40B4-BE49-F238E27FC236}">
                <a16:creationId xmlns:a16="http://schemas.microsoft.com/office/drawing/2014/main" id="{BEE9C88A-B632-3B42-1A1C-097AC9632C4B}"/>
              </a:ext>
            </a:extLst>
          </p:cNvPr>
          <p:cNvSpPr/>
          <p:nvPr/>
        </p:nvSpPr>
        <p:spPr>
          <a:xfrm rot="2899641">
            <a:off x="6441267" y="4811209"/>
            <a:ext cx="723842" cy="52767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5" name="直線矢印コネクタ 67">
            <a:extLst>
              <a:ext uri="{FF2B5EF4-FFF2-40B4-BE49-F238E27FC236}">
                <a16:creationId xmlns:a16="http://schemas.microsoft.com/office/drawing/2014/main" id="{0D32980A-C5CA-66BD-50CD-6813F6C339C4}"/>
              </a:ext>
            </a:extLst>
          </p:cNvPr>
          <p:cNvCxnSpPr>
            <a:cxnSpLocks/>
          </p:cNvCxnSpPr>
          <p:nvPr/>
        </p:nvCxnSpPr>
        <p:spPr>
          <a:xfrm flipH="1">
            <a:off x="6996223" y="4629289"/>
            <a:ext cx="1504306" cy="5129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8" name="直線矢印コネクタ 67">
            <a:extLst>
              <a:ext uri="{FF2B5EF4-FFF2-40B4-BE49-F238E27FC236}">
                <a16:creationId xmlns:a16="http://schemas.microsoft.com/office/drawing/2014/main" id="{908C78F6-8E9D-73B7-DB55-4F3FA2FBE4A7}"/>
              </a:ext>
            </a:extLst>
          </p:cNvPr>
          <p:cNvCxnSpPr>
            <a:cxnSpLocks/>
          </p:cNvCxnSpPr>
          <p:nvPr/>
        </p:nvCxnSpPr>
        <p:spPr>
          <a:xfrm flipH="1">
            <a:off x="6858000" y="4828686"/>
            <a:ext cx="1320800" cy="2322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00A7B-58E9-2A12-FE83-488BDD74A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D85D-A4EE-2290-4A61-313461D555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2909F-39AF-62A6-F008-A0D06DF06E9B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B9222A-EE08-75AD-F8E1-FA3A7391D811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11884214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Installers are struggling with venting water heater and gas furnace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Not ideal in attic and mechanical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50228-A27F-5C29-619F-B81732CC1AEC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Use Case - Challenges</a:t>
            </a:r>
          </a:p>
        </p:txBody>
      </p:sp>
    </p:spTree>
    <p:extLst>
      <p:ext uri="{BB962C8B-B14F-4D97-AF65-F5344CB8AC3E}">
        <p14:creationId xmlns:p14="http://schemas.microsoft.com/office/powerpoint/2010/main" val="20416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EB1F-8E67-95C0-6022-AF8FB642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4A7C56C-B653-8F9E-EB67-C0E81E51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04" y="1060779"/>
            <a:ext cx="4657748" cy="5492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7E5CD6-3A8E-87FC-1661-21829C9A44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EA04C-59A4-A61A-6EF7-C7366B43BE42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ACD89E-F030-4EA1-B3A7-74651B7B2EAF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6155191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Use Case: Cost Reduction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F7452-FCEA-E87F-2D51-8B062089ECED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Heating Coil - 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D2714B-4AB4-671B-009C-C9B021C8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76"/>
          <a:stretch>
            <a:fillRect/>
          </a:stretch>
        </p:blipFill>
        <p:spPr>
          <a:xfrm>
            <a:off x="10070509" y="-1"/>
            <a:ext cx="1945325" cy="186405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8F29253-31B7-10B7-94E9-6FC72510E3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4099" y="2776002"/>
            <a:ext cx="1294560" cy="855535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E277B8-873B-242B-F15A-A80AB301AFA2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10361379" y="1771425"/>
            <a:ext cx="287571" cy="10045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7A6DA08-480C-7B7D-897A-17011D7DBE9B}"/>
              </a:ext>
            </a:extLst>
          </p:cNvPr>
          <p:cNvSpPr txBox="1"/>
          <p:nvPr/>
        </p:nvSpPr>
        <p:spPr>
          <a:xfrm>
            <a:off x="10809357" y="1627382"/>
            <a:ext cx="1294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Heating Coil placed on top of evaporator coil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3E26691-4CF0-F21B-097A-AE2F4F1A7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2479" y="3836207"/>
            <a:ext cx="2559478" cy="30217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F01448-BE08-8A15-82F1-ADEF1B175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60" y="3836207"/>
            <a:ext cx="2559478" cy="302179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CF868B4-3366-E57F-2EEF-8937D56D76BD}"/>
              </a:ext>
            </a:extLst>
          </p:cNvPr>
          <p:cNvSpPr txBox="1"/>
          <p:nvPr/>
        </p:nvSpPr>
        <p:spPr>
          <a:xfrm>
            <a:off x="645439" y="3429000"/>
            <a:ext cx="2019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B9BD2"/>
                </a:solidFill>
              </a:rPr>
              <a:t>Cooling Application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61F47F-3120-35F8-1112-B4D6D60753EC}"/>
              </a:ext>
            </a:extLst>
          </p:cNvPr>
          <p:cNvSpPr txBox="1"/>
          <p:nvPr/>
        </p:nvSpPr>
        <p:spPr>
          <a:xfrm>
            <a:off x="4522175" y="3429000"/>
            <a:ext cx="2019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03231"/>
                </a:solidFill>
              </a:rPr>
              <a:t>Heating Application</a:t>
            </a:r>
          </a:p>
        </p:txBody>
      </p:sp>
      <p:pic>
        <p:nvPicPr>
          <p:cNvPr id="48" name="Graphic 47" descr="Arrow: Straight with solid fill">
            <a:extLst>
              <a:ext uri="{FF2B5EF4-FFF2-40B4-BE49-F238E27FC236}">
                <a16:creationId xmlns:a16="http://schemas.microsoft.com/office/drawing/2014/main" id="{7E6FB82A-795D-C278-65A5-1652DCCBF0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85622" y="3843226"/>
            <a:ext cx="505938" cy="505938"/>
          </a:xfrm>
          <a:prstGeom prst="rect">
            <a:avLst/>
          </a:prstGeom>
        </p:spPr>
      </p:pic>
      <p:pic>
        <p:nvPicPr>
          <p:cNvPr id="56" name="Graphic 55" descr="Arrow: Straight with solid fill">
            <a:extLst>
              <a:ext uri="{FF2B5EF4-FFF2-40B4-BE49-F238E27FC236}">
                <a16:creationId xmlns:a16="http://schemas.microsoft.com/office/drawing/2014/main" id="{74B1A49A-A7AB-0F20-4D44-4142285876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807245" y="3837092"/>
            <a:ext cx="505938" cy="505938"/>
          </a:xfrm>
          <a:prstGeom prst="rect">
            <a:avLst/>
          </a:prstGeom>
        </p:spPr>
      </p:pic>
      <p:pic>
        <p:nvPicPr>
          <p:cNvPr id="57" name="Graphic 56" descr="Arrow: Straight with solid fill">
            <a:extLst>
              <a:ext uri="{FF2B5EF4-FFF2-40B4-BE49-F238E27FC236}">
                <a16:creationId xmlns:a16="http://schemas.microsoft.com/office/drawing/2014/main" id="{D1F817A5-3A89-7284-D95E-A998CF15DB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382218" y="4214301"/>
            <a:ext cx="505938" cy="505938"/>
          </a:xfrm>
          <a:prstGeom prst="rect">
            <a:avLst/>
          </a:prstGeom>
        </p:spPr>
      </p:pic>
      <p:pic>
        <p:nvPicPr>
          <p:cNvPr id="58" name="Graphic 57" descr="Arrow: Straight with solid fill">
            <a:extLst>
              <a:ext uri="{FF2B5EF4-FFF2-40B4-BE49-F238E27FC236}">
                <a16:creationId xmlns:a16="http://schemas.microsoft.com/office/drawing/2014/main" id="{C66CCAA9-D2F2-A6E0-9340-1368FE8918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577293" y="4107877"/>
            <a:ext cx="505938" cy="505938"/>
          </a:xfrm>
          <a:prstGeom prst="rect">
            <a:avLst/>
          </a:prstGeom>
        </p:spPr>
      </p:pic>
      <p:pic>
        <p:nvPicPr>
          <p:cNvPr id="60" name="Graphic 59" descr="Arrow: Straight with solid fill">
            <a:extLst>
              <a:ext uri="{FF2B5EF4-FFF2-40B4-BE49-F238E27FC236}">
                <a16:creationId xmlns:a16="http://schemas.microsoft.com/office/drawing/2014/main" id="{48E695A0-D529-E1F1-5729-64C7CE36BF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577293" y="5723263"/>
            <a:ext cx="389464" cy="389464"/>
          </a:xfrm>
          <a:prstGeom prst="rect">
            <a:avLst/>
          </a:prstGeom>
        </p:spPr>
      </p:pic>
      <p:pic>
        <p:nvPicPr>
          <p:cNvPr id="61" name="Graphic 60" descr="Arrow: Straight with solid fill">
            <a:extLst>
              <a:ext uri="{FF2B5EF4-FFF2-40B4-BE49-F238E27FC236}">
                <a16:creationId xmlns:a16="http://schemas.microsoft.com/office/drawing/2014/main" id="{144E7DEC-DC3A-C87F-8057-525A62DA62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448790" y="5711457"/>
            <a:ext cx="389464" cy="389464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1D93AB68-EB3F-3814-16E0-90DF13360662}"/>
              </a:ext>
            </a:extLst>
          </p:cNvPr>
          <p:cNvSpPr/>
          <p:nvPr/>
        </p:nvSpPr>
        <p:spPr>
          <a:xfrm>
            <a:off x="2488724" y="3906564"/>
            <a:ext cx="1022434" cy="396672"/>
          </a:xfrm>
          <a:prstGeom prst="wedgeRoundRectCallout">
            <a:avLst>
              <a:gd name="adj1" fmla="val -110660"/>
              <a:gd name="adj2" fmla="val 22022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Heating Coil Not Operating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2E5145C6-74C1-3C3A-F598-507EAE857F75}"/>
              </a:ext>
            </a:extLst>
          </p:cNvPr>
          <p:cNvSpPr/>
          <p:nvPr/>
        </p:nvSpPr>
        <p:spPr>
          <a:xfrm>
            <a:off x="2244138" y="4752825"/>
            <a:ext cx="928532" cy="396672"/>
          </a:xfrm>
          <a:prstGeom prst="wedgeRoundRectCallout">
            <a:avLst>
              <a:gd name="adj1" fmla="val -68389"/>
              <a:gd name="adj2" fmla="val 104965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Evaporating Coil Operating</a:t>
            </a:r>
          </a:p>
        </p:txBody>
      </p:sp>
      <p:sp>
        <p:nvSpPr>
          <p:cNvPr id="9216" name="Speech Bubble: Rectangle with Corners Rounded 9215">
            <a:extLst>
              <a:ext uri="{FF2B5EF4-FFF2-40B4-BE49-F238E27FC236}">
                <a16:creationId xmlns:a16="http://schemas.microsoft.com/office/drawing/2014/main" id="{05499058-AA26-0813-27BE-253554B4AD43}"/>
              </a:ext>
            </a:extLst>
          </p:cNvPr>
          <p:cNvSpPr/>
          <p:nvPr/>
        </p:nvSpPr>
        <p:spPr>
          <a:xfrm>
            <a:off x="6095999" y="4817795"/>
            <a:ext cx="1051321" cy="396672"/>
          </a:xfrm>
          <a:prstGeom prst="wedgeRoundRectCallout">
            <a:avLst>
              <a:gd name="adj1" fmla="val -67935"/>
              <a:gd name="adj2" fmla="val 95865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Evaporating Coil Not Operating</a:t>
            </a:r>
          </a:p>
        </p:txBody>
      </p:sp>
      <p:sp>
        <p:nvSpPr>
          <p:cNvPr id="9217" name="Speech Bubble: Rectangle with Corners Rounded 9216">
            <a:extLst>
              <a:ext uri="{FF2B5EF4-FFF2-40B4-BE49-F238E27FC236}">
                <a16:creationId xmlns:a16="http://schemas.microsoft.com/office/drawing/2014/main" id="{CB8474FE-1FE8-3523-A7D8-6A88108C3B5D}"/>
              </a:ext>
            </a:extLst>
          </p:cNvPr>
          <p:cNvSpPr/>
          <p:nvPr/>
        </p:nvSpPr>
        <p:spPr>
          <a:xfrm>
            <a:off x="6404272" y="3945535"/>
            <a:ext cx="1022434" cy="396672"/>
          </a:xfrm>
          <a:prstGeom prst="wedgeRoundRectCallout">
            <a:avLst>
              <a:gd name="adj1" fmla="val -107129"/>
              <a:gd name="adj2" fmla="val 205058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Heating Coil  Operating</a:t>
            </a:r>
          </a:p>
        </p:txBody>
      </p:sp>
      <p:sp>
        <p:nvSpPr>
          <p:cNvPr id="9219" name="TextBox 9218">
            <a:extLst>
              <a:ext uri="{FF2B5EF4-FFF2-40B4-BE49-F238E27FC236}">
                <a16:creationId xmlns:a16="http://schemas.microsoft.com/office/drawing/2014/main" id="{1B27E803-4FAD-0587-9E2F-96228CB10040}"/>
              </a:ext>
            </a:extLst>
          </p:cNvPr>
          <p:cNvSpPr txBox="1"/>
          <p:nvPr/>
        </p:nvSpPr>
        <p:spPr>
          <a:xfrm>
            <a:off x="449897" y="3826731"/>
            <a:ext cx="129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Warm Air </a:t>
            </a:r>
          </a:p>
          <a:p>
            <a:r>
              <a:rPr lang="en-US" sz="1200" b="1" dirty="0"/>
              <a:t>Return</a:t>
            </a:r>
          </a:p>
        </p:txBody>
      </p:sp>
      <p:sp>
        <p:nvSpPr>
          <p:cNvPr id="9221" name="TextBox 9220">
            <a:extLst>
              <a:ext uri="{FF2B5EF4-FFF2-40B4-BE49-F238E27FC236}">
                <a16:creationId xmlns:a16="http://schemas.microsoft.com/office/drawing/2014/main" id="{9D478BE9-A010-4575-37AD-6BEC8B830211}"/>
              </a:ext>
            </a:extLst>
          </p:cNvPr>
          <p:cNvSpPr txBox="1"/>
          <p:nvPr/>
        </p:nvSpPr>
        <p:spPr>
          <a:xfrm>
            <a:off x="4356011" y="3789475"/>
            <a:ext cx="129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Cold Air </a:t>
            </a:r>
          </a:p>
          <a:p>
            <a:r>
              <a:rPr lang="en-US" sz="1200" b="1" dirty="0"/>
              <a:t>Return</a:t>
            </a:r>
          </a:p>
        </p:txBody>
      </p:sp>
      <p:sp>
        <p:nvSpPr>
          <p:cNvPr id="9222" name="TextBox 9221">
            <a:extLst>
              <a:ext uri="{FF2B5EF4-FFF2-40B4-BE49-F238E27FC236}">
                <a16:creationId xmlns:a16="http://schemas.microsoft.com/office/drawing/2014/main" id="{3175D038-1025-5E90-BC7E-9FB6DF9606DC}"/>
              </a:ext>
            </a:extLst>
          </p:cNvPr>
          <p:cNvSpPr txBox="1"/>
          <p:nvPr/>
        </p:nvSpPr>
        <p:spPr>
          <a:xfrm>
            <a:off x="1874516" y="3787823"/>
            <a:ext cx="73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Cold Air </a:t>
            </a:r>
          </a:p>
          <a:p>
            <a:r>
              <a:rPr lang="en-US" sz="1200" b="1" dirty="0"/>
              <a:t>Supply</a:t>
            </a:r>
          </a:p>
        </p:txBody>
      </p:sp>
      <p:sp>
        <p:nvSpPr>
          <p:cNvPr id="9223" name="TextBox 9222">
            <a:extLst>
              <a:ext uri="{FF2B5EF4-FFF2-40B4-BE49-F238E27FC236}">
                <a16:creationId xmlns:a16="http://schemas.microsoft.com/office/drawing/2014/main" id="{BCF42CC3-806D-FC1E-F5EB-E269FDD772B7}"/>
              </a:ext>
            </a:extLst>
          </p:cNvPr>
          <p:cNvSpPr txBox="1"/>
          <p:nvPr/>
        </p:nvSpPr>
        <p:spPr>
          <a:xfrm>
            <a:off x="5689366" y="3899181"/>
            <a:ext cx="73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Warm Air </a:t>
            </a:r>
          </a:p>
          <a:p>
            <a:r>
              <a:rPr lang="en-US" sz="1200" b="1" dirty="0"/>
              <a:t>Supply</a:t>
            </a:r>
          </a:p>
        </p:txBody>
      </p:sp>
      <p:sp>
        <p:nvSpPr>
          <p:cNvPr id="9224" name="Rectangle: Rounded Corners 9223">
            <a:extLst>
              <a:ext uri="{FF2B5EF4-FFF2-40B4-BE49-F238E27FC236}">
                <a16:creationId xmlns:a16="http://schemas.microsoft.com/office/drawing/2014/main" id="{41F0EBC4-73A7-9FAA-F269-FCFCB18BD745}"/>
              </a:ext>
            </a:extLst>
          </p:cNvPr>
          <p:cNvSpPr/>
          <p:nvPr/>
        </p:nvSpPr>
        <p:spPr>
          <a:xfrm>
            <a:off x="5838254" y="1459755"/>
            <a:ext cx="2689596" cy="886503"/>
          </a:xfrm>
          <a:prstGeom prst="roundRect">
            <a:avLst>
              <a:gd name="adj" fmla="val 688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option </a:t>
            </a:r>
            <a:r>
              <a:rPr lang="en-US" sz="1600" b="1" dirty="0">
                <a:solidFill>
                  <a:schemeClr val="tx1"/>
                </a:solidFill>
              </a:rPr>
              <a:t>ELIMINATES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Gas Heat Exchanger as well as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Terminations for intake &amp; exhaust </a:t>
            </a:r>
          </a:p>
        </p:txBody>
      </p:sp>
    </p:spTree>
    <p:extLst>
      <p:ext uri="{BB962C8B-B14F-4D97-AF65-F5344CB8AC3E}">
        <p14:creationId xmlns:p14="http://schemas.microsoft.com/office/powerpoint/2010/main" val="9232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5188-42DC-B19C-E1ED-785203C2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656F-9137-B1F3-3BCA-86C007439D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8431B-47C0-5A0A-4CF4-5347D8479AB0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7EAEC-C944-7405-4873-28B492B2B3B8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Heating Coil - 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3B3BA-53F9-C9AE-358A-11C97C2AC6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 flipH="1">
            <a:off x="2404022" y="2351325"/>
            <a:ext cx="2814990" cy="3124789"/>
          </a:xfrm>
          <a:prstGeom prst="rect">
            <a:avLst/>
          </a:prstGeom>
        </p:spPr>
      </p:pic>
      <p:pic>
        <p:nvPicPr>
          <p:cNvPr id="7" name="図 10">
            <a:extLst>
              <a:ext uri="{FF2B5EF4-FFF2-40B4-BE49-F238E27FC236}">
                <a16:creationId xmlns:a16="http://schemas.microsoft.com/office/drawing/2014/main" id="{106E84A6-2328-FE4C-FF08-9239A02EC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09" y="4724028"/>
            <a:ext cx="300899" cy="448148"/>
          </a:xfrm>
          <a:prstGeom prst="rect">
            <a:avLst/>
          </a:prstGeom>
        </p:spPr>
      </p:pic>
      <p:pic>
        <p:nvPicPr>
          <p:cNvPr id="10" name="図 38">
            <a:extLst>
              <a:ext uri="{FF2B5EF4-FFF2-40B4-BE49-F238E27FC236}">
                <a16:creationId xmlns:a16="http://schemas.microsoft.com/office/drawing/2014/main" id="{A7E6BA22-196A-02BE-D530-EBA00A5C00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68" y="4661978"/>
            <a:ext cx="803339" cy="803339"/>
          </a:xfrm>
          <a:prstGeom prst="rect">
            <a:avLst/>
          </a:prstGeom>
        </p:spPr>
      </p:pic>
      <p:sp>
        <p:nvSpPr>
          <p:cNvPr id="11" name="テキスト ボックス 62">
            <a:extLst>
              <a:ext uri="{FF2B5EF4-FFF2-40B4-BE49-F238E27FC236}">
                <a16:creationId xmlns:a16="http://schemas.microsoft.com/office/drawing/2014/main" id="{2852C4B3-8086-8C60-7F4C-1384D5A24DBC}"/>
              </a:ext>
            </a:extLst>
          </p:cNvPr>
          <p:cNvSpPr txBox="1"/>
          <p:nvPr/>
        </p:nvSpPr>
        <p:spPr>
          <a:xfrm>
            <a:off x="1746606" y="4223472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20208CC6-F295-CEBF-980B-723D9DEC8935}"/>
              </a:ext>
            </a:extLst>
          </p:cNvPr>
          <p:cNvSpPr/>
          <p:nvPr/>
        </p:nvSpPr>
        <p:spPr>
          <a:xfrm flipH="1">
            <a:off x="2311322" y="4420090"/>
            <a:ext cx="866158" cy="293704"/>
          </a:xfrm>
          <a:prstGeom prst="bentArrow">
            <a:avLst>
              <a:gd name="adj1" fmla="val 25000"/>
              <a:gd name="adj2" fmla="val 12069"/>
              <a:gd name="adj3" fmla="val 0"/>
              <a:gd name="adj4" fmla="val 43750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86E1497-9826-A218-2DC1-DE6D8876AE05}"/>
              </a:ext>
            </a:extLst>
          </p:cNvPr>
          <p:cNvSpPr/>
          <p:nvPr/>
        </p:nvSpPr>
        <p:spPr>
          <a:xfrm flipH="1">
            <a:off x="2311321" y="4200866"/>
            <a:ext cx="951777" cy="512928"/>
          </a:xfrm>
          <a:prstGeom prst="bentArrow">
            <a:avLst>
              <a:gd name="adj1" fmla="val 12595"/>
              <a:gd name="adj2" fmla="val 7852"/>
              <a:gd name="adj3" fmla="val 0"/>
              <a:gd name="adj4" fmla="val 461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70427C8-9A9C-9B68-4E96-CD9E40C51FEC}"/>
              </a:ext>
            </a:extLst>
          </p:cNvPr>
          <p:cNvSpPr/>
          <p:nvPr/>
        </p:nvSpPr>
        <p:spPr>
          <a:xfrm rot="5400000">
            <a:off x="2477802" y="4125048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26EAA4D-50C7-BBC7-340C-A1F47EFC5592}"/>
              </a:ext>
            </a:extLst>
          </p:cNvPr>
          <p:cNvSpPr/>
          <p:nvPr/>
        </p:nvSpPr>
        <p:spPr>
          <a:xfrm rot="16200000">
            <a:off x="2460439" y="4340711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5CCA6FE-F853-4299-F143-558B6553531F}"/>
              </a:ext>
            </a:extLst>
          </p:cNvPr>
          <p:cNvSpPr/>
          <p:nvPr/>
        </p:nvSpPr>
        <p:spPr>
          <a:xfrm>
            <a:off x="3641554" y="4190069"/>
            <a:ext cx="1739804" cy="512928"/>
          </a:xfrm>
          <a:prstGeom prst="bentArrow">
            <a:avLst>
              <a:gd name="adj1" fmla="val 12595"/>
              <a:gd name="adj2" fmla="val 7852"/>
              <a:gd name="adj3" fmla="val 0"/>
              <a:gd name="adj4" fmla="val 461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8EF6BA23-A4B9-CC14-4974-3006E9CCB37E}"/>
              </a:ext>
            </a:extLst>
          </p:cNvPr>
          <p:cNvSpPr/>
          <p:nvPr/>
        </p:nvSpPr>
        <p:spPr>
          <a:xfrm>
            <a:off x="3734240" y="4409293"/>
            <a:ext cx="1647117" cy="293704"/>
          </a:xfrm>
          <a:prstGeom prst="bentArrow">
            <a:avLst>
              <a:gd name="adj1" fmla="val 25000"/>
              <a:gd name="adj2" fmla="val 12069"/>
              <a:gd name="adj3" fmla="val 0"/>
              <a:gd name="adj4" fmla="val 4375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048936B-217D-E9F5-F845-94B6F535921F}"/>
              </a:ext>
            </a:extLst>
          </p:cNvPr>
          <p:cNvSpPr/>
          <p:nvPr/>
        </p:nvSpPr>
        <p:spPr>
          <a:xfrm rot="16200000">
            <a:off x="5007037" y="4116410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B23198E-D0B4-0D21-B5AB-B0664E7816B4}"/>
              </a:ext>
            </a:extLst>
          </p:cNvPr>
          <p:cNvSpPr/>
          <p:nvPr/>
        </p:nvSpPr>
        <p:spPr>
          <a:xfrm rot="5400000">
            <a:off x="5076636" y="4333177"/>
            <a:ext cx="190714" cy="233237"/>
          </a:xfrm>
          <a:prstGeom prst="triangle">
            <a:avLst/>
          </a:prstGeom>
          <a:solidFill>
            <a:srgbClr val="FF66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テキスト ボックス 62">
            <a:extLst>
              <a:ext uri="{FF2B5EF4-FFF2-40B4-BE49-F238E27FC236}">
                <a16:creationId xmlns:a16="http://schemas.microsoft.com/office/drawing/2014/main" id="{325558BC-BED7-C9F2-2F76-1011562774C0}"/>
              </a:ext>
            </a:extLst>
          </p:cNvPr>
          <p:cNvSpPr txBox="1"/>
          <p:nvPr/>
        </p:nvSpPr>
        <p:spPr>
          <a:xfrm>
            <a:off x="5316458" y="421593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23" name="テキスト ボックス 62">
            <a:extLst>
              <a:ext uri="{FF2B5EF4-FFF2-40B4-BE49-F238E27FC236}">
                <a16:creationId xmlns:a16="http://schemas.microsoft.com/office/drawing/2014/main" id="{B9DCF4F8-E714-46E1-D731-C94521491BDA}"/>
              </a:ext>
            </a:extLst>
          </p:cNvPr>
          <p:cNvSpPr txBox="1"/>
          <p:nvPr/>
        </p:nvSpPr>
        <p:spPr>
          <a:xfrm>
            <a:off x="2404022" y="5498720"/>
            <a:ext cx="288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4 Terminations</a:t>
            </a:r>
            <a:endParaRPr kumimoji="1" lang="ja-JP" altLang="en-US" sz="1600" b="1" dirty="0">
              <a:ea typeface="Meiryo UI" panose="020B0604030504040204" pitchFamily="50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95A282-1FA8-8052-2B61-5BFA6936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 flipH="1">
            <a:off x="6942545" y="2373931"/>
            <a:ext cx="2814990" cy="3124789"/>
          </a:xfrm>
          <a:prstGeom prst="rect">
            <a:avLst/>
          </a:prstGeom>
        </p:spPr>
      </p:pic>
      <p:pic>
        <p:nvPicPr>
          <p:cNvPr id="29" name="図 38">
            <a:extLst>
              <a:ext uri="{FF2B5EF4-FFF2-40B4-BE49-F238E27FC236}">
                <a16:creationId xmlns:a16="http://schemas.microsoft.com/office/drawing/2014/main" id="{08F2F40B-277F-541B-E610-73E710127A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91" y="4684584"/>
            <a:ext cx="803339" cy="803339"/>
          </a:xfrm>
          <a:prstGeom prst="rect">
            <a:avLst/>
          </a:prstGeom>
        </p:spPr>
      </p:pic>
      <p:sp>
        <p:nvSpPr>
          <p:cNvPr id="30" name="テキスト ボックス 62">
            <a:extLst>
              <a:ext uri="{FF2B5EF4-FFF2-40B4-BE49-F238E27FC236}">
                <a16:creationId xmlns:a16="http://schemas.microsoft.com/office/drawing/2014/main" id="{DE084B55-D82E-F1D3-F156-0FF82AF14C7C}"/>
              </a:ext>
            </a:extLst>
          </p:cNvPr>
          <p:cNvSpPr txBox="1"/>
          <p:nvPr/>
        </p:nvSpPr>
        <p:spPr>
          <a:xfrm>
            <a:off x="6285129" y="424607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2"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732D587F-3D52-30D2-14EC-8FD629315AD6}"/>
              </a:ext>
            </a:extLst>
          </p:cNvPr>
          <p:cNvSpPr/>
          <p:nvPr/>
        </p:nvSpPr>
        <p:spPr>
          <a:xfrm flipH="1">
            <a:off x="6849845" y="4442696"/>
            <a:ext cx="866158" cy="293704"/>
          </a:xfrm>
          <a:prstGeom prst="bentArrow">
            <a:avLst>
              <a:gd name="adj1" fmla="val 25000"/>
              <a:gd name="adj2" fmla="val 12069"/>
              <a:gd name="adj3" fmla="val 0"/>
              <a:gd name="adj4" fmla="val 43750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A3093BC0-CDD9-ADFE-BDBC-367043B99289}"/>
              </a:ext>
            </a:extLst>
          </p:cNvPr>
          <p:cNvSpPr/>
          <p:nvPr/>
        </p:nvSpPr>
        <p:spPr>
          <a:xfrm flipH="1">
            <a:off x="6849844" y="4223472"/>
            <a:ext cx="951777" cy="512928"/>
          </a:xfrm>
          <a:prstGeom prst="bentArrow">
            <a:avLst>
              <a:gd name="adj1" fmla="val 12595"/>
              <a:gd name="adj2" fmla="val 7852"/>
              <a:gd name="adj3" fmla="val 0"/>
              <a:gd name="adj4" fmla="val 461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9ABC920-7C58-612D-DFA4-BFE898B3B3C0}"/>
              </a:ext>
            </a:extLst>
          </p:cNvPr>
          <p:cNvSpPr/>
          <p:nvPr/>
        </p:nvSpPr>
        <p:spPr>
          <a:xfrm rot="5400000">
            <a:off x="7016325" y="4147654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0343D37-A078-EFF0-BA4A-C0931377F934}"/>
              </a:ext>
            </a:extLst>
          </p:cNvPr>
          <p:cNvSpPr/>
          <p:nvPr/>
        </p:nvSpPr>
        <p:spPr>
          <a:xfrm rot="16200000">
            <a:off x="6998962" y="4363317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テキスト ボックス 62">
            <a:extLst>
              <a:ext uri="{FF2B5EF4-FFF2-40B4-BE49-F238E27FC236}">
                <a16:creationId xmlns:a16="http://schemas.microsoft.com/office/drawing/2014/main" id="{A369E9B1-1ED5-6B77-23DE-4A1467E6574B}"/>
              </a:ext>
            </a:extLst>
          </p:cNvPr>
          <p:cNvSpPr txBox="1"/>
          <p:nvPr/>
        </p:nvSpPr>
        <p:spPr>
          <a:xfrm>
            <a:off x="6942545" y="5521326"/>
            <a:ext cx="288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ea typeface="Meiryo UI" panose="020B0604030504040204" pitchFamily="50" charset="-128"/>
              </a:rPr>
              <a:t>2 Terminations</a:t>
            </a:r>
            <a:endParaRPr kumimoji="1" lang="ja-JP" altLang="en-US" sz="1600" b="1" dirty="0">
              <a:ea typeface="Meiryo UI" panose="020B0604030504040204" pitchFamily="50" charset="-128"/>
            </a:endParaRPr>
          </a:p>
        </p:txBody>
      </p:sp>
      <p:pic>
        <p:nvPicPr>
          <p:cNvPr id="41" name="図 419">
            <a:extLst>
              <a:ext uri="{FF2B5EF4-FFF2-40B4-BE49-F238E27FC236}">
                <a16:creationId xmlns:a16="http://schemas.microsoft.com/office/drawing/2014/main" id="{0ADF84F2-B729-4E34-7B6E-73F0AB20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32" b="93803" l="9296" r="89296">
                        <a14:foregroundMark x1="27606" y1="92113" x2="27606" y2="92113"/>
                        <a14:foregroundMark x1="26197" y1="93521" x2="26197" y2="93521"/>
                        <a14:foregroundMark x1="27042" y1="93803" x2="27042" y2="93803"/>
                        <a14:foregroundMark x1="27042" y1="93803" x2="27042" y2="93803"/>
                        <a14:foregroundMark x1="26479" y1="93803" x2="26479" y2="93803"/>
                        <a14:foregroundMark x1="46761" y1="8732" x2="46761" y2="8732"/>
                        <a14:foregroundMark x1="76338" y1="37465" x2="76338" y2="3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40" y="4691651"/>
            <a:ext cx="534445" cy="5344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265ED7-191F-AE82-4666-35CF83EE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76"/>
          <a:stretch>
            <a:fillRect/>
          </a:stretch>
        </p:blipFill>
        <p:spPr>
          <a:xfrm>
            <a:off x="8756979" y="4853959"/>
            <a:ext cx="364992" cy="349744"/>
          </a:xfrm>
          <a:prstGeom prst="rect">
            <a:avLst/>
          </a:prstGeom>
        </p:spPr>
      </p:pic>
      <p:sp>
        <p:nvSpPr>
          <p:cNvPr id="43" name="Plus Sign 42">
            <a:extLst>
              <a:ext uri="{FF2B5EF4-FFF2-40B4-BE49-F238E27FC236}">
                <a16:creationId xmlns:a16="http://schemas.microsoft.com/office/drawing/2014/main" id="{844DCB22-D267-2A27-343F-7B860E39645C}"/>
              </a:ext>
            </a:extLst>
          </p:cNvPr>
          <p:cNvSpPr/>
          <p:nvPr/>
        </p:nvSpPr>
        <p:spPr>
          <a:xfrm>
            <a:off x="8384840" y="4853959"/>
            <a:ext cx="372139" cy="372139"/>
          </a:xfrm>
          <a:prstGeom prst="mathPlus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E3818B-F315-F96A-470D-0DD04500AC83}"/>
              </a:ext>
            </a:extLst>
          </p:cNvPr>
          <p:cNvSpPr txBox="1"/>
          <p:nvPr/>
        </p:nvSpPr>
        <p:spPr>
          <a:xfrm>
            <a:off x="2311321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Tankless with Gas Furnace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B264B1-AC24-B38A-863E-B213FC179F16}"/>
              </a:ext>
            </a:extLst>
          </p:cNvPr>
          <p:cNvSpPr txBox="1"/>
          <p:nvPr/>
        </p:nvSpPr>
        <p:spPr>
          <a:xfrm>
            <a:off x="6810645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Combi with Heating Coil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7E75B9-974F-1919-6ADB-ED0BE7EF49AA}"/>
              </a:ext>
            </a:extLst>
          </p:cNvPr>
          <p:cNvSpPr txBox="1"/>
          <p:nvPr/>
        </p:nvSpPr>
        <p:spPr>
          <a:xfrm>
            <a:off x="4548196" y="1820728"/>
            <a:ext cx="283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Single-Family Home</a:t>
            </a:r>
          </a:p>
        </p:txBody>
      </p:sp>
      <p:sp>
        <p:nvSpPr>
          <p:cNvPr id="49" name="Arrow: U-Turn 48">
            <a:extLst>
              <a:ext uri="{FF2B5EF4-FFF2-40B4-BE49-F238E27FC236}">
                <a16:creationId xmlns:a16="http://schemas.microsoft.com/office/drawing/2014/main" id="{2D797384-ECBB-A756-295F-57CA1384E439}"/>
              </a:ext>
            </a:extLst>
          </p:cNvPr>
          <p:cNvSpPr/>
          <p:nvPr/>
        </p:nvSpPr>
        <p:spPr>
          <a:xfrm rot="5400000">
            <a:off x="8082354" y="4621011"/>
            <a:ext cx="208483" cy="629168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0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BDD2-18D8-FBE6-C64A-F04CB96A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F00D2081-5A08-9951-D1D6-2E3C5611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7210155" y="2663916"/>
            <a:ext cx="2099376" cy="3204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936C2-EE05-8BDD-1B02-CF2D2514CC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FB550-A39D-3331-BB07-58A33D332281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5524F-1F50-6E79-C179-E312A6C8F7A5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Heating Coil - Solution</a:t>
            </a:r>
          </a:p>
        </p:txBody>
      </p:sp>
      <p:pic>
        <p:nvPicPr>
          <p:cNvPr id="29" name="図 38">
            <a:extLst>
              <a:ext uri="{FF2B5EF4-FFF2-40B4-BE49-F238E27FC236}">
                <a16:creationId xmlns:a16="http://schemas.microsoft.com/office/drawing/2014/main" id="{865CC96E-3B94-F046-FF4D-146767BC95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63" y="5084190"/>
            <a:ext cx="803339" cy="803339"/>
          </a:xfrm>
          <a:prstGeom prst="rect">
            <a:avLst/>
          </a:prstGeom>
        </p:spPr>
      </p:pic>
      <p:pic>
        <p:nvPicPr>
          <p:cNvPr id="41" name="図 419">
            <a:extLst>
              <a:ext uri="{FF2B5EF4-FFF2-40B4-BE49-F238E27FC236}">
                <a16:creationId xmlns:a16="http://schemas.microsoft.com/office/drawing/2014/main" id="{65095B63-735D-7C57-DEEC-75C69C08B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2" b="93803" l="9296" r="89296">
                        <a14:foregroundMark x1="27606" y1="92113" x2="27606" y2="92113"/>
                        <a14:foregroundMark x1="26197" y1="93521" x2="26197" y2="93521"/>
                        <a14:foregroundMark x1="27042" y1="93803" x2="27042" y2="93803"/>
                        <a14:foregroundMark x1="27042" y1="93803" x2="27042" y2="93803"/>
                        <a14:foregroundMark x1="26479" y1="93803" x2="26479" y2="93803"/>
                        <a14:foregroundMark x1="46761" y1="8732" x2="46761" y2="8732"/>
                        <a14:foregroundMark x1="76338" y1="37465" x2="76338" y2="3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12" y="5091257"/>
            <a:ext cx="534445" cy="5344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6BA31-6A79-2CDC-C817-9471023EA4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76"/>
          <a:stretch>
            <a:fillRect/>
          </a:stretch>
        </p:blipFill>
        <p:spPr>
          <a:xfrm>
            <a:off x="8496751" y="5253565"/>
            <a:ext cx="364992" cy="349744"/>
          </a:xfrm>
          <a:prstGeom prst="rect">
            <a:avLst/>
          </a:prstGeom>
        </p:spPr>
      </p:pic>
      <p:sp>
        <p:nvSpPr>
          <p:cNvPr id="43" name="Plus Sign 42">
            <a:extLst>
              <a:ext uri="{FF2B5EF4-FFF2-40B4-BE49-F238E27FC236}">
                <a16:creationId xmlns:a16="http://schemas.microsoft.com/office/drawing/2014/main" id="{EF6CFCFD-2CAA-C844-6104-4309A4C3EF43}"/>
              </a:ext>
            </a:extLst>
          </p:cNvPr>
          <p:cNvSpPr/>
          <p:nvPr/>
        </p:nvSpPr>
        <p:spPr>
          <a:xfrm>
            <a:off x="8124612" y="5253565"/>
            <a:ext cx="372139" cy="372139"/>
          </a:xfrm>
          <a:prstGeom prst="mathPlus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13687F-A68E-FCC7-CFBB-F650D0A30B16}"/>
              </a:ext>
            </a:extLst>
          </p:cNvPr>
          <p:cNvSpPr txBox="1"/>
          <p:nvPr/>
        </p:nvSpPr>
        <p:spPr>
          <a:xfrm>
            <a:off x="2311321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Tankless with Gas Furnace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1958DB-9173-AD62-CEF8-EC57255CBE96}"/>
              </a:ext>
            </a:extLst>
          </p:cNvPr>
          <p:cNvSpPr txBox="1"/>
          <p:nvPr/>
        </p:nvSpPr>
        <p:spPr>
          <a:xfrm>
            <a:off x="6810645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Combi with Heating Coil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246C92-76F9-42E0-18CB-7C9F244D15B1}"/>
              </a:ext>
            </a:extLst>
          </p:cNvPr>
          <p:cNvSpPr txBox="1"/>
          <p:nvPr/>
        </p:nvSpPr>
        <p:spPr>
          <a:xfrm>
            <a:off x="4548196" y="1820728"/>
            <a:ext cx="283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Townhome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286DA-40F8-80AC-5CB2-1AC63FCB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2794554" y="2662437"/>
            <a:ext cx="2099376" cy="3204589"/>
          </a:xfrm>
          <a:prstGeom prst="rect">
            <a:avLst/>
          </a:prstGeom>
        </p:spPr>
      </p:pic>
      <p:pic>
        <p:nvPicPr>
          <p:cNvPr id="24" name="図 10">
            <a:extLst>
              <a:ext uri="{FF2B5EF4-FFF2-40B4-BE49-F238E27FC236}">
                <a16:creationId xmlns:a16="http://schemas.microsoft.com/office/drawing/2014/main" id="{3E6AE770-C5A9-DF03-6309-13D70C48D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11" y="5125737"/>
            <a:ext cx="300899" cy="448148"/>
          </a:xfrm>
          <a:prstGeom prst="rect">
            <a:avLst/>
          </a:prstGeom>
        </p:spPr>
      </p:pic>
      <p:pic>
        <p:nvPicPr>
          <p:cNvPr id="25" name="図 38">
            <a:extLst>
              <a:ext uri="{FF2B5EF4-FFF2-40B4-BE49-F238E27FC236}">
                <a16:creationId xmlns:a16="http://schemas.microsoft.com/office/drawing/2014/main" id="{DB0609B0-6C93-8E6A-2B7F-81A53C8EE0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70" y="5063687"/>
            <a:ext cx="803339" cy="803339"/>
          </a:xfrm>
          <a:prstGeom prst="rect">
            <a:avLst/>
          </a:prstGeom>
        </p:spPr>
      </p:pic>
      <p:sp>
        <p:nvSpPr>
          <p:cNvPr id="26" name="テキスト ボックス 62">
            <a:extLst>
              <a:ext uri="{FF2B5EF4-FFF2-40B4-BE49-F238E27FC236}">
                <a16:creationId xmlns:a16="http://schemas.microsoft.com/office/drawing/2014/main" id="{AACE5D5F-A9F8-49CA-EDD7-9854DA58B16A}"/>
              </a:ext>
            </a:extLst>
          </p:cNvPr>
          <p:cNvSpPr txBox="1"/>
          <p:nvPr/>
        </p:nvSpPr>
        <p:spPr>
          <a:xfrm>
            <a:off x="1945647" y="43757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D059FB33-4159-EBB4-07C6-CA49C655625F}"/>
              </a:ext>
            </a:extLst>
          </p:cNvPr>
          <p:cNvSpPr/>
          <p:nvPr/>
        </p:nvSpPr>
        <p:spPr>
          <a:xfrm flipH="1">
            <a:off x="2241966" y="4837395"/>
            <a:ext cx="866158" cy="293704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3F82732-2678-A1AF-CBD2-7654A9ACC402}"/>
              </a:ext>
            </a:extLst>
          </p:cNvPr>
          <p:cNvSpPr/>
          <p:nvPr/>
        </p:nvSpPr>
        <p:spPr>
          <a:xfrm rot="16200000">
            <a:off x="2301526" y="4792254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テキスト ボックス 62">
            <a:extLst>
              <a:ext uri="{FF2B5EF4-FFF2-40B4-BE49-F238E27FC236}">
                <a16:creationId xmlns:a16="http://schemas.microsoft.com/office/drawing/2014/main" id="{9D1273AB-D60D-CA72-F37A-6C8161067D0A}"/>
              </a:ext>
            </a:extLst>
          </p:cNvPr>
          <p:cNvSpPr txBox="1"/>
          <p:nvPr/>
        </p:nvSpPr>
        <p:spPr>
          <a:xfrm>
            <a:off x="3729677" y="239038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2"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CDB2AE-8111-E14C-4978-9165B437F484}"/>
              </a:ext>
            </a:extLst>
          </p:cNvPr>
          <p:cNvSpPr/>
          <p:nvPr/>
        </p:nvSpPr>
        <p:spPr>
          <a:xfrm>
            <a:off x="3404443" y="3263543"/>
            <a:ext cx="80022" cy="18349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FE3C60-78FE-F173-4C0A-96984BDD4FF3}"/>
              </a:ext>
            </a:extLst>
          </p:cNvPr>
          <p:cNvSpPr/>
          <p:nvPr/>
        </p:nvSpPr>
        <p:spPr>
          <a:xfrm>
            <a:off x="3570083" y="3283470"/>
            <a:ext cx="73976" cy="1815036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7DC15D93-B44E-91E6-5395-88B4E78BC2FA}"/>
              </a:ext>
            </a:extLst>
          </p:cNvPr>
          <p:cNvSpPr/>
          <p:nvPr/>
        </p:nvSpPr>
        <p:spPr>
          <a:xfrm rot="5400000">
            <a:off x="2526885" y="4792255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839ECA40-5C7A-F7B1-5080-82EA004A2D52}"/>
              </a:ext>
            </a:extLst>
          </p:cNvPr>
          <p:cNvSpPr/>
          <p:nvPr/>
        </p:nvSpPr>
        <p:spPr>
          <a:xfrm rot="10800000">
            <a:off x="3340045" y="3723901"/>
            <a:ext cx="190714" cy="233237"/>
          </a:xfrm>
          <a:prstGeom prst="triangl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Bent 50">
            <a:extLst>
              <a:ext uri="{FF2B5EF4-FFF2-40B4-BE49-F238E27FC236}">
                <a16:creationId xmlns:a16="http://schemas.microsoft.com/office/drawing/2014/main" id="{0208C56D-AC9C-6178-9D99-6E184AF063CE}"/>
              </a:ext>
            </a:extLst>
          </p:cNvPr>
          <p:cNvSpPr/>
          <p:nvPr/>
        </p:nvSpPr>
        <p:spPr>
          <a:xfrm>
            <a:off x="3403068" y="2929861"/>
            <a:ext cx="319188" cy="33368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Bent 51">
            <a:extLst>
              <a:ext uri="{FF2B5EF4-FFF2-40B4-BE49-F238E27FC236}">
                <a16:creationId xmlns:a16="http://schemas.microsoft.com/office/drawing/2014/main" id="{18FB7BF7-2666-F819-44C2-9F01799295FB}"/>
              </a:ext>
            </a:extLst>
          </p:cNvPr>
          <p:cNvSpPr/>
          <p:nvPr/>
        </p:nvSpPr>
        <p:spPr>
          <a:xfrm>
            <a:off x="3570083" y="3066191"/>
            <a:ext cx="319188" cy="33368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CFC0176C-54E7-3503-0A13-1B1D8E140757}"/>
              </a:ext>
            </a:extLst>
          </p:cNvPr>
          <p:cNvSpPr/>
          <p:nvPr/>
        </p:nvSpPr>
        <p:spPr>
          <a:xfrm rot="10800000">
            <a:off x="3722256" y="2684298"/>
            <a:ext cx="222396" cy="327215"/>
          </a:xfrm>
          <a:prstGeom prst="bentArrow">
            <a:avLst>
              <a:gd name="adj1" fmla="val 24656"/>
              <a:gd name="adj2" fmla="val 19823"/>
              <a:gd name="adj3" fmla="val 0"/>
              <a:gd name="adj4" fmla="val 611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E54E60C1-5292-2789-5F7A-AF7528D9DFF6}"/>
              </a:ext>
            </a:extLst>
          </p:cNvPr>
          <p:cNvSpPr/>
          <p:nvPr/>
        </p:nvSpPr>
        <p:spPr>
          <a:xfrm rot="10800000">
            <a:off x="3779715" y="2717703"/>
            <a:ext cx="319188" cy="427361"/>
          </a:xfrm>
          <a:prstGeom prst="bentArrow">
            <a:avLst>
              <a:gd name="adj1" fmla="val 21672"/>
              <a:gd name="adj2" fmla="val 12328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A7FB13CE-0D29-C787-0FF6-A3D888D7003C}"/>
              </a:ext>
            </a:extLst>
          </p:cNvPr>
          <p:cNvSpPr/>
          <p:nvPr/>
        </p:nvSpPr>
        <p:spPr>
          <a:xfrm>
            <a:off x="3521173" y="3399872"/>
            <a:ext cx="190714" cy="233237"/>
          </a:xfrm>
          <a:prstGeom prst="triangle">
            <a:avLst/>
          </a:prstGeom>
          <a:solidFill>
            <a:srgbClr val="FF66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U-Turn 57">
            <a:extLst>
              <a:ext uri="{FF2B5EF4-FFF2-40B4-BE49-F238E27FC236}">
                <a16:creationId xmlns:a16="http://schemas.microsoft.com/office/drawing/2014/main" id="{41FB68B8-A6DE-E212-2231-B8B8C9F33034}"/>
              </a:ext>
            </a:extLst>
          </p:cNvPr>
          <p:cNvSpPr/>
          <p:nvPr/>
        </p:nvSpPr>
        <p:spPr>
          <a:xfrm rot="5400000">
            <a:off x="7822126" y="5020617"/>
            <a:ext cx="208483" cy="629168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62">
            <a:extLst>
              <a:ext uri="{FF2B5EF4-FFF2-40B4-BE49-F238E27FC236}">
                <a16:creationId xmlns:a16="http://schemas.microsoft.com/office/drawing/2014/main" id="{805FA735-33C3-19B3-3214-A06850C3ACC4}"/>
              </a:ext>
            </a:extLst>
          </p:cNvPr>
          <p:cNvSpPr txBox="1"/>
          <p:nvPr/>
        </p:nvSpPr>
        <p:spPr>
          <a:xfrm>
            <a:off x="6378970" y="43757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60" name="Arrow: Bent 59">
            <a:extLst>
              <a:ext uri="{FF2B5EF4-FFF2-40B4-BE49-F238E27FC236}">
                <a16:creationId xmlns:a16="http://schemas.microsoft.com/office/drawing/2014/main" id="{518E0C87-A666-687E-129E-ACC48EFA4B19}"/>
              </a:ext>
            </a:extLst>
          </p:cNvPr>
          <p:cNvSpPr/>
          <p:nvPr/>
        </p:nvSpPr>
        <p:spPr>
          <a:xfrm flipH="1">
            <a:off x="6675289" y="4837395"/>
            <a:ext cx="866158" cy="293704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EB214A0E-4998-18C4-4064-8E55E490D350}"/>
              </a:ext>
            </a:extLst>
          </p:cNvPr>
          <p:cNvSpPr/>
          <p:nvPr/>
        </p:nvSpPr>
        <p:spPr>
          <a:xfrm rot="16200000">
            <a:off x="6734849" y="4792254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95828CDC-CBDE-AC1C-2E03-5FC84A8F2E78}"/>
              </a:ext>
            </a:extLst>
          </p:cNvPr>
          <p:cNvSpPr/>
          <p:nvPr/>
        </p:nvSpPr>
        <p:spPr>
          <a:xfrm rot="5400000">
            <a:off x="6960208" y="4792255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D139-A47E-7CAC-2BEC-84926A144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5E46BB97-B9AB-09AC-29C1-85C0933B07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212189" y="2663916"/>
            <a:ext cx="2095308" cy="3204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4CA19-A7EB-44B3-6075-DCE7C4F0A8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2EE8B-88A2-583D-B4C4-5B6FCA7CC3B8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37F4B-219F-0BC3-0969-713A72B8BB15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Heating Coil - Solution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152A91-68D8-7080-D5B2-CAD528B1BBBD}"/>
              </a:ext>
            </a:extLst>
          </p:cNvPr>
          <p:cNvSpPr txBox="1"/>
          <p:nvPr/>
        </p:nvSpPr>
        <p:spPr>
          <a:xfrm>
            <a:off x="2311321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Tankless with Gas Furnace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F00FF-8DC1-1F5F-A03B-F270DBB6A736}"/>
              </a:ext>
            </a:extLst>
          </p:cNvPr>
          <p:cNvSpPr txBox="1"/>
          <p:nvPr/>
        </p:nvSpPr>
        <p:spPr>
          <a:xfrm>
            <a:off x="6810645" y="6024505"/>
            <a:ext cx="30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Combi with Heating Coil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D2782A-DEE7-3BD4-FB46-E8F1A3B2A953}"/>
              </a:ext>
            </a:extLst>
          </p:cNvPr>
          <p:cNvSpPr txBox="1"/>
          <p:nvPr/>
        </p:nvSpPr>
        <p:spPr>
          <a:xfrm>
            <a:off x="4548196" y="1820728"/>
            <a:ext cx="283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Multi-Family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A9B9B-9720-012E-79D3-72487712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2830364" y="2682940"/>
            <a:ext cx="2099376" cy="3204589"/>
          </a:xfrm>
          <a:prstGeom prst="rect">
            <a:avLst/>
          </a:prstGeom>
        </p:spPr>
      </p:pic>
      <p:pic>
        <p:nvPicPr>
          <p:cNvPr id="6" name="図 10">
            <a:extLst>
              <a:ext uri="{FF2B5EF4-FFF2-40B4-BE49-F238E27FC236}">
                <a16:creationId xmlns:a16="http://schemas.microsoft.com/office/drawing/2014/main" id="{26014C7C-8A9C-72C8-2B73-4217E8433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76" y="5228511"/>
            <a:ext cx="300899" cy="448148"/>
          </a:xfrm>
          <a:prstGeom prst="rect">
            <a:avLst/>
          </a:prstGeom>
        </p:spPr>
      </p:pic>
      <p:pic>
        <p:nvPicPr>
          <p:cNvPr id="7" name="図 38">
            <a:extLst>
              <a:ext uri="{FF2B5EF4-FFF2-40B4-BE49-F238E27FC236}">
                <a16:creationId xmlns:a16="http://schemas.microsoft.com/office/drawing/2014/main" id="{CDE10871-3F41-1963-BBC2-55BEA7EA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0" y="5084190"/>
            <a:ext cx="803339" cy="803339"/>
          </a:xfrm>
          <a:prstGeom prst="rect">
            <a:avLst/>
          </a:prstGeom>
        </p:spPr>
      </p:pic>
      <p:sp>
        <p:nvSpPr>
          <p:cNvPr id="8" name="テキスト ボックス 62">
            <a:extLst>
              <a:ext uri="{FF2B5EF4-FFF2-40B4-BE49-F238E27FC236}">
                <a16:creationId xmlns:a16="http://schemas.microsoft.com/office/drawing/2014/main" id="{C4DDDEEA-BD9A-0887-5CAB-3C4D558612CB}"/>
              </a:ext>
            </a:extLst>
          </p:cNvPr>
          <p:cNvSpPr txBox="1"/>
          <p:nvPr/>
        </p:nvSpPr>
        <p:spPr>
          <a:xfrm>
            <a:off x="2041223" y="433537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3C5558CA-9FD7-ADD6-D137-8E9FA3808037}"/>
              </a:ext>
            </a:extLst>
          </p:cNvPr>
          <p:cNvSpPr/>
          <p:nvPr/>
        </p:nvSpPr>
        <p:spPr>
          <a:xfrm flipH="1">
            <a:off x="2594229" y="4826481"/>
            <a:ext cx="1041639" cy="319757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10250E2-9C98-E8E2-B602-3D48E7C2CFC9}"/>
              </a:ext>
            </a:extLst>
          </p:cNvPr>
          <p:cNvSpPr/>
          <p:nvPr/>
        </p:nvSpPr>
        <p:spPr>
          <a:xfrm rot="16200000">
            <a:off x="2711754" y="4792476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2A8E595-F231-487F-5676-385EC99571AB}"/>
              </a:ext>
            </a:extLst>
          </p:cNvPr>
          <p:cNvSpPr/>
          <p:nvPr/>
        </p:nvSpPr>
        <p:spPr>
          <a:xfrm rot="5400000">
            <a:off x="2937113" y="4792477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図 10">
            <a:extLst>
              <a:ext uri="{FF2B5EF4-FFF2-40B4-BE49-F238E27FC236}">
                <a16:creationId xmlns:a16="http://schemas.microsoft.com/office/drawing/2014/main" id="{5DF0F1F3-3F69-1F9E-BFEB-23F9DBB37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1" y="5215307"/>
            <a:ext cx="300899" cy="448148"/>
          </a:xfrm>
          <a:prstGeom prst="rect">
            <a:avLst/>
          </a:prstGeom>
        </p:spPr>
      </p:pic>
      <p:pic>
        <p:nvPicPr>
          <p:cNvPr id="13" name="図 38">
            <a:extLst>
              <a:ext uri="{FF2B5EF4-FFF2-40B4-BE49-F238E27FC236}">
                <a16:creationId xmlns:a16="http://schemas.microsoft.com/office/drawing/2014/main" id="{5B82212F-0983-D9C5-7B66-3C2E18560F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23" y="5084189"/>
            <a:ext cx="803339" cy="803339"/>
          </a:xfrm>
          <a:prstGeom prst="rect">
            <a:avLst/>
          </a:prstGeom>
        </p:spPr>
      </p:pic>
      <p:sp>
        <p:nvSpPr>
          <p:cNvPr id="14" name="テキスト ボックス 62">
            <a:extLst>
              <a:ext uri="{FF2B5EF4-FFF2-40B4-BE49-F238E27FC236}">
                <a16:creationId xmlns:a16="http://schemas.microsoft.com/office/drawing/2014/main" id="{94F75AD0-F0E1-1A3A-4B5B-C8D85BD36C3E}"/>
              </a:ext>
            </a:extLst>
          </p:cNvPr>
          <p:cNvSpPr txBox="1"/>
          <p:nvPr/>
        </p:nvSpPr>
        <p:spPr>
          <a:xfrm>
            <a:off x="2158243" y="512077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575D9D14-DA19-4742-5139-09279622C94B}"/>
              </a:ext>
            </a:extLst>
          </p:cNvPr>
          <p:cNvSpPr/>
          <p:nvPr/>
        </p:nvSpPr>
        <p:spPr>
          <a:xfrm flipH="1">
            <a:off x="2274485" y="5028778"/>
            <a:ext cx="866158" cy="214870"/>
          </a:xfrm>
          <a:prstGeom prst="bentArrow">
            <a:avLst>
              <a:gd name="adj1" fmla="val 24138"/>
              <a:gd name="adj2" fmla="val 12069"/>
              <a:gd name="adj3" fmla="val 0"/>
              <a:gd name="adj4" fmla="val 43750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4D405EE-D290-4C7C-2FEC-1D9FDE6CE043}"/>
              </a:ext>
            </a:extLst>
          </p:cNvPr>
          <p:cNvSpPr/>
          <p:nvPr/>
        </p:nvSpPr>
        <p:spPr>
          <a:xfrm rot="16200000">
            <a:off x="2335130" y="4923281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946111-6AD7-312D-888B-DA55669C16E1}"/>
              </a:ext>
            </a:extLst>
          </p:cNvPr>
          <p:cNvSpPr/>
          <p:nvPr/>
        </p:nvSpPr>
        <p:spPr>
          <a:xfrm>
            <a:off x="4091606" y="2682939"/>
            <a:ext cx="50697" cy="2576161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9E0330F-54EE-8BC4-EFB3-A63CDF996234}"/>
              </a:ext>
            </a:extLst>
          </p:cNvPr>
          <p:cNvSpPr/>
          <p:nvPr/>
        </p:nvSpPr>
        <p:spPr>
          <a:xfrm>
            <a:off x="4019633" y="2823475"/>
            <a:ext cx="190714" cy="233237"/>
          </a:xfrm>
          <a:prstGeom prst="triangle">
            <a:avLst/>
          </a:prstGeom>
          <a:solidFill>
            <a:srgbClr val="E9713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E400A1C9-9A91-62BD-24FD-E4A65D3066B0}"/>
              </a:ext>
            </a:extLst>
          </p:cNvPr>
          <p:cNvSpPr/>
          <p:nvPr/>
        </p:nvSpPr>
        <p:spPr>
          <a:xfrm>
            <a:off x="4492445" y="3043266"/>
            <a:ext cx="137039" cy="336798"/>
          </a:xfrm>
          <a:prstGeom prst="bentArrow">
            <a:avLst>
              <a:gd name="adj1" fmla="val 33667"/>
              <a:gd name="adj2" fmla="val 50000"/>
              <a:gd name="adj3" fmla="val 0"/>
              <a:gd name="adj4" fmla="val 4616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F054BA-1A6E-1791-E711-4149DB809E0F}"/>
              </a:ext>
            </a:extLst>
          </p:cNvPr>
          <p:cNvSpPr/>
          <p:nvPr/>
        </p:nvSpPr>
        <p:spPr>
          <a:xfrm>
            <a:off x="4583473" y="3137056"/>
            <a:ext cx="46011" cy="19837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DE5B39-BDD3-009E-5EE3-803D449544E1}"/>
              </a:ext>
            </a:extLst>
          </p:cNvPr>
          <p:cNvSpPr/>
          <p:nvPr/>
        </p:nvSpPr>
        <p:spPr>
          <a:xfrm>
            <a:off x="4492445" y="3201702"/>
            <a:ext cx="46011" cy="1919069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76E3039C-BE90-2EAC-DE8E-15150D639BE2}"/>
              </a:ext>
            </a:extLst>
          </p:cNvPr>
          <p:cNvSpPr/>
          <p:nvPr/>
        </p:nvSpPr>
        <p:spPr>
          <a:xfrm rot="5400000" flipH="1">
            <a:off x="4409687" y="2800338"/>
            <a:ext cx="523219" cy="221616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DA8A02-B96B-CD14-3BFE-C62B20C9BCDC}"/>
              </a:ext>
            </a:extLst>
          </p:cNvPr>
          <p:cNvGrpSpPr/>
          <p:nvPr/>
        </p:nvGrpSpPr>
        <p:grpSpPr>
          <a:xfrm rot="5400000">
            <a:off x="4494591" y="2826112"/>
            <a:ext cx="458596" cy="190715"/>
            <a:chOff x="7492461" y="3553552"/>
            <a:chExt cx="458596" cy="190715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5752456-A39B-70A0-875D-6AA5E2819E5B}"/>
                </a:ext>
              </a:extLst>
            </p:cNvPr>
            <p:cNvSpPr/>
            <p:nvPr/>
          </p:nvSpPr>
          <p:spPr>
            <a:xfrm rot="16200000">
              <a:off x="7513723" y="3532290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567B74C-A136-7DCC-9B9F-36F013E007D3}"/>
                </a:ext>
              </a:extLst>
            </p:cNvPr>
            <p:cNvSpPr/>
            <p:nvPr/>
          </p:nvSpPr>
          <p:spPr>
            <a:xfrm rot="5400000">
              <a:off x="7739082" y="3532291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テキスト ボックス 62">
            <a:extLst>
              <a:ext uri="{FF2B5EF4-FFF2-40B4-BE49-F238E27FC236}">
                <a16:creationId xmlns:a16="http://schemas.microsoft.com/office/drawing/2014/main" id="{D6DB6914-6C7C-CAC6-022A-B50D397F1FB0}"/>
              </a:ext>
            </a:extLst>
          </p:cNvPr>
          <p:cNvSpPr txBox="1"/>
          <p:nvPr/>
        </p:nvSpPr>
        <p:spPr>
          <a:xfrm>
            <a:off x="4538456" y="216763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33" name="テキスト ボックス 62">
            <a:extLst>
              <a:ext uri="{FF2B5EF4-FFF2-40B4-BE49-F238E27FC236}">
                <a16:creationId xmlns:a16="http://schemas.microsoft.com/office/drawing/2014/main" id="{5A17536B-0E28-F039-0783-7A8EBCB01A74}"/>
              </a:ext>
            </a:extLst>
          </p:cNvPr>
          <p:cNvSpPr txBox="1"/>
          <p:nvPr/>
        </p:nvSpPr>
        <p:spPr>
          <a:xfrm>
            <a:off x="3836770" y="235230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3"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cxnSp>
        <p:nvCxnSpPr>
          <p:cNvPr id="34" name="直線コネクタ 9">
            <a:extLst>
              <a:ext uri="{FF2B5EF4-FFF2-40B4-BE49-F238E27FC236}">
                <a16:creationId xmlns:a16="http://schemas.microsoft.com/office/drawing/2014/main" id="{2D1D540A-013F-0A55-729C-95081CB7C82A}"/>
              </a:ext>
            </a:extLst>
          </p:cNvPr>
          <p:cNvCxnSpPr>
            <a:cxnSpLocks/>
          </p:cNvCxnSpPr>
          <p:nvPr/>
        </p:nvCxnSpPr>
        <p:spPr>
          <a:xfrm>
            <a:off x="3871919" y="2823475"/>
            <a:ext cx="8133" cy="306405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38">
            <a:extLst>
              <a:ext uri="{FF2B5EF4-FFF2-40B4-BE49-F238E27FC236}">
                <a16:creationId xmlns:a16="http://schemas.microsoft.com/office/drawing/2014/main" id="{F4A41376-7862-D61A-612D-DEB10349BF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96" y="5042325"/>
            <a:ext cx="803339" cy="803339"/>
          </a:xfrm>
          <a:prstGeom prst="rect">
            <a:avLst/>
          </a:prstGeom>
        </p:spPr>
      </p:pic>
      <p:pic>
        <p:nvPicPr>
          <p:cNvPr id="41" name="図 419">
            <a:extLst>
              <a:ext uri="{FF2B5EF4-FFF2-40B4-BE49-F238E27FC236}">
                <a16:creationId xmlns:a16="http://schemas.microsoft.com/office/drawing/2014/main" id="{C5DFE2ED-F14A-DD27-EE53-5065B02C8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32" b="93803" l="9296" r="89296">
                        <a14:foregroundMark x1="27606" y1="92113" x2="27606" y2="92113"/>
                        <a14:foregroundMark x1="26197" y1="93521" x2="26197" y2="93521"/>
                        <a14:foregroundMark x1="27042" y1="93803" x2="27042" y2="93803"/>
                        <a14:foregroundMark x1="27042" y1="93803" x2="27042" y2="93803"/>
                        <a14:foregroundMark x1="26479" y1="93803" x2="26479" y2="93803"/>
                        <a14:foregroundMark x1="46761" y1="8732" x2="46761" y2="8732"/>
                        <a14:foregroundMark x1="76338" y1="37465" x2="76338" y2="3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45" y="5049392"/>
            <a:ext cx="534445" cy="5344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1DE92A5-16F9-3154-97E3-E71093B2E6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76"/>
          <a:stretch>
            <a:fillRect/>
          </a:stretch>
        </p:blipFill>
        <p:spPr>
          <a:xfrm>
            <a:off x="7787191" y="4336888"/>
            <a:ext cx="364992" cy="349744"/>
          </a:xfrm>
          <a:prstGeom prst="rect">
            <a:avLst/>
          </a:prstGeom>
        </p:spPr>
      </p:pic>
      <p:sp>
        <p:nvSpPr>
          <p:cNvPr id="43" name="Plus Sign 42">
            <a:extLst>
              <a:ext uri="{FF2B5EF4-FFF2-40B4-BE49-F238E27FC236}">
                <a16:creationId xmlns:a16="http://schemas.microsoft.com/office/drawing/2014/main" id="{1B93BB1C-EFC0-8F60-AB3A-9ACE51BFA052}"/>
              </a:ext>
            </a:extLst>
          </p:cNvPr>
          <p:cNvSpPr/>
          <p:nvPr/>
        </p:nvSpPr>
        <p:spPr>
          <a:xfrm>
            <a:off x="7780044" y="4667760"/>
            <a:ext cx="372139" cy="372139"/>
          </a:xfrm>
          <a:prstGeom prst="mathPlus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U-Turn 57">
            <a:extLst>
              <a:ext uri="{FF2B5EF4-FFF2-40B4-BE49-F238E27FC236}">
                <a16:creationId xmlns:a16="http://schemas.microsoft.com/office/drawing/2014/main" id="{AC67310F-AF9F-EE27-8ECD-152BC4BA2C85}"/>
              </a:ext>
            </a:extLst>
          </p:cNvPr>
          <p:cNvSpPr/>
          <p:nvPr/>
        </p:nvSpPr>
        <p:spPr>
          <a:xfrm rot="5400000">
            <a:off x="7848359" y="4978752"/>
            <a:ext cx="208483" cy="629168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62">
            <a:extLst>
              <a:ext uri="{FF2B5EF4-FFF2-40B4-BE49-F238E27FC236}">
                <a16:creationId xmlns:a16="http://schemas.microsoft.com/office/drawing/2014/main" id="{E8AAD95A-8E94-DF32-B59B-D4DC3CB39DAD}"/>
              </a:ext>
            </a:extLst>
          </p:cNvPr>
          <p:cNvSpPr txBox="1"/>
          <p:nvPr/>
        </p:nvSpPr>
        <p:spPr>
          <a:xfrm>
            <a:off x="6405203" y="433386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ea typeface="Meiryo UI" panose="020B0604030504040204" pitchFamily="50" charset="-128"/>
              </a:rPr>
              <a:t>5"</a:t>
            </a:r>
            <a:r>
              <a:rPr kumimoji="1" lang="ja-JP" altLang="en-US" sz="1200" b="1" dirty="0">
                <a:ea typeface="Meiryo UI" panose="020B0604030504040204" pitchFamily="50" charset="-128"/>
              </a:rPr>
              <a:t> </a:t>
            </a:r>
            <a:r>
              <a:rPr kumimoji="1" lang="en-US" altLang="ja-JP" sz="1200" b="1" dirty="0">
                <a:ea typeface="Meiryo UI" panose="020B0604030504040204" pitchFamily="50" charset="-128"/>
              </a:rPr>
              <a:t>PVC</a:t>
            </a:r>
          </a:p>
          <a:p>
            <a:r>
              <a:rPr kumimoji="1" lang="en-US" altLang="ja-JP" sz="1200" b="1" dirty="0">
                <a:ea typeface="Meiryo UI" panose="020B0604030504040204" pitchFamily="50" charset="-128"/>
              </a:rPr>
              <a:t>Concentric</a:t>
            </a:r>
            <a:endParaRPr kumimoji="1" lang="ja-JP" altLang="en-US" sz="1200" b="1" dirty="0">
              <a:ea typeface="Meiryo UI" panose="020B0604030504040204" pitchFamily="50" charset="-128"/>
            </a:endParaRPr>
          </a:p>
        </p:txBody>
      </p:sp>
      <p:sp>
        <p:nvSpPr>
          <p:cNvPr id="60" name="Arrow: Bent 59">
            <a:extLst>
              <a:ext uri="{FF2B5EF4-FFF2-40B4-BE49-F238E27FC236}">
                <a16:creationId xmlns:a16="http://schemas.microsoft.com/office/drawing/2014/main" id="{E2EC9D28-CD69-2E86-4763-4788CB466E37}"/>
              </a:ext>
            </a:extLst>
          </p:cNvPr>
          <p:cNvSpPr/>
          <p:nvPr/>
        </p:nvSpPr>
        <p:spPr>
          <a:xfrm flipH="1">
            <a:off x="6701522" y="4795530"/>
            <a:ext cx="866158" cy="293704"/>
          </a:xfrm>
          <a:prstGeom prst="bentArrow">
            <a:avLst>
              <a:gd name="adj1" fmla="val 50082"/>
              <a:gd name="adj2" fmla="val 25041"/>
              <a:gd name="adj3" fmla="val 0"/>
              <a:gd name="adj4" fmla="val 583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1C92E556-B844-8DD2-8052-EA3D7696DBF9}"/>
              </a:ext>
            </a:extLst>
          </p:cNvPr>
          <p:cNvSpPr/>
          <p:nvPr/>
        </p:nvSpPr>
        <p:spPr>
          <a:xfrm rot="16200000">
            <a:off x="6761082" y="4750389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35625334-B0C0-4E34-849D-7DC539638D72}"/>
              </a:ext>
            </a:extLst>
          </p:cNvPr>
          <p:cNvSpPr/>
          <p:nvPr/>
        </p:nvSpPr>
        <p:spPr>
          <a:xfrm rot="5400000">
            <a:off x="6986441" y="4750390"/>
            <a:ext cx="190714" cy="233237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図 38">
            <a:extLst>
              <a:ext uri="{FF2B5EF4-FFF2-40B4-BE49-F238E27FC236}">
                <a16:creationId xmlns:a16="http://schemas.microsoft.com/office/drawing/2014/main" id="{AABCE6E9-20AE-2C2A-3B44-B42B493EFA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01" y="5023453"/>
            <a:ext cx="803339" cy="8033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C0EDB3-56BF-6DAD-0CAA-F32BA6FE39B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76"/>
          <a:stretch>
            <a:fillRect/>
          </a:stretch>
        </p:blipFill>
        <p:spPr>
          <a:xfrm>
            <a:off x="8440796" y="4318016"/>
            <a:ext cx="364992" cy="349744"/>
          </a:xfrm>
          <a:prstGeom prst="rect">
            <a:avLst/>
          </a:prstGeom>
        </p:spPr>
      </p:pic>
      <p:sp>
        <p:nvSpPr>
          <p:cNvPr id="49" name="Plus Sign 48">
            <a:extLst>
              <a:ext uri="{FF2B5EF4-FFF2-40B4-BE49-F238E27FC236}">
                <a16:creationId xmlns:a16="http://schemas.microsoft.com/office/drawing/2014/main" id="{31FD7F57-EB6C-8CF0-DDB5-DF05AE2EF028}"/>
              </a:ext>
            </a:extLst>
          </p:cNvPr>
          <p:cNvSpPr/>
          <p:nvPr/>
        </p:nvSpPr>
        <p:spPr>
          <a:xfrm>
            <a:off x="8433649" y="4648888"/>
            <a:ext cx="372139" cy="372139"/>
          </a:xfrm>
          <a:prstGeom prst="mathPlus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U-Turn 49">
            <a:extLst>
              <a:ext uri="{FF2B5EF4-FFF2-40B4-BE49-F238E27FC236}">
                <a16:creationId xmlns:a16="http://schemas.microsoft.com/office/drawing/2014/main" id="{D3CDBC91-1133-00E5-AD56-A6A5B357452A}"/>
              </a:ext>
            </a:extLst>
          </p:cNvPr>
          <p:cNvSpPr/>
          <p:nvPr/>
        </p:nvSpPr>
        <p:spPr>
          <a:xfrm rot="16200000">
            <a:off x="8501964" y="4959880"/>
            <a:ext cx="208483" cy="629168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6" name="図 419">
            <a:extLst>
              <a:ext uri="{FF2B5EF4-FFF2-40B4-BE49-F238E27FC236}">
                <a16:creationId xmlns:a16="http://schemas.microsoft.com/office/drawing/2014/main" id="{B8205D74-9DB2-5AE4-CD29-2048B7FB5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32" b="93803" l="9296" r="89296">
                        <a14:foregroundMark x1="27606" y1="92113" x2="27606" y2="92113"/>
                        <a14:foregroundMark x1="26197" y1="93521" x2="26197" y2="93521"/>
                        <a14:foregroundMark x1="27042" y1="93803" x2="27042" y2="93803"/>
                        <a14:foregroundMark x1="27042" y1="93803" x2="27042" y2="93803"/>
                        <a14:foregroundMark x1="26479" y1="93803" x2="26479" y2="93803"/>
                        <a14:foregroundMark x1="46761" y1="8732" x2="46761" y2="8732"/>
                        <a14:foregroundMark x1="76338" y1="37465" x2="76338" y2="37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38" y="5021027"/>
            <a:ext cx="534445" cy="53444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D8B63CD-7073-5392-DB14-6CC2F573BE1B}"/>
              </a:ext>
            </a:extLst>
          </p:cNvPr>
          <p:cNvGrpSpPr/>
          <p:nvPr/>
        </p:nvGrpSpPr>
        <p:grpSpPr>
          <a:xfrm flipH="1">
            <a:off x="8962568" y="4289542"/>
            <a:ext cx="961531" cy="755370"/>
            <a:chOff x="9720662" y="4454694"/>
            <a:chExt cx="1162477" cy="755370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6941A4E2-4EB9-ACFF-D72C-076497D618C7}"/>
                </a:ext>
              </a:extLst>
            </p:cNvPr>
            <p:cNvSpPr txBox="1"/>
            <p:nvPr/>
          </p:nvSpPr>
          <p:spPr>
            <a:xfrm>
              <a:off x="9720662" y="4454694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ea typeface="Meiryo UI" panose="020B0604030504040204" pitchFamily="50" charset="-128"/>
                </a:rPr>
                <a:t>5"</a:t>
              </a:r>
              <a:r>
                <a:rPr kumimoji="1" lang="ja-JP" altLang="en-US" sz="1200" b="1" dirty="0">
                  <a:ea typeface="Meiryo UI" panose="020B0604030504040204" pitchFamily="50" charset="-128"/>
                </a:rPr>
                <a:t> </a:t>
              </a:r>
              <a:r>
                <a:rPr kumimoji="1" lang="en-US" altLang="ja-JP" sz="1200" b="1" dirty="0">
                  <a:ea typeface="Meiryo UI" panose="020B0604030504040204" pitchFamily="50" charset="-128"/>
                </a:rPr>
                <a:t>PVC</a:t>
              </a:r>
            </a:p>
            <a:p>
              <a:r>
                <a:rPr kumimoji="1" lang="en-US" altLang="ja-JP" sz="1200" b="1" dirty="0">
                  <a:ea typeface="Meiryo UI" panose="020B0604030504040204" pitchFamily="50" charset="-128"/>
                </a:rPr>
                <a:t>Concentric</a:t>
              </a:r>
              <a:endParaRPr kumimoji="1" lang="ja-JP" altLang="en-US" sz="1200" b="1" dirty="0">
                <a:ea typeface="Meiryo UI" panose="020B0604030504040204" pitchFamily="50" charset="-128"/>
              </a:endParaRPr>
            </a:p>
          </p:txBody>
        </p:sp>
        <p:sp>
          <p:nvSpPr>
            <p:cNvPr id="64" name="Arrow: Bent 63">
              <a:extLst>
                <a:ext uri="{FF2B5EF4-FFF2-40B4-BE49-F238E27FC236}">
                  <a16:creationId xmlns:a16="http://schemas.microsoft.com/office/drawing/2014/main" id="{90780A29-DB14-D8D1-50FC-E1FF409CA6E1}"/>
                </a:ext>
              </a:extLst>
            </p:cNvPr>
            <p:cNvSpPr/>
            <p:nvPr/>
          </p:nvSpPr>
          <p:spPr>
            <a:xfrm flipH="1">
              <a:off x="10016981" y="4916360"/>
              <a:ext cx="866158" cy="293704"/>
            </a:xfrm>
            <a:prstGeom prst="bentArrow">
              <a:avLst>
                <a:gd name="adj1" fmla="val 50082"/>
                <a:gd name="adj2" fmla="val 25041"/>
                <a:gd name="adj3" fmla="val 0"/>
                <a:gd name="adj4" fmla="val 5834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85AC89D-6E86-F44B-F139-F0FFA8C386BD}"/>
                </a:ext>
              </a:extLst>
            </p:cNvPr>
            <p:cNvSpPr/>
            <p:nvPr/>
          </p:nvSpPr>
          <p:spPr>
            <a:xfrm rot="16200000">
              <a:off x="10076541" y="4871219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DF5A15DA-E77D-887E-4DC9-5D4A2A83F8A2}"/>
                </a:ext>
              </a:extLst>
            </p:cNvPr>
            <p:cNvSpPr/>
            <p:nvPr/>
          </p:nvSpPr>
          <p:spPr>
            <a:xfrm rot="5400000">
              <a:off x="10301900" y="4871220"/>
              <a:ext cx="190714" cy="233237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2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E3B5-081E-C23A-7488-4EFF9C7A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5532-215B-B5BE-F189-3C079390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EF62A-4932-A885-63D4-07306CBDA0E2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What Is a Combi Boiler?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1AA19-B5DB-627E-CED4-8420FE53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007" y="1065803"/>
            <a:ext cx="4887992" cy="376941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0887F3-456B-BDF7-99F0-10459444EE70}"/>
              </a:ext>
            </a:extLst>
          </p:cNvPr>
          <p:cNvSpPr txBox="1">
            <a:spLocks/>
          </p:cNvSpPr>
          <p:nvPr/>
        </p:nvSpPr>
        <p:spPr>
          <a:xfrm>
            <a:off x="173736" y="1377237"/>
            <a:ext cx="6702552" cy="32548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A combi (combination) boiler provides: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Space heating (radiant floors, baseboard, fan coils)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Domestic hot water (DHW) for faucets, showers, appliances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Combines heating boiler + water heater into one compact unit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No storage tank required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Immediate value: </a:t>
            </a:r>
            <a:r>
              <a:rPr lang="en-US" sz="2400" b="1" dirty="0"/>
              <a:t>space savings + efficiency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41709D-2E7C-3D6F-6F1A-2EFF4E41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448" y="4476850"/>
            <a:ext cx="1527133" cy="1527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C90F66-94BE-269E-6893-64F2CDC05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709" y="3449353"/>
            <a:ext cx="23715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1278F-79C8-DB0E-F10E-5B2CD90A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D9D9-7380-8534-C83B-A6595890AE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HEATING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EE318-DD9E-50C3-ECEC-31FB01982AE6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Hydronic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B16D7-FC67-3F5E-A7CC-F48961423C90}"/>
              </a:ext>
            </a:extLst>
          </p:cNvPr>
          <p:cNvSpPr txBox="1"/>
          <p:nvPr/>
        </p:nvSpPr>
        <p:spPr>
          <a:xfrm>
            <a:off x="427255" y="14850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Heating Coil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8CBB43-F9A2-E3A2-C7F6-2977840B3272}"/>
              </a:ext>
            </a:extLst>
          </p:cNvPr>
          <p:cNvSpPr txBox="1">
            <a:spLocks/>
          </p:cNvSpPr>
          <p:nvPr/>
        </p:nvSpPr>
        <p:spPr>
          <a:xfrm>
            <a:off x="194372" y="2223498"/>
            <a:ext cx="11437647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New Construction – Builder Advantage – Other Features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40/60/80/100 KBTU heating coils available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Direct connection between combi boiler and heating coil.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Primary/secondary system and external/additional pump are not required.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No electrical wiring is required to the heating coil.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Heating is controlled by the combi boiler (and room thermostat)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Heating coil can be put anywhere on the duct system.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/>
              <a:t>Simultaneous DHW/Heating technology.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Less water quality issue (scale/corrosion) than regular tankless water heaters</a:t>
            </a:r>
          </a:p>
        </p:txBody>
      </p:sp>
    </p:spTree>
    <p:extLst>
      <p:ext uri="{BB962C8B-B14F-4D97-AF65-F5344CB8AC3E}">
        <p14:creationId xmlns:p14="http://schemas.microsoft.com/office/powerpoint/2010/main" val="2172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187E4-E34D-78D7-D301-520322F65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077A-0EBA-F994-D2A2-1EC50566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CUSTOMER ENGAGEMENT AND VALUE IDENTIFICATION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074F3-F6E9-5B66-14D0-4E2495532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856" y="2104936"/>
            <a:ext cx="3312678" cy="26481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3FDEA0-4C4D-A016-87F6-6EDAF7624DD3}"/>
              </a:ext>
            </a:extLst>
          </p:cNvPr>
          <p:cNvSpPr txBox="1">
            <a:spLocks/>
          </p:cNvSpPr>
          <p:nvPr/>
        </p:nvSpPr>
        <p:spPr>
          <a:xfrm>
            <a:off x="5042597" y="1856653"/>
            <a:ext cx="6328883" cy="30723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Target Customer Segments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Customer Pain Points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Translating Features → Benefits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Value Drivers by Persona</a:t>
            </a:r>
          </a:p>
        </p:txBody>
      </p:sp>
    </p:spTree>
    <p:extLst>
      <p:ext uri="{BB962C8B-B14F-4D97-AF65-F5344CB8AC3E}">
        <p14:creationId xmlns:p14="http://schemas.microsoft.com/office/powerpoint/2010/main" val="1205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64A1-A298-8EBC-9959-752EA5B2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CUSTOMER SEGMENTS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CE20B5B-0425-F3D8-B985-73B752027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80862"/>
              </p:ext>
            </p:extLst>
          </p:nvPr>
        </p:nvGraphicFramePr>
        <p:xfrm>
          <a:off x="139337" y="854017"/>
          <a:ext cx="11861074" cy="483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2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E280-B3E9-EB9D-64E1-8292F0157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371D-7222-2CD8-DE67-D28E1A49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2B70A-3CBD-2248-9211-8978C6483188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Rethinking Home Comfort: Heating &amp; Hot Water, Simplified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D7195-C85E-5948-20EB-0761472A6BB2}"/>
              </a:ext>
            </a:extLst>
          </p:cNvPr>
          <p:cNvSpPr txBox="1"/>
          <p:nvPr/>
        </p:nvSpPr>
        <p:spPr>
          <a:xfrm>
            <a:off x="923924" y="1443912"/>
            <a:ext cx="10344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/>
              <a:t>Today’s systems are outdated, inefficient, and frustrating. There’s a better way.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8F5EF-BABF-72EC-BD70-FD64F85077B5}"/>
              </a:ext>
            </a:extLst>
          </p:cNvPr>
          <p:cNvSpPr txBox="1"/>
          <p:nvPr/>
        </p:nvSpPr>
        <p:spPr>
          <a:xfrm>
            <a:off x="676275" y="2521059"/>
            <a:ext cx="5543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Most homes are still running two separate systems.</a:t>
            </a:r>
          </a:p>
          <a:p>
            <a:endParaRPr lang="en-US" sz="2800" dirty="0"/>
          </a:p>
          <a:p>
            <a:r>
              <a:rPr lang="en-US" sz="2800" dirty="0"/>
              <a:t>A boiler/furnace + a tank water heater.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53057A-8654-FD81-0FEB-FC6A1CA52D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15125" y="1996422"/>
            <a:ext cx="3777597" cy="3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2E1C-8066-7846-FC26-C0E6F9C45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1AB3-46C0-9F1F-2817-F97EEB06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1BBCCA-DED1-1F93-E649-52ACC9C96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526440"/>
              </p:ext>
            </p:extLst>
          </p:nvPr>
        </p:nvGraphicFramePr>
        <p:xfrm>
          <a:off x="200025" y="854018"/>
          <a:ext cx="5133975" cy="508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2B85DF-1E93-472F-03AC-D619706B4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020" y="956162"/>
            <a:ext cx="2973934" cy="29739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1BDE32-42A2-BC4A-3530-89B6293768E8}"/>
              </a:ext>
            </a:extLst>
          </p:cNvPr>
          <p:cNvSpPr txBox="1"/>
          <p:nvPr/>
        </p:nvSpPr>
        <p:spPr>
          <a:xfrm>
            <a:off x="4414120" y="2119963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Everyone has experienced it—back-to-back showers and suddenly… cold water.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D8274344-35CF-0E3C-A1E2-993D0657F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332254"/>
              </p:ext>
            </p:extLst>
          </p:nvPr>
        </p:nvGraphicFramePr>
        <p:xfrm>
          <a:off x="8105774" y="3682513"/>
          <a:ext cx="3886201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59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EAFD-6E4C-6A2B-882B-1F67C8A1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A36E-4742-6F88-698E-87682E7D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8B5EAA-8EBD-C6AD-E4E6-EF78057EA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930900"/>
              </p:ext>
            </p:extLst>
          </p:nvPr>
        </p:nvGraphicFramePr>
        <p:xfrm>
          <a:off x="200025" y="854018"/>
          <a:ext cx="5133975" cy="508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316B65B-8247-C46D-EFCA-BA7E38907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020" y="956162"/>
            <a:ext cx="2973934" cy="2973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7F594-11CC-A58C-267F-729A12974887}"/>
              </a:ext>
            </a:extLst>
          </p:cNvPr>
          <p:cNvSpPr txBox="1"/>
          <p:nvPr/>
        </p:nvSpPr>
        <p:spPr>
          <a:xfrm>
            <a:off x="4414120" y="2119963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Temperature swings during showers or </a:t>
            </a:r>
          </a:p>
          <a:p>
            <a:pPr algn="r"/>
            <a:r>
              <a:rPr lang="en-US" i="1" dirty="0"/>
              <a:t>fixtures running simultaneously.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6F86AF-8F8E-5310-94E9-CDD6D7504C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272034"/>
              </p:ext>
            </p:extLst>
          </p:nvPr>
        </p:nvGraphicFramePr>
        <p:xfrm>
          <a:off x="8105774" y="3682513"/>
          <a:ext cx="3886201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946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AB8B8-D090-B77A-C169-6A431D9A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A1DC-D8D5-E111-A544-D8639F210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D12844D-BA8B-793E-77C0-6A1F5958C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707201"/>
              </p:ext>
            </p:extLst>
          </p:nvPr>
        </p:nvGraphicFramePr>
        <p:xfrm>
          <a:off x="200025" y="854018"/>
          <a:ext cx="5133975" cy="508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6059FF-E27E-F0F0-EE0D-C9F9C8881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020" y="959095"/>
            <a:ext cx="2973934" cy="2968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DB068-701F-175C-9231-C7876C4A7F31}"/>
              </a:ext>
            </a:extLst>
          </p:cNvPr>
          <p:cNvSpPr txBox="1"/>
          <p:nvPr/>
        </p:nvSpPr>
        <p:spPr>
          <a:xfrm>
            <a:off x="4414120" y="2119963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Traditional systems waste energy </a:t>
            </a:r>
          </a:p>
          <a:p>
            <a:pPr algn="r"/>
            <a:r>
              <a:rPr lang="en-US" i="1" dirty="0"/>
              <a:t>just keeping water hot.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0CDACF9-CA64-CE7C-3ACE-532E035DF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583238"/>
              </p:ext>
            </p:extLst>
          </p:nvPr>
        </p:nvGraphicFramePr>
        <p:xfrm>
          <a:off x="8105774" y="3682513"/>
          <a:ext cx="3886201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843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6642-DC27-DE76-5C9F-072843C2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B997-02C2-B9CA-B8DB-242FBE6D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DE793FE-44D7-C619-1266-BD18B9D07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77221"/>
              </p:ext>
            </p:extLst>
          </p:nvPr>
        </p:nvGraphicFramePr>
        <p:xfrm>
          <a:off x="200025" y="854018"/>
          <a:ext cx="5133975" cy="508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B2EB75-8AA5-9F71-C74F-DEC45A3EE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9953" y="959095"/>
            <a:ext cx="2968067" cy="2968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8EEAA-031A-3FD0-6489-2C5B89DF1013}"/>
              </a:ext>
            </a:extLst>
          </p:cNvPr>
          <p:cNvSpPr txBox="1"/>
          <p:nvPr/>
        </p:nvSpPr>
        <p:spPr>
          <a:xfrm>
            <a:off x="4414120" y="2119963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Mechanical rooms, garages, &amp; basements </a:t>
            </a:r>
          </a:p>
          <a:p>
            <a:pPr algn="r"/>
            <a:r>
              <a:rPr lang="en-US" i="1" dirty="0"/>
              <a:t>are crowded - especially in modern homes.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96FC6F-15A5-B8DE-0517-155D56F129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26761"/>
              </p:ext>
            </p:extLst>
          </p:nvPr>
        </p:nvGraphicFramePr>
        <p:xfrm>
          <a:off x="8105774" y="3682513"/>
          <a:ext cx="3886201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365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07B5-4705-359C-817B-D8A72FB7C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98D4-BAA3-E4EC-4531-7B65EA25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BEE66B-936D-905B-42EF-E0FA0E04BC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608956"/>
              </p:ext>
            </p:extLst>
          </p:nvPr>
        </p:nvGraphicFramePr>
        <p:xfrm>
          <a:off x="200025" y="854018"/>
          <a:ext cx="5133975" cy="508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075137-D841-0FCF-0981-8449EF285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2880" y="959095"/>
            <a:ext cx="2962212" cy="2968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3F5AD-936D-60F4-FEDD-489565F38875}"/>
              </a:ext>
            </a:extLst>
          </p:cNvPr>
          <p:cNvSpPr txBox="1"/>
          <p:nvPr/>
        </p:nvSpPr>
        <p:spPr>
          <a:xfrm>
            <a:off x="4414120" y="2119963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Two appliances = more parts, </a:t>
            </a:r>
          </a:p>
          <a:p>
            <a:pPr algn="r"/>
            <a:r>
              <a:rPr lang="en-US" i="1" dirty="0"/>
              <a:t>more failure points, more confusion.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0E74B1A-8E2A-7B51-03B8-6B3A5B1B4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72111"/>
              </p:ext>
            </p:extLst>
          </p:nvPr>
        </p:nvGraphicFramePr>
        <p:xfrm>
          <a:off x="8105774" y="3682513"/>
          <a:ext cx="3886201" cy="221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834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E266B-5E74-F8F5-0D0B-B80CE76C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C9F4-2C86-F747-273C-C9883388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PAIN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F12D2-E222-244C-F786-C8113CC22F43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The Turning Point: There Has to Be a Better 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ECC4E-5783-7E12-99DE-F56929C67171}"/>
              </a:ext>
            </a:extLst>
          </p:cNvPr>
          <p:cNvSpPr txBox="1"/>
          <p:nvPr/>
        </p:nvSpPr>
        <p:spPr>
          <a:xfrm>
            <a:off x="923924" y="1443912"/>
            <a:ext cx="10344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/>
              <a:t>Bridge from frustration to 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A6F91-2623-FE7F-FC43-684E539B7B3E}"/>
              </a:ext>
            </a:extLst>
          </p:cNvPr>
          <p:cNvSpPr txBox="1"/>
          <p:nvPr/>
        </p:nvSpPr>
        <p:spPr>
          <a:xfrm>
            <a:off x="1066800" y="2635359"/>
            <a:ext cx="38004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Homeowners don’t want more equipment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they want a smarter solutions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1B53F1-0462-8834-B1FF-086FBE79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473" y="2024997"/>
            <a:ext cx="5614903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C0B0285-4FE8-13EC-C333-E96A65D585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6979" y="1920407"/>
            <a:ext cx="2876169" cy="4329717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821C969-AF0F-F942-F002-3F118847A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701FD-F55A-2C9B-C443-DAB1768B3707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How Noritz Combi Boiler Works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A8964A7-9C63-05FA-EB8C-E2D397A698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374686"/>
              </p:ext>
            </p:extLst>
          </p:nvPr>
        </p:nvGraphicFramePr>
        <p:xfrm>
          <a:off x="7410450" y="1746885"/>
          <a:ext cx="4781550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781468" imgH="4092500" progId="">
                  <p:embed/>
                </p:oleObj>
              </mc:Choice>
              <mc:Fallback>
                <p:oleObj r:id="rId3" imgW="4781468" imgH="4092500" progId="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A8964A7-9C63-05FA-EB8C-E2D397A698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0450" y="1746885"/>
                        <a:ext cx="4781550" cy="409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Graphic 22">
            <a:extLst>
              <a:ext uri="{FF2B5EF4-FFF2-40B4-BE49-F238E27FC236}">
                <a16:creationId xmlns:a16="http://schemas.microsoft.com/office/drawing/2014/main" id="{497E02D1-C86D-75D5-835E-96DAAAAAD5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8873" y="4902869"/>
            <a:ext cx="1185730" cy="9930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7C2D2E-9C87-46AE-01EB-FE761C62EAD3}"/>
              </a:ext>
            </a:extLst>
          </p:cNvPr>
          <p:cNvSpPr txBox="1"/>
          <p:nvPr/>
        </p:nvSpPr>
        <p:spPr>
          <a:xfrm>
            <a:off x="216979" y="1377237"/>
            <a:ext cx="3014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Heating Only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69252-6DFB-D85D-452E-F6E028D9C27A}"/>
              </a:ext>
            </a:extLst>
          </p:cNvPr>
          <p:cNvSpPr/>
          <p:nvPr/>
        </p:nvSpPr>
        <p:spPr>
          <a:xfrm>
            <a:off x="3762973" y="4180629"/>
            <a:ext cx="2437530" cy="243753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3390B36-E5B9-4CFE-750C-C71029A152E7}"/>
              </a:ext>
            </a:extLst>
          </p:cNvPr>
          <p:cNvSpPr/>
          <p:nvPr/>
        </p:nvSpPr>
        <p:spPr>
          <a:xfrm rot="1748628">
            <a:off x="3001787" y="4306845"/>
            <a:ext cx="977887" cy="261258"/>
          </a:xfrm>
          <a:prstGeom prst="rightArrow">
            <a:avLst/>
          </a:prstGeom>
          <a:solidFill>
            <a:schemeClr val="tx1"/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2C14D954-7F51-542B-C168-7EBBB3DFC493}"/>
              </a:ext>
            </a:extLst>
          </p:cNvPr>
          <p:cNvSpPr/>
          <p:nvPr/>
        </p:nvSpPr>
        <p:spPr>
          <a:xfrm rot="5400000">
            <a:off x="4441683" y="4172575"/>
            <a:ext cx="1080110" cy="661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Hot Water</a:t>
            </a:r>
          </a:p>
        </p:txBody>
      </p:sp>
      <p:sp>
        <p:nvSpPr>
          <p:cNvPr id="34" name="円弧 52">
            <a:extLst>
              <a:ext uri="{FF2B5EF4-FFF2-40B4-BE49-F238E27FC236}">
                <a16:creationId xmlns:a16="http://schemas.microsoft.com/office/drawing/2014/main" id="{AD4F68D1-FB89-DBCB-E953-8A33C9B53425}"/>
              </a:ext>
            </a:extLst>
          </p:cNvPr>
          <p:cNvSpPr/>
          <p:nvPr/>
        </p:nvSpPr>
        <p:spPr>
          <a:xfrm rot="5400000" flipV="1">
            <a:off x="4840001" y="4784020"/>
            <a:ext cx="661044" cy="469449"/>
          </a:xfrm>
          <a:prstGeom prst="arc">
            <a:avLst>
              <a:gd name="adj1" fmla="val 17493129"/>
              <a:gd name="adj2" fmla="val 20879348"/>
            </a:avLst>
          </a:prstGeom>
          <a:ln w="5715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599DCE5-4700-F15A-884B-0F06D2466F33}"/>
              </a:ext>
            </a:extLst>
          </p:cNvPr>
          <p:cNvSpPr txBox="1">
            <a:spLocks/>
          </p:cNvSpPr>
          <p:nvPr/>
        </p:nvSpPr>
        <p:spPr>
          <a:xfrm>
            <a:off x="3093148" y="1781673"/>
            <a:ext cx="4108841" cy="15490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Closed loop system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Hot water heated by primary &amp; secondary heat exchangers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Recirculated hot water to provide space heating comfort 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8C15BE7-6D0D-434B-1421-5C317027A958}"/>
              </a:ext>
            </a:extLst>
          </p:cNvPr>
          <p:cNvSpPr/>
          <p:nvPr/>
        </p:nvSpPr>
        <p:spPr>
          <a:xfrm>
            <a:off x="5317010" y="5231994"/>
            <a:ext cx="1080110" cy="661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Heating</a:t>
            </a:r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F0AEB090-6030-C7CC-89DB-96F5D4B9ACC4}"/>
              </a:ext>
            </a:extLst>
          </p:cNvPr>
          <p:cNvSpPr/>
          <p:nvPr/>
        </p:nvSpPr>
        <p:spPr>
          <a:xfrm>
            <a:off x="3602513" y="5234874"/>
            <a:ext cx="1048703" cy="661044"/>
          </a:xfrm>
          <a:prstGeom prst="leftArrow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DHW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474BF3-5F71-B7BB-CFE6-24308240CD67}"/>
              </a:ext>
            </a:extLst>
          </p:cNvPr>
          <p:cNvSpPr txBox="1"/>
          <p:nvPr/>
        </p:nvSpPr>
        <p:spPr>
          <a:xfrm>
            <a:off x="3405470" y="3639283"/>
            <a:ext cx="315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3-Way Valve: Variable Distribution Control</a:t>
            </a:r>
          </a:p>
        </p:txBody>
      </p:sp>
    </p:spTree>
    <p:extLst>
      <p:ext uri="{BB962C8B-B14F-4D97-AF65-F5344CB8AC3E}">
        <p14:creationId xmlns:p14="http://schemas.microsoft.com/office/powerpoint/2010/main" val="41900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5606C-2BD1-5997-157B-70C74DDC6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C044-77FC-2077-2AA6-FED54BAD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TRANSLATING FEATURES → BENEFITS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6CC9B-EF60-6C7E-8A5D-E8802D5C6692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The Turning Point: There Has to Be a Better Way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1F1993C-AA07-741D-5366-67B50C314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870241"/>
              </p:ext>
            </p:extLst>
          </p:nvPr>
        </p:nvGraphicFramePr>
        <p:xfrm>
          <a:off x="1323976" y="1466849"/>
          <a:ext cx="9467850" cy="4537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11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6CAC-A3C9-B455-DA8C-AE7F3F10E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A052-A623-F8C2-3DEE-90EB1C5F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VALUE DRIVERS BY PERSONA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D498C2-31CF-5A43-11F3-3062B2F2A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504203"/>
              </p:ext>
            </p:extLst>
          </p:nvPr>
        </p:nvGraphicFramePr>
        <p:xfrm>
          <a:off x="666751" y="990600"/>
          <a:ext cx="10401300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2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B6EBD-DC48-F05D-F1F6-363300E8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39BE-D7B1-FDF4-F715-8C51C910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COMPETITIVE POSITIONING AND SALES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AA93E-EE55-2EA4-0F46-2403CDA54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961" y="2104936"/>
            <a:ext cx="3106636" cy="26481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17C8C5-DC70-6FBF-CF31-DDB5533862AA}"/>
              </a:ext>
            </a:extLst>
          </p:cNvPr>
          <p:cNvSpPr txBox="1">
            <a:spLocks/>
          </p:cNvSpPr>
          <p:nvPr/>
        </p:nvSpPr>
        <p:spPr>
          <a:xfrm>
            <a:off x="5042597" y="1856653"/>
            <a:ext cx="6328883" cy="16905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Objection Handling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Pricing &amp; ROI Story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Sales Process Framework</a:t>
            </a:r>
          </a:p>
        </p:txBody>
      </p:sp>
    </p:spTree>
    <p:extLst>
      <p:ext uri="{BB962C8B-B14F-4D97-AF65-F5344CB8AC3E}">
        <p14:creationId xmlns:p14="http://schemas.microsoft.com/office/powerpoint/2010/main" val="671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0EBD-07B8-BA36-DCE1-EF0F4049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OBJECTION HANDLING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2652AF-485E-4A78-79B3-A055DDD82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607110"/>
              </p:ext>
            </p:extLst>
          </p:nvPr>
        </p:nvGraphicFramePr>
        <p:xfrm>
          <a:off x="1" y="854017"/>
          <a:ext cx="12192000" cy="504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Tools with solid fill">
            <a:extLst>
              <a:ext uri="{FF2B5EF4-FFF2-40B4-BE49-F238E27FC236}">
                <a16:creationId xmlns:a16="http://schemas.microsoft.com/office/drawing/2014/main" id="{371D90CB-CCF1-7C90-FB9D-10D04BE03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0144" y="3684851"/>
            <a:ext cx="1728742" cy="1728742"/>
          </a:xfrm>
          <a:prstGeom prst="rect">
            <a:avLst/>
          </a:prstGeom>
        </p:spPr>
      </p:pic>
      <p:pic>
        <p:nvPicPr>
          <p:cNvPr id="7" name="Graphic 6" descr="Flying Money with solid fill">
            <a:extLst>
              <a:ext uri="{FF2B5EF4-FFF2-40B4-BE49-F238E27FC236}">
                <a16:creationId xmlns:a16="http://schemas.microsoft.com/office/drawing/2014/main" id="{272DAE0E-BFE3-AA43-4EFE-8A3AE80163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20144" y="1405063"/>
            <a:ext cx="1728741" cy="1728741"/>
          </a:xfrm>
          <a:prstGeom prst="rect">
            <a:avLst/>
          </a:prstGeom>
        </p:spPr>
      </p:pic>
      <p:pic>
        <p:nvPicPr>
          <p:cNvPr id="9" name="Graphic 8" descr="Hourglass Finished with solid fill">
            <a:extLst>
              <a:ext uri="{FF2B5EF4-FFF2-40B4-BE49-F238E27FC236}">
                <a16:creationId xmlns:a16="http://schemas.microsoft.com/office/drawing/2014/main" id="{F78B4883-8BBD-DD76-FD61-677EF636E0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54699" y="3760899"/>
            <a:ext cx="1576646" cy="1576646"/>
          </a:xfrm>
          <a:prstGeom prst="rect">
            <a:avLst/>
          </a:prstGeom>
        </p:spPr>
      </p:pic>
      <p:pic>
        <p:nvPicPr>
          <p:cNvPr id="11" name="Graphic 10" descr="Fire with solid fill">
            <a:extLst>
              <a:ext uri="{FF2B5EF4-FFF2-40B4-BE49-F238E27FC236}">
                <a16:creationId xmlns:a16="http://schemas.microsoft.com/office/drawing/2014/main" id="{29C7E966-B2CE-B33E-B6E7-3EAFF8466F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55023" y="1284656"/>
            <a:ext cx="1576646" cy="1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2E3A-7F16-105E-A362-61AD55D9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&amp; ROI STORY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A6DEC3-62CA-B9FB-DC5C-4D37F2261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320457"/>
              </p:ext>
            </p:extLst>
          </p:nvPr>
        </p:nvGraphicFramePr>
        <p:xfrm>
          <a:off x="0" y="1041991"/>
          <a:ext cx="12191999" cy="469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72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4B6D9-F94F-0240-F896-EBD6BC3F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2BEC-2A16-33BC-B803-60E225B6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PROCESS FRAMEWORK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FF7D17D-7B8F-3629-630E-4F3E4B735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9735314"/>
              </p:ext>
            </p:extLst>
          </p:nvPr>
        </p:nvGraphicFramePr>
        <p:xfrm>
          <a:off x="0" y="1031358"/>
          <a:ext cx="12192000" cy="348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1B58F4-455C-E57B-F97D-3ED04C7AD164}"/>
              </a:ext>
            </a:extLst>
          </p:cNvPr>
          <p:cNvSpPr txBox="1"/>
          <p:nvPr/>
        </p:nvSpPr>
        <p:spPr>
          <a:xfrm>
            <a:off x="1449572" y="4696178"/>
            <a:ext cx="9292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/>
              <a:t>Each step should clearly connect to the next - no gaps, no assumptions</a:t>
            </a:r>
          </a:p>
        </p:txBody>
      </p:sp>
    </p:spTree>
    <p:extLst>
      <p:ext uri="{BB962C8B-B14F-4D97-AF65-F5344CB8AC3E}">
        <p14:creationId xmlns:p14="http://schemas.microsoft.com/office/powerpoint/2010/main" val="20181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C3B55-BE3B-B688-6DF8-10321B34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FA71-CB9A-2906-9631-1E9958FC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71749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APPLICATION DEMAND &amp; SIZING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90DDE-3B48-357B-3C2E-425EB88E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560" y="2104936"/>
            <a:ext cx="2366197" cy="26481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C83443-6047-2884-5CAB-CF5E91CD3762}"/>
              </a:ext>
            </a:extLst>
          </p:cNvPr>
          <p:cNvSpPr txBox="1">
            <a:spLocks/>
          </p:cNvSpPr>
          <p:nvPr/>
        </p:nvSpPr>
        <p:spPr>
          <a:xfrm>
            <a:off x="5042597" y="1856653"/>
            <a:ext cx="6328883" cy="32363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Sizing Methodology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Additional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28814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716-7EAB-7458-D043-B89450CD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SIZING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454A8-0273-39B0-6CDF-78F0B5E5428A}"/>
              </a:ext>
            </a:extLst>
          </p:cNvPr>
          <p:cNvSpPr txBox="1">
            <a:spLocks/>
          </p:cNvSpPr>
          <p:nvPr/>
        </p:nvSpPr>
        <p:spPr>
          <a:xfrm>
            <a:off x="377176" y="1351628"/>
            <a:ext cx="11437647" cy="39772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Calculate peak Domestic Hot Water demand (GPM)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Calculate heating load (BTUs)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Select unit that meets both requirements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Verify gas and venting feasibility</a:t>
            </a:r>
          </a:p>
        </p:txBody>
      </p:sp>
      <p:pic>
        <p:nvPicPr>
          <p:cNvPr id="11266" name="Picture 2" descr="Agile methodology - Free icons">
            <a:extLst>
              <a:ext uri="{FF2B5EF4-FFF2-40B4-BE49-F238E27FC236}">
                <a16:creationId xmlns:a16="http://schemas.microsoft.com/office/drawing/2014/main" id="{B32F241D-CDF1-45BC-431A-260B7215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23" y="1224516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26B69AA-D0EA-6711-BBAC-1F73B60DD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4" b="18056"/>
          <a:stretch>
            <a:fillRect/>
          </a:stretch>
        </p:blipFill>
        <p:spPr bwMode="auto">
          <a:xfrm>
            <a:off x="7950796" y="2620664"/>
            <a:ext cx="2878156" cy="32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20637-FC2A-22BF-0F9F-DA6F3FD7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ACCESSORIES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17B38-B116-FBEB-D0B8-703247C7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0" y="908663"/>
            <a:ext cx="1898575" cy="2232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96F75-1AED-3C35-EB46-BCBC622B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233" y="3979135"/>
            <a:ext cx="1413345" cy="2005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8FEBAD-FB0F-7F59-6F91-FD123E797C0E}"/>
              </a:ext>
            </a:extLst>
          </p:cNvPr>
          <p:cNvSpPr txBox="1">
            <a:spLocks/>
          </p:cNvSpPr>
          <p:nvPr/>
        </p:nvSpPr>
        <p:spPr>
          <a:xfrm>
            <a:off x="1974439" y="1021831"/>
            <a:ext cx="3932237" cy="22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/>
              </a:rPr>
              <a:t>½” pressure reducing valve is needed on the auto feeder connection line to reduce the inlet water pressure to below 30 psi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FBC240-144A-B7B4-B081-CB1882379BCC}"/>
              </a:ext>
            </a:extLst>
          </p:cNvPr>
          <p:cNvSpPr txBox="1">
            <a:spLocks/>
          </p:cNvSpPr>
          <p:nvPr/>
        </p:nvSpPr>
        <p:spPr>
          <a:xfrm>
            <a:off x="224264" y="3865967"/>
            <a:ext cx="3932237" cy="22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 Light"/>
              </a:rPr>
              <a:t>Air Separator is required at the highest point of the heating system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9F5786-2976-2714-C95F-431043B84574}"/>
              </a:ext>
            </a:extLst>
          </p:cNvPr>
          <p:cNvSpPr txBox="1">
            <a:spLocks/>
          </p:cNvSpPr>
          <p:nvPr/>
        </p:nvSpPr>
        <p:spPr>
          <a:xfrm>
            <a:off x="8259763" y="3639631"/>
            <a:ext cx="3932237" cy="2232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A91C8-36B7-3BA8-DA24-6909D893EEA4}"/>
              </a:ext>
            </a:extLst>
          </p:cNvPr>
          <p:cNvSpPr txBox="1"/>
          <p:nvPr/>
        </p:nvSpPr>
        <p:spPr>
          <a:xfrm>
            <a:off x="6672451" y="854017"/>
            <a:ext cx="551954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Calibri"/>
              </a:rPr>
              <a:t>Part # MK-NRCB-1</a:t>
            </a:r>
          </a:p>
          <a:p>
            <a:endParaRPr lang="en-US" sz="1000" dirty="0">
              <a:cs typeface="Calibri"/>
            </a:endParaRPr>
          </a:p>
          <a:p>
            <a:r>
              <a:rPr lang="en-US" sz="2400" dirty="0">
                <a:cs typeface="Calibri"/>
              </a:rPr>
              <a:t>Premade to align with the heating supply and return ports. Shut off valves and ports to flush the HEX along with a drain port to bleed out air in the system</a:t>
            </a:r>
          </a:p>
        </p:txBody>
      </p:sp>
    </p:spTree>
    <p:extLst>
      <p:ext uri="{BB962C8B-B14F-4D97-AF65-F5344CB8AC3E}">
        <p14:creationId xmlns:p14="http://schemas.microsoft.com/office/powerpoint/2010/main" val="16542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0B974-11E9-4CD1-25C4-CF86B495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990F-CB49-8738-7ADC-5A057B5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71749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THE 5 SECTIONS 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93CA7-17B1-B48F-366D-3CC9175A388F}"/>
              </a:ext>
            </a:extLst>
          </p:cNvPr>
          <p:cNvSpPr txBox="1"/>
          <p:nvPr/>
        </p:nvSpPr>
        <p:spPr>
          <a:xfrm>
            <a:off x="292608" y="3564574"/>
            <a:ext cx="193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Combi Boiler </a:t>
            </a:r>
          </a:p>
          <a:p>
            <a:pPr algn="ctr"/>
            <a:r>
              <a:rPr lang="en-US" dirty="0"/>
              <a:t>Essentials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9F213-0C0F-FBFA-0C79-8544F77F986C}"/>
              </a:ext>
            </a:extLst>
          </p:cNvPr>
          <p:cNvSpPr txBox="1"/>
          <p:nvPr/>
        </p:nvSpPr>
        <p:spPr>
          <a:xfrm>
            <a:off x="2227875" y="3557621"/>
            <a:ext cx="250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Technology, Performance, and System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08BFD-1315-0D07-EB0D-0168846FA6AF}"/>
              </a:ext>
            </a:extLst>
          </p:cNvPr>
          <p:cNvSpPr txBox="1"/>
          <p:nvPr/>
        </p:nvSpPr>
        <p:spPr>
          <a:xfrm>
            <a:off x="4730069" y="3557621"/>
            <a:ext cx="237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Customer Engagement and Value Identification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3A269-52F5-C0AA-A3A1-AD4B1C1432A2}"/>
              </a:ext>
            </a:extLst>
          </p:cNvPr>
          <p:cNvSpPr txBox="1"/>
          <p:nvPr/>
        </p:nvSpPr>
        <p:spPr>
          <a:xfrm>
            <a:off x="7101133" y="3557620"/>
            <a:ext cx="2502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Competitive Positioning and Sales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491C-261C-AE24-D7AC-C64311D1A7D9}"/>
              </a:ext>
            </a:extLst>
          </p:cNvPr>
          <p:cNvSpPr txBox="1"/>
          <p:nvPr/>
        </p:nvSpPr>
        <p:spPr>
          <a:xfrm>
            <a:off x="9603327" y="3563970"/>
            <a:ext cx="2314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Application Demand &amp; Sizing Requirements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B29102-F0BB-C0BC-B09F-BC417618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02" y="1736178"/>
            <a:ext cx="1975275" cy="19752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672039-1C46-9872-CF05-2F781EF2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798" y="1907297"/>
            <a:ext cx="1725318" cy="1536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46D333-9C73-A0B7-1290-BE6831E54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25" y="1840235"/>
            <a:ext cx="2005758" cy="1603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77A2FE-EEDD-095E-34B7-1CB95AC5A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06" y="1832302"/>
            <a:ext cx="2024047" cy="17253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208BAA-8425-A338-09CC-A1C9E5C9B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673" y="1922121"/>
            <a:ext cx="1432684" cy="16033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D170E-1277-2189-6CB7-EFA5CBBD8B19}"/>
              </a:ext>
            </a:extLst>
          </p:cNvPr>
          <p:cNvSpPr/>
          <p:nvPr/>
        </p:nvSpPr>
        <p:spPr>
          <a:xfrm>
            <a:off x="334888" y="4529470"/>
            <a:ext cx="1845102" cy="1818167"/>
          </a:xfrm>
          <a:prstGeom prst="roundRect">
            <a:avLst/>
          </a:prstGeom>
          <a:solidFill>
            <a:srgbClr val="444C5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4C889"/>
                </a:solidFill>
                <a:latin typeface="+mj-lt"/>
              </a:rPr>
              <a:t>What </a:t>
            </a:r>
          </a:p>
          <a:p>
            <a:pPr algn="ctr"/>
            <a:r>
              <a:rPr lang="en-US" sz="2000" b="1" dirty="0">
                <a:solidFill>
                  <a:srgbClr val="F4C889"/>
                </a:solidFill>
                <a:latin typeface="+mj-lt"/>
              </a:rPr>
              <a:t>it 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BCF8B7-7889-B001-7747-08A0463DDCE8}"/>
              </a:ext>
            </a:extLst>
          </p:cNvPr>
          <p:cNvSpPr/>
          <p:nvPr/>
        </p:nvSpPr>
        <p:spPr>
          <a:xfrm>
            <a:off x="2556421" y="4496902"/>
            <a:ext cx="1845102" cy="1818167"/>
          </a:xfrm>
          <a:prstGeom prst="roundRect">
            <a:avLst/>
          </a:prstGeom>
          <a:solidFill>
            <a:srgbClr val="444C5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A7C5C9"/>
                </a:solidFill>
                <a:latin typeface="+mj-lt"/>
              </a:rPr>
              <a:t>How it works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0C7951-6A73-55E6-96CD-7065D5DBE376}"/>
              </a:ext>
            </a:extLst>
          </p:cNvPr>
          <p:cNvSpPr/>
          <p:nvPr/>
        </p:nvSpPr>
        <p:spPr>
          <a:xfrm>
            <a:off x="4993050" y="4496901"/>
            <a:ext cx="1845102" cy="1818167"/>
          </a:xfrm>
          <a:prstGeom prst="roundRect">
            <a:avLst/>
          </a:prstGeom>
          <a:solidFill>
            <a:srgbClr val="444C5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EE6BB"/>
                </a:solidFill>
                <a:latin typeface="+mj-lt"/>
              </a:rPr>
              <a:t>How to </a:t>
            </a:r>
          </a:p>
          <a:p>
            <a:pPr algn="ctr"/>
            <a:r>
              <a:rPr lang="en-US" sz="2000" b="1" dirty="0">
                <a:solidFill>
                  <a:srgbClr val="FEE6BB"/>
                </a:solidFill>
                <a:latin typeface="+mj-lt"/>
              </a:rPr>
              <a:t>sell it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FB19-456D-2BD7-BB3C-251E11AD46BF}"/>
              </a:ext>
            </a:extLst>
          </p:cNvPr>
          <p:cNvSpPr/>
          <p:nvPr/>
        </p:nvSpPr>
        <p:spPr>
          <a:xfrm>
            <a:off x="7429679" y="4496900"/>
            <a:ext cx="1845102" cy="1818167"/>
          </a:xfrm>
          <a:prstGeom prst="roundRect">
            <a:avLst/>
          </a:prstGeom>
          <a:solidFill>
            <a:srgbClr val="444C5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EAB87C"/>
                </a:solidFill>
                <a:latin typeface="+mj-lt"/>
              </a:rPr>
              <a:t>How to </a:t>
            </a:r>
          </a:p>
          <a:p>
            <a:pPr algn="ctr"/>
            <a:r>
              <a:rPr lang="en-US" sz="2000" b="1" dirty="0">
                <a:solidFill>
                  <a:srgbClr val="EAB87C"/>
                </a:solidFill>
                <a:latin typeface="+mj-lt"/>
              </a:rPr>
              <a:t>win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22633B-A3D8-DB67-25BF-193C907E74DA}"/>
              </a:ext>
            </a:extLst>
          </p:cNvPr>
          <p:cNvSpPr/>
          <p:nvPr/>
        </p:nvSpPr>
        <p:spPr>
          <a:xfrm>
            <a:off x="9801464" y="4496899"/>
            <a:ext cx="1845102" cy="1818167"/>
          </a:xfrm>
          <a:prstGeom prst="roundRect">
            <a:avLst/>
          </a:prstGeom>
          <a:solidFill>
            <a:srgbClr val="444C5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CD9D3"/>
                </a:solidFill>
                <a:latin typeface="+mj-lt"/>
              </a:rPr>
              <a:t>How to get it right</a:t>
            </a:r>
          </a:p>
        </p:txBody>
      </p:sp>
    </p:spTree>
    <p:extLst>
      <p:ext uri="{BB962C8B-B14F-4D97-AF65-F5344CB8AC3E}">
        <p14:creationId xmlns:p14="http://schemas.microsoft.com/office/powerpoint/2010/main" val="3605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77B4-BE4A-9850-77A4-4B1C2495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5C797F-DDA5-92EB-EF4C-F36533F326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979" y="1920407"/>
            <a:ext cx="2876169" cy="454620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28FBB66-FA6A-BC60-3731-0BC65DDEEB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5BFA1-9147-94FC-E7F8-1697A608B907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How Noritz Combi Boiler Works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183E7C6-01D8-EEDF-DA01-EABFBB5F80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88873" y="4902869"/>
            <a:ext cx="1185730" cy="9930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7194DE-FA21-6F66-416C-EA6F11C5C8E4}"/>
              </a:ext>
            </a:extLst>
          </p:cNvPr>
          <p:cNvSpPr txBox="1"/>
          <p:nvPr/>
        </p:nvSpPr>
        <p:spPr>
          <a:xfrm>
            <a:off x="216979" y="1377237"/>
            <a:ext cx="3014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Domestic Hot Water Only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A03286-1991-05C3-3D64-BE10FB112687}"/>
              </a:ext>
            </a:extLst>
          </p:cNvPr>
          <p:cNvSpPr/>
          <p:nvPr/>
        </p:nvSpPr>
        <p:spPr>
          <a:xfrm>
            <a:off x="3762973" y="4180629"/>
            <a:ext cx="2437530" cy="243753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6EDCA30-B895-D64B-8EA4-DB1947C54516}"/>
              </a:ext>
            </a:extLst>
          </p:cNvPr>
          <p:cNvSpPr/>
          <p:nvPr/>
        </p:nvSpPr>
        <p:spPr>
          <a:xfrm rot="1748628">
            <a:off x="3001787" y="4306845"/>
            <a:ext cx="977887" cy="261258"/>
          </a:xfrm>
          <a:prstGeom prst="rightArrow">
            <a:avLst/>
          </a:prstGeom>
          <a:solidFill>
            <a:schemeClr val="tx1"/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539D27-AF8A-BD87-9C52-EC1511EA04FD}"/>
              </a:ext>
            </a:extLst>
          </p:cNvPr>
          <p:cNvSpPr txBox="1"/>
          <p:nvPr/>
        </p:nvSpPr>
        <p:spPr>
          <a:xfrm>
            <a:off x="3405470" y="3639283"/>
            <a:ext cx="315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3-Way Valve: Variable Distribution Control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9A4280FD-5D3D-E765-721A-FD994DED7F84}"/>
              </a:ext>
            </a:extLst>
          </p:cNvPr>
          <p:cNvSpPr/>
          <p:nvPr/>
        </p:nvSpPr>
        <p:spPr>
          <a:xfrm>
            <a:off x="3602513" y="5234874"/>
            <a:ext cx="1048703" cy="66104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DHW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3131C52-B7A1-BE4C-A92A-EF016A753F4B}"/>
              </a:ext>
            </a:extLst>
          </p:cNvPr>
          <p:cNvSpPr/>
          <p:nvPr/>
        </p:nvSpPr>
        <p:spPr>
          <a:xfrm>
            <a:off x="5317010" y="5231994"/>
            <a:ext cx="1080110" cy="661044"/>
          </a:xfrm>
          <a:prstGeom prst="rightArrow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Heating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A6792CA-AE31-DAE0-F76D-9B08AFD205D9}"/>
              </a:ext>
            </a:extLst>
          </p:cNvPr>
          <p:cNvSpPr/>
          <p:nvPr/>
        </p:nvSpPr>
        <p:spPr>
          <a:xfrm rot="5400000">
            <a:off x="4441683" y="4172575"/>
            <a:ext cx="1080110" cy="661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Hot Water</a:t>
            </a:r>
          </a:p>
        </p:txBody>
      </p:sp>
      <p:sp>
        <p:nvSpPr>
          <p:cNvPr id="34" name="円弧 52">
            <a:extLst>
              <a:ext uri="{FF2B5EF4-FFF2-40B4-BE49-F238E27FC236}">
                <a16:creationId xmlns:a16="http://schemas.microsoft.com/office/drawing/2014/main" id="{DD1663AB-DC27-0A08-A268-F752F8725AD6}"/>
              </a:ext>
            </a:extLst>
          </p:cNvPr>
          <p:cNvSpPr/>
          <p:nvPr/>
        </p:nvSpPr>
        <p:spPr>
          <a:xfrm rot="5400000">
            <a:off x="4425335" y="4901102"/>
            <a:ext cx="661044" cy="438206"/>
          </a:xfrm>
          <a:prstGeom prst="arc">
            <a:avLst>
              <a:gd name="adj1" fmla="val 17493129"/>
              <a:gd name="adj2" fmla="val 20879348"/>
            </a:avLst>
          </a:prstGeom>
          <a:ln w="5715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3AD23-886E-5920-AA3A-FBD75842CFD6}"/>
              </a:ext>
            </a:extLst>
          </p:cNvPr>
          <p:cNvSpPr txBox="1">
            <a:spLocks/>
          </p:cNvSpPr>
          <p:nvPr/>
        </p:nvSpPr>
        <p:spPr>
          <a:xfrm>
            <a:off x="3093148" y="1781673"/>
            <a:ext cx="4108841" cy="1549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Hot water to fixture demand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Heated by flat plate heat exchanger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Hot water for heating heats flat plate heat exchanger</a:t>
            </a:r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E13A745-97F2-2B7F-9B48-7821FE33AA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528300"/>
              </p:ext>
            </p:extLst>
          </p:nvPr>
        </p:nvGraphicFramePr>
        <p:xfrm>
          <a:off x="7410450" y="1746885"/>
          <a:ext cx="4781550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781468" imgH="4092500" progId="">
                  <p:embed/>
                </p:oleObj>
              </mc:Choice>
              <mc:Fallback>
                <p:oleObj r:id="rId5" imgW="4781468" imgH="40925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E13A745-97F2-2B7F-9B48-7821FE33A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10450" y="1746885"/>
                        <a:ext cx="4781550" cy="409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4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42EAC-6117-66CA-1540-C5B29B8C1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4F6618-392A-C8E1-7710-9C981B826BA9}"/>
              </a:ext>
            </a:extLst>
          </p:cNvPr>
          <p:cNvSpPr/>
          <p:nvPr/>
        </p:nvSpPr>
        <p:spPr>
          <a:xfrm>
            <a:off x="0" y="4295553"/>
            <a:ext cx="12192000" cy="136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pc="600" dirty="0">
                <a:solidFill>
                  <a:srgbClr val="3F3F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909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3C79-8835-43C3-A6D1-7AC38A08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6AB81A8-5653-D517-884D-434C00472E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979" y="1920407"/>
            <a:ext cx="2876169" cy="454620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FF7428E-FCE7-A611-3341-329EE9BF50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F5AEA-4BF3-A82C-4CD2-D03C4DA95061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How Noritz Combi Boiler Works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6C42DE9-B552-EE60-5F2C-CA5ED94968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88874" y="4902869"/>
            <a:ext cx="1185728" cy="9930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DCAA7B-EA66-116A-9B3B-E6AEAD0970B3}"/>
              </a:ext>
            </a:extLst>
          </p:cNvPr>
          <p:cNvSpPr txBox="1"/>
          <p:nvPr/>
        </p:nvSpPr>
        <p:spPr>
          <a:xfrm>
            <a:off x="216979" y="1377237"/>
            <a:ext cx="318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Simultaneous Heating &amp; DHW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A42B4E-4C7B-2112-88A3-06DEB20811D4}"/>
              </a:ext>
            </a:extLst>
          </p:cNvPr>
          <p:cNvSpPr/>
          <p:nvPr/>
        </p:nvSpPr>
        <p:spPr>
          <a:xfrm>
            <a:off x="3762973" y="4180629"/>
            <a:ext cx="2437530" cy="243753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1BFA555-7C30-D999-C76E-ACF41C280FBF}"/>
              </a:ext>
            </a:extLst>
          </p:cNvPr>
          <p:cNvSpPr/>
          <p:nvPr/>
        </p:nvSpPr>
        <p:spPr>
          <a:xfrm rot="1748628">
            <a:off x="3001787" y="4306845"/>
            <a:ext cx="977887" cy="261258"/>
          </a:xfrm>
          <a:prstGeom prst="rightArrow">
            <a:avLst/>
          </a:prstGeom>
          <a:solidFill>
            <a:schemeClr val="tx1"/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58D2E6-50BA-C9EA-3803-59A53546C835}"/>
              </a:ext>
            </a:extLst>
          </p:cNvPr>
          <p:cNvSpPr txBox="1"/>
          <p:nvPr/>
        </p:nvSpPr>
        <p:spPr>
          <a:xfrm>
            <a:off x="3405470" y="3639283"/>
            <a:ext cx="3152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3-Way Valve: Variable Distribution Control</a:t>
            </a: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0E259DB4-970D-E25C-B9A5-0627A883F74A}"/>
              </a:ext>
            </a:extLst>
          </p:cNvPr>
          <p:cNvSpPr/>
          <p:nvPr/>
        </p:nvSpPr>
        <p:spPr>
          <a:xfrm>
            <a:off x="3602513" y="5234874"/>
            <a:ext cx="1048703" cy="66104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DHW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DFA22CB-B058-8E19-4C4C-9ED846D081D0}"/>
              </a:ext>
            </a:extLst>
          </p:cNvPr>
          <p:cNvSpPr/>
          <p:nvPr/>
        </p:nvSpPr>
        <p:spPr>
          <a:xfrm>
            <a:off x="5317010" y="5231994"/>
            <a:ext cx="1080110" cy="661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Heating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2D3B081-BEF3-D730-3F73-46F8D7DB7CE1}"/>
              </a:ext>
            </a:extLst>
          </p:cNvPr>
          <p:cNvSpPr/>
          <p:nvPr/>
        </p:nvSpPr>
        <p:spPr>
          <a:xfrm rot="5400000">
            <a:off x="4441683" y="4172575"/>
            <a:ext cx="1080110" cy="661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Hot Water</a:t>
            </a:r>
          </a:p>
        </p:txBody>
      </p:sp>
      <p:sp>
        <p:nvSpPr>
          <p:cNvPr id="34" name="円弧 52">
            <a:extLst>
              <a:ext uri="{FF2B5EF4-FFF2-40B4-BE49-F238E27FC236}">
                <a16:creationId xmlns:a16="http://schemas.microsoft.com/office/drawing/2014/main" id="{4CA3321A-5491-66C0-6770-31D65C23F1C7}"/>
              </a:ext>
            </a:extLst>
          </p:cNvPr>
          <p:cNvSpPr/>
          <p:nvPr/>
        </p:nvSpPr>
        <p:spPr>
          <a:xfrm rot="5400000">
            <a:off x="4344181" y="4898987"/>
            <a:ext cx="661044" cy="438206"/>
          </a:xfrm>
          <a:prstGeom prst="arc">
            <a:avLst>
              <a:gd name="adj1" fmla="val 17493129"/>
              <a:gd name="adj2" fmla="val 20879348"/>
            </a:avLst>
          </a:prstGeom>
          <a:ln w="5715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A8D9B4-329F-C09D-E958-B53B16E00D97}"/>
              </a:ext>
            </a:extLst>
          </p:cNvPr>
          <p:cNvSpPr txBox="1">
            <a:spLocks/>
          </p:cNvSpPr>
          <p:nvPr/>
        </p:nvSpPr>
        <p:spPr>
          <a:xfrm>
            <a:off x="3093148" y="1781672"/>
            <a:ext cx="4152383" cy="16738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Our </a:t>
            </a:r>
            <a:r>
              <a:rPr lang="en-US" sz="1800" b="1" dirty="0"/>
              <a:t>ADVANCED</a:t>
            </a:r>
            <a:r>
              <a:rPr lang="en-US" sz="1800" dirty="0"/>
              <a:t> technology provides </a:t>
            </a:r>
            <a:r>
              <a:rPr lang="en-US" sz="1800" b="1" dirty="0"/>
              <a:t>BOTH</a:t>
            </a:r>
            <a:r>
              <a:rPr lang="en-US" sz="1800" dirty="0"/>
              <a:t> Heating and Domestic Hot Water simultaneously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Homeowners can use showers or faucets without shutting off or noticeably reducing home heating, ensuring consistent comfort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1CB5890-C25A-5DFE-371B-15D868A6C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315987"/>
              </p:ext>
            </p:extLst>
          </p:nvPr>
        </p:nvGraphicFramePr>
        <p:xfrm>
          <a:off x="7410450" y="1746884"/>
          <a:ext cx="4781550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781468" imgH="4092500" progId="">
                  <p:embed/>
                </p:oleObj>
              </mc:Choice>
              <mc:Fallback>
                <p:oleObj r:id="rId5" imgW="4781468" imgH="40925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1CB5890-C25A-5DFE-371B-15D868A6C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10450" y="1746884"/>
                        <a:ext cx="4781550" cy="409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792788D-E20C-BFE7-2699-AB3441C7A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8035" y="136525"/>
            <a:ext cx="1507318" cy="1457717"/>
          </a:xfrm>
          <a:prstGeom prst="rect">
            <a:avLst/>
          </a:prstGeom>
        </p:spPr>
      </p:pic>
      <p:sp>
        <p:nvSpPr>
          <p:cNvPr id="10" name="円弧 52">
            <a:extLst>
              <a:ext uri="{FF2B5EF4-FFF2-40B4-BE49-F238E27FC236}">
                <a16:creationId xmlns:a16="http://schemas.microsoft.com/office/drawing/2014/main" id="{24CC3703-E5F9-E6A4-787C-011D493D02E8}"/>
              </a:ext>
            </a:extLst>
          </p:cNvPr>
          <p:cNvSpPr/>
          <p:nvPr/>
        </p:nvSpPr>
        <p:spPr>
          <a:xfrm rot="5400000" flipV="1">
            <a:off x="4974213" y="4880486"/>
            <a:ext cx="661044" cy="469449"/>
          </a:xfrm>
          <a:prstGeom prst="arc">
            <a:avLst>
              <a:gd name="adj1" fmla="val 17493129"/>
              <a:gd name="adj2" fmla="val 20879348"/>
            </a:avLst>
          </a:prstGeom>
          <a:ln w="5715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16298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0B5C3-7F78-D016-B753-AF00D5B3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C43AE47-C9CD-7D6D-0BEF-1D16D87A7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92000" cy="7175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5E401-55E6-E77B-4668-2CA71B5D4064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Market Context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CD128-464D-0CE6-1868-B623225A41F3}"/>
              </a:ext>
            </a:extLst>
          </p:cNvPr>
          <p:cNvSpPr txBox="1"/>
          <p:nvPr/>
        </p:nvSpPr>
        <p:spPr>
          <a:xfrm>
            <a:off x="146892" y="1709362"/>
            <a:ext cx="455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Market Shift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E21D85-9A90-876F-D0C4-4033A5D4459B}"/>
              </a:ext>
            </a:extLst>
          </p:cNvPr>
          <p:cNvSpPr/>
          <p:nvPr/>
        </p:nvSpPr>
        <p:spPr>
          <a:xfrm>
            <a:off x="146891" y="1709362"/>
            <a:ext cx="4555737" cy="5012113"/>
          </a:xfrm>
          <a:prstGeom prst="roundRect">
            <a:avLst>
              <a:gd name="adj" fmla="val 734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901A28-166B-D544-E0AD-8CB5ACB61136}"/>
              </a:ext>
            </a:extLst>
          </p:cNvPr>
          <p:cNvSpPr txBox="1"/>
          <p:nvPr/>
        </p:nvSpPr>
        <p:spPr>
          <a:xfrm>
            <a:off x="4801624" y="1709362"/>
            <a:ext cx="455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Strong Demand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30B90E-CA1B-5674-CBFB-77D4D997CB6E}"/>
              </a:ext>
            </a:extLst>
          </p:cNvPr>
          <p:cNvSpPr/>
          <p:nvPr/>
        </p:nvSpPr>
        <p:spPr>
          <a:xfrm>
            <a:off x="4801623" y="1709362"/>
            <a:ext cx="4555737" cy="5012113"/>
          </a:xfrm>
          <a:prstGeom prst="roundRect">
            <a:avLst>
              <a:gd name="adj" fmla="val 734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riginally an oil boiler with coil and storage tank converted to gas is  replaced with a reliable @usboiler series 2 boiler with @heatflollc  indirect water heater">
            <a:extLst>
              <a:ext uri="{FF2B5EF4-FFF2-40B4-BE49-F238E27FC236}">
                <a16:creationId xmlns:a16="http://schemas.microsoft.com/office/drawing/2014/main" id="{510642AE-876B-45DD-1710-1C2F438D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1" y="2939068"/>
            <a:ext cx="2044194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EC3316-99B8-96D8-AF51-1306BEF91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895"/>
          <a:stretch>
            <a:fillRect/>
          </a:stretch>
        </p:blipFill>
        <p:spPr>
          <a:xfrm>
            <a:off x="2658435" y="2939068"/>
            <a:ext cx="2044193" cy="2552700"/>
          </a:xfrm>
          <a:prstGeom prst="rect">
            <a:avLst/>
          </a:prstGeom>
        </p:spPr>
      </p:pic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2AB1B3E2-D432-0856-84BA-FD42E456AD59}"/>
              </a:ext>
            </a:extLst>
          </p:cNvPr>
          <p:cNvSpPr/>
          <p:nvPr/>
        </p:nvSpPr>
        <p:spPr>
          <a:xfrm>
            <a:off x="1866900" y="3821892"/>
            <a:ext cx="1283090" cy="997757"/>
          </a:xfrm>
          <a:prstGeom prst="stripedRightArrow">
            <a:avLst/>
          </a:prstGeom>
          <a:solidFill>
            <a:schemeClr val="accent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EF040-2F47-BC8A-3D5C-6959AE4586A6}"/>
              </a:ext>
            </a:extLst>
          </p:cNvPr>
          <p:cNvSpPr txBox="1"/>
          <p:nvPr/>
        </p:nvSpPr>
        <p:spPr>
          <a:xfrm>
            <a:off x="47896" y="2415848"/>
            <a:ext cx="226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Large Storage &amp; Low-Efficient Atmospheric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252B50-FFAA-48A2-CB18-76E62E929BF9}"/>
              </a:ext>
            </a:extLst>
          </p:cNvPr>
          <p:cNvSpPr txBox="1"/>
          <p:nvPr/>
        </p:nvSpPr>
        <p:spPr>
          <a:xfrm>
            <a:off x="2658435" y="2415848"/>
            <a:ext cx="204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High-Efficient, </a:t>
            </a:r>
          </a:p>
          <a:p>
            <a:pPr algn="ctr"/>
            <a:r>
              <a:rPr lang="en-US" sz="1400" dirty="0"/>
              <a:t>Compact Solution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84A952-A04C-498E-47D4-C58F3E9BA0B3}"/>
              </a:ext>
            </a:extLst>
          </p:cNvPr>
          <p:cNvSpPr txBox="1">
            <a:spLocks/>
          </p:cNvSpPr>
          <p:nvPr/>
        </p:nvSpPr>
        <p:spPr>
          <a:xfrm>
            <a:off x="4821682" y="2132829"/>
            <a:ext cx="2711901" cy="46120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Retrofits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400" dirty="0"/>
              <a:t>Replacing aging boilers and storage tanks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Urban Housing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400" dirty="0"/>
              <a:t>Condos, townhomes, accessory dwelling units (ADUs)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/>
              <a:t>New Construction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400" dirty="0"/>
              <a:t>Energy codes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400" dirty="0"/>
              <a:t>Smaller footprint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400" dirty="0"/>
              <a:t>Reduction in termination for furnace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40CA66-3D13-4923-1483-71EDC77FA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642" y="3547997"/>
            <a:ext cx="1803718" cy="14110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1595B3-DEBB-193F-271B-B95397BF99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34" t="2413" r="11597" b="11107"/>
          <a:stretch>
            <a:fillRect/>
          </a:stretch>
        </p:blipFill>
        <p:spPr>
          <a:xfrm>
            <a:off x="7571343" y="4959039"/>
            <a:ext cx="1786018" cy="1411042"/>
          </a:xfrm>
          <a:prstGeom prst="rect">
            <a:avLst/>
          </a:prstGeom>
        </p:spPr>
      </p:pic>
      <p:pic>
        <p:nvPicPr>
          <p:cNvPr id="1034" name="Picture 10" descr="Oil Boiler Replacement at a Church | Armus Mechanical">
            <a:extLst>
              <a:ext uri="{FF2B5EF4-FFF2-40B4-BE49-F238E27FC236}">
                <a16:creationId xmlns:a16="http://schemas.microsoft.com/office/drawing/2014/main" id="{6FDCD8E0-6BEE-32D3-2800-0A31264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 b="7867"/>
          <a:stretch>
            <a:fillRect/>
          </a:stretch>
        </p:blipFill>
        <p:spPr bwMode="auto">
          <a:xfrm>
            <a:off x="7553641" y="2133009"/>
            <a:ext cx="1797147" cy="141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31903C6-6DC6-CC0F-6539-D9F8B97D1B1C}"/>
              </a:ext>
            </a:extLst>
          </p:cNvPr>
          <p:cNvSpPr txBox="1"/>
          <p:nvPr/>
        </p:nvSpPr>
        <p:spPr>
          <a:xfrm>
            <a:off x="9377418" y="3238501"/>
            <a:ext cx="27356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Combi boilers win where </a:t>
            </a:r>
            <a:r>
              <a:rPr lang="en-US" b="1" dirty="0"/>
              <a:t>space, efficiency, simplicity, &amp; high utility rebates</a:t>
            </a:r>
            <a:r>
              <a:rPr lang="en-US" dirty="0"/>
              <a:t> are primary drivers</a:t>
            </a:r>
          </a:p>
        </p:txBody>
      </p:sp>
    </p:spTree>
    <p:extLst>
      <p:ext uri="{BB962C8B-B14F-4D97-AF65-F5344CB8AC3E}">
        <p14:creationId xmlns:p14="http://schemas.microsoft.com/office/powerpoint/2010/main" val="34825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657C8-6940-7AFE-AD28-1FE7DB18A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D6B6246-F7DD-8764-3B90-4DCC8468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COMBI BOILER ESSENTIALS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10D6E-65D3-EBB0-AA0A-00C6C9F2927D}"/>
              </a:ext>
            </a:extLst>
          </p:cNvPr>
          <p:cNvSpPr txBox="1"/>
          <p:nvPr/>
        </p:nvSpPr>
        <p:spPr>
          <a:xfrm>
            <a:off x="0" y="85401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C7060"/>
                </a:solidFill>
              </a:rPr>
              <a:t>System Comparisons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DF5719-3588-EEFD-C55D-B93DC4428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958086"/>
              </p:ext>
            </p:extLst>
          </p:nvPr>
        </p:nvGraphicFramePr>
        <p:xfrm>
          <a:off x="0" y="2260600"/>
          <a:ext cx="12192000" cy="315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3BB1FA-2A2F-5113-BE4D-24C517985F1B}"/>
              </a:ext>
            </a:extLst>
          </p:cNvPr>
          <p:cNvSpPr txBox="1"/>
          <p:nvPr/>
        </p:nvSpPr>
        <p:spPr>
          <a:xfrm>
            <a:off x="3388804" y="1279178"/>
            <a:ext cx="5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Noritz Combi Boiler VS</a:t>
            </a:r>
          </a:p>
        </p:txBody>
      </p:sp>
    </p:spTree>
    <p:extLst>
      <p:ext uri="{BB962C8B-B14F-4D97-AF65-F5344CB8AC3E}">
        <p14:creationId xmlns:p14="http://schemas.microsoft.com/office/powerpoint/2010/main" val="24935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6">
      <a:majorFont>
        <a:latin typeface="Segoe UI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2541</Words>
  <Application>Microsoft Office PowerPoint</Application>
  <PresentationFormat>Widescreen</PresentationFormat>
  <Paragraphs>581</Paragraphs>
  <Slides>60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Meiryo UI</vt:lpstr>
      <vt:lpstr>Aptos</vt:lpstr>
      <vt:lpstr>Arial</vt:lpstr>
      <vt:lpstr>Arial Narrow</vt:lpstr>
      <vt:lpstr>Calibri</vt:lpstr>
      <vt:lpstr>Courier New</vt:lpstr>
      <vt:lpstr>Segoe UI</vt:lpstr>
      <vt:lpstr>Segoe UI Light</vt:lpstr>
      <vt:lpstr>Wingdings</vt:lpstr>
      <vt:lpstr>Office Theme</vt:lpstr>
      <vt:lpstr>PowerPoint Presentation</vt:lpstr>
      <vt:lpstr>TRAINING AGENDA</vt:lpstr>
      <vt:lpstr>COMBI BOILER ESSENTIALS</vt:lpstr>
      <vt:lpstr>COMBI BOILER ESSENTIALS</vt:lpstr>
      <vt:lpstr>COMBI BOILER ESSENTIALS</vt:lpstr>
      <vt:lpstr>COMBI BOILER ESSENTIALS</vt:lpstr>
      <vt:lpstr>COMBI BOILER ESSENTIALS</vt:lpstr>
      <vt:lpstr>COMBI BOILER ESSENTIALS</vt:lpstr>
      <vt:lpstr>COMBI BOILER ESSENTIALS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TECHNOLOGY, PERFORMANCE, AND SYSTEM DESIGN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HEATING APPLICATIONS</vt:lpstr>
      <vt:lpstr>CUSTOMER ENGAGEMENT AND VALUE IDENTIFICATION</vt:lpstr>
      <vt:lpstr>TARGET CUSTOMER SEGMENTS</vt:lpstr>
      <vt:lpstr>CUSTOMER PAIN POINTS</vt:lpstr>
      <vt:lpstr>CUSTOMER PAIN POINTS</vt:lpstr>
      <vt:lpstr>CUSTOMER PAIN POINTS</vt:lpstr>
      <vt:lpstr>CUSTOMER PAIN POINTS</vt:lpstr>
      <vt:lpstr>CUSTOMER PAIN POINTS</vt:lpstr>
      <vt:lpstr>CUSTOMER PAIN POINTS</vt:lpstr>
      <vt:lpstr>CUSTOMER PAIN POINTS</vt:lpstr>
      <vt:lpstr>TRANSLATING FEATURES → BENEFITS</vt:lpstr>
      <vt:lpstr>VALUE DRIVERS BY PERSONA</vt:lpstr>
      <vt:lpstr>COMPETITIVE POSITIONING AND SALES STRATEGY</vt:lpstr>
      <vt:lpstr>OBJECTION HANDLING</vt:lpstr>
      <vt:lpstr>PRICING &amp; ROI STORY</vt:lpstr>
      <vt:lpstr>SALES PROCESS FRAMEWORK</vt:lpstr>
      <vt:lpstr>APPLICATION DEMAND &amp; SIZING REQUIREMENTS</vt:lpstr>
      <vt:lpstr>SIZING METHODOLOGY</vt:lpstr>
      <vt:lpstr>ADDITIONAL ACCESSORIES</vt:lpstr>
      <vt:lpstr>HOW THE 5 SECTIONS CONNECT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Pacheco</dc:creator>
  <cp:lastModifiedBy>Bronwyn Planasch</cp:lastModifiedBy>
  <cp:revision>22</cp:revision>
  <dcterms:created xsi:type="dcterms:W3CDTF">2026-04-15T15:28:00Z</dcterms:created>
  <dcterms:modified xsi:type="dcterms:W3CDTF">2026-04-21T02:38:43Z</dcterms:modified>
</cp:coreProperties>
</file>