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4" r:id="rId3"/>
    <p:sldMasterId id="2147483660" r:id="rId4"/>
    <p:sldMasterId id="2147483795" r:id="rId5"/>
  </p:sldMasterIdLst>
  <p:sldIdLst>
    <p:sldId id="257" r:id="rId6"/>
    <p:sldId id="284" r:id="rId7"/>
    <p:sldId id="285" r:id="rId8"/>
    <p:sldId id="264" r:id="rId9"/>
    <p:sldId id="268" r:id="rId10"/>
    <p:sldId id="287" r:id="rId11"/>
    <p:sldId id="288" r:id="rId12"/>
    <p:sldId id="290" r:id="rId13"/>
    <p:sldId id="277" r:id="rId14"/>
    <p:sldId id="381" r:id="rId15"/>
    <p:sldId id="300" r:id="rId16"/>
    <p:sldId id="301" r:id="rId17"/>
    <p:sldId id="302" r:id="rId18"/>
    <p:sldId id="303" r:id="rId19"/>
    <p:sldId id="377" r:id="rId20"/>
    <p:sldId id="304" r:id="rId21"/>
    <p:sldId id="305" r:id="rId22"/>
    <p:sldId id="306" r:id="rId23"/>
    <p:sldId id="289" r:id="rId24"/>
    <p:sldId id="292" r:id="rId25"/>
    <p:sldId id="281" r:id="rId26"/>
    <p:sldId id="307" r:id="rId27"/>
    <p:sldId id="308" r:id="rId28"/>
    <p:sldId id="272" r:id="rId29"/>
    <p:sldId id="309" r:id="rId30"/>
    <p:sldId id="282" r:id="rId31"/>
    <p:sldId id="283" r:id="rId32"/>
    <p:sldId id="310" r:id="rId33"/>
    <p:sldId id="312" r:id="rId34"/>
    <p:sldId id="313" r:id="rId35"/>
    <p:sldId id="314" r:id="rId36"/>
    <p:sldId id="315" r:id="rId37"/>
    <p:sldId id="316" r:id="rId38"/>
    <p:sldId id="273" r:id="rId39"/>
    <p:sldId id="388" r:id="rId40"/>
    <p:sldId id="318" r:id="rId41"/>
    <p:sldId id="386" r:id="rId42"/>
    <p:sldId id="387" r:id="rId43"/>
    <p:sldId id="321" r:id="rId44"/>
    <p:sldId id="322" r:id="rId45"/>
    <p:sldId id="323" r:id="rId46"/>
    <p:sldId id="324" r:id="rId47"/>
    <p:sldId id="380" r:id="rId48"/>
    <p:sldId id="274" r:id="rId49"/>
    <p:sldId id="326" r:id="rId50"/>
    <p:sldId id="328" r:id="rId51"/>
    <p:sldId id="329" r:id="rId52"/>
    <p:sldId id="330" r:id="rId53"/>
    <p:sldId id="327" r:id="rId54"/>
    <p:sldId id="331" r:id="rId55"/>
    <p:sldId id="332" r:id="rId56"/>
    <p:sldId id="333" r:id="rId57"/>
    <p:sldId id="335" r:id="rId58"/>
    <p:sldId id="294" r:id="rId59"/>
    <p:sldId id="383" r:id="rId60"/>
    <p:sldId id="295" r:id="rId61"/>
    <p:sldId id="296" r:id="rId62"/>
    <p:sldId id="297" r:id="rId63"/>
    <p:sldId id="298" r:id="rId64"/>
    <p:sldId id="372" r:id="rId65"/>
    <p:sldId id="334" r:id="rId66"/>
    <p:sldId id="336" r:id="rId67"/>
    <p:sldId id="337" r:id="rId68"/>
    <p:sldId id="384" r:id="rId69"/>
    <p:sldId id="338" r:id="rId70"/>
    <p:sldId id="340" r:id="rId71"/>
    <p:sldId id="341" r:id="rId72"/>
    <p:sldId id="339" r:id="rId73"/>
    <p:sldId id="342" r:id="rId74"/>
    <p:sldId id="343" r:id="rId75"/>
    <p:sldId id="385" r:id="rId76"/>
    <p:sldId id="344" r:id="rId77"/>
    <p:sldId id="345" r:id="rId78"/>
    <p:sldId id="346" r:id="rId79"/>
    <p:sldId id="347" r:id="rId80"/>
    <p:sldId id="389" r:id="rId81"/>
    <p:sldId id="349" r:id="rId82"/>
    <p:sldId id="350" r:id="rId83"/>
    <p:sldId id="351" r:id="rId84"/>
    <p:sldId id="352" r:id="rId85"/>
    <p:sldId id="353" r:id="rId86"/>
    <p:sldId id="354" r:id="rId87"/>
    <p:sldId id="355" r:id="rId88"/>
    <p:sldId id="356" r:id="rId89"/>
    <p:sldId id="376" r:id="rId90"/>
    <p:sldId id="374" r:id="rId91"/>
    <p:sldId id="375" r:id="rId92"/>
    <p:sldId id="373" r:id="rId93"/>
    <p:sldId id="357" r:id="rId94"/>
    <p:sldId id="358" r:id="rId95"/>
    <p:sldId id="359" r:id="rId96"/>
    <p:sldId id="360" r:id="rId97"/>
    <p:sldId id="361" r:id="rId98"/>
    <p:sldId id="362" r:id="rId99"/>
    <p:sldId id="363" r:id="rId100"/>
    <p:sldId id="364" r:id="rId101"/>
    <p:sldId id="382" r:id="rId102"/>
    <p:sldId id="365" r:id="rId103"/>
    <p:sldId id="369" r:id="rId104"/>
    <p:sldId id="370" r:id="rId105"/>
    <p:sldId id="366" r:id="rId106"/>
    <p:sldId id="367" r:id="rId107"/>
    <p:sldId id="368" r:id="rId108"/>
    <p:sldId id="371" r:id="rId109"/>
    <p:sldId id="265" r:id="rId110"/>
  </p:sldIdLst>
  <p:sldSz cx="12192000" cy="6858000"/>
  <p:notesSz cx="6858000" cy="9144000"/>
  <p:custDataLst>
    <p:tags r:id="rId11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1C24"/>
    <a:srgbClr val="FADB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8CAB40-0E26-4787-9DF7-E02C788F304D}" v="327" dt="2026-04-27T16:26:20.6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757" autoAdjust="0"/>
    <p:restoredTop sz="94660"/>
  </p:normalViewPr>
  <p:slideViewPr>
    <p:cSldViewPr snapToGrid="0">
      <p:cViewPr>
        <p:scale>
          <a:sx n="150" d="100"/>
          <a:sy n="150" d="100"/>
        </p:scale>
        <p:origin x="1973" y="12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microsoft.com/office/2015/10/relationships/revisionInfo" Target="revisionInfo.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presProps" Target="presProps.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5" Type="http://schemas.openxmlformats.org/officeDocument/2006/relationships/slideMaster" Target="slideMasters/slideMaster3.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viewProps" Target="viewProp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2.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tableStyles" Target="tableStyle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1.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microsoft.com/office/2016/11/relationships/changesInfo" Target="changesInfos/changesInfo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tags" Target="tags/tag1.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l Nourse" userId="cf5c4e54-602e-4617-8d54-3e27f39b3c92" providerId="ADAL" clId="{F3273ABF-EB60-4ABD-967C-F187ECC007B3}"/>
    <pc:docChg chg="undo custSel addSld delSld modSld delMainMaster modMainMaster">
      <pc:chgData name="Will Nourse" userId="cf5c4e54-602e-4617-8d54-3e27f39b3c92" providerId="ADAL" clId="{F3273ABF-EB60-4ABD-967C-F187ECC007B3}" dt="2026-04-27T20:46:20.737" v="1929" actId="1076"/>
      <pc:docMkLst>
        <pc:docMk/>
      </pc:docMkLst>
      <pc:sldChg chg="setBg">
        <pc:chgData name="Will Nourse" userId="cf5c4e54-602e-4617-8d54-3e27f39b3c92" providerId="ADAL" clId="{F3273ABF-EB60-4ABD-967C-F187ECC007B3}" dt="2026-04-02T21:17:43.177" v="472"/>
        <pc:sldMkLst>
          <pc:docMk/>
          <pc:sldMk cId="4006186487" sldId="257"/>
        </pc:sldMkLst>
      </pc:sldChg>
      <pc:sldChg chg="addSp delSp modSp mod setBg">
        <pc:chgData name="Will Nourse" userId="cf5c4e54-602e-4617-8d54-3e27f39b3c92" providerId="ADAL" clId="{F3273ABF-EB60-4ABD-967C-F187ECC007B3}" dt="2026-04-27T16:00:06.770" v="1701"/>
        <pc:sldMkLst>
          <pc:docMk/>
          <pc:sldMk cId="3160704602" sldId="264"/>
        </pc:sldMkLst>
        <pc:spChg chg="mod">
          <ac:chgData name="Will Nourse" userId="cf5c4e54-602e-4617-8d54-3e27f39b3c92" providerId="ADAL" clId="{F3273ABF-EB60-4ABD-967C-F187ECC007B3}" dt="2026-04-02T21:21:04.639" v="506" actId="14838"/>
          <ac:spMkLst>
            <pc:docMk/>
            <pc:sldMk cId="3160704602" sldId="264"/>
            <ac:spMk id="2" creationId="{A8D44517-D68B-4037-BFCA-247B2F2911F6}"/>
          </ac:spMkLst>
        </pc:spChg>
        <pc:spChg chg="mod">
          <ac:chgData name="Will Nourse" userId="cf5c4e54-602e-4617-8d54-3e27f39b3c92" providerId="ADAL" clId="{F3273ABF-EB60-4ABD-967C-F187ECC007B3}" dt="2026-04-02T21:21:04.639" v="506" actId="14838"/>
          <ac:spMkLst>
            <pc:docMk/>
            <pc:sldMk cId="3160704602" sldId="264"/>
            <ac:spMk id="9" creationId="{06B2F3F8-DE43-F61E-B6F3-B36768C6554D}"/>
          </ac:spMkLst>
        </pc:spChg>
        <pc:spChg chg="mod">
          <ac:chgData name="Will Nourse" userId="cf5c4e54-602e-4617-8d54-3e27f39b3c92" providerId="ADAL" clId="{F3273ABF-EB60-4ABD-967C-F187ECC007B3}" dt="2026-04-02T21:21:04.639" v="506" actId="14838"/>
          <ac:spMkLst>
            <pc:docMk/>
            <pc:sldMk cId="3160704602" sldId="264"/>
            <ac:spMk id="147" creationId="{A4494B4C-3898-4BCA-BEF3-A540432F3A27}"/>
          </ac:spMkLst>
        </pc:spChg>
        <pc:picChg chg="add mod">
          <ac:chgData name="Will Nourse" userId="cf5c4e54-602e-4617-8d54-3e27f39b3c92" providerId="ADAL" clId="{F3273ABF-EB60-4ABD-967C-F187ECC007B3}" dt="2026-04-27T16:00:06.770" v="1701"/>
          <ac:picMkLst>
            <pc:docMk/>
            <pc:sldMk cId="3160704602" sldId="264"/>
            <ac:picMk id="3" creationId="{95ECD4B7-F81D-91F9-AD47-9E997001F3E1}"/>
          </ac:picMkLst>
        </pc:picChg>
        <pc:picChg chg="del mod">
          <ac:chgData name="Will Nourse" userId="cf5c4e54-602e-4617-8d54-3e27f39b3c92" providerId="ADAL" clId="{F3273ABF-EB60-4ABD-967C-F187ECC007B3}" dt="2026-04-27T16:00:06.499" v="1700" actId="478"/>
          <ac:picMkLst>
            <pc:docMk/>
            <pc:sldMk cId="3160704602" sldId="264"/>
            <ac:picMk id="8" creationId="{A6DC8218-E193-331E-897E-004287A1FEE9}"/>
          </ac:picMkLst>
        </pc:picChg>
        <pc:cxnChg chg="mod">
          <ac:chgData name="Will Nourse" userId="cf5c4e54-602e-4617-8d54-3e27f39b3c92" providerId="ADAL" clId="{F3273ABF-EB60-4ABD-967C-F187ECC007B3}" dt="2026-04-02T21:20:58.141" v="502" actId="14861"/>
          <ac:cxnSpMkLst>
            <pc:docMk/>
            <pc:sldMk cId="3160704602" sldId="264"/>
            <ac:cxnSpMk id="10" creationId="{1A4499D8-B0EE-5ED0-F67B-BD0AF1118826}"/>
          </ac:cxnSpMkLst>
        </pc:cxnChg>
      </pc:sldChg>
      <pc:sldChg chg="modSp mod setBg">
        <pc:chgData name="Will Nourse" userId="cf5c4e54-602e-4617-8d54-3e27f39b3c92" providerId="ADAL" clId="{F3273ABF-EB60-4ABD-967C-F187ECC007B3}" dt="2026-04-02T23:09:43.473" v="1352" actId="14838"/>
        <pc:sldMkLst>
          <pc:docMk/>
          <pc:sldMk cId="801033718" sldId="265"/>
        </pc:sldMkLst>
        <pc:spChg chg="mod">
          <ac:chgData name="Will Nourse" userId="cf5c4e54-602e-4617-8d54-3e27f39b3c92" providerId="ADAL" clId="{F3273ABF-EB60-4ABD-967C-F187ECC007B3}" dt="2026-04-02T23:09:43.473" v="1352" actId="14838"/>
          <ac:spMkLst>
            <pc:docMk/>
            <pc:sldMk cId="801033718" sldId="265"/>
            <ac:spMk id="5" creationId="{67E9393A-E588-459B-9E59-6D3F16D98644}"/>
          </ac:spMkLst>
        </pc:spChg>
        <pc:picChg chg="mod">
          <ac:chgData name="Will Nourse" userId="cf5c4e54-602e-4617-8d54-3e27f39b3c92" providerId="ADAL" clId="{F3273ABF-EB60-4ABD-967C-F187ECC007B3}" dt="2026-04-02T23:09:37.301" v="1348" actId="14861"/>
          <ac:picMkLst>
            <pc:docMk/>
            <pc:sldMk cId="801033718" sldId="265"/>
            <ac:picMk id="2" creationId="{4339877B-72DF-4ADB-8F16-0A6F626E5856}"/>
          </ac:picMkLst>
        </pc:picChg>
        <pc:cxnChg chg="mod">
          <ac:chgData name="Will Nourse" userId="cf5c4e54-602e-4617-8d54-3e27f39b3c92" providerId="ADAL" clId="{F3273ABF-EB60-4ABD-967C-F187ECC007B3}" dt="2026-04-02T23:09:37.301" v="1348" actId="14861"/>
          <ac:cxnSpMkLst>
            <pc:docMk/>
            <pc:sldMk cId="801033718" sldId="265"/>
            <ac:cxnSpMk id="7" creationId="{22ABFE6F-C960-4C47-AC6C-6E3D504D5CAA}"/>
          </ac:cxnSpMkLst>
        </pc:cxnChg>
      </pc:sldChg>
      <pc:sldChg chg="addSp delSp modSp mod setBg">
        <pc:chgData name="Will Nourse" userId="cf5c4e54-602e-4617-8d54-3e27f39b3c92" providerId="ADAL" clId="{F3273ABF-EB60-4ABD-967C-F187ECC007B3}" dt="2026-04-27T16:00:10.004" v="1703"/>
        <pc:sldMkLst>
          <pc:docMk/>
          <pc:sldMk cId="2243132544" sldId="268"/>
        </pc:sldMkLst>
        <pc:spChg chg="mod">
          <ac:chgData name="Will Nourse" userId="cf5c4e54-602e-4617-8d54-3e27f39b3c92" providerId="ADAL" clId="{F3273ABF-EB60-4ABD-967C-F187ECC007B3}" dt="2026-04-02T21:21:25.555" v="514" actId="14838"/>
          <ac:spMkLst>
            <pc:docMk/>
            <pc:sldMk cId="2243132544" sldId="268"/>
            <ac:spMk id="4" creationId="{AB3C6100-69A2-0F61-8835-8ED92ED68E3B}"/>
          </ac:spMkLst>
        </pc:spChg>
        <pc:spChg chg="mod">
          <ac:chgData name="Will Nourse" userId="cf5c4e54-602e-4617-8d54-3e27f39b3c92" providerId="ADAL" clId="{F3273ABF-EB60-4ABD-967C-F187ECC007B3}" dt="2026-04-02T21:21:25.555" v="514" actId="14838"/>
          <ac:spMkLst>
            <pc:docMk/>
            <pc:sldMk cId="2243132544" sldId="268"/>
            <ac:spMk id="24" creationId="{9869E4F9-C7DC-4EDD-BFCF-7D630222D5E9}"/>
          </ac:spMkLst>
        </pc:spChg>
        <pc:spChg chg="mod">
          <ac:chgData name="Will Nourse" userId="cf5c4e54-602e-4617-8d54-3e27f39b3c92" providerId="ADAL" clId="{F3273ABF-EB60-4ABD-967C-F187ECC007B3}" dt="2026-04-02T23:22:33.299" v="1356" actId="20577"/>
          <ac:spMkLst>
            <pc:docMk/>
            <pc:sldMk cId="2243132544" sldId="268"/>
            <ac:spMk id="27" creationId="{EBDCDA29-59A3-4908-8B81-6EF508B2D2CF}"/>
          </ac:spMkLst>
        </pc:spChg>
        <pc:picChg chg="add mod">
          <ac:chgData name="Will Nourse" userId="cf5c4e54-602e-4617-8d54-3e27f39b3c92" providerId="ADAL" clId="{F3273ABF-EB60-4ABD-967C-F187ECC007B3}" dt="2026-04-27T16:00:10.004" v="1703"/>
          <ac:picMkLst>
            <pc:docMk/>
            <pc:sldMk cId="2243132544" sldId="268"/>
            <ac:picMk id="2" creationId="{310DA817-6C9B-44C1-0F30-238D69576F0A}"/>
          </ac:picMkLst>
        </pc:picChg>
        <pc:picChg chg="del mod">
          <ac:chgData name="Will Nourse" userId="cf5c4e54-602e-4617-8d54-3e27f39b3c92" providerId="ADAL" clId="{F3273ABF-EB60-4ABD-967C-F187ECC007B3}" dt="2026-04-27T16:00:09.738" v="1702" actId="478"/>
          <ac:picMkLst>
            <pc:docMk/>
            <pc:sldMk cId="2243132544" sldId="268"/>
            <ac:picMk id="3" creationId="{C143EC46-352D-98C0-1109-11A39040F0B5}"/>
          </ac:picMkLst>
        </pc:picChg>
        <pc:picChg chg="mod">
          <ac:chgData name="Will Nourse" userId="cf5c4e54-602e-4617-8d54-3e27f39b3c92" providerId="ADAL" clId="{F3273ABF-EB60-4ABD-967C-F187ECC007B3}" dt="2026-04-02T21:21:25.555" v="514" actId="14838"/>
          <ac:picMkLst>
            <pc:docMk/>
            <pc:sldMk cId="2243132544" sldId="268"/>
            <ac:picMk id="1030" creationId="{3E6DE66B-AA64-526A-33AD-A4CEAC0894E5}"/>
          </ac:picMkLst>
        </pc:picChg>
        <pc:cxnChg chg="mod">
          <ac:chgData name="Will Nourse" userId="cf5c4e54-602e-4617-8d54-3e27f39b3c92" providerId="ADAL" clId="{F3273ABF-EB60-4ABD-967C-F187ECC007B3}" dt="2026-04-02T21:21:25.555" v="514" actId="14838"/>
          <ac:cxnSpMkLst>
            <pc:docMk/>
            <pc:sldMk cId="2243132544" sldId="268"/>
            <ac:cxnSpMk id="5" creationId="{39FA5D99-10AA-F527-6CC8-C07B24457A75}"/>
          </ac:cxnSpMkLst>
        </pc:cxnChg>
      </pc:sldChg>
      <pc:sldChg chg="addSp delSp modSp mod setBg">
        <pc:chgData name="Will Nourse" userId="cf5c4e54-602e-4617-8d54-3e27f39b3c92" providerId="ADAL" clId="{F3273ABF-EB60-4ABD-967C-F187ECC007B3}" dt="2026-04-27T16:01:56.153" v="1744"/>
        <pc:sldMkLst>
          <pc:docMk/>
          <pc:sldMk cId="2005238276" sldId="272"/>
        </pc:sldMkLst>
        <pc:spChg chg="mod">
          <ac:chgData name="Will Nourse" userId="cf5c4e54-602e-4617-8d54-3e27f39b3c92" providerId="ADAL" clId="{F3273ABF-EB60-4ABD-967C-F187ECC007B3}" dt="2026-04-02T21:27:03.756" v="668" actId="14838"/>
          <ac:spMkLst>
            <pc:docMk/>
            <pc:sldMk cId="2005238276" sldId="272"/>
            <ac:spMk id="4" creationId="{72739ED7-0104-B2C8-2B05-8AC8A1F08126}"/>
          </ac:spMkLst>
        </pc:spChg>
        <pc:spChg chg="mod">
          <ac:chgData name="Will Nourse" userId="cf5c4e54-602e-4617-8d54-3e27f39b3c92" providerId="ADAL" clId="{F3273ABF-EB60-4ABD-967C-F187ECC007B3}" dt="2026-04-02T21:27:03.756" v="668" actId="14838"/>
          <ac:spMkLst>
            <pc:docMk/>
            <pc:sldMk cId="2005238276" sldId="272"/>
            <ac:spMk id="7" creationId="{139DA19E-02FE-4B7F-8244-2169072D08BD}"/>
          </ac:spMkLst>
        </pc:spChg>
        <pc:picChg chg="del mod">
          <ac:chgData name="Will Nourse" userId="cf5c4e54-602e-4617-8d54-3e27f39b3c92" providerId="ADAL" clId="{F3273ABF-EB60-4ABD-967C-F187ECC007B3}" dt="2026-04-27T16:01:55.798" v="1743" actId="478"/>
          <ac:picMkLst>
            <pc:docMk/>
            <pc:sldMk cId="2005238276" sldId="272"/>
            <ac:picMk id="2" creationId="{49F1A87F-E29A-9046-2A85-26BDAC0DCF45}"/>
          </ac:picMkLst>
        </pc:picChg>
        <pc:picChg chg="add mod">
          <ac:chgData name="Will Nourse" userId="cf5c4e54-602e-4617-8d54-3e27f39b3c92" providerId="ADAL" clId="{F3273ABF-EB60-4ABD-967C-F187ECC007B3}" dt="2026-04-27T16:01:56.153" v="1744"/>
          <ac:picMkLst>
            <pc:docMk/>
            <pc:sldMk cId="2005238276" sldId="272"/>
            <ac:picMk id="3" creationId="{D731A8ED-18B3-3688-D7F6-65D02AE5F848}"/>
          </ac:picMkLst>
        </pc:picChg>
        <pc:cxnChg chg="mod">
          <ac:chgData name="Will Nourse" userId="cf5c4e54-602e-4617-8d54-3e27f39b3c92" providerId="ADAL" clId="{F3273ABF-EB60-4ABD-967C-F187ECC007B3}" dt="2026-04-02T21:26:58.636" v="664" actId="14861"/>
          <ac:cxnSpMkLst>
            <pc:docMk/>
            <pc:sldMk cId="2005238276" sldId="272"/>
            <ac:cxnSpMk id="6" creationId="{20131700-F90E-D606-8B58-85FB3B61C3FE}"/>
          </ac:cxnSpMkLst>
        </pc:cxnChg>
      </pc:sldChg>
      <pc:sldChg chg="addSp delSp modSp mod setBg">
        <pc:chgData name="Will Nourse" userId="cf5c4e54-602e-4617-8d54-3e27f39b3c92" providerId="ADAL" clId="{F3273ABF-EB60-4ABD-967C-F187ECC007B3}" dt="2026-04-27T16:02:34.887" v="1764"/>
        <pc:sldMkLst>
          <pc:docMk/>
          <pc:sldMk cId="621159566" sldId="273"/>
        </pc:sldMkLst>
        <pc:spChg chg="mod">
          <ac:chgData name="Will Nourse" userId="cf5c4e54-602e-4617-8d54-3e27f39b3c92" providerId="ADAL" clId="{F3273ABF-EB60-4ABD-967C-F187ECC007B3}" dt="2026-04-02T22:48:38.612" v="747" actId="14838"/>
          <ac:spMkLst>
            <pc:docMk/>
            <pc:sldMk cId="621159566" sldId="273"/>
            <ac:spMk id="2" creationId="{9AEB7B39-EF74-57EA-7396-DFFADF9D2F07}"/>
          </ac:spMkLst>
        </pc:spChg>
        <pc:spChg chg="mod">
          <ac:chgData name="Will Nourse" userId="cf5c4e54-602e-4617-8d54-3e27f39b3c92" providerId="ADAL" clId="{F3273ABF-EB60-4ABD-967C-F187ECC007B3}" dt="2026-04-02T22:48:38.612" v="747" actId="14838"/>
          <ac:spMkLst>
            <pc:docMk/>
            <pc:sldMk cId="621159566" sldId="273"/>
            <ac:spMk id="3" creationId="{DC3EE2BB-05E0-5C61-A855-23DD2884DC13}"/>
          </ac:spMkLst>
        </pc:spChg>
        <pc:spChg chg="mod">
          <ac:chgData name="Will Nourse" userId="cf5c4e54-602e-4617-8d54-3e27f39b3c92" providerId="ADAL" clId="{F3273ABF-EB60-4ABD-967C-F187ECC007B3}" dt="2026-04-02T22:48:38.612" v="747" actId="14838"/>
          <ac:spMkLst>
            <pc:docMk/>
            <pc:sldMk cId="621159566" sldId="273"/>
            <ac:spMk id="4" creationId="{1B2205DB-046E-444A-8746-9CC6A280650E}"/>
          </ac:spMkLst>
        </pc:spChg>
        <pc:spChg chg="mod">
          <ac:chgData name="Will Nourse" userId="cf5c4e54-602e-4617-8d54-3e27f39b3c92" providerId="ADAL" clId="{F3273ABF-EB60-4ABD-967C-F187ECC007B3}" dt="2026-04-02T22:48:38.612" v="747" actId="14838"/>
          <ac:spMkLst>
            <pc:docMk/>
            <pc:sldMk cId="621159566" sldId="273"/>
            <ac:spMk id="6" creationId="{39A1B00D-D079-01EF-98BC-A38945316CB0}"/>
          </ac:spMkLst>
        </pc:spChg>
        <pc:spChg chg="mod">
          <ac:chgData name="Will Nourse" userId="cf5c4e54-602e-4617-8d54-3e27f39b3c92" providerId="ADAL" clId="{F3273ABF-EB60-4ABD-967C-F187ECC007B3}" dt="2026-04-02T22:48:38.612" v="747" actId="14838"/>
          <ac:spMkLst>
            <pc:docMk/>
            <pc:sldMk cId="621159566" sldId="273"/>
            <ac:spMk id="8" creationId="{4B903EBE-F10A-FD0D-9D55-71CACC4BA74C}"/>
          </ac:spMkLst>
        </pc:spChg>
        <pc:spChg chg="mod">
          <ac:chgData name="Will Nourse" userId="cf5c4e54-602e-4617-8d54-3e27f39b3c92" providerId="ADAL" clId="{F3273ABF-EB60-4ABD-967C-F187ECC007B3}" dt="2026-04-02T22:48:38.612" v="747" actId="14838"/>
          <ac:spMkLst>
            <pc:docMk/>
            <pc:sldMk cId="621159566" sldId="273"/>
            <ac:spMk id="9" creationId="{E58FD50F-2A12-6FE8-ACA6-DCB02F77C2BE}"/>
          </ac:spMkLst>
        </pc:spChg>
        <pc:picChg chg="del mod">
          <ac:chgData name="Will Nourse" userId="cf5c4e54-602e-4617-8d54-3e27f39b3c92" providerId="ADAL" clId="{F3273ABF-EB60-4ABD-967C-F187ECC007B3}" dt="2026-04-27T16:02:34.625" v="1763" actId="478"/>
          <ac:picMkLst>
            <pc:docMk/>
            <pc:sldMk cId="621159566" sldId="273"/>
            <ac:picMk id="5" creationId="{21E153F8-78D0-BE46-6E5E-041F3F1B6E5C}"/>
          </ac:picMkLst>
        </pc:picChg>
        <pc:picChg chg="add mod">
          <ac:chgData name="Will Nourse" userId="cf5c4e54-602e-4617-8d54-3e27f39b3c92" providerId="ADAL" clId="{F3273ABF-EB60-4ABD-967C-F187ECC007B3}" dt="2026-04-27T16:02:34.887" v="1764"/>
          <ac:picMkLst>
            <pc:docMk/>
            <pc:sldMk cId="621159566" sldId="273"/>
            <ac:picMk id="10" creationId="{2BA27592-4467-E3C6-78BD-B782C38B430C}"/>
          </ac:picMkLst>
        </pc:picChg>
        <pc:cxnChg chg="mod">
          <ac:chgData name="Will Nourse" userId="cf5c4e54-602e-4617-8d54-3e27f39b3c92" providerId="ADAL" clId="{F3273ABF-EB60-4ABD-967C-F187ECC007B3}" dt="2026-04-02T22:48:32.957" v="743" actId="14861"/>
          <ac:cxnSpMkLst>
            <pc:docMk/>
            <pc:sldMk cId="621159566" sldId="273"/>
            <ac:cxnSpMk id="7" creationId="{3C1AFCE8-E0C2-476E-A121-A473980D1563}"/>
          </ac:cxnSpMkLst>
        </pc:cxnChg>
      </pc:sldChg>
      <pc:sldChg chg="addSp delSp modSp mod setBg">
        <pc:chgData name="Will Nourse" userId="cf5c4e54-602e-4617-8d54-3e27f39b3c92" providerId="ADAL" clId="{F3273ABF-EB60-4ABD-967C-F187ECC007B3}" dt="2026-04-27T16:22:51.691" v="1906" actId="1076"/>
        <pc:sldMkLst>
          <pc:docMk/>
          <pc:sldMk cId="3381695637" sldId="274"/>
        </pc:sldMkLst>
        <pc:spChg chg="mod">
          <ac:chgData name="Will Nourse" userId="cf5c4e54-602e-4617-8d54-3e27f39b3c92" providerId="ADAL" clId="{F3273ABF-EB60-4ABD-967C-F187ECC007B3}" dt="2026-04-02T22:51:02.232" v="827" actId="14838"/>
          <ac:spMkLst>
            <pc:docMk/>
            <pc:sldMk cId="3381695637" sldId="274"/>
            <ac:spMk id="4" creationId="{5F56C037-D6AB-5FAF-FF20-9A624DF77FE0}"/>
          </ac:spMkLst>
        </pc:spChg>
        <pc:spChg chg="mod">
          <ac:chgData name="Will Nourse" userId="cf5c4e54-602e-4617-8d54-3e27f39b3c92" providerId="ADAL" clId="{F3273ABF-EB60-4ABD-967C-F187ECC007B3}" dt="2026-04-02T22:51:02.232" v="827" actId="14838"/>
          <ac:spMkLst>
            <pc:docMk/>
            <pc:sldMk cId="3381695637" sldId="274"/>
            <ac:spMk id="8" creationId="{38F61091-338F-9290-6F16-DDBFF1B592D1}"/>
          </ac:spMkLst>
        </pc:spChg>
        <pc:picChg chg="del mod">
          <ac:chgData name="Will Nourse" userId="cf5c4e54-602e-4617-8d54-3e27f39b3c92" providerId="ADAL" clId="{F3273ABF-EB60-4ABD-967C-F187ECC007B3}" dt="2026-04-27T16:03:11.173" v="1780" actId="478"/>
          <ac:picMkLst>
            <pc:docMk/>
            <pc:sldMk cId="3381695637" sldId="274"/>
            <ac:picMk id="2" creationId="{14E51A31-1AFA-B4F7-C3C5-8536B33F1A21}"/>
          </ac:picMkLst>
        </pc:picChg>
        <pc:picChg chg="add mod">
          <ac:chgData name="Will Nourse" userId="cf5c4e54-602e-4617-8d54-3e27f39b3c92" providerId="ADAL" clId="{F3273ABF-EB60-4ABD-967C-F187ECC007B3}" dt="2026-04-27T16:03:11.389" v="1781"/>
          <ac:picMkLst>
            <pc:docMk/>
            <pc:sldMk cId="3381695637" sldId="274"/>
            <ac:picMk id="3" creationId="{904787BF-9B4D-7595-F5E1-1CF0BF43B449}"/>
          </ac:picMkLst>
        </pc:picChg>
        <pc:picChg chg="add mod">
          <ac:chgData name="Will Nourse" userId="cf5c4e54-602e-4617-8d54-3e27f39b3c92" providerId="ADAL" clId="{F3273ABF-EB60-4ABD-967C-F187ECC007B3}" dt="2026-04-02T22:50:57.153" v="823" actId="14861"/>
          <ac:picMkLst>
            <pc:docMk/>
            <pc:sldMk cId="3381695637" sldId="274"/>
            <ac:picMk id="6" creationId="{1D7BF9D1-CB4C-693A-353E-3DDA297DA257}"/>
          </ac:picMkLst>
        </pc:picChg>
        <pc:picChg chg="mod ord">
          <ac:chgData name="Will Nourse" userId="cf5c4e54-602e-4617-8d54-3e27f39b3c92" providerId="ADAL" clId="{F3273ABF-EB60-4ABD-967C-F187ECC007B3}" dt="2026-04-27T16:22:51.691" v="1906" actId="1076"/>
          <ac:picMkLst>
            <pc:docMk/>
            <pc:sldMk cId="3381695637" sldId="274"/>
            <ac:picMk id="11" creationId="{9A843B50-40B9-1D22-52DD-BD087C371A42}"/>
          </ac:picMkLst>
        </pc:picChg>
        <pc:cxnChg chg="mod">
          <ac:chgData name="Will Nourse" userId="cf5c4e54-602e-4617-8d54-3e27f39b3c92" providerId="ADAL" clId="{F3273ABF-EB60-4ABD-967C-F187ECC007B3}" dt="2026-04-02T22:50:57.153" v="823" actId="14861"/>
          <ac:cxnSpMkLst>
            <pc:docMk/>
            <pc:sldMk cId="3381695637" sldId="274"/>
            <ac:cxnSpMk id="7" creationId="{014BDA1F-1F8C-0188-2DE3-8A24176E72A8}"/>
          </ac:cxnSpMkLst>
        </pc:cxnChg>
      </pc:sldChg>
      <pc:sldChg chg="addSp delSp modSp mod setBg">
        <pc:chgData name="Will Nourse" userId="cf5c4e54-602e-4617-8d54-3e27f39b3c92" providerId="ADAL" clId="{F3273ABF-EB60-4ABD-967C-F187ECC007B3}" dt="2026-04-27T16:00:20.456" v="1711"/>
        <pc:sldMkLst>
          <pc:docMk/>
          <pc:sldMk cId="2180704898" sldId="277"/>
        </pc:sldMkLst>
        <pc:spChg chg="mod">
          <ac:chgData name="Will Nourse" userId="cf5c4e54-602e-4617-8d54-3e27f39b3c92" providerId="ADAL" clId="{F3273ABF-EB60-4ABD-967C-F187ECC007B3}" dt="2026-04-02T21:22:29.557" v="546" actId="14838"/>
          <ac:spMkLst>
            <pc:docMk/>
            <pc:sldMk cId="2180704898" sldId="277"/>
            <ac:spMk id="11" creationId="{53E76FFD-8B3D-C62C-17D9-8EB7EBF5365B}"/>
          </ac:spMkLst>
        </pc:spChg>
        <pc:spChg chg="mod">
          <ac:chgData name="Will Nourse" userId="cf5c4e54-602e-4617-8d54-3e27f39b3c92" providerId="ADAL" clId="{F3273ABF-EB60-4ABD-967C-F187ECC007B3}" dt="2026-04-02T23:24:30.800" v="1385" actId="20577"/>
          <ac:spMkLst>
            <pc:docMk/>
            <pc:sldMk cId="2180704898" sldId="277"/>
            <ac:spMk id="16" creationId="{100AEBF9-AC51-EACC-34EC-691C05D06BED}"/>
          </ac:spMkLst>
        </pc:spChg>
        <pc:picChg chg="add mod">
          <ac:chgData name="Will Nourse" userId="cf5c4e54-602e-4617-8d54-3e27f39b3c92" providerId="ADAL" clId="{F3273ABF-EB60-4ABD-967C-F187ECC007B3}" dt="2026-04-02T21:22:23.330" v="542" actId="14861"/>
          <ac:picMkLst>
            <pc:docMk/>
            <pc:sldMk cId="2180704898" sldId="277"/>
            <ac:picMk id="2" creationId="{7F300BB4-57FF-29DE-DDA9-93E010F70C07}"/>
          </ac:picMkLst>
        </pc:picChg>
        <pc:picChg chg="mod">
          <ac:chgData name="Will Nourse" userId="cf5c4e54-602e-4617-8d54-3e27f39b3c92" providerId="ADAL" clId="{F3273ABF-EB60-4ABD-967C-F187ECC007B3}" dt="2026-04-02T21:22:23.330" v="542" actId="14861"/>
          <ac:picMkLst>
            <pc:docMk/>
            <pc:sldMk cId="2180704898" sldId="277"/>
            <ac:picMk id="3" creationId="{3FDA8C3B-D161-00E4-F6A8-23ACC00C3C40}"/>
          </ac:picMkLst>
        </pc:picChg>
        <pc:picChg chg="del mod">
          <ac:chgData name="Will Nourse" userId="cf5c4e54-602e-4617-8d54-3e27f39b3c92" providerId="ADAL" clId="{F3273ABF-EB60-4ABD-967C-F187ECC007B3}" dt="2026-04-27T16:00:20.189" v="1710" actId="478"/>
          <ac:picMkLst>
            <pc:docMk/>
            <pc:sldMk cId="2180704898" sldId="277"/>
            <ac:picMk id="4" creationId="{6C27F61B-D641-82E6-1F72-3FC473B955C2}"/>
          </ac:picMkLst>
        </pc:picChg>
        <pc:picChg chg="add mod">
          <ac:chgData name="Will Nourse" userId="cf5c4e54-602e-4617-8d54-3e27f39b3c92" providerId="ADAL" clId="{F3273ABF-EB60-4ABD-967C-F187ECC007B3}" dt="2026-04-27T16:00:20.456" v="1711"/>
          <ac:picMkLst>
            <pc:docMk/>
            <pc:sldMk cId="2180704898" sldId="277"/>
            <ac:picMk id="5" creationId="{3BDF9A49-7C76-04E8-9C99-B5B7C98B303F}"/>
          </ac:picMkLst>
        </pc:picChg>
        <pc:picChg chg="mod ord">
          <ac:chgData name="Will Nourse" userId="cf5c4e54-602e-4617-8d54-3e27f39b3c92" providerId="ADAL" clId="{F3273ABF-EB60-4ABD-967C-F187ECC007B3}" dt="2026-04-02T21:22:23.330" v="542" actId="14861"/>
          <ac:picMkLst>
            <pc:docMk/>
            <pc:sldMk cId="2180704898" sldId="277"/>
            <ac:picMk id="7" creationId="{4A15ED6F-7940-E801-9EB6-B72C009226F9}"/>
          </ac:picMkLst>
        </pc:picChg>
        <pc:cxnChg chg="mod">
          <ac:chgData name="Will Nourse" userId="cf5c4e54-602e-4617-8d54-3e27f39b3c92" providerId="ADAL" clId="{F3273ABF-EB60-4ABD-967C-F187ECC007B3}" dt="2026-04-02T21:22:23.330" v="542" actId="14861"/>
          <ac:cxnSpMkLst>
            <pc:docMk/>
            <pc:sldMk cId="2180704898" sldId="277"/>
            <ac:cxnSpMk id="9" creationId="{8119AC2D-D3AC-ABFD-BEFD-28D75EAE89C0}"/>
          </ac:cxnSpMkLst>
        </pc:cxnChg>
      </pc:sldChg>
      <pc:sldChg chg="addSp delSp modSp mod setBg">
        <pc:chgData name="Will Nourse" userId="cf5c4e54-602e-4617-8d54-3e27f39b3c92" providerId="ADAL" clId="{F3273ABF-EB60-4ABD-967C-F187ECC007B3}" dt="2026-04-27T16:01:43.455" v="1738"/>
        <pc:sldMkLst>
          <pc:docMk/>
          <pc:sldMk cId="3369713510" sldId="281"/>
        </pc:sldMkLst>
        <pc:spChg chg="mod">
          <ac:chgData name="Will Nourse" userId="cf5c4e54-602e-4617-8d54-3e27f39b3c92" providerId="ADAL" clId="{F3273ABF-EB60-4ABD-967C-F187ECC007B3}" dt="2026-04-02T21:26:09.461" v="644" actId="14838"/>
          <ac:spMkLst>
            <pc:docMk/>
            <pc:sldMk cId="3369713510" sldId="281"/>
            <ac:spMk id="3" creationId="{C8B86A4A-33E5-1866-C2B5-6056795B43C7}"/>
          </ac:spMkLst>
        </pc:spChg>
        <pc:spChg chg="mod">
          <ac:chgData name="Will Nourse" userId="cf5c4e54-602e-4617-8d54-3e27f39b3c92" providerId="ADAL" clId="{F3273ABF-EB60-4ABD-967C-F187ECC007B3}" dt="2026-04-02T21:26:09.461" v="644" actId="14838"/>
          <ac:spMkLst>
            <pc:docMk/>
            <pc:sldMk cId="3369713510" sldId="281"/>
            <ac:spMk id="4" creationId="{0ABB3B76-A242-4811-8ACF-30C96A7E5EA5}"/>
          </ac:spMkLst>
        </pc:spChg>
        <pc:spChg chg="mod">
          <ac:chgData name="Will Nourse" userId="cf5c4e54-602e-4617-8d54-3e27f39b3c92" providerId="ADAL" clId="{F3273ABF-EB60-4ABD-967C-F187ECC007B3}" dt="2026-04-02T21:26:09.461" v="644" actId="14838"/>
          <ac:spMkLst>
            <pc:docMk/>
            <pc:sldMk cId="3369713510" sldId="281"/>
            <ac:spMk id="10" creationId="{36E5192D-44C8-4E05-B0CB-9027DEA2B358}"/>
          </ac:spMkLst>
        </pc:spChg>
        <pc:picChg chg="del mod">
          <ac:chgData name="Will Nourse" userId="cf5c4e54-602e-4617-8d54-3e27f39b3c92" providerId="ADAL" clId="{F3273ABF-EB60-4ABD-967C-F187ECC007B3}" dt="2026-04-27T16:01:43.125" v="1737" actId="478"/>
          <ac:picMkLst>
            <pc:docMk/>
            <pc:sldMk cId="3369713510" sldId="281"/>
            <ac:picMk id="2" creationId="{C7D0E04E-3776-16F7-C94B-ED0FDCC33438}"/>
          </ac:picMkLst>
        </pc:picChg>
        <pc:picChg chg="add mod">
          <ac:chgData name="Will Nourse" userId="cf5c4e54-602e-4617-8d54-3e27f39b3c92" providerId="ADAL" clId="{F3273ABF-EB60-4ABD-967C-F187ECC007B3}" dt="2026-04-27T16:01:43.455" v="1738"/>
          <ac:picMkLst>
            <pc:docMk/>
            <pc:sldMk cId="3369713510" sldId="281"/>
            <ac:picMk id="6" creationId="{0ACA80B3-C020-5ABE-D700-55C3382FFFFA}"/>
          </ac:picMkLst>
        </pc:picChg>
        <pc:picChg chg="mod">
          <ac:chgData name="Will Nourse" userId="cf5c4e54-602e-4617-8d54-3e27f39b3c92" providerId="ADAL" clId="{F3273ABF-EB60-4ABD-967C-F187ECC007B3}" dt="2026-04-02T21:26:03.505" v="640" actId="14861"/>
          <ac:picMkLst>
            <pc:docMk/>
            <pc:sldMk cId="3369713510" sldId="281"/>
            <ac:picMk id="12" creationId="{E8814A3F-5D42-490B-9B7A-DE96B5E83BBF}"/>
          </ac:picMkLst>
        </pc:picChg>
        <pc:cxnChg chg="mod">
          <ac:chgData name="Will Nourse" userId="cf5c4e54-602e-4617-8d54-3e27f39b3c92" providerId="ADAL" clId="{F3273ABF-EB60-4ABD-967C-F187ECC007B3}" dt="2026-04-02T21:26:03.505" v="640" actId="14861"/>
          <ac:cxnSpMkLst>
            <pc:docMk/>
            <pc:sldMk cId="3369713510" sldId="281"/>
            <ac:cxnSpMk id="5" creationId="{97A87FC0-8737-193D-E9EA-853F95D39D93}"/>
          </ac:cxnSpMkLst>
        </pc:cxnChg>
      </pc:sldChg>
      <pc:sldChg chg="addSp delSp modSp mod setBg">
        <pc:chgData name="Will Nourse" userId="cf5c4e54-602e-4617-8d54-3e27f39b3c92" providerId="ADAL" clId="{F3273ABF-EB60-4ABD-967C-F187ECC007B3}" dt="2026-04-27T16:02:01.773" v="1748"/>
        <pc:sldMkLst>
          <pc:docMk/>
          <pc:sldMk cId="2373319490" sldId="282"/>
        </pc:sldMkLst>
        <pc:spChg chg="mod">
          <ac:chgData name="Will Nourse" userId="cf5c4e54-602e-4617-8d54-3e27f39b3c92" providerId="ADAL" clId="{F3273ABF-EB60-4ABD-967C-F187ECC007B3}" dt="2026-04-02T21:27:36.295" v="684" actId="14838"/>
          <ac:spMkLst>
            <pc:docMk/>
            <pc:sldMk cId="2373319490" sldId="282"/>
            <ac:spMk id="7" creationId="{139DA19E-02FE-4B7F-8244-2169072D08BD}"/>
          </ac:spMkLst>
        </pc:spChg>
        <pc:spChg chg="mod">
          <ac:chgData name="Will Nourse" userId="cf5c4e54-602e-4617-8d54-3e27f39b3c92" providerId="ADAL" clId="{F3273ABF-EB60-4ABD-967C-F187ECC007B3}" dt="2026-04-02T21:27:36.295" v="684" actId="14838"/>
          <ac:spMkLst>
            <pc:docMk/>
            <pc:sldMk cId="2373319490" sldId="282"/>
            <ac:spMk id="10" creationId="{89D68385-7FAC-412F-A1E4-5DB0FB47D2F2}"/>
          </ac:spMkLst>
        </pc:spChg>
        <pc:spChg chg="mod">
          <ac:chgData name="Will Nourse" userId="cf5c4e54-602e-4617-8d54-3e27f39b3c92" providerId="ADAL" clId="{F3273ABF-EB60-4ABD-967C-F187ECC007B3}" dt="2026-04-02T21:27:36.295" v="684" actId="14838"/>
          <ac:spMkLst>
            <pc:docMk/>
            <pc:sldMk cId="2373319490" sldId="282"/>
            <ac:spMk id="11" creationId="{A2883163-4FE7-445C-8EE9-059012785D84}"/>
          </ac:spMkLst>
        </pc:spChg>
        <pc:spChg chg="mod">
          <ac:chgData name="Will Nourse" userId="cf5c4e54-602e-4617-8d54-3e27f39b3c92" providerId="ADAL" clId="{F3273ABF-EB60-4ABD-967C-F187ECC007B3}" dt="2026-04-02T21:27:36.295" v="684" actId="14838"/>
          <ac:spMkLst>
            <pc:docMk/>
            <pc:sldMk cId="2373319490" sldId="282"/>
            <ac:spMk id="12" creationId="{6E3B1E55-D1AC-498B-A00C-3158E0E603E7}"/>
          </ac:spMkLst>
        </pc:spChg>
        <pc:spChg chg="mod">
          <ac:chgData name="Will Nourse" userId="cf5c4e54-602e-4617-8d54-3e27f39b3c92" providerId="ADAL" clId="{F3273ABF-EB60-4ABD-967C-F187ECC007B3}" dt="2026-04-02T21:27:36.295" v="684" actId="14838"/>
          <ac:spMkLst>
            <pc:docMk/>
            <pc:sldMk cId="2373319490" sldId="282"/>
            <ac:spMk id="13" creationId="{E6FA7A57-F960-4FE1-8C1D-DEDE6F30E186}"/>
          </ac:spMkLst>
        </pc:spChg>
        <pc:spChg chg="mod">
          <ac:chgData name="Will Nourse" userId="cf5c4e54-602e-4617-8d54-3e27f39b3c92" providerId="ADAL" clId="{F3273ABF-EB60-4ABD-967C-F187ECC007B3}" dt="2026-04-02T21:27:36.295" v="684" actId="14838"/>
          <ac:spMkLst>
            <pc:docMk/>
            <pc:sldMk cId="2373319490" sldId="282"/>
            <ac:spMk id="14" creationId="{86065E45-C361-7ED6-BB5A-ADCA810FF083}"/>
          </ac:spMkLst>
        </pc:spChg>
        <pc:picChg chg="add mod">
          <ac:chgData name="Will Nourse" userId="cf5c4e54-602e-4617-8d54-3e27f39b3c92" providerId="ADAL" clId="{F3273ABF-EB60-4ABD-967C-F187ECC007B3}" dt="2026-04-27T16:02:01.773" v="1748"/>
          <ac:picMkLst>
            <pc:docMk/>
            <pc:sldMk cId="2373319490" sldId="282"/>
            <ac:picMk id="2" creationId="{E52ABD26-53F5-91AE-7E5A-D8612E861481}"/>
          </ac:picMkLst>
        </pc:picChg>
        <pc:picChg chg="mod">
          <ac:chgData name="Will Nourse" userId="cf5c4e54-602e-4617-8d54-3e27f39b3c92" providerId="ADAL" clId="{F3273ABF-EB60-4ABD-967C-F187ECC007B3}" dt="2026-04-02T21:27:29.745" v="680" actId="14861"/>
          <ac:picMkLst>
            <pc:docMk/>
            <pc:sldMk cId="2373319490" sldId="282"/>
            <ac:picMk id="4" creationId="{C62F53AB-BBAF-581F-E795-CC32609B1B00}"/>
          </ac:picMkLst>
        </pc:picChg>
        <pc:picChg chg="del mod">
          <ac:chgData name="Will Nourse" userId="cf5c4e54-602e-4617-8d54-3e27f39b3c92" providerId="ADAL" clId="{F3273ABF-EB60-4ABD-967C-F187ECC007B3}" dt="2026-04-27T16:02:01.329" v="1747" actId="478"/>
          <ac:picMkLst>
            <pc:docMk/>
            <pc:sldMk cId="2373319490" sldId="282"/>
            <ac:picMk id="6" creationId="{7B5A25F5-BC73-A3C6-E9F4-253899812FD2}"/>
          </ac:picMkLst>
        </pc:picChg>
        <pc:picChg chg="mod">
          <ac:chgData name="Will Nourse" userId="cf5c4e54-602e-4617-8d54-3e27f39b3c92" providerId="ADAL" clId="{F3273ABF-EB60-4ABD-967C-F187ECC007B3}" dt="2026-04-02T21:27:29.745" v="680" actId="14861"/>
          <ac:picMkLst>
            <pc:docMk/>
            <pc:sldMk cId="2373319490" sldId="282"/>
            <ac:picMk id="8" creationId="{5114B52B-E3CC-BF46-28E0-BDC56A41818C}"/>
          </ac:picMkLst>
        </pc:picChg>
        <pc:picChg chg="mod">
          <ac:chgData name="Will Nourse" userId="cf5c4e54-602e-4617-8d54-3e27f39b3c92" providerId="ADAL" clId="{F3273ABF-EB60-4ABD-967C-F187ECC007B3}" dt="2026-04-02T21:27:29.745" v="680" actId="14861"/>
          <ac:picMkLst>
            <pc:docMk/>
            <pc:sldMk cId="2373319490" sldId="282"/>
            <ac:picMk id="9" creationId="{034608EC-4B26-A66B-2FC5-B87398DD06F5}"/>
          </ac:picMkLst>
        </pc:picChg>
      </pc:sldChg>
      <pc:sldChg chg="addSp delSp modSp mod setBg">
        <pc:chgData name="Will Nourse" userId="cf5c4e54-602e-4617-8d54-3e27f39b3c92" providerId="ADAL" clId="{F3273ABF-EB60-4ABD-967C-F187ECC007B3}" dt="2026-04-27T16:02:10.254" v="1750"/>
        <pc:sldMkLst>
          <pc:docMk/>
          <pc:sldMk cId="3184349038" sldId="283"/>
        </pc:sldMkLst>
        <pc:spChg chg="mod">
          <ac:chgData name="Will Nourse" userId="cf5c4e54-602e-4617-8d54-3e27f39b3c92" providerId="ADAL" clId="{F3273ABF-EB60-4ABD-967C-F187ECC007B3}" dt="2026-04-02T23:29:16.736" v="1401" actId="14861"/>
          <ac:spMkLst>
            <pc:docMk/>
            <pc:sldMk cId="3184349038" sldId="283"/>
            <ac:spMk id="6" creationId="{DA7A0E7A-A008-5A77-0F72-004D07738E97}"/>
          </ac:spMkLst>
        </pc:spChg>
        <pc:spChg chg="mod">
          <ac:chgData name="Will Nourse" userId="cf5c4e54-602e-4617-8d54-3e27f39b3c92" providerId="ADAL" clId="{F3273ABF-EB60-4ABD-967C-F187ECC007B3}" dt="2026-04-02T21:27:55.457" v="692" actId="14838"/>
          <ac:spMkLst>
            <pc:docMk/>
            <pc:sldMk cId="3184349038" sldId="283"/>
            <ac:spMk id="7" creationId="{139DA19E-02FE-4B7F-8244-2169072D08BD}"/>
          </ac:spMkLst>
        </pc:spChg>
        <pc:spChg chg="mod">
          <ac:chgData name="Will Nourse" userId="cf5c4e54-602e-4617-8d54-3e27f39b3c92" providerId="ADAL" clId="{F3273ABF-EB60-4ABD-967C-F187ECC007B3}" dt="2026-04-02T21:27:55.457" v="692" actId="14838"/>
          <ac:spMkLst>
            <pc:docMk/>
            <pc:sldMk cId="3184349038" sldId="283"/>
            <ac:spMk id="9" creationId="{DBCEC07D-AE6D-D3CE-11A9-B98461A784C7}"/>
          </ac:spMkLst>
        </pc:spChg>
        <pc:spChg chg="mod">
          <ac:chgData name="Will Nourse" userId="cf5c4e54-602e-4617-8d54-3e27f39b3c92" providerId="ADAL" clId="{F3273ABF-EB60-4ABD-967C-F187ECC007B3}" dt="2026-04-02T23:29:47.082" v="1402" actId="122"/>
          <ac:spMkLst>
            <pc:docMk/>
            <pc:sldMk cId="3184349038" sldId="283"/>
            <ac:spMk id="10" creationId="{FC48C20D-FF09-A314-68D9-EFE77271A96C}"/>
          </ac:spMkLst>
        </pc:spChg>
        <pc:spChg chg="mod">
          <ac:chgData name="Will Nourse" userId="cf5c4e54-602e-4617-8d54-3e27f39b3c92" providerId="ADAL" clId="{F3273ABF-EB60-4ABD-967C-F187ECC007B3}" dt="2026-04-02T21:27:55.457" v="692" actId="14838"/>
          <ac:spMkLst>
            <pc:docMk/>
            <pc:sldMk cId="3184349038" sldId="283"/>
            <ac:spMk id="11" creationId="{A2883163-4FE7-445C-8EE9-059012785D84}"/>
          </ac:spMkLst>
        </pc:spChg>
        <pc:spChg chg="mod">
          <ac:chgData name="Will Nourse" userId="cf5c4e54-602e-4617-8d54-3e27f39b3c92" providerId="ADAL" clId="{F3273ABF-EB60-4ABD-967C-F187ECC007B3}" dt="2026-04-02T21:27:55.457" v="692" actId="14838"/>
          <ac:spMkLst>
            <pc:docMk/>
            <pc:sldMk cId="3184349038" sldId="283"/>
            <ac:spMk id="12" creationId="{6E3B1E55-D1AC-498B-A00C-3158E0E603E7}"/>
          </ac:spMkLst>
        </pc:spChg>
        <pc:spChg chg="mod">
          <ac:chgData name="Will Nourse" userId="cf5c4e54-602e-4617-8d54-3e27f39b3c92" providerId="ADAL" clId="{F3273ABF-EB60-4ABD-967C-F187ECC007B3}" dt="2026-04-02T21:27:55.457" v="692" actId="14838"/>
          <ac:spMkLst>
            <pc:docMk/>
            <pc:sldMk cId="3184349038" sldId="283"/>
            <ac:spMk id="15" creationId="{C80901F5-3717-453A-A77F-88407BAB2E46}"/>
          </ac:spMkLst>
        </pc:spChg>
        <pc:spChg chg="mod">
          <ac:chgData name="Will Nourse" userId="cf5c4e54-602e-4617-8d54-3e27f39b3c92" providerId="ADAL" clId="{F3273ABF-EB60-4ABD-967C-F187ECC007B3}" dt="2026-04-02T21:27:55.457" v="692" actId="14838"/>
          <ac:spMkLst>
            <pc:docMk/>
            <pc:sldMk cId="3184349038" sldId="283"/>
            <ac:spMk id="16" creationId="{08821023-46F0-4B41-9DEF-8F9D1D75C11F}"/>
          </ac:spMkLst>
        </pc:spChg>
        <pc:spChg chg="mod">
          <ac:chgData name="Will Nourse" userId="cf5c4e54-602e-4617-8d54-3e27f39b3c92" providerId="ADAL" clId="{F3273ABF-EB60-4ABD-967C-F187ECC007B3}" dt="2026-04-02T23:29:16.736" v="1401" actId="14861"/>
          <ac:spMkLst>
            <pc:docMk/>
            <pc:sldMk cId="3184349038" sldId="283"/>
            <ac:spMk id="18" creationId="{ABC4B093-FF99-4EE7-8153-30160A05E38C}"/>
          </ac:spMkLst>
        </pc:spChg>
        <pc:spChg chg="mod">
          <ac:chgData name="Will Nourse" userId="cf5c4e54-602e-4617-8d54-3e27f39b3c92" providerId="ADAL" clId="{F3273ABF-EB60-4ABD-967C-F187ECC007B3}" dt="2026-04-02T23:29:47.082" v="1402" actId="122"/>
          <ac:spMkLst>
            <pc:docMk/>
            <pc:sldMk cId="3184349038" sldId="283"/>
            <ac:spMk id="23" creationId="{A4BF2746-CD30-8615-5C89-8133952475D2}"/>
          </ac:spMkLst>
        </pc:spChg>
        <pc:picChg chg="add mod">
          <ac:chgData name="Will Nourse" userId="cf5c4e54-602e-4617-8d54-3e27f39b3c92" providerId="ADAL" clId="{F3273ABF-EB60-4ABD-967C-F187ECC007B3}" dt="2026-04-27T16:02:10.254" v="1750"/>
          <ac:picMkLst>
            <pc:docMk/>
            <pc:sldMk cId="3184349038" sldId="283"/>
            <ac:picMk id="2" creationId="{9EC45D53-52FE-B99F-1359-DF285EC006E4}"/>
          </ac:picMkLst>
        </pc:picChg>
        <pc:picChg chg="del">
          <ac:chgData name="Will Nourse" userId="cf5c4e54-602e-4617-8d54-3e27f39b3c92" providerId="ADAL" clId="{F3273ABF-EB60-4ABD-967C-F187ECC007B3}" dt="2026-04-27T16:02:09.923" v="1749" actId="478"/>
          <ac:picMkLst>
            <pc:docMk/>
            <pc:sldMk cId="3184349038" sldId="283"/>
            <ac:picMk id="3" creationId="{31078F26-AC6A-14A1-89FD-EA3CCEC921DB}"/>
          </ac:picMkLst>
        </pc:picChg>
        <pc:picChg chg="mod">
          <ac:chgData name="Will Nourse" userId="cf5c4e54-602e-4617-8d54-3e27f39b3c92" providerId="ADAL" clId="{F3273ABF-EB60-4ABD-967C-F187ECC007B3}" dt="2026-04-02T19:48:11.542" v="378" actId="1076"/>
          <ac:picMkLst>
            <pc:docMk/>
            <pc:sldMk cId="3184349038" sldId="283"/>
            <ac:picMk id="4" creationId="{860A4A20-3362-207B-4360-D452373DA4C5}"/>
          </ac:picMkLst>
        </pc:picChg>
      </pc:sldChg>
      <pc:sldChg chg="addSp delSp modSp mod">
        <pc:chgData name="Will Nourse" userId="cf5c4e54-602e-4617-8d54-3e27f39b3c92" providerId="ADAL" clId="{F3273ABF-EB60-4ABD-967C-F187ECC007B3}" dt="2026-04-27T15:59:54.345" v="1697"/>
        <pc:sldMkLst>
          <pc:docMk/>
          <pc:sldMk cId="1975097026" sldId="284"/>
        </pc:sldMkLst>
        <pc:spChg chg="mod">
          <ac:chgData name="Will Nourse" userId="cf5c4e54-602e-4617-8d54-3e27f39b3c92" providerId="ADAL" clId="{F3273ABF-EB60-4ABD-967C-F187ECC007B3}" dt="2026-04-02T21:19:48.200" v="482" actId="14838"/>
          <ac:spMkLst>
            <pc:docMk/>
            <pc:sldMk cId="1975097026" sldId="284"/>
            <ac:spMk id="13" creationId="{300D3CAA-4D47-5CEF-4B2A-C59B36C01236}"/>
          </ac:spMkLst>
        </pc:spChg>
        <pc:spChg chg="mod">
          <ac:chgData name="Will Nourse" userId="cf5c4e54-602e-4617-8d54-3e27f39b3c92" providerId="ADAL" clId="{F3273ABF-EB60-4ABD-967C-F187ECC007B3}" dt="2026-04-02T21:19:48.200" v="482" actId="14838"/>
          <ac:spMkLst>
            <pc:docMk/>
            <pc:sldMk cId="1975097026" sldId="284"/>
            <ac:spMk id="19" creationId="{BAC2EDB0-813E-B378-1DF8-4B1CC826FE28}"/>
          </ac:spMkLst>
        </pc:spChg>
        <pc:grpChg chg="add mod">
          <ac:chgData name="Will Nourse" userId="cf5c4e54-602e-4617-8d54-3e27f39b3c92" providerId="ADAL" clId="{F3273ABF-EB60-4ABD-967C-F187ECC007B3}" dt="2026-04-02T21:20:04.889" v="486" actId="14861"/>
          <ac:grpSpMkLst>
            <pc:docMk/>
            <pc:sldMk cId="1975097026" sldId="284"/>
            <ac:grpSpMk id="6" creationId="{4D96ED1E-15F2-6D17-E83C-24DAEFF7EEBB}"/>
          </ac:grpSpMkLst>
        </pc:grpChg>
        <pc:picChg chg="del mod">
          <ac:chgData name="Will Nourse" userId="cf5c4e54-602e-4617-8d54-3e27f39b3c92" providerId="ADAL" clId="{F3273ABF-EB60-4ABD-967C-F187ECC007B3}" dt="2026-04-27T15:59:54.075" v="1696" actId="478"/>
          <ac:picMkLst>
            <pc:docMk/>
            <pc:sldMk cId="1975097026" sldId="284"/>
            <ac:picMk id="2" creationId="{CEBBAF79-E10D-4F73-AF2E-0E500E7B837E}"/>
          </ac:picMkLst>
        </pc:picChg>
        <pc:picChg chg="add mod">
          <ac:chgData name="Will Nourse" userId="cf5c4e54-602e-4617-8d54-3e27f39b3c92" providerId="ADAL" clId="{F3273ABF-EB60-4ABD-967C-F187ECC007B3}" dt="2026-04-27T15:59:54.345" v="1697"/>
          <ac:picMkLst>
            <pc:docMk/>
            <pc:sldMk cId="1975097026" sldId="284"/>
            <ac:picMk id="3" creationId="{ADC5DC14-7F23-E69A-7553-1AAE7BAD78FB}"/>
          </ac:picMkLst>
        </pc:picChg>
        <pc:picChg chg="mod">
          <ac:chgData name="Will Nourse" userId="cf5c4e54-602e-4617-8d54-3e27f39b3c92" providerId="ADAL" clId="{F3273ABF-EB60-4ABD-967C-F187ECC007B3}" dt="2026-04-02T21:17:09.813" v="468"/>
          <ac:picMkLst>
            <pc:docMk/>
            <pc:sldMk cId="1975097026" sldId="284"/>
            <ac:picMk id="7" creationId="{727F4E31-DF01-8A2F-F663-D32E3884502D}"/>
          </ac:picMkLst>
        </pc:picChg>
        <pc:picChg chg="mod">
          <ac:chgData name="Will Nourse" userId="cf5c4e54-602e-4617-8d54-3e27f39b3c92" providerId="ADAL" clId="{F3273ABF-EB60-4ABD-967C-F187ECC007B3}" dt="2026-04-02T21:17:09.813" v="468"/>
          <ac:picMkLst>
            <pc:docMk/>
            <pc:sldMk cId="1975097026" sldId="284"/>
            <ac:picMk id="8" creationId="{2832E986-DD55-5613-C607-8660652FCAD3}"/>
          </ac:picMkLst>
        </pc:picChg>
        <pc:cxnChg chg="mod">
          <ac:chgData name="Will Nourse" userId="cf5c4e54-602e-4617-8d54-3e27f39b3c92" providerId="ADAL" clId="{F3273ABF-EB60-4ABD-967C-F187ECC007B3}" dt="2026-04-02T21:20:15.921" v="490" actId="14861"/>
          <ac:cxnSpMkLst>
            <pc:docMk/>
            <pc:sldMk cId="1975097026" sldId="284"/>
            <ac:cxnSpMk id="14" creationId="{76B492BA-B6D0-A150-21E2-AD286380AC14}"/>
          </ac:cxnSpMkLst>
        </pc:cxnChg>
      </pc:sldChg>
      <pc:sldChg chg="addSp delSp modSp mod">
        <pc:chgData name="Will Nourse" userId="cf5c4e54-602e-4617-8d54-3e27f39b3c92" providerId="ADAL" clId="{F3273ABF-EB60-4ABD-967C-F187ECC007B3}" dt="2026-04-27T20:35:52.087" v="1927" actId="1076"/>
        <pc:sldMkLst>
          <pc:docMk/>
          <pc:sldMk cId="3171638618" sldId="285"/>
        </pc:sldMkLst>
        <pc:spChg chg="mod">
          <ac:chgData name="Will Nourse" userId="cf5c4e54-602e-4617-8d54-3e27f39b3c92" providerId="ADAL" clId="{F3273ABF-EB60-4ABD-967C-F187ECC007B3}" dt="2026-04-02T21:20:37.153" v="498" actId="14838"/>
          <ac:spMkLst>
            <pc:docMk/>
            <pc:sldMk cId="3171638618" sldId="285"/>
            <ac:spMk id="2" creationId="{078D6630-AA7D-0E51-961F-4DE179003867}"/>
          </ac:spMkLst>
        </pc:spChg>
        <pc:spChg chg="mod">
          <ac:chgData name="Will Nourse" userId="cf5c4e54-602e-4617-8d54-3e27f39b3c92" providerId="ADAL" clId="{F3273ABF-EB60-4ABD-967C-F187ECC007B3}" dt="2026-04-27T20:35:52.087" v="1927" actId="1076"/>
          <ac:spMkLst>
            <pc:docMk/>
            <pc:sldMk cId="3171638618" sldId="285"/>
            <ac:spMk id="4" creationId="{8EC44612-F26F-4DD5-8A23-78403A08F2BB}"/>
          </ac:spMkLst>
        </pc:spChg>
        <pc:picChg chg="add mod">
          <ac:chgData name="Will Nourse" userId="cf5c4e54-602e-4617-8d54-3e27f39b3c92" providerId="ADAL" clId="{F3273ABF-EB60-4ABD-967C-F187ECC007B3}" dt="2026-04-27T15:59:59.367" v="1699"/>
          <ac:picMkLst>
            <pc:docMk/>
            <pc:sldMk cId="3171638618" sldId="285"/>
            <ac:picMk id="3" creationId="{FBDFFB6F-5A2B-DFE4-3DED-142911248D38}"/>
          </ac:picMkLst>
        </pc:picChg>
        <pc:picChg chg="del mod">
          <ac:chgData name="Will Nourse" userId="cf5c4e54-602e-4617-8d54-3e27f39b3c92" providerId="ADAL" clId="{F3273ABF-EB60-4ABD-967C-F187ECC007B3}" dt="2026-04-27T15:59:58.974" v="1698" actId="478"/>
          <ac:picMkLst>
            <pc:docMk/>
            <pc:sldMk cId="3171638618" sldId="285"/>
            <ac:picMk id="5" creationId="{DE0FA992-FADC-4CF1-A6FA-455BF3C14EB2}"/>
          </ac:picMkLst>
        </pc:picChg>
        <pc:picChg chg="mod">
          <ac:chgData name="Will Nourse" userId="cf5c4e54-602e-4617-8d54-3e27f39b3c92" providerId="ADAL" clId="{F3273ABF-EB60-4ABD-967C-F187ECC007B3}" dt="2026-04-02T21:20:29.324" v="494" actId="14861"/>
          <ac:picMkLst>
            <pc:docMk/>
            <pc:sldMk cId="3171638618" sldId="285"/>
            <ac:picMk id="10" creationId="{5A2D13A6-A936-478F-890A-9F043BF7C4BC}"/>
          </ac:picMkLst>
        </pc:picChg>
        <pc:cxnChg chg="mod">
          <ac:chgData name="Will Nourse" userId="cf5c4e54-602e-4617-8d54-3e27f39b3c92" providerId="ADAL" clId="{F3273ABF-EB60-4ABD-967C-F187ECC007B3}" dt="2026-04-02T21:20:29.324" v="494" actId="14861"/>
          <ac:cxnSpMkLst>
            <pc:docMk/>
            <pc:sldMk cId="3171638618" sldId="285"/>
            <ac:cxnSpMk id="6" creationId="{BE08A08D-0C1F-E06C-8E9F-4308B72CCC56}"/>
          </ac:cxnSpMkLst>
        </pc:cxnChg>
      </pc:sldChg>
      <pc:sldChg chg="addSp delSp modSp mod setBg">
        <pc:chgData name="Will Nourse" userId="cf5c4e54-602e-4617-8d54-3e27f39b3c92" providerId="ADAL" clId="{F3273ABF-EB60-4ABD-967C-F187ECC007B3}" dt="2026-04-27T16:00:12.285" v="1705"/>
        <pc:sldMkLst>
          <pc:docMk/>
          <pc:sldMk cId="1371026724" sldId="287"/>
        </pc:sldMkLst>
        <pc:spChg chg="mod">
          <ac:chgData name="Will Nourse" userId="cf5c4e54-602e-4617-8d54-3e27f39b3c92" providerId="ADAL" clId="{F3273ABF-EB60-4ABD-967C-F187ECC007B3}" dt="2026-04-02T21:21:40.792" v="522" actId="14838"/>
          <ac:spMkLst>
            <pc:docMk/>
            <pc:sldMk cId="1371026724" sldId="287"/>
            <ac:spMk id="3" creationId="{F20129A1-84E1-0944-64BB-6C29485F7DB4}"/>
          </ac:spMkLst>
        </pc:spChg>
        <pc:spChg chg="mod">
          <ac:chgData name="Will Nourse" userId="cf5c4e54-602e-4617-8d54-3e27f39b3c92" providerId="ADAL" clId="{F3273ABF-EB60-4ABD-967C-F187ECC007B3}" dt="2026-04-02T21:21:40.792" v="522" actId="14838"/>
          <ac:spMkLst>
            <pc:docMk/>
            <pc:sldMk cId="1371026724" sldId="287"/>
            <ac:spMk id="5" creationId="{EB8BBECD-50BB-1A53-71F6-DFE75C2C69F1}"/>
          </ac:spMkLst>
        </pc:spChg>
        <pc:spChg chg="add mod">
          <ac:chgData name="Will Nourse" userId="cf5c4e54-602e-4617-8d54-3e27f39b3c92" providerId="ADAL" clId="{F3273ABF-EB60-4ABD-967C-F187ECC007B3}" dt="2026-04-02T23:23:20.029" v="1362"/>
          <ac:spMkLst>
            <pc:docMk/>
            <pc:sldMk cId="1371026724" sldId="287"/>
            <ac:spMk id="6" creationId="{EBDCDA29-59A3-4908-8B81-6EF508B2D2CF}"/>
          </ac:spMkLst>
        </pc:spChg>
        <pc:picChg chg="del mod">
          <ac:chgData name="Will Nourse" userId="cf5c4e54-602e-4617-8d54-3e27f39b3c92" providerId="ADAL" clId="{F3273ABF-EB60-4ABD-967C-F187ECC007B3}" dt="2026-04-27T16:00:11.881" v="1704" actId="478"/>
          <ac:picMkLst>
            <pc:docMk/>
            <pc:sldMk cId="1371026724" sldId="287"/>
            <ac:picMk id="2" creationId="{D7434387-319E-262B-9555-D472CBA32DBD}"/>
          </ac:picMkLst>
        </pc:picChg>
        <pc:picChg chg="add mod">
          <ac:chgData name="Will Nourse" userId="cf5c4e54-602e-4617-8d54-3e27f39b3c92" providerId="ADAL" clId="{F3273ABF-EB60-4ABD-967C-F187ECC007B3}" dt="2026-04-27T16:00:12.285" v="1705"/>
          <ac:picMkLst>
            <pc:docMk/>
            <pc:sldMk cId="1371026724" sldId="287"/>
            <ac:picMk id="7" creationId="{65C711C6-E787-B08F-E16E-1278411FE67A}"/>
          </ac:picMkLst>
        </pc:picChg>
        <pc:picChg chg="mod">
          <ac:chgData name="Will Nourse" userId="cf5c4e54-602e-4617-8d54-3e27f39b3c92" providerId="ADAL" clId="{F3273ABF-EB60-4ABD-967C-F187ECC007B3}" dt="2026-04-02T21:21:34.164" v="518" actId="14861"/>
          <ac:picMkLst>
            <pc:docMk/>
            <pc:sldMk cId="1371026724" sldId="287"/>
            <ac:picMk id="15" creationId="{34F5668D-48C7-23B7-8E77-AD6E5D1AAC2A}"/>
          </ac:picMkLst>
        </pc:picChg>
        <pc:cxnChg chg="mod">
          <ac:chgData name="Will Nourse" userId="cf5c4e54-602e-4617-8d54-3e27f39b3c92" providerId="ADAL" clId="{F3273ABF-EB60-4ABD-967C-F187ECC007B3}" dt="2026-04-02T21:21:34.164" v="518" actId="14861"/>
          <ac:cxnSpMkLst>
            <pc:docMk/>
            <pc:sldMk cId="1371026724" sldId="287"/>
            <ac:cxnSpMk id="4" creationId="{DAC60F8F-2EA6-7038-4CDB-8B829CD8C1FF}"/>
          </ac:cxnSpMkLst>
        </pc:cxnChg>
      </pc:sldChg>
      <pc:sldChg chg="addSp delSp modSp mod setBg">
        <pc:chgData name="Will Nourse" userId="cf5c4e54-602e-4617-8d54-3e27f39b3c92" providerId="ADAL" clId="{F3273ABF-EB60-4ABD-967C-F187ECC007B3}" dt="2026-04-27T16:00:14.813" v="1707"/>
        <pc:sldMkLst>
          <pc:docMk/>
          <pc:sldMk cId="3881562160" sldId="288"/>
        </pc:sldMkLst>
        <pc:spChg chg="mod">
          <ac:chgData name="Will Nourse" userId="cf5c4e54-602e-4617-8d54-3e27f39b3c92" providerId="ADAL" clId="{F3273ABF-EB60-4ABD-967C-F187ECC007B3}" dt="2026-04-02T21:21:56.958" v="530" actId="14838"/>
          <ac:spMkLst>
            <pc:docMk/>
            <pc:sldMk cId="3881562160" sldId="288"/>
            <ac:spMk id="2" creationId="{03424E3C-D343-4202-1D34-D48EEC820C35}"/>
          </ac:spMkLst>
        </pc:spChg>
        <pc:spChg chg="mod">
          <ac:chgData name="Will Nourse" userId="cf5c4e54-602e-4617-8d54-3e27f39b3c92" providerId="ADAL" clId="{F3273ABF-EB60-4ABD-967C-F187ECC007B3}" dt="2026-04-02T21:21:56.958" v="530" actId="14838"/>
          <ac:spMkLst>
            <pc:docMk/>
            <pc:sldMk cId="3881562160" sldId="288"/>
            <ac:spMk id="7" creationId="{DE6E5EBE-1624-CD02-4E54-CB920136FE36}"/>
          </ac:spMkLst>
        </pc:spChg>
        <pc:spChg chg="mod">
          <ac:chgData name="Will Nourse" userId="cf5c4e54-602e-4617-8d54-3e27f39b3c92" providerId="ADAL" clId="{F3273ABF-EB60-4ABD-967C-F187ECC007B3}" dt="2026-04-02T21:21:56.958" v="530" actId="14838"/>
          <ac:spMkLst>
            <pc:docMk/>
            <pc:sldMk cId="3881562160" sldId="288"/>
            <ac:spMk id="9" creationId="{A1C32EAD-5629-C0BF-0686-DD04889D792A}"/>
          </ac:spMkLst>
        </pc:spChg>
        <pc:spChg chg="mod">
          <ac:chgData name="Will Nourse" userId="cf5c4e54-602e-4617-8d54-3e27f39b3c92" providerId="ADAL" clId="{F3273ABF-EB60-4ABD-967C-F187ECC007B3}" dt="2026-04-02T21:21:56.958" v="530" actId="14838"/>
          <ac:spMkLst>
            <pc:docMk/>
            <pc:sldMk cId="3881562160" sldId="288"/>
            <ac:spMk id="10" creationId="{FE39D355-0E0C-6A3A-C4C9-5600679612B3}"/>
          </ac:spMkLst>
        </pc:spChg>
        <pc:spChg chg="mod">
          <ac:chgData name="Will Nourse" userId="cf5c4e54-602e-4617-8d54-3e27f39b3c92" providerId="ADAL" clId="{F3273ABF-EB60-4ABD-967C-F187ECC007B3}" dt="2026-04-02T21:21:56.958" v="530" actId="14838"/>
          <ac:spMkLst>
            <pc:docMk/>
            <pc:sldMk cId="3881562160" sldId="288"/>
            <ac:spMk id="17" creationId="{81345B24-B5E7-4F36-0CEA-01EE61FBB376}"/>
          </ac:spMkLst>
        </pc:spChg>
        <pc:spChg chg="mod">
          <ac:chgData name="Will Nourse" userId="cf5c4e54-602e-4617-8d54-3e27f39b3c92" providerId="ADAL" clId="{F3273ABF-EB60-4ABD-967C-F187ECC007B3}" dt="2026-04-02T21:21:56.958" v="530" actId="14838"/>
          <ac:spMkLst>
            <pc:docMk/>
            <pc:sldMk cId="3881562160" sldId="288"/>
            <ac:spMk id="24" creationId="{9869E4F9-C7DC-4EDD-BFCF-7D630222D5E9}"/>
          </ac:spMkLst>
        </pc:spChg>
        <pc:picChg chg="del mod">
          <ac:chgData name="Will Nourse" userId="cf5c4e54-602e-4617-8d54-3e27f39b3c92" providerId="ADAL" clId="{F3273ABF-EB60-4ABD-967C-F187ECC007B3}" dt="2026-04-27T16:00:14.473" v="1706" actId="478"/>
          <ac:picMkLst>
            <pc:docMk/>
            <pc:sldMk cId="3881562160" sldId="288"/>
            <ac:picMk id="3" creationId="{8AEA31FB-2E88-ADD2-8768-0249607CAA5F}"/>
          </ac:picMkLst>
        </pc:picChg>
        <pc:picChg chg="add mod">
          <ac:chgData name="Will Nourse" userId="cf5c4e54-602e-4617-8d54-3e27f39b3c92" providerId="ADAL" clId="{F3273ABF-EB60-4ABD-967C-F187ECC007B3}" dt="2026-04-27T16:00:14.813" v="1707"/>
          <ac:picMkLst>
            <pc:docMk/>
            <pc:sldMk cId="3881562160" sldId="288"/>
            <ac:picMk id="4" creationId="{3C42068A-22AE-0AC2-2E6B-616D4E5B8FAC}"/>
          </ac:picMkLst>
        </pc:picChg>
        <pc:picChg chg="mod">
          <ac:chgData name="Will Nourse" userId="cf5c4e54-602e-4617-8d54-3e27f39b3c92" providerId="ADAL" clId="{F3273ABF-EB60-4ABD-967C-F187ECC007B3}" dt="2026-04-02T21:21:56.958" v="530" actId="14838"/>
          <ac:picMkLst>
            <pc:docMk/>
            <pc:sldMk cId="3881562160" sldId="288"/>
            <ac:picMk id="5" creationId="{968BBFDD-E957-1A16-2CC9-F47C77517E19}"/>
          </ac:picMkLst>
        </pc:picChg>
        <pc:picChg chg="mod">
          <ac:chgData name="Will Nourse" userId="cf5c4e54-602e-4617-8d54-3e27f39b3c92" providerId="ADAL" clId="{F3273ABF-EB60-4ABD-967C-F187ECC007B3}" dt="2026-04-02T21:21:56.958" v="530" actId="14838"/>
          <ac:picMkLst>
            <pc:docMk/>
            <pc:sldMk cId="3881562160" sldId="288"/>
            <ac:picMk id="6" creationId="{B3270CC7-95A5-A2D8-8172-DC345F6DE17D}"/>
          </ac:picMkLst>
        </pc:picChg>
        <pc:picChg chg="mod">
          <ac:chgData name="Will Nourse" userId="cf5c4e54-602e-4617-8d54-3e27f39b3c92" providerId="ADAL" clId="{F3273ABF-EB60-4ABD-967C-F187ECC007B3}" dt="2026-04-02T21:21:56.958" v="530" actId="14838"/>
          <ac:picMkLst>
            <pc:docMk/>
            <pc:sldMk cId="3881562160" sldId="288"/>
            <ac:picMk id="13" creationId="{C6A54053-37DB-5C69-544E-5778A18D4C9F}"/>
          </ac:picMkLst>
        </pc:picChg>
      </pc:sldChg>
      <pc:sldChg chg="addSp delSp modSp mod setBg">
        <pc:chgData name="Will Nourse" userId="cf5c4e54-602e-4617-8d54-3e27f39b3c92" providerId="ADAL" clId="{F3273ABF-EB60-4ABD-967C-F187ECC007B3}" dt="2026-04-27T16:01:31.807" v="1734"/>
        <pc:sldMkLst>
          <pc:docMk/>
          <pc:sldMk cId="2967658022" sldId="289"/>
        </pc:sldMkLst>
        <pc:spChg chg="mod">
          <ac:chgData name="Will Nourse" userId="cf5c4e54-602e-4617-8d54-3e27f39b3c92" providerId="ADAL" clId="{F3273ABF-EB60-4ABD-967C-F187ECC007B3}" dt="2026-04-02T21:25:34.186" v="626" actId="14838"/>
          <ac:spMkLst>
            <pc:docMk/>
            <pc:sldMk cId="2967658022" sldId="289"/>
            <ac:spMk id="3" creationId="{2821D999-EFAE-1E37-D19D-B124C92BE0C6}"/>
          </ac:spMkLst>
        </pc:spChg>
        <pc:spChg chg="mod">
          <ac:chgData name="Will Nourse" userId="cf5c4e54-602e-4617-8d54-3e27f39b3c92" providerId="ADAL" clId="{F3273ABF-EB60-4ABD-967C-F187ECC007B3}" dt="2026-04-02T21:25:34.186" v="626" actId="14838"/>
          <ac:spMkLst>
            <pc:docMk/>
            <pc:sldMk cId="2967658022" sldId="289"/>
            <ac:spMk id="12" creationId="{33C28272-E5A1-B9C9-A36B-5070B54B25A0}"/>
          </ac:spMkLst>
        </pc:spChg>
        <pc:spChg chg="mod">
          <ac:chgData name="Will Nourse" userId="cf5c4e54-602e-4617-8d54-3e27f39b3c92" providerId="ADAL" clId="{F3273ABF-EB60-4ABD-967C-F187ECC007B3}" dt="2026-04-02T21:25:34.186" v="626" actId="14838"/>
          <ac:spMkLst>
            <pc:docMk/>
            <pc:sldMk cId="2967658022" sldId="289"/>
            <ac:spMk id="13" creationId="{1FEA8B39-E606-642D-E64B-25824B201ECB}"/>
          </ac:spMkLst>
        </pc:spChg>
        <pc:picChg chg="del mod">
          <ac:chgData name="Will Nourse" userId="cf5c4e54-602e-4617-8d54-3e27f39b3c92" providerId="ADAL" clId="{F3273ABF-EB60-4ABD-967C-F187ECC007B3}" dt="2026-04-27T16:01:31.333" v="1733" actId="478"/>
          <ac:picMkLst>
            <pc:docMk/>
            <pc:sldMk cId="2967658022" sldId="289"/>
            <ac:picMk id="2" creationId="{F290A11B-A79C-914D-7648-B3F55A381F54}"/>
          </ac:picMkLst>
        </pc:picChg>
        <pc:picChg chg="add mod">
          <ac:chgData name="Will Nourse" userId="cf5c4e54-602e-4617-8d54-3e27f39b3c92" providerId="ADAL" clId="{F3273ABF-EB60-4ABD-967C-F187ECC007B3}" dt="2026-04-27T16:01:31.807" v="1734"/>
          <ac:picMkLst>
            <pc:docMk/>
            <pc:sldMk cId="2967658022" sldId="289"/>
            <ac:picMk id="5" creationId="{DD5C4F11-5522-3690-7525-A404D77FA0A4}"/>
          </ac:picMkLst>
        </pc:picChg>
        <pc:picChg chg="mod">
          <ac:chgData name="Will Nourse" userId="cf5c4e54-602e-4617-8d54-3e27f39b3c92" providerId="ADAL" clId="{F3273ABF-EB60-4ABD-967C-F187ECC007B3}" dt="2026-04-02T21:25:25.090" v="622" actId="14861"/>
          <ac:picMkLst>
            <pc:docMk/>
            <pc:sldMk cId="2967658022" sldId="289"/>
            <ac:picMk id="11" creationId="{17AB8D98-AFE5-3950-2E1E-5C13A5B377B3}"/>
          </ac:picMkLst>
        </pc:picChg>
        <pc:cxnChg chg="mod">
          <ac:chgData name="Will Nourse" userId="cf5c4e54-602e-4617-8d54-3e27f39b3c92" providerId="ADAL" clId="{F3273ABF-EB60-4ABD-967C-F187ECC007B3}" dt="2026-04-02T21:25:25.090" v="622" actId="14861"/>
          <ac:cxnSpMkLst>
            <pc:docMk/>
            <pc:sldMk cId="2967658022" sldId="289"/>
            <ac:cxnSpMk id="4" creationId="{541C653A-5961-9B37-9887-623B0F2B53AC}"/>
          </ac:cxnSpMkLst>
        </pc:cxnChg>
      </pc:sldChg>
      <pc:sldChg chg="addSp delSp modSp mod setBg">
        <pc:chgData name="Will Nourse" userId="cf5c4e54-602e-4617-8d54-3e27f39b3c92" providerId="ADAL" clId="{F3273ABF-EB60-4ABD-967C-F187ECC007B3}" dt="2026-04-27T16:00:17.510" v="1709"/>
        <pc:sldMkLst>
          <pc:docMk/>
          <pc:sldMk cId="1677268110" sldId="290"/>
        </pc:sldMkLst>
        <pc:spChg chg="mod">
          <ac:chgData name="Will Nourse" userId="cf5c4e54-602e-4617-8d54-3e27f39b3c92" providerId="ADAL" clId="{F3273ABF-EB60-4ABD-967C-F187ECC007B3}" dt="2026-04-02T21:22:10.896" v="538" actId="14838"/>
          <ac:spMkLst>
            <pc:docMk/>
            <pc:sldMk cId="1677268110" sldId="290"/>
            <ac:spMk id="3" creationId="{0808A716-C3A3-8B32-7FBA-296F357DB7F9}"/>
          </ac:spMkLst>
        </pc:spChg>
        <pc:spChg chg="mod">
          <ac:chgData name="Will Nourse" userId="cf5c4e54-602e-4617-8d54-3e27f39b3c92" providerId="ADAL" clId="{F3273ABF-EB60-4ABD-967C-F187ECC007B3}" dt="2026-04-02T23:24:00.926" v="1363" actId="14861"/>
          <ac:spMkLst>
            <pc:docMk/>
            <pc:sldMk cId="1677268110" sldId="290"/>
            <ac:spMk id="12" creationId="{E4049C36-0BE3-DA4D-4196-D25954761869}"/>
          </ac:spMkLst>
        </pc:spChg>
        <pc:spChg chg="mod">
          <ac:chgData name="Will Nourse" userId="cf5c4e54-602e-4617-8d54-3e27f39b3c92" providerId="ADAL" clId="{F3273ABF-EB60-4ABD-967C-F187ECC007B3}" dt="2026-04-02T21:22:10.896" v="538" actId="14838"/>
          <ac:spMkLst>
            <pc:docMk/>
            <pc:sldMk cId="1677268110" sldId="290"/>
            <ac:spMk id="13" creationId="{1FEA8B39-E606-642D-E64B-25824B201ECB}"/>
          </ac:spMkLst>
        </pc:spChg>
        <pc:spChg chg="mod">
          <ac:chgData name="Will Nourse" userId="cf5c4e54-602e-4617-8d54-3e27f39b3c92" providerId="ADAL" clId="{F3273ABF-EB60-4ABD-967C-F187ECC007B3}" dt="2026-04-02T23:24:00.926" v="1363" actId="14861"/>
          <ac:spMkLst>
            <pc:docMk/>
            <pc:sldMk cId="1677268110" sldId="290"/>
            <ac:spMk id="17" creationId="{17299B2E-58FC-5C4D-4742-F76A67BD646B}"/>
          </ac:spMkLst>
        </pc:spChg>
        <pc:picChg chg="del mod">
          <ac:chgData name="Will Nourse" userId="cf5c4e54-602e-4617-8d54-3e27f39b3c92" providerId="ADAL" clId="{F3273ABF-EB60-4ABD-967C-F187ECC007B3}" dt="2026-04-27T16:00:17.273" v="1708" actId="478"/>
          <ac:picMkLst>
            <pc:docMk/>
            <pc:sldMk cId="1677268110" sldId="290"/>
            <ac:picMk id="2" creationId="{EF117F4C-5AB2-8B54-1953-3472AB95F515}"/>
          </ac:picMkLst>
        </pc:picChg>
        <pc:picChg chg="mod">
          <ac:chgData name="Will Nourse" userId="cf5c4e54-602e-4617-8d54-3e27f39b3c92" providerId="ADAL" clId="{F3273ABF-EB60-4ABD-967C-F187ECC007B3}" dt="2026-04-02T21:22:06.758" v="534" actId="14861"/>
          <ac:picMkLst>
            <pc:docMk/>
            <pc:sldMk cId="1677268110" sldId="290"/>
            <ac:picMk id="5" creationId="{AA6A572B-6354-1296-D5BD-C6C679609F6B}"/>
          </ac:picMkLst>
        </pc:picChg>
        <pc:picChg chg="add mod">
          <ac:chgData name="Will Nourse" userId="cf5c4e54-602e-4617-8d54-3e27f39b3c92" providerId="ADAL" clId="{F3273ABF-EB60-4ABD-967C-F187ECC007B3}" dt="2026-04-27T16:00:17.510" v="1709"/>
          <ac:picMkLst>
            <pc:docMk/>
            <pc:sldMk cId="1677268110" sldId="290"/>
            <ac:picMk id="18" creationId="{3A309490-484D-0F3C-2A22-B4A07D4BA5CD}"/>
          </ac:picMkLst>
        </pc:picChg>
        <pc:cxnChg chg="mod">
          <ac:chgData name="Will Nourse" userId="cf5c4e54-602e-4617-8d54-3e27f39b3c92" providerId="ADAL" clId="{F3273ABF-EB60-4ABD-967C-F187ECC007B3}" dt="2026-04-02T23:24:00.926" v="1363" actId="14861"/>
          <ac:cxnSpMkLst>
            <pc:docMk/>
            <pc:sldMk cId="1677268110" sldId="290"/>
            <ac:cxnSpMk id="6" creationId="{DA31250A-2CCF-CDF6-58B3-7618D2866B13}"/>
          </ac:cxnSpMkLst>
        </pc:cxnChg>
        <pc:cxnChg chg="mod">
          <ac:chgData name="Will Nourse" userId="cf5c4e54-602e-4617-8d54-3e27f39b3c92" providerId="ADAL" clId="{F3273ABF-EB60-4ABD-967C-F187ECC007B3}" dt="2026-04-02T23:24:00.926" v="1363" actId="14861"/>
          <ac:cxnSpMkLst>
            <pc:docMk/>
            <pc:sldMk cId="1677268110" sldId="290"/>
            <ac:cxnSpMk id="7" creationId="{AB55CE72-B198-F3A3-DAAF-81D0F878522F}"/>
          </ac:cxnSpMkLst>
        </pc:cxnChg>
        <pc:cxnChg chg="mod">
          <ac:chgData name="Will Nourse" userId="cf5c4e54-602e-4617-8d54-3e27f39b3c92" providerId="ADAL" clId="{F3273ABF-EB60-4ABD-967C-F187ECC007B3}" dt="2026-04-02T23:24:00.926" v="1363" actId="14861"/>
          <ac:cxnSpMkLst>
            <pc:docMk/>
            <pc:sldMk cId="1677268110" sldId="290"/>
            <ac:cxnSpMk id="8" creationId="{6A0F60BA-BBC5-5DD2-62DD-09E00D16A001}"/>
          </ac:cxnSpMkLst>
        </pc:cxnChg>
        <pc:cxnChg chg="mod">
          <ac:chgData name="Will Nourse" userId="cf5c4e54-602e-4617-8d54-3e27f39b3c92" providerId="ADAL" clId="{F3273ABF-EB60-4ABD-967C-F187ECC007B3}" dt="2026-04-02T23:24:00.926" v="1363" actId="14861"/>
          <ac:cxnSpMkLst>
            <pc:docMk/>
            <pc:sldMk cId="1677268110" sldId="290"/>
            <ac:cxnSpMk id="10" creationId="{101563DA-E20F-EC34-1BD2-E075ACEAA34F}"/>
          </ac:cxnSpMkLst>
        </pc:cxnChg>
        <pc:cxnChg chg="mod">
          <ac:chgData name="Will Nourse" userId="cf5c4e54-602e-4617-8d54-3e27f39b3c92" providerId="ADAL" clId="{F3273ABF-EB60-4ABD-967C-F187ECC007B3}" dt="2026-04-02T23:24:00.926" v="1363" actId="14861"/>
          <ac:cxnSpMkLst>
            <pc:docMk/>
            <pc:sldMk cId="1677268110" sldId="290"/>
            <ac:cxnSpMk id="11" creationId="{7F036737-563B-F171-CADE-E34212839DFB}"/>
          </ac:cxnSpMkLst>
        </pc:cxnChg>
        <pc:cxnChg chg="mod">
          <ac:chgData name="Will Nourse" userId="cf5c4e54-602e-4617-8d54-3e27f39b3c92" providerId="ADAL" clId="{F3273ABF-EB60-4ABD-967C-F187ECC007B3}" dt="2026-04-02T23:24:00.926" v="1363" actId="14861"/>
          <ac:cxnSpMkLst>
            <pc:docMk/>
            <pc:sldMk cId="1677268110" sldId="290"/>
            <ac:cxnSpMk id="14" creationId="{0B95255F-6580-68C1-7E53-4400F7509DEB}"/>
          </ac:cxnSpMkLst>
        </pc:cxnChg>
        <pc:cxnChg chg="mod">
          <ac:chgData name="Will Nourse" userId="cf5c4e54-602e-4617-8d54-3e27f39b3c92" providerId="ADAL" clId="{F3273ABF-EB60-4ABD-967C-F187ECC007B3}" dt="2026-04-02T23:24:00.926" v="1363" actId="14861"/>
          <ac:cxnSpMkLst>
            <pc:docMk/>
            <pc:sldMk cId="1677268110" sldId="290"/>
            <ac:cxnSpMk id="15" creationId="{730ABB15-787C-1F1D-EE80-14AC9D534DEC}"/>
          </ac:cxnSpMkLst>
        </pc:cxnChg>
        <pc:cxnChg chg="mod">
          <ac:chgData name="Will Nourse" userId="cf5c4e54-602e-4617-8d54-3e27f39b3c92" providerId="ADAL" clId="{F3273ABF-EB60-4ABD-967C-F187ECC007B3}" dt="2026-04-02T23:24:00.926" v="1363" actId="14861"/>
          <ac:cxnSpMkLst>
            <pc:docMk/>
            <pc:sldMk cId="1677268110" sldId="290"/>
            <ac:cxnSpMk id="16" creationId="{09D65E08-1941-C856-A06E-CD36379D941C}"/>
          </ac:cxnSpMkLst>
        </pc:cxnChg>
      </pc:sldChg>
      <pc:sldChg chg="addSp delSp modSp mod setBg">
        <pc:chgData name="Will Nourse" userId="cf5c4e54-602e-4617-8d54-3e27f39b3c92" providerId="ADAL" clId="{F3273ABF-EB60-4ABD-967C-F187ECC007B3}" dt="2026-04-27T16:01:33.721" v="1736"/>
        <pc:sldMkLst>
          <pc:docMk/>
          <pc:sldMk cId="1329467073" sldId="292"/>
        </pc:sldMkLst>
        <pc:spChg chg="mod">
          <ac:chgData name="Will Nourse" userId="cf5c4e54-602e-4617-8d54-3e27f39b3c92" providerId="ADAL" clId="{F3273ABF-EB60-4ABD-967C-F187ECC007B3}" dt="2026-04-02T21:25:49.617" v="634" actId="14838"/>
          <ac:spMkLst>
            <pc:docMk/>
            <pc:sldMk cId="1329467073" sldId="292"/>
            <ac:spMk id="3" creationId="{07BC99D1-82BC-4F9C-54D4-F3F2A3CBE673}"/>
          </ac:spMkLst>
        </pc:spChg>
        <pc:spChg chg="mod">
          <ac:chgData name="Will Nourse" userId="cf5c4e54-602e-4617-8d54-3e27f39b3c92" providerId="ADAL" clId="{F3273ABF-EB60-4ABD-967C-F187ECC007B3}" dt="2026-04-02T23:26:39.986" v="1390" actId="20577"/>
          <ac:spMkLst>
            <pc:docMk/>
            <pc:sldMk cId="1329467073" sldId="292"/>
            <ac:spMk id="12" creationId="{7CEB63EF-8CC2-66BD-A4B2-1DD27438F6E0}"/>
          </ac:spMkLst>
        </pc:spChg>
        <pc:picChg chg="del mod">
          <ac:chgData name="Will Nourse" userId="cf5c4e54-602e-4617-8d54-3e27f39b3c92" providerId="ADAL" clId="{F3273ABF-EB60-4ABD-967C-F187ECC007B3}" dt="2026-04-27T16:01:33.498" v="1735" actId="478"/>
          <ac:picMkLst>
            <pc:docMk/>
            <pc:sldMk cId="1329467073" sldId="292"/>
            <ac:picMk id="2" creationId="{9962D578-253C-4983-8DA8-C5965AA13F1B}"/>
          </ac:picMkLst>
        </pc:picChg>
        <pc:picChg chg="add del mod">
          <ac:chgData name="Will Nourse" userId="cf5c4e54-602e-4617-8d54-3e27f39b3c92" providerId="ADAL" clId="{F3273ABF-EB60-4ABD-967C-F187ECC007B3}" dt="2026-04-27T15:41:08.515" v="1673" actId="478"/>
          <ac:picMkLst>
            <pc:docMk/>
            <pc:sldMk cId="1329467073" sldId="292"/>
            <ac:picMk id="5" creationId="{EF638C08-2F94-B998-E2C5-12BD2432F56E}"/>
          </ac:picMkLst>
        </pc:picChg>
        <pc:picChg chg="add mod">
          <ac:chgData name="Will Nourse" userId="cf5c4e54-602e-4617-8d54-3e27f39b3c92" providerId="ADAL" clId="{F3273ABF-EB60-4ABD-967C-F187ECC007B3}" dt="2026-04-27T15:41:20.732" v="1677" actId="1076"/>
          <ac:picMkLst>
            <pc:docMk/>
            <pc:sldMk cId="1329467073" sldId="292"/>
            <ac:picMk id="6" creationId="{3F0BCE1D-A83E-012B-20D9-51AE1E372ED3}"/>
          </ac:picMkLst>
        </pc:picChg>
        <pc:picChg chg="add mod">
          <ac:chgData name="Will Nourse" userId="cf5c4e54-602e-4617-8d54-3e27f39b3c92" providerId="ADAL" clId="{F3273ABF-EB60-4ABD-967C-F187ECC007B3}" dt="2026-04-27T15:41:20.732" v="1677" actId="1076"/>
          <ac:picMkLst>
            <pc:docMk/>
            <pc:sldMk cId="1329467073" sldId="292"/>
            <ac:picMk id="7" creationId="{6C84E058-A993-3F64-6EAA-AB88887B092D}"/>
          </ac:picMkLst>
        </pc:picChg>
        <pc:picChg chg="del mod">
          <ac:chgData name="Will Nourse" userId="cf5c4e54-602e-4617-8d54-3e27f39b3c92" providerId="ADAL" clId="{F3273ABF-EB60-4ABD-967C-F187ECC007B3}" dt="2026-04-27T15:41:07.136" v="1671" actId="478"/>
          <ac:picMkLst>
            <pc:docMk/>
            <pc:sldMk cId="1329467073" sldId="292"/>
            <ac:picMk id="8" creationId="{51B87923-3866-6597-F1A1-FC39AD6E5238}"/>
          </ac:picMkLst>
        </pc:picChg>
        <pc:picChg chg="add mod">
          <ac:chgData name="Will Nourse" userId="cf5c4e54-602e-4617-8d54-3e27f39b3c92" providerId="ADAL" clId="{F3273ABF-EB60-4ABD-967C-F187ECC007B3}" dt="2026-04-27T16:01:33.721" v="1736"/>
          <ac:picMkLst>
            <pc:docMk/>
            <pc:sldMk cId="1329467073" sldId="292"/>
            <ac:picMk id="9" creationId="{CACB049F-BCE9-4671-0C93-519F94CDDC3E}"/>
          </ac:picMkLst>
        </pc:picChg>
        <pc:picChg chg="del mod ord">
          <ac:chgData name="Will Nourse" userId="cf5c4e54-602e-4617-8d54-3e27f39b3c92" providerId="ADAL" clId="{F3273ABF-EB60-4ABD-967C-F187ECC007B3}" dt="2026-04-27T15:41:07.879" v="1672" actId="478"/>
          <ac:picMkLst>
            <pc:docMk/>
            <pc:sldMk cId="1329467073" sldId="292"/>
            <ac:picMk id="15" creationId="{7A8E5634-A051-6DA3-76F9-00E7E5D0DAF8}"/>
          </ac:picMkLst>
        </pc:picChg>
        <pc:cxnChg chg="mod">
          <ac:chgData name="Will Nourse" userId="cf5c4e54-602e-4617-8d54-3e27f39b3c92" providerId="ADAL" clId="{F3273ABF-EB60-4ABD-967C-F187ECC007B3}" dt="2026-04-02T21:25:43.157" v="630" actId="14861"/>
          <ac:cxnSpMkLst>
            <pc:docMk/>
            <pc:sldMk cId="1329467073" sldId="292"/>
            <ac:cxnSpMk id="4" creationId="{2C853EE0-1B0F-5965-F91C-3FE6A2269386}"/>
          </ac:cxnSpMkLst>
        </pc:cxnChg>
      </pc:sldChg>
      <pc:sldChg chg="addSp delSp modSp mod setBg">
        <pc:chgData name="Will Nourse" userId="cf5c4e54-602e-4617-8d54-3e27f39b3c92" providerId="ADAL" clId="{F3273ABF-EB60-4ABD-967C-F187ECC007B3}" dt="2026-04-27T16:03:55.916" v="1801"/>
        <pc:sldMkLst>
          <pc:docMk/>
          <pc:sldMk cId="812210931" sldId="294"/>
        </pc:sldMkLst>
        <pc:spChg chg="mod">
          <ac:chgData name="Will Nourse" userId="cf5c4e54-602e-4617-8d54-3e27f39b3c92" providerId="ADAL" clId="{F3273ABF-EB60-4ABD-967C-F187ECC007B3}" dt="2026-04-02T22:53:38.556" v="906" actId="14838"/>
          <ac:spMkLst>
            <pc:docMk/>
            <pc:sldMk cId="812210931" sldId="294"/>
            <ac:spMk id="3" creationId="{6210B72F-173E-729E-65FF-81C963E27412}"/>
          </ac:spMkLst>
        </pc:spChg>
        <pc:spChg chg="mod">
          <ac:chgData name="Will Nourse" userId="cf5c4e54-602e-4617-8d54-3e27f39b3c92" providerId="ADAL" clId="{F3273ABF-EB60-4ABD-967C-F187ECC007B3}" dt="2026-04-02T22:53:38.556" v="906" actId="14838"/>
          <ac:spMkLst>
            <pc:docMk/>
            <pc:sldMk cId="812210931" sldId="294"/>
            <ac:spMk id="4" creationId="{B83EA120-4DAB-E75B-36F9-BD249061DD71}"/>
          </ac:spMkLst>
        </pc:spChg>
        <pc:spChg chg="mod">
          <ac:chgData name="Will Nourse" userId="cf5c4e54-602e-4617-8d54-3e27f39b3c92" providerId="ADAL" clId="{F3273ABF-EB60-4ABD-967C-F187ECC007B3}" dt="2026-04-02T22:53:38.556" v="906" actId="14838"/>
          <ac:spMkLst>
            <pc:docMk/>
            <pc:sldMk cId="812210931" sldId="294"/>
            <ac:spMk id="10" creationId="{1110EB37-0E4F-3DC7-9CDC-B76649FB0DC0}"/>
          </ac:spMkLst>
        </pc:spChg>
        <pc:spChg chg="mod">
          <ac:chgData name="Will Nourse" userId="cf5c4e54-602e-4617-8d54-3e27f39b3c92" providerId="ADAL" clId="{F3273ABF-EB60-4ABD-967C-F187ECC007B3}" dt="2026-04-02T22:53:38.556" v="906" actId="14838"/>
          <ac:spMkLst>
            <pc:docMk/>
            <pc:sldMk cId="812210931" sldId="294"/>
            <ac:spMk id="12" creationId="{B1FA3EDE-865F-A679-7DCF-E427525DEE19}"/>
          </ac:spMkLst>
        </pc:spChg>
        <pc:grpChg chg="mod">
          <ac:chgData name="Will Nourse" userId="cf5c4e54-602e-4617-8d54-3e27f39b3c92" providerId="ADAL" clId="{F3273ABF-EB60-4ABD-967C-F187ECC007B3}" dt="2026-04-02T22:53:31.234" v="903" actId="14861"/>
          <ac:grpSpMkLst>
            <pc:docMk/>
            <pc:sldMk cId="812210931" sldId="294"/>
            <ac:grpSpMk id="9" creationId="{83042290-FEA6-14D3-BD62-76BCE1DC6DDC}"/>
          </ac:grpSpMkLst>
        </pc:grpChg>
        <pc:picChg chg="del mod">
          <ac:chgData name="Will Nourse" userId="cf5c4e54-602e-4617-8d54-3e27f39b3c92" providerId="ADAL" clId="{F3273ABF-EB60-4ABD-967C-F187ECC007B3}" dt="2026-04-27T16:03:55.705" v="1800" actId="478"/>
          <ac:picMkLst>
            <pc:docMk/>
            <pc:sldMk cId="812210931" sldId="294"/>
            <ac:picMk id="2" creationId="{E4993F90-1A81-0033-3BA0-243CA9EA748F}"/>
          </ac:picMkLst>
        </pc:picChg>
        <pc:picChg chg="mod">
          <ac:chgData name="Will Nourse" userId="cf5c4e54-602e-4617-8d54-3e27f39b3c92" providerId="ADAL" clId="{F3273ABF-EB60-4ABD-967C-F187ECC007B3}" dt="2026-04-02T22:53:31.234" v="903" actId="14861"/>
          <ac:picMkLst>
            <pc:docMk/>
            <pc:sldMk cId="812210931" sldId="294"/>
            <ac:picMk id="5" creationId="{D5A48090-F5AB-63C6-F1F4-4EBECE6928AC}"/>
          </ac:picMkLst>
        </pc:picChg>
        <pc:picChg chg="add mod">
          <ac:chgData name="Will Nourse" userId="cf5c4e54-602e-4617-8d54-3e27f39b3c92" providerId="ADAL" clId="{F3273ABF-EB60-4ABD-967C-F187ECC007B3}" dt="2026-04-27T16:03:55.916" v="1801"/>
          <ac:picMkLst>
            <pc:docMk/>
            <pc:sldMk cId="812210931" sldId="294"/>
            <ac:picMk id="6" creationId="{B5376C84-FB3C-A08A-1837-DC28D0E1DD95}"/>
          </ac:picMkLst>
        </pc:picChg>
        <pc:picChg chg="mod">
          <ac:chgData name="Will Nourse" userId="cf5c4e54-602e-4617-8d54-3e27f39b3c92" providerId="ADAL" clId="{F3273ABF-EB60-4ABD-967C-F187ECC007B3}" dt="2026-04-02T22:53:31.234" v="903" actId="14861"/>
          <ac:picMkLst>
            <pc:docMk/>
            <pc:sldMk cId="812210931" sldId="294"/>
            <ac:picMk id="14" creationId="{76C2DD19-F19D-8E2A-6DAD-00DB5303A2C3}"/>
          </ac:picMkLst>
        </pc:picChg>
        <pc:cxnChg chg="mod">
          <ac:chgData name="Will Nourse" userId="cf5c4e54-602e-4617-8d54-3e27f39b3c92" providerId="ADAL" clId="{F3273ABF-EB60-4ABD-967C-F187ECC007B3}" dt="2026-04-02T22:53:31.234" v="903" actId="14861"/>
          <ac:cxnSpMkLst>
            <pc:docMk/>
            <pc:sldMk cId="812210931" sldId="294"/>
            <ac:cxnSpMk id="7" creationId="{40279F09-D3A6-93B2-B79D-BD3D1C693325}"/>
          </ac:cxnSpMkLst>
        </pc:cxnChg>
        <pc:cxnChg chg="mod">
          <ac:chgData name="Will Nourse" userId="cf5c4e54-602e-4617-8d54-3e27f39b3c92" providerId="ADAL" clId="{F3273ABF-EB60-4ABD-967C-F187ECC007B3}" dt="2026-04-02T22:53:31.234" v="903" actId="14861"/>
          <ac:cxnSpMkLst>
            <pc:docMk/>
            <pc:sldMk cId="812210931" sldId="294"/>
            <ac:cxnSpMk id="15" creationId="{1F0823EE-0FAF-71B7-344D-28275612D3EB}"/>
          </ac:cxnSpMkLst>
        </pc:cxnChg>
      </pc:sldChg>
      <pc:sldChg chg="addSp delSp modSp mod setBg">
        <pc:chgData name="Will Nourse" userId="cf5c4e54-602e-4617-8d54-3e27f39b3c92" providerId="ADAL" clId="{F3273ABF-EB60-4ABD-967C-F187ECC007B3}" dt="2026-04-27T16:04:08.794" v="1805"/>
        <pc:sldMkLst>
          <pc:docMk/>
          <pc:sldMk cId="634981856" sldId="295"/>
        </pc:sldMkLst>
        <pc:spChg chg="mod">
          <ac:chgData name="Will Nourse" userId="cf5c4e54-602e-4617-8d54-3e27f39b3c92" providerId="ADAL" clId="{F3273ABF-EB60-4ABD-967C-F187ECC007B3}" dt="2026-04-02T22:56:58.538" v="949" actId="14838"/>
          <ac:spMkLst>
            <pc:docMk/>
            <pc:sldMk cId="634981856" sldId="295"/>
            <ac:spMk id="4" creationId="{B2850E31-388C-698F-8759-4A10119CC61E}"/>
          </ac:spMkLst>
        </pc:spChg>
        <pc:spChg chg="mod">
          <ac:chgData name="Will Nourse" userId="cf5c4e54-602e-4617-8d54-3e27f39b3c92" providerId="ADAL" clId="{F3273ABF-EB60-4ABD-967C-F187ECC007B3}" dt="2026-04-02T22:56:58.538" v="949" actId="14838"/>
          <ac:spMkLst>
            <pc:docMk/>
            <pc:sldMk cId="634981856" sldId="295"/>
            <ac:spMk id="7" creationId="{9D5FACCD-4345-6FF5-358D-8AE8166F64C3}"/>
          </ac:spMkLst>
        </pc:spChg>
        <pc:spChg chg="mod">
          <ac:chgData name="Will Nourse" userId="cf5c4e54-602e-4617-8d54-3e27f39b3c92" providerId="ADAL" clId="{F3273ABF-EB60-4ABD-967C-F187ECC007B3}" dt="2026-04-02T22:56:58.538" v="949" actId="14838"/>
          <ac:spMkLst>
            <pc:docMk/>
            <pc:sldMk cId="634981856" sldId="295"/>
            <ac:spMk id="17" creationId="{7E57C3D0-44EE-B007-A3B5-7EDF829B5129}"/>
          </ac:spMkLst>
        </pc:spChg>
        <pc:picChg chg="del mod">
          <ac:chgData name="Will Nourse" userId="cf5c4e54-602e-4617-8d54-3e27f39b3c92" providerId="ADAL" clId="{F3273ABF-EB60-4ABD-967C-F187ECC007B3}" dt="2026-04-27T16:04:08.562" v="1804" actId="478"/>
          <ac:picMkLst>
            <pc:docMk/>
            <pc:sldMk cId="634981856" sldId="295"/>
            <ac:picMk id="2" creationId="{B57E133B-104C-FF89-4863-50ECF36ABDBD}"/>
          </ac:picMkLst>
        </pc:picChg>
        <pc:picChg chg="mod">
          <ac:chgData name="Will Nourse" userId="cf5c4e54-602e-4617-8d54-3e27f39b3c92" providerId="ADAL" clId="{F3273ABF-EB60-4ABD-967C-F187ECC007B3}" dt="2026-04-02T22:56:53.834" v="945" actId="14861"/>
          <ac:picMkLst>
            <pc:docMk/>
            <pc:sldMk cId="634981856" sldId="295"/>
            <ac:picMk id="3" creationId="{6E1054B9-CE78-8ED0-A60D-F0953692130E}"/>
          </ac:picMkLst>
        </pc:picChg>
        <pc:picChg chg="add mod">
          <ac:chgData name="Will Nourse" userId="cf5c4e54-602e-4617-8d54-3e27f39b3c92" providerId="ADAL" clId="{F3273ABF-EB60-4ABD-967C-F187ECC007B3}" dt="2026-04-02T22:56:53.834" v="945" actId="14861"/>
          <ac:picMkLst>
            <pc:docMk/>
            <pc:sldMk cId="634981856" sldId="295"/>
            <ac:picMk id="5" creationId="{0F116229-9ED8-15EE-C1C7-C357D0939522}"/>
          </ac:picMkLst>
        </pc:picChg>
        <pc:picChg chg="add mod">
          <ac:chgData name="Will Nourse" userId="cf5c4e54-602e-4617-8d54-3e27f39b3c92" providerId="ADAL" clId="{F3273ABF-EB60-4ABD-967C-F187ECC007B3}" dt="2026-04-27T16:04:08.794" v="1805"/>
          <ac:picMkLst>
            <pc:docMk/>
            <pc:sldMk cId="634981856" sldId="295"/>
            <ac:picMk id="6" creationId="{BDE7E87F-1506-02AA-11EA-9336CC41A193}"/>
          </ac:picMkLst>
        </pc:picChg>
        <pc:cxnChg chg="mod">
          <ac:chgData name="Will Nourse" userId="cf5c4e54-602e-4617-8d54-3e27f39b3c92" providerId="ADAL" clId="{F3273ABF-EB60-4ABD-967C-F187ECC007B3}" dt="2026-04-02T22:56:53.834" v="945" actId="14861"/>
          <ac:cxnSpMkLst>
            <pc:docMk/>
            <pc:sldMk cId="634981856" sldId="295"/>
            <ac:cxnSpMk id="14" creationId="{12A94933-4C9F-9B43-D3F1-412EBC5A4CE7}"/>
          </ac:cxnSpMkLst>
        </pc:cxnChg>
      </pc:sldChg>
      <pc:sldChg chg="addSp delSp modSp mod setBg">
        <pc:chgData name="Will Nourse" userId="cf5c4e54-602e-4617-8d54-3e27f39b3c92" providerId="ADAL" clId="{F3273ABF-EB60-4ABD-967C-F187ECC007B3}" dt="2026-04-27T16:04:14.738" v="1807"/>
        <pc:sldMkLst>
          <pc:docMk/>
          <pc:sldMk cId="50985189" sldId="296"/>
        </pc:sldMkLst>
        <pc:spChg chg="mod">
          <ac:chgData name="Will Nourse" userId="cf5c4e54-602e-4617-8d54-3e27f39b3c92" providerId="ADAL" clId="{F3273ABF-EB60-4ABD-967C-F187ECC007B3}" dt="2026-04-02T22:57:11.506" v="957" actId="14838"/>
          <ac:spMkLst>
            <pc:docMk/>
            <pc:sldMk cId="50985189" sldId="296"/>
            <ac:spMk id="4" creationId="{B2850E31-388C-698F-8759-4A10119CC61E}"/>
          </ac:spMkLst>
        </pc:spChg>
        <pc:spChg chg="mod">
          <ac:chgData name="Will Nourse" userId="cf5c4e54-602e-4617-8d54-3e27f39b3c92" providerId="ADAL" clId="{F3273ABF-EB60-4ABD-967C-F187ECC007B3}" dt="2026-04-02T22:57:11.506" v="957" actId="14838"/>
          <ac:spMkLst>
            <pc:docMk/>
            <pc:sldMk cId="50985189" sldId="296"/>
            <ac:spMk id="13" creationId="{BFD9FFF6-4617-96A8-60A0-871F9AE467DA}"/>
          </ac:spMkLst>
        </pc:spChg>
        <pc:spChg chg="mod">
          <ac:chgData name="Will Nourse" userId="cf5c4e54-602e-4617-8d54-3e27f39b3c92" providerId="ADAL" clId="{F3273ABF-EB60-4ABD-967C-F187ECC007B3}" dt="2026-04-02T22:57:11.506" v="957" actId="14838"/>
          <ac:spMkLst>
            <pc:docMk/>
            <pc:sldMk cId="50985189" sldId="296"/>
            <ac:spMk id="17" creationId="{7E57C3D0-44EE-B007-A3B5-7EDF829B5129}"/>
          </ac:spMkLst>
        </pc:spChg>
        <pc:picChg chg="mod">
          <ac:chgData name="Will Nourse" userId="cf5c4e54-602e-4617-8d54-3e27f39b3c92" providerId="ADAL" clId="{F3273ABF-EB60-4ABD-967C-F187ECC007B3}" dt="2026-04-02T22:57:05.938" v="953" actId="14861"/>
          <ac:picMkLst>
            <pc:docMk/>
            <pc:sldMk cId="50985189" sldId="296"/>
            <ac:picMk id="2" creationId="{D489E94E-5BF5-1BB3-2024-0FD8E0C9468B}"/>
          </ac:picMkLst>
        </pc:picChg>
        <pc:picChg chg="add mod">
          <ac:chgData name="Will Nourse" userId="cf5c4e54-602e-4617-8d54-3e27f39b3c92" providerId="ADAL" clId="{F3273ABF-EB60-4ABD-967C-F187ECC007B3}" dt="2026-04-27T16:04:14.738" v="1807"/>
          <ac:picMkLst>
            <pc:docMk/>
            <pc:sldMk cId="50985189" sldId="296"/>
            <ac:picMk id="3" creationId="{E40EFD20-4FA4-8149-8461-A3125F277A92}"/>
          </ac:picMkLst>
        </pc:picChg>
        <pc:picChg chg="del mod">
          <ac:chgData name="Will Nourse" userId="cf5c4e54-602e-4617-8d54-3e27f39b3c92" providerId="ADAL" clId="{F3273ABF-EB60-4ABD-967C-F187ECC007B3}" dt="2026-04-27T16:04:14.464" v="1806" actId="478"/>
          <ac:picMkLst>
            <pc:docMk/>
            <pc:sldMk cId="50985189" sldId="296"/>
            <ac:picMk id="6" creationId="{8C03656E-6FAE-F093-8F96-F7BCD8833057}"/>
          </ac:picMkLst>
        </pc:picChg>
        <pc:picChg chg="add mod">
          <ac:chgData name="Will Nourse" userId="cf5c4e54-602e-4617-8d54-3e27f39b3c92" providerId="ADAL" clId="{F3273ABF-EB60-4ABD-967C-F187ECC007B3}" dt="2026-04-02T22:57:05.938" v="953" actId="14861"/>
          <ac:picMkLst>
            <pc:docMk/>
            <pc:sldMk cId="50985189" sldId="296"/>
            <ac:picMk id="9" creationId="{3460A6D9-34B4-95DC-7146-13D3303F0E18}"/>
          </ac:picMkLst>
        </pc:picChg>
        <pc:cxnChg chg="mod">
          <ac:chgData name="Will Nourse" userId="cf5c4e54-602e-4617-8d54-3e27f39b3c92" providerId="ADAL" clId="{F3273ABF-EB60-4ABD-967C-F187ECC007B3}" dt="2026-04-02T22:57:05.938" v="953" actId="14861"/>
          <ac:cxnSpMkLst>
            <pc:docMk/>
            <pc:sldMk cId="50985189" sldId="296"/>
            <ac:cxnSpMk id="7" creationId="{E393E15D-5249-B35F-6E75-C84D6780A6A2}"/>
          </ac:cxnSpMkLst>
        </pc:cxnChg>
      </pc:sldChg>
      <pc:sldChg chg="addSp delSp modSp mod setBg">
        <pc:chgData name="Will Nourse" userId="cf5c4e54-602e-4617-8d54-3e27f39b3c92" providerId="ADAL" clId="{F3273ABF-EB60-4ABD-967C-F187ECC007B3}" dt="2026-04-27T16:04:17.915" v="1809"/>
        <pc:sldMkLst>
          <pc:docMk/>
          <pc:sldMk cId="3913760513" sldId="297"/>
        </pc:sldMkLst>
        <pc:spChg chg="mod">
          <ac:chgData name="Will Nourse" userId="cf5c4e54-602e-4617-8d54-3e27f39b3c92" providerId="ADAL" clId="{F3273ABF-EB60-4ABD-967C-F187ECC007B3}" dt="2026-04-02T22:57:24.217" v="965" actId="14838"/>
          <ac:spMkLst>
            <pc:docMk/>
            <pc:sldMk cId="3913760513" sldId="297"/>
            <ac:spMk id="4" creationId="{B2850E31-388C-698F-8759-4A10119CC61E}"/>
          </ac:spMkLst>
        </pc:spChg>
        <pc:spChg chg="mod">
          <ac:chgData name="Will Nourse" userId="cf5c4e54-602e-4617-8d54-3e27f39b3c92" providerId="ADAL" clId="{F3273ABF-EB60-4ABD-967C-F187ECC007B3}" dt="2026-04-02T22:57:24.217" v="965" actId="14838"/>
          <ac:spMkLst>
            <pc:docMk/>
            <pc:sldMk cId="3913760513" sldId="297"/>
            <ac:spMk id="11" creationId="{7210EAAA-B683-94B2-7937-F08D0464D4CA}"/>
          </ac:spMkLst>
        </pc:spChg>
        <pc:spChg chg="mod">
          <ac:chgData name="Will Nourse" userId="cf5c4e54-602e-4617-8d54-3e27f39b3c92" providerId="ADAL" clId="{F3273ABF-EB60-4ABD-967C-F187ECC007B3}" dt="2026-04-02T22:57:24.217" v="965" actId="14838"/>
          <ac:spMkLst>
            <pc:docMk/>
            <pc:sldMk cId="3913760513" sldId="297"/>
            <ac:spMk id="17" creationId="{7E57C3D0-44EE-B007-A3B5-7EDF829B5129}"/>
          </ac:spMkLst>
        </pc:spChg>
        <pc:picChg chg="add mod">
          <ac:chgData name="Will Nourse" userId="cf5c4e54-602e-4617-8d54-3e27f39b3c92" providerId="ADAL" clId="{F3273ABF-EB60-4ABD-967C-F187ECC007B3}" dt="2026-04-02T22:57:18.065" v="961" actId="14861"/>
          <ac:picMkLst>
            <pc:docMk/>
            <pc:sldMk cId="3913760513" sldId="297"/>
            <ac:picMk id="2" creationId="{5D1595EC-4BF6-89F9-12B2-63A1B5987C7E}"/>
          </ac:picMkLst>
        </pc:picChg>
        <pc:picChg chg="add mod">
          <ac:chgData name="Will Nourse" userId="cf5c4e54-602e-4617-8d54-3e27f39b3c92" providerId="ADAL" clId="{F3273ABF-EB60-4ABD-967C-F187ECC007B3}" dt="2026-04-27T16:04:17.915" v="1809"/>
          <ac:picMkLst>
            <pc:docMk/>
            <pc:sldMk cId="3913760513" sldId="297"/>
            <ac:picMk id="5" creationId="{3E0DBD58-FB5A-53CC-3636-F5BE0EFA5A51}"/>
          </ac:picMkLst>
        </pc:picChg>
        <pc:picChg chg="del mod">
          <ac:chgData name="Will Nourse" userId="cf5c4e54-602e-4617-8d54-3e27f39b3c92" providerId="ADAL" clId="{F3273ABF-EB60-4ABD-967C-F187ECC007B3}" dt="2026-04-27T16:04:17.670" v="1808" actId="478"/>
          <ac:picMkLst>
            <pc:docMk/>
            <pc:sldMk cId="3913760513" sldId="297"/>
            <ac:picMk id="6" creationId="{F59F382F-3AAC-F5C8-9796-38650CBA813F}"/>
          </ac:picMkLst>
        </pc:picChg>
        <pc:picChg chg="add mod">
          <ac:chgData name="Will Nourse" userId="cf5c4e54-602e-4617-8d54-3e27f39b3c92" providerId="ADAL" clId="{F3273ABF-EB60-4ABD-967C-F187ECC007B3}" dt="2026-04-02T22:57:18.065" v="961" actId="14861"/>
          <ac:picMkLst>
            <pc:docMk/>
            <pc:sldMk cId="3913760513" sldId="297"/>
            <ac:picMk id="8" creationId="{2F23A2CB-E897-9E1B-EE16-F6FD94A0FB86}"/>
          </ac:picMkLst>
        </pc:picChg>
        <pc:cxnChg chg="mod">
          <ac:chgData name="Will Nourse" userId="cf5c4e54-602e-4617-8d54-3e27f39b3c92" providerId="ADAL" clId="{F3273ABF-EB60-4ABD-967C-F187ECC007B3}" dt="2026-04-02T22:57:18.065" v="961" actId="14861"/>
          <ac:cxnSpMkLst>
            <pc:docMk/>
            <pc:sldMk cId="3913760513" sldId="297"/>
            <ac:cxnSpMk id="3" creationId="{680F2D83-9159-71BE-DABD-BD04755CDD05}"/>
          </ac:cxnSpMkLst>
        </pc:cxnChg>
      </pc:sldChg>
      <pc:sldChg chg="addSp delSp modSp mod setBg">
        <pc:chgData name="Will Nourse" userId="cf5c4e54-602e-4617-8d54-3e27f39b3c92" providerId="ADAL" clId="{F3273ABF-EB60-4ABD-967C-F187ECC007B3}" dt="2026-04-27T16:04:22.772" v="1811"/>
        <pc:sldMkLst>
          <pc:docMk/>
          <pc:sldMk cId="2015787439" sldId="298"/>
        </pc:sldMkLst>
        <pc:spChg chg="mod">
          <ac:chgData name="Will Nourse" userId="cf5c4e54-602e-4617-8d54-3e27f39b3c92" providerId="ADAL" clId="{F3273ABF-EB60-4ABD-967C-F187ECC007B3}" dt="2026-04-02T22:57:35.928" v="973" actId="14838"/>
          <ac:spMkLst>
            <pc:docMk/>
            <pc:sldMk cId="2015787439" sldId="298"/>
            <ac:spMk id="4" creationId="{B2850E31-388C-698F-8759-4A10119CC61E}"/>
          </ac:spMkLst>
        </pc:spChg>
        <pc:spChg chg="mod">
          <ac:chgData name="Will Nourse" userId="cf5c4e54-602e-4617-8d54-3e27f39b3c92" providerId="ADAL" clId="{F3273ABF-EB60-4ABD-967C-F187ECC007B3}" dt="2026-04-02T22:57:35.928" v="973" actId="14838"/>
          <ac:spMkLst>
            <pc:docMk/>
            <pc:sldMk cId="2015787439" sldId="298"/>
            <ac:spMk id="9" creationId="{754FE013-57CF-F229-BC4B-005BFD6FA18D}"/>
          </ac:spMkLst>
        </pc:spChg>
        <pc:spChg chg="mod">
          <ac:chgData name="Will Nourse" userId="cf5c4e54-602e-4617-8d54-3e27f39b3c92" providerId="ADAL" clId="{F3273ABF-EB60-4ABD-967C-F187ECC007B3}" dt="2026-04-02T22:57:35.928" v="973" actId="14838"/>
          <ac:spMkLst>
            <pc:docMk/>
            <pc:sldMk cId="2015787439" sldId="298"/>
            <ac:spMk id="17" creationId="{7E57C3D0-44EE-B007-A3B5-7EDF829B5129}"/>
          </ac:spMkLst>
        </pc:spChg>
        <pc:picChg chg="mod">
          <ac:chgData name="Will Nourse" userId="cf5c4e54-602e-4617-8d54-3e27f39b3c92" providerId="ADAL" clId="{F3273ABF-EB60-4ABD-967C-F187ECC007B3}" dt="2026-04-02T22:57:31.401" v="969" actId="14861"/>
          <ac:picMkLst>
            <pc:docMk/>
            <pc:sldMk cId="2015787439" sldId="298"/>
            <ac:picMk id="2" creationId="{7A81F4C8-A31E-35DF-EDA1-C80D68D65A5D}"/>
          </ac:picMkLst>
        </pc:picChg>
        <pc:picChg chg="add mod">
          <ac:chgData name="Will Nourse" userId="cf5c4e54-602e-4617-8d54-3e27f39b3c92" providerId="ADAL" clId="{F3273ABF-EB60-4ABD-967C-F187ECC007B3}" dt="2026-04-02T22:57:31.401" v="969" actId="14861"/>
          <ac:picMkLst>
            <pc:docMk/>
            <pc:sldMk cId="2015787439" sldId="298"/>
            <ac:picMk id="3" creationId="{87073E91-5679-E075-4DCA-57549E7D32BC}"/>
          </ac:picMkLst>
        </pc:picChg>
        <pc:picChg chg="add mod">
          <ac:chgData name="Will Nourse" userId="cf5c4e54-602e-4617-8d54-3e27f39b3c92" providerId="ADAL" clId="{F3273ABF-EB60-4ABD-967C-F187ECC007B3}" dt="2026-04-27T16:04:22.772" v="1811"/>
          <ac:picMkLst>
            <pc:docMk/>
            <pc:sldMk cId="2015787439" sldId="298"/>
            <ac:picMk id="5" creationId="{DB5C7641-1898-0D17-FA5D-BA15F0420453}"/>
          </ac:picMkLst>
        </pc:picChg>
        <pc:picChg chg="del mod">
          <ac:chgData name="Will Nourse" userId="cf5c4e54-602e-4617-8d54-3e27f39b3c92" providerId="ADAL" clId="{F3273ABF-EB60-4ABD-967C-F187ECC007B3}" dt="2026-04-27T16:04:22.450" v="1810" actId="478"/>
          <ac:picMkLst>
            <pc:docMk/>
            <pc:sldMk cId="2015787439" sldId="298"/>
            <ac:picMk id="6" creationId="{F6DB70FB-1DE2-381B-9ABE-F2A081B9EFBD}"/>
          </ac:picMkLst>
        </pc:picChg>
        <pc:cxnChg chg="mod">
          <ac:chgData name="Will Nourse" userId="cf5c4e54-602e-4617-8d54-3e27f39b3c92" providerId="ADAL" clId="{F3273ABF-EB60-4ABD-967C-F187ECC007B3}" dt="2026-04-02T22:57:31.401" v="969" actId="14861"/>
          <ac:cxnSpMkLst>
            <pc:docMk/>
            <pc:sldMk cId="2015787439" sldId="298"/>
            <ac:cxnSpMk id="7" creationId="{20C485C2-C074-B9C0-1047-618BB7E787D4}"/>
          </ac:cxnSpMkLst>
        </pc:cxnChg>
      </pc:sldChg>
      <pc:sldChg chg="addSp delSp modSp mod setBg">
        <pc:chgData name="Will Nourse" userId="cf5c4e54-602e-4617-8d54-3e27f39b3c92" providerId="ADAL" clId="{F3273ABF-EB60-4ABD-967C-F187ECC007B3}" dt="2026-04-27T16:00:41.470" v="1717"/>
        <pc:sldMkLst>
          <pc:docMk/>
          <pc:sldMk cId="4110252427" sldId="300"/>
        </pc:sldMkLst>
        <pc:spChg chg="mod">
          <ac:chgData name="Will Nourse" userId="cf5c4e54-602e-4617-8d54-3e27f39b3c92" providerId="ADAL" clId="{F3273ABF-EB60-4ABD-967C-F187ECC007B3}" dt="2026-04-02T21:23:10.537" v="562" actId="14838"/>
          <ac:spMkLst>
            <pc:docMk/>
            <pc:sldMk cId="4110252427" sldId="300"/>
            <ac:spMk id="2" creationId="{2DF35828-29D3-73CA-A670-8AC02318DBD0}"/>
          </ac:spMkLst>
        </pc:spChg>
        <pc:spChg chg="mod">
          <ac:chgData name="Will Nourse" userId="cf5c4e54-602e-4617-8d54-3e27f39b3c92" providerId="ADAL" clId="{F3273ABF-EB60-4ABD-967C-F187ECC007B3}" dt="2026-04-16T15:19:11.332" v="1624" actId="20577"/>
          <ac:spMkLst>
            <pc:docMk/>
            <pc:sldMk cId="4110252427" sldId="300"/>
            <ac:spMk id="4" creationId="{1B2205DB-046E-444A-8746-9CC6A280650E}"/>
          </ac:spMkLst>
        </pc:spChg>
        <pc:picChg chg="add mod">
          <ac:chgData name="Will Nourse" userId="cf5c4e54-602e-4617-8d54-3e27f39b3c92" providerId="ADAL" clId="{F3273ABF-EB60-4ABD-967C-F187ECC007B3}" dt="2026-04-27T16:00:41.470" v="1717"/>
          <ac:picMkLst>
            <pc:docMk/>
            <pc:sldMk cId="4110252427" sldId="300"/>
            <ac:picMk id="3" creationId="{DB115F29-8202-3652-3205-8D3E54558683}"/>
          </ac:picMkLst>
        </pc:picChg>
        <pc:picChg chg="del mod">
          <ac:chgData name="Will Nourse" userId="cf5c4e54-602e-4617-8d54-3e27f39b3c92" providerId="ADAL" clId="{F3273ABF-EB60-4ABD-967C-F187ECC007B3}" dt="2026-04-27T16:00:41.144" v="1716" actId="478"/>
          <ac:picMkLst>
            <pc:docMk/>
            <pc:sldMk cId="4110252427" sldId="300"/>
            <ac:picMk id="6" creationId="{A18A2664-FBCE-693D-7694-96212D9C930C}"/>
          </ac:picMkLst>
        </pc:picChg>
        <pc:picChg chg="mod">
          <ac:chgData name="Will Nourse" userId="cf5c4e54-602e-4617-8d54-3e27f39b3c92" providerId="ADAL" clId="{F3273ABF-EB60-4ABD-967C-F187ECC007B3}" dt="2026-04-02T21:23:04.312" v="558" actId="14861"/>
          <ac:picMkLst>
            <pc:docMk/>
            <pc:sldMk cId="4110252427" sldId="300"/>
            <ac:picMk id="8" creationId="{37F88163-1494-CA91-581D-DA52B18602DD}"/>
          </ac:picMkLst>
        </pc:picChg>
        <pc:picChg chg="mod">
          <ac:chgData name="Will Nourse" userId="cf5c4e54-602e-4617-8d54-3e27f39b3c92" providerId="ADAL" clId="{F3273ABF-EB60-4ABD-967C-F187ECC007B3}" dt="2026-04-02T21:23:04.312" v="558" actId="14861"/>
          <ac:picMkLst>
            <pc:docMk/>
            <pc:sldMk cId="4110252427" sldId="300"/>
            <ac:picMk id="9" creationId="{CD752A92-A6F1-3923-FCBE-D9BA9BF438FC}"/>
          </ac:picMkLst>
        </pc:picChg>
        <pc:picChg chg="mod">
          <ac:chgData name="Will Nourse" userId="cf5c4e54-602e-4617-8d54-3e27f39b3c92" providerId="ADAL" clId="{F3273ABF-EB60-4ABD-967C-F187ECC007B3}" dt="2026-04-02T21:23:04.312" v="558" actId="14861"/>
          <ac:picMkLst>
            <pc:docMk/>
            <pc:sldMk cId="4110252427" sldId="300"/>
            <ac:picMk id="11" creationId="{FA8076DA-A8C4-BF41-ABF3-350B6E6735C7}"/>
          </ac:picMkLst>
        </pc:picChg>
        <pc:picChg chg="mod">
          <ac:chgData name="Will Nourse" userId="cf5c4e54-602e-4617-8d54-3e27f39b3c92" providerId="ADAL" clId="{F3273ABF-EB60-4ABD-967C-F187ECC007B3}" dt="2026-04-02T21:23:04.312" v="558" actId="14861"/>
          <ac:picMkLst>
            <pc:docMk/>
            <pc:sldMk cId="4110252427" sldId="300"/>
            <ac:picMk id="12" creationId="{D2085CF8-F5A8-7410-367C-1270E61798E1}"/>
          </ac:picMkLst>
        </pc:picChg>
        <pc:cxnChg chg="mod">
          <ac:chgData name="Will Nourse" userId="cf5c4e54-602e-4617-8d54-3e27f39b3c92" providerId="ADAL" clId="{F3273ABF-EB60-4ABD-967C-F187ECC007B3}" dt="2026-04-02T21:23:04.312" v="558" actId="14861"/>
          <ac:cxnSpMkLst>
            <pc:docMk/>
            <pc:sldMk cId="4110252427" sldId="300"/>
            <ac:cxnSpMk id="10" creationId="{62D34303-1A20-9B48-5BB0-BDF0E5768A49}"/>
          </ac:cxnSpMkLst>
        </pc:cxnChg>
      </pc:sldChg>
      <pc:sldChg chg="addSp delSp modSp mod setBg">
        <pc:chgData name="Will Nourse" userId="cf5c4e54-602e-4617-8d54-3e27f39b3c92" providerId="ADAL" clId="{F3273ABF-EB60-4ABD-967C-F187ECC007B3}" dt="2026-04-27T16:00:44.219" v="1719"/>
        <pc:sldMkLst>
          <pc:docMk/>
          <pc:sldMk cId="1960235590" sldId="301"/>
        </pc:sldMkLst>
        <pc:spChg chg="mod">
          <ac:chgData name="Will Nourse" userId="cf5c4e54-602e-4617-8d54-3e27f39b3c92" providerId="ADAL" clId="{F3273ABF-EB60-4ABD-967C-F187ECC007B3}" dt="2026-04-02T21:23:26.062" v="570" actId="14838"/>
          <ac:spMkLst>
            <pc:docMk/>
            <pc:sldMk cId="1960235590" sldId="301"/>
            <ac:spMk id="2" creationId="{EEB94A8A-07E4-D9BB-587D-1D252E930B73}"/>
          </ac:spMkLst>
        </pc:spChg>
        <pc:spChg chg="mod">
          <ac:chgData name="Will Nourse" userId="cf5c4e54-602e-4617-8d54-3e27f39b3c92" providerId="ADAL" clId="{F3273ABF-EB60-4ABD-967C-F187ECC007B3}" dt="2026-04-02T21:23:26.062" v="570" actId="14838"/>
          <ac:spMkLst>
            <pc:docMk/>
            <pc:sldMk cId="1960235590" sldId="301"/>
            <ac:spMk id="4" creationId="{1B2205DB-046E-444A-8746-9CC6A280650E}"/>
          </ac:spMkLst>
        </pc:spChg>
        <pc:picChg chg="mod">
          <ac:chgData name="Will Nourse" userId="cf5c4e54-602e-4617-8d54-3e27f39b3c92" providerId="ADAL" clId="{F3273ABF-EB60-4ABD-967C-F187ECC007B3}" dt="2026-04-02T21:23:21.204" v="566" actId="14861"/>
          <ac:picMkLst>
            <pc:docMk/>
            <pc:sldMk cId="1960235590" sldId="301"/>
            <ac:picMk id="5" creationId="{CB58B5B3-778A-F148-374E-4A093791CBA6}"/>
          </ac:picMkLst>
        </pc:picChg>
        <pc:picChg chg="del mod">
          <ac:chgData name="Will Nourse" userId="cf5c4e54-602e-4617-8d54-3e27f39b3c92" providerId="ADAL" clId="{F3273ABF-EB60-4ABD-967C-F187ECC007B3}" dt="2026-04-27T16:00:43.950" v="1718" actId="478"/>
          <ac:picMkLst>
            <pc:docMk/>
            <pc:sldMk cId="1960235590" sldId="301"/>
            <ac:picMk id="6" creationId="{BD050A92-3E93-1C83-4EE6-D53BEFC77D16}"/>
          </ac:picMkLst>
        </pc:picChg>
        <pc:picChg chg="add mod">
          <ac:chgData name="Will Nourse" userId="cf5c4e54-602e-4617-8d54-3e27f39b3c92" providerId="ADAL" clId="{F3273ABF-EB60-4ABD-967C-F187ECC007B3}" dt="2026-04-27T16:00:44.219" v="1719"/>
          <ac:picMkLst>
            <pc:docMk/>
            <pc:sldMk cId="1960235590" sldId="301"/>
            <ac:picMk id="7" creationId="{CB1E5EFC-4937-41B7-4CD7-59BE55A0D227}"/>
          </ac:picMkLst>
        </pc:picChg>
        <pc:picChg chg="mod">
          <ac:chgData name="Will Nourse" userId="cf5c4e54-602e-4617-8d54-3e27f39b3c92" providerId="ADAL" clId="{F3273ABF-EB60-4ABD-967C-F187ECC007B3}" dt="2026-04-02T21:23:21.204" v="566" actId="14861"/>
          <ac:picMkLst>
            <pc:docMk/>
            <pc:sldMk cId="1960235590" sldId="301"/>
            <ac:picMk id="9" creationId="{B1A92A26-6B01-80FC-B491-B0B79F696B6A}"/>
          </ac:picMkLst>
        </pc:picChg>
        <pc:picChg chg="mod">
          <ac:chgData name="Will Nourse" userId="cf5c4e54-602e-4617-8d54-3e27f39b3c92" providerId="ADAL" clId="{F3273ABF-EB60-4ABD-967C-F187ECC007B3}" dt="2026-04-02T21:23:21.204" v="566" actId="14861"/>
          <ac:picMkLst>
            <pc:docMk/>
            <pc:sldMk cId="1960235590" sldId="301"/>
            <ac:picMk id="11" creationId="{DFA15C9F-E736-E257-5440-1A3F58618AF8}"/>
          </ac:picMkLst>
        </pc:picChg>
        <pc:picChg chg="mod">
          <ac:chgData name="Will Nourse" userId="cf5c4e54-602e-4617-8d54-3e27f39b3c92" providerId="ADAL" clId="{F3273ABF-EB60-4ABD-967C-F187ECC007B3}" dt="2026-04-02T21:23:21.204" v="566" actId="14861"/>
          <ac:picMkLst>
            <pc:docMk/>
            <pc:sldMk cId="1960235590" sldId="301"/>
            <ac:picMk id="12" creationId="{6DD66FE8-D4F6-2760-A2B1-DCDF2158F24E}"/>
          </ac:picMkLst>
        </pc:picChg>
        <pc:cxnChg chg="mod">
          <ac:chgData name="Will Nourse" userId="cf5c4e54-602e-4617-8d54-3e27f39b3c92" providerId="ADAL" clId="{F3273ABF-EB60-4ABD-967C-F187ECC007B3}" dt="2026-04-02T21:23:21.204" v="566" actId="14861"/>
          <ac:cxnSpMkLst>
            <pc:docMk/>
            <pc:sldMk cId="1960235590" sldId="301"/>
            <ac:cxnSpMk id="3" creationId="{2F52406D-16A8-4EB2-98D4-AF535E632865}"/>
          </ac:cxnSpMkLst>
        </pc:cxnChg>
      </pc:sldChg>
      <pc:sldChg chg="addSp delSp modSp mod setBg">
        <pc:chgData name="Will Nourse" userId="cf5c4e54-602e-4617-8d54-3e27f39b3c92" providerId="ADAL" clId="{F3273ABF-EB60-4ABD-967C-F187ECC007B3}" dt="2026-04-27T16:00:54.810" v="1721"/>
        <pc:sldMkLst>
          <pc:docMk/>
          <pc:sldMk cId="3058156521" sldId="302"/>
        </pc:sldMkLst>
        <pc:spChg chg="mod">
          <ac:chgData name="Will Nourse" userId="cf5c4e54-602e-4617-8d54-3e27f39b3c92" providerId="ADAL" clId="{F3273ABF-EB60-4ABD-967C-F187ECC007B3}" dt="2026-04-02T21:23:56.465" v="578" actId="14838"/>
          <ac:spMkLst>
            <pc:docMk/>
            <pc:sldMk cId="3058156521" sldId="302"/>
            <ac:spMk id="9" creationId="{ADC37693-252D-BE7E-7F79-0CF0E6D0840B}"/>
          </ac:spMkLst>
        </pc:spChg>
        <pc:spChg chg="mod">
          <ac:chgData name="Will Nourse" userId="cf5c4e54-602e-4617-8d54-3e27f39b3c92" providerId="ADAL" clId="{F3273ABF-EB60-4ABD-967C-F187ECC007B3}" dt="2026-04-02T21:23:56.465" v="578" actId="14838"/>
          <ac:spMkLst>
            <pc:docMk/>
            <pc:sldMk cId="3058156521" sldId="302"/>
            <ac:spMk id="16" creationId="{AC55DDC8-A64D-77D9-3F12-A1F6DE28D107}"/>
          </ac:spMkLst>
        </pc:spChg>
        <pc:picChg chg="del mod">
          <ac:chgData name="Will Nourse" userId="cf5c4e54-602e-4617-8d54-3e27f39b3c92" providerId="ADAL" clId="{F3273ABF-EB60-4ABD-967C-F187ECC007B3}" dt="2026-04-27T15:39:32.643" v="1666" actId="478"/>
          <ac:picMkLst>
            <pc:docMk/>
            <pc:sldMk cId="3058156521" sldId="302"/>
            <ac:picMk id="2" creationId="{42F30386-426A-1735-5F61-8C58F0882606}"/>
          </ac:picMkLst>
        </pc:picChg>
        <pc:picChg chg="add mod">
          <ac:chgData name="Will Nourse" userId="cf5c4e54-602e-4617-8d54-3e27f39b3c92" providerId="ADAL" clId="{F3273ABF-EB60-4ABD-967C-F187ECC007B3}" dt="2026-04-27T15:39:33.043" v="1667"/>
          <ac:picMkLst>
            <pc:docMk/>
            <pc:sldMk cId="3058156521" sldId="302"/>
            <ac:picMk id="3" creationId="{D0ACB0D3-6F68-7F18-E7A1-88CF94926979}"/>
          </ac:picMkLst>
        </pc:picChg>
        <pc:picChg chg="add mod">
          <ac:chgData name="Will Nourse" userId="cf5c4e54-602e-4617-8d54-3e27f39b3c92" providerId="ADAL" clId="{F3273ABF-EB60-4ABD-967C-F187ECC007B3}" dt="2026-04-27T16:00:54.810" v="1721"/>
          <ac:picMkLst>
            <pc:docMk/>
            <pc:sldMk cId="3058156521" sldId="302"/>
            <ac:picMk id="4" creationId="{9CF20830-8E02-1A95-8606-DD1A1FDC3618}"/>
          </ac:picMkLst>
        </pc:picChg>
        <pc:picChg chg="mod">
          <ac:chgData name="Will Nourse" userId="cf5c4e54-602e-4617-8d54-3e27f39b3c92" providerId="ADAL" clId="{F3273ABF-EB60-4ABD-967C-F187ECC007B3}" dt="2026-04-02T21:23:46.955" v="574" actId="14861"/>
          <ac:picMkLst>
            <pc:docMk/>
            <pc:sldMk cId="3058156521" sldId="302"/>
            <ac:picMk id="10" creationId="{4B6C30A4-5BD9-6D8F-F425-BD7F054C0DEB}"/>
          </ac:picMkLst>
        </pc:picChg>
        <pc:picChg chg="mod">
          <ac:chgData name="Will Nourse" userId="cf5c4e54-602e-4617-8d54-3e27f39b3c92" providerId="ADAL" clId="{F3273ABF-EB60-4ABD-967C-F187ECC007B3}" dt="2026-04-02T21:23:46.955" v="574" actId="14861"/>
          <ac:picMkLst>
            <pc:docMk/>
            <pc:sldMk cId="3058156521" sldId="302"/>
            <ac:picMk id="11" creationId="{97587323-0581-23F9-3C29-63BEBDA19E4E}"/>
          </ac:picMkLst>
        </pc:picChg>
        <pc:picChg chg="del mod">
          <ac:chgData name="Will Nourse" userId="cf5c4e54-602e-4617-8d54-3e27f39b3c92" providerId="ADAL" clId="{F3273ABF-EB60-4ABD-967C-F187ECC007B3}" dt="2026-04-27T16:00:54.560" v="1720" actId="478"/>
          <ac:picMkLst>
            <pc:docMk/>
            <pc:sldMk cId="3058156521" sldId="302"/>
            <ac:picMk id="15" creationId="{688D1BEC-672B-3B56-65AC-C934A82678E9}"/>
          </ac:picMkLst>
        </pc:picChg>
        <pc:cxnChg chg="mod">
          <ac:chgData name="Will Nourse" userId="cf5c4e54-602e-4617-8d54-3e27f39b3c92" providerId="ADAL" clId="{F3273ABF-EB60-4ABD-967C-F187ECC007B3}" dt="2026-04-02T21:23:46.955" v="574" actId="14861"/>
          <ac:cxnSpMkLst>
            <pc:docMk/>
            <pc:sldMk cId="3058156521" sldId="302"/>
            <ac:cxnSpMk id="12" creationId="{32D5F42E-7A49-AF02-CF28-1A0DB8A054D8}"/>
          </ac:cxnSpMkLst>
        </pc:cxnChg>
      </pc:sldChg>
      <pc:sldChg chg="addSp delSp modSp mod setBg">
        <pc:chgData name="Will Nourse" userId="cf5c4e54-602e-4617-8d54-3e27f39b3c92" providerId="ADAL" clId="{F3273ABF-EB60-4ABD-967C-F187ECC007B3}" dt="2026-04-27T16:01:05.695" v="1723"/>
        <pc:sldMkLst>
          <pc:docMk/>
          <pc:sldMk cId="2168090739" sldId="303"/>
        </pc:sldMkLst>
        <pc:spChg chg="mod">
          <ac:chgData name="Will Nourse" userId="cf5c4e54-602e-4617-8d54-3e27f39b3c92" providerId="ADAL" clId="{F3273ABF-EB60-4ABD-967C-F187ECC007B3}" dt="2026-04-02T21:24:09.919" v="586" actId="14838"/>
          <ac:spMkLst>
            <pc:docMk/>
            <pc:sldMk cId="2168090739" sldId="303"/>
            <ac:spMk id="7" creationId="{AD472E3C-AB9C-49DD-48D2-E42F00D9A782}"/>
          </ac:spMkLst>
        </pc:spChg>
        <pc:spChg chg="mod">
          <ac:chgData name="Will Nourse" userId="cf5c4e54-602e-4617-8d54-3e27f39b3c92" providerId="ADAL" clId="{F3273ABF-EB60-4ABD-967C-F187ECC007B3}" dt="2026-04-02T21:24:09.919" v="586" actId="14838"/>
          <ac:spMkLst>
            <pc:docMk/>
            <pc:sldMk cId="2168090739" sldId="303"/>
            <ac:spMk id="9" creationId="{84A0F973-81F8-CC0A-D3DA-A7206322AB5B}"/>
          </ac:spMkLst>
        </pc:spChg>
        <pc:spChg chg="mod">
          <ac:chgData name="Will Nourse" userId="cf5c4e54-602e-4617-8d54-3e27f39b3c92" providerId="ADAL" clId="{F3273ABF-EB60-4ABD-967C-F187ECC007B3}" dt="2026-04-02T21:24:09.919" v="586" actId="14838"/>
          <ac:spMkLst>
            <pc:docMk/>
            <pc:sldMk cId="2168090739" sldId="303"/>
            <ac:spMk id="14" creationId="{04385A54-1B06-133D-C19A-1CA843EA715E}"/>
          </ac:spMkLst>
        </pc:spChg>
        <pc:picChg chg="mod">
          <ac:chgData name="Will Nourse" userId="cf5c4e54-602e-4617-8d54-3e27f39b3c92" providerId="ADAL" clId="{F3273ABF-EB60-4ABD-967C-F187ECC007B3}" dt="2026-04-02T21:24:04.298" v="582" actId="14861"/>
          <ac:picMkLst>
            <pc:docMk/>
            <pc:sldMk cId="2168090739" sldId="303"/>
            <ac:picMk id="2" creationId="{474053A0-83E7-5B36-4416-D7D4EE3DD514}"/>
          </ac:picMkLst>
        </pc:picChg>
        <pc:picChg chg="del mod">
          <ac:chgData name="Will Nourse" userId="cf5c4e54-602e-4617-8d54-3e27f39b3c92" providerId="ADAL" clId="{F3273ABF-EB60-4ABD-967C-F187ECC007B3}" dt="2026-04-27T16:01:05.310" v="1722" actId="478"/>
          <ac:picMkLst>
            <pc:docMk/>
            <pc:sldMk cId="2168090739" sldId="303"/>
            <ac:picMk id="4" creationId="{3426519D-36A1-F4CF-C0D0-7D4A47CE06E5}"/>
          </ac:picMkLst>
        </pc:picChg>
        <pc:picChg chg="mod">
          <ac:chgData name="Will Nourse" userId="cf5c4e54-602e-4617-8d54-3e27f39b3c92" providerId="ADAL" clId="{F3273ABF-EB60-4ABD-967C-F187ECC007B3}" dt="2026-04-02T21:24:04.298" v="582" actId="14861"/>
          <ac:picMkLst>
            <pc:docMk/>
            <pc:sldMk cId="2168090739" sldId="303"/>
            <ac:picMk id="5" creationId="{31583A84-42C4-3E7B-6753-152EBED26EA7}"/>
          </ac:picMkLst>
        </pc:picChg>
        <pc:picChg chg="mod">
          <ac:chgData name="Will Nourse" userId="cf5c4e54-602e-4617-8d54-3e27f39b3c92" providerId="ADAL" clId="{F3273ABF-EB60-4ABD-967C-F187ECC007B3}" dt="2026-04-02T21:24:04.298" v="582" actId="14861"/>
          <ac:picMkLst>
            <pc:docMk/>
            <pc:sldMk cId="2168090739" sldId="303"/>
            <ac:picMk id="6" creationId="{7CD802C1-0128-0F58-2F3F-DFEE759A11C0}"/>
          </ac:picMkLst>
        </pc:picChg>
        <pc:picChg chg="add mod ord">
          <ac:chgData name="Will Nourse" userId="cf5c4e54-602e-4617-8d54-3e27f39b3c92" providerId="ADAL" clId="{F3273ABF-EB60-4ABD-967C-F187ECC007B3}" dt="2026-04-27T15:39:53.280" v="1670" actId="167"/>
          <ac:picMkLst>
            <pc:docMk/>
            <pc:sldMk cId="2168090739" sldId="303"/>
            <ac:picMk id="8" creationId="{4C17B3C0-7B07-791D-AC7F-5E071FDCEA50}"/>
          </ac:picMkLst>
        </pc:picChg>
        <pc:picChg chg="mod">
          <ac:chgData name="Will Nourse" userId="cf5c4e54-602e-4617-8d54-3e27f39b3c92" providerId="ADAL" clId="{F3273ABF-EB60-4ABD-967C-F187ECC007B3}" dt="2026-04-02T21:24:04.298" v="582" actId="14861"/>
          <ac:picMkLst>
            <pc:docMk/>
            <pc:sldMk cId="2168090739" sldId="303"/>
            <ac:picMk id="10" creationId="{1B3D2E17-FCBA-A729-0537-8D61BF35B794}"/>
          </ac:picMkLst>
        </pc:picChg>
        <pc:picChg chg="del mod">
          <ac:chgData name="Will Nourse" userId="cf5c4e54-602e-4617-8d54-3e27f39b3c92" providerId="ADAL" clId="{F3273ABF-EB60-4ABD-967C-F187ECC007B3}" dt="2026-04-27T15:39:47.412" v="1668" actId="478"/>
          <ac:picMkLst>
            <pc:docMk/>
            <pc:sldMk cId="2168090739" sldId="303"/>
            <ac:picMk id="11" creationId="{AF0F6C56-77A0-AFFA-21A7-94543338E7B1}"/>
          </ac:picMkLst>
        </pc:picChg>
        <pc:picChg chg="add mod">
          <ac:chgData name="Will Nourse" userId="cf5c4e54-602e-4617-8d54-3e27f39b3c92" providerId="ADAL" clId="{F3273ABF-EB60-4ABD-967C-F187ECC007B3}" dt="2026-04-27T16:01:05.695" v="1723"/>
          <ac:picMkLst>
            <pc:docMk/>
            <pc:sldMk cId="2168090739" sldId="303"/>
            <ac:picMk id="12" creationId="{8CE184C7-DF68-9650-7429-FE2A22457B83}"/>
          </ac:picMkLst>
        </pc:picChg>
        <pc:picChg chg="mod">
          <ac:chgData name="Will Nourse" userId="cf5c4e54-602e-4617-8d54-3e27f39b3c92" providerId="ADAL" clId="{F3273ABF-EB60-4ABD-967C-F187ECC007B3}" dt="2026-04-02T21:24:04.298" v="582" actId="14861"/>
          <ac:picMkLst>
            <pc:docMk/>
            <pc:sldMk cId="2168090739" sldId="303"/>
            <ac:picMk id="13" creationId="{F7B3AB15-B9CB-485A-3AFF-9BAC8759BF66}"/>
          </ac:picMkLst>
        </pc:picChg>
      </pc:sldChg>
      <pc:sldChg chg="addSp delSp modSp mod setBg">
        <pc:chgData name="Will Nourse" userId="cf5c4e54-602e-4617-8d54-3e27f39b3c92" providerId="ADAL" clId="{F3273ABF-EB60-4ABD-967C-F187ECC007B3}" dt="2026-04-27T16:01:24.194" v="1727"/>
        <pc:sldMkLst>
          <pc:docMk/>
          <pc:sldMk cId="1843063361" sldId="304"/>
        </pc:sldMkLst>
        <pc:spChg chg="mod">
          <ac:chgData name="Will Nourse" userId="cf5c4e54-602e-4617-8d54-3e27f39b3c92" providerId="ADAL" clId="{F3273ABF-EB60-4ABD-967C-F187ECC007B3}" dt="2026-04-02T21:24:45.078" v="602" actId="14838"/>
          <ac:spMkLst>
            <pc:docMk/>
            <pc:sldMk cId="1843063361" sldId="304"/>
            <ac:spMk id="2" creationId="{C72F8454-6F12-4D7F-B8CF-3321A339A3A1}"/>
          </ac:spMkLst>
        </pc:spChg>
        <pc:spChg chg="mod">
          <ac:chgData name="Will Nourse" userId="cf5c4e54-602e-4617-8d54-3e27f39b3c92" providerId="ADAL" clId="{F3273ABF-EB60-4ABD-967C-F187ECC007B3}" dt="2026-04-02T21:24:45.078" v="602" actId="14838"/>
          <ac:spMkLst>
            <pc:docMk/>
            <pc:sldMk cId="1843063361" sldId="304"/>
            <ac:spMk id="12" creationId="{9DD789EE-A068-6392-E357-55476F5B7216}"/>
          </ac:spMkLst>
        </pc:spChg>
        <pc:picChg chg="add mod">
          <ac:chgData name="Will Nourse" userId="cf5c4e54-602e-4617-8d54-3e27f39b3c92" providerId="ADAL" clId="{F3273ABF-EB60-4ABD-967C-F187ECC007B3}" dt="2026-04-27T16:01:24.194" v="1727"/>
          <ac:picMkLst>
            <pc:docMk/>
            <pc:sldMk cId="1843063361" sldId="304"/>
            <ac:picMk id="3" creationId="{1AD04145-5A6D-8AE5-D159-0FC077285C28}"/>
          </ac:picMkLst>
        </pc:picChg>
        <pc:picChg chg="del mod">
          <ac:chgData name="Will Nourse" userId="cf5c4e54-602e-4617-8d54-3e27f39b3c92" providerId="ADAL" clId="{F3273ABF-EB60-4ABD-967C-F187ECC007B3}" dt="2026-04-27T16:01:23.949" v="1726" actId="478"/>
          <ac:picMkLst>
            <pc:docMk/>
            <pc:sldMk cId="1843063361" sldId="304"/>
            <ac:picMk id="4" creationId="{452F8C9B-22BC-B9E5-2A0E-114F86C57A92}"/>
          </ac:picMkLst>
        </pc:picChg>
        <pc:picChg chg="mod">
          <ac:chgData name="Will Nourse" userId="cf5c4e54-602e-4617-8d54-3e27f39b3c92" providerId="ADAL" clId="{F3273ABF-EB60-4ABD-967C-F187ECC007B3}" dt="2026-04-02T21:24:39.117" v="598" actId="14861"/>
          <ac:picMkLst>
            <pc:docMk/>
            <pc:sldMk cId="1843063361" sldId="304"/>
            <ac:picMk id="5" creationId="{9C706896-38B7-867C-52A2-B1E87D650ABD}"/>
          </ac:picMkLst>
        </pc:picChg>
        <pc:picChg chg="mod">
          <ac:chgData name="Will Nourse" userId="cf5c4e54-602e-4617-8d54-3e27f39b3c92" providerId="ADAL" clId="{F3273ABF-EB60-4ABD-967C-F187ECC007B3}" dt="2026-04-02T21:24:39.117" v="598" actId="14861"/>
          <ac:picMkLst>
            <pc:docMk/>
            <pc:sldMk cId="1843063361" sldId="304"/>
            <ac:picMk id="7" creationId="{4E896CDC-BFCE-1C75-C8DD-4AE5717D2B3C}"/>
          </ac:picMkLst>
        </pc:picChg>
        <pc:picChg chg="mod">
          <ac:chgData name="Will Nourse" userId="cf5c4e54-602e-4617-8d54-3e27f39b3c92" providerId="ADAL" clId="{F3273ABF-EB60-4ABD-967C-F187ECC007B3}" dt="2026-04-02T21:24:39.117" v="598" actId="14861"/>
          <ac:picMkLst>
            <pc:docMk/>
            <pc:sldMk cId="1843063361" sldId="304"/>
            <ac:picMk id="9" creationId="{7D7EC917-8850-0FEA-1C35-100B058F3C96}"/>
          </ac:picMkLst>
        </pc:picChg>
        <pc:cxnChg chg="mod">
          <ac:chgData name="Will Nourse" userId="cf5c4e54-602e-4617-8d54-3e27f39b3c92" providerId="ADAL" clId="{F3273ABF-EB60-4ABD-967C-F187ECC007B3}" dt="2026-04-02T21:24:39.117" v="598" actId="14861"/>
          <ac:cxnSpMkLst>
            <pc:docMk/>
            <pc:sldMk cId="1843063361" sldId="304"/>
            <ac:cxnSpMk id="8" creationId="{604630D3-CB7C-4015-B1CA-549395D885C6}"/>
          </ac:cxnSpMkLst>
        </pc:cxnChg>
      </pc:sldChg>
      <pc:sldChg chg="addSp delSp modSp mod setBg">
        <pc:chgData name="Will Nourse" userId="cf5c4e54-602e-4617-8d54-3e27f39b3c92" providerId="ADAL" clId="{F3273ABF-EB60-4ABD-967C-F187ECC007B3}" dt="2026-04-27T16:01:26.573" v="1729"/>
        <pc:sldMkLst>
          <pc:docMk/>
          <pc:sldMk cId="1586324473" sldId="305"/>
        </pc:sldMkLst>
        <pc:spChg chg="mod">
          <ac:chgData name="Will Nourse" userId="cf5c4e54-602e-4617-8d54-3e27f39b3c92" providerId="ADAL" clId="{F3273ABF-EB60-4ABD-967C-F187ECC007B3}" dt="2026-04-02T21:25:01.087" v="610" actId="14838"/>
          <ac:spMkLst>
            <pc:docMk/>
            <pc:sldMk cId="1586324473" sldId="305"/>
            <ac:spMk id="5" creationId="{488933A9-08C6-4979-18D8-B6B548528F5C}"/>
          </ac:spMkLst>
        </pc:spChg>
        <pc:spChg chg="mod">
          <ac:chgData name="Will Nourse" userId="cf5c4e54-602e-4617-8d54-3e27f39b3c92" providerId="ADAL" clId="{F3273ABF-EB60-4ABD-967C-F187ECC007B3}" dt="2026-04-02T21:25:01.087" v="610" actId="14838"/>
          <ac:spMkLst>
            <pc:docMk/>
            <pc:sldMk cId="1586324473" sldId="305"/>
            <ac:spMk id="12" creationId="{9DD789EE-A068-6392-E357-55476F5B7216}"/>
          </ac:spMkLst>
        </pc:spChg>
        <pc:picChg chg="mod">
          <ac:chgData name="Will Nourse" userId="cf5c4e54-602e-4617-8d54-3e27f39b3c92" providerId="ADAL" clId="{F3273ABF-EB60-4ABD-967C-F187ECC007B3}" dt="2026-04-02T21:24:54.661" v="606" actId="14861"/>
          <ac:picMkLst>
            <pc:docMk/>
            <pc:sldMk cId="1586324473" sldId="305"/>
            <ac:picMk id="3" creationId="{502CE920-E270-0E37-09B5-9EFEC4B79ED5}"/>
          </ac:picMkLst>
        </pc:picChg>
        <pc:picChg chg="del mod">
          <ac:chgData name="Will Nourse" userId="cf5c4e54-602e-4617-8d54-3e27f39b3c92" providerId="ADAL" clId="{F3273ABF-EB60-4ABD-967C-F187ECC007B3}" dt="2026-04-27T16:01:26.307" v="1728" actId="478"/>
          <ac:picMkLst>
            <pc:docMk/>
            <pc:sldMk cId="1586324473" sldId="305"/>
            <ac:picMk id="4" creationId="{82CCD95D-9027-0366-EEFC-38D6C46A890B}"/>
          </ac:picMkLst>
        </pc:picChg>
        <pc:picChg chg="add mod">
          <ac:chgData name="Will Nourse" userId="cf5c4e54-602e-4617-8d54-3e27f39b3c92" providerId="ADAL" clId="{F3273ABF-EB60-4ABD-967C-F187ECC007B3}" dt="2026-04-27T16:01:26.573" v="1729"/>
          <ac:picMkLst>
            <pc:docMk/>
            <pc:sldMk cId="1586324473" sldId="305"/>
            <ac:picMk id="6" creationId="{253CB190-F018-7CED-1617-7A4ECF54F9AF}"/>
          </ac:picMkLst>
        </pc:picChg>
        <pc:picChg chg="mod">
          <ac:chgData name="Will Nourse" userId="cf5c4e54-602e-4617-8d54-3e27f39b3c92" providerId="ADAL" clId="{F3273ABF-EB60-4ABD-967C-F187ECC007B3}" dt="2026-04-02T21:24:54.661" v="606" actId="14861"/>
          <ac:picMkLst>
            <pc:docMk/>
            <pc:sldMk cId="1586324473" sldId="305"/>
            <ac:picMk id="11" creationId="{FC94F776-F118-0427-6C2A-6E42832D03C3}"/>
          </ac:picMkLst>
        </pc:picChg>
        <pc:picChg chg="mod">
          <ac:chgData name="Will Nourse" userId="cf5c4e54-602e-4617-8d54-3e27f39b3c92" providerId="ADAL" clId="{F3273ABF-EB60-4ABD-967C-F187ECC007B3}" dt="2026-04-02T21:24:54.661" v="606" actId="14861"/>
          <ac:picMkLst>
            <pc:docMk/>
            <pc:sldMk cId="1586324473" sldId="305"/>
            <ac:picMk id="13" creationId="{E9241CFB-D972-03A3-FB63-DB464C4C3D2B}"/>
          </ac:picMkLst>
        </pc:picChg>
        <pc:cxnChg chg="mod">
          <ac:chgData name="Will Nourse" userId="cf5c4e54-602e-4617-8d54-3e27f39b3c92" providerId="ADAL" clId="{F3273ABF-EB60-4ABD-967C-F187ECC007B3}" dt="2026-04-02T21:24:54.661" v="606" actId="14861"/>
          <ac:cxnSpMkLst>
            <pc:docMk/>
            <pc:sldMk cId="1586324473" sldId="305"/>
            <ac:cxnSpMk id="2" creationId="{30144708-8428-BFAC-2E34-D41CE30E6B50}"/>
          </ac:cxnSpMkLst>
        </pc:cxnChg>
      </pc:sldChg>
      <pc:sldChg chg="addSp delSp modSp mod setBg">
        <pc:chgData name="Will Nourse" userId="cf5c4e54-602e-4617-8d54-3e27f39b3c92" providerId="ADAL" clId="{F3273ABF-EB60-4ABD-967C-F187ECC007B3}" dt="2026-04-27T16:01:28.542" v="1731"/>
        <pc:sldMkLst>
          <pc:docMk/>
          <pc:sldMk cId="1516483308" sldId="306"/>
        </pc:sldMkLst>
        <pc:spChg chg="mod">
          <ac:chgData name="Will Nourse" userId="cf5c4e54-602e-4617-8d54-3e27f39b3c92" providerId="ADAL" clId="{F3273ABF-EB60-4ABD-967C-F187ECC007B3}" dt="2026-04-02T21:25:14.385" v="618" actId="14838"/>
          <ac:spMkLst>
            <pc:docMk/>
            <pc:sldMk cId="1516483308" sldId="306"/>
            <ac:spMk id="5" creationId="{2868A55E-192F-6323-FBD6-92354DC5790D}"/>
          </ac:spMkLst>
        </pc:spChg>
        <pc:spChg chg="mod">
          <ac:chgData name="Will Nourse" userId="cf5c4e54-602e-4617-8d54-3e27f39b3c92" providerId="ADAL" clId="{F3273ABF-EB60-4ABD-967C-F187ECC007B3}" dt="2026-04-02T21:25:14.385" v="618" actId="14838"/>
          <ac:spMkLst>
            <pc:docMk/>
            <pc:sldMk cId="1516483308" sldId="306"/>
            <ac:spMk id="8" creationId="{20AE5E44-7030-0B56-2B63-ADE49E0099CB}"/>
          </ac:spMkLst>
        </pc:spChg>
        <pc:spChg chg="mod">
          <ac:chgData name="Will Nourse" userId="cf5c4e54-602e-4617-8d54-3e27f39b3c92" providerId="ADAL" clId="{F3273ABF-EB60-4ABD-967C-F187ECC007B3}" dt="2026-04-02T21:25:14.385" v="618" actId="14838"/>
          <ac:spMkLst>
            <pc:docMk/>
            <pc:sldMk cId="1516483308" sldId="306"/>
            <ac:spMk id="9" creationId="{6A1C7489-EABC-22F2-92AA-777AC88098DA}"/>
          </ac:spMkLst>
        </pc:spChg>
        <pc:spChg chg="mod">
          <ac:chgData name="Will Nourse" userId="cf5c4e54-602e-4617-8d54-3e27f39b3c92" providerId="ADAL" clId="{F3273ABF-EB60-4ABD-967C-F187ECC007B3}" dt="2026-04-02T21:25:14.385" v="618" actId="14838"/>
          <ac:spMkLst>
            <pc:docMk/>
            <pc:sldMk cId="1516483308" sldId="306"/>
            <ac:spMk id="12" creationId="{9DD789EE-A068-6392-E357-55476F5B7216}"/>
          </ac:spMkLst>
        </pc:spChg>
        <pc:spChg chg="mod">
          <ac:chgData name="Will Nourse" userId="cf5c4e54-602e-4617-8d54-3e27f39b3c92" providerId="ADAL" clId="{F3273ABF-EB60-4ABD-967C-F187ECC007B3}" dt="2026-04-02T21:25:14.385" v="618" actId="14838"/>
          <ac:spMkLst>
            <pc:docMk/>
            <pc:sldMk cId="1516483308" sldId="306"/>
            <ac:spMk id="16" creationId="{69DE33B8-1FC1-84D3-2AC3-341FB68894BC}"/>
          </ac:spMkLst>
        </pc:spChg>
        <pc:picChg chg="mod">
          <ac:chgData name="Will Nourse" userId="cf5c4e54-602e-4617-8d54-3e27f39b3c92" providerId="ADAL" clId="{F3273ABF-EB60-4ABD-967C-F187ECC007B3}" dt="2026-04-02T21:25:09.937" v="614" actId="14861"/>
          <ac:picMkLst>
            <pc:docMk/>
            <pc:sldMk cId="1516483308" sldId="306"/>
            <ac:picMk id="2" creationId="{5DEAA2D1-2E72-A06A-B712-828984B1AA8D}"/>
          </ac:picMkLst>
        </pc:picChg>
        <pc:picChg chg="del mod">
          <ac:chgData name="Will Nourse" userId="cf5c4e54-602e-4617-8d54-3e27f39b3c92" providerId="ADAL" clId="{F3273ABF-EB60-4ABD-967C-F187ECC007B3}" dt="2026-04-27T16:01:28.376" v="1730" actId="478"/>
          <ac:picMkLst>
            <pc:docMk/>
            <pc:sldMk cId="1516483308" sldId="306"/>
            <ac:picMk id="4" creationId="{0D333B49-5D23-8585-273C-6848016B88C0}"/>
          </ac:picMkLst>
        </pc:picChg>
        <pc:picChg chg="mod">
          <ac:chgData name="Will Nourse" userId="cf5c4e54-602e-4617-8d54-3e27f39b3c92" providerId="ADAL" clId="{F3273ABF-EB60-4ABD-967C-F187ECC007B3}" dt="2026-04-02T21:25:09.937" v="614" actId="14861"/>
          <ac:picMkLst>
            <pc:docMk/>
            <pc:sldMk cId="1516483308" sldId="306"/>
            <ac:picMk id="6" creationId="{BDB07A95-145F-56C0-DFB4-F5D9ECCEE853}"/>
          </ac:picMkLst>
        </pc:picChg>
        <pc:picChg chg="mod">
          <ac:chgData name="Will Nourse" userId="cf5c4e54-602e-4617-8d54-3e27f39b3c92" providerId="ADAL" clId="{F3273ABF-EB60-4ABD-967C-F187ECC007B3}" dt="2026-04-02T21:25:09.937" v="614" actId="14861"/>
          <ac:picMkLst>
            <pc:docMk/>
            <pc:sldMk cId="1516483308" sldId="306"/>
            <ac:picMk id="10" creationId="{6F12B478-E0DB-86D4-A120-90BDD7024C30}"/>
          </ac:picMkLst>
        </pc:picChg>
        <pc:picChg chg="add mod">
          <ac:chgData name="Will Nourse" userId="cf5c4e54-602e-4617-8d54-3e27f39b3c92" providerId="ADAL" clId="{F3273ABF-EB60-4ABD-967C-F187ECC007B3}" dt="2026-04-27T16:01:28.542" v="1731"/>
          <ac:picMkLst>
            <pc:docMk/>
            <pc:sldMk cId="1516483308" sldId="306"/>
            <ac:picMk id="13" creationId="{31A2D5C4-16FE-9473-C6DB-F2DF19E27817}"/>
          </ac:picMkLst>
        </pc:picChg>
        <pc:picChg chg="mod">
          <ac:chgData name="Will Nourse" userId="cf5c4e54-602e-4617-8d54-3e27f39b3c92" providerId="ADAL" clId="{F3273ABF-EB60-4ABD-967C-F187ECC007B3}" dt="2026-04-02T21:25:09.937" v="614" actId="14861"/>
          <ac:picMkLst>
            <pc:docMk/>
            <pc:sldMk cId="1516483308" sldId="306"/>
            <ac:picMk id="15" creationId="{6D221FD7-9064-2C4E-CB5D-335F42603BAE}"/>
          </ac:picMkLst>
        </pc:picChg>
      </pc:sldChg>
      <pc:sldChg chg="addSp delSp modSp mod setBg">
        <pc:chgData name="Will Nourse" userId="cf5c4e54-602e-4617-8d54-3e27f39b3c92" providerId="ADAL" clId="{F3273ABF-EB60-4ABD-967C-F187ECC007B3}" dt="2026-04-27T16:01:51.312" v="1740"/>
        <pc:sldMkLst>
          <pc:docMk/>
          <pc:sldMk cId="657181609" sldId="307"/>
        </pc:sldMkLst>
        <pc:spChg chg="mod">
          <ac:chgData name="Will Nourse" userId="cf5c4e54-602e-4617-8d54-3e27f39b3c92" providerId="ADAL" clId="{F3273ABF-EB60-4ABD-967C-F187ECC007B3}" dt="2026-04-02T21:26:28.703" v="652" actId="14838"/>
          <ac:spMkLst>
            <pc:docMk/>
            <pc:sldMk cId="657181609" sldId="307"/>
            <ac:spMk id="5" creationId="{27A313E5-8962-63D2-10A6-6EFF0C63EB2A}"/>
          </ac:spMkLst>
        </pc:spChg>
        <pc:spChg chg="mod">
          <ac:chgData name="Will Nourse" userId="cf5c4e54-602e-4617-8d54-3e27f39b3c92" providerId="ADAL" clId="{F3273ABF-EB60-4ABD-967C-F187ECC007B3}" dt="2026-04-02T21:26:28.703" v="652" actId="14838"/>
          <ac:spMkLst>
            <pc:docMk/>
            <pc:sldMk cId="657181609" sldId="307"/>
            <ac:spMk id="12" creationId="{9DD789EE-A068-6392-E357-55476F5B7216}"/>
          </ac:spMkLst>
        </pc:spChg>
        <pc:spChg chg="mod">
          <ac:chgData name="Will Nourse" userId="cf5c4e54-602e-4617-8d54-3e27f39b3c92" providerId="ADAL" clId="{F3273ABF-EB60-4ABD-967C-F187ECC007B3}" dt="2026-04-02T21:26:28.703" v="652" actId="14838"/>
          <ac:spMkLst>
            <pc:docMk/>
            <pc:sldMk cId="657181609" sldId="307"/>
            <ac:spMk id="15" creationId="{8DF588B8-F136-B613-DE45-DE59CA87A51D}"/>
          </ac:spMkLst>
        </pc:spChg>
        <pc:spChg chg="mod">
          <ac:chgData name="Will Nourse" userId="cf5c4e54-602e-4617-8d54-3e27f39b3c92" providerId="ADAL" clId="{F3273ABF-EB60-4ABD-967C-F187ECC007B3}" dt="2026-04-02T21:26:28.703" v="652" actId="14838"/>
          <ac:spMkLst>
            <pc:docMk/>
            <pc:sldMk cId="657181609" sldId="307"/>
            <ac:spMk id="16" creationId="{D3E4649E-7D21-8DC2-5229-5F8970529C46}"/>
          </ac:spMkLst>
        </pc:spChg>
        <pc:picChg chg="add mod">
          <ac:chgData name="Will Nourse" userId="cf5c4e54-602e-4617-8d54-3e27f39b3c92" providerId="ADAL" clId="{F3273ABF-EB60-4ABD-967C-F187ECC007B3}" dt="2026-04-27T16:01:51.312" v="1740"/>
          <ac:picMkLst>
            <pc:docMk/>
            <pc:sldMk cId="657181609" sldId="307"/>
            <ac:picMk id="2" creationId="{624C199D-223A-B78C-0953-5CB9DF35F88E}"/>
          </ac:picMkLst>
        </pc:picChg>
        <pc:picChg chg="del mod">
          <ac:chgData name="Will Nourse" userId="cf5c4e54-602e-4617-8d54-3e27f39b3c92" providerId="ADAL" clId="{F3273ABF-EB60-4ABD-967C-F187ECC007B3}" dt="2026-04-27T16:01:51.058" v="1739" actId="478"/>
          <ac:picMkLst>
            <pc:docMk/>
            <pc:sldMk cId="657181609" sldId="307"/>
            <ac:picMk id="4" creationId="{BC6F4D63-CC74-9A86-AD1E-0CF00D6087A7}"/>
          </ac:picMkLst>
        </pc:picChg>
        <pc:picChg chg="mod">
          <ac:chgData name="Will Nourse" userId="cf5c4e54-602e-4617-8d54-3e27f39b3c92" providerId="ADAL" clId="{F3273ABF-EB60-4ABD-967C-F187ECC007B3}" dt="2026-04-02T21:26:22.486" v="648" actId="14861"/>
          <ac:picMkLst>
            <pc:docMk/>
            <pc:sldMk cId="657181609" sldId="307"/>
            <ac:picMk id="7" creationId="{C4BB86C3-5D6F-88A7-4975-CD745E463A05}"/>
          </ac:picMkLst>
        </pc:picChg>
        <pc:picChg chg="mod">
          <ac:chgData name="Will Nourse" userId="cf5c4e54-602e-4617-8d54-3e27f39b3c92" providerId="ADAL" clId="{F3273ABF-EB60-4ABD-967C-F187ECC007B3}" dt="2026-04-02T21:26:22.486" v="648" actId="14861"/>
          <ac:picMkLst>
            <pc:docMk/>
            <pc:sldMk cId="657181609" sldId="307"/>
            <ac:picMk id="11" creationId="{6A7E8F21-3B8B-B5A4-965E-483163882D33}"/>
          </ac:picMkLst>
        </pc:picChg>
        <pc:cxnChg chg="mod">
          <ac:chgData name="Will Nourse" userId="cf5c4e54-602e-4617-8d54-3e27f39b3c92" providerId="ADAL" clId="{F3273ABF-EB60-4ABD-967C-F187ECC007B3}" dt="2026-04-02T21:26:22.486" v="648" actId="14861"/>
          <ac:cxnSpMkLst>
            <pc:docMk/>
            <pc:sldMk cId="657181609" sldId="307"/>
            <ac:cxnSpMk id="6" creationId="{83E1BF7F-F0D8-510C-B637-BAE3073C5FAB}"/>
          </ac:cxnSpMkLst>
        </pc:cxnChg>
      </pc:sldChg>
      <pc:sldChg chg="addSp delSp modSp mod setBg">
        <pc:chgData name="Will Nourse" userId="cf5c4e54-602e-4617-8d54-3e27f39b3c92" providerId="ADAL" clId="{F3273ABF-EB60-4ABD-967C-F187ECC007B3}" dt="2026-04-27T16:01:54.152" v="1742"/>
        <pc:sldMkLst>
          <pc:docMk/>
          <pc:sldMk cId="3302252563" sldId="308"/>
        </pc:sldMkLst>
        <pc:spChg chg="mod">
          <ac:chgData name="Will Nourse" userId="cf5c4e54-602e-4617-8d54-3e27f39b3c92" providerId="ADAL" clId="{F3273ABF-EB60-4ABD-967C-F187ECC007B3}" dt="2026-04-02T21:26:47.637" v="660" actId="14838"/>
          <ac:spMkLst>
            <pc:docMk/>
            <pc:sldMk cId="3302252563" sldId="308"/>
            <ac:spMk id="2" creationId="{8388FFB7-5AC3-EA33-69C6-3EB85E1C6794}"/>
          </ac:spMkLst>
        </pc:spChg>
        <pc:spChg chg="mod">
          <ac:chgData name="Will Nourse" userId="cf5c4e54-602e-4617-8d54-3e27f39b3c92" providerId="ADAL" clId="{F3273ABF-EB60-4ABD-967C-F187ECC007B3}" dt="2026-04-02T21:26:47.637" v="660" actId="14838"/>
          <ac:spMkLst>
            <pc:docMk/>
            <pc:sldMk cId="3302252563" sldId="308"/>
            <ac:spMk id="10" creationId="{B0A35EF2-FBE3-B194-5244-4F60FFB4F862}"/>
          </ac:spMkLst>
        </pc:spChg>
        <pc:picChg chg="del mod">
          <ac:chgData name="Will Nourse" userId="cf5c4e54-602e-4617-8d54-3e27f39b3c92" providerId="ADAL" clId="{F3273ABF-EB60-4ABD-967C-F187ECC007B3}" dt="2026-04-27T16:01:53.709" v="1741" actId="478"/>
          <ac:picMkLst>
            <pc:docMk/>
            <pc:sldMk cId="3302252563" sldId="308"/>
            <ac:picMk id="4" creationId="{6CE30E92-76CF-3E5C-0C2D-D9B58B02552E}"/>
          </ac:picMkLst>
        </pc:picChg>
        <pc:picChg chg="add mod">
          <ac:chgData name="Will Nourse" userId="cf5c4e54-602e-4617-8d54-3e27f39b3c92" providerId="ADAL" clId="{F3273ABF-EB60-4ABD-967C-F187ECC007B3}" dt="2026-04-27T16:01:54.152" v="1742"/>
          <ac:picMkLst>
            <pc:docMk/>
            <pc:sldMk cId="3302252563" sldId="308"/>
            <ac:picMk id="5" creationId="{8A71953C-0637-5A0F-D905-D39C68C7ED06}"/>
          </ac:picMkLst>
        </pc:picChg>
        <pc:picChg chg="mod">
          <ac:chgData name="Will Nourse" userId="cf5c4e54-602e-4617-8d54-3e27f39b3c92" providerId="ADAL" clId="{F3273ABF-EB60-4ABD-967C-F187ECC007B3}" dt="2026-04-02T21:26:41.216" v="656" actId="14861"/>
          <ac:picMkLst>
            <pc:docMk/>
            <pc:sldMk cId="3302252563" sldId="308"/>
            <ac:picMk id="9" creationId="{511AD2E7-E376-A0FA-B134-451AC84DCE20}"/>
          </ac:picMkLst>
        </pc:picChg>
        <pc:cxnChg chg="mod">
          <ac:chgData name="Will Nourse" userId="cf5c4e54-602e-4617-8d54-3e27f39b3c92" providerId="ADAL" clId="{F3273ABF-EB60-4ABD-967C-F187ECC007B3}" dt="2026-04-02T21:26:41.216" v="656" actId="14861"/>
          <ac:cxnSpMkLst>
            <pc:docMk/>
            <pc:sldMk cId="3302252563" sldId="308"/>
            <ac:cxnSpMk id="3" creationId="{38E5ADC0-99AC-D4F9-C31E-817EEB37DF7D}"/>
          </ac:cxnSpMkLst>
        </pc:cxnChg>
      </pc:sldChg>
      <pc:sldChg chg="addSp delSp modSp mod setBg">
        <pc:chgData name="Will Nourse" userId="cf5c4e54-602e-4617-8d54-3e27f39b3c92" providerId="ADAL" clId="{F3273ABF-EB60-4ABD-967C-F187ECC007B3}" dt="2026-04-27T16:01:59.332" v="1746"/>
        <pc:sldMkLst>
          <pc:docMk/>
          <pc:sldMk cId="474565831" sldId="309"/>
        </pc:sldMkLst>
        <pc:spChg chg="mod">
          <ac:chgData name="Will Nourse" userId="cf5c4e54-602e-4617-8d54-3e27f39b3c92" providerId="ADAL" clId="{F3273ABF-EB60-4ABD-967C-F187ECC007B3}" dt="2026-04-02T21:27:19.170" v="676" actId="14838"/>
          <ac:spMkLst>
            <pc:docMk/>
            <pc:sldMk cId="474565831" sldId="309"/>
            <ac:spMk id="4" creationId="{264066BC-D29E-6AFB-4DDE-14BF3AFD0F58}"/>
          </ac:spMkLst>
        </pc:spChg>
        <pc:spChg chg="mod">
          <ac:chgData name="Will Nourse" userId="cf5c4e54-602e-4617-8d54-3e27f39b3c92" providerId="ADAL" clId="{F3273ABF-EB60-4ABD-967C-F187ECC007B3}" dt="2026-04-02T21:27:19.170" v="676" actId="14838"/>
          <ac:spMkLst>
            <pc:docMk/>
            <pc:sldMk cId="474565831" sldId="309"/>
            <ac:spMk id="7" creationId="{139DA19E-02FE-4B7F-8244-2169072D08BD}"/>
          </ac:spMkLst>
        </pc:spChg>
        <pc:spChg chg="mod">
          <ac:chgData name="Will Nourse" userId="cf5c4e54-602e-4617-8d54-3e27f39b3c92" providerId="ADAL" clId="{F3273ABF-EB60-4ABD-967C-F187ECC007B3}" dt="2026-04-02T21:27:19.170" v="676" actId="14838"/>
          <ac:spMkLst>
            <pc:docMk/>
            <pc:sldMk cId="474565831" sldId="309"/>
            <ac:spMk id="10" creationId="{89D68385-7FAC-412F-A1E4-5DB0FB47D2F2}"/>
          </ac:spMkLst>
        </pc:spChg>
        <pc:spChg chg="mod">
          <ac:chgData name="Will Nourse" userId="cf5c4e54-602e-4617-8d54-3e27f39b3c92" providerId="ADAL" clId="{F3273ABF-EB60-4ABD-967C-F187ECC007B3}" dt="2026-04-02T21:27:19.170" v="676" actId="14838"/>
          <ac:spMkLst>
            <pc:docMk/>
            <pc:sldMk cId="474565831" sldId="309"/>
            <ac:spMk id="11" creationId="{A2883163-4FE7-445C-8EE9-059012785D84}"/>
          </ac:spMkLst>
        </pc:spChg>
        <pc:spChg chg="mod">
          <ac:chgData name="Will Nourse" userId="cf5c4e54-602e-4617-8d54-3e27f39b3c92" providerId="ADAL" clId="{F3273ABF-EB60-4ABD-967C-F187ECC007B3}" dt="2026-04-02T21:27:19.170" v="676" actId="14838"/>
          <ac:spMkLst>
            <pc:docMk/>
            <pc:sldMk cId="474565831" sldId="309"/>
            <ac:spMk id="12" creationId="{6E3B1E55-D1AC-498B-A00C-3158E0E603E7}"/>
          </ac:spMkLst>
        </pc:spChg>
        <pc:picChg chg="del mod">
          <ac:chgData name="Will Nourse" userId="cf5c4e54-602e-4617-8d54-3e27f39b3c92" providerId="ADAL" clId="{F3273ABF-EB60-4ABD-967C-F187ECC007B3}" dt="2026-04-27T16:01:59.039" v="1745" actId="478"/>
          <ac:picMkLst>
            <pc:docMk/>
            <pc:sldMk cId="474565831" sldId="309"/>
            <ac:picMk id="2" creationId="{56023032-A8DF-7373-D5DA-D341C86266DD}"/>
          </ac:picMkLst>
        </pc:picChg>
        <pc:picChg chg="add mod">
          <ac:chgData name="Will Nourse" userId="cf5c4e54-602e-4617-8d54-3e27f39b3c92" providerId="ADAL" clId="{F3273ABF-EB60-4ABD-967C-F187ECC007B3}" dt="2026-04-27T16:01:59.332" v="1746"/>
          <ac:picMkLst>
            <pc:docMk/>
            <pc:sldMk cId="474565831" sldId="309"/>
            <ac:picMk id="3" creationId="{F97648A2-3E85-4D47-1F9F-EE0D3C4DB38D}"/>
          </ac:picMkLst>
        </pc:picChg>
        <pc:picChg chg="mod">
          <ac:chgData name="Will Nourse" userId="cf5c4e54-602e-4617-8d54-3e27f39b3c92" providerId="ADAL" clId="{F3273ABF-EB60-4ABD-967C-F187ECC007B3}" dt="2026-04-02T21:27:13.046" v="672" actId="14861"/>
          <ac:picMkLst>
            <pc:docMk/>
            <pc:sldMk cId="474565831" sldId="309"/>
            <ac:picMk id="8" creationId="{E112FA22-1EEE-4A46-AA51-ADC1653FF7F7}"/>
          </ac:picMkLst>
        </pc:picChg>
        <pc:picChg chg="mod">
          <ac:chgData name="Will Nourse" userId="cf5c4e54-602e-4617-8d54-3e27f39b3c92" providerId="ADAL" clId="{F3273ABF-EB60-4ABD-967C-F187ECC007B3}" dt="2026-04-02T21:27:13.046" v="672" actId="14861"/>
          <ac:picMkLst>
            <pc:docMk/>
            <pc:sldMk cId="474565831" sldId="309"/>
            <ac:picMk id="9" creationId="{2BEDD5E5-B3EB-46A7-A356-42DBD5ADC92D}"/>
          </ac:picMkLst>
        </pc:picChg>
        <pc:cxnChg chg="mod">
          <ac:chgData name="Will Nourse" userId="cf5c4e54-602e-4617-8d54-3e27f39b3c92" providerId="ADAL" clId="{F3273ABF-EB60-4ABD-967C-F187ECC007B3}" dt="2026-04-02T21:27:13.046" v="672" actId="14861"/>
          <ac:cxnSpMkLst>
            <pc:docMk/>
            <pc:sldMk cId="474565831" sldId="309"/>
            <ac:cxnSpMk id="6" creationId="{3942B284-3385-89C9-C396-DF4E07F53141}"/>
          </ac:cxnSpMkLst>
        </pc:cxnChg>
      </pc:sldChg>
      <pc:sldChg chg="addSp delSp modSp mod setBg">
        <pc:chgData name="Will Nourse" userId="cf5c4e54-602e-4617-8d54-3e27f39b3c92" providerId="ADAL" clId="{F3273ABF-EB60-4ABD-967C-F187ECC007B3}" dt="2026-04-27T16:02:20.157" v="1752"/>
        <pc:sldMkLst>
          <pc:docMk/>
          <pc:sldMk cId="2530783155" sldId="310"/>
        </pc:sldMkLst>
        <pc:spChg chg="mod">
          <ac:chgData name="Will Nourse" userId="cf5c4e54-602e-4617-8d54-3e27f39b3c92" providerId="ADAL" clId="{F3273ABF-EB60-4ABD-967C-F187ECC007B3}" dt="2026-04-02T21:28:19.614" v="700" actId="14838"/>
          <ac:spMkLst>
            <pc:docMk/>
            <pc:sldMk cId="2530783155" sldId="310"/>
            <ac:spMk id="4" creationId="{FD859BF1-9EB5-ACC3-B4DC-B9CF3C0AD4AC}"/>
          </ac:spMkLst>
        </pc:spChg>
        <pc:spChg chg="mod">
          <ac:chgData name="Will Nourse" userId="cf5c4e54-602e-4617-8d54-3e27f39b3c92" providerId="ADAL" clId="{F3273ABF-EB60-4ABD-967C-F187ECC007B3}" dt="2026-04-02T21:28:19.614" v="700" actId="14838"/>
          <ac:spMkLst>
            <pc:docMk/>
            <pc:sldMk cId="2530783155" sldId="310"/>
            <ac:spMk id="7" creationId="{139DA19E-02FE-4B7F-8244-2169072D08BD}"/>
          </ac:spMkLst>
        </pc:spChg>
        <pc:spChg chg="mod">
          <ac:chgData name="Will Nourse" userId="cf5c4e54-602e-4617-8d54-3e27f39b3c92" providerId="ADAL" clId="{F3273ABF-EB60-4ABD-967C-F187ECC007B3}" dt="2026-04-02T21:28:19.614" v="700" actId="14838"/>
          <ac:spMkLst>
            <pc:docMk/>
            <pc:sldMk cId="2530783155" sldId="310"/>
            <ac:spMk id="19" creationId="{D18FC177-3F07-54AF-3238-B2FF2C487A0F}"/>
          </ac:spMkLst>
        </pc:spChg>
        <pc:picChg chg="add mod">
          <ac:chgData name="Will Nourse" userId="cf5c4e54-602e-4617-8d54-3e27f39b3c92" providerId="ADAL" clId="{F3273ABF-EB60-4ABD-967C-F187ECC007B3}" dt="2026-04-27T16:02:20.157" v="1752"/>
          <ac:picMkLst>
            <pc:docMk/>
            <pc:sldMk cId="2530783155" sldId="310"/>
            <ac:picMk id="2" creationId="{DD25BB4A-7117-3092-6BCB-7001CC195C46}"/>
          </ac:picMkLst>
        </pc:picChg>
        <pc:picChg chg="del mod">
          <ac:chgData name="Will Nourse" userId="cf5c4e54-602e-4617-8d54-3e27f39b3c92" providerId="ADAL" clId="{F3273ABF-EB60-4ABD-967C-F187ECC007B3}" dt="2026-04-27T16:02:19.921" v="1751" actId="478"/>
          <ac:picMkLst>
            <pc:docMk/>
            <pc:sldMk cId="2530783155" sldId="310"/>
            <ac:picMk id="3" creationId="{CA79566B-E46B-907F-6CE2-1564CE21483A}"/>
          </ac:picMkLst>
        </pc:picChg>
        <pc:picChg chg="mod">
          <ac:chgData name="Will Nourse" userId="cf5c4e54-602e-4617-8d54-3e27f39b3c92" providerId="ADAL" clId="{F3273ABF-EB60-4ABD-967C-F187ECC007B3}" dt="2026-04-02T21:28:14.551" v="696" actId="14861"/>
          <ac:picMkLst>
            <pc:docMk/>
            <pc:sldMk cId="2530783155" sldId="310"/>
            <ac:picMk id="14" creationId="{6A9C48BF-9F19-0C08-CB05-666E86621D4A}"/>
          </ac:picMkLst>
        </pc:picChg>
        <pc:cxnChg chg="mod">
          <ac:chgData name="Will Nourse" userId="cf5c4e54-602e-4617-8d54-3e27f39b3c92" providerId="ADAL" clId="{F3273ABF-EB60-4ABD-967C-F187ECC007B3}" dt="2026-04-02T21:28:14.551" v="696" actId="14861"/>
          <ac:cxnSpMkLst>
            <pc:docMk/>
            <pc:sldMk cId="2530783155" sldId="310"/>
            <ac:cxnSpMk id="6" creationId="{AFCA0F07-D1A6-3D97-8C13-FAFBB04CF865}"/>
          </ac:cxnSpMkLst>
        </pc:cxnChg>
      </pc:sldChg>
      <pc:sldChg chg="addSp delSp modSp mod setBg">
        <pc:chgData name="Will Nourse" userId="cf5c4e54-602e-4617-8d54-3e27f39b3c92" providerId="ADAL" clId="{F3273ABF-EB60-4ABD-967C-F187ECC007B3}" dt="2026-04-27T16:02:22.596" v="1754"/>
        <pc:sldMkLst>
          <pc:docMk/>
          <pc:sldMk cId="495978352" sldId="312"/>
        </pc:sldMkLst>
        <pc:spChg chg="mod">
          <ac:chgData name="Will Nourse" userId="cf5c4e54-602e-4617-8d54-3e27f39b3c92" providerId="ADAL" clId="{F3273ABF-EB60-4ABD-967C-F187ECC007B3}" dt="2026-04-02T22:45:38.740" v="708" actId="14838"/>
          <ac:spMkLst>
            <pc:docMk/>
            <pc:sldMk cId="495978352" sldId="312"/>
            <ac:spMk id="6" creationId="{650F8D28-53EE-97F4-814E-F655009BB09A}"/>
          </ac:spMkLst>
        </pc:spChg>
        <pc:spChg chg="mod">
          <ac:chgData name="Will Nourse" userId="cf5c4e54-602e-4617-8d54-3e27f39b3c92" providerId="ADAL" clId="{F3273ABF-EB60-4ABD-967C-F187ECC007B3}" dt="2026-04-02T22:45:38.740" v="708" actId="14838"/>
          <ac:spMkLst>
            <pc:docMk/>
            <pc:sldMk cId="495978352" sldId="312"/>
            <ac:spMk id="7" creationId="{2D836960-314B-D8CD-DC3F-D4FA3CBBFF41}"/>
          </ac:spMkLst>
        </pc:spChg>
        <pc:spChg chg="mod">
          <ac:chgData name="Will Nourse" userId="cf5c4e54-602e-4617-8d54-3e27f39b3c92" providerId="ADAL" clId="{F3273ABF-EB60-4ABD-967C-F187ECC007B3}" dt="2026-04-02T22:45:38.740" v="708" actId="14838"/>
          <ac:spMkLst>
            <pc:docMk/>
            <pc:sldMk cId="495978352" sldId="312"/>
            <ac:spMk id="9" creationId="{8E56887F-B62B-D8EA-6030-5901F29F27FF}"/>
          </ac:spMkLst>
        </pc:spChg>
        <pc:picChg chg="add mod">
          <ac:chgData name="Will Nourse" userId="cf5c4e54-602e-4617-8d54-3e27f39b3c92" providerId="ADAL" clId="{F3273ABF-EB60-4ABD-967C-F187ECC007B3}" dt="2026-04-02T23:31:05.772" v="1423" actId="34135"/>
          <ac:picMkLst>
            <pc:docMk/>
            <pc:sldMk cId="495978352" sldId="312"/>
            <ac:picMk id="2" creationId="{B883F7CD-A814-036F-72C9-A76B3F5D6439}"/>
          </ac:picMkLst>
        </pc:picChg>
        <pc:picChg chg="del mod">
          <ac:chgData name="Will Nourse" userId="cf5c4e54-602e-4617-8d54-3e27f39b3c92" providerId="ADAL" clId="{F3273ABF-EB60-4ABD-967C-F187ECC007B3}" dt="2026-04-27T16:02:22.326" v="1753" actId="478"/>
          <ac:picMkLst>
            <pc:docMk/>
            <pc:sldMk cId="495978352" sldId="312"/>
            <ac:picMk id="3" creationId="{4E38739D-4B3E-70E1-C48B-64B88ABAFD38}"/>
          </ac:picMkLst>
        </pc:picChg>
        <pc:picChg chg="mod">
          <ac:chgData name="Will Nourse" userId="cf5c4e54-602e-4617-8d54-3e27f39b3c92" providerId="ADAL" clId="{F3273ABF-EB60-4ABD-967C-F187ECC007B3}" dt="2026-04-02T23:31:05.772" v="1423" actId="34135"/>
          <ac:picMkLst>
            <pc:docMk/>
            <pc:sldMk cId="495978352" sldId="312"/>
            <ac:picMk id="4" creationId="{37F64E14-4B8D-74D3-32F2-19E782350447}"/>
          </ac:picMkLst>
        </pc:picChg>
        <pc:picChg chg="add mod">
          <ac:chgData name="Will Nourse" userId="cf5c4e54-602e-4617-8d54-3e27f39b3c92" providerId="ADAL" clId="{F3273ABF-EB60-4ABD-967C-F187ECC007B3}" dt="2026-04-02T23:31:05.772" v="1423" actId="34135"/>
          <ac:picMkLst>
            <pc:docMk/>
            <pc:sldMk cId="495978352" sldId="312"/>
            <ac:picMk id="5" creationId="{3F68AD54-6127-F215-91EC-F04D3B40EE1F}"/>
          </ac:picMkLst>
        </pc:picChg>
        <pc:picChg chg="mod">
          <ac:chgData name="Will Nourse" userId="cf5c4e54-602e-4617-8d54-3e27f39b3c92" providerId="ADAL" clId="{F3273ABF-EB60-4ABD-967C-F187ECC007B3}" dt="2026-04-02T22:45:29.279" v="704" actId="14861"/>
          <ac:picMkLst>
            <pc:docMk/>
            <pc:sldMk cId="495978352" sldId="312"/>
            <ac:picMk id="8" creationId="{B700DDB5-5BBA-A400-A04F-AE6F9C5FDF9E}"/>
          </ac:picMkLst>
        </pc:picChg>
        <pc:picChg chg="add mod">
          <ac:chgData name="Will Nourse" userId="cf5c4e54-602e-4617-8d54-3e27f39b3c92" providerId="ADAL" clId="{F3273ABF-EB60-4ABD-967C-F187ECC007B3}" dt="2026-04-27T16:02:22.596" v="1754"/>
          <ac:picMkLst>
            <pc:docMk/>
            <pc:sldMk cId="495978352" sldId="312"/>
            <ac:picMk id="11" creationId="{571C0855-5D42-84C3-BE87-DA15FEF71DCD}"/>
          </ac:picMkLst>
        </pc:picChg>
        <pc:cxnChg chg="mod">
          <ac:chgData name="Will Nourse" userId="cf5c4e54-602e-4617-8d54-3e27f39b3c92" providerId="ADAL" clId="{F3273ABF-EB60-4ABD-967C-F187ECC007B3}" dt="2026-04-02T22:45:29.279" v="704" actId="14861"/>
          <ac:cxnSpMkLst>
            <pc:docMk/>
            <pc:sldMk cId="495978352" sldId="312"/>
            <ac:cxnSpMk id="10" creationId="{34D0C7E6-2DE7-D8DF-E989-DAB9D94A9B8C}"/>
          </ac:cxnSpMkLst>
        </pc:cxnChg>
      </pc:sldChg>
      <pc:sldChg chg="addSp delSp modSp mod setBg">
        <pc:chgData name="Will Nourse" userId="cf5c4e54-602e-4617-8d54-3e27f39b3c92" providerId="ADAL" clId="{F3273ABF-EB60-4ABD-967C-F187ECC007B3}" dt="2026-04-27T16:02:26.338" v="1756"/>
        <pc:sldMkLst>
          <pc:docMk/>
          <pc:sldMk cId="727142331" sldId="313"/>
        </pc:sldMkLst>
        <pc:spChg chg="mod">
          <ac:chgData name="Will Nourse" userId="cf5c4e54-602e-4617-8d54-3e27f39b3c92" providerId="ADAL" clId="{F3273ABF-EB60-4ABD-967C-F187ECC007B3}" dt="2026-04-02T23:32:26.844" v="1434" actId="34135"/>
          <ac:spMkLst>
            <pc:docMk/>
            <pc:sldMk cId="727142331" sldId="313"/>
            <ac:spMk id="3" creationId="{CB886B77-3E1E-5CEC-D211-72A6982B813B}"/>
          </ac:spMkLst>
        </pc:spChg>
        <pc:spChg chg="mod">
          <ac:chgData name="Will Nourse" userId="cf5c4e54-602e-4617-8d54-3e27f39b3c92" providerId="ADAL" clId="{F3273ABF-EB60-4ABD-967C-F187ECC007B3}" dt="2026-04-02T23:32:26.844" v="1434" actId="34135"/>
          <ac:spMkLst>
            <pc:docMk/>
            <pc:sldMk cId="727142331" sldId="313"/>
            <ac:spMk id="6" creationId="{DE913182-4C0F-5499-BAB4-F8B0600410BE}"/>
          </ac:spMkLst>
        </pc:spChg>
        <pc:spChg chg="mod">
          <ac:chgData name="Will Nourse" userId="cf5c4e54-602e-4617-8d54-3e27f39b3c92" providerId="ADAL" clId="{F3273ABF-EB60-4ABD-967C-F187ECC007B3}" dt="2026-04-02T22:45:53.065" v="716" actId="14838"/>
          <ac:spMkLst>
            <pc:docMk/>
            <pc:sldMk cId="727142331" sldId="313"/>
            <ac:spMk id="7" creationId="{2D836960-314B-D8CD-DC3F-D4FA3CBBFF41}"/>
          </ac:spMkLst>
        </pc:spChg>
        <pc:spChg chg="mod">
          <ac:chgData name="Will Nourse" userId="cf5c4e54-602e-4617-8d54-3e27f39b3c92" providerId="ADAL" clId="{F3273ABF-EB60-4ABD-967C-F187ECC007B3}" dt="2026-04-02T23:32:26.844" v="1434" actId="34135"/>
          <ac:spMkLst>
            <pc:docMk/>
            <pc:sldMk cId="727142331" sldId="313"/>
            <ac:spMk id="10" creationId="{46D99713-E1D0-92F0-AE02-F00610EB6627}"/>
          </ac:spMkLst>
        </pc:spChg>
        <pc:spChg chg="mod">
          <ac:chgData name="Will Nourse" userId="cf5c4e54-602e-4617-8d54-3e27f39b3c92" providerId="ADAL" clId="{F3273ABF-EB60-4ABD-967C-F187ECC007B3}" dt="2026-04-02T23:32:26.844" v="1434" actId="34135"/>
          <ac:spMkLst>
            <pc:docMk/>
            <pc:sldMk cId="727142331" sldId="313"/>
            <ac:spMk id="11" creationId="{88603B23-3F42-C961-D42B-6B593ECEC078}"/>
          </ac:spMkLst>
        </pc:spChg>
        <pc:spChg chg="mod">
          <ac:chgData name="Will Nourse" userId="cf5c4e54-602e-4617-8d54-3e27f39b3c92" providerId="ADAL" clId="{F3273ABF-EB60-4ABD-967C-F187ECC007B3}" dt="2026-04-02T22:45:53.065" v="716" actId="14838"/>
          <ac:spMkLst>
            <pc:docMk/>
            <pc:sldMk cId="727142331" sldId="313"/>
            <ac:spMk id="13" creationId="{047F948A-FD54-13AD-6A57-B18DA7DD324D}"/>
          </ac:spMkLst>
        </pc:spChg>
        <pc:spChg chg="mod">
          <ac:chgData name="Will Nourse" userId="cf5c4e54-602e-4617-8d54-3e27f39b3c92" providerId="ADAL" clId="{F3273ABF-EB60-4ABD-967C-F187ECC007B3}" dt="2026-04-02T22:45:53.065" v="716" actId="14838"/>
          <ac:spMkLst>
            <pc:docMk/>
            <pc:sldMk cId="727142331" sldId="313"/>
            <ac:spMk id="15" creationId="{52319166-C19C-8B1B-827E-7A08C34A3561}"/>
          </ac:spMkLst>
        </pc:spChg>
        <pc:picChg chg="mod">
          <ac:chgData name="Will Nourse" userId="cf5c4e54-602e-4617-8d54-3e27f39b3c92" providerId="ADAL" clId="{F3273ABF-EB60-4ABD-967C-F187ECC007B3}" dt="2026-04-02T22:45:47.364" v="712" actId="14861"/>
          <ac:picMkLst>
            <pc:docMk/>
            <pc:sldMk cId="727142331" sldId="313"/>
            <ac:picMk id="2" creationId="{4CA84906-0E24-4561-FCD1-A066C19839D6}"/>
          </ac:picMkLst>
        </pc:picChg>
        <pc:picChg chg="add mod ord">
          <ac:chgData name="Will Nourse" userId="cf5c4e54-602e-4617-8d54-3e27f39b3c92" providerId="ADAL" clId="{F3273ABF-EB60-4ABD-967C-F187ECC007B3}" dt="2026-04-02T23:32:26.844" v="1434" actId="34135"/>
          <ac:picMkLst>
            <pc:docMk/>
            <pc:sldMk cId="727142331" sldId="313"/>
            <ac:picMk id="4" creationId="{4DCCDCB4-39FF-662A-AA2D-8428E8C2FF4F}"/>
          </ac:picMkLst>
        </pc:picChg>
        <pc:picChg chg="add mod ord">
          <ac:chgData name="Will Nourse" userId="cf5c4e54-602e-4617-8d54-3e27f39b3c92" providerId="ADAL" clId="{F3273ABF-EB60-4ABD-967C-F187ECC007B3}" dt="2026-04-02T23:32:26.844" v="1434" actId="34135"/>
          <ac:picMkLst>
            <pc:docMk/>
            <pc:sldMk cId="727142331" sldId="313"/>
            <ac:picMk id="5" creationId="{5244A2CE-4A8B-8FF9-0EB0-D0B5EEE3B22C}"/>
          </ac:picMkLst>
        </pc:picChg>
        <pc:picChg chg="add mod">
          <ac:chgData name="Will Nourse" userId="cf5c4e54-602e-4617-8d54-3e27f39b3c92" providerId="ADAL" clId="{F3273ABF-EB60-4ABD-967C-F187ECC007B3}" dt="2026-04-27T16:02:26.338" v="1756"/>
          <ac:picMkLst>
            <pc:docMk/>
            <pc:sldMk cId="727142331" sldId="313"/>
            <ac:picMk id="8" creationId="{BC0C6937-8A03-E167-320E-123334A6D61C}"/>
          </ac:picMkLst>
        </pc:picChg>
        <pc:picChg chg="del mod">
          <ac:chgData name="Will Nourse" userId="cf5c4e54-602e-4617-8d54-3e27f39b3c92" providerId="ADAL" clId="{F3273ABF-EB60-4ABD-967C-F187ECC007B3}" dt="2026-04-27T16:02:25.948" v="1755" actId="478"/>
          <ac:picMkLst>
            <pc:docMk/>
            <pc:sldMk cId="727142331" sldId="313"/>
            <ac:picMk id="12" creationId="{338211BC-4661-706B-5EAF-4B468CD96BCA}"/>
          </ac:picMkLst>
        </pc:picChg>
        <pc:picChg chg="mod">
          <ac:chgData name="Will Nourse" userId="cf5c4e54-602e-4617-8d54-3e27f39b3c92" providerId="ADAL" clId="{F3273ABF-EB60-4ABD-967C-F187ECC007B3}" dt="2026-04-02T23:32:26.844" v="1434" actId="34135"/>
          <ac:picMkLst>
            <pc:docMk/>
            <pc:sldMk cId="727142331" sldId="313"/>
            <ac:picMk id="16" creationId="{BFF22329-7FEF-DF19-AA94-473F7280FC00}"/>
          </ac:picMkLst>
        </pc:picChg>
      </pc:sldChg>
      <pc:sldChg chg="addSp delSp modSp mod setBg">
        <pc:chgData name="Will Nourse" userId="cf5c4e54-602e-4617-8d54-3e27f39b3c92" providerId="ADAL" clId="{F3273ABF-EB60-4ABD-967C-F187ECC007B3}" dt="2026-04-27T16:02:28.503" v="1758"/>
        <pc:sldMkLst>
          <pc:docMk/>
          <pc:sldMk cId="2146587368" sldId="314"/>
        </pc:sldMkLst>
        <pc:spChg chg="mod">
          <ac:chgData name="Will Nourse" userId="cf5c4e54-602e-4617-8d54-3e27f39b3c92" providerId="ADAL" clId="{F3273ABF-EB60-4ABD-967C-F187ECC007B3}" dt="2026-04-02T23:33:08.469" v="1444" actId="34135"/>
          <ac:spMkLst>
            <pc:docMk/>
            <pc:sldMk cId="2146587368" sldId="314"/>
            <ac:spMk id="3" creationId="{CB886B77-3E1E-5CEC-D211-72A6982B813B}"/>
          </ac:spMkLst>
        </pc:spChg>
        <pc:spChg chg="mod">
          <ac:chgData name="Will Nourse" userId="cf5c4e54-602e-4617-8d54-3e27f39b3c92" providerId="ADAL" clId="{F3273ABF-EB60-4ABD-967C-F187ECC007B3}" dt="2026-04-02T23:33:08.469" v="1444" actId="34135"/>
          <ac:spMkLst>
            <pc:docMk/>
            <pc:sldMk cId="2146587368" sldId="314"/>
            <ac:spMk id="6" creationId="{DE913182-4C0F-5499-BAB4-F8B0600410BE}"/>
          </ac:spMkLst>
        </pc:spChg>
        <pc:spChg chg="mod">
          <ac:chgData name="Will Nourse" userId="cf5c4e54-602e-4617-8d54-3e27f39b3c92" providerId="ADAL" clId="{F3273ABF-EB60-4ABD-967C-F187ECC007B3}" dt="2026-04-02T22:46:30.372" v="723" actId="14838"/>
          <ac:spMkLst>
            <pc:docMk/>
            <pc:sldMk cId="2146587368" sldId="314"/>
            <ac:spMk id="7" creationId="{2D836960-314B-D8CD-DC3F-D4FA3CBBFF41}"/>
          </ac:spMkLst>
        </pc:spChg>
        <pc:spChg chg="mod">
          <ac:chgData name="Will Nourse" userId="cf5c4e54-602e-4617-8d54-3e27f39b3c92" providerId="ADAL" clId="{F3273ABF-EB60-4ABD-967C-F187ECC007B3}" dt="2026-04-02T22:46:30.372" v="723" actId="14838"/>
          <ac:spMkLst>
            <pc:docMk/>
            <pc:sldMk cId="2146587368" sldId="314"/>
            <ac:spMk id="11" creationId="{905E3E86-D7EB-36EB-F483-865249BC22E3}"/>
          </ac:spMkLst>
        </pc:spChg>
        <pc:spChg chg="mod">
          <ac:chgData name="Will Nourse" userId="cf5c4e54-602e-4617-8d54-3e27f39b3c92" providerId="ADAL" clId="{F3273ABF-EB60-4ABD-967C-F187ECC007B3}" dt="2026-04-02T22:46:30.372" v="723" actId="14838"/>
          <ac:spMkLst>
            <pc:docMk/>
            <pc:sldMk cId="2146587368" sldId="314"/>
            <ac:spMk id="14" creationId="{32BCF5F0-A6FF-B174-8560-E21C22161716}"/>
          </ac:spMkLst>
        </pc:spChg>
        <pc:picChg chg="mod">
          <ac:chgData name="Will Nourse" userId="cf5c4e54-602e-4617-8d54-3e27f39b3c92" providerId="ADAL" clId="{F3273ABF-EB60-4ABD-967C-F187ECC007B3}" dt="2026-04-02T22:46:24.713" v="719" actId="14861"/>
          <ac:picMkLst>
            <pc:docMk/>
            <pc:sldMk cId="2146587368" sldId="314"/>
            <ac:picMk id="2" creationId="{3A55203A-54A7-BDF2-DD6E-5F7066E05BFD}"/>
          </ac:picMkLst>
        </pc:picChg>
        <pc:picChg chg="add mod ord">
          <ac:chgData name="Will Nourse" userId="cf5c4e54-602e-4617-8d54-3e27f39b3c92" providerId="ADAL" clId="{F3273ABF-EB60-4ABD-967C-F187ECC007B3}" dt="2026-04-02T23:33:08.469" v="1444" actId="34135"/>
          <ac:picMkLst>
            <pc:docMk/>
            <pc:sldMk cId="2146587368" sldId="314"/>
            <ac:picMk id="4" creationId="{D5313B34-5764-B994-9328-7043C988CB9C}"/>
          </ac:picMkLst>
        </pc:picChg>
        <pc:picChg chg="add mod ord">
          <ac:chgData name="Will Nourse" userId="cf5c4e54-602e-4617-8d54-3e27f39b3c92" providerId="ADAL" clId="{F3273ABF-EB60-4ABD-967C-F187ECC007B3}" dt="2026-04-02T23:33:08.469" v="1444" actId="34135"/>
          <ac:picMkLst>
            <pc:docMk/>
            <pc:sldMk cId="2146587368" sldId="314"/>
            <ac:picMk id="5" creationId="{028F3BC5-4EA0-FA71-9CFC-0D5DCD0D5732}"/>
          </ac:picMkLst>
        </pc:picChg>
        <pc:picChg chg="add mod">
          <ac:chgData name="Will Nourse" userId="cf5c4e54-602e-4617-8d54-3e27f39b3c92" providerId="ADAL" clId="{F3273ABF-EB60-4ABD-967C-F187ECC007B3}" dt="2026-04-27T16:02:28.503" v="1758"/>
          <ac:picMkLst>
            <pc:docMk/>
            <pc:sldMk cId="2146587368" sldId="314"/>
            <ac:picMk id="8" creationId="{E6AD7E80-73F0-0AE2-A078-6EF4BF9DEC89}"/>
          </ac:picMkLst>
        </pc:picChg>
        <pc:picChg chg="del mod">
          <ac:chgData name="Will Nourse" userId="cf5c4e54-602e-4617-8d54-3e27f39b3c92" providerId="ADAL" clId="{F3273ABF-EB60-4ABD-967C-F187ECC007B3}" dt="2026-04-27T16:02:28.119" v="1757" actId="478"/>
          <ac:picMkLst>
            <pc:docMk/>
            <pc:sldMk cId="2146587368" sldId="314"/>
            <ac:picMk id="10" creationId="{93D56D71-582D-3925-711B-F0E7BB741D73}"/>
          </ac:picMkLst>
        </pc:picChg>
        <pc:picChg chg="mod">
          <ac:chgData name="Will Nourse" userId="cf5c4e54-602e-4617-8d54-3e27f39b3c92" providerId="ADAL" clId="{F3273ABF-EB60-4ABD-967C-F187ECC007B3}" dt="2026-04-02T23:33:08.469" v="1444" actId="34135"/>
          <ac:picMkLst>
            <pc:docMk/>
            <pc:sldMk cId="2146587368" sldId="314"/>
            <ac:picMk id="13" creationId="{D06B500F-3BA8-762C-D77A-48981ABC0C89}"/>
          </ac:picMkLst>
        </pc:picChg>
        <pc:picChg chg="mod">
          <ac:chgData name="Will Nourse" userId="cf5c4e54-602e-4617-8d54-3e27f39b3c92" providerId="ADAL" clId="{F3273ABF-EB60-4ABD-967C-F187ECC007B3}" dt="2026-04-02T23:33:08.469" v="1444" actId="34135"/>
          <ac:picMkLst>
            <pc:docMk/>
            <pc:sldMk cId="2146587368" sldId="314"/>
            <ac:picMk id="15" creationId="{4EA02FCB-A4B0-4FCE-9070-8BCFFDE362D9}"/>
          </ac:picMkLst>
        </pc:picChg>
        <pc:cxnChg chg="mod">
          <ac:chgData name="Will Nourse" userId="cf5c4e54-602e-4617-8d54-3e27f39b3c92" providerId="ADAL" clId="{F3273ABF-EB60-4ABD-967C-F187ECC007B3}" dt="2026-04-02T22:46:24.713" v="719" actId="14861"/>
          <ac:cxnSpMkLst>
            <pc:docMk/>
            <pc:sldMk cId="2146587368" sldId="314"/>
            <ac:cxnSpMk id="12" creationId="{FDBE53B9-13D6-1DE8-2DCD-101BC68D16A8}"/>
          </ac:cxnSpMkLst>
        </pc:cxnChg>
      </pc:sldChg>
      <pc:sldChg chg="addSp delSp modSp mod setBg">
        <pc:chgData name="Will Nourse" userId="cf5c4e54-602e-4617-8d54-3e27f39b3c92" providerId="ADAL" clId="{F3273ABF-EB60-4ABD-967C-F187ECC007B3}" dt="2026-04-27T16:02:30.358" v="1760"/>
        <pc:sldMkLst>
          <pc:docMk/>
          <pc:sldMk cId="124761060" sldId="315"/>
        </pc:sldMkLst>
        <pc:spChg chg="mod">
          <ac:chgData name="Will Nourse" userId="cf5c4e54-602e-4617-8d54-3e27f39b3c92" providerId="ADAL" clId="{F3273ABF-EB60-4ABD-967C-F187ECC007B3}" dt="2026-04-02T23:33:33.852" v="1452" actId="34135"/>
          <ac:spMkLst>
            <pc:docMk/>
            <pc:sldMk cId="124761060" sldId="315"/>
            <ac:spMk id="5" creationId="{CD290BFC-599A-0DA2-A2B6-E998FF703ACD}"/>
          </ac:spMkLst>
        </pc:spChg>
        <pc:spChg chg="mod">
          <ac:chgData name="Will Nourse" userId="cf5c4e54-602e-4617-8d54-3e27f39b3c92" providerId="ADAL" clId="{F3273ABF-EB60-4ABD-967C-F187ECC007B3}" dt="2026-04-02T22:46:56.262" v="731" actId="14838"/>
          <ac:spMkLst>
            <pc:docMk/>
            <pc:sldMk cId="124761060" sldId="315"/>
            <ac:spMk id="7" creationId="{2D836960-314B-D8CD-DC3F-D4FA3CBBFF41}"/>
          </ac:spMkLst>
        </pc:spChg>
        <pc:spChg chg="mod">
          <ac:chgData name="Will Nourse" userId="cf5c4e54-602e-4617-8d54-3e27f39b3c92" providerId="ADAL" clId="{F3273ABF-EB60-4ABD-967C-F187ECC007B3}" dt="2026-04-02T22:46:56.262" v="731" actId="14838"/>
          <ac:spMkLst>
            <pc:docMk/>
            <pc:sldMk cId="124761060" sldId="315"/>
            <ac:spMk id="12" creationId="{9C732AC9-CCDF-CF60-A394-E375C2D02B16}"/>
          </ac:spMkLst>
        </pc:spChg>
        <pc:spChg chg="mod">
          <ac:chgData name="Will Nourse" userId="cf5c4e54-602e-4617-8d54-3e27f39b3c92" providerId="ADAL" clId="{F3273ABF-EB60-4ABD-967C-F187ECC007B3}" dt="2026-04-02T23:33:33.852" v="1452" actId="34135"/>
          <ac:spMkLst>
            <pc:docMk/>
            <pc:sldMk cId="124761060" sldId="315"/>
            <ac:spMk id="15" creationId="{9B0F6E98-6702-AADA-331D-34167CD790B9}"/>
          </ac:spMkLst>
        </pc:spChg>
        <pc:spChg chg="mod">
          <ac:chgData name="Will Nourse" userId="cf5c4e54-602e-4617-8d54-3e27f39b3c92" providerId="ADAL" clId="{F3273ABF-EB60-4ABD-967C-F187ECC007B3}" dt="2026-04-02T22:46:56.262" v="731" actId="14838"/>
          <ac:spMkLst>
            <pc:docMk/>
            <pc:sldMk cId="124761060" sldId="315"/>
            <ac:spMk id="19" creationId="{B51D560D-9CBB-7D9E-3B77-E1D4DE5C0F61}"/>
          </ac:spMkLst>
        </pc:spChg>
        <pc:picChg chg="mod">
          <ac:chgData name="Will Nourse" userId="cf5c4e54-602e-4617-8d54-3e27f39b3c92" providerId="ADAL" clId="{F3273ABF-EB60-4ABD-967C-F187ECC007B3}" dt="2026-04-02T22:46:37.557" v="727" actId="14861"/>
          <ac:picMkLst>
            <pc:docMk/>
            <pc:sldMk cId="124761060" sldId="315"/>
            <ac:picMk id="2" creationId="{581B83EB-C87A-0174-0FB9-27AD9E8154DA}"/>
          </ac:picMkLst>
        </pc:picChg>
        <pc:picChg chg="add mod ord">
          <ac:chgData name="Will Nourse" userId="cf5c4e54-602e-4617-8d54-3e27f39b3c92" providerId="ADAL" clId="{F3273ABF-EB60-4ABD-967C-F187ECC007B3}" dt="2026-04-02T23:33:33.852" v="1452" actId="34135"/>
          <ac:picMkLst>
            <pc:docMk/>
            <pc:sldMk cId="124761060" sldId="315"/>
            <ac:picMk id="3" creationId="{1A66C03A-4589-1285-8A27-586D38963296}"/>
          </ac:picMkLst>
        </pc:picChg>
        <pc:picChg chg="add mod ord">
          <ac:chgData name="Will Nourse" userId="cf5c4e54-602e-4617-8d54-3e27f39b3c92" providerId="ADAL" clId="{F3273ABF-EB60-4ABD-967C-F187ECC007B3}" dt="2026-04-02T23:33:33.852" v="1452" actId="34135"/>
          <ac:picMkLst>
            <pc:docMk/>
            <pc:sldMk cId="124761060" sldId="315"/>
            <ac:picMk id="4" creationId="{A013B5AE-5C43-1B86-937C-55125AE10CD1}"/>
          </ac:picMkLst>
        </pc:picChg>
        <pc:picChg chg="add mod">
          <ac:chgData name="Will Nourse" userId="cf5c4e54-602e-4617-8d54-3e27f39b3c92" providerId="ADAL" clId="{F3273ABF-EB60-4ABD-967C-F187ECC007B3}" dt="2026-04-27T16:02:30.358" v="1760"/>
          <ac:picMkLst>
            <pc:docMk/>
            <pc:sldMk cId="124761060" sldId="315"/>
            <ac:picMk id="6" creationId="{BF33FE98-926B-6C49-151A-4F58F417C5E7}"/>
          </ac:picMkLst>
        </pc:picChg>
        <pc:picChg chg="del mod">
          <ac:chgData name="Will Nourse" userId="cf5c4e54-602e-4617-8d54-3e27f39b3c92" providerId="ADAL" clId="{F3273ABF-EB60-4ABD-967C-F187ECC007B3}" dt="2026-04-27T16:02:30.184" v="1759" actId="478"/>
          <ac:picMkLst>
            <pc:docMk/>
            <pc:sldMk cId="124761060" sldId="315"/>
            <ac:picMk id="11" creationId="{5F1C6CFB-81A4-75FB-4647-B3E30BA17C68}"/>
          </ac:picMkLst>
        </pc:picChg>
        <pc:picChg chg="mod">
          <ac:chgData name="Will Nourse" userId="cf5c4e54-602e-4617-8d54-3e27f39b3c92" providerId="ADAL" clId="{F3273ABF-EB60-4ABD-967C-F187ECC007B3}" dt="2026-04-02T23:33:33.852" v="1452" actId="34135"/>
          <ac:picMkLst>
            <pc:docMk/>
            <pc:sldMk cId="124761060" sldId="315"/>
            <ac:picMk id="16" creationId="{18A28F37-A1F9-2DCF-2917-D2155A4C7E21}"/>
          </ac:picMkLst>
        </pc:picChg>
        <pc:picChg chg="mod">
          <ac:chgData name="Will Nourse" userId="cf5c4e54-602e-4617-8d54-3e27f39b3c92" providerId="ADAL" clId="{F3273ABF-EB60-4ABD-967C-F187ECC007B3}" dt="2026-04-02T23:33:33.852" v="1452" actId="34135"/>
          <ac:picMkLst>
            <pc:docMk/>
            <pc:sldMk cId="124761060" sldId="315"/>
            <ac:picMk id="17" creationId="{7F4B1880-414E-625A-FCA6-8728406F4AA4}"/>
          </ac:picMkLst>
        </pc:picChg>
        <pc:picChg chg="mod">
          <ac:chgData name="Will Nourse" userId="cf5c4e54-602e-4617-8d54-3e27f39b3c92" providerId="ADAL" clId="{F3273ABF-EB60-4ABD-967C-F187ECC007B3}" dt="2026-04-02T23:33:33.852" v="1452" actId="34135"/>
          <ac:picMkLst>
            <pc:docMk/>
            <pc:sldMk cId="124761060" sldId="315"/>
            <ac:picMk id="20" creationId="{118465B6-817C-E60E-118F-559BDEEC8CA8}"/>
          </ac:picMkLst>
        </pc:picChg>
      </pc:sldChg>
      <pc:sldChg chg="addSp delSp modSp mod setBg">
        <pc:chgData name="Will Nourse" userId="cf5c4e54-602e-4617-8d54-3e27f39b3c92" providerId="ADAL" clId="{F3273ABF-EB60-4ABD-967C-F187ECC007B3}" dt="2026-04-27T16:02:32.877" v="1762"/>
        <pc:sldMkLst>
          <pc:docMk/>
          <pc:sldMk cId="3360034010" sldId="316"/>
        </pc:sldMkLst>
        <pc:spChg chg="mod">
          <ac:chgData name="Will Nourse" userId="cf5c4e54-602e-4617-8d54-3e27f39b3c92" providerId="ADAL" clId="{F3273ABF-EB60-4ABD-967C-F187ECC007B3}" dt="2026-04-02T22:48:25.221" v="739" actId="14838"/>
          <ac:spMkLst>
            <pc:docMk/>
            <pc:sldMk cId="3360034010" sldId="316"/>
            <ac:spMk id="4" creationId="{114F286B-01EC-E5BC-9AEB-2B758D89740C}"/>
          </ac:spMkLst>
        </pc:spChg>
        <pc:spChg chg="mod">
          <ac:chgData name="Will Nourse" userId="cf5c4e54-602e-4617-8d54-3e27f39b3c92" providerId="ADAL" clId="{F3273ABF-EB60-4ABD-967C-F187ECC007B3}" dt="2026-04-02T22:48:25.221" v="739" actId="14838"/>
          <ac:spMkLst>
            <pc:docMk/>
            <pc:sldMk cId="3360034010" sldId="316"/>
            <ac:spMk id="7" creationId="{2D836960-314B-D8CD-DC3F-D4FA3CBBFF41}"/>
          </ac:spMkLst>
        </pc:spChg>
        <pc:spChg chg="mod">
          <ac:chgData name="Will Nourse" userId="cf5c4e54-602e-4617-8d54-3e27f39b3c92" providerId="ADAL" clId="{F3273ABF-EB60-4ABD-967C-F187ECC007B3}" dt="2026-04-02T22:48:25.221" v="739" actId="14838"/>
          <ac:spMkLst>
            <pc:docMk/>
            <pc:sldMk cId="3360034010" sldId="316"/>
            <ac:spMk id="11" creationId="{35D4C7DE-D777-9513-848B-1BB888A461AD}"/>
          </ac:spMkLst>
        </pc:spChg>
        <pc:spChg chg="mod">
          <ac:chgData name="Will Nourse" userId="cf5c4e54-602e-4617-8d54-3e27f39b3c92" providerId="ADAL" clId="{F3273ABF-EB60-4ABD-967C-F187ECC007B3}" dt="2026-04-02T22:48:25.221" v="739" actId="14838"/>
          <ac:spMkLst>
            <pc:docMk/>
            <pc:sldMk cId="3360034010" sldId="316"/>
            <ac:spMk id="28" creationId="{677BEFF0-44AF-3076-0FB7-2002896500BB}"/>
          </ac:spMkLst>
        </pc:spChg>
        <pc:picChg chg="mod">
          <ac:chgData name="Will Nourse" userId="cf5c4e54-602e-4617-8d54-3e27f39b3c92" providerId="ADAL" clId="{F3273ABF-EB60-4ABD-967C-F187ECC007B3}" dt="2026-04-02T22:48:25.221" v="739" actId="14838"/>
          <ac:picMkLst>
            <pc:docMk/>
            <pc:sldMk cId="3360034010" sldId="316"/>
            <ac:picMk id="2" creationId="{1CD447A3-EA3E-25EE-1DB2-FDDCF35B0455}"/>
          </ac:picMkLst>
        </pc:picChg>
        <pc:picChg chg="del mod">
          <ac:chgData name="Will Nourse" userId="cf5c4e54-602e-4617-8d54-3e27f39b3c92" providerId="ADAL" clId="{F3273ABF-EB60-4ABD-967C-F187ECC007B3}" dt="2026-04-27T16:02:32.628" v="1761" actId="478"/>
          <ac:picMkLst>
            <pc:docMk/>
            <pc:sldMk cId="3360034010" sldId="316"/>
            <ac:picMk id="3" creationId="{08848A67-91DA-D5DE-D062-E13A9378AC9D}"/>
          </ac:picMkLst>
        </pc:picChg>
        <pc:picChg chg="mod">
          <ac:chgData name="Will Nourse" userId="cf5c4e54-602e-4617-8d54-3e27f39b3c92" providerId="ADAL" clId="{F3273ABF-EB60-4ABD-967C-F187ECC007B3}" dt="2026-04-02T22:48:25.221" v="739" actId="14838"/>
          <ac:picMkLst>
            <pc:docMk/>
            <pc:sldMk cId="3360034010" sldId="316"/>
            <ac:picMk id="5" creationId="{1EBFD3E5-CF15-4122-37EB-5CD284EB4245}"/>
          </ac:picMkLst>
        </pc:picChg>
        <pc:picChg chg="add mod">
          <ac:chgData name="Will Nourse" userId="cf5c4e54-602e-4617-8d54-3e27f39b3c92" providerId="ADAL" clId="{F3273ABF-EB60-4ABD-967C-F187ECC007B3}" dt="2026-04-02T22:48:25.221" v="739" actId="14838"/>
          <ac:picMkLst>
            <pc:docMk/>
            <pc:sldMk cId="3360034010" sldId="316"/>
            <ac:picMk id="8" creationId="{84A3B8FE-A694-1B0D-1430-3393F1029066}"/>
          </ac:picMkLst>
        </pc:picChg>
        <pc:picChg chg="add mod">
          <ac:chgData name="Will Nourse" userId="cf5c4e54-602e-4617-8d54-3e27f39b3c92" providerId="ADAL" clId="{F3273ABF-EB60-4ABD-967C-F187ECC007B3}" dt="2026-04-27T16:02:32.877" v="1762"/>
          <ac:picMkLst>
            <pc:docMk/>
            <pc:sldMk cId="3360034010" sldId="316"/>
            <ac:picMk id="9" creationId="{859A7505-514C-F2B3-73BF-D364E6571CB4}"/>
          </ac:picMkLst>
        </pc:picChg>
        <pc:picChg chg="mod">
          <ac:chgData name="Will Nourse" userId="cf5c4e54-602e-4617-8d54-3e27f39b3c92" providerId="ADAL" clId="{F3273ABF-EB60-4ABD-967C-F187ECC007B3}" dt="2026-04-02T22:48:25.221" v="739" actId="14838"/>
          <ac:picMkLst>
            <pc:docMk/>
            <pc:sldMk cId="3360034010" sldId="316"/>
            <ac:picMk id="18" creationId="{B51154A8-AA74-7140-3D03-D82E25E089E5}"/>
          </ac:picMkLst>
        </pc:picChg>
        <pc:picChg chg="mod">
          <ac:chgData name="Will Nourse" userId="cf5c4e54-602e-4617-8d54-3e27f39b3c92" providerId="ADAL" clId="{F3273ABF-EB60-4ABD-967C-F187ECC007B3}" dt="2026-04-02T22:48:25.221" v="739" actId="14838"/>
          <ac:picMkLst>
            <pc:docMk/>
            <pc:sldMk cId="3360034010" sldId="316"/>
            <ac:picMk id="20" creationId="{3CA0AE7B-6A82-EFD8-D2B4-657D399B53C9}"/>
          </ac:picMkLst>
        </pc:picChg>
      </pc:sldChg>
      <pc:sldChg chg="addSp modSp mod setBg">
        <pc:chgData name="Will Nourse" userId="cf5c4e54-602e-4617-8d54-3e27f39b3c92" providerId="ADAL" clId="{F3273ABF-EB60-4ABD-967C-F187ECC007B3}" dt="2026-04-27T16:02:46.147" v="1767"/>
        <pc:sldMkLst>
          <pc:docMk/>
          <pc:sldMk cId="16476868" sldId="318"/>
        </pc:sldMkLst>
        <pc:spChg chg="mod">
          <ac:chgData name="Will Nourse" userId="cf5c4e54-602e-4617-8d54-3e27f39b3c92" providerId="ADAL" clId="{F3273ABF-EB60-4ABD-967C-F187ECC007B3}" dt="2026-04-02T22:49:04.430" v="763" actId="14838"/>
          <ac:spMkLst>
            <pc:docMk/>
            <pc:sldMk cId="16476868" sldId="318"/>
            <ac:spMk id="3" creationId="{97237EB5-C1FC-2C37-067A-5794929A3094}"/>
          </ac:spMkLst>
        </pc:spChg>
        <pc:spChg chg="mod">
          <ac:chgData name="Will Nourse" userId="cf5c4e54-602e-4617-8d54-3e27f39b3c92" providerId="ADAL" clId="{F3273ABF-EB60-4ABD-967C-F187ECC007B3}" dt="2026-04-27T15:42:27.521" v="1690" actId="20577"/>
          <ac:spMkLst>
            <pc:docMk/>
            <pc:sldMk cId="16476868" sldId="318"/>
            <ac:spMk id="4" creationId="{1B2205DB-046E-444A-8746-9CC6A280650E}"/>
          </ac:spMkLst>
        </pc:spChg>
        <pc:picChg chg="add mod">
          <ac:chgData name="Will Nourse" userId="cf5c4e54-602e-4617-8d54-3e27f39b3c92" providerId="ADAL" clId="{F3273ABF-EB60-4ABD-967C-F187ECC007B3}" dt="2026-04-27T16:02:46.147" v="1767"/>
          <ac:picMkLst>
            <pc:docMk/>
            <pc:sldMk cId="16476868" sldId="318"/>
            <ac:picMk id="2" creationId="{FEAFDB7D-611B-03A8-7CEE-F4EAAB5D02F1}"/>
          </ac:picMkLst>
        </pc:picChg>
        <pc:picChg chg="mod">
          <ac:chgData name="Will Nourse" userId="cf5c4e54-602e-4617-8d54-3e27f39b3c92" providerId="ADAL" clId="{F3273ABF-EB60-4ABD-967C-F187ECC007B3}" dt="2026-04-02T22:48:59.446" v="759" actId="14861"/>
          <ac:picMkLst>
            <pc:docMk/>
            <pc:sldMk cId="16476868" sldId="318"/>
            <ac:picMk id="8" creationId="{96967CA3-6EA7-94C6-2650-90962B4CA4BC}"/>
          </ac:picMkLst>
        </pc:picChg>
        <pc:cxnChg chg="mod">
          <ac:chgData name="Will Nourse" userId="cf5c4e54-602e-4617-8d54-3e27f39b3c92" providerId="ADAL" clId="{F3273ABF-EB60-4ABD-967C-F187ECC007B3}" dt="2026-04-02T22:48:59.446" v="759" actId="14861"/>
          <ac:cxnSpMkLst>
            <pc:docMk/>
            <pc:sldMk cId="16476868" sldId="318"/>
            <ac:cxnSpMk id="10" creationId="{4D8F249A-4CA4-13F7-168D-3F231DDE6107}"/>
          </ac:cxnSpMkLst>
        </pc:cxnChg>
      </pc:sldChg>
      <pc:sldChg chg="addSp delSp modSp mod setBg">
        <pc:chgData name="Will Nourse" userId="cf5c4e54-602e-4617-8d54-3e27f39b3c92" providerId="ADAL" clId="{F3273ABF-EB60-4ABD-967C-F187ECC007B3}" dt="2026-04-27T16:02:58.106" v="1771"/>
        <pc:sldMkLst>
          <pc:docMk/>
          <pc:sldMk cId="2676767178" sldId="321"/>
        </pc:sldMkLst>
        <pc:spChg chg="mod">
          <ac:chgData name="Will Nourse" userId="cf5c4e54-602e-4617-8d54-3e27f39b3c92" providerId="ADAL" clId="{F3273ABF-EB60-4ABD-967C-F187ECC007B3}" dt="2026-04-02T22:49:54.063" v="787" actId="14838"/>
          <ac:spMkLst>
            <pc:docMk/>
            <pc:sldMk cId="2676767178" sldId="321"/>
            <ac:spMk id="5" creationId="{C904231A-7988-EA81-E50C-4D5E9538D57A}"/>
          </ac:spMkLst>
        </pc:spChg>
        <pc:spChg chg="mod">
          <ac:chgData name="Will Nourse" userId="cf5c4e54-602e-4617-8d54-3e27f39b3c92" providerId="ADAL" clId="{F3273ABF-EB60-4ABD-967C-F187ECC007B3}" dt="2026-04-02T22:49:54.063" v="787" actId="14838"/>
          <ac:spMkLst>
            <pc:docMk/>
            <pc:sldMk cId="2676767178" sldId="321"/>
            <ac:spMk id="17" creationId="{66267B9E-3239-18C2-5EC2-F02814B9352F}"/>
          </ac:spMkLst>
        </pc:spChg>
        <pc:picChg chg="del mod">
          <ac:chgData name="Will Nourse" userId="cf5c4e54-602e-4617-8d54-3e27f39b3c92" providerId="ADAL" clId="{F3273ABF-EB60-4ABD-967C-F187ECC007B3}" dt="2026-04-27T16:02:57.833" v="1770" actId="478"/>
          <ac:picMkLst>
            <pc:docMk/>
            <pc:sldMk cId="2676767178" sldId="321"/>
            <ac:picMk id="2" creationId="{086802F3-AB7E-1819-EE6A-8331C40D8D38}"/>
          </ac:picMkLst>
        </pc:picChg>
        <pc:picChg chg="add mod">
          <ac:chgData name="Will Nourse" userId="cf5c4e54-602e-4617-8d54-3e27f39b3c92" providerId="ADAL" clId="{F3273ABF-EB60-4ABD-967C-F187ECC007B3}" dt="2026-04-15T23:13:53.199" v="1502" actId="34135"/>
          <ac:picMkLst>
            <pc:docMk/>
            <pc:sldMk cId="2676767178" sldId="321"/>
            <ac:picMk id="3" creationId="{A2F95D85-2693-B498-1540-30AC284E28E9}"/>
          </ac:picMkLst>
        </pc:picChg>
        <pc:picChg chg="add mod">
          <ac:chgData name="Will Nourse" userId="cf5c4e54-602e-4617-8d54-3e27f39b3c92" providerId="ADAL" clId="{F3273ABF-EB60-4ABD-967C-F187ECC007B3}" dt="2026-04-27T16:02:58.106" v="1771"/>
          <ac:picMkLst>
            <pc:docMk/>
            <pc:sldMk cId="2676767178" sldId="321"/>
            <ac:picMk id="4" creationId="{891D545B-A0C8-84B0-A1D5-DCB5CD5A5B92}"/>
          </ac:picMkLst>
        </pc:picChg>
        <pc:picChg chg="mod">
          <ac:chgData name="Will Nourse" userId="cf5c4e54-602e-4617-8d54-3e27f39b3c92" providerId="ADAL" clId="{F3273ABF-EB60-4ABD-967C-F187ECC007B3}" dt="2026-04-15T23:13:53.199" v="1502" actId="34135"/>
          <ac:picMkLst>
            <pc:docMk/>
            <pc:sldMk cId="2676767178" sldId="321"/>
            <ac:picMk id="16" creationId="{E038A49C-FBBE-9F87-1340-17770C760B5A}"/>
          </ac:picMkLst>
        </pc:picChg>
        <pc:cxnChg chg="mod">
          <ac:chgData name="Will Nourse" userId="cf5c4e54-602e-4617-8d54-3e27f39b3c92" providerId="ADAL" clId="{F3273ABF-EB60-4ABD-967C-F187ECC007B3}" dt="2026-04-02T22:49:45.474" v="783" actId="14861"/>
          <ac:cxnSpMkLst>
            <pc:docMk/>
            <pc:sldMk cId="2676767178" sldId="321"/>
            <ac:cxnSpMk id="6" creationId="{E78BD113-A0A7-A51E-E078-62E367F966B5}"/>
          </ac:cxnSpMkLst>
        </pc:cxnChg>
      </pc:sldChg>
      <pc:sldChg chg="addSp delSp modSp mod setBg">
        <pc:chgData name="Will Nourse" userId="cf5c4e54-602e-4617-8d54-3e27f39b3c92" providerId="ADAL" clId="{F3273ABF-EB60-4ABD-967C-F187ECC007B3}" dt="2026-04-27T16:03:00.777" v="1773"/>
        <pc:sldMkLst>
          <pc:docMk/>
          <pc:sldMk cId="104430187" sldId="322"/>
        </pc:sldMkLst>
        <pc:spChg chg="mod">
          <ac:chgData name="Will Nourse" userId="cf5c4e54-602e-4617-8d54-3e27f39b3c92" providerId="ADAL" clId="{F3273ABF-EB60-4ABD-967C-F187ECC007B3}" dt="2026-04-15T23:14:05.549" v="1503" actId="34135"/>
          <ac:spMkLst>
            <pc:docMk/>
            <pc:sldMk cId="104430187" sldId="322"/>
            <ac:spMk id="2" creationId="{7D5B8079-41B0-F2D0-DE87-49C04B778832}"/>
          </ac:spMkLst>
        </pc:spChg>
        <pc:spChg chg="mod">
          <ac:chgData name="Will Nourse" userId="cf5c4e54-602e-4617-8d54-3e27f39b3c92" providerId="ADAL" clId="{F3273ABF-EB60-4ABD-967C-F187ECC007B3}" dt="2026-04-15T23:14:05.549" v="1503" actId="34135"/>
          <ac:spMkLst>
            <pc:docMk/>
            <pc:sldMk cId="104430187" sldId="322"/>
            <ac:spMk id="3" creationId="{E9EA1076-DAD7-4E47-4E1C-06622FFC7E00}"/>
          </ac:spMkLst>
        </pc:spChg>
        <pc:spChg chg="mod">
          <ac:chgData name="Will Nourse" userId="cf5c4e54-602e-4617-8d54-3e27f39b3c92" providerId="ADAL" clId="{F3273ABF-EB60-4ABD-967C-F187ECC007B3}" dt="2026-04-15T23:14:05.549" v="1503" actId="34135"/>
          <ac:spMkLst>
            <pc:docMk/>
            <pc:sldMk cId="104430187" sldId="322"/>
            <ac:spMk id="4" creationId="{17377E23-10D7-0515-D8E0-BCBBB8C19FEF}"/>
          </ac:spMkLst>
        </pc:spChg>
        <pc:spChg chg="mod">
          <ac:chgData name="Will Nourse" userId="cf5c4e54-602e-4617-8d54-3e27f39b3c92" providerId="ADAL" clId="{F3273ABF-EB60-4ABD-967C-F187ECC007B3}" dt="2026-04-02T22:50:06.680" v="795" actId="14838"/>
          <ac:spMkLst>
            <pc:docMk/>
            <pc:sldMk cId="104430187" sldId="322"/>
            <ac:spMk id="9" creationId="{EDEB8A59-3B04-D3AD-FAB4-C91CCE15908A}"/>
          </ac:spMkLst>
        </pc:spChg>
        <pc:spChg chg="mod">
          <ac:chgData name="Will Nourse" userId="cf5c4e54-602e-4617-8d54-3e27f39b3c92" providerId="ADAL" clId="{F3273ABF-EB60-4ABD-967C-F187ECC007B3}" dt="2026-04-15T23:14:05.549" v="1503" actId="34135"/>
          <ac:spMkLst>
            <pc:docMk/>
            <pc:sldMk cId="104430187" sldId="322"/>
            <ac:spMk id="13" creationId="{89711940-5ED7-FD6B-E8F6-F01EAA1666DD}"/>
          </ac:spMkLst>
        </pc:spChg>
        <pc:spChg chg="mod">
          <ac:chgData name="Will Nourse" userId="cf5c4e54-602e-4617-8d54-3e27f39b3c92" providerId="ADAL" clId="{F3273ABF-EB60-4ABD-967C-F187ECC007B3}" dt="2026-04-15T23:14:05.549" v="1503" actId="34135"/>
          <ac:spMkLst>
            <pc:docMk/>
            <pc:sldMk cId="104430187" sldId="322"/>
            <ac:spMk id="14" creationId="{087FA2BE-F1E5-58EA-A92A-1B88DD179448}"/>
          </ac:spMkLst>
        </pc:spChg>
        <pc:spChg chg="mod">
          <ac:chgData name="Will Nourse" userId="cf5c4e54-602e-4617-8d54-3e27f39b3c92" providerId="ADAL" clId="{F3273ABF-EB60-4ABD-967C-F187ECC007B3}" dt="2026-04-15T23:14:05.549" v="1503" actId="34135"/>
          <ac:spMkLst>
            <pc:docMk/>
            <pc:sldMk cId="104430187" sldId="322"/>
            <ac:spMk id="15" creationId="{BD153C75-122D-4CA4-F6F1-3F4F35491EF0}"/>
          </ac:spMkLst>
        </pc:spChg>
        <pc:spChg chg="mod">
          <ac:chgData name="Will Nourse" userId="cf5c4e54-602e-4617-8d54-3e27f39b3c92" providerId="ADAL" clId="{F3273ABF-EB60-4ABD-967C-F187ECC007B3}" dt="2026-04-02T22:50:06.680" v="795" actId="14838"/>
          <ac:spMkLst>
            <pc:docMk/>
            <pc:sldMk cId="104430187" sldId="322"/>
            <ac:spMk id="17" creationId="{66267B9E-3239-18C2-5EC2-F02814B9352F}"/>
          </ac:spMkLst>
        </pc:spChg>
        <pc:picChg chg="add mod">
          <ac:chgData name="Will Nourse" userId="cf5c4e54-602e-4617-8d54-3e27f39b3c92" providerId="ADAL" clId="{F3273ABF-EB60-4ABD-967C-F187ECC007B3}" dt="2026-04-15T23:14:05.549" v="1503" actId="34135"/>
          <ac:picMkLst>
            <pc:docMk/>
            <pc:sldMk cId="104430187" sldId="322"/>
            <ac:picMk id="5" creationId="{E8B6B3F8-6D1B-8391-91A9-C01DEDDCBE38}"/>
          </ac:picMkLst>
        </pc:picChg>
        <pc:picChg chg="add mod">
          <ac:chgData name="Will Nourse" userId="cf5c4e54-602e-4617-8d54-3e27f39b3c92" providerId="ADAL" clId="{F3273ABF-EB60-4ABD-967C-F187ECC007B3}" dt="2026-04-27T16:03:00.777" v="1773"/>
          <ac:picMkLst>
            <pc:docMk/>
            <pc:sldMk cId="104430187" sldId="322"/>
            <ac:picMk id="6" creationId="{F1F66A76-CB9F-619E-EE4A-FC25E0D83EFE}"/>
          </ac:picMkLst>
        </pc:picChg>
        <pc:picChg chg="del mod">
          <ac:chgData name="Will Nourse" userId="cf5c4e54-602e-4617-8d54-3e27f39b3c92" providerId="ADAL" clId="{F3273ABF-EB60-4ABD-967C-F187ECC007B3}" dt="2026-04-27T16:03:00.492" v="1772" actId="478"/>
          <ac:picMkLst>
            <pc:docMk/>
            <pc:sldMk cId="104430187" sldId="322"/>
            <ac:picMk id="8" creationId="{92B1A74E-8E99-A7DA-8D51-587A20CB8955}"/>
          </ac:picMkLst>
        </pc:picChg>
        <pc:picChg chg="mod">
          <ac:chgData name="Will Nourse" userId="cf5c4e54-602e-4617-8d54-3e27f39b3c92" providerId="ADAL" clId="{F3273ABF-EB60-4ABD-967C-F187ECC007B3}" dt="2026-04-15T23:14:05.549" v="1503" actId="34135"/>
          <ac:picMkLst>
            <pc:docMk/>
            <pc:sldMk cId="104430187" sldId="322"/>
            <ac:picMk id="16" creationId="{E038A49C-FBBE-9F87-1340-17770C760B5A}"/>
          </ac:picMkLst>
        </pc:picChg>
      </pc:sldChg>
      <pc:sldChg chg="addSp delSp modSp mod setBg">
        <pc:chgData name="Will Nourse" userId="cf5c4e54-602e-4617-8d54-3e27f39b3c92" providerId="ADAL" clId="{F3273ABF-EB60-4ABD-967C-F187ECC007B3}" dt="2026-04-27T16:03:03.380" v="1775"/>
        <pc:sldMkLst>
          <pc:docMk/>
          <pc:sldMk cId="10104624" sldId="323"/>
        </pc:sldMkLst>
        <pc:spChg chg="mod">
          <ac:chgData name="Will Nourse" userId="cf5c4e54-602e-4617-8d54-3e27f39b3c92" providerId="ADAL" clId="{F3273ABF-EB60-4ABD-967C-F187ECC007B3}" dt="2026-04-02T22:50:19.785" v="803" actId="14838"/>
          <ac:spMkLst>
            <pc:docMk/>
            <pc:sldMk cId="10104624" sldId="323"/>
            <ac:spMk id="3" creationId="{947C9951-398A-6B85-8048-73DB35CA20E6}"/>
          </ac:spMkLst>
        </pc:spChg>
        <pc:spChg chg="mod">
          <ac:chgData name="Will Nourse" userId="cf5c4e54-602e-4617-8d54-3e27f39b3c92" providerId="ADAL" clId="{F3273ABF-EB60-4ABD-967C-F187ECC007B3}" dt="2026-04-15T23:14:14.192" v="1504" actId="34135"/>
          <ac:spMkLst>
            <pc:docMk/>
            <pc:sldMk cId="10104624" sldId="323"/>
            <ac:spMk id="5" creationId="{34284C9B-52B2-91AB-17D1-CB292F87D308}"/>
          </ac:spMkLst>
        </pc:spChg>
        <pc:spChg chg="mod">
          <ac:chgData name="Will Nourse" userId="cf5c4e54-602e-4617-8d54-3e27f39b3c92" providerId="ADAL" clId="{F3273ABF-EB60-4ABD-967C-F187ECC007B3}" dt="2026-04-15T23:14:14.192" v="1504" actId="34135"/>
          <ac:spMkLst>
            <pc:docMk/>
            <pc:sldMk cId="10104624" sldId="323"/>
            <ac:spMk id="6" creationId="{49D0FE1F-8E88-73B5-AAD4-19A758DA7064}"/>
          </ac:spMkLst>
        </pc:spChg>
        <pc:spChg chg="mod">
          <ac:chgData name="Will Nourse" userId="cf5c4e54-602e-4617-8d54-3e27f39b3c92" providerId="ADAL" clId="{F3273ABF-EB60-4ABD-967C-F187ECC007B3}" dt="2026-04-15T23:14:14.192" v="1504" actId="34135"/>
          <ac:spMkLst>
            <pc:docMk/>
            <pc:sldMk cId="10104624" sldId="323"/>
            <ac:spMk id="10" creationId="{062DF3B3-4CAE-C289-9CE1-514B2981C0B7}"/>
          </ac:spMkLst>
        </pc:spChg>
        <pc:spChg chg="add mod">
          <ac:chgData name="Will Nourse" userId="cf5c4e54-602e-4617-8d54-3e27f39b3c92" providerId="ADAL" clId="{F3273ABF-EB60-4ABD-967C-F187ECC007B3}" dt="2026-04-15T23:14:14.192" v="1504" actId="34135"/>
          <ac:spMkLst>
            <pc:docMk/>
            <pc:sldMk cId="10104624" sldId="323"/>
            <ac:spMk id="11" creationId="{4558BA7A-7C8E-F2AF-36D5-C08FA6D06EED}"/>
          </ac:spMkLst>
        </pc:spChg>
        <pc:spChg chg="mod">
          <ac:chgData name="Will Nourse" userId="cf5c4e54-602e-4617-8d54-3e27f39b3c92" providerId="ADAL" clId="{F3273ABF-EB60-4ABD-967C-F187ECC007B3}" dt="2026-04-15T23:14:14.192" v="1504" actId="34135"/>
          <ac:spMkLst>
            <pc:docMk/>
            <pc:sldMk cId="10104624" sldId="323"/>
            <ac:spMk id="13" creationId="{290A4D01-7B68-3F1B-2476-53475252E05C}"/>
          </ac:spMkLst>
        </pc:spChg>
        <pc:spChg chg="mod">
          <ac:chgData name="Will Nourse" userId="cf5c4e54-602e-4617-8d54-3e27f39b3c92" providerId="ADAL" clId="{F3273ABF-EB60-4ABD-967C-F187ECC007B3}" dt="2026-04-02T22:50:19.785" v="803" actId="14838"/>
          <ac:spMkLst>
            <pc:docMk/>
            <pc:sldMk cId="10104624" sldId="323"/>
            <ac:spMk id="17" creationId="{66267B9E-3239-18C2-5EC2-F02814B9352F}"/>
          </ac:spMkLst>
        </pc:spChg>
        <pc:spChg chg="mod">
          <ac:chgData name="Will Nourse" userId="cf5c4e54-602e-4617-8d54-3e27f39b3c92" providerId="ADAL" clId="{F3273ABF-EB60-4ABD-967C-F187ECC007B3}" dt="2026-04-15T23:14:14.192" v="1504" actId="34135"/>
          <ac:spMkLst>
            <pc:docMk/>
            <pc:sldMk cId="10104624" sldId="323"/>
            <ac:spMk id="20" creationId="{3F68F611-8B51-D6B7-69BD-C2DB0B174925}"/>
          </ac:spMkLst>
        </pc:spChg>
        <pc:picChg chg="del">
          <ac:chgData name="Will Nourse" userId="cf5c4e54-602e-4617-8d54-3e27f39b3c92" providerId="ADAL" clId="{F3273ABF-EB60-4ABD-967C-F187ECC007B3}" dt="2026-04-27T16:03:03.065" v="1774" actId="478"/>
          <ac:picMkLst>
            <pc:docMk/>
            <pc:sldMk cId="10104624" sldId="323"/>
            <ac:picMk id="2" creationId="{CFB75A07-3834-CA77-327C-B55922E0D57A}"/>
          </ac:picMkLst>
        </pc:picChg>
        <pc:picChg chg="add mod">
          <ac:chgData name="Will Nourse" userId="cf5c4e54-602e-4617-8d54-3e27f39b3c92" providerId="ADAL" clId="{F3273ABF-EB60-4ABD-967C-F187ECC007B3}" dt="2026-04-27T16:03:03.380" v="1775"/>
          <ac:picMkLst>
            <pc:docMk/>
            <pc:sldMk cId="10104624" sldId="323"/>
            <ac:picMk id="7" creationId="{4CCA2B06-336F-BB75-C5EE-4F288D5A7CE7}"/>
          </ac:picMkLst>
        </pc:picChg>
        <pc:picChg chg="mod">
          <ac:chgData name="Will Nourse" userId="cf5c4e54-602e-4617-8d54-3e27f39b3c92" providerId="ADAL" clId="{F3273ABF-EB60-4ABD-967C-F187ECC007B3}" dt="2026-04-15T23:14:14.192" v="1504" actId="34135"/>
          <ac:picMkLst>
            <pc:docMk/>
            <pc:sldMk cId="10104624" sldId="323"/>
            <ac:picMk id="9" creationId="{1CD89B3D-0499-9CB5-227E-16619DE4A331}"/>
          </ac:picMkLst>
        </pc:picChg>
        <pc:picChg chg="mod">
          <ac:chgData name="Will Nourse" userId="cf5c4e54-602e-4617-8d54-3e27f39b3c92" providerId="ADAL" clId="{F3273ABF-EB60-4ABD-967C-F187ECC007B3}" dt="2026-04-15T23:14:14.192" v="1504" actId="34135"/>
          <ac:picMkLst>
            <pc:docMk/>
            <pc:sldMk cId="10104624" sldId="323"/>
            <ac:picMk id="12" creationId="{0BA29A5F-FE99-46FB-BBFA-2E8B33ABB470}"/>
          </ac:picMkLst>
        </pc:picChg>
        <pc:picChg chg="add mod">
          <ac:chgData name="Will Nourse" userId="cf5c4e54-602e-4617-8d54-3e27f39b3c92" providerId="ADAL" clId="{F3273ABF-EB60-4ABD-967C-F187ECC007B3}" dt="2026-04-15T23:14:14.192" v="1504" actId="34135"/>
          <ac:picMkLst>
            <pc:docMk/>
            <pc:sldMk cId="10104624" sldId="323"/>
            <ac:picMk id="15" creationId="{D59076EC-16A1-1827-03F6-AF8FCDFA96CB}"/>
          </ac:picMkLst>
        </pc:picChg>
        <pc:cxnChg chg="mod">
          <ac:chgData name="Will Nourse" userId="cf5c4e54-602e-4617-8d54-3e27f39b3c92" providerId="ADAL" clId="{F3273ABF-EB60-4ABD-967C-F187ECC007B3}" dt="2026-04-15T23:14:14.192" v="1504" actId="34135"/>
          <ac:cxnSpMkLst>
            <pc:docMk/>
            <pc:sldMk cId="10104624" sldId="323"/>
            <ac:cxnSpMk id="14" creationId="{34883406-8106-FADB-80F7-6BCA2EB24B2B}"/>
          </ac:cxnSpMkLst>
        </pc:cxnChg>
      </pc:sldChg>
      <pc:sldChg chg="addSp delSp modSp mod setBg">
        <pc:chgData name="Will Nourse" userId="cf5c4e54-602e-4617-8d54-3e27f39b3c92" providerId="ADAL" clId="{F3273ABF-EB60-4ABD-967C-F187ECC007B3}" dt="2026-04-27T16:03:05.687" v="1777"/>
        <pc:sldMkLst>
          <pc:docMk/>
          <pc:sldMk cId="2502844921" sldId="324"/>
        </pc:sldMkLst>
        <pc:spChg chg="add mod">
          <ac:chgData name="Will Nourse" userId="cf5c4e54-602e-4617-8d54-3e27f39b3c92" providerId="ADAL" clId="{F3273ABF-EB60-4ABD-967C-F187ECC007B3}" dt="2026-04-15T23:14:21.513" v="1505" actId="34135"/>
          <ac:spMkLst>
            <pc:docMk/>
            <pc:sldMk cId="2502844921" sldId="324"/>
            <ac:spMk id="2" creationId="{A3FE8DF7-16BF-F5F0-B1FC-60FC37A12E6F}"/>
          </ac:spMkLst>
        </pc:spChg>
        <pc:spChg chg="mod">
          <ac:chgData name="Will Nourse" userId="cf5c4e54-602e-4617-8d54-3e27f39b3c92" providerId="ADAL" clId="{F3273ABF-EB60-4ABD-967C-F187ECC007B3}" dt="2026-04-02T22:50:34.217" v="811" actId="14838"/>
          <ac:spMkLst>
            <pc:docMk/>
            <pc:sldMk cId="2502844921" sldId="324"/>
            <ac:spMk id="4" creationId="{57E4A8BD-884C-7BC1-617C-9B77802A0AC4}"/>
          </ac:spMkLst>
        </pc:spChg>
        <pc:spChg chg="mod">
          <ac:chgData name="Will Nourse" userId="cf5c4e54-602e-4617-8d54-3e27f39b3c92" providerId="ADAL" clId="{F3273ABF-EB60-4ABD-967C-F187ECC007B3}" dt="2026-04-15T23:14:21.513" v="1505" actId="34135"/>
          <ac:spMkLst>
            <pc:docMk/>
            <pc:sldMk cId="2502844921" sldId="324"/>
            <ac:spMk id="7" creationId="{1A087A53-CAB0-9D4F-5867-4604060687DC}"/>
          </ac:spMkLst>
        </pc:spChg>
        <pc:spChg chg="mod">
          <ac:chgData name="Will Nourse" userId="cf5c4e54-602e-4617-8d54-3e27f39b3c92" providerId="ADAL" clId="{F3273ABF-EB60-4ABD-967C-F187ECC007B3}" dt="2026-04-15T23:14:21.513" v="1505" actId="34135"/>
          <ac:spMkLst>
            <pc:docMk/>
            <pc:sldMk cId="2502844921" sldId="324"/>
            <ac:spMk id="12" creationId="{45E2AA8D-C324-B786-A1FB-9AF2E10BFA92}"/>
          </ac:spMkLst>
        </pc:spChg>
        <pc:spChg chg="mod">
          <ac:chgData name="Will Nourse" userId="cf5c4e54-602e-4617-8d54-3e27f39b3c92" providerId="ADAL" clId="{F3273ABF-EB60-4ABD-967C-F187ECC007B3}" dt="2026-04-15T23:14:21.513" v="1505" actId="34135"/>
          <ac:spMkLst>
            <pc:docMk/>
            <pc:sldMk cId="2502844921" sldId="324"/>
            <ac:spMk id="15" creationId="{9E0257F4-97E1-EA88-C954-B36B67A63997}"/>
          </ac:spMkLst>
        </pc:spChg>
        <pc:spChg chg="mod">
          <ac:chgData name="Will Nourse" userId="cf5c4e54-602e-4617-8d54-3e27f39b3c92" providerId="ADAL" clId="{F3273ABF-EB60-4ABD-967C-F187ECC007B3}" dt="2026-04-02T22:50:34.217" v="811" actId="14838"/>
          <ac:spMkLst>
            <pc:docMk/>
            <pc:sldMk cId="2502844921" sldId="324"/>
            <ac:spMk id="17" creationId="{66267B9E-3239-18C2-5EC2-F02814B9352F}"/>
          </ac:spMkLst>
        </pc:spChg>
        <pc:picChg chg="del mod">
          <ac:chgData name="Will Nourse" userId="cf5c4e54-602e-4617-8d54-3e27f39b3c92" providerId="ADAL" clId="{F3273ABF-EB60-4ABD-967C-F187ECC007B3}" dt="2026-04-27T16:03:05.462" v="1776" actId="478"/>
          <ac:picMkLst>
            <pc:docMk/>
            <pc:sldMk cId="2502844921" sldId="324"/>
            <ac:picMk id="3" creationId="{C3E91B67-1553-91DC-3C18-E315496AF610}"/>
          </ac:picMkLst>
        </pc:picChg>
        <pc:picChg chg="add mod">
          <ac:chgData name="Will Nourse" userId="cf5c4e54-602e-4617-8d54-3e27f39b3c92" providerId="ADAL" clId="{F3273ABF-EB60-4ABD-967C-F187ECC007B3}" dt="2026-04-15T23:14:21.513" v="1505" actId="34135"/>
          <ac:picMkLst>
            <pc:docMk/>
            <pc:sldMk cId="2502844921" sldId="324"/>
            <ac:picMk id="5" creationId="{6C5380E1-314E-96D5-3CDB-00B2FC03C42E}"/>
          </ac:picMkLst>
        </pc:picChg>
        <pc:picChg chg="add mod">
          <ac:chgData name="Will Nourse" userId="cf5c4e54-602e-4617-8d54-3e27f39b3c92" providerId="ADAL" clId="{F3273ABF-EB60-4ABD-967C-F187ECC007B3}" dt="2026-04-27T16:03:05.687" v="1777"/>
          <ac:picMkLst>
            <pc:docMk/>
            <pc:sldMk cId="2502844921" sldId="324"/>
            <ac:picMk id="6" creationId="{110C34ED-B146-5CC2-42AE-4A9FB3DE9D68}"/>
          </ac:picMkLst>
        </pc:picChg>
        <pc:picChg chg="mod">
          <ac:chgData name="Will Nourse" userId="cf5c4e54-602e-4617-8d54-3e27f39b3c92" providerId="ADAL" clId="{F3273ABF-EB60-4ABD-967C-F187ECC007B3}" dt="2026-04-15T23:14:21.513" v="1505" actId="34135"/>
          <ac:picMkLst>
            <pc:docMk/>
            <pc:sldMk cId="2502844921" sldId="324"/>
            <ac:picMk id="9" creationId="{1CD89B3D-0499-9CB5-227E-16619DE4A331}"/>
          </ac:picMkLst>
        </pc:picChg>
        <pc:cxnChg chg="mod">
          <ac:chgData name="Will Nourse" userId="cf5c4e54-602e-4617-8d54-3e27f39b3c92" providerId="ADAL" clId="{F3273ABF-EB60-4ABD-967C-F187ECC007B3}" dt="2026-04-02T22:50:28.425" v="807" actId="14861"/>
          <ac:cxnSpMkLst>
            <pc:docMk/>
            <pc:sldMk cId="2502844921" sldId="324"/>
            <ac:cxnSpMk id="8" creationId="{586379FB-399E-9A27-92FB-9E64F8BD43F4}"/>
          </ac:cxnSpMkLst>
        </pc:cxnChg>
      </pc:sldChg>
      <pc:sldChg chg="addSp delSp modSp mod setBg">
        <pc:chgData name="Will Nourse" userId="cf5c4e54-602e-4617-8d54-3e27f39b3c92" providerId="ADAL" clId="{F3273ABF-EB60-4ABD-967C-F187ECC007B3}" dt="2026-04-27T16:03:13.571" v="1783"/>
        <pc:sldMkLst>
          <pc:docMk/>
          <pc:sldMk cId="1869179602" sldId="326"/>
        </pc:sldMkLst>
        <pc:spChg chg="mod">
          <ac:chgData name="Will Nourse" userId="cf5c4e54-602e-4617-8d54-3e27f39b3c92" providerId="ADAL" clId="{F3273ABF-EB60-4ABD-967C-F187ECC007B3}" dt="2026-04-02T22:51:16.677" v="835" actId="14838"/>
          <ac:spMkLst>
            <pc:docMk/>
            <pc:sldMk cId="1869179602" sldId="326"/>
            <ac:spMk id="7" creationId="{FE375728-51C8-DFE2-9A45-52D6000C298D}"/>
          </ac:spMkLst>
        </pc:spChg>
        <pc:spChg chg="mod">
          <ac:chgData name="Will Nourse" userId="cf5c4e54-602e-4617-8d54-3e27f39b3c92" providerId="ADAL" clId="{F3273ABF-EB60-4ABD-967C-F187ECC007B3}" dt="2026-04-02T22:51:16.677" v="835" actId="14838"/>
          <ac:spMkLst>
            <pc:docMk/>
            <pc:sldMk cId="1869179602" sldId="326"/>
            <ac:spMk id="8" creationId="{38F61091-338F-9290-6F16-DDBFF1B592D1}"/>
          </ac:spMkLst>
        </pc:spChg>
        <pc:picChg chg="del mod">
          <ac:chgData name="Will Nourse" userId="cf5c4e54-602e-4617-8d54-3e27f39b3c92" providerId="ADAL" clId="{F3273ABF-EB60-4ABD-967C-F187ECC007B3}" dt="2026-04-27T16:03:13.386" v="1782" actId="478"/>
          <ac:picMkLst>
            <pc:docMk/>
            <pc:sldMk cId="1869179602" sldId="326"/>
            <ac:picMk id="2" creationId="{F4D05EDF-D061-8FDD-A881-05E14BB6E5BD}"/>
          </ac:picMkLst>
        </pc:picChg>
        <pc:picChg chg="add mod">
          <ac:chgData name="Will Nourse" userId="cf5c4e54-602e-4617-8d54-3e27f39b3c92" providerId="ADAL" clId="{F3273ABF-EB60-4ABD-967C-F187ECC007B3}" dt="2026-04-27T16:03:13.571" v="1783"/>
          <ac:picMkLst>
            <pc:docMk/>
            <pc:sldMk cId="1869179602" sldId="326"/>
            <ac:picMk id="3" creationId="{A3FF0263-14B5-E645-48F8-E2E263FD3F01}"/>
          </ac:picMkLst>
        </pc:picChg>
        <pc:picChg chg="mod">
          <ac:chgData name="Will Nourse" userId="cf5c4e54-602e-4617-8d54-3e27f39b3c92" providerId="ADAL" clId="{F3273ABF-EB60-4ABD-967C-F187ECC007B3}" dt="2026-04-02T22:51:10.560" v="831" actId="14861"/>
          <ac:picMkLst>
            <pc:docMk/>
            <pc:sldMk cId="1869179602" sldId="326"/>
            <ac:picMk id="4" creationId="{06910831-2C83-F3A9-746F-BFCC58B6F77E}"/>
          </ac:picMkLst>
        </pc:picChg>
        <pc:cxnChg chg="mod">
          <ac:chgData name="Will Nourse" userId="cf5c4e54-602e-4617-8d54-3e27f39b3c92" providerId="ADAL" clId="{F3273ABF-EB60-4ABD-967C-F187ECC007B3}" dt="2026-04-02T22:51:10.560" v="831" actId="14861"/>
          <ac:cxnSpMkLst>
            <pc:docMk/>
            <pc:sldMk cId="1869179602" sldId="326"/>
            <ac:cxnSpMk id="9" creationId="{BD2916AA-94B4-5017-AB14-587BE82E6BC8}"/>
          </ac:cxnSpMkLst>
        </pc:cxnChg>
      </pc:sldChg>
      <pc:sldChg chg="addSp delSp modSp mod setBg">
        <pc:chgData name="Will Nourse" userId="cf5c4e54-602e-4617-8d54-3e27f39b3c92" providerId="ADAL" clId="{F3273ABF-EB60-4ABD-967C-F187ECC007B3}" dt="2026-04-27T16:03:23.267" v="1791"/>
        <pc:sldMkLst>
          <pc:docMk/>
          <pc:sldMk cId="205955626" sldId="327"/>
        </pc:sldMkLst>
        <pc:spChg chg="mod">
          <ac:chgData name="Will Nourse" userId="cf5c4e54-602e-4617-8d54-3e27f39b3c92" providerId="ADAL" clId="{F3273ABF-EB60-4ABD-967C-F187ECC007B3}" dt="2026-04-02T22:52:24.112" v="867" actId="14838"/>
          <ac:spMkLst>
            <pc:docMk/>
            <pc:sldMk cId="205955626" sldId="327"/>
            <ac:spMk id="4" creationId="{26230968-4962-96AA-771E-799CCB196082}"/>
          </ac:spMkLst>
        </pc:spChg>
        <pc:spChg chg="mod">
          <ac:chgData name="Will Nourse" userId="cf5c4e54-602e-4617-8d54-3e27f39b3c92" providerId="ADAL" clId="{F3273ABF-EB60-4ABD-967C-F187ECC007B3}" dt="2026-04-02T22:52:24.112" v="867" actId="14838"/>
          <ac:spMkLst>
            <pc:docMk/>
            <pc:sldMk cId="205955626" sldId="327"/>
            <ac:spMk id="7" creationId="{C4131D9C-AA66-D048-84A4-978DDF73CE96}"/>
          </ac:spMkLst>
        </pc:spChg>
        <pc:spChg chg="mod">
          <ac:chgData name="Will Nourse" userId="cf5c4e54-602e-4617-8d54-3e27f39b3c92" providerId="ADAL" clId="{F3273ABF-EB60-4ABD-967C-F187ECC007B3}" dt="2026-04-02T22:52:24.112" v="867" actId="14838"/>
          <ac:spMkLst>
            <pc:docMk/>
            <pc:sldMk cId="205955626" sldId="327"/>
            <ac:spMk id="8" creationId="{38F61091-338F-9290-6F16-DDBFF1B592D1}"/>
          </ac:spMkLst>
        </pc:spChg>
        <pc:picChg chg="del mod">
          <ac:chgData name="Will Nourse" userId="cf5c4e54-602e-4617-8d54-3e27f39b3c92" providerId="ADAL" clId="{F3273ABF-EB60-4ABD-967C-F187ECC007B3}" dt="2026-04-27T16:03:22.994" v="1790" actId="478"/>
          <ac:picMkLst>
            <pc:docMk/>
            <pc:sldMk cId="205955626" sldId="327"/>
            <ac:picMk id="2" creationId="{BC6AC5AA-1626-CBD6-2206-D43EC67E8F2B}"/>
          </ac:picMkLst>
        </pc:picChg>
        <pc:picChg chg="add mod">
          <ac:chgData name="Will Nourse" userId="cf5c4e54-602e-4617-8d54-3e27f39b3c92" providerId="ADAL" clId="{F3273ABF-EB60-4ABD-967C-F187ECC007B3}" dt="2026-04-27T16:03:23.267" v="1791"/>
          <ac:picMkLst>
            <pc:docMk/>
            <pc:sldMk cId="205955626" sldId="327"/>
            <ac:picMk id="3" creationId="{FA17628D-54D9-6FD9-FEF3-41594FAFA45A}"/>
          </ac:picMkLst>
        </pc:picChg>
        <pc:cxnChg chg="mod">
          <ac:chgData name="Will Nourse" userId="cf5c4e54-602e-4617-8d54-3e27f39b3c92" providerId="ADAL" clId="{F3273ABF-EB60-4ABD-967C-F187ECC007B3}" dt="2026-04-02T22:52:17.675" v="863" actId="14861"/>
          <ac:cxnSpMkLst>
            <pc:docMk/>
            <pc:sldMk cId="205955626" sldId="327"/>
            <ac:cxnSpMk id="9" creationId="{E5C46631-9C68-0C74-ABF4-483CEA851A38}"/>
          </ac:cxnSpMkLst>
        </pc:cxnChg>
      </pc:sldChg>
      <pc:sldChg chg="addSp delSp modSp mod setBg">
        <pc:chgData name="Will Nourse" userId="cf5c4e54-602e-4617-8d54-3e27f39b3c92" providerId="ADAL" clId="{F3273ABF-EB60-4ABD-967C-F187ECC007B3}" dt="2026-04-27T16:03:16.427" v="1785"/>
        <pc:sldMkLst>
          <pc:docMk/>
          <pc:sldMk cId="3710269821" sldId="328"/>
        </pc:sldMkLst>
        <pc:spChg chg="mod">
          <ac:chgData name="Will Nourse" userId="cf5c4e54-602e-4617-8d54-3e27f39b3c92" providerId="ADAL" clId="{F3273ABF-EB60-4ABD-967C-F187ECC007B3}" dt="2026-04-02T22:51:28.324" v="843" actId="14838"/>
          <ac:spMkLst>
            <pc:docMk/>
            <pc:sldMk cId="3710269821" sldId="328"/>
            <ac:spMk id="7" creationId="{E4B0AB7B-386E-1F26-C8F9-0FAAA4A9E945}"/>
          </ac:spMkLst>
        </pc:spChg>
        <pc:spChg chg="mod">
          <ac:chgData name="Will Nourse" userId="cf5c4e54-602e-4617-8d54-3e27f39b3c92" providerId="ADAL" clId="{F3273ABF-EB60-4ABD-967C-F187ECC007B3}" dt="2026-04-02T22:51:28.324" v="843" actId="14838"/>
          <ac:spMkLst>
            <pc:docMk/>
            <pc:sldMk cId="3710269821" sldId="328"/>
            <ac:spMk id="8" creationId="{38F61091-338F-9290-6F16-DDBFF1B592D1}"/>
          </ac:spMkLst>
        </pc:spChg>
        <pc:picChg chg="del mod">
          <ac:chgData name="Will Nourse" userId="cf5c4e54-602e-4617-8d54-3e27f39b3c92" providerId="ADAL" clId="{F3273ABF-EB60-4ABD-967C-F187ECC007B3}" dt="2026-04-27T16:03:16.253" v="1784" actId="478"/>
          <ac:picMkLst>
            <pc:docMk/>
            <pc:sldMk cId="3710269821" sldId="328"/>
            <ac:picMk id="2" creationId="{F26B2DEF-28B4-4EAF-C78B-A84C70397828}"/>
          </ac:picMkLst>
        </pc:picChg>
        <pc:picChg chg="add mod">
          <ac:chgData name="Will Nourse" userId="cf5c4e54-602e-4617-8d54-3e27f39b3c92" providerId="ADAL" clId="{F3273ABF-EB60-4ABD-967C-F187ECC007B3}" dt="2026-04-27T16:03:16.427" v="1785"/>
          <ac:picMkLst>
            <pc:docMk/>
            <pc:sldMk cId="3710269821" sldId="328"/>
            <ac:picMk id="3" creationId="{9D84C09C-6DB8-D343-8054-76F510F8E2EF}"/>
          </ac:picMkLst>
        </pc:picChg>
        <pc:picChg chg="mod">
          <ac:chgData name="Will Nourse" userId="cf5c4e54-602e-4617-8d54-3e27f39b3c92" providerId="ADAL" clId="{F3273ABF-EB60-4ABD-967C-F187ECC007B3}" dt="2026-04-02T22:51:22.948" v="839" actId="14861"/>
          <ac:picMkLst>
            <pc:docMk/>
            <pc:sldMk cId="3710269821" sldId="328"/>
            <ac:picMk id="4" creationId="{06910831-2C83-F3A9-746F-BFCC58B6F77E}"/>
          </ac:picMkLst>
        </pc:picChg>
        <pc:cxnChg chg="mod">
          <ac:chgData name="Will Nourse" userId="cf5c4e54-602e-4617-8d54-3e27f39b3c92" providerId="ADAL" clId="{F3273ABF-EB60-4ABD-967C-F187ECC007B3}" dt="2026-04-02T22:51:22.948" v="839" actId="14861"/>
          <ac:cxnSpMkLst>
            <pc:docMk/>
            <pc:sldMk cId="3710269821" sldId="328"/>
            <ac:cxnSpMk id="9" creationId="{C524D234-E73F-C06F-3EB9-4FF5A5B50E1E}"/>
          </ac:cxnSpMkLst>
        </pc:cxnChg>
      </pc:sldChg>
      <pc:sldChg chg="addSp delSp modSp mod setBg">
        <pc:chgData name="Will Nourse" userId="cf5c4e54-602e-4617-8d54-3e27f39b3c92" providerId="ADAL" clId="{F3273ABF-EB60-4ABD-967C-F187ECC007B3}" dt="2026-04-27T16:03:18.363" v="1787"/>
        <pc:sldMkLst>
          <pc:docMk/>
          <pc:sldMk cId="1022640436" sldId="329"/>
        </pc:sldMkLst>
        <pc:spChg chg="mod">
          <ac:chgData name="Will Nourse" userId="cf5c4e54-602e-4617-8d54-3e27f39b3c92" providerId="ADAL" clId="{F3273ABF-EB60-4ABD-967C-F187ECC007B3}" dt="2026-04-02T22:51:44.116" v="851" actId="14838"/>
          <ac:spMkLst>
            <pc:docMk/>
            <pc:sldMk cId="1022640436" sldId="329"/>
            <ac:spMk id="4" creationId="{DF0BD1DE-D162-7AC0-9BF2-9B60723783C5}"/>
          </ac:spMkLst>
        </pc:spChg>
        <pc:spChg chg="mod">
          <ac:chgData name="Will Nourse" userId="cf5c4e54-602e-4617-8d54-3e27f39b3c92" providerId="ADAL" clId="{F3273ABF-EB60-4ABD-967C-F187ECC007B3}" dt="2026-04-02T23:11:47.009" v="1353" actId="27107"/>
          <ac:spMkLst>
            <pc:docMk/>
            <pc:sldMk cId="1022640436" sldId="329"/>
            <ac:spMk id="8" creationId="{38F61091-338F-9290-6F16-DDBFF1B592D1}"/>
          </ac:spMkLst>
        </pc:spChg>
        <pc:picChg chg="del mod">
          <ac:chgData name="Will Nourse" userId="cf5c4e54-602e-4617-8d54-3e27f39b3c92" providerId="ADAL" clId="{F3273ABF-EB60-4ABD-967C-F187ECC007B3}" dt="2026-04-27T16:03:18.200" v="1786" actId="478"/>
          <ac:picMkLst>
            <pc:docMk/>
            <pc:sldMk cId="1022640436" sldId="329"/>
            <ac:picMk id="2" creationId="{E097FE58-C177-4EF2-88B9-A7B21C5D0C3C}"/>
          </ac:picMkLst>
        </pc:picChg>
        <pc:picChg chg="add mod">
          <ac:chgData name="Will Nourse" userId="cf5c4e54-602e-4617-8d54-3e27f39b3c92" providerId="ADAL" clId="{F3273ABF-EB60-4ABD-967C-F187ECC007B3}" dt="2026-04-27T16:03:18.363" v="1787"/>
          <ac:picMkLst>
            <pc:docMk/>
            <pc:sldMk cId="1022640436" sldId="329"/>
            <ac:picMk id="3" creationId="{6CE5217A-49DF-3334-995D-D5D0EAB9C513}"/>
          </ac:picMkLst>
        </pc:picChg>
        <pc:picChg chg="mod">
          <ac:chgData name="Will Nourse" userId="cf5c4e54-602e-4617-8d54-3e27f39b3c92" providerId="ADAL" clId="{F3273ABF-EB60-4ABD-967C-F187ECC007B3}" dt="2026-04-02T22:51:36.152" v="847" actId="14861"/>
          <ac:picMkLst>
            <pc:docMk/>
            <pc:sldMk cId="1022640436" sldId="329"/>
            <ac:picMk id="5" creationId="{05255439-99D2-C05B-ABCA-F608C1DC9790}"/>
          </ac:picMkLst>
        </pc:picChg>
        <pc:cxnChg chg="mod">
          <ac:chgData name="Will Nourse" userId="cf5c4e54-602e-4617-8d54-3e27f39b3c92" providerId="ADAL" clId="{F3273ABF-EB60-4ABD-967C-F187ECC007B3}" dt="2026-04-02T22:51:36.152" v="847" actId="14861"/>
          <ac:cxnSpMkLst>
            <pc:docMk/>
            <pc:sldMk cId="1022640436" sldId="329"/>
            <ac:cxnSpMk id="9" creationId="{5D4274E8-AA66-FF2E-55C9-591819C2516E}"/>
          </ac:cxnSpMkLst>
        </pc:cxnChg>
      </pc:sldChg>
      <pc:sldChg chg="addSp delSp modSp mod setBg">
        <pc:chgData name="Will Nourse" userId="cf5c4e54-602e-4617-8d54-3e27f39b3c92" providerId="ADAL" clId="{F3273ABF-EB60-4ABD-967C-F187ECC007B3}" dt="2026-04-27T16:03:20.314" v="1789"/>
        <pc:sldMkLst>
          <pc:docMk/>
          <pc:sldMk cId="2996977815" sldId="330"/>
        </pc:sldMkLst>
        <pc:spChg chg="mod">
          <ac:chgData name="Will Nourse" userId="cf5c4e54-602e-4617-8d54-3e27f39b3c92" providerId="ADAL" clId="{F3273ABF-EB60-4ABD-967C-F187ECC007B3}" dt="2026-04-02T22:52:09.975" v="859" actId="14838"/>
          <ac:spMkLst>
            <pc:docMk/>
            <pc:sldMk cId="2996977815" sldId="330"/>
            <ac:spMk id="7" creationId="{6583B71E-4B7B-A312-451A-E51A8E44DC5E}"/>
          </ac:spMkLst>
        </pc:spChg>
        <pc:spChg chg="mod">
          <ac:chgData name="Will Nourse" userId="cf5c4e54-602e-4617-8d54-3e27f39b3c92" providerId="ADAL" clId="{F3273ABF-EB60-4ABD-967C-F187ECC007B3}" dt="2026-04-02T22:52:09.975" v="859" actId="14838"/>
          <ac:spMkLst>
            <pc:docMk/>
            <pc:sldMk cId="2996977815" sldId="330"/>
            <ac:spMk id="8" creationId="{38F61091-338F-9290-6F16-DDBFF1B592D1}"/>
          </ac:spMkLst>
        </pc:spChg>
        <pc:picChg chg="del mod">
          <ac:chgData name="Will Nourse" userId="cf5c4e54-602e-4617-8d54-3e27f39b3c92" providerId="ADAL" clId="{F3273ABF-EB60-4ABD-967C-F187ECC007B3}" dt="2026-04-27T16:03:20.137" v="1788" actId="478"/>
          <ac:picMkLst>
            <pc:docMk/>
            <pc:sldMk cId="2996977815" sldId="330"/>
            <ac:picMk id="2" creationId="{6DA03052-9DE1-2265-CB3C-80AC4A6E1B90}"/>
          </ac:picMkLst>
        </pc:picChg>
        <pc:picChg chg="add mod">
          <ac:chgData name="Will Nourse" userId="cf5c4e54-602e-4617-8d54-3e27f39b3c92" providerId="ADAL" clId="{F3273ABF-EB60-4ABD-967C-F187ECC007B3}" dt="2026-04-27T16:03:20.314" v="1789"/>
          <ac:picMkLst>
            <pc:docMk/>
            <pc:sldMk cId="2996977815" sldId="330"/>
            <ac:picMk id="3" creationId="{511960D4-2FAD-9439-54D6-377486ABD1C0}"/>
          </ac:picMkLst>
        </pc:picChg>
        <pc:picChg chg="mod">
          <ac:chgData name="Will Nourse" userId="cf5c4e54-602e-4617-8d54-3e27f39b3c92" providerId="ADAL" clId="{F3273ABF-EB60-4ABD-967C-F187ECC007B3}" dt="2026-04-02T22:51:53.345" v="855" actId="14861"/>
          <ac:picMkLst>
            <pc:docMk/>
            <pc:sldMk cId="2996977815" sldId="330"/>
            <ac:picMk id="4" creationId="{47884306-F9F9-2B03-19FB-00D0EE23097D}"/>
          </ac:picMkLst>
        </pc:picChg>
        <pc:cxnChg chg="mod">
          <ac:chgData name="Will Nourse" userId="cf5c4e54-602e-4617-8d54-3e27f39b3c92" providerId="ADAL" clId="{F3273ABF-EB60-4ABD-967C-F187ECC007B3}" dt="2026-04-02T22:51:53.345" v="855" actId="14861"/>
          <ac:cxnSpMkLst>
            <pc:docMk/>
            <pc:sldMk cId="2996977815" sldId="330"/>
            <ac:cxnSpMk id="9" creationId="{1465E501-006F-076F-5C8B-AAB34E24B94C}"/>
          </ac:cxnSpMkLst>
        </pc:cxnChg>
      </pc:sldChg>
      <pc:sldChg chg="addSp delSp modSp mod setBg">
        <pc:chgData name="Will Nourse" userId="cf5c4e54-602e-4617-8d54-3e27f39b3c92" providerId="ADAL" clId="{F3273ABF-EB60-4ABD-967C-F187ECC007B3}" dt="2026-04-27T16:03:35.576" v="1793"/>
        <pc:sldMkLst>
          <pc:docMk/>
          <pc:sldMk cId="528885959" sldId="331"/>
        </pc:sldMkLst>
        <pc:spChg chg="mod">
          <ac:chgData name="Will Nourse" userId="cf5c4e54-602e-4617-8d54-3e27f39b3c92" providerId="ADAL" clId="{F3273ABF-EB60-4ABD-967C-F187ECC007B3}" dt="2026-04-02T22:52:35.781" v="875" actId="14838"/>
          <ac:spMkLst>
            <pc:docMk/>
            <pc:sldMk cId="528885959" sldId="331"/>
            <ac:spMk id="3" creationId="{6D4D4F06-17B3-58F0-C64A-E64E6951942E}"/>
          </ac:spMkLst>
        </pc:spChg>
        <pc:spChg chg="mod">
          <ac:chgData name="Will Nourse" userId="cf5c4e54-602e-4617-8d54-3e27f39b3c92" providerId="ADAL" clId="{F3273ABF-EB60-4ABD-967C-F187ECC007B3}" dt="2026-04-02T22:52:35.781" v="875" actId="14838"/>
          <ac:spMkLst>
            <pc:docMk/>
            <pc:sldMk cId="528885959" sldId="331"/>
            <ac:spMk id="6" creationId="{513D56CF-0A37-A06E-2E6A-E6C4A07D396B}"/>
          </ac:spMkLst>
        </pc:spChg>
        <pc:spChg chg="mod">
          <ac:chgData name="Will Nourse" userId="cf5c4e54-602e-4617-8d54-3e27f39b3c92" providerId="ADAL" clId="{F3273ABF-EB60-4ABD-967C-F187ECC007B3}" dt="2026-04-02T22:52:35.781" v="875" actId="14838"/>
          <ac:spMkLst>
            <pc:docMk/>
            <pc:sldMk cId="528885959" sldId="331"/>
            <ac:spMk id="20" creationId="{F51B6839-AFCD-7E01-8140-BB06AB0C5E60}"/>
          </ac:spMkLst>
        </pc:spChg>
        <pc:spChg chg="mod">
          <ac:chgData name="Will Nourse" userId="cf5c4e54-602e-4617-8d54-3e27f39b3c92" providerId="ADAL" clId="{F3273ABF-EB60-4ABD-967C-F187ECC007B3}" dt="2026-04-02T22:52:35.781" v="875" actId="14838"/>
          <ac:spMkLst>
            <pc:docMk/>
            <pc:sldMk cId="528885959" sldId="331"/>
            <ac:spMk id="21" creationId="{E3722239-A7FB-0A45-DCC6-8CE14E502D03}"/>
          </ac:spMkLst>
        </pc:spChg>
        <pc:spChg chg="mod">
          <ac:chgData name="Will Nourse" userId="cf5c4e54-602e-4617-8d54-3e27f39b3c92" providerId="ADAL" clId="{F3273ABF-EB60-4ABD-967C-F187ECC007B3}" dt="2026-04-02T22:52:35.781" v="875" actId="14838"/>
          <ac:spMkLst>
            <pc:docMk/>
            <pc:sldMk cId="528885959" sldId="331"/>
            <ac:spMk id="22" creationId="{5678EBCC-13C2-0397-2462-6CBBAC838FBE}"/>
          </ac:spMkLst>
        </pc:spChg>
        <pc:picChg chg="del mod">
          <ac:chgData name="Will Nourse" userId="cf5c4e54-602e-4617-8d54-3e27f39b3c92" providerId="ADAL" clId="{F3273ABF-EB60-4ABD-967C-F187ECC007B3}" dt="2026-04-27T16:03:35.297" v="1792" actId="478"/>
          <ac:picMkLst>
            <pc:docMk/>
            <pc:sldMk cId="528885959" sldId="331"/>
            <ac:picMk id="2" creationId="{F5CE2163-6664-BDFE-85C9-36959B152884}"/>
          </ac:picMkLst>
        </pc:picChg>
        <pc:picChg chg="add mod">
          <ac:chgData name="Will Nourse" userId="cf5c4e54-602e-4617-8d54-3e27f39b3c92" providerId="ADAL" clId="{F3273ABF-EB60-4ABD-967C-F187ECC007B3}" dt="2026-04-02T17:41:49.161" v="292" actId="1076"/>
          <ac:picMkLst>
            <pc:docMk/>
            <pc:sldMk cId="528885959" sldId="331"/>
            <ac:picMk id="5" creationId="{B6CF273F-E118-97EC-6030-16939E1A040F}"/>
          </ac:picMkLst>
        </pc:picChg>
        <pc:picChg chg="add mod">
          <ac:chgData name="Will Nourse" userId="cf5c4e54-602e-4617-8d54-3e27f39b3c92" providerId="ADAL" clId="{F3273ABF-EB60-4ABD-967C-F187ECC007B3}" dt="2026-04-27T16:03:35.576" v="1793"/>
          <ac:picMkLst>
            <pc:docMk/>
            <pc:sldMk cId="528885959" sldId="331"/>
            <ac:picMk id="7" creationId="{8C391208-C804-B30F-7FDF-EE038FAB1487}"/>
          </ac:picMkLst>
        </pc:picChg>
        <pc:picChg chg="mod">
          <ac:chgData name="Will Nourse" userId="cf5c4e54-602e-4617-8d54-3e27f39b3c92" providerId="ADAL" clId="{F3273ABF-EB60-4ABD-967C-F187ECC007B3}" dt="2026-04-02T22:52:35.781" v="875" actId="14838"/>
          <ac:picMkLst>
            <pc:docMk/>
            <pc:sldMk cId="528885959" sldId="331"/>
            <ac:picMk id="11" creationId="{AA3C8628-D4AE-C23F-EFAC-1975A6372790}"/>
          </ac:picMkLst>
        </pc:picChg>
        <pc:picChg chg="mod">
          <ac:chgData name="Will Nourse" userId="cf5c4e54-602e-4617-8d54-3e27f39b3c92" providerId="ADAL" clId="{F3273ABF-EB60-4ABD-967C-F187ECC007B3}" dt="2026-04-02T22:52:35.781" v="875" actId="14838"/>
          <ac:picMkLst>
            <pc:docMk/>
            <pc:sldMk cId="528885959" sldId="331"/>
            <ac:picMk id="13" creationId="{F0C08246-9172-43E0-5034-9751B1139B7E}"/>
          </ac:picMkLst>
        </pc:picChg>
        <pc:picChg chg="mod">
          <ac:chgData name="Will Nourse" userId="cf5c4e54-602e-4617-8d54-3e27f39b3c92" providerId="ADAL" clId="{F3273ABF-EB60-4ABD-967C-F187ECC007B3}" dt="2026-04-02T22:52:35.781" v="875" actId="14838"/>
          <ac:picMkLst>
            <pc:docMk/>
            <pc:sldMk cId="528885959" sldId="331"/>
            <ac:picMk id="17" creationId="{8C39CA2C-2C22-8065-2626-6B5CEA53F0CC}"/>
          </ac:picMkLst>
        </pc:picChg>
        <pc:picChg chg="mod">
          <ac:chgData name="Will Nourse" userId="cf5c4e54-602e-4617-8d54-3e27f39b3c92" providerId="ADAL" clId="{F3273ABF-EB60-4ABD-967C-F187ECC007B3}" dt="2026-04-02T22:52:35.781" v="875" actId="14838"/>
          <ac:picMkLst>
            <pc:docMk/>
            <pc:sldMk cId="528885959" sldId="331"/>
            <ac:picMk id="4100" creationId="{C72CF6DA-D16D-1884-D939-928670533034}"/>
          </ac:picMkLst>
        </pc:picChg>
      </pc:sldChg>
      <pc:sldChg chg="addSp delSp modSp mod setBg">
        <pc:chgData name="Will Nourse" userId="cf5c4e54-602e-4617-8d54-3e27f39b3c92" providerId="ADAL" clId="{F3273ABF-EB60-4ABD-967C-F187ECC007B3}" dt="2026-04-27T16:03:38.761" v="1795"/>
        <pc:sldMkLst>
          <pc:docMk/>
          <pc:sldMk cId="3531108553" sldId="332"/>
        </pc:sldMkLst>
        <pc:spChg chg="mod">
          <ac:chgData name="Will Nourse" userId="cf5c4e54-602e-4617-8d54-3e27f39b3c92" providerId="ADAL" clId="{F3273ABF-EB60-4ABD-967C-F187ECC007B3}" dt="2026-04-02T22:52:49.482" v="883" actId="14838"/>
          <ac:spMkLst>
            <pc:docMk/>
            <pc:sldMk cId="3531108553" sldId="332"/>
            <ac:spMk id="7" creationId="{59EDF1AF-0C04-9065-C325-33309850F47D}"/>
          </ac:spMkLst>
        </pc:spChg>
        <pc:spChg chg="mod">
          <ac:chgData name="Will Nourse" userId="cf5c4e54-602e-4617-8d54-3e27f39b3c92" providerId="ADAL" clId="{F3273ABF-EB60-4ABD-967C-F187ECC007B3}" dt="2026-04-02T22:52:49.482" v="883" actId="14838"/>
          <ac:spMkLst>
            <pc:docMk/>
            <pc:sldMk cId="3531108553" sldId="332"/>
            <ac:spMk id="8" creationId="{38F61091-338F-9290-6F16-DDBFF1B592D1}"/>
          </ac:spMkLst>
        </pc:spChg>
        <pc:spChg chg="mod">
          <ac:chgData name="Will Nourse" userId="cf5c4e54-602e-4617-8d54-3e27f39b3c92" providerId="ADAL" clId="{F3273ABF-EB60-4ABD-967C-F187ECC007B3}" dt="2026-04-02T22:52:49.482" v="883" actId="14838"/>
          <ac:spMkLst>
            <pc:docMk/>
            <pc:sldMk cId="3531108553" sldId="332"/>
            <ac:spMk id="20" creationId="{F51B6839-AFCD-7E01-8140-BB06AB0C5E60}"/>
          </ac:spMkLst>
        </pc:spChg>
        <pc:spChg chg="mod">
          <ac:chgData name="Will Nourse" userId="cf5c4e54-602e-4617-8d54-3e27f39b3c92" providerId="ADAL" clId="{F3273ABF-EB60-4ABD-967C-F187ECC007B3}" dt="2026-04-02T22:52:49.482" v="883" actId="14838"/>
          <ac:spMkLst>
            <pc:docMk/>
            <pc:sldMk cId="3531108553" sldId="332"/>
            <ac:spMk id="21" creationId="{E3722239-A7FB-0A45-DCC6-8CE14E502D03}"/>
          </ac:spMkLst>
        </pc:spChg>
        <pc:spChg chg="mod">
          <ac:chgData name="Will Nourse" userId="cf5c4e54-602e-4617-8d54-3e27f39b3c92" providerId="ADAL" clId="{F3273ABF-EB60-4ABD-967C-F187ECC007B3}" dt="2026-04-02T22:52:49.482" v="883" actId="14838"/>
          <ac:spMkLst>
            <pc:docMk/>
            <pc:sldMk cId="3531108553" sldId="332"/>
            <ac:spMk id="22" creationId="{5678EBCC-13C2-0397-2462-6CBBAC838FBE}"/>
          </ac:spMkLst>
        </pc:spChg>
        <pc:picChg chg="mod">
          <ac:chgData name="Will Nourse" userId="cf5c4e54-602e-4617-8d54-3e27f39b3c92" providerId="ADAL" clId="{F3273ABF-EB60-4ABD-967C-F187ECC007B3}" dt="2026-04-02T22:52:49.482" v="883" actId="14838"/>
          <ac:picMkLst>
            <pc:docMk/>
            <pc:sldMk cId="3531108553" sldId="332"/>
            <ac:picMk id="2" creationId="{A27B8A01-05D1-2004-3101-B1CCE7CC18E7}"/>
          </ac:picMkLst>
        </pc:picChg>
        <pc:picChg chg="add mod">
          <ac:chgData name="Will Nourse" userId="cf5c4e54-602e-4617-8d54-3e27f39b3c92" providerId="ADAL" clId="{F3273ABF-EB60-4ABD-967C-F187ECC007B3}" dt="2026-04-27T16:03:38.761" v="1795"/>
          <ac:picMkLst>
            <pc:docMk/>
            <pc:sldMk cId="3531108553" sldId="332"/>
            <ac:picMk id="3" creationId="{5F899F7E-9B6C-F70E-7E16-C6E6F06FBA9B}"/>
          </ac:picMkLst>
        </pc:picChg>
        <pc:picChg chg="del mod">
          <ac:chgData name="Will Nourse" userId="cf5c4e54-602e-4617-8d54-3e27f39b3c92" providerId="ADAL" clId="{F3273ABF-EB60-4ABD-967C-F187ECC007B3}" dt="2026-04-27T16:03:38.476" v="1794" actId="478"/>
          <ac:picMkLst>
            <pc:docMk/>
            <pc:sldMk cId="3531108553" sldId="332"/>
            <ac:picMk id="4" creationId="{80D85FDD-F15C-0E79-2E13-918869720E46}"/>
          </ac:picMkLst>
        </pc:picChg>
        <pc:picChg chg="add mod">
          <ac:chgData name="Will Nourse" userId="cf5c4e54-602e-4617-8d54-3e27f39b3c92" providerId="ADAL" clId="{F3273ABF-EB60-4ABD-967C-F187ECC007B3}" dt="2026-04-02T22:52:49.482" v="883" actId="14838"/>
          <ac:picMkLst>
            <pc:docMk/>
            <pc:sldMk cId="3531108553" sldId="332"/>
            <ac:picMk id="9" creationId="{8205DD5D-0438-01AE-7E4B-0935F5B62CDA}"/>
          </ac:picMkLst>
        </pc:picChg>
        <pc:picChg chg="add mod ord modCrop">
          <ac:chgData name="Will Nourse" userId="cf5c4e54-602e-4617-8d54-3e27f39b3c92" providerId="ADAL" clId="{F3273ABF-EB60-4ABD-967C-F187ECC007B3}" dt="2026-04-02T22:52:49.482" v="883" actId="14838"/>
          <ac:picMkLst>
            <pc:docMk/>
            <pc:sldMk cId="3531108553" sldId="332"/>
            <ac:picMk id="11" creationId="{DB8E50C9-AC8D-19DF-40E4-C97EE266A2A9}"/>
          </ac:picMkLst>
        </pc:picChg>
        <pc:cxnChg chg="mod">
          <ac:chgData name="Will Nourse" userId="cf5c4e54-602e-4617-8d54-3e27f39b3c92" providerId="ADAL" clId="{F3273ABF-EB60-4ABD-967C-F187ECC007B3}" dt="2026-04-02T22:52:49.482" v="883" actId="14838"/>
          <ac:cxnSpMkLst>
            <pc:docMk/>
            <pc:sldMk cId="3531108553" sldId="332"/>
            <ac:cxnSpMk id="10" creationId="{1B00CD65-D651-6D6D-4ECF-0A6DA757EDD1}"/>
          </ac:cxnSpMkLst>
        </pc:cxnChg>
      </pc:sldChg>
      <pc:sldChg chg="addSp delSp modSp mod setBg">
        <pc:chgData name="Will Nourse" userId="cf5c4e54-602e-4617-8d54-3e27f39b3c92" providerId="ADAL" clId="{F3273ABF-EB60-4ABD-967C-F187ECC007B3}" dt="2026-04-27T16:03:45.407" v="1797"/>
        <pc:sldMkLst>
          <pc:docMk/>
          <pc:sldMk cId="3194940580" sldId="333"/>
        </pc:sldMkLst>
        <pc:spChg chg="mod">
          <ac:chgData name="Will Nourse" userId="cf5c4e54-602e-4617-8d54-3e27f39b3c92" providerId="ADAL" clId="{F3273ABF-EB60-4ABD-967C-F187ECC007B3}" dt="2026-04-02T22:53:01.945" v="891" actId="14838"/>
          <ac:spMkLst>
            <pc:docMk/>
            <pc:sldMk cId="3194940580" sldId="333"/>
            <ac:spMk id="3" creationId="{3001DE52-DD44-34F7-F501-B1F91ED97723}"/>
          </ac:spMkLst>
        </pc:spChg>
        <pc:spChg chg="mod">
          <ac:chgData name="Will Nourse" userId="cf5c4e54-602e-4617-8d54-3e27f39b3c92" providerId="ADAL" clId="{F3273ABF-EB60-4ABD-967C-F187ECC007B3}" dt="2026-04-02T22:53:01.945" v="891" actId="14838"/>
          <ac:spMkLst>
            <pc:docMk/>
            <pc:sldMk cId="3194940580" sldId="333"/>
            <ac:spMk id="8" creationId="{38F61091-338F-9290-6F16-DDBFF1B592D1}"/>
          </ac:spMkLst>
        </pc:spChg>
        <pc:picChg chg="del mod">
          <ac:chgData name="Will Nourse" userId="cf5c4e54-602e-4617-8d54-3e27f39b3c92" providerId="ADAL" clId="{F3273ABF-EB60-4ABD-967C-F187ECC007B3}" dt="2026-04-27T16:03:45.189" v="1796" actId="478"/>
          <ac:picMkLst>
            <pc:docMk/>
            <pc:sldMk cId="3194940580" sldId="333"/>
            <ac:picMk id="2" creationId="{C68DFAD1-121C-C08E-AF4C-D78B50619908}"/>
          </ac:picMkLst>
        </pc:picChg>
        <pc:picChg chg="add mod">
          <ac:chgData name="Will Nourse" userId="cf5c4e54-602e-4617-8d54-3e27f39b3c92" providerId="ADAL" clId="{F3273ABF-EB60-4ABD-967C-F187ECC007B3}" dt="2026-04-27T16:03:45.407" v="1797"/>
          <ac:picMkLst>
            <pc:docMk/>
            <pc:sldMk cId="3194940580" sldId="333"/>
            <ac:picMk id="5" creationId="{0017014D-B0FA-5FC7-A838-5FCC5CD73BDC}"/>
          </ac:picMkLst>
        </pc:picChg>
        <pc:picChg chg="add mod">
          <ac:chgData name="Will Nourse" userId="cf5c4e54-602e-4617-8d54-3e27f39b3c92" providerId="ADAL" clId="{F3273ABF-EB60-4ABD-967C-F187ECC007B3}" dt="2026-04-02T23:34:30.815" v="1453" actId="34135"/>
          <ac:picMkLst>
            <pc:docMk/>
            <pc:sldMk cId="3194940580" sldId="333"/>
            <ac:picMk id="11" creationId="{B54CA701-CA9A-7FA0-4910-F05E4208F843}"/>
          </ac:picMkLst>
        </pc:picChg>
        <pc:picChg chg="add mod">
          <ac:chgData name="Will Nourse" userId="cf5c4e54-602e-4617-8d54-3e27f39b3c92" providerId="ADAL" clId="{F3273ABF-EB60-4ABD-967C-F187ECC007B3}" dt="2026-04-02T23:34:30.815" v="1453" actId="34135"/>
          <ac:picMkLst>
            <pc:docMk/>
            <pc:sldMk cId="3194940580" sldId="333"/>
            <ac:picMk id="12" creationId="{D9B14B76-AB01-11A8-21AC-FC42C1011897}"/>
          </ac:picMkLst>
        </pc:picChg>
        <pc:cxnChg chg="mod">
          <ac:chgData name="Will Nourse" userId="cf5c4e54-602e-4617-8d54-3e27f39b3c92" providerId="ADAL" clId="{F3273ABF-EB60-4ABD-967C-F187ECC007B3}" dt="2026-04-02T22:52:57.223" v="887" actId="14861"/>
          <ac:cxnSpMkLst>
            <pc:docMk/>
            <pc:sldMk cId="3194940580" sldId="333"/>
            <ac:cxnSpMk id="4" creationId="{A182D5ED-0255-1FF2-979C-7C09203A8981}"/>
          </ac:cxnSpMkLst>
        </pc:cxnChg>
        <pc:cxnChg chg="mod">
          <ac:chgData name="Will Nourse" userId="cf5c4e54-602e-4617-8d54-3e27f39b3c92" providerId="ADAL" clId="{F3273ABF-EB60-4ABD-967C-F187ECC007B3}" dt="2026-04-02T23:34:30.815" v="1453" actId="34135"/>
          <ac:cxnSpMkLst>
            <pc:docMk/>
            <pc:sldMk cId="3194940580" sldId="333"/>
            <ac:cxnSpMk id="9" creationId="{54DF0600-0E93-217C-AF7A-8021B635315B}"/>
          </ac:cxnSpMkLst>
        </pc:cxnChg>
        <pc:cxnChg chg="mod">
          <ac:chgData name="Will Nourse" userId="cf5c4e54-602e-4617-8d54-3e27f39b3c92" providerId="ADAL" clId="{F3273ABF-EB60-4ABD-967C-F187ECC007B3}" dt="2026-04-02T23:34:30.815" v="1453" actId="34135"/>
          <ac:cxnSpMkLst>
            <pc:docMk/>
            <pc:sldMk cId="3194940580" sldId="333"/>
            <ac:cxnSpMk id="10" creationId="{AF636745-04EC-D233-A821-1FC9E7FE16DD}"/>
          </ac:cxnSpMkLst>
        </pc:cxnChg>
        <pc:cxnChg chg="mod">
          <ac:chgData name="Will Nourse" userId="cf5c4e54-602e-4617-8d54-3e27f39b3c92" providerId="ADAL" clId="{F3273ABF-EB60-4ABD-967C-F187ECC007B3}" dt="2026-04-02T23:34:30.815" v="1453" actId="34135"/>
          <ac:cxnSpMkLst>
            <pc:docMk/>
            <pc:sldMk cId="3194940580" sldId="333"/>
            <ac:cxnSpMk id="19" creationId="{11F481FE-B59C-83F7-FD57-78C94D6CBAFB}"/>
          </ac:cxnSpMkLst>
        </pc:cxnChg>
        <pc:cxnChg chg="mod">
          <ac:chgData name="Will Nourse" userId="cf5c4e54-602e-4617-8d54-3e27f39b3c92" providerId="ADAL" clId="{F3273ABF-EB60-4ABD-967C-F187ECC007B3}" dt="2026-04-02T23:34:30.815" v="1453" actId="34135"/>
          <ac:cxnSpMkLst>
            <pc:docMk/>
            <pc:sldMk cId="3194940580" sldId="333"/>
            <ac:cxnSpMk id="20" creationId="{39EC22AC-0038-DC2F-0BAA-CCA6B5FA35AD}"/>
          </ac:cxnSpMkLst>
        </pc:cxnChg>
        <pc:cxnChg chg="mod">
          <ac:chgData name="Will Nourse" userId="cf5c4e54-602e-4617-8d54-3e27f39b3c92" providerId="ADAL" clId="{F3273ABF-EB60-4ABD-967C-F187ECC007B3}" dt="2026-04-02T23:34:30.815" v="1453" actId="34135"/>
          <ac:cxnSpMkLst>
            <pc:docMk/>
            <pc:sldMk cId="3194940580" sldId="333"/>
            <ac:cxnSpMk id="26" creationId="{9063B140-8804-A1B5-A1E9-32B419E480C3}"/>
          </ac:cxnSpMkLst>
        </pc:cxnChg>
        <pc:cxnChg chg="mod">
          <ac:chgData name="Will Nourse" userId="cf5c4e54-602e-4617-8d54-3e27f39b3c92" providerId="ADAL" clId="{F3273ABF-EB60-4ABD-967C-F187ECC007B3}" dt="2026-04-02T23:34:30.815" v="1453" actId="34135"/>
          <ac:cxnSpMkLst>
            <pc:docMk/>
            <pc:sldMk cId="3194940580" sldId="333"/>
            <ac:cxnSpMk id="27" creationId="{0D794D81-6F1F-B3DD-54A1-8035F3D00E20}"/>
          </ac:cxnSpMkLst>
        </pc:cxnChg>
      </pc:sldChg>
      <pc:sldChg chg="addSp delSp modSp mod setBg">
        <pc:chgData name="Will Nourse" userId="cf5c4e54-602e-4617-8d54-3e27f39b3c92" providerId="ADAL" clId="{F3273ABF-EB60-4ABD-967C-F187ECC007B3}" dt="2026-04-27T16:04:27.111" v="1815"/>
        <pc:sldMkLst>
          <pc:docMk/>
          <pc:sldMk cId="3476244821" sldId="334"/>
        </pc:sldMkLst>
        <pc:spChg chg="mod">
          <ac:chgData name="Will Nourse" userId="cf5c4e54-602e-4617-8d54-3e27f39b3c92" providerId="ADAL" clId="{F3273ABF-EB60-4ABD-967C-F187ECC007B3}" dt="2026-04-02T22:58:01.765" v="989" actId="14838"/>
          <ac:spMkLst>
            <pc:docMk/>
            <pc:sldMk cId="3476244821" sldId="334"/>
            <ac:spMk id="3" creationId="{E01261BF-65A8-14B6-1770-E98CD12E87B3}"/>
          </ac:spMkLst>
        </pc:spChg>
        <pc:spChg chg="mod">
          <ac:chgData name="Will Nourse" userId="cf5c4e54-602e-4617-8d54-3e27f39b3c92" providerId="ADAL" clId="{F3273ABF-EB60-4ABD-967C-F187ECC007B3}" dt="2026-04-02T22:58:01.765" v="989" actId="14838"/>
          <ac:spMkLst>
            <pc:docMk/>
            <pc:sldMk cId="3476244821" sldId="334"/>
            <ac:spMk id="8" creationId="{38F61091-338F-9290-6F16-DDBFF1B592D1}"/>
          </ac:spMkLst>
        </pc:spChg>
        <pc:picChg chg="del mod">
          <ac:chgData name="Will Nourse" userId="cf5c4e54-602e-4617-8d54-3e27f39b3c92" providerId="ADAL" clId="{F3273ABF-EB60-4ABD-967C-F187ECC007B3}" dt="2026-04-27T16:04:26.686" v="1814" actId="478"/>
          <ac:picMkLst>
            <pc:docMk/>
            <pc:sldMk cId="3476244821" sldId="334"/>
            <ac:picMk id="2" creationId="{3D87AE2D-EE3A-2441-8684-C94D6E1BEF37}"/>
          </ac:picMkLst>
        </pc:picChg>
        <pc:picChg chg="add mod">
          <ac:chgData name="Will Nourse" userId="cf5c4e54-602e-4617-8d54-3e27f39b3c92" providerId="ADAL" clId="{F3273ABF-EB60-4ABD-967C-F187ECC007B3}" dt="2026-04-27T16:04:27.111" v="1815"/>
          <ac:picMkLst>
            <pc:docMk/>
            <pc:sldMk cId="3476244821" sldId="334"/>
            <ac:picMk id="5" creationId="{2D405C14-44B1-4F29-68D8-034AE301D8C6}"/>
          </ac:picMkLst>
        </pc:picChg>
        <pc:picChg chg="mod">
          <ac:chgData name="Will Nourse" userId="cf5c4e54-602e-4617-8d54-3e27f39b3c92" providerId="ADAL" clId="{F3273ABF-EB60-4ABD-967C-F187ECC007B3}" dt="2026-04-02T22:57:55.893" v="985" actId="14861"/>
          <ac:picMkLst>
            <pc:docMk/>
            <pc:sldMk cId="3476244821" sldId="334"/>
            <ac:picMk id="11" creationId="{C2B340BA-5431-BD90-4612-BEA57A6246C5}"/>
          </ac:picMkLst>
        </pc:picChg>
        <pc:cxnChg chg="mod">
          <ac:chgData name="Will Nourse" userId="cf5c4e54-602e-4617-8d54-3e27f39b3c92" providerId="ADAL" clId="{F3273ABF-EB60-4ABD-967C-F187ECC007B3}" dt="2026-04-02T22:57:55.893" v="985" actId="14861"/>
          <ac:cxnSpMkLst>
            <pc:docMk/>
            <pc:sldMk cId="3476244821" sldId="334"/>
            <ac:cxnSpMk id="4" creationId="{73D9313B-2FFE-B79C-7F97-4776A9A95B84}"/>
          </ac:cxnSpMkLst>
        </pc:cxnChg>
      </pc:sldChg>
      <pc:sldChg chg="addSp delSp modSp mod setBg">
        <pc:chgData name="Will Nourse" userId="cf5c4e54-602e-4617-8d54-3e27f39b3c92" providerId="ADAL" clId="{F3273ABF-EB60-4ABD-967C-F187ECC007B3}" dt="2026-04-27T16:03:53.494" v="1799"/>
        <pc:sldMkLst>
          <pc:docMk/>
          <pc:sldMk cId="1014797511" sldId="335"/>
        </pc:sldMkLst>
        <pc:spChg chg="mod">
          <ac:chgData name="Will Nourse" userId="cf5c4e54-602e-4617-8d54-3e27f39b3c92" providerId="ADAL" clId="{F3273ABF-EB60-4ABD-967C-F187ECC007B3}" dt="2026-04-02T22:53:24.143" v="899" actId="14838"/>
          <ac:spMkLst>
            <pc:docMk/>
            <pc:sldMk cId="1014797511" sldId="335"/>
            <ac:spMk id="7" creationId="{9DAB85B6-FDB9-F757-0863-D91DA777914A}"/>
          </ac:spMkLst>
        </pc:spChg>
        <pc:spChg chg="mod">
          <ac:chgData name="Will Nourse" userId="cf5c4e54-602e-4617-8d54-3e27f39b3c92" providerId="ADAL" clId="{F3273ABF-EB60-4ABD-967C-F187ECC007B3}" dt="2026-04-02T23:19:07.447" v="1355" actId="20577"/>
          <ac:spMkLst>
            <pc:docMk/>
            <pc:sldMk cId="1014797511" sldId="335"/>
            <ac:spMk id="8" creationId="{38F61091-338F-9290-6F16-DDBFF1B592D1}"/>
          </ac:spMkLst>
        </pc:spChg>
        <pc:spChg chg="mod">
          <ac:chgData name="Will Nourse" userId="cf5c4e54-602e-4617-8d54-3e27f39b3c92" providerId="ADAL" clId="{F3273ABF-EB60-4ABD-967C-F187ECC007B3}" dt="2026-04-02T22:53:24.143" v="899" actId="14838"/>
          <ac:spMkLst>
            <pc:docMk/>
            <pc:sldMk cId="1014797511" sldId="335"/>
            <ac:spMk id="9" creationId="{41ADF560-6107-1533-8A25-EFD70BD4B1F0}"/>
          </ac:spMkLst>
        </pc:spChg>
        <pc:spChg chg="mod">
          <ac:chgData name="Will Nourse" userId="cf5c4e54-602e-4617-8d54-3e27f39b3c92" providerId="ADAL" clId="{F3273ABF-EB60-4ABD-967C-F187ECC007B3}" dt="2026-04-02T22:53:24.143" v="899" actId="14838"/>
          <ac:spMkLst>
            <pc:docMk/>
            <pc:sldMk cId="1014797511" sldId="335"/>
            <ac:spMk id="10" creationId="{3094CE9A-4FDD-3465-8DE5-8BF0A5643A7D}"/>
          </ac:spMkLst>
        </pc:spChg>
        <pc:picChg chg="mod">
          <ac:chgData name="Will Nourse" userId="cf5c4e54-602e-4617-8d54-3e27f39b3c92" providerId="ADAL" clId="{F3273ABF-EB60-4ABD-967C-F187ECC007B3}" dt="2026-04-02T22:53:24.143" v="899" actId="14838"/>
          <ac:picMkLst>
            <pc:docMk/>
            <pc:sldMk cId="1014797511" sldId="335"/>
            <ac:picMk id="2" creationId="{DE2588FC-5D8F-8513-25D8-011A2CF4851A}"/>
          </ac:picMkLst>
        </pc:picChg>
        <pc:picChg chg="del mod">
          <ac:chgData name="Will Nourse" userId="cf5c4e54-602e-4617-8d54-3e27f39b3c92" providerId="ADAL" clId="{F3273ABF-EB60-4ABD-967C-F187ECC007B3}" dt="2026-04-27T16:03:53.260" v="1798" actId="478"/>
          <ac:picMkLst>
            <pc:docMk/>
            <pc:sldMk cId="1014797511" sldId="335"/>
            <ac:picMk id="3" creationId="{BACE7F94-2911-3B2E-5F11-3D4FA13146B8}"/>
          </ac:picMkLst>
        </pc:picChg>
        <pc:picChg chg="mod">
          <ac:chgData name="Will Nourse" userId="cf5c4e54-602e-4617-8d54-3e27f39b3c92" providerId="ADAL" clId="{F3273ABF-EB60-4ABD-967C-F187ECC007B3}" dt="2026-04-02T22:53:24.143" v="899" actId="14838"/>
          <ac:picMkLst>
            <pc:docMk/>
            <pc:sldMk cId="1014797511" sldId="335"/>
            <ac:picMk id="4" creationId="{8D7BB4DB-300D-D3C0-6D81-230844B7C2B8}"/>
          </ac:picMkLst>
        </pc:picChg>
        <pc:picChg chg="add mod">
          <ac:chgData name="Will Nourse" userId="cf5c4e54-602e-4617-8d54-3e27f39b3c92" providerId="ADAL" clId="{F3273ABF-EB60-4ABD-967C-F187ECC007B3}" dt="2026-04-27T16:03:53.494" v="1799"/>
          <ac:picMkLst>
            <pc:docMk/>
            <pc:sldMk cId="1014797511" sldId="335"/>
            <ac:picMk id="5" creationId="{5CD921E3-1287-3364-86DE-208F41E8ED0D}"/>
          </ac:picMkLst>
        </pc:picChg>
        <pc:picChg chg="add mod">
          <ac:chgData name="Will Nourse" userId="cf5c4e54-602e-4617-8d54-3e27f39b3c92" providerId="ADAL" clId="{F3273ABF-EB60-4ABD-967C-F187ECC007B3}" dt="2026-04-02T17:41:04.254" v="285" actId="1076"/>
          <ac:picMkLst>
            <pc:docMk/>
            <pc:sldMk cId="1014797511" sldId="335"/>
            <ac:picMk id="6" creationId="{52AC0331-F48D-84AD-9FFA-7A2828AE495D}"/>
          </ac:picMkLst>
        </pc:picChg>
        <pc:picChg chg="mod">
          <ac:chgData name="Will Nourse" userId="cf5c4e54-602e-4617-8d54-3e27f39b3c92" providerId="ADAL" clId="{F3273ABF-EB60-4ABD-967C-F187ECC007B3}" dt="2026-04-02T22:53:24.143" v="899" actId="14838"/>
          <ac:picMkLst>
            <pc:docMk/>
            <pc:sldMk cId="1014797511" sldId="335"/>
            <ac:picMk id="13" creationId="{301FB7F6-F715-7693-5AD9-3A099E00B295}"/>
          </ac:picMkLst>
        </pc:picChg>
        <pc:picChg chg="mod">
          <ac:chgData name="Will Nourse" userId="cf5c4e54-602e-4617-8d54-3e27f39b3c92" providerId="ADAL" clId="{F3273ABF-EB60-4ABD-967C-F187ECC007B3}" dt="2026-04-02T22:53:24.143" v="899" actId="14838"/>
          <ac:picMkLst>
            <pc:docMk/>
            <pc:sldMk cId="1014797511" sldId="335"/>
            <ac:picMk id="15" creationId="{98D5244B-F5BC-2CEE-4086-0C0163AA653A}"/>
          </ac:picMkLst>
        </pc:picChg>
        <pc:picChg chg="mod">
          <ac:chgData name="Will Nourse" userId="cf5c4e54-602e-4617-8d54-3e27f39b3c92" providerId="ADAL" clId="{F3273ABF-EB60-4ABD-967C-F187ECC007B3}" dt="2026-04-02T22:53:24.143" v="899" actId="14838"/>
          <ac:picMkLst>
            <pc:docMk/>
            <pc:sldMk cId="1014797511" sldId="335"/>
            <ac:picMk id="17" creationId="{0ED38932-CDBD-D1F5-8317-3693BC846827}"/>
          </ac:picMkLst>
        </pc:picChg>
      </pc:sldChg>
      <pc:sldChg chg="addSp delSp modSp mod setBg">
        <pc:chgData name="Will Nourse" userId="cf5c4e54-602e-4617-8d54-3e27f39b3c92" providerId="ADAL" clId="{F3273ABF-EB60-4ABD-967C-F187ECC007B3}" dt="2026-04-27T16:04:29.212" v="1817"/>
        <pc:sldMkLst>
          <pc:docMk/>
          <pc:sldMk cId="1134998976" sldId="336"/>
        </pc:sldMkLst>
        <pc:spChg chg="mod">
          <ac:chgData name="Will Nourse" userId="cf5c4e54-602e-4617-8d54-3e27f39b3c92" providerId="ADAL" clId="{F3273ABF-EB60-4ABD-967C-F187ECC007B3}" dt="2026-04-02T22:58:14.975" v="997" actId="14838"/>
          <ac:spMkLst>
            <pc:docMk/>
            <pc:sldMk cId="1134998976" sldId="336"/>
            <ac:spMk id="3" creationId="{CAFD8A6B-46E3-233C-B4A6-16F9F1427B39}"/>
          </ac:spMkLst>
        </pc:spChg>
        <pc:spChg chg="mod">
          <ac:chgData name="Will Nourse" userId="cf5c4e54-602e-4617-8d54-3e27f39b3c92" providerId="ADAL" clId="{F3273ABF-EB60-4ABD-967C-F187ECC007B3}" dt="2026-04-02T22:58:14.975" v="997" actId="14838"/>
          <ac:spMkLst>
            <pc:docMk/>
            <pc:sldMk cId="1134998976" sldId="336"/>
            <ac:spMk id="8" creationId="{38F61091-338F-9290-6F16-DDBFF1B592D1}"/>
          </ac:spMkLst>
        </pc:spChg>
        <pc:spChg chg="mod">
          <ac:chgData name="Will Nourse" userId="cf5c4e54-602e-4617-8d54-3e27f39b3c92" providerId="ADAL" clId="{F3273ABF-EB60-4ABD-967C-F187ECC007B3}" dt="2026-04-02T22:58:14.975" v="997" actId="14838"/>
          <ac:spMkLst>
            <pc:docMk/>
            <pc:sldMk cId="1134998976" sldId="336"/>
            <ac:spMk id="19" creationId="{07CC9F4E-F217-156A-58BB-E6324C67691B}"/>
          </ac:spMkLst>
        </pc:spChg>
        <pc:spChg chg="mod">
          <ac:chgData name="Will Nourse" userId="cf5c4e54-602e-4617-8d54-3e27f39b3c92" providerId="ADAL" clId="{F3273ABF-EB60-4ABD-967C-F187ECC007B3}" dt="2026-04-02T22:58:14.975" v="997" actId="14838"/>
          <ac:spMkLst>
            <pc:docMk/>
            <pc:sldMk cId="1134998976" sldId="336"/>
            <ac:spMk id="20" creationId="{E3BAB8D1-BAA0-CB29-69FD-D4171E036F47}"/>
          </ac:spMkLst>
        </pc:spChg>
        <pc:spChg chg="mod">
          <ac:chgData name="Will Nourse" userId="cf5c4e54-602e-4617-8d54-3e27f39b3c92" providerId="ADAL" clId="{F3273ABF-EB60-4ABD-967C-F187ECC007B3}" dt="2026-04-02T22:58:14.975" v="997" actId="14838"/>
          <ac:spMkLst>
            <pc:docMk/>
            <pc:sldMk cId="1134998976" sldId="336"/>
            <ac:spMk id="21" creationId="{201D7F63-42B0-1822-5736-80B574746CEC}"/>
          </ac:spMkLst>
        </pc:spChg>
        <pc:spChg chg="mod">
          <ac:chgData name="Will Nourse" userId="cf5c4e54-602e-4617-8d54-3e27f39b3c92" providerId="ADAL" clId="{F3273ABF-EB60-4ABD-967C-F187ECC007B3}" dt="2026-04-02T22:58:14.975" v="997" actId="14838"/>
          <ac:spMkLst>
            <pc:docMk/>
            <pc:sldMk cId="1134998976" sldId="336"/>
            <ac:spMk id="23" creationId="{783EE4D7-E938-4012-DF4C-4332984C278E}"/>
          </ac:spMkLst>
        </pc:spChg>
        <pc:picChg chg="del mod">
          <ac:chgData name="Will Nourse" userId="cf5c4e54-602e-4617-8d54-3e27f39b3c92" providerId="ADAL" clId="{F3273ABF-EB60-4ABD-967C-F187ECC007B3}" dt="2026-04-27T16:04:28.790" v="1816" actId="478"/>
          <ac:picMkLst>
            <pc:docMk/>
            <pc:sldMk cId="1134998976" sldId="336"/>
            <ac:picMk id="2" creationId="{5D547BC1-FDDE-E858-B2F7-10A237C8807C}"/>
          </ac:picMkLst>
        </pc:picChg>
        <pc:picChg chg="add mod">
          <ac:chgData name="Will Nourse" userId="cf5c4e54-602e-4617-8d54-3e27f39b3c92" providerId="ADAL" clId="{F3273ABF-EB60-4ABD-967C-F187ECC007B3}" dt="2026-04-27T16:04:29.212" v="1817"/>
          <ac:picMkLst>
            <pc:docMk/>
            <pc:sldMk cId="1134998976" sldId="336"/>
            <ac:picMk id="5" creationId="{E5ADC585-6375-6048-DEDF-E96309B845E9}"/>
          </ac:picMkLst>
        </pc:picChg>
        <pc:picChg chg="mod">
          <ac:chgData name="Will Nourse" userId="cf5c4e54-602e-4617-8d54-3e27f39b3c92" providerId="ADAL" clId="{F3273ABF-EB60-4ABD-967C-F187ECC007B3}" dt="2026-04-02T22:58:08.971" v="993" actId="14861"/>
          <ac:picMkLst>
            <pc:docMk/>
            <pc:sldMk cId="1134998976" sldId="336"/>
            <ac:picMk id="11" creationId="{318D8361-6DD4-78D9-D385-445F92D2B5CD}"/>
          </ac:picMkLst>
        </pc:picChg>
        <pc:picChg chg="mod">
          <ac:chgData name="Will Nourse" userId="cf5c4e54-602e-4617-8d54-3e27f39b3c92" providerId="ADAL" clId="{F3273ABF-EB60-4ABD-967C-F187ECC007B3}" dt="2026-04-02T22:58:08.971" v="993" actId="14861"/>
          <ac:picMkLst>
            <pc:docMk/>
            <pc:sldMk cId="1134998976" sldId="336"/>
            <ac:picMk id="14" creationId="{1EB14F23-C926-5E55-B181-D5021A0E8304}"/>
          </ac:picMkLst>
        </pc:picChg>
        <pc:picChg chg="mod">
          <ac:chgData name="Will Nourse" userId="cf5c4e54-602e-4617-8d54-3e27f39b3c92" providerId="ADAL" clId="{F3273ABF-EB60-4ABD-967C-F187ECC007B3}" dt="2026-04-02T22:58:08.971" v="993" actId="14861"/>
          <ac:picMkLst>
            <pc:docMk/>
            <pc:sldMk cId="1134998976" sldId="336"/>
            <ac:picMk id="18" creationId="{43B206F5-F350-698C-07EA-65066FEDB575}"/>
          </ac:picMkLst>
        </pc:picChg>
      </pc:sldChg>
      <pc:sldChg chg="addSp delSp modSp mod setBg">
        <pc:chgData name="Will Nourse" userId="cf5c4e54-602e-4617-8d54-3e27f39b3c92" providerId="ADAL" clId="{F3273ABF-EB60-4ABD-967C-F187ECC007B3}" dt="2026-04-27T16:04:31.245" v="1819"/>
        <pc:sldMkLst>
          <pc:docMk/>
          <pc:sldMk cId="2594978276" sldId="337"/>
        </pc:sldMkLst>
        <pc:spChg chg="mod">
          <ac:chgData name="Will Nourse" userId="cf5c4e54-602e-4617-8d54-3e27f39b3c92" providerId="ADAL" clId="{F3273ABF-EB60-4ABD-967C-F187ECC007B3}" dt="2026-04-02T22:58:28.280" v="1005" actId="14838"/>
          <ac:spMkLst>
            <pc:docMk/>
            <pc:sldMk cId="2594978276" sldId="337"/>
            <ac:spMk id="4" creationId="{1CEC8FDA-5A9B-C900-3C6D-BBB25F9E639B}"/>
          </ac:spMkLst>
        </pc:spChg>
        <pc:spChg chg="mod">
          <ac:chgData name="Will Nourse" userId="cf5c4e54-602e-4617-8d54-3e27f39b3c92" providerId="ADAL" clId="{F3273ABF-EB60-4ABD-967C-F187ECC007B3}" dt="2026-04-02T22:58:28.280" v="1005" actId="14838"/>
          <ac:spMkLst>
            <pc:docMk/>
            <pc:sldMk cId="2594978276" sldId="337"/>
            <ac:spMk id="8" creationId="{38F61091-338F-9290-6F16-DDBFF1B592D1}"/>
          </ac:spMkLst>
        </pc:spChg>
        <pc:picChg chg="del mod">
          <ac:chgData name="Will Nourse" userId="cf5c4e54-602e-4617-8d54-3e27f39b3c92" providerId="ADAL" clId="{F3273ABF-EB60-4ABD-967C-F187ECC007B3}" dt="2026-04-27T16:04:30.933" v="1818" actId="478"/>
          <ac:picMkLst>
            <pc:docMk/>
            <pc:sldMk cId="2594978276" sldId="337"/>
            <ac:picMk id="2" creationId="{2BED5DC4-607C-FAF5-851C-1908DD02D6EC}"/>
          </ac:picMkLst>
        </pc:picChg>
        <pc:picChg chg="add mod">
          <ac:chgData name="Will Nourse" userId="cf5c4e54-602e-4617-8d54-3e27f39b3c92" providerId="ADAL" clId="{F3273ABF-EB60-4ABD-967C-F187ECC007B3}" dt="2026-04-27T16:04:31.245" v="1819"/>
          <ac:picMkLst>
            <pc:docMk/>
            <pc:sldMk cId="2594978276" sldId="337"/>
            <ac:picMk id="3" creationId="{42B6789D-6B20-CC48-7585-8917F37C967F}"/>
          </ac:picMkLst>
        </pc:picChg>
        <pc:picChg chg="mod">
          <ac:chgData name="Will Nourse" userId="cf5c4e54-602e-4617-8d54-3e27f39b3c92" providerId="ADAL" clId="{F3273ABF-EB60-4ABD-967C-F187ECC007B3}" dt="2026-04-02T22:58:22.653" v="1001" actId="14861"/>
          <ac:picMkLst>
            <pc:docMk/>
            <pc:sldMk cId="2594978276" sldId="337"/>
            <ac:picMk id="14" creationId="{9348C1AC-9308-9C3E-9969-0F182D689B65}"/>
          </ac:picMkLst>
        </pc:picChg>
        <pc:cxnChg chg="mod">
          <ac:chgData name="Will Nourse" userId="cf5c4e54-602e-4617-8d54-3e27f39b3c92" providerId="ADAL" clId="{F3273ABF-EB60-4ABD-967C-F187ECC007B3}" dt="2026-04-02T22:58:22.653" v="1001" actId="14861"/>
          <ac:cxnSpMkLst>
            <pc:docMk/>
            <pc:sldMk cId="2594978276" sldId="337"/>
            <ac:cxnSpMk id="7" creationId="{5450C214-25D4-A0D1-C0C0-CF8213B7F494}"/>
          </ac:cxnSpMkLst>
        </pc:cxnChg>
      </pc:sldChg>
      <pc:sldChg chg="addSp delSp modSp mod setBg">
        <pc:chgData name="Will Nourse" userId="cf5c4e54-602e-4617-8d54-3e27f39b3c92" providerId="ADAL" clId="{F3273ABF-EB60-4ABD-967C-F187ECC007B3}" dt="2026-04-27T16:04:47.622" v="1824"/>
        <pc:sldMkLst>
          <pc:docMk/>
          <pc:sldMk cId="1659385829" sldId="338"/>
        </pc:sldMkLst>
        <pc:spChg chg="mod">
          <ac:chgData name="Will Nourse" userId="cf5c4e54-602e-4617-8d54-3e27f39b3c92" providerId="ADAL" clId="{F3273ABF-EB60-4ABD-967C-F187ECC007B3}" dt="2026-04-02T22:58:53.684" v="1021" actId="14838"/>
          <ac:spMkLst>
            <pc:docMk/>
            <pc:sldMk cId="1659385829" sldId="338"/>
            <ac:spMk id="3" creationId="{F7B028BF-7E3C-4644-F9A9-393B076409DD}"/>
          </ac:spMkLst>
        </pc:spChg>
        <pc:spChg chg="mod">
          <ac:chgData name="Will Nourse" userId="cf5c4e54-602e-4617-8d54-3e27f39b3c92" providerId="ADAL" clId="{F3273ABF-EB60-4ABD-967C-F187ECC007B3}" dt="2026-04-02T22:58:53.684" v="1021" actId="14838"/>
          <ac:spMkLst>
            <pc:docMk/>
            <pc:sldMk cId="1659385829" sldId="338"/>
            <ac:spMk id="8" creationId="{38F61091-338F-9290-6F16-DDBFF1B592D1}"/>
          </ac:spMkLst>
        </pc:spChg>
        <pc:picChg chg="del mod">
          <ac:chgData name="Will Nourse" userId="cf5c4e54-602e-4617-8d54-3e27f39b3c92" providerId="ADAL" clId="{F3273ABF-EB60-4ABD-967C-F187ECC007B3}" dt="2026-04-27T16:04:47.273" v="1823" actId="478"/>
          <ac:picMkLst>
            <pc:docMk/>
            <pc:sldMk cId="1659385829" sldId="338"/>
            <ac:picMk id="2" creationId="{FB426236-0FB0-6984-A095-AD67D4D8BFBE}"/>
          </ac:picMkLst>
        </pc:picChg>
        <pc:picChg chg="add mod">
          <ac:chgData name="Will Nourse" userId="cf5c4e54-602e-4617-8d54-3e27f39b3c92" providerId="ADAL" clId="{F3273ABF-EB60-4ABD-967C-F187ECC007B3}" dt="2026-04-27T16:04:44.423" v="1822"/>
          <ac:picMkLst>
            <pc:docMk/>
            <pc:sldMk cId="1659385829" sldId="338"/>
            <ac:picMk id="5" creationId="{3C11489C-4768-0E02-38E6-210FC368A272}"/>
          </ac:picMkLst>
        </pc:picChg>
        <pc:picChg chg="add mod">
          <ac:chgData name="Will Nourse" userId="cf5c4e54-602e-4617-8d54-3e27f39b3c92" providerId="ADAL" clId="{F3273ABF-EB60-4ABD-967C-F187ECC007B3}" dt="2026-04-27T16:04:47.622" v="1824"/>
          <ac:picMkLst>
            <pc:docMk/>
            <pc:sldMk cId="1659385829" sldId="338"/>
            <ac:picMk id="6" creationId="{369C9D0B-FB84-D9F2-1B2B-D5A4D25FC3F2}"/>
          </ac:picMkLst>
        </pc:picChg>
        <pc:picChg chg="mod">
          <ac:chgData name="Will Nourse" userId="cf5c4e54-602e-4617-8d54-3e27f39b3c92" providerId="ADAL" clId="{F3273ABF-EB60-4ABD-967C-F187ECC007B3}" dt="2026-04-02T22:58:47.917" v="1017" actId="14861"/>
          <ac:picMkLst>
            <pc:docMk/>
            <pc:sldMk cId="1659385829" sldId="338"/>
            <ac:picMk id="7" creationId="{883C3BE9-886A-97EA-D514-AA05CC36EBC5}"/>
          </ac:picMkLst>
        </pc:picChg>
        <pc:cxnChg chg="mod">
          <ac:chgData name="Will Nourse" userId="cf5c4e54-602e-4617-8d54-3e27f39b3c92" providerId="ADAL" clId="{F3273ABF-EB60-4ABD-967C-F187ECC007B3}" dt="2026-04-02T22:58:47.917" v="1017" actId="14861"/>
          <ac:cxnSpMkLst>
            <pc:docMk/>
            <pc:sldMk cId="1659385829" sldId="338"/>
            <ac:cxnSpMk id="4" creationId="{F61E4D9B-D4DF-E54F-002E-1F9BB94DE2F7}"/>
          </ac:cxnSpMkLst>
        </pc:cxnChg>
      </pc:sldChg>
      <pc:sldChg chg="addSp delSp modSp mod setBg">
        <pc:chgData name="Will Nourse" userId="cf5c4e54-602e-4617-8d54-3e27f39b3c92" providerId="ADAL" clId="{F3273ABF-EB60-4ABD-967C-F187ECC007B3}" dt="2026-04-27T20:46:20.737" v="1929" actId="1076"/>
        <pc:sldMkLst>
          <pc:docMk/>
          <pc:sldMk cId="1204237870" sldId="339"/>
        </pc:sldMkLst>
        <pc:spChg chg="mod">
          <ac:chgData name="Will Nourse" userId="cf5c4e54-602e-4617-8d54-3e27f39b3c92" providerId="ADAL" clId="{F3273ABF-EB60-4ABD-967C-F187ECC007B3}" dt="2026-04-02T22:59:39.063" v="1045" actId="14838"/>
          <ac:spMkLst>
            <pc:docMk/>
            <pc:sldMk cId="1204237870" sldId="339"/>
            <ac:spMk id="8" creationId="{38F61091-338F-9290-6F16-DDBFF1B592D1}"/>
          </ac:spMkLst>
        </pc:spChg>
        <pc:spChg chg="mod">
          <ac:chgData name="Will Nourse" userId="cf5c4e54-602e-4617-8d54-3e27f39b3c92" providerId="ADAL" clId="{F3273ABF-EB60-4ABD-967C-F187ECC007B3}" dt="2026-04-02T22:59:39.063" v="1045" actId="14838"/>
          <ac:spMkLst>
            <pc:docMk/>
            <pc:sldMk cId="1204237870" sldId="339"/>
            <ac:spMk id="10" creationId="{FB36AAC5-4711-07F7-5444-A6874509246A}"/>
          </ac:spMkLst>
        </pc:spChg>
        <pc:picChg chg="del mod">
          <ac:chgData name="Will Nourse" userId="cf5c4e54-602e-4617-8d54-3e27f39b3c92" providerId="ADAL" clId="{F3273ABF-EB60-4ABD-967C-F187ECC007B3}" dt="2026-04-27T16:04:54.210" v="1829" actId="478"/>
          <ac:picMkLst>
            <pc:docMk/>
            <pc:sldMk cId="1204237870" sldId="339"/>
            <ac:picMk id="2" creationId="{4457305C-7BD1-CFF7-8D12-52E8E3F372D2}"/>
          </ac:picMkLst>
        </pc:picChg>
        <pc:picChg chg="mod">
          <ac:chgData name="Will Nourse" userId="cf5c4e54-602e-4617-8d54-3e27f39b3c92" providerId="ADAL" clId="{F3273ABF-EB60-4ABD-967C-F187ECC007B3}" dt="2026-04-02T22:59:32.545" v="1041" actId="14861"/>
          <ac:picMkLst>
            <pc:docMk/>
            <pc:sldMk cId="1204237870" sldId="339"/>
            <ac:picMk id="3" creationId="{86D6FD87-516C-F6FD-28CB-12380E746DCB}"/>
          </ac:picMkLst>
        </pc:picChg>
        <pc:picChg chg="add mod">
          <ac:chgData name="Will Nourse" userId="cf5c4e54-602e-4617-8d54-3e27f39b3c92" providerId="ADAL" clId="{F3273ABF-EB60-4ABD-967C-F187ECC007B3}" dt="2026-04-27T16:04:54.461" v="1830"/>
          <ac:picMkLst>
            <pc:docMk/>
            <pc:sldMk cId="1204237870" sldId="339"/>
            <ac:picMk id="4" creationId="{E823EA16-FD7D-356B-E083-E1D7D027D943}"/>
          </ac:picMkLst>
        </pc:picChg>
        <pc:picChg chg="mod">
          <ac:chgData name="Will Nourse" userId="cf5c4e54-602e-4617-8d54-3e27f39b3c92" providerId="ADAL" clId="{F3273ABF-EB60-4ABD-967C-F187ECC007B3}" dt="2026-04-27T20:46:20.737" v="1929" actId="1076"/>
          <ac:picMkLst>
            <pc:docMk/>
            <pc:sldMk cId="1204237870" sldId="339"/>
            <ac:picMk id="9" creationId="{1EEE2C77-42C4-CADA-C364-2AFFEE6E0393}"/>
          </ac:picMkLst>
        </pc:picChg>
        <pc:cxnChg chg="mod">
          <ac:chgData name="Will Nourse" userId="cf5c4e54-602e-4617-8d54-3e27f39b3c92" providerId="ADAL" clId="{F3273ABF-EB60-4ABD-967C-F187ECC007B3}" dt="2026-04-02T22:59:32.545" v="1041" actId="14861"/>
          <ac:cxnSpMkLst>
            <pc:docMk/>
            <pc:sldMk cId="1204237870" sldId="339"/>
            <ac:cxnSpMk id="11" creationId="{B8A41B67-3CA6-A84E-A240-4CFF353D13D4}"/>
          </ac:cxnSpMkLst>
        </pc:cxnChg>
      </pc:sldChg>
      <pc:sldChg chg="addSp delSp modSp mod setBg">
        <pc:chgData name="Will Nourse" userId="cf5c4e54-602e-4617-8d54-3e27f39b3c92" providerId="ADAL" clId="{F3273ABF-EB60-4ABD-967C-F187ECC007B3}" dt="2026-04-27T16:04:50.276" v="1826"/>
        <pc:sldMkLst>
          <pc:docMk/>
          <pc:sldMk cId="1153733728" sldId="340"/>
        </pc:sldMkLst>
        <pc:spChg chg="mod">
          <ac:chgData name="Will Nourse" userId="cf5c4e54-602e-4617-8d54-3e27f39b3c92" providerId="ADAL" clId="{F3273ABF-EB60-4ABD-967C-F187ECC007B3}" dt="2026-04-02T22:59:10.009" v="1029" actId="14838"/>
          <ac:spMkLst>
            <pc:docMk/>
            <pc:sldMk cId="1153733728" sldId="340"/>
            <ac:spMk id="3" creationId="{F8279FE4-3DBB-B70D-BA70-A2763FA15EB5}"/>
          </ac:spMkLst>
        </pc:spChg>
        <pc:spChg chg="mod">
          <ac:chgData name="Will Nourse" userId="cf5c4e54-602e-4617-8d54-3e27f39b3c92" providerId="ADAL" clId="{F3273ABF-EB60-4ABD-967C-F187ECC007B3}" dt="2026-04-02T22:59:10.009" v="1029" actId="14838"/>
          <ac:spMkLst>
            <pc:docMk/>
            <pc:sldMk cId="1153733728" sldId="340"/>
            <ac:spMk id="8" creationId="{38F61091-338F-9290-6F16-DDBFF1B592D1}"/>
          </ac:spMkLst>
        </pc:spChg>
        <pc:picChg chg="del mod">
          <ac:chgData name="Will Nourse" userId="cf5c4e54-602e-4617-8d54-3e27f39b3c92" providerId="ADAL" clId="{F3273ABF-EB60-4ABD-967C-F187ECC007B3}" dt="2026-04-27T16:04:50.012" v="1825" actId="478"/>
          <ac:picMkLst>
            <pc:docMk/>
            <pc:sldMk cId="1153733728" sldId="340"/>
            <ac:picMk id="2" creationId="{7D20C9F6-F81D-B4A8-1630-41F26268AB93}"/>
          </ac:picMkLst>
        </pc:picChg>
        <pc:picChg chg="mod">
          <ac:chgData name="Will Nourse" userId="cf5c4e54-602e-4617-8d54-3e27f39b3c92" providerId="ADAL" clId="{F3273ABF-EB60-4ABD-967C-F187ECC007B3}" dt="2026-04-02T22:59:03.098" v="1025" actId="14861"/>
          <ac:picMkLst>
            <pc:docMk/>
            <pc:sldMk cId="1153733728" sldId="340"/>
            <ac:picMk id="4" creationId="{E6BB7EB0-45E6-2682-A63F-83763943AF72}"/>
          </ac:picMkLst>
        </pc:picChg>
        <pc:picChg chg="add mod">
          <ac:chgData name="Will Nourse" userId="cf5c4e54-602e-4617-8d54-3e27f39b3c92" providerId="ADAL" clId="{F3273ABF-EB60-4ABD-967C-F187ECC007B3}" dt="2026-04-27T16:04:50.276" v="1826"/>
          <ac:picMkLst>
            <pc:docMk/>
            <pc:sldMk cId="1153733728" sldId="340"/>
            <ac:picMk id="5" creationId="{2BFE2E0A-2891-5B98-5C25-F9D6C9662C4D}"/>
          </ac:picMkLst>
        </pc:picChg>
        <pc:picChg chg="mod">
          <ac:chgData name="Will Nourse" userId="cf5c4e54-602e-4617-8d54-3e27f39b3c92" providerId="ADAL" clId="{F3273ABF-EB60-4ABD-967C-F187ECC007B3}" dt="2026-04-02T22:59:03.098" v="1025" actId="14861"/>
          <ac:picMkLst>
            <pc:docMk/>
            <pc:sldMk cId="1153733728" sldId="340"/>
            <ac:picMk id="7" creationId="{70F67598-0771-DBA2-D57B-385C19F6BEE3}"/>
          </ac:picMkLst>
        </pc:picChg>
        <pc:cxnChg chg="mod">
          <ac:chgData name="Will Nourse" userId="cf5c4e54-602e-4617-8d54-3e27f39b3c92" providerId="ADAL" clId="{F3273ABF-EB60-4ABD-967C-F187ECC007B3}" dt="2026-04-02T22:59:03.098" v="1025" actId="14861"/>
          <ac:cxnSpMkLst>
            <pc:docMk/>
            <pc:sldMk cId="1153733728" sldId="340"/>
            <ac:cxnSpMk id="9" creationId="{5994387D-E0EC-4C5A-2EAF-07569742FC6C}"/>
          </ac:cxnSpMkLst>
        </pc:cxnChg>
      </pc:sldChg>
      <pc:sldChg chg="addSp delSp modSp mod setBg">
        <pc:chgData name="Will Nourse" userId="cf5c4e54-602e-4617-8d54-3e27f39b3c92" providerId="ADAL" clId="{F3273ABF-EB60-4ABD-967C-F187ECC007B3}" dt="2026-04-27T16:04:52.155" v="1828"/>
        <pc:sldMkLst>
          <pc:docMk/>
          <pc:sldMk cId="2056168068" sldId="341"/>
        </pc:sldMkLst>
        <pc:spChg chg="mod">
          <ac:chgData name="Will Nourse" userId="cf5c4e54-602e-4617-8d54-3e27f39b3c92" providerId="ADAL" clId="{F3273ABF-EB60-4ABD-967C-F187ECC007B3}" dt="2026-04-02T22:59:24.112" v="1037" actId="14838"/>
          <ac:spMkLst>
            <pc:docMk/>
            <pc:sldMk cId="2056168068" sldId="341"/>
            <ac:spMk id="4" creationId="{C9416D24-CA18-1727-8F9B-89A9713AD603}"/>
          </ac:spMkLst>
        </pc:spChg>
        <pc:spChg chg="mod">
          <ac:chgData name="Will Nourse" userId="cf5c4e54-602e-4617-8d54-3e27f39b3c92" providerId="ADAL" clId="{F3273ABF-EB60-4ABD-967C-F187ECC007B3}" dt="2026-04-02T22:59:24.112" v="1037" actId="14838"/>
          <ac:spMkLst>
            <pc:docMk/>
            <pc:sldMk cId="2056168068" sldId="341"/>
            <ac:spMk id="8" creationId="{38F61091-338F-9290-6F16-DDBFF1B592D1}"/>
          </ac:spMkLst>
        </pc:spChg>
        <pc:picChg chg="del mod">
          <ac:chgData name="Will Nourse" userId="cf5c4e54-602e-4617-8d54-3e27f39b3c92" providerId="ADAL" clId="{F3273ABF-EB60-4ABD-967C-F187ECC007B3}" dt="2026-04-27T16:04:52.001" v="1827" actId="478"/>
          <ac:picMkLst>
            <pc:docMk/>
            <pc:sldMk cId="2056168068" sldId="341"/>
            <ac:picMk id="2" creationId="{226944AB-10DB-2239-C490-0D4B4F267BE9}"/>
          </ac:picMkLst>
        </pc:picChg>
        <pc:picChg chg="mod">
          <ac:chgData name="Will Nourse" userId="cf5c4e54-602e-4617-8d54-3e27f39b3c92" providerId="ADAL" clId="{F3273ABF-EB60-4ABD-967C-F187ECC007B3}" dt="2026-04-02T22:59:18.040" v="1033" actId="14861"/>
          <ac:picMkLst>
            <pc:docMk/>
            <pc:sldMk cId="2056168068" sldId="341"/>
            <ac:picMk id="3" creationId="{ECEB31C1-E3F5-D5F7-5CF3-E1DC4D1CAAC3}"/>
          </ac:picMkLst>
        </pc:picChg>
        <pc:picChg chg="add mod">
          <ac:chgData name="Will Nourse" userId="cf5c4e54-602e-4617-8d54-3e27f39b3c92" providerId="ADAL" clId="{F3273ABF-EB60-4ABD-967C-F187ECC007B3}" dt="2026-04-27T16:04:52.155" v="1828"/>
          <ac:picMkLst>
            <pc:docMk/>
            <pc:sldMk cId="2056168068" sldId="341"/>
            <ac:picMk id="5" creationId="{29561E87-27F8-326B-0472-8E25E5A9AF7F}"/>
          </ac:picMkLst>
        </pc:picChg>
        <pc:picChg chg="mod">
          <ac:chgData name="Will Nourse" userId="cf5c4e54-602e-4617-8d54-3e27f39b3c92" providerId="ADAL" clId="{F3273ABF-EB60-4ABD-967C-F187ECC007B3}" dt="2026-04-02T22:59:18.040" v="1033" actId="14861"/>
          <ac:picMkLst>
            <pc:docMk/>
            <pc:sldMk cId="2056168068" sldId="341"/>
            <ac:picMk id="9" creationId="{8C722C57-05A6-F1CE-238F-29680E353031}"/>
          </ac:picMkLst>
        </pc:picChg>
        <pc:picChg chg="mod">
          <ac:chgData name="Will Nourse" userId="cf5c4e54-602e-4617-8d54-3e27f39b3c92" providerId="ADAL" clId="{F3273ABF-EB60-4ABD-967C-F187ECC007B3}" dt="2026-04-02T22:59:18.040" v="1033" actId="14861"/>
          <ac:picMkLst>
            <pc:docMk/>
            <pc:sldMk cId="2056168068" sldId="341"/>
            <ac:picMk id="11" creationId="{7280F61F-817C-E81B-F85D-78AC9037C1CA}"/>
          </ac:picMkLst>
        </pc:picChg>
        <pc:picChg chg="mod">
          <ac:chgData name="Will Nourse" userId="cf5c4e54-602e-4617-8d54-3e27f39b3c92" providerId="ADAL" clId="{F3273ABF-EB60-4ABD-967C-F187ECC007B3}" dt="2026-04-02T22:59:18.040" v="1033" actId="14861"/>
          <ac:picMkLst>
            <pc:docMk/>
            <pc:sldMk cId="2056168068" sldId="341"/>
            <ac:picMk id="13" creationId="{48D2A63C-E717-2FA5-5FA5-DCB1BE539E7A}"/>
          </ac:picMkLst>
        </pc:picChg>
        <pc:cxnChg chg="mod">
          <ac:chgData name="Will Nourse" userId="cf5c4e54-602e-4617-8d54-3e27f39b3c92" providerId="ADAL" clId="{F3273ABF-EB60-4ABD-967C-F187ECC007B3}" dt="2026-04-02T22:59:18.040" v="1033" actId="14861"/>
          <ac:cxnSpMkLst>
            <pc:docMk/>
            <pc:sldMk cId="2056168068" sldId="341"/>
            <ac:cxnSpMk id="7" creationId="{DEF20801-BC47-4413-73B4-C08007C88C45}"/>
          </ac:cxnSpMkLst>
        </pc:cxnChg>
      </pc:sldChg>
      <pc:sldChg chg="addSp delSp modSp mod setBg">
        <pc:chgData name="Will Nourse" userId="cf5c4e54-602e-4617-8d54-3e27f39b3c92" providerId="ADAL" clId="{F3273ABF-EB60-4ABD-967C-F187ECC007B3}" dt="2026-04-27T18:23:21.195" v="1907" actId="20577"/>
        <pc:sldMkLst>
          <pc:docMk/>
          <pc:sldMk cId="2588850111" sldId="342"/>
        </pc:sldMkLst>
        <pc:spChg chg="mod">
          <ac:chgData name="Will Nourse" userId="cf5c4e54-602e-4617-8d54-3e27f39b3c92" providerId="ADAL" clId="{F3273ABF-EB60-4ABD-967C-F187ECC007B3}" dt="2026-04-02T22:59:54.309" v="1053" actId="14838"/>
          <ac:spMkLst>
            <pc:docMk/>
            <pc:sldMk cId="2588850111" sldId="342"/>
            <ac:spMk id="8" creationId="{EF9DDD41-EBC8-77EA-9E2A-13C6CF42E6B7}"/>
          </ac:spMkLst>
        </pc:spChg>
        <pc:spChg chg="mod">
          <ac:chgData name="Will Nourse" userId="cf5c4e54-602e-4617-8d54-3e27f39b3c92" providerId="ADAL" clId="{F3273ABF-EB60-4ABD-967C-F187ECC007B3}" dt="2026-04-27T18:23:21.195" v="1907" actId="20577"/>
          <ac:spMkLst>
            <pc:docMk/>
            <pc:sldMk cId="2588850111" sldId="342"/>
            <ac:spMk id="15" creationId="{E15D2F9A-16A0-08C4-72E3-4B948C2807FC}"/>
          </ac:spMkLst>
        </pc:spChg>
        <pc:picChg chg="del mod">
          <ac:chgData name="Will Nourse" userId="cf5c4e54-602e-4617-8d54-3e27f39b3c92" providerId="ADAL" clId="{F3273ABF-EB60-4ABD-967C-F187ECC007B3}" dt="2026-04-27T16:05:02.263" v="1831" actId="478"/>
          <ac:picMkLst>
            <pc:docMk/>
            <pc:sldMk cId="2588850111" sldId="342"/>
            <ac:picMk id="2" creationId="{91E6D499-0887-C747-3CA4-9347F499F268}"/>
          </ac:picMkLst>
        </pc:picChg>
        <pc:picChg chg="add mod">
          <ac:chgData name="Will Nourse" userId="cf5c4e54-602e-4617-8d54-3e27f39b3c92" providerId="ADAL" clId="{F3273ABF-EB60-4ABD-967C-F187ECC007B3}" dt="2026-04-27T16:05:02.515" v="1832"/>
          <ac:picMkLst>
            <pc:docMk/>
            <pc:sldMk cId="2588850111" sldId="342"/>
            <ac:picMk id="3" creationId="{F089D628-4A78-CCB9-6EC7-C783588086C7}"/>
          </ac:picMkLst>
        </pc:picChg>
        <pc:picChg chg="mod">
          <ac:chgData name="Will Nourse" userId="cf5c4e54-602e-4617-8d54-3e27f39b3c92" providerId="ADAL" clId="{F3273ABF-EB60-4ABD-967C-F187ECC007B3}" dt="2026-04-27T15:47:10.996" v="1695" actId="14861"/>
          <ac:picMkLst>
            <pc:docMk/>
            <pc:sldMk cId="2588850111" sldId="342"/>
            <ac:picMk id="4" creationId="{C51888EF-FD7D-4162-8F0D-F7FBB55864A4}"/>
          </ac:picMkLst>
        </pc:picChg>
        <pc:picChg chg="mod">
          <ac:chgData name="Will Nourse" userId="cf5c4e54-602e-4617-8d54-3e27f39b3c92" providerId="ADAL" clId="{F3273ABF-EB60-4ABD-967C-F187ECC007B3}" dt="2026-04-27T15:47:05.037" v="1694" actId="14861"/>
          <ac:picMkLst>
            <pc:docMk/>
            <pc:sldMk cId="2588850111" sldId="342"/>
            <ac:picMk id="5" creationId="{30693862-62BC-EB1A-2AE4-F1D4CC94024F}"/>
          </ac:picMkLst>
        </pc:picChg>
        <pc:picChg chg="mod">
          <ac:chgData name="Will Nourse" userId="cf5c4e54-602e-4617-8d54-3e27f39b3c92" providerId="ADAL" clId="{F3273ABF-EB60-4ABD-967C-F187ECC007B3}" dt="2026-04-02T22:59:46.811" v="1049" actId="14861"/>
          <ac:picMkLst>
            <pc:docMk/>
            <pc:sldMk cId="2588850111" sldId="342"/>
            <ac:picMk id="21" creationId="{A5F218E7-D0C6-DDAA-060E-2F6AA2FF09CB}"/>
          </ac:picMkLst>
        </pc:picChg>
        <pc:picChg chg="mod">
          <ac:chgData name="Will Nourse" userId="cf5c4e54-602e-4617-8d54-3e27f39b3c92" providerId="ADAL" clId="{F3273ABF-EB60-4ABD-967C-F187ECC007B3}" dt="2026-04-02T22:59:46.811" v="1049" actId="14861"/>
          <ac:picMkLst>
            <pc:docMk/>
            <pc:sldMk cId="2588850111" sldId="342"/>
            <ac:picMk id="23" creationId="{6E0F127D-78EF-C5D6-F5C1-7161352779B1}"/>
          </ac:picMkLst>
        </pc:picChg>
        <pc:picChg chg="mod">
          <ac:chgData name="Will Nourse" userId="cf5c4e54-602e-4617-8d54-3e27f39b3c92" providerId="ADAL" clId="{F3273ABF-EB60-4ABD-967C-F187ECC007B3}" dt="2026-04-02T22:59:46.811" v="1049" actId="14861"/>
          <ac:picMkLst>
            <pc:docMk/>
            <pc:sldMk cId="2588850111" sldId="342"/>
            <ac:picMk id="25" creationId="{CC747EDC-C487-39D8-622F-A2CD6DA976B1}"/>
          </ac:picMkLst>
        </pc:picChg>
        <pc:cxnChg chg="mod">
          <ac:chgData name="Will Nourse" userId="cf5c4e54-602e-4617-8d54-3e27f39b3c92" providerId="ADAL" clId="{F3273ABF-EB60-4ABD-967C-F187ECC007B3}" dt="2026-04-02T22:59:46.811" v="1049" actId="14861"/>
          <ac:cxnSpMkLst>
            <pc:docMk/>
            <pc:sldMk cId="2588850111" sldId="342"/>
            <ac:cxnSpMk id="9" creationId="{28766272-9D72-9D7D-3DF6-59DF173C6110}"/>
          </ac:cxnSpMkLst>
        </pc:cxnChg>
      </pc:sldChg>
      <pc:sldChg chg="addSp delSp modSp mod setBg">
        <pc:chgData name="Will Nourse" userId="cf5c4e54-602e-4617-8d54-3e27f39b3c92" providerId="ADAL" clId="{F3273ABF-EB60-4ABD-967C-F187ECC007B3}" dt="2026-04-27T16:05:05.163" v="1834"/>
        <pc:sldMkLst>
          <pc:docMk/>
          <pc:sldMk cId="2074980177" sldId="343"/>
        </pc:sldMkLst>
        <pc:spChg chg="mod">
          <ac:chgData name="Will Nourse" userId="cf5c4e54-602e-4617-8d54-3e27f39b3c92" providerId="ADAL" clId="{F3273ABF-EB60-4ABD-967C-F187ECC007B3}" dt="2026-04-02T23:00:08.986" v="1061" actId="14838"/>
          <ac:spMkLst>
            <pc:docMk/>
            <pc:sldMk cId="2074980177" sldId="343"/>
            <ac:spMk id="3" creationId="{16C70874-A53D-2246-6425-89C70E899EC6}"/>
          </ac:spMkLst>
        </pc:spChg>
        <pc:spChg chg="mod">
          <ac:chgData name="Will Nourse" userId="cf5c4e54-602e-4617-8d54-3e27f39b3c92" providerId="ADAL" clId="{F3273ABF-EB60-4ABD-967C-F187ECC007B3}" dt="2026-04-02T23:00:08.986" v="1061" actId="14838"/>
          <ac:spMkLst>
            <pc:docMk/>
            <pc:sldMk cId="2074980177" sldId="343"/>
            <ac:spMk id="11" creationId="{CF19FEBA-75E0-3D0F-F98B-5B25570CF94B}"/>
          </ac:spMkLst>
        </pc:spChg>
        <pc:spChg chg="mod">
          <ac:chgData name="Will Nourse" userId="cf5c4e54-602e-4617-8d54-3e27f39b3c92" providerId="ADAL" clId="{F3273ABF-EB60-4ABD-967C-F187ECC007B3}" dt="2026-04-02T23:00:08.986" v="1061" actId="14838"/>
          <ac:spMkLst>
            <pc:docMk/>
            <pc:sldMk cId="2074980177" sldId="343"/>
            <ac:spMk id="15" creationId="{E15D2F9A-16A0-08C4-72E3-4B948C2807FC}"/>
          </ac:spMkLst>
        </pc:spChg>
        <pc:picChg chg="del mod">
          <ac:chgData name="Will Nourse" userId="cf5c4e54-602e-4617-8d54-3e27f39b3c92" providerId="ADAL" clId="{F3273ABF-EB60-4ABD-967C-F187ECC007B3}" dt="2026-04-27T16:05:04.916" v="1833" actId="478"/>
          <ac:picMkLst>
            <pc:docMk/>
            <pc:sldMk cId="2074980177" sldId="343"/>
            <ac:picMk id="2" creationId="{2F2C6875-C67F-DC93-24DA-C51A19061443}"/>
          </ac:picMkLst>
        </pc:picChg>
        <pc:picChg chg="add mod">
          <ac:chgData name="Will Nourse" userId="cf5c4e54-602e-4617-8d54-3e27f39b3c92" providerId="ADAL" clId="{F3273ABF-EB60-4ABD-967C-F187ECC007B3}" dt="2026-04-27T16:05:05.163" v="1834"/>
          <ac:picMkLst>
            <pc:docMk/>
            <pc:sldMk cId="2074980177" sldId="343"/>
            <ac:picMk id="5" creationId="{F2CAA202-94D7-02FA-7F0C-C682EEAC30E6}"/>
          </ac:picMkLst>
        </pc:picChg>
        <pc:picChg chg="mod">
          <ac:chgData name="Will Nourse" userId="cf5c4e54-602e-4617-8d54-3e27f39b3c92" providerId="ADAL" clId="{F3273ABF-EB60-4ABD-967C-F187ECC007B3}" dt="2026-04-02T23:00:03.399" v="1057" actId="14861"/>
          <ac:picMkLst>
            <pc:docMk/>
            <pc:sldMk cId="2074980177" sldId="343"/>
            <ac:picMk id="6" creationId="{F479FAFC-F894-14E8-C5C0-BF7BFB728809}"/>
          </ac:picMkLst>
        </pc:picChg>
        <pc:picChg chg="mod">
          <ac:chgData name="Will Nourse" userId="cf5c4e54-602e-4617-8d54-3e27f39b3c92" providerId="ADAL" clId="{F3273ABF-EB60-4ABD-967C-F187ECC007B3}" dt="2026-04-02T23:00:03.399" v="1057" actId="14861"/>
          <ac:picMkLst>
            <pc:docMk/>
            <pc:sldMk cId="2074980177" sldId="343"/>
            <ac:picMk id="7" creationId="{0C440052-365D-E694-66F3-6B882B6B56AC}"/>
          </ac:picMkLst>
        </pc:picChg>
        <pc:picChg chg="mod">
          <ac:chgData name="Will Nourse" userId="cf5c4e54-602e-4617-8d54-3e27f39b3c92" providerId="ADAL" clId="{F3273ABF-EB60-4ABD-967C-F187ECC007B3}" dt="2026-04-02T23:00:03.399" v="1057" actId="14861"/>
          <ac:picMkLst>
            <pc:docMk/>
            <pc:sldMk cId="2074980177" sldId="343"/>
            <ac:picMk id="10" creationId="{93DEA395-151E-5DE6-BBC6-DC57C0C37A11}"/>
          </ac:picMkLst>
        </pc:picChg>
        <pc:cxnChg chg="mod">
          <ac:chgData name="Will Nourse" userId="cf5c4e54-602e-4617-8d54-3e27f39b3c92" providerId="ADAL" clId="{F3273ABF-EB60-4ABD-967C-F187ECC007B3}" dt="2026-04-02T23:00:03.399" v="1057" actId="14861"/>
          <ac:cxnSpMkLst>
            <pc:docMk/>
            <pc:sldMk cId="2074980177" sldId="343"/>
            <ac:cxnSpMk id="4" creationId="{A14C7ED3-EF16-3D0C-1FF4-F75CC259ADAD}"/>
          </ac:cxnSpMkLst>
        </pc:cxnChg>
      </pc:sldChg>
      <pc:sldChg chg="addSp delSp modSp mod setBg">
        <pc:chgData name="Will Nourse" userId="cf5c4e54-602e-4617-8d54-3e27f39b3c92" providerId="ADAL" clId="{F3273ABF-EB60-4ABD-967C-F187ECC007B3}" dt="2026-04-27T16:05:16.072" v="1838"/>
        <pc:sldMkLst>
          <pc:docMk/>
          <pc:sldMk cId="2753937141" sldId="344"/>
        </pc:sldMkLst>
        <pc:spChg chg="mod">
          <ac:chgData name="Will Nourse" userId="cf5c4e54-602e-4617-8d54-3e27f39b3c92" providerId="ADAL" clId="{F3273ABF-EB60-4ABD-967C-F187ECC007B3}" dt="2026-04-02T23:00:43.783" v="1077" actId="14838"/>
          <ac:spMkLst>
            <pc:docMk/>
            <pc:sldMk cId="2753937141" sldId="344"/>
            <ac:spMk id="4" creationId="{D71302B8-802C-0D23-494B-96F0FBC77D30}"/>
          </ac:spMkLst>
        </pc:spChg>
        <pc:spChg chg="mod">
          <ac:chgData name="Will Nourse" userId="cf5c4e54-602e-4617-8d54-3e27f39b3c92" providerId="ADAL" clId="{F3273ABF-EB60-4ABD-967C-F187ECC007B3}" dt="2026-04-02T23:00:43.783" v="1077" actId="14838"/>
          <ac:spMkLst>
            <pc:docMk/>
            <pc:sldMk cId="2753937141" sldId="344"/>
            <ac:spMk id="15" creationId="{E15D2F9A-16A0-08C4-72E3-4B948C2807FC}"/>
          </ac:spMkLst>
        </pc:spChg>
        <pc:picChg chg="del mod">
          <ac:chgData name="Will Nourse" userId="cf5c4e54-602e-4617-8d54-3e27f39b3c92" providerId="ADAL" clId="{F3273ABF-EB60-4ABD-967C-F187ECC007B3}" dt="2026-04-27T16:05:15.768" v="1837" actId="478"/>
          <ac:picMkLst>
            <pc:docMk/>
            <pc:sldMk cId="2753937141" sldId="344"/>
            <ac:picMk id="2" creationId="{70E0E7D9-D97E-813F-9A99-959CA6B4A8A1}"/>
          </ac:picMkLst>
        </pc:picChg>
        <pc:picChg chg="add mod">
          <ac:chgData name="Will Nourse" userId="cf5c4e54-602e-4617-8d54-3e27f39b3c92" providerId="ADAL" clId="{F3273ABF-EB60-4ABD-967C-F187ECC007B3}" dt="2026-04-27T16:05:16.072" v="1838"/>
          <ac:picMkLst>
            <pc:docMk/>
            <pc:sldMk cId="2753937141" sldId="344"/>
            <ac:picMk id="3" creationId="{486F3036-B273-FE82-9D78-C128B11DB08A}"/>
          </ac:picMkLst>
        </pc:picChg>
        <pc:picChg chg="mod">
          <ac:chgData name="Will Nourse" userId="cf5c4e54-602e-4617-8d54-3e27f39b3c92" providerId="ADAL" clId="{F3273ABF-EB60-4ABD-967C-F187ECC007B3}" dt="2026-04-02T23:00:38.264" v="1073" actId="14861"/>
          <ac:picMkLst>
            <pc:docMk/>
            <pc:sldMk cId="2753937141" sldId="344"/>
            <ac:picMk id="8" creationId="{BFCFB21B-6ED8-746F-7524-F4F52F05C7E4}"/>
          </ac:picMkLst>
        </pc:picChg>
        <pc:cxnChg chg="mod">
          <ac:chgData name="Will Nourse" userId="cf5c4e54-602e-4617-8d54-3e27f39b3c92" providerId="ADAL" clId="{F3273ABF-EB60-4ABD-967C-F187ECC007B3}" dt="2026-04-02T23:00:38.264" v="1073" actId="14861"/>
          <ac:cxnSpMkLst>
            <pc:docMk/>
            <pc:sldMk cId="2753937141" sldId="344"/>
            <ac:cxnSpMk id="7" creationId="{78ECBB9D-03C3-109C-8357-75D903F4A4AD}"/>
          </ac:cxnSpMkLst>
        </pc:cxnChg>
      </pc:sldChg>
      <pc:sldChg chg="addSp delSp modSp mod setBg">
        <pc:chgData name="Will Nourse" userId="cf5c4e54-602e-4617-8d54-3e27f39b3c92" providerId="ADAL" clId="{F3273ABF-EB60-4ABD-967C-F187ECC007B3}" dt="2026-04-27T16:05:18.289" v="1840"/>
        <pc:sldMkLst>
          <pc:docMk/>
          <pc:sldMk cId="89737850" sldId="345"/>
        </pc:sldMkLst>
        <pc:spChg chg="mod">
          <ac:chgData name="Will Nourse" userId="cf5c4e54-602e-4617-8d54-3e27f39b3c92" providerId="ADAL" clId="{F3273ABF-EB60-4ABD-967C-F187ECC007B3}" dt="2026-04-02T23:01:07.713" v="1079" actId="14861"/>
          <ac:spMkLst>
            <pc:docMk/>
            <pc:sldMk cId="89737850" sldId="345"/>
            <ac:spMk id="2" creationId="{6FB19CDE-C39B-B46A-332A-2D2912BED42D}"/>
          </ac:spMkLst>
        </pc:spChg>
        <pc:spChg chg="mod">
          <ac:chgData name="Will Nourse" userId="cf5c4e54-602e-4617-8d54-3e27f39b3c92" providerId="ADAL" clId="{F3273ABF-EB60-4ABD-967C-F187ECC007B3}" dt="2026-04-02T23:01:07.713" v="1079" actId="14861"/>
          <ac:spMkLst>
            <pc:docMk/>
            <pc:sldMk cId="89737850" sldId="345"/>
            <ac:spMk id="4" creationId="{063C5CD1-B8A2-67F7-1877-EDFA79561B56}"/>
          </ac:spMkLst>
        </pc:spChg>
        <pc:spChg chg="mod">
          <ac:chgData name="Will Nourse" userId="cf5c4e54-602e-4617-8d54-3e27f39b3c92" providerId="ADAL" clId="{F3273ABF-EB60-4ABD-967C-F187ECC007B3}" dt="2026-04-02T23:01:28.798" v="1091" actId="14838"/>
          <ac:spMkLst>
            <pc:docMk/>
            <pc:sldMk cId="89737850" sldId="345"/>
            <ac:spMk id="10" creationId="{D187907C-112F-0CDB-9F85-2E2B65673DBD}"/>
          </ac:spMkLst>
        </pc:spChg>
        <pc:spChg chg="mod">
          <ac:chgData name="Will Nourse" userId="cf5c4e54-602e-4617-8d54-3e27f39b3c92" providerId="ADAL" clId="{F3273ABF-EB60-4ABD-967C-F187ECC007B3}" dt="2026-04-02T23:01:28.798" v="1091" actId="14838"/>
          <ac:spMkLst>
            <pc:docMk/>
            <pc:sldMk cId="89737850" sldId="345"/>
            <ac:spMk id="15" creationId="{E15D2F9A-16A0-08C4-72E3-4B948C2807FC}"/>
          </ac:spMkLst>
        </pc:spChg>
        <pc:picChg chg="add mod">
          <ac:chgData name="Will Nourse" userId="cf5c4e54-602e-4617-8d54-3e27f39b3c92" providerId="ADAL" clId="{F3273ABF-EB60-4ABD-967C-F187ECC007B3}" dt="2026-04-27T16:05:18.289" v="1840"/>
          <ac:picMkLst>
            <pc:docMk/>
            <pc:sldMk cId="89737850" sldId="345"/>
            <ac:picMk id="3" creationId="{23605330-EFBD-892D-8AB5-989986A67E3D}"/>
          </ac:picMkLst>
        </pc:picChg>
        <pc:picChg chg="del mod">
          <ac:chgData name="Will Nourse" userId="cf5c4e54-602e-4617-8d54-3e27f39b3c92" providerId="ADAL" clId="{F3273ABF-EB60-4ABD-967C-F187ECC007B3}" dt="2026-04-27T16:05:17.846" v="1839" actId="478"/>
          <ac:picMkLst>
            <pc:docMk/>
            <pc:sldMk cId="89737850" sldId="345"/>
            <ac:picMk id="7" creationId="{89BF655E-474A-B9C4-C01B-62482E817264}"/>
          </ac:picMkLst>
        </pc:picChg>
        <pc:picChg chg="mod">
          <ac:chgData name="Will Nourse" userId="cf5c4e54-602e-4617-8d54-3e27f39b3c92" providerId="ADAL" clId="{F3273ABF-EB60-4ABD-967C-F187ECC007B3}" dt="2026-04-02T23:01:20.824" v="1083" actId="14861"/>
          <ac:picMkLst>
            <pc:docMk/>
            <pc:sldMk cId="89737850" sldId="345"/>
            <ac:picMk id="8" creationId="{BFCFB21B-6ED8-746F-7524-F4F52F05C7E4}"/>
          </ac:picMkLst>
        </pc:picChg>
        <pc:cxnChg chg="mod">
          <ac:chgData name="Will Nourse" userId="cf5c4e54-602e-4617-8d54-3e27f39b3c92" providerId="ADAL" clId="{F3273ABF-EB60-4ABD-967C-F187ECC007B3}" dt="2026-04-02T23:01:20.824" v="1083" actId="14861"/>
          <ac:cxnSpMkLst>
            <pc:docMk/>
            <pc:sldMk cId="89737850" sldId="345"/>
            <ac:cxnSpMk id="9" creationId="{F435E79E-3B05-3B88-FB16-399D559F8F60}"/>
          </ac:cxnSpMkLst>
        </pc:cxnChg>
        <pc:cxnChg chg="mod">
          <ac:chgData name="Will Nourse" userId="cf5c4e54-602e-4617-8d54-3e27f39b3c92" providerId="ADAL" clId="{F3273ABF-EB60-4ABD-967C-F187ECC007B3}" dt="2026-04-02T23:01:20.824" v="1083" actId="14861"/>
          <ac:cxnSpMkLst>
            <pc:docMk/>
            <pc:sldMk cId="89737850" sldId="345"/>
            <ac:cxnSpMk id="11" creationId="{3B22ED50-0FB3-2F9A-FAE8-1613B5C6127E}"/>
          </ac:cxnSpMkLst>
        </pc:cxnChg>
      </pc:sldChg>
      <pc:sldChg chg="addSp delSp modSp mod setBg">
        <pc:chgData name="Will Nourse" userId="cf5c4e54-602e-4617-8d54-3e27f39b3c92" providerId="ADAL" clId="{F3273ABF-EB60-4ABD-967C-F187ECC007B3}" dt="2026-04-27T16:05:20.352" v="1842"/>
        <pc:sldMkLst>
          <pc:docMk/>
          <pc:sldMk cId="3178531272" sldId="346"/>
        </pc:sldMkLst>
        <pc:spChg chg="mod">
          <ac:chgData name="Will Nourse" userId="cf5c4e54-602e-4617-8d54-3e27f39b3c92" providerId="ADAL" clId="{F3273ABF-EB60-4ABD-967C-F187ECC007B3}" dt="2026-04-02T23:01:49.361" v="1099" actId="14838"/>
          <ac:spMkLst>
            <pc:docMk/>
            <pc:sldMk cId="3178531272" sldId="346"/>
            <ac:spMk id="10" creationId="{862247BC-BD6B-DDC7-9F69-481EF1AB55D9}"/>
          </ac:spMkLst>
        </pc:spChg>
        <pc:spChg chg="mod">
          <ac:chgData name="Will Nourse" userId="cf5c4e54-602e-4617-8d54-3e27f39b3c92" providerId="ADAL" clId="{F3273ABF-EB60-4ABD-967C-F187ECC007B3}" dt="2026-04-02T23:01:49.361" v="1099" actId="14838"/>
          <ac:spMkLst>
            <pc:docMk/>
            <pc:sldMk cId="3178531272" sldId="346"/>
            <ac:spMk id="15" creationId="{E15D2F9A-16A0-08C4-72E3-4B948C2807FC}"/>
          </ac:spMkLst>
        </pc:spChg>
        <pc:picChg chg="add mod">
          <ac:chgData name="Will Nourse" userId="cf5c4e54-602e-4617-8d54-3e27f39b3c92" providerId="ADAL" clId="{F3273ABF-EB60-4ABD-967C-F187ECC007B3}" dt="2026-04-27T16:05:20.352" v="1842"/>
          <ac:picMkLst>
            <pc:docMk/>
            <pc:sldMk cId="3178531272" sldId="346"/>
            <ac:picMk id="3" creationId="{96B94AA6-D039-78BF-92AF-AC5831B90AC7}"/>
          </ac:picMkLst>
        </pc:picChg>
        <pc:picChg chg="del mod">
          <ac:chgData name="Will Nourse" userId="cf5c4e54-602e-4617-8d54-3e27f39b3c92" providerId="ADAL" clId="{F3273ABF-EB60-4ABD-967C-F187ECC007B3}" dt="2026-04-27T16:05:19.949" v="1841" actId="478"/>
          <ac:picMkLst>
            <pc:docMk/>
            <pc:sldMk cId="3178531272" sldId="346"/>
            <ac:picMk id="7" creationId="{A8ED4C4B-73BE-05A0-65A3-D42E2864461D}"/>
          </ac:picMkLst>
        </pc:picChg>
        <pc:picChg chg="mod">
          <ac:chgData name="Will Nourse" userId="cf5c4e54-602e-4617-8d54-3e27f39b3c92" providerId="ADAL" clId="{F3273ABF-EB60-4ABD-967C-F187ECC007B3}" dt="2026-04-02T23:01:43.558" v="1095" actId="14861"/>
          <ac:picMkLst>
            <pc:docMk/>
            <pc:sldMk cId="3178531272" sldId="346"/>
            <ac:picMk id="8" creationId="{BFCFB21B-6ED8-746F-7524-F4F52F05C7E4}"/>
          </ac:picMkLst>
        </pc:picChg>
        <pc:cxnChg chg="mod">
          <ac:chgData name="Will Nourse" userId="cf5c4e54-602e-4617-8d54-3e27f39b3c92" providerId="ADAL" clId="{F3273ABF-EB60-4ABD-967C-F187ECC007B3}" dt="2026-04-02T23:01:43.558" v="1095" actId="14861"/>
          <ac:cxnSpMkLst>
            <pc:docMk/>
            <pc:sldMk cId="3178531272" sldId="346"/>
            <ac:cxnSpMk id="9" creationId="{F435E79E-3B05-3B88-FB16-399D559F8F60}"/>
          </ac:cxnSpMkLst>
        </pc:cxnChg>
        <pc:cxnChg chg="mod">
          <ac:chgData name="Will Nourse" userId="cf5c4e54-602e-4617-8d54-3e27f39b3c92" providerId="ADAL" clId="{F3273ABF-EB60-4ABD-967C-F187ECC007B3}" dt="2026-04-02T23:01:43.558" v="1095" actId="14861"/>
          <ac:cxnSpMkLst>
            <pc:docMk/>
            <pc:sldMk cId="3178531272" sldId="346"/>
            <ac:cxnSpMk id="11" creationId="{03606C26-4A5B-5AB8-A468-5BE3BB99581E}"/>
          </ac:cxnSpMkLst>
        </pc:cxnChg>
      </pc:sldChg>
      <pc:sldChg chg="addSp delSp modSp mod setBg">
        <pc:chgData name="Will Nourse" userId="cf5c4e54-602e-4617-8d54-3e27f39b3c92" providerId="ADAL" clId="{F3273ABF-EB60-4ABD-967C-F187ECC007B3}" dt="2026-04-27T16:05:22.219" v="1844"/>
        <pc:sldMkLst>
          <pc:docMk/>
          <pc:sldMk cId="2434510592" sldId="347"/>
        </pc:sldMkLst>
        <pc:spChg chg="mod">
          <ac:chgData name="Will Nourse" userId="cf5c4e54-602e-4617-8d54-3e27f39b3c92" providerId="ADAL" clId="{F3273ABF-EB60-4ABD-967C-F187ECC007B3}" dt="2026-04-02T23:02:02.518" v="1107" actId="14838"/>
          <ac:spMkLst>
            <pc:docMk/>
            <pc:sldMk cId="2434510592" sldId="347"/>
            <ac:spMk id="4" creationId="{4D863561-5E5A-EDD9-7853-BF34A65AEE6D}"/>
          </ac:spMkLst>
        </pc:spChg>
        <pc:spChg chg="mod">
          <ac:chgData name="Will Nourse" userId="cf5c4e54-602e-4617-8d54-3e27f39b3c92" providerId="ADAL" clId="{F3273ABF-EB60-4ABD-967C-F187ECC007B3}" dt="2026-04-02T23:02:02.518" v="1107" actId="14838"/>
          <ac:spMkLst>
            <pc:docMk/>
            <pc:sldMk cId="2434510592" sldId="347"/>
            <ac:spMk id="12" creationId="{228E7184-12B4-997E-C393-F97D803A75E2}"/>
          </ac:spMkLst>
        </pc:spChg>
        <pc:spChg chg="mod">
          <ac:chgData name="Will Nourse" userId="cf5c4e54-602e-4617-8d54-3e27f39b3c92" providerId="ADAL" clId="{F3273ABF-EB60-4ABD-967C-F187ECC007B3}" dt="2026-04-02T23:02:02.518" v="1107" actId="14838"/>
          <ac:spMkLst>
            <pc:docMk/>
            <pc:sldMk cId="2434510592" sldId="347"/>
            <ac:spMk id="15" creationId="{E15D2F9A-16A0-08C4-72E3-4B948C2807FC}"/>
          </ac:spMkLst>
        </pc:spChg>
        <pc:picChg chg="del mod">
          <ac:chgData name="Will Nourse" userId="cf5c4e54-602e-4617-8d54-3e27f39b3c92" providerId="ADAL" clId="{F3273ABF-EB60-4ABD-967C-F187ECC007B3}" dt="2026-04-27T16:05:22.022" v="1843" actId="478"/>
          <ac:picMkLst>
            <pc:docMk/>
            <pc:sldMk cId="2434510592" sldId="347"/>
            <ac:picMk id="2" creationId="{46D20B80-DCF4-008A-B796-9FE1AEF38344}"/>
          </ac:picMkLst>
        </pc:picChg>
        <pc:picChg chg="add mod">
          <ac:chgData name="Will Nourse" userId="cf5c4e54-602e-4617-8d54-3e27f39b3c92" providerId="ADAL" clId="{F3273ABF-EB60-4ABD-967C-F187ECC007B3}" dt="2026-04-27T16:05:22.219" v="1844"/>
          <ac:picMkLst>
            <pc:docMk/>
            <pc:sldMk cId="2434510592" sldId="347"/>
            <ac:picMk id="3" creationId="{A825374B-1D06-DC5C-92C6-B809ED8CB715}"/>
          </ac:picMkLst>
        </pc:picChg>
        <pc:picChg chg="mod">
          <ac:chgData name="Will Nourse" userId="cf5c4e54-602e-4617-8d54-3e27f39b3c92" providerId="ADAL" clId="{F3273ABF-EB60-4ABD-967C-F187ECC007B3}" dt="2026-04-02T23:01:57.079" v="1103" actId="14861"/>
          <ac:picMkLst>
            <pc:docMk/>
            <pc:sldMk cId="2434510592" sldId="347"/>
            <ac:picMk id="5" creationId="{818CFB1E-6A45-4D3E-1919-E62A47E69812}"/>
          </ac:picMkLst>
        </pc:picChg>
        <pc:cxnChg chg="mod">
          <ac:chgData name="Will Nourse" userId="cf5c4e54-602e-4617-8d54-3e27f39b3c92" providerId="ADAL" clId="{F3273ABF-EB60-4ABD-967C-F187ECC007B3}" dt="2026-04-02T23:01:57.079" v="1103" actId="14861"/>
          <ac:cxnSpMkLst>
            <pc:docMk/>
            <pc:sldMk cId="2434510592" sldId="347"/>
            <ac:cxnSpMk id="7" creationId="{6FFCD4EC-92F1-9266-324D-249632411327}"/>
          </ac:cxnSpMkLst>
        </pc:cxnChg>
      </pc:sldChg>
      <pc:sldChg chg="addSp delSp modSp mod setBg">
        <pc:chgData name="Will Nourse" userId="cf5c4e54-602e-4617-8d54-3e27f39b3c92" providerId="ADAL" clId="{F3273ABF-EB60-4ABD-967C-F187ECC007B3}" dt="2026-04-27T16:05:26.499" v="1848"/>
        <pc:sldMkLst>
          <pc:docMk/>
          <pc:sldMk cId="1865144358" sldId="349"/>
        </pc:sldMkLst>
        <pc:spChg chg="mod">
          <ac:chgData name="Will Nourse" userId="cf5c4e54-602e-4617-8d54-3e27f39b3c92" providerId="ADAL" clId="{F3273ABF-EB60-4ABD-967C-F187ECC007B3}" dt="2026-04-02T23:02:36.558" v="1123" actId="14838"/>
          <ac:spMkLst>
            <pc:docMk/>
            <pc:sldMk cId="1865144358" sldId="349"/>
            <ac:spMk id="4" creationId="{EC96B7E5-DE6D-4800-0194-203268E040A3}"/>
          </ac:spMkLst>
        </pc:spChg>
        <pc:spChg chg="mod">
          <ac:chgData name="Will Nourse" userId="cf5c4e54-602e-4617-8d54-3e27f39b3c92" providerId="ADAL" clId="{F3273ABF-EB60-4ABD-967C-F187ECC007B3}" dt="2026-04-02T23:02:36.558" v="1123" actId="14838"/>
          <ac:spMkLst>
            <pc:docMk/>
            <pc:sldMk cId="1865144358" sldId="349"/>
            <ac:spMk id="15" creationId="{E15D2F9A-16A0-08C4-72E3-4B948C2807FC}"/>
          </ac:spMkLst>
        </pc:spChg>
        <pc:picChg chg="del mod">
          <ac:chgData name="Will Nourse" userId="cf5c4e54-602e-4617-8d54-3e27f39b3c92" providerId="ADAL" clId="{F3273ABF-EB60-4ABD-967C-F187ECC007B3}" dt="2026-04-27T16:05:26.194" v="1847" actId="478"/>
          <ac:picMkLst>
            <pc:docMk/>
            <pc:sldMk cId="1865144358" sldId="349"/>
            <ac:picMk id="2" creationId="{13EB0F4F-BC0B-717C-DA6F-670416219F0B}"/>
          </ac:picMkLst>
        </pc:picChg>
        <pc:picChg chg="add mod">
          <ac:chgData name="Will Nourse" userId="cf5c4e54-602e-4617-8d54-3e27f39b3c92" providerId="ADAL" clId="{F3273ABF-EB60-4ABD-967C-F187ECC007B3}" dt="2026-04-27T16:05:26.499" v="1848"/>
          <ac:picMkLst>
            <pc:docMk/>
            <pc:sldMk cId="1865144358" sldId="349"/>
            <ac:picMk id="3" creationId="{4C09B98C-26E3-DCAF-C577-C37E55B0525A}"/>
          </ac:picMkLst>
        </pc:picChg>
        <pc:picChg chg="mod">
          <ac:chgData name="Will Nourse" userId="cf5c4e54-602e-4617-8d54-3e27f39b3c92" providerId="ADAL" clId="{F3273ABF-EB60-4ABD-967C-F187ECC007B3}" dt="2026-04-02T23:02:30.935" v="1119" actId="14861"/>
          <ac:picMkLst>
            <pc:docMk/>
            <pc:sldMk cId="1865144358" sldId="349"/>
            <ac:picMk id="7" creationId="{E25D6CEF-0733-9B3D-76E3-2A300DB629D4}"/>
          </ac:picMkLst>
        </pc:picChg>
        <pc:picChg chg="mod">
          <ac:chgData name="Will Nourse" userId="cf5c4e54-602e-4617-8d54-3e27f39b3c92" providerId="ADAL" clId="{F3273ABF-EB60-4ABD-967C-F187ECC007B3}" dt="2026-04-02T23:02:30.935" v="1119" actId="14861"/>
          <ac:picMkLst>
            <pc:docMk/>
            <pc:sldMk cId="1865144358" sldId="349"/>
            <ac:picMk id="9" creationId="{0F87383F-F035-5D95-A713-D78B2A401B0B}"/>
          </ac:picMkLst>
        </pc:picChg>
        <pc:cxnChg chg="mod">
          <ac:chgData name="Will Nourse" userId="cf5c4e54-602e-4617-8d54-3e27f39b3c92" providerId="ADAL" clId="{F3273ABF-EB60-4ABD-967C-F187ECC007B3}" dt="2026-04-02T23:02:30.935" v="1119" actId="14861"/>
          <ac:cxnSpMkLst>
            <pc:docMk/>
            <pc:sldMk cId="1865144358" sldId="349"/>
            <ac:cxnSpMk id="8" creationId="{2E1C8645-12D0-37F6-79A5-67D3713F4DD5}"/>
          </ac:cxnSpMkLst>
        </pc:cxnChg>
      </pc:sldChg>
      <pc:sldChg chg="addSp delSp modSp mod setBg">
        <pc:chgData name="Will Nourse" userId="cf5c4e54-602e-4617-8d54-3e27f39b3c92" providerId="ADAL" clId="{F3273ABF-EB60-4ABD-967C-F187ECC007B3}" dt="2026-04-27T16:05:45.681" v="1852"/>
        <pc:sldMkLst>
          <pc:docMk/>
          <pc:sldMk cId="1753012070" sldId="350"/>
        </pc:sldMkLst>
        <pc:spChg chg="mod">
          <ac:chgData name="Will Nourse" userId="cf5c4e54-602e-4617-8d54-3e27f39b3c92" providerId="ADAL" clId="{F3273ABF-EB60-4ABD-967C-F187ECC007B3}" dt="2026-04-02T23:02:49.886" v="1131" actId="14838"/>
          <ac:spMkLst>
            <pc:docMk/>
            <pc:sldMk cId="1753012070" sldId="350"/>
            <ac:spMk id="7" creationId="{6EF1F66E-D65F-09CC-F541-C692149862B5}"/>
          </ac:spMkLst>
        </pc:spChg>
        <pc:spChg chg="mod">
          <ac:chgData name="Will Nourse" userId="cf5c4e54-602e-4617-8d54-3e27f39b3c92" providerId="ADAL" clId="{F3273ABF-EB60-4ABD-967C-F187ECC007B3}" dt="2026-04-02T23:02:49.886" v="1131" actId="14838"/>
          <ac:spMkLst>
            <pc:docMk/>
            <pc:sldMk cId="1753012070" sldId="350"/>
            <ac:spMk id="15" creationId="{E15D2F9A-16A0-08C4-72E3-4B948C2807FC}"/>
          </ac:spMkLst>
        </pc:spChg>
        <pc:picChg chg="del mod">
          <ac:chgData name="Will Nourse" userId="cf5c4e54-602e-4617-8d54-3e27f39b3c92" providerId="ADAL" clId="{F3273ABF-EB60-4ABD-967C-F187ECC007B3}" dt="2026-04-27T16:05:45.428" v="1851" actId="478"/>
          <ac:picMkLst>
            <pc:docMk/>
            <pc:sldMk cId="1753012070" sldId="350"/>
            <ac:picMk id="2" creationId="{9752DF95-D9B3-D9D5-714F-C1F54473C289}"/>
          </ac:picMkLst>
        </pc:picChg>
        <pc:picChg chg="add mod">
          <ac:chgData name="Will Nourse" userId="cf5c4e54-602e-4617-8d54-3e27f39b3c92" providerId="ADAL" clId="{F3273ABF-EB60-4ABD-967C-F187ECC007B3}" dt="2026-04-27T16:05:45.681" v="1852"/>
          <ac:picMkLst>
            <pc:docMk/>
            <pc:sldMk cId="1753012070" sldId="350"/>
            <ac:picMk id="3" creationId="{0165A264-FC6F-39C3-A870-7BD201CE4931}"/>
          </ac:picMkLst>
        </pc:picChg>
        <pc:picChg chg="mod">
          <ac:chgData name="Will Nourse" userId="cf5c4e54-602e-4617-8d54-3e27f39b3c92" providerId="ADAL" clId="{F3273ABF-EB60-4ABD-967C-F187ECC007B3}" dt="2026-04-02T23:02:42.325" v="1127" actId="14861"/>
          <ac:picMkLst>
            <pc:docMk/>
            <pc:sldMk cId="1753012070" sldId="350"/>
            <ac:picMk id="4" creationId="{BBE99910-FB55-797A-6FC5-D1313ECC7D41}"/>
          </ac:picMkLst>
        </pc:picChg>
        <pc:cxnChg chg="mod">
          <ac:chgData name="Will Nourse" userId="cf5c4e54-602e-4617-8d54-3e27f39b3c92" providerId="ADAL" clId="{F3273ABF-EB60-4ABD-967C-F187ECC007B3}" dt="2026-04-02T23:02:42.325" v="1127" actId="14861"/>
          <ac:cxnSpMkLst>
            <pc:docMk/>
            <pc:sldMk cId="1753012070" sldId="350"/>
            <ac:cxnSpMk id="8" creationId="{E1B18826-9589-5AE5-B633-5472F78A9E59}"/>
          </ac:cxnSpMkLst>
        </pc:cxnChg>
      </pc:sldChg>
      <pc:sldChg chg="addSp delSp modSp mod setBg">
        <pc:chgData name="Will Nourse" userId="cf5c4e54-602e-4617-8d54-3e27f39b3c92" providerId="ADAL" clId="{F3273ABF-EB60-4ABD-967C-F187ECC007B3}" dt="2026-04-27T16:05:47.727" v="1854"/>
        <pc:sldMkLst>
          <pc:docMk/>
          <pc:sldMk cId="3768065407" sldId="351"/>
        </pc:sldMkLst>
        <pc:spChg chg="mod">
          <ac:chgData name="Will Nourse" userId="cf5c4e54-602e-4617-8d54-3e27f39b3c92" providerId="ADAL" clId="{F3273ABF-EB60-4ABD-967C-F187ECC007B3}" dt="2026-04-02T23:03:04.240" v="1139" actId="14838"/>
          <ac:spMkLst>
            <pc:docMk/>
            <pc:sldMk cId="3768065407" sldId="351"/>
            <ac:spMk id="10" creationId="{4451886C-FDA7-7946-B764-6527C0292E04}"/>
          </ac:spMkLst>
        </pc:spChg>
        <pc:spChg chg="mod">
          <ac:chgData name="Will Nourse" userId="cf5c4e54-602e-4617-8d54-3e27f39b3c92" providerId="ADAL" clId="{F3273ABF-EB60-4ABD-967C-F187ECC007B3}" dt="2026-04-02T23:03:04.240" v="1139" actId="14838"/>
          <ac:spMkLst>
            <pc:docMk/>
            <pc:sldMk cId="3768065407" sldId="351"/>
            <ac:spMk id="15" creationId="{E15D2F9A-16A0-08C4-72E3-4B948C2807FC}"/>
          </ac:spMkLst>
        </pc:spChg>
        <pc:picChg chg="del mod">
          <ac:chgData name="Will Nourse" userId="cf5c4e54-602e-4617-8d54-3e27f39b3c92" providerId="ADAL" clId="{F3273ABF-EB60-4ABD-967C-F187ECC007B3}" dt="2026-04-27T16:05:47.317" v="1853" actId="478"/>
          <ac:picMkLst>
            <pc:docMk/>
            <pc:sldMk cId="3768065407" sldId="351"/>
            <ac:picMk id="2" creationId="{6624F25E-5C06-E5F4-AA51-7770BCE78C57}"/>
          </ac:picMkLst>
        </pc:picChg>
        <pc:picChg chg="add mod">
          <ac:chgData name="Will Nourse" userId="cf5c4e54-602e-4617-8d54-3e27f39b3c92" providerId="ADAL" clId="{F3273ABF-EB60-4ABD-967C-F187ECC007B3}" dt="2026-04-27T16:05:47.727" v="1854"/>
          <ac:picMkLst>
            <pc:docMk/>
            <pc:sldMk cId="3768065407" sldId="351"/>
            <ac:picMk id="3" creationId="{4D09EE2C-2C67-1645-BA4D-A72A36E112DE}"/>
          </ac:picMkLst>
        </pc:picChg>
        <pc:picChg chg="mod">
          <ac:chgData name="Will Nourse" userId="cf5c4e54-602e-4617-8d54-3e27f39b3c92" providerId="ADAL" clId="{F3273ABF-EB60-4ABD-967C-F187ECC007B3}" dt="2026-04-02T23:02:58.191" v="1135" actId="14861"/>
          <ac:picMkLst>
            <pc:docMk/>
            <pc:sldMk cId="3768065407" sldId="351"/>
            <ac:picMk id="7" creationId="{5E8AB68F-5033-9EA5-36B6-43E6AB966B5C}"/>
          </ac:picMkLst>
        </pc:picChg>
        <pc:picChg chg="mod">
          <ac:chgData name="Will Nourse" userId="cf5c4e54-602e-4617-8d54-3e27f39b3c92" providerId="ADAL" clId="{F3273ABF-EB60-4ABD-967C-F187ECC007B3}" dt="2026-04-02T23:02:58.191" v="1135" actId="14861"/>
          <ac:picMkLst>
            <pc:docMk/>
            <pc:sldMk cId="3768065407" sldId="351"/>
            <ac:picMk id="9" creationId="{E0F017E6-06CF-4961-B66E-5F8F4A0C5B78}"/>
          </ac:picMkLst>
        </pc:picChg>
        <pc:picChg chg="mod">
          <ac:chgData name="Will Nourse" userId="cf5c4e54-602e-4617-8d54-3e27f39b3c92" providerId="ADAL" clId="{F3273ABF-EB60-4ABD-967C-F187ECC007B3}" dt="2026-04-02T23:02:58.191" v="1135" actId="14861"/>
          <ac:picMkLst>
            <pc:docMk/>
            <pc:sldMk cId="3768065407" sldId="351"/>
            <ac:picMk id="11" creationId="{006E8219-FAA8-0718-D877-CDB81FD0EB76}"/>
          </ac:picMkLst>
        </pc:picChg>
        <pc:cxnChg chg="mod">
          <ac:chgData name="Will Nourse" userId="cf5c4e54-602e-4617-8d54-3e27f39b3c92" providerId="ADAL" clId="{F3273ABF-EB60-4ABD-967C-F187ECC007B3}" dt="2026-04-02T23:02:58.191" v="1135" actId="14861"/>
          <ac:cxnSpMkLst>
            <pc:docMk/>
            <pc:sldMk cId="3768065407" sldId="351"/>
            <ac:cxnSpMk id="12" creationId="{A2874541-5A2B-0B36-07EE-8E46AD708DD1}"/>
          </ac:cxnSpMkLst>
        </pc:cxnChg>
      </pc:sldChg>
      <pc:sldChg chg="addSp delSp modSp mod setBg">
        <pc:chgData name="Will Nourse" userId="cf5c4e54-602e-4617-8d54-3e27f39b3c92" providerId="ADAL" clId="{F3273ABF-EB60-4ABD-967C-F187ECC007B3}" dt="2026-04-27T16:05:49.661" v="1856"/>
        <pc:sldMkLst>
          <pc:docMk/>
          <pc:sldMk cId="3448357947" sldId="352"/>
        </pc:sldMkLst>
        <pc:spChg chg="mod">
          <ac:chgData name="Will Nourse" userId="cf5c4e54-602e-4617-8d54-3e27f39b3c92" providerId="ADAL" clId="{F3273ABF-EB60-4ABD-967C-F187ECC007B3}" dt="2026-04-02T23:03:14.715" v="1147" actId="14838"/>
          <ac:spMkLst>
            <pc:docMk/>
            <pc:sldMk cId="3448357947" sldId="352"/>
            <ac:spMk id="4" creationId="{CCFBC75B-D0CA-879C-9741-219EA76DE927}"/>
          </ac:spMkLst>
        </pc:spChg>
        <pc:spChg chg="mod">
          <ac:chgData name="Will Nourse" userId="cf5c4e54-602e-4617-8d54-3e27f39b3c92" providerId="ADAL" clId="{F3273ABF-EB60-4ABD-967C-F187ECC007B3}" dt="2026-04-02T23:03:14.715" v="1147" actId="14838"/>
          <ac:spMkLst>
            <pc:docMk/>
            <pc:sldMk cId="3448357947" sldId="352"/>
            <ac:spMk id="15" creationId="{E15D2F9A-16A0-08C4-72E3-4B948C2807FC}"/>
          </ac:spMkLst>
        </pc:spChg>
        <pc:picChg chg="del mod">
          <ac:chgData name="Will Nourse" userId="cf5c4e54-602e-4617-8d54-3e27f39b3c92" providerId="ADAL" clId="{F3273ABF-EB60-4ABD-967C-F187ECC007B3}" dt="2026-04-27T16:05:49.257" v="1855" actId="478"/>
          <ac:picMkLst>
            <pc:docMk/>
            <pc:sldMk cId="3448357947" sldId="352"/>
            <ac:picMk id="2" creationId="{2EF643C6-E97C-5E65-4BF6-BA0F1AC6FCB2}"/>
          </ac:picMkLst>
        </pc:picChg>
        <pc:picChg chg="add mod">
          <ac:chgData name="Will Nourse" userId="cf5c4e54-602e-4617-8d54-3e27f39b3c92" providerId="ADAL" clId="{F3273ABF-EB60-4ABD-967C-F187ECC007B3}" dt="2026-04-27T16:05:49.661" v="1856"/>
          <ac:picMkLst>
            <pc:docMk/>
            <pc:sldMk cId="3448357947" sldId="352"/>
            <ac:picMk id="3" creationId="{966789A9-F46F-AB3D-6192-FFBDF4666423}"/>
          </ac:picMkLst>
        </pc:picChg>
        <pc:picChg chg="mod">
          <ac:chgData name="Will Nourse" userId="cf5c4e54-602e-4617-8d54-3e27f39b3c92" providerId="ADAL" clId="{F3273ABF-EB60-4ABD-967C-F187ECC007B3}" dt="2026-04-02T23:03:45.353" v="1158" actId="14861"/>
          <ac:picMkLst>
            <pc:docMk/>
            <pc:sldMk cId="3448357947" sldId="352"/>
            <ac:picMk id="5" creationId="{D57F0982-E232-4B2C-19D2-6595CF563610}"/>
          </ac:picMkLst>
        </pc:picChg>
        <pc:picChg chg="mod">
          <ac:chgData name="Will Nourse" userId="cf5c4e54-602e-4617-8d54-3e27f39b3c92" providerId="ADAL" clId="{F3273ABF-EB60-4ABD-967C-F187ECC007B3}" dt="2026-04-02T23:03:09.746" v="1143" actId="14861"/>
          <ac:picMkLst>
            <pc:docMk/>
            <pc:sldMk cId="3448357947" sldId="352"/>
            <ac:picMk id="8" creationId="{8D4C1D88-E616-7A93-E481-F91DD8F3103B}"/>
          </ac:picMkLst>
        </pc:picChg>
        <pc:picChg chg="mod">
          <ac:chgData name="Will Nourse" userId="cf5c4e54-602e-4617-8d54-3e27f39b3c92" providerId="ADAL" clId="{F3273ABF-EB60-4ABD-967C-F187ECC007B3}" dt="2026-04-02T23:03:09.746" v="1143" actId="14861"/>
          <ac:picMkLst>
            <pc:docMk/>
            <pc:sldMk cId="3448357947" sldId="352"/>
            <ac:picMk id="12" creationId="{275E0175-ABC7-4029-7A10-020D27264158}"/>
          </ac:picMkLst>
        </pc:picChg>
        <pc:cxnChg chg="mod">
          <ac:chgData name="Will Nourse" userId="cf5c4e54-602e-4617-8d54-3e27f39b3c92" providerId="ADAL" clId="{F3273ABF-EB60-4ABD-967C-F187ECC007B3}" dt="2026-04-02T23:03:09.746" v="1143" actId="14861"/>
          <ac:cxnSpMkLst>
            <pc:docMk/>
            <pc:sldMk cId="3448357947" sldId="352"/>
            <ac:cxnSpMk id="7" creationId="{4D4BA98A-8753-CD89-C7B3-B969ED886F56}"/>
          </ac:cxnSpMkLst>
        </pc:cxnChg>
      </pc:sldChg>
      <pc:sldChg chg="addSp delSp modSp mod setBg">
        <pc:chgData name="Will Nourse" userId="cf5c4e54-602e-4617-8d54-3e27f39b3c92" providerId="ADAL" clId="{F3273ABF-EB60-4ABD-967C-F187ECC007B3}" dt="2026-04-27T16:05:51.312" v="1858"/>
        <pc:sldMkLst>
          <pc:docMk/>
          <pc:sldMk cId="1299075081" sldId="353"/>
        </pc:sldMkLst>
        <pc:spChg chg="mod">
          <ac:chgData name="Will Nourse" userId="cf5c4e54-602e-4617-8d54-3e27f39b3c92" providerId="ADAL" clId="{F3273ABF-EB60-4ABD-967C-F187ECC007B3}" dt="2026-04-02T23:03:27.593" v="1155" actId="14838"/>
          <ac:spMkLst>
            <pc:docMk/>
            <pc:sldMk cId="1299075081" sldId="353"/>
            <ac:spMk id="7" creationId="{232FC625-CAF9-021C-0D59-6790EAF6A933}"/>
          </ac:spMkLst>
        </pc:spChg>
        <pc:spChg chg="mod">
          <ac:chgData name="Will Nourse" userId="cf5c4e54-602e-4617-8d54-3e27f39b3c92" providerId="ADAL" clId="{F3273ABF-EB60-4ABD-967C-F187ECC007B3}" dt="2026-04-02T23:03:27.593" v="1155" actId="14838"/>
          <ac:spMkLst>
            <pc:docMk/>
            <pc:sldMk cId="1299075081" sldId="353"/>
            <ac:spMk id="8" creationId="{9EF015B3-86D2-45D7-1EF2-A90605298FE9}"/>
          </ac:spMkLst>
        </pc:spChg>
        <pc:spChg chg="mod">
          <ac:chgData name="Will Nourse" userId="cf5c4e54-602e-4617-8d54-3e27f39b3c92" providerId="ADAL" clId="{F3273ABF-EB60-4ABD-967C-F187ECC007B3}" dt="2026-04-02T23:03:27.593" v="1155" actId="14838"/>
          <ac:spMkLst>
            <pc:docMk/>
            <pc:sldMk cId="1299075081" sldId="353"/>
            <ac:spMk id="15" creationId="{E15D2F9A-16A0-08C4-72E3-4B948C2807FC}"/>
          </ac:spMkLst>
        </pc:spChg>
        <pc:picChg chg="del mod">
          <ac:chgData name="Will Nourse" userId="cf5c4e54-602e-4617-8d54-3e27f39b3c92" providerId="ADAL" clId="{F3273ABF-EB60-4ABD-967C-F187ECC007B3}" dt="2026-04-27T16:05:51.165" v="1857" actId="478"/>
          <ac:picMkLst>
            <pc:docMk/>
            <pc:sldMk cId="1299075081" sldId="353"/>
            <ac:picMk id="2" creationId="{E3D29B8F-B775-D654-E66E-3D9F09882692}"/>
          </ac:picMkLst>
        </pc:picChg>
        <pc:picChg chg="add mod">
          <ac:chgData name="Will Nourse" userId="cf5c4e54-602e-4617-8d54-3e27f39b3c92" providerId="ADAL" clId="{F3273ABF-EB60-4ABD-967C-F187ECC007B3}" dt="2026-04-27T16:05:51.312" v="1858"/>
          <ac:picMkLst>
            <pc:docMk/>
            <pc:sldMk cId="1299075081" sldId="353"/>
            <ac:picMk id="3" creationId="{51BC0BD3-2256-1819-4035-ADFF257C7EA0}"/>
          </ac:picMkLst>
        </pc:picChg>
        <pc:picChg chg="mod">
          <ac:chgData name="Will Nourse" userId="cf5c4e54-602e-4617-8d54-3e27f39b3c92" providerId="ADAL" clId="{F3273ABF-EB60-4ABD-967C-F187ECC007B3}" dt="2026-04-02T23:03:40.077" v="1157" actId="14861"/>
          <ac:picMkLst>
            <pc:docMk/>
            <pc:sldMk cId="1299075081" sldId="353"/>
            <ac:picMk id="4" creationId="{F3DCBC82-909D-3B28-5EA3-F31214DA6448}"/>
          </ac:picMkLst>
        </pc:picChg>
        <pc:picChg chg="mod">
          <ac:chgData name="Will Nourse" userId="cf5c4e54-602e-4617-8d54-3e27f39b3c92" providerId="ADAL" clId="{F3273ABF-EB60-4ABD-967C-F187ECC007B3}" dt="2026-04-02T23:03:33.915" v="1156" actId="14861"/>
          <ac:picMkLst>
            <pc:docMk/>
            <pc:sldMk cId="1299075081" sldId="353"/>
            <ac:picMk id="5" creationId="{1098F29D-6589-0960-E5B5-A659752FCEA7}"/>
          </ac:picMkLst>
        </pc:picChg>
        <pc:cxnChg chg="mod">
          <ac:chgData name="Will Nourse" userId="cf5c4e54-602e-4617-8d54-3e27f39b3c92" providerId="ADAL" clId="{F3273ABF-EB60-4ABD-967C-F187ECC007B3}" dt="2026-04-02T23:03:21.479" v="1151" actId="14861"/>
          <ac:cxnSpMkLst>
            <pc:docMk/>
            <pc:sldMk cId="1299075081" sldId="353"/>
            <ac:cxnSpMk id="9" creationId="{5FE12B4E-798E-90F4-1CBA-B49D70521F65}"/>
          </ac:cxnSpMkLst>
        </pc:cxnChg>
      </pc:sldChg>
      <pc:sldChg chg="addSp delSp modSp mod setBg">
        <pc:chgData name="Will Nourse" userId="cf5c4e54-602e-4617-8d54-3e27f39b3c92" providerId="ADAL" clId="{F3273ABF-EB60-4ABD-967C-F187ECC007B3}" dt="2026-04-27T16:05:53.777" v="1860"/>
        <pc:sldMkLst>
          <pc:docMk/>
          <pc:sldMk cId="2071370345" sldId="354"/>
        </pc:sldMkLst>
        <pc:spChg chg="mod">
          <ac:chgData name="Will Nourse" userId="cf5c4e54-602e-4617-8d54-3e27f39b3c92" providerId="ADAL" clId="{F3273ABF-EB60-4ABD-967C-F187ECC007B3}" dt="2026-04-02T23:04:11.063" v="1166" actId="14838"/>
          <ac:spMkLst>
            <pc:docMk/>
            <pc:sldMk cId="2071370345" sldId="354"/>
            <ac:spMk id="4" creationId="{705AD615-7DD5-B501-D62B-7A7F480F84B1}"/>
          </ac:spMkLst>
        </pc:spChg>
        <pc:spChg chg="mod">
          <ac:chgData name="Will Nourse" userId="cf5c4e54-602e-4617-8d54-3e27f39b3c92" providerId="ADAL" clId="{F3273ABF-EB60-4ABD-967C-F187ECC007B3}" dt="2026-04-02T23:04:11.063" v="1166" actId="14838"/>
          <ac:spMkLst>
            <pc:docMk/>
            <pc:sldMk cId="2071370345" sldId="354"/>
            <ac:spMk id="15" creationId="{E15D2F9A-16A0-08C4-72E3-4B948C2807FC}"/>
          </ac:spMkLst>
        </pc:spChg>
        <pc:picChg chg="del mod">
          <ac:chgData name="Will Nourse" userId="cf5c4e54-602e-4617-8d54-3e27f39b3c92" providerId="ADAL" clId="{F3273ABF-EB60-4ABD-967C-F187ECC007B3}" dt="2026-04-27T16:05:53.509" v="1859" actId="478"/>
          <ac:picMkLst>
            <pc:docMk/>
            <pc:sldMk cId="2071370345" sldId="354"/>
            <ac:picMk id="2" creationId="{33016A4D-450A-66AD-044E-FC6A2142C764}"/>
          </ac:picMkLst>
        </pc:picChg>
        <pc:picChg chg="add mod">
          <ac:chgData name="Will Nourse" userId="cf5c4e54-602e-4617-8d54-3e27f39b3c92" providerId="ADAL" clId="{F3273ABF-EB60-4ABD-967C-F187ECC007B3}" dt="2026-04-27T16:05:53.777" v="1860"/>
          <ac:picMkLst>
            <pc:docMk/>
            <pc:sldMk cId="2071370345" sldId="354"/>
            <ac:picMk id="3" creationId="{D9C0889D-8E69-A851-00D3-D5706821C49F}"/>
          </ac:picMkLst>
        </pc:picChg>
        <pc:picChg chg="mod">
          <ac:chgData name="Will Nourse" userId="cf5c4e54-602e-4617-8d54-3e27f39b3c92" providerId="ADAL" clId="{F3273ABF-EB60-4ABD-967C-F187ECC007B3}" dt="2026-04-02T23:04:04.383" v="1162" actId="14861"/>
          <ac:picMkLst>
            <pc:docMk/>
            <pc:sldMk cId="2071370345" sldId="354"/>
            <ac:picMk id="8" creationId="{A12B565C-95D2-042F-EB76-9014A9FA5E9D}"/>
          </ac:picMkLst>
        </pc:picChg>
        <pc:cxnChg chg="mod">
          <ac:chgData name="Will Nourse" userId="cf5c4e54-602e-4617-8d54-3e27f39b3c92" providerId="ADAL" clId="{F3273ABF-EB60-4ABD-967C-F187ECC007B3}" dt="2026-04-02T23:04:04.383" v="1162" actId="14861"/>
          <ac:cxnSpMkLst>
            <pc:docMk/>
            <pc:sldMk cId="2071370345" sldId="354"/>
            <ac:cxnSpMk id="7" creationId="{65C7F40D-0F7E-215B-1AE8-37F17FB652CC}"/>
          </ac:cxnSpMkLst>
        </pc:cxnChg>
      </pc:sldChg>
      <pc:sldChg chg="addSp delSp modSp mod setBg">
        <pc:chgData name="Will Nourse" userId="cf5c4e54-602e-4617-8d54-3e27f39b3c92" providerId="ADAL" clId="{F3273ABF-EB60-4ABD-967C-F187ECC007B3}" dt="2026-04-27T16:05:55.929" v="1862"/>
        <pc:sldMkLst>
          <pc:docMk/>
          <pc:sldMk cId="1573059953" sldId="355"/>
        </pc:sldMkLst>
        <pc:spChg chg="mod">
          <ac:chgData name="Will Nourse" userId="cf5c4e54-602e-4617-8d54-3e27f39b3c92" providerId="ADAL" clId="{F3273ABF-EB60-4ABD-967C-F187ECC007B3}" dt="2026-04-02T23:04:37.839" v="1174" actId="14838"/>
          <ac:spMkLst>
            <pc:docMk/>
            <pc:sldMk cId="1573059953" sldId="355"/>
            <ac:spMk id="6" creationId="{3AB7F2BA-278E-DAF1-99B9-A953E2075755}"/>
          </ac:spMkLst>
        </pc:spChg>
        <pc:spChg chg="mod">
          <ac:chgData name="Will Nourse" userId="cf5c4e54-602e-4617-8d54-3e27f39b3c92" providerId="ADAL" clId="{F3273ABF-EB60-4ABD-967C-F187ECC007B3}" dt="2026-04-02T23:04:37.839" v="1174" actId="14838"/>
          <ac:spMkLst>
            <pc:docMk/>
            <pc:sldMk cId="1573059953" sldId="355"/>
            <ac:spMk id="7" creationId="{BC9F2D6C-DFF9-7815-82A2-38D0575E6A46}"/>
          </ac:spMkLst>
        </pc:spChg>
        <pc:spChg chg="mod">
          <ac:chgData name="Will Nourse" userId="cf5c4e54-602e-4617-8d54-3e27f39b3c92" providerId="ADAL" clId="{F3273ABF-EB60-4ABD-967C-F187ECC007B3}" dt="2026-04-02T23:04:37.839" v="1174" actId="14838"/>
          <ac:spMkLst>
            <pc:docMk/>
            <pc:sldMk cId="1573059953" sldId="355"/>
            <ac:spMk id="15" creationId="{E15D2F9A-16A0-08C4-72E3-4B948C2807FC}"/>
          </ac:spMkLst>
        </pc:spChg>
        <pc:picChg chg="del mod">
          <ac:chgData name="Will Nourse" userId="cf5c4e54-602e-4617-8d54-3e27f39b3c92" providerId="ADAL" clId="{F3273ABF-EB60-4ABD-967C-F187ECC007B3}" dt="2026-04-27T16:05:55.626" v="1861" actId="478"/>
          <ac:picMkLst>
            <pc:docMk/>
            <pc:sldMk cId="1573059953" sldId="355"/>
            <ac:picMk id="2" creationId="{F8BDD348-4AB5-FCEF-CA04-C09F662F4FDD}"/>
          </ac:picMkLst>
        </pc:picChg>
        <pc:picChg chg="add mod">
          <ac:chgData name="Will Nourse" userId="cf5c4e54-602e-4617-8d54-3e27f39b3c92" providerId="ADAL" clId="{F3273ABF-EB60-4ABD-967C-F187ECC007B3}" dt="2026-04-27T16:05:55.929" v="1862"/>
          <ac:picMkLst>
            <pc:docMk/>
            <pc:sldMk cId="1573059953" sldId="355"/>
            <ac:picMk id="3" creationId="{4143AE6C-40C8-9A4B-95D0-1ABD74715523}"/>
          </ac:picMkLst>
        </pc:picChg>
        <pc:picChg chg="mod">
          <ac:chgData name="Will Nourse" userId="cf5c4e54-602e-4617-8d54-3e27f39b3c92" providerId="ADAL" clId="{F3273ABF-EB60-4ABD-967C-F187ECC007B3}" dt="2026-04-02T23:04:37.839" v="1174" actId="14838"/>
          <ac:picMkLst>
            <pc:docMk/>
            <pc:sldMk cId="1573059953" sldId="355"/>
            <ac:picMk id="1030" creationId="{81A6F7DA-A24E-6F65-F7FA-254B293CFD03}"/>
          </ac:picMkLst>
        </pc:picChg>
        <pc:cxnChg chg="mod">
          <ac:chgData name="Will Nourse" userId="cf5c4e54-602e-4617-8d54-3e27f39b3c92" providerId="ADAL" clId="{F3273ABF-EB60-4ABD-967C-F187ECC007B3}" dt="2026-04-02T23:04:37.839" v="1174" actId="14838"/>
          <ac:cxnSpMkLst>
            <pc:docMk/>
            <pc:sldMk cId="1573059953" sldId="355"/>
            <ac:cxnSpMk id="8" creationId="{C1AC04B6-D3D1-7160-1738-8D9734373A92}"/>
          </ac:cxnSpMkLst>
        </pc:cxnChg>
      </pc:sldChg>
      <pc:sldChg chg="addSp delSp modSp mod setBg">
        <pc:chgData name="Will Nourse" userId="cf5c4e54-602e-4617-8d54-3e27f39b3c92" providerId="ADAL" clId="{F3273ABF-EB60-4ABD-967C-F187ECC007B3}" dt="2026-04-27T16:06:03.100" v="1864"/>
        <pc:sldMkLst>
          <pc:docMk/>
          <pc:sldMk cId="1271948738" sldId="356"/>
        </pc:sldMkLst>
        <pc:spChg chg="mod">
          <ac:chgData name="Will Nourse" userId="cf5c4e54-602e-4617-8d54-3e27f39b3c92" providerId="ADAL" clId="{F3273ABF-EB60-4ABD-967C-F187ECC007B3}" dt="2026-04-02T23:04:52.320" v="1182" actId="14838"/>
          <ac:spMkLst>
            <pc:docMk/>
            <pc:sldMk cId="1271948738" sldId="356"/>
            <ac:spMk id="3" creationId="{2286B3FD-830C-84F4-07D1-8106436E9826}"/>
          </ac:spMkLst>
        </pc:spChg>
        <pc:spChg chg="add mod">
          <ac:chgData name="Will Nourse" userId="cf5c4e54-602e-4617-8d54-3e27f39b3c92" providerId="ADAL" clId="{F3273ABF-EB60-4ABD-967C-F187ECC007B3}" dt="2026-04-15T23:20:18.879" v="1508"/>
          <ac:spMkLst>
            <pc:docMk/>
            <pc:sldMk cId="1271948738" sldId="356"/>
            <ac:spMk id="5" creationId="{0F4DA7CF-67DA-29D6-B47C-0D5DC78B67A9}"/>
          </ac:spMkLst>
        </pc:spChg>
        <pc:spChg chg="mod">
          <ac:chgData name="Will Nourse" userId="cf5c4e54-602e-4617-8d54-3e27f39b3c92" providerId="ADAL" clId="{F3273ABF-EB60-4ABD-967C-F187ECC007B3}" dt="2026-04-15T23:20:28.928" v="1537" actId="20577"/>
          <ac:spMkLst>
            <pc:docMk/>
            <pc:sldMk cId="1271948738" sldId="356"/>
            <ac:spMk id="22" creationId="{629479E1-6BCC-19FA-77DF-E4D372CE252B}"/>
          </ac:spMkLst>
        </pc:spChg>
        <pc:picChg chg="del mod">
          <ac:chgData name="Will Nourse" userId="cf5c4e54-602e-4617-8d54-3e27f39b3c92" providerId="ADAL" clId="{F3273ABF-EB60-4ABD-967C-F187ECC007B3}" dt="2026-04-27T16:06:02.850" v="1863" actId="478"/>
          <ac:picMkLst>
            <pc:docMk/>
            <pc:sldMk cId="1271948738" sldId="356"/>
            <ac:picMk id="2" creationId="{7D8B824D-B620-5CCD-32CE-38B8B1EDB82A}"/>
          </ac:picMkLst>
        </pc:picChg>
        <pc:picChg chg="add mod">
          <ac:chgData name="Will Nourse" userId="cf5c4e54-602e-4617-8d54-3e27f39b3c92" providerId="ADAL" clId="{F3273ABF-EB60-4ABD-967C-F187ECC007B3}" dt="2026-04-15T23:20:18.879" v="1508"/>
          <ac:picMkLst>
            <pc:docMk/>
            <pc:sldMk cId="1271948738" sldId="356"/>
            <ac:picMk id="6" creationId="{3E2729A3-6689-66DE-73F6-AF7B1A93AD12}"/>
          </ac:picMkLst>
        </pc:picChg>
        <pc:picChg chg="add mod">
          <ac:chgData name="Will Nourse" userId="cf5c4e54-602e-4617-8d54-3e27f39b3c92" providerId="ADAL" clId="{F3273ABF-EB60-4ABD-967C-F187ECC007B3}" dt="2026-04-27T16:06:03.100" v="1864"/>
          <ac:picMkLst>
            <pc:docMk/>
            <pc:sldMk cId="1271948738" sldId="356"/>
            <ac:picMk id="7" creationId="{FABF0DF6-E8EC-CD6F-C2D3-E6E3EE087704}"/>
          </ac:picMkLst>
        </pc:picChg>
        <pc:picChg chg="mod">
          <ac:chgData name="Will Nourse" userId="cf5c4e54-602e-4617-8d54-3e27f39b3c92" providerId="ADAL" clId="{F3273ABF-EB60-4ABD-967C-F187ECC007B3}" dt="2026-04-02T23:04:46.984" v="1178" actId="14861"/>
          <ac:picMkLst>
            <pc:docMk/>
            <pc:sldMk cId="1271948738" sldId="356"/>
            <ac:picMk id="24" creationId="{714CAB10-8DBD-74FD-94C9-5EF4A57FC2A9}"/>
          </ac:picMkLst>
        </pc:picChg>
        <pc:cxnChg chg="mod">
          <ac:chgData name="Will Nourse" userId="cf5c4e54-602e-4617-8d54-3e27f39b3c92" providerId="ADAL" clId="{F3273ABF-EB60-4ABD-967C-F187ECC007B3}" dt="2026-04-02T23:04:46.984" v="1178" actId="14861"/>
          <ac:cxnSpMkLst>
            <pc:docMk/>
            <pc:sldMk cId="1271948738" sldId="356"/>
            <ac:cxnSpMk id="4" creationId="{D2FD6691-2F32-935A-2A1D-DDA322B6460E}"/>
          </ac:cxnSpMkLst>
        </pc:cxnChg>
      </pc:sldChg>
      <pc:sldChg chg="addSp delSp modSp mod setBg">
        <pc:chgData name="Will Nourse" userId="cf5c4e54-602e-4617-8d54-3e27f39b3c92" providerId="ADAL" clId="{F3273ABF-EB60-4ABD-967C-F187ECC007B3}" dt="2026-04-27T16:06:19.504" v="1874"/>
        <pc:sldMkLst>
          <pc:docMk/>
          <pc:sldMk cId="1421726052" sldId="357"/>
        </pc:sldMkLst>
        <pc:spChg chg="mod">
          <ac:chgData name="Will Nourse" userId="cf5c4e54-602e-4617-8d54-3e27f39b3c92" providerId="ADAL" clId="{F3273ABF-EB60-4ABD-967C-F187ECC007B3}" dt="2026-04-02T23:05:59.412" v="1222" actId="14838"/>
          <ac:spMkLst>
            <pc:docMk/>
            <pc:sldMk cId="1421726052" sldId="357"/>
            <ac:spMk id="4" creationId="{733E81C7-902C-7684-FA5E-565EFEB31415}"/>
          </ac:spMkLst>
        </pc:spChg>
        <pc:spChg chg="mod">
          <ac:chgData name="Will Nourse" userId="cf5c4e54-602e-4617-8d54-3e27f39b3c92" providerId="ADAL" clId="{F3273ABF-EB60-4ABD-967C-F187ECC007B3}" dt="2026-04-02T23:05:59.412" v="1222" actId="14838"/>
          <ac:spMkLst>
            <pc:docMk/>
            <pc:sldMk cId="1421726052" sldId="357"/>
            <ac:spMk id="15" creationId="{E15D2F9A-16A0-08C4-72E3-4B948C2807FC}"/>
          </ac:spMkLst>
        </pc:spChg>
        <pc:picChg chg="del mod">
          <ac:chgData name="Will Nourse" userId="cf5c4e54-602e-4617-8d54-3e27f39b3c92" providerId="ADAL" clId="{F3273ABF-EB60-4ABD-967C-F187ECC007B3}" dt="2026-04-27T16:06:19.120" v="1873" actId="478"/>
          <ac:picMkLst>
            <pc:docMk/>
            <pc:sldMk cId="1421726052" sldId="357"/>
            <ac:picMk id="2" creationId="{DFDF6748-EB37-D26A-0C93-5BDFCC573CA0}"/>
          </ac:picMkLst>
        </pc:picChg>
        <pc:picChg chg="add mod">
          <ac:chgData name="Will Nourse" userId="cf5c4e54-602e-4617-8d54-3e27f39b3c92" providerId="ADAL" clId="{F3273ABF-EB60-4ABD-967C-F187ECC007B3}" dt="2026-04-27T16:06:19.504" v="1874"/>
          <ac:picMkLst>
            <pc:docMk/>
            <pc:sldMk cId="1421726052" sldId="357"/>
            <ac:picMk id="3" creationId="{50C0945C-F4E0-96D7-24B3-33A8F4D56C07}"/>
          </ac:picMkLst>
        </pc:picChg>
        <pc:picChg chg="mod">
          <ac:chgData name="Will Nourse" userId="cf5c4e54-602e-4617-8d54-3e27f39b3c92" providerId="ADAL" clId="{F3273ABF-EB60-4ABD-967C-F187ECC007B3}" dt="2026-04-02T23:05:54.218" v="1218" actId="14861"/>
          <ac:picMkLst>
            <pc:docMk/>
            <pc:sldMk cId="1421726052" sldId="357"/>
            <ac:picMk id="8" creationId="{11C6D529-E7EE-E6E0-EA03-8D9CBB07183E}"/>
          </ac:picMkLst>
        </pc:picChg>
        <pc:cxnChg chg="mod">
          <ac:chgData name="Will Nourse" userId="cf5c4e54-602e-4617-8d54-3e27f39b3c92" providerId="ADAL" clId="{F3273ABF-EB60-4ABD-967C-F187ECC007B3}" dt="2026-04-02T23:05:54.218" v="1218" actId="14861"/>
          <ac:cxnSpMkLst>
            <pc:docMk/>
            <pc:sldMk cId="1421726052" sldId="357"/>
            <ac:cxnSpMk id="7" creationId="{852BA498-7E95-FD43-8417-96E0C118EE07}"/>
          </ac:cxnSpMkLst>
        </pc:cxnChg>
      </pc:sldChg>
      <pc:sldChg chg="addSp delSp modSp mod setBg">
        <pc:chgData name="Will Nourse" userId="cf5c4e54-602e-4617-8d54-3e27f39b3c92" providerId="ADAL" clId="{F3273ABF-EB60-4ABD-967C-F187ECC007B3}" dt="2026-04-27T16:06:21.229" v="1876"/>
        <pc:sldMkLst>
          <pc:docMk/>
          <pc:sldMk cId="1133445033" sldId="358"/>
        </pc:sldMkLst>
        <pc:spChg chg="mod">
          <ac:chgData name="Will Nourse" userId="cf5c4e54-602e-4617-8d54-3e27f39b3c92" providerId="ADAL" clId="{F3273ABF-EB60-4ABD-967C-F187ECC007B3}" dt="2026-04-02T23:06:11.677" v="1230" actId="14838"/>
          <ac:spMkLst>
            <pc:docMk/>
            <pc:sldMk cId="1133445033" sldId="358"/>
            <ac:spMk id="4" creationId="{87FC1447-AE97-A9A4-E661-4257E71E65BF}"/>
          </ac:spMkLst>
        </pc:spChg>
        <pc:spChg chg="mod">
          <ac:chgData name="Will Nourse" userId="cf5c4e54-602e-4617-8d54-3e27f39b3c92" providerId="ADAL" clId="{F3273ABF-EB60-4ABD-967C-F187ECC007B3}" dt="2026-04-02T23:06:11.677" v="1230" actId="14838"/>
          <ac:spMkLst>
            <pc:docMk/>
            <pc:sldMk cId="1133445033" sldId="358"/>
            <ac:spMk id="15" creationId="{E15D2F9A-16A0-08C4-72E3-4B948C2807FC}"/>
          </ac:spMkLst>
        </pc:spChg>
        <pc:picChg chg="del mod">
          <ac:chgData name="Will Nourse" userId="cf5c4e54-602e-4617-8d54-3e27f39b3c92" providerId="ADAL" clId="{F3273ABF-EB60-4ABD-967C-F187ECC007B3}" dt="2026-04-27T16:06:21.050" v="1875" actId="478"/>
          <ac:picMkLst>
            <pc:docMk/>
            <pc:sldMk cId="1133445033" sldId="358"/>
            <ac:picMk id="2" creationId="{E940BC4A-A721-5CDA-E0C4-EACF0F0A04C0}"/>
          </ac:picMkLst>
        </pc:picChg>
        <pc:picChg chg="add mod">
          <ac:chgData name="Will Nourse" userId="cf5c4e54-602e-4617-8d54-3e27f39b3c92" providerId="ADAL" clId="{F3273ABF-EB60-4ABD-967C-F187ECC007B3}" dt="2026-04-27T16:06:21.229" v="1876"/>
          <ac:picMkLst>
            <pc:docMk/>
            <pc:sldMk cId="1133445033" sldId="358"/>
            <ac:picMk id="3" creationId="{703513AE-49B1-3FAC-6494-47388A8A3951}"/>
          </ac:picMkLst>
        </pc:picChg>
        <pc:picChg chg="mod">
          <ac:chgData name="Will Nourse" userId="cf5c4e54-602e-4617-8d54-3e27f39b3c92" providerId="ADAL" clId="{F3273ABF-EB60-4ABD-967C-F187ECC007B3}" dt="2026-04-02T23:06:06.329" v="1226" actId="14861"/>
          <ac:picMkLst>
            <pc:docMk/>
            <pc:sldMk cId="1133445033" sldId="358"/>
            <ac:picMk id="8" creationId="{11C6D529-E7EE-E6E0-EA03-8D9CBB07183E}"/>
          </ac:picMkLst>
        </pc:picChg>
        <pc:cxnChg chg="mod">
          <ac:chgData name="Will Nourse" userId="cf5c4e54-602e-4617-8d54-3e27f39b3c92" providerId="ADAL" clId="{F3273ABF-EB60-4ABD-967C-F187ECC007B3}" dt="2026-04-02T23:06:06.329" v="1226" actId="14861"/>
          <ac:cxnSpMkLst>
            <pc:docMk/>
            <pc:sldMk cId="1133445033" sldId="358"/>
            <ac:cxnSpMk id="7" creationId="{90BCAC86-D71A-92EA-41D4-61E2C801956B}"/>
          </ac:cxnSpMkLst>
        </pc:cxnChg>
      </pc:sldChg>
      <pc:sldChg chg="addSp delSp modSp mod setBg">
        <pc:chgData name="Will Nourse" userId="cf5c4e54-602e-4617-8d54-3e27f39b3c92" providerId="ADAL" clId="{F3273ABF-EB60-4ABD-967C-F187ECC007B3}" dt="2026-04-27T16:06:23.443" v="1878"/>
        <pc:sldMkLst>
          <pc:docMk/>
          <pc:sldMk cId="645088040" sldId="359"/>
        </pc:sldMkLst>
        <pc:spChg chg="mod">
          <ac:chgData name="Will Nourse" userId="cf5c4e54-602e-4617-8d54-3e27f39b3c92" providerId="ADAL" clId="{F3273ABF-EB60-4ABD-967C-F187ECC007B3}" dt="2026-04-02T23:06:23.110" v="1238" actId="14838"/>
          <ac:spMkLst>
            <pc:docMk/>
            <pc:sldMk cId="645088040" sldId="359"/>
            <ac:spMk id="4" creationId="{A8CA5FF0-467B-B533-15B5-0C2318BB6A33}"/>
          </ac:spMkLst>
        </pc:spChg>
        <pc:spChg chg="mod">
          <ac:chgData name="Will Nourse" userId="cf5c4e54-602e-4617-8d54-3e27f39b3c92" providerId="ADAL" clId="{F3273ABF-EB60-4ABD-967C-F187ECC007B3}" dt="2026-04-02T23:06:23.110" v="1238" actId="14838"/>
          <ac:spMkLst>
            <pc:docMk/>
            <pc:sldMk cId="645088040" sldId="359"/>
            <ac:spMk id="15" creationId="{E15D2F9A-16A0-08C4-72E3-4B948C2807FC}"/>
          </ac:spMkLst>
        </pc:spChg>
        <pc:picChg chg="del mod">
          <ac:chgData name="Will Nourse" userId="cf5c4e54-602e-4617-8d54-3e27f39b3c92" providerId="ADAL" clId="{F3273ABF-EB60-4ABD-967C-F187ECC007B3}" dt="2026-04-27T16:06:23.214" v="1877" actId="478"/>
          <ac:picMkLst>
            <pc:docMk/>
            <pc:sldMk cId="645088040" sldId="359"/>
            <ac:picMk id="2" creationId="{6C3F62F5-25DC-5EE2-73E9-0AB3B5F060EF}"/>
          </ac:picMkLst>
        </pc:picChg>
        <pc:picChg chg="add mod">
          <ac:chgData name="Will Nourse" userId="cf5c4e54-602e-4617-8d54-3e27f39b3c92" providerId="ADAL" clId="{F3273ABF-EB60-4ABD-967C-F187ECC007B3}" dt="2026-04-27T16:06:23.443" v="1878"/>
          <ac:picMkLst>
            <pc:docMk/>
            <pc:sldMk cId="645088040" sldId="359"/>
            <ac:picMk id="3" creationId="{687997A2-7352-F5CD-6857-D79386C9CEE6}"/>
          </ac:picMkLst>
        </pc:picChg>
        <pc:picChg chg="mod">
          <ac:chgData name="Will Nourse" userId="cf5c4e54-602e-4617-8d54-3e27f39b3c92" providerId="ADAL" clId="{F3273ABF-EB60-4ABD-967C-F187ECC007B3}" dt="2026-04-02T23:06:17.933" v="1234" actId="14861"/>
          <ac:picMkLst>
            <pc:docMk/>
            <pc:sldMk cId="645088040" sldId="359"/>
            <ac:picMk id="8" creationId="{11C6D529-E7EE-E6E0-EA03-8D9CBB07183E}"/>
          </ac:picMkLst>
        </pc:picChg>
        <pc:cxnChg chg="mod">
          <ac:chgData name="Will Nourse" userId="cf5c4e54-602e-4617-8d54-3e27f39b3c92" providerId="ADAL" clId="{F3273ABF-EB60-4ABD-967C-F187ECC007B3}" dt="2026-04-02T23:06:17.933" v="1234" actId="14861"/>
          <ac:cxnSpMkLst>
            <pc:docMk/>
            <pc:sldMk cId="645088040" sldId="359"/>
            <ac:cxnSpMk id="7" creationId="{AADB6B7B-CC5D-941B-FCC1-66A039B5D9F0}"/>
          </ac:cxnSpMkLst>
        </pc:cxnChg>
      </pc:sldChg>
      <pc:sldChg chg="addSp delSp modSp mod setBg">
        <pc:chgData name="Will Nourse" userId="cf5c4e54-602e-4617-8d54-3e27f39b3c92" providerId="ADAL" clId="{F3273ABF-EB60-4ABD-967C-F187ECC007B3}" dt="2026-04-27T16:06:25.430" v="1880"/>
        <pc:sldMkLst>
          <pc:docMk/>
          <pc:sldMk cId="2970621603" sldId="360"/>
        </pc:sldMkLst>
        <pc:spChg chg="mod">
          <ac:chgData name="Will Nourse" userId="cf5c4e54-602e-4617-8d54-3e27f39b3c92" providerId="ADAL" clId="{F3273ABF-EB60-4ABD-967C-F187ECC007B3}" dt="2026-04-02T23:06:42.927" v="1246" actId="14838"/>
          <ac:spMkLst>
            <pc:docMk/>
            <pc:sldMk cId="2970621603" sldId="360"/>
            <ac:spMk id="8" creationId="{7FF76B52-3F6B-99DB-0BDD-27E9CF8AE891}"/>
          </ac:spMkLst>
        </pc:spChg>
        <pc:spChg chg="mod">
          <ac:chgData name="Will Nourse" userId="cf5c4e54-602e-4617-8d54-3e27f39b3c92" providerId="ADAL" clId="{F3273ABF-EB60-4ABD-967C-F187ECC007B3}" dt="2026-04-02T23:06:42.927" v="1246" actId="14838"/>
          <ac:spMkLst>
            <pc:docMk/>
            <pc:sldMk cId="2970621603" sldId="360"/>
            <ac:spMk id="11" creationId="{379E8C21-5A30-DC82-E91A-E97B408BDFBA}"/>
          </ac:spMkLst>
        </pc:spChg>
        <pc:spChg chg="mod">
          <ac:chgData name="Will Nourse" userId="cf5c4e54-602e-4617-8d54-3e27f39b3c92" providerId="ADAL" clId="{F3273ABF-EB60-4ABD-967C-F187ECC007B3}" dt="2026-04-02T23:06:42.927" v="1246" actId="14838"/>
          <ac:spMkLst>
            <pc:docMk/>
            <pc:sldMk cId="2970621603" sldId="360"/>
            <ac:spMk id="15" creationId="{E15D2F9A-16A0-08C4-72E3-4B948C2807FC}"/>
          </ac:spMkLst>
        </pc:spChg>
        <pc:picChg chg="del mod">
          <ac:chgData name="Will Nourse" userId="cf5c4e54-602e-4617-8d54-3e27f39b3c92" providerId="ADAL" clId="{F3273ABF-EB60-4ABD-967C-F187ECC007B3}" dt="2026-04-27T16:06:25.066" v="1879" actId="478"/>
          <ac:picMkLst>
            <pc:docMk/>
            <pc:sldMk cId="2970621603" sldId="360"/>
            <ac:picMk id="2" creationId="{3D1BFA2E-2028-7163-D54B-C3DE53E44DA2}"/>
          </ac:picMkLst>
        </pc:picChg>
        <pc:picChg chg="add mod">
          <ac:chgData name="Will Nourse" userId="cf5c4e54-602e-4617-8d54-3e27f39b3c92" providerId="ADAL" clId="{F3273ABF-EB60-4ABD-967C-F187ECC007B3}" dt="2026-04-27T16:06:25.430" v="1880"/>
          <ac:picMkLst>
            <pc:docMk/>
            <pc:sldMk cId="2970621603" sldId="360"/>
            <ac:picMk id="3" creationId="{9AFC84E7-3A18-9ACB-7ABD-E55BE408D978}"/>
          </ac:picMkLst>
        </pc:picChg>
        <pc:picChg chg="mod">
          <ac:chgData name="Will Nourse" userId="cf5c4e54-602e-4617-8d54-3e27f39b3c92" providerId="ADAL" clId="{F3273ABF-EB60-4ABD-967C-F187ECC007B3}" dt="2026-04-02T23:06:34.087" v="1242" actId="14861"/>
          <ac:picMkLst>
            <pc:docMk/>
            <pc:sldMk cId="2970621603" sldId="360"/>
            <ac:picMk id="4" creationId="{10AD54D5-5FE9-4477-3EA0-E2B44D08F7C8}"/>
          </ac:picMkLst>
        </pc:picChg>
        <pc:picChg chg="mod">
          <ac:chgData name="Will Nourse" userId="cf5c4e54-602e-4617-8d54-3e27f39b3c92" providerId="ADAL" clId="{F3273ABF-EB60-4ABD-967C-F187ECC007B3}" dt="2026-04-02T23:06:34.087" v="1242" actId="14861"/>
          <ac:picMkLst>
            <pc:docMk/>
            <pc:sldMk cId="2970621603" sldId="360"/>
            <ac:picMk id="7" creationId="{19756A0E-A7FA-69AB-55A6-C6BB6DA1BC06}"/>
          </ac:picMkLst>
        </pc:picChg>
        <pc:picChg chg="mod">
          <ac:chgData name="Will Nourse" userId="cf5c4e54-602e-4617-8d54-3e27f39b3c92" providerId="ADAL" clId="{F3273ABF-EB60-4ABD-967C-F187ECC007B3}" dt="2026-04-02T23:06:34.087" v="1242" actId="14861"/>
          <ac:picMkLst>
            <pc:docMk/>
            <pc:sldMk cId="2970621603" sldId="360"/>
            <ac:picMk id="9" creationId="{5ACD736C-31A4-796D-9B1A-74C6DC4D1F4A}"/>
          </ac:picMkLst>
        </pc:picChg>
        <pc:picChg chg="mod">
          <ac:chgData name="Will Nourse" userId="cf5c4e54-602e-4617-8d54-3e27f39b3c92" providerId="ADAL" clId="{F3273ABF-EB60-4ABD-967C-F187ECC007B3}" dt="2026-04-02T23:06:34.087" v="1242" actId="14861"/>
          <ac:picMkLst>
            <pc:docMk/>
            <pc:sldMk cId="2970621603" sldId="360"/>
            <ac:picMk id="10" creationId="{800C96D7-47B7-0FCD-CBCA-BB42B58167CF}"/>
          </ac:picMkLst>
        </pc:picChg>
        <pc:picChg chg="mod">
          <ac:chgData name="Will Nourse" userId="cf5c4e54-602e-4617-8d54-3e27f39b3c92" providerId="ADAL" clId="{F3273ABF-EB60-4ABD-967C-F187ECC007B3}" dt="2026-04-02T23:06:34.087" v="1242" actId="14861"/>
          <ac:picMkLst>
            <pc:docMk/>
            <pc:sldMk cId="2970621603" sldId="360"/>
            <ac:picMk id="12" creationId="{5F368CFB-9206-022B-4451-C8356BC0062C}"/>
          </ac:picMkLst>
        </pc:picChg>
        <pc:picChg chg="mod">
          <ac:chgData name="Will Nourse" userId="cf5c4e54-602e-4617-8d54-3e27f39b3c92" providerId="ADAL" clId="{F3273ABF-EB60-4ABD-967C-F187ECC007B3}" dt="2026-04-02T23:06:34.087" v="1242" actId="14861"/>
          <ac:picMkLst>
            <pc:docMk/>
            <pc:sldMk cId="2970621603" sldId="360"/>
            <ac:picMk id="13" creationId="{B0A56CF6-FF75-9296-4247-0906FA1963C4}"/>
          </ac:picMkLst>
        </pc:picChg>
      </pc:sldChg>
      <pc:sldChg chg="addSp delSp modSp mod setBg">
        <pc:chgData name="Will Nourse" userId="cf5c4e54-602e-4617-8d54-3e27f39b3c92" providerId="ADAL" clId="{F3273ABF-EB60-4ABD-967C-F187ECC007B3}" dt="2026-04-27T16:06:27.528" v="1882"/>
        <pc:sldMkLst>
          <pc:docMk/>
          <pc:sldMk cId="2296822052" sldId="361"/>
        </pc:sldMkLst>
        <pc:spChg chg="mod">
          <ac:chgData name="Will Nourse" userId="cf5c4e54-602e-4617-8d54-3e27f39b3c92" providerId="ADAL" clId="{F3273ABF-EB60-4ABD-967C-F187ECC007B3}" dt="2026-04-02T23:07:00.539" v="1254" actId="14838"/>
          <ac:spMkLst>
            <pc:docMk/>
            <pc:sldMk cId="2296822052" sldId="361"/>
            <ac:spMk id="4" creationId="{792002D5-3AA4-0299-0C4D-B2C401A7215F}"/>
          </ac:spMkLst>
        </pc:spChg>
        <pc:spChg chg="mod">
          <ac:chgData name="Will Nourse" userId="cf5c4e54-602e-4617-8d54-3e27f39b3c92" providerId="ADAL" clId="{F3273ABF-EB60-4ABD-967C-F187ECC007B3}" dt="2026-04-02T23:07:00.539" v="1254" actId="14838"/>
          <ac:spMkLst>
            <pc:docMk/>
            <pc:sldMk cId="2296822052" sldId="361"/>
            <ac:spMk id="15" creationId="{E15D2F9A-16A0-08C4-72E3-4B948C2807FC}"/>
          </ac:spMkLst>
        </pc:spChg>
        <pc:picChg chg="del mod">
          <ac:chgData name="Will Nourse" userId="cf5c4e54-602e-4617-8d54-3e27f39b3c92" providerId="ADAL" clId="{F3273ABF-EB60-4ABD-967C-F187ECC007B3}" dt="2026-04-27T16:06:27.203" v="1881" actId="478"/>
          <ac:picMkLst>
            <pc:docMk/>
            <pc:sldMk cId="2296822052" sldId="361"/>
            <ac:picMk id="2" creationId="{5FD78D34-6B11-61C9-B30F-05C508F0428A}"/>
          </ac:picMkLst>
        </pc:picChg>
        <pc:picChg chg="add mod">
          <ac:chgData name="Will Nourse" userId="cf5c4e54-602e-4617-8d54-3e27f39b3c92" providerId="ADAL" clId="{F3273ABF-EB60-4ABD-967C-F187ECC007B3}" dt="2026-04-27T16:06:27.528" v="1882"/>
          <ac:picMkLst>
            <pc:docMk/>
            <pc:sldMk cId="2296822052" sldId="361"/>
            <ac:picMk id="3" creationId="{811D0C99-3504-0668-851F-73F6CF1BE95E}"/>
          </ac:picMkLst>
        </pc:picChg>
        <pc:picChg chg="mod">
          <ac:chgData name="Will Nourse" userId="cf5c4e54-602e-4617-8d54-3e27f39b3c92" providerId="ADAL" clId="{F3273ABF-EB60-4ABD-967C-F187ECC007B3}" dt="2026-04-02T23:06:55.527" v="1250" actId="14861"/>
          <ac:picMkLst>
            <pc:docMk/>
            <pc:sldMk cId="2296822052" sldId="361"/>
            <ac:picMk id="8" creationId="{8B24EA64-8081-658D-A84C-AB1CAA745A12}"/>
          </ac:picMkLst>
        </pc:picChg>
        <pc:cxnChg chg="mod">
          <ac:chgData name="Will Nourse" userId="cf5c4e54-602e-4617-8d54-3e27f39b3c92" providerId="ADAL" clId="{F3273ABF-EB60-4ABD-967C-F187ECC007B3}" dt="2026-04-02T23:06:55.527" v="1250" actId="14861"/>
          <ac:cxnSpMkLst>
            <pc:docMk/>
            <pc:sldMk cId="2296822052" sldId="361"/>
            <ac:cxnSpMk id="7" creationId="{857D0ABA-A4D2-89B3-A8D7-6CD2883AADBE}"/>
          </ac:cxnSpMkLst>
        </pc:cxnChg>
      </pc:sldChg>
      <pc:sldChg chg="addSp delSp modSp mod setBg">
        <pc:chgData name="Will Nourse" userId="cf5c4e54-602e-4617-8d54-3e27f39b3c92" providerId="ADAL" clId="{F3273ABF-EB60-4ABD-967C-F187ECC007B3}" dt="2026-04-27T16:06:29.541" v="1884"/>
        <pc:sldMkLst>
          <pc:docMk/>
          <pc:sldMk cId="3151507854" sldId="362"/>
        </pc:sldMkLst>
        <pc:spChg chg="mod">
          <ac:chgData name="Will Nourse" userId="cf5c4e54-602e-4617-8d54-3e27f39b3c92" providerId="ADAL" clId="{F3273ABF-EB60-4ABD-967C-F187ECC007B3}" dt="2026-04-02T23:07:12.776" v="1262" actId="14838"/>
          <ac:spMkLst>
            <pc:docMk/>
            <pc:sldMk cId="3151507854" sldId="362"/>
            <ac:spMk id="4" creationId="{CC7DBAFD-627D-D487-AEB1-5367C3049516}"/>
          </ac:spMkLst>
        </pc:spChg>
        <pc:spChg chg="mod">
          <ac:chgData name="Will Nourse" userId="cf5c4e54-602e-4617-8d54-3e27f39b3c92" providerId="ADAL" clId="{F3273ABF-EB60-4ABD-967C-F187ECC007B3}" dt="2026-04-02T23:07:12.776" v="1262" actId="14838"/>
          <ac:spMkLst>
            <pc:docMk/>
            <pc:sldMk cId="3151507854" sldId="362"/>
            <ac:spMk id="15" creationId="{E15D2F9A-16A0-08C4-72E3-4B948C2807FC}"/>
          </ac:spMkLst>
        </pc:spChg>
        <pc:picChg chg="del mod">
          <ac:chgData name="Will Nourse" userId="cf5c4e54-602e-4617-8d54-3e27f39b3c92" providerId="ADAL" clId="{F3273ABF-EB60-4ABD-967C-F187ECC007B3}" dt="2026-04-27T16:06:29.196" v="1883" actId="478"/>
          <ac:picMkLst>
            <pc:docMk/>
            <pc:sldMk cId="3151507854" sldId="362"/>
            <ac:picMk id="2" creationId="{1D415817-5DA7-E27E-C01D-8C07205C2474}"/>
          </ac:picMkLst>
        </pc:picChg>
        <pc:picChg chg="add mod">
          <ac:chgData name="Will Nourse" userId="cf5c4e54-602e-4617-8d54-3e27f39b3c92" providerId="ADAL" clId="{F3273ABF-EB60-4ABD-967C-F187ECC007B3}" dt="2026-04-27T16:06:29.541" v="1884"/>
          <ac:picMkLst>
            <pc:docMk/>
            <pc:sldMk cId="3151507854" sldId="362"/>
            <ac:picMk id="3" creationId="{D91A0099-C9BF-8CDB-AF4C-0F60E8584D7A}"/>
          </ac:picMkLst>
        </pc:picChg>
        <pc:picChg chg="mod">
          <ac:chgData name="Will Nourse" userId="cf5c4e54-602e-4617-8d54-3e27f39b3c92" providerId="ADAL" clId="{F3273ABF-EB60-4ABD-967C-F187ECC007B3}" dt="2026-04-02T23:07:07.716" v="1258" actId="14861"/>
          <ac:picMkLst>
            <pc:docMk/>
            <pc:sldMk cId="3151507854" sldId="362"/>
            <ac:picMk id="8" creationId="{8B24EA64-8081-658D-A84C-AB1CAA745A12}"/>
          </ac:picMkLst>
        </pc:picChg>
        <pc:cxnChg chg="mod">
          <ac:chgData name="Will Nourse" userId="cf5c4e54-602e-4617-8d54-3e27f39b3c92" providerId="ADAL" clId="{F3273ABF-EB60-4ABD-967C-F187ECC007B3}" dt="2026-04-02T23:07:07.716" v="1258" actId="14861"/>
          <ac:cxnSpMkLst>
            <pc:docMk/>
            <pc:sldMk cId="3151507854" sldId="362"/>
            <ac:cxnSpMk id="7" creationId="{C5113E8F-F9B2-6C32-09FF-426B71226681}"/>
          </ac:cxnSpMkLst>
        </pc:cxnChg>
      </pc:sldChg>
      <pc:sldChg chg="addSp delSp modSp mod setBg">
        <pc:chgData name="Will Nourse" userId="cf5c4e54-602e-4617-8d54-3e27f39b3c92" providerId="ADAL" clId="{F3273ABF-EB60-4ABD-967C-F187ECC007B3}" dt="2026-04-27T16:06:31.285" v="1886"/>
        <pc:sldMkLst>
          <pc:docMk/>
          <pc:sldMk cId="1467808902" sldId="363"/>
        </pc:sldMkLst>
        <pc:spChg chg="mod">
          <ac:chgData name="Will Nourse" userId="cf5c4e54-602e-4617-8d54-3e27f39b3c92" providerId="ADAL" clId="{F3273ABF-EB60-4ABD-967C-F187ECC007B3}" dt="2026-04-02T23:07:26.139" v="1270" actId="14838"/>
          <ac:spMkLst>
            <pc:docMk/>
            <pc:sldMk cId="1467808902" sldId="363"/>
            <ac:spMk id="7" creationId="{C32F3116-12E8-84ED-E838-9D283EA9007B}"/>
          </ac:spMkLst>
        </pc:spChg>
        <pc:spChg chg="mod">
          <ac:chgData name="Will Nourse" userId="cf5c4e54-602e-4617-8d54-3e27f39b3c92" providerId="ADAL" clId="{F3273ABF-EB60-4ABD-967C-F187ECC007B3}" dt="2026-04-02T23:07:26.139" v="1270" actId="14838"/>
          <ac:spMkLst>
            <pc:docMk/>
            <pc:sldMk cId="1467808902" sldId="363"/>
            <ac:spMk id="15" creationId="{E15D2F9A-16A0-08C4-72E3-4B948C2807FC}"/>
          </ac:spMkLst>
        </pc:spChg>
        <pc:picChg chg="del mod">
          <ac:chgData name="Will Nourse" userId="cf5c4e54-602e-4617-8d54-3e27f39b3c92" providerId="ADAL" clId="{F3273ABF-EB60-4ABD-967C-F187ECC007B3}" dt="2026-04-27T16:06:31.044" v="1885" actId="478"/>
          <ac:picMkLst>
            <pc:docMk/>
            <pc:sldMk cId="1467808902" sldId="363"/>
            <ac:picMk id="2" creationId="{82ECC551-60A2-8966-DC6A-213C61D405FD}"/>
          </ac:picMkLst>
        </pc:picChg>
        <pc:picChg chg="add mod">
          <ac:chgData name="Will Nourse" userId="cf5c4e54-602e-4617-8d54-3e27f39b3c92" providerId="ADAL" clId="{F3273ABF-EB60-4ABD-967C-F187ECC007B3}" dt="2026-04-27T16:06:31.285" v="1886"/>
          <ac:picMkLst>
            <pc:docMk/>
            <pc:sldMk cId="1467808902" sldId="363"/>
            <ac:picMk id="3" creationId="{AF1EF412-FCA8-4642-361F-9425AC83CA0D}"/>
          </ac:picMkLst>
        </pc:picChg>
        <pc:picChg chg="mod">
          <ac:chgData name="Will Nourse" userId="cf5c4e54-602e-4617-8d54-3e27f39b3c92" providerId="ADAL" clId="{F3273ABF-EB60-4ABD-967C-F187ECC007B3}" dt="2026-04-02T23:07:20.989" v="1266" actId="14861"/>
          <ac:picMkLst>
            <pc:docMk/>
            <pc:sldMk cId="1467808902" sldId="363"/>
            <ac:picMk id="4" creationId="{1C2520E7-28E2-61B5-B556-04CEF7488F2E}"/>
          </ac:picMkLst>
        </pc:picChg>
        <pc:cxnChg chg="mod">
          <ac:chgData name="Will Nourse" userId="cf5c4e54-602e-4617-8d54-3e27f39b3c92" providerId="ADAL" clId="{F3273ABF-EB60-4ABD-967C-F187ECC007B3}" dt="2026-04-02T23:07:20.989" v="1266" actId="14861"/>
          <ac:cxnSpMkLst>
            <pc:docMk/>
            <pc:sldMk cId="1467808902" sldId="363"/>
            <ac:cxnSpMk id="8" creationId="{F4F4C222-7029-49DA-8A44-E0F0A7B00205}"/>
          </ac:cxnSpMkLst>
        </pc:cxnChg>
      </pc:sldChg>
      <pc:sldChg chg="addSp delSp modSp mod setBg">
        <pc:chgData name="Will Nourse" userId="cf5c4e54-602e-4617-8d54-3e27f39b3c92" providerId="ADAL" clId="{F3273ABF-EB60-4ABD-967C-F187ECC007B3}" dt="2026-04-27T16:06:33.472" v="1888"/>
        <pc:sldMkLst>
          <pc:docMk/>
          <pc:sldMk cId="808651301" sldId="364"/>
        </pc:sldMkLst>
        <pc:spChg chg="mod">
          <ac:chgData name="Will Nourse" userId="cf5c4e54-602e-4617-8d54-3e27f39b3c92" providerId="ADAL" clId="{F3273ABF-EB60-4ABD-967C-F187ECC007B3}" dt="2026-04-02T23:07:39.820" v="1278" actId="14838"/>
          <ac:spMkLst>
            <pc:docMk/>
            <pc:sldMk cId="808651301" sldId="364"/>
            <ac:spMk id="4" creationId="{AED92318-22CB-8C0D-B16E-45C370FA4D96}"/>
          </ac:spMkLst>
        </pc:spChg>
        <pc:spChg chg="mod">
          <ac:chgData name="Will Nourse" userId="cf5c4e54-602e-4617-8d54-3e27f39b3c92" providerId="ADAL" clId="{F3273ABF-EB60-4ABD-967C-F187ECC007B3}" dt="2026-04-02T23:07:39.820" v="1278" actId="14838"/>
          <ac:spMkLst>
            <pc:docMk/>
            <pc:sldMk cId="808651301" sldId="364"/>
            <ac:spMk id="15" creationId="{E15D2F9A-16A0-08C4-72E3-4B948C2807FC}"/>
          </ac:spMkLst>
        </pc:spChg>
        <pc:picChg chg="del mod">
          <ac:chgData name="Will Nourse" userId="cf5c4e54-602e-4617-8d54-3e27f39b3c92" providerId="ADAL" clId="{F3273ABF-EB60-4ABD-967C-F187ECC007B3}" dt="2026-04-27T16:06:33.115" v="1887" actId="478"/>
          <ac:picMkLst>
            <pc:docMk/>
            <pc:sldMk cId="808651301" sldId="364"/>
            <ac:picMk id="2" creationId="{3AEA2335-84E4-8CB1-98B0-4AE514F45D7E}"/>
          </ac:picMkLst>
        </pc:picChg>
        <pc:picChg chg="add mod">
          <ac:chgData name="Will Nourse" userId="cf5c4e54-602e-4617-8d54-3e27f39b3c92" providerId="ADAL" clId="{F3273ABF-EB60-4ABD-967C-F187ECC007B3}" dt="2026-04-27T16:06:33.472" v="1888"/>
          <ac:picMkLst>
            <pc:docMk/>
            <pc:sldMk cId="808651301" sldId="364"/>
            <ac:picMk id="3" creationId="{883B8F15-B907-AEE7-6DCD-F2A03FD29337}"/>
          </ac:picMkLst>
        </pc:picChg>
        <pc:picChg chg="mod">
          <ac:chgData name="Will Nourse" userId="cf5c4e54-602e-4617-8d54-3e27f39b3c92" providerId="ADAL" clId="{F3273ABF-EB60-4ABD-967C-F187ECC007B3}" dt="2026-04-02T23:07:34.602" v="1274" actId="14861"/>
          <ac:picMkLst>
            <pc:docMk/>
            <pc:sldMk cId="808651301" sldId="364"/>
            <ac:picMk id="7" creationId="{FECC97CB-D7DF-DBEE-A36B-2F41EEE8CCD6}"/>
          </ac:picMkLst>
        </pc:picChg>
        <pc:cxnChg chg="mod">
          <ac:chgData name="Will Nourse" userId="cf5c4e54-602e-4617-8d54-3e27f39b3c92" providerId="ADAL" clId="{F3273ABF-EB60-4ABD-967C-F187ECC007B3}" dt="2026-04-02T23:07:34.602" v="1274" actId="14861"/>
          <ac:cxnSpMkLst>
            <pc:docMk/>
            <pc:sldMk cId="808651301" sldId="364"/>
            <ac:cxnSpMk id="8" creationId="{8E497A6D-6756-3400-58AA-4DD3CA9E068B}"/>
          </ac:cxnSpMkLst>
        </pc:cxnChg>
      </pc:sldChg>
      <pc:sldChg chg="addSp delSp modSp mod setBg">
        <pc:chgData name="Will Nourse" userId="cf5c4e54-602e-4617-8d54-3e27f39b3c92" providerId="ADAL" clId="{F3273ABF-EB60-4ABD-967C-F187ECC007B3}" dt="2026-04-27T16:06:38.376" v="1892"/>
        <pc:sldMkLst>
          <pc:docMk/>
          <pc:sldMk cId="1049588851" sldId="365"/>
        </pc:sldMkLst>
        <pc:spChg chg="mod">
          <ac:chgData name="Will Nourse" userId="cf5c4e54-602e-4617-8d54-3e27f39b3c92" providerId="ADAL" clId="{F3273ABF-EB60-4ABD-967C-F187ECC007B3}" dt="2026-04-02T23:08:05.912" v="1294" actId="14838"/>
          <ac:spMkLst>
            <pc:docMk/>
            <pc:sldMk cId="1049588851" sldId="365"/>
            <ac:spMk id="4" creationId="{3F346ADE-D6A6-BB78-8224-D0FFB0AA96F4}"/>
          </ac:spMkLst>
        </pc:spChg>
        <pc:spChg chg="mod">
          <ac:chgData name="Will Nourse" userId="cf5c4e54-602e-4617-8d54-3e27f39b3c92" providerId="ADAL" clId="{F3273ABF-EB60-4ABD-967C-F187ECC007B3}" dt="2026-04-02T23:08:05.912" v="1294" actId="14838"/>
          <ac:spMkLst>
            <pc:docMk/>
            <pc:sldMk cId="1049588851" sldId="365"/>
            <ac:spMk id="15" creationId="{E15D2F9A-16A0-08C4-72E3-4B948C2807FC}"/>
          </ac:spMkLst>
        </pc:spChg>
        <pc:picChg chg="del mod">
          <ac:chgData name="Will Nourse" userId="cf5c4e54-602e-4617-8d54-3e27f39b3c92" providerId="ADAL" clId="{F3273ABF-EB60-4ABD-967C-F187ECC007B3}" dt="2026-04-27T16:06:37.790" v="1891" actId="478"/>
          <ac:picMkLst>
            <pc:docMk/>
            <pc:sldMk cId="1049588851" sldId="365"/>
            <ac:picMk id="2" creationId="{4FFF868E-6D21-6669-7F5F-0B9FE1D50050}"/>
          </ac:picMkLst>
        </pc:picChg>
        <pc:picChg chg="add mod">
          <ac:chgData name="Will Nourse" userId="cf5c4e54-602e-4617-8d54-3e27f39b3c92" providerId="ADAL" clId="{F3273ABF-EB60-4ABD-967C-F187ECC007B3}" dt="2026-04-27T16:06:38.376" v="1892"/>
          <ac:picMkLst>
            <pc:docMk/>
            <pc:sldMk cId="1049588851" sldId="365"/>
            <ac:picMk id="3" creationId="{920C3ABC-8F0C-0A76-0C75-2ABEB1A61249}"/>
          </ac:picMkLst>
        </pc:picChg>
        <pc:cxnChg chg="mod">
          <ac:chgData name="Will Nourse" userId="cf5c4e54-602e-4617-8d54-3e27f39b3c92" providerId="ADAL" clId="{F3273ABF-EB60-4ABD-967C-F187ECC007B3}" dt="2026-04-02T23:08:00.261" v="1290" actId="14861"/>
          <ac:cxnSpMkLst>
            <pc:docMk/>
            <pc:sldMk cId="1049588851" sldId="365"/>
            <ac:cxnSpMk id="7" creationId="{B8C82FC9-377C-3404-CA8D-0E239D0C92EB}"/>
          </ac:cxnSpMkLst>
        </pc:cxnChg>
      </pc:sldChg>
      <pc:sldChg chg="addSp delSp modSp mod setBg">
        <pc:chgData name="Will Nourse" userId="cf5c4e54-602e-4617-8d54-3e27f39b3c92" providerId="ADAL" clId="{F3273ABF-EB60-4ABD-967C-F187ECC007B3}" dt="2026-04-27T16:06:48.902" v="1898"/>
        <pc:sldMkLst>
          <pc:docMk/>
          <pc:sldMk cId="3670737807" sldId="366"/>
        </pc:sldMkLst>
        <pc:spChg chg="mod">
          <ac:chgData name="Will Nourse" userId="cf5c4e54-602e-4617-8d54-3e27f39b3c92" providerId="ADAL" clId="{F3273ABF-EB60-4ABD-967C-F187ECC007B3}" dt="2026-04-02T23:08:47.308" v="1320" actId="14838"/>
          <ac:spMkLst>
            <pc:docMk/>
            <pc:sldMk cId="3670737807" sldId="366"/>
            <ac:spMk id="3" creationId="{C7E4DB75-8A39-9FCC-BD16-DC81D24EA9D8}"/>
          </ac:spMkLst>
        </pc:spChg>
        <pc:spChg chg="mod">
          <ac:chgData name="Will Nourse" userId="cf5c4e54-602e-4617-8d54-3e27f39b3c92" providerId="ADAL" clId="{F3273ABF-EB60-4ABD-967C-F187ECC007B3}" dt="2026-04-02T23:08:47.308" v="1320" actId="14838"/>
          <ac:spMkLst>
            <pc:docMk/>
            <pc:sldMk cId="3670737807" sldId="366"/>
            <ac:spMk id="15" creationId="{E15D2F9A-16A0-08C4-72E3-4B948C2807FC}"/>
          </ac:spMkLst>
        </pc:spChg>
        <pc:picChg chg="del mod">
          <ac:chgData name="Will Nourse" userId="cf5c4e54-602e-4617-8d54-3e27f39b3c92" providerId="ADAL" clId="{F3273ABF-EB60-4ABD-967C-F187ECC007B3}" dt="2026-04-27T16:06:48.650" v="1897" actId="478"/>
          <ac:picMkLst>
            <pc:docMk/>
            <pc:sldMk cId="3670737807" sldId="366"/>
            <ac:picMk id="2" creationId="{20F7CF29-554D-94E7-92BA-0D9B9DFF838B}"/>
          </ac:picMkLst>
        </pc:picChg>
        <pc:picChg chg="mod">
          <ac:chgData name="Will Nourse" userId="cf5c4e54-602e-4617-8d54-3e27f39b3c92" providerId="ADAL" clId="{F3273ABF-EB60-4ABD-967C-F187ECC007B3}" dt="2026-04-02T23:08:40.880" v="1314" actId="14861"/>
          <ac:picMkLst>
            <pc:docMk/>
            <pc:sldMk cId="3670737807" sldId="366"/>
            <ac:picMk id="4" creationId="{D369AE75-D331-ECC5-5FB2-1E0E88CEF4D6}"/>
          </ac:picMkLst>
        </pc:picChg>
        <pc:picChg chg="add mod">
          <ac:chgData name="Will Nourse" userId="cf5c4e54-602e-4617-8d54-3e27f39b3c92" providerId="ADAL" clId="{F3273ABF-EB60-4ABD-967C-F187ECC007B3}" dt="2026-04-27T16:06:48.902" v="1898"/>
          <ac:picMkLst>
            <pc:docMk/>
            <pc:sldMk cId="3670737807" sldId="366"/>
            <ac:picMk id="5" creationId="{28338E11-B1D5-282A-8228-A5F940767486}"/>
          </ac:picMkLst>
        </pc:picChg>
        <pc:picChg chg="mod">
          <ac:chgData name="Will Nourse" userId="cf5c4e54-602e-4617-8d54-3e27f39b3c92" providerId="ADAL" clId="{F3273ABF-EB60-4ABD-967C-F187ECC007B3}" dt="2026-04-02T23:08:40.880" v="1314" actId="14861"/>
          <ac:picMkLst>
            <pc:docMk/>
            <pc:sldMk cId="3670737807" sldId="366"/>
            <ac:picMk id="9" creationId="{CCD7EEDE-1188-7349-59BB-81C249D8F85B}"/>
          </ac:picMkLst>
        </pc:picChg>
        <pc:picChg chg="mod">
          <ac:chgData name="Will Nourse" userId="cf5c4e54-602e-4617-8d54-3e27f39b3c92" providerId="ADAL" clId="{F3273ABF-EB60-4ABD-967C-F187ECC007B3}" dt="2026-04-02T23:08:40.880" v="1314" actId="14861"/>
          <ac:picMkLst>
            <pc:docMk/>
            <pc:sldMk cId="3670737807" sldId="366"/>
            <ac:picMk id="11" creationId="{87C88AAC-C379-8061-F161-46726DA4C231}"/>
          </ac:picMkLst>
        </pc:picChg>
        <pc:cxnChg chg="mod">
          <ac:chgData name="Will Nourse" userId="cf5c4e54-602e-4617-8d54-3e27f39b3c92" providerId="ADAL" clId="{F3273ABF-EB60-4ABD-967C-F187ECC007B3}" dt="2026-04-02T23:08:40.880" v="1314" actId="14861"/>
          <ac:cxnSpMkLst>
            <pc:docMk/>
            <pc:sldMk cId="3670737807" sldId="366"/>
            <ac:cxnSpMk id="8" creationId="{19908DFE-8220-4A91-0CEA-A7009407A3D5}"/>
          </ac:cxnSpMkLst>
        </pc:cxnChg>
      </pc:sldChg>
      <pc:sldChg chg="addSp delSp modSp mod setBg">
        <pc:chgData name="Will Nourse" userId="cf5c4e54-602e-4617-8d54-3e27f39b3c92" providerId="ADAL" clId="{F3273ABF-EB60-4ABD-967C-F187ECC007B3}" dt="2026-04-27T16:06:54.667" v="1900"/>
        <pc:sldMkLst>
          <pc:docMk/>
          <pc:sldMk cId="3218978126" sldId="367"/>
        </pc:sldMkLst>
        <pc:spChg chg="mod">
          <ac:chgData name="Will Nourse" userId="cf5c4e54-602e-4617-8d54-3e27f39b3c92" providerId="ADAL" clId="{F3273ABF-EB60-4ABD-967C-F187ECC007B3}" dt="2026-04-02T23:09:00.662" v="1328" actId="14838"/>
          <ac:spMkLst>
            <pc:docMk/>
            <pc:sldMk cId="3218978126" sldId="367"/>
            <ac:spMk id="4" creationId="{5287177F-B270-19E8-5A22-C4ABFBB9F537}"/>
          </ac:spMkLst>
        </pc:spChg>
        <pc:spChg chg="mod">
          <ac:chgData name="Will Nourse" userId="cf5c4e54-602e-4617-8d54-3e27f39b3c92" providerId="ADAL" clId="{F3273ABF-EB60-4ABD-967C-F187ECC007B3}" dt="2026-04-02T23:09:00.662" v="1328" actId="14838"/>
          <ac:spMkLst>
            <pc:docMk/>
            <pc:sldMk cId="3218978126" sldId="367"/>
            <ac:spMk id="15" creationId="{E15D2F9A-16A0-08C4-72E3-4B948C2807FC}"/>
          </ac:spMkLst>
        </pc:spChg>
        <pc:picChg chg="add mod">
          <ac:chgData name="Will Nourse" userId="cf5c4e54-602e-4617-8d54-3e27f39b3c92" providerId="ADAL" clId="{F3273ABF-EB60-4ABD-967C-F187ECC007B3}" dt="2026-04-27T16:06:54.667" v="1900"/>
          <ac:picMkLst>
            <pc:docMk/>
            <pc:sldMk cId="3218978126" sldId="367"/>
            <ac:picMk id="2" creationId="{D8EBBABF-18C6-18A6-0BA6-A8D3BDA6E23D}"/>
          </ac:picMkLst>
        </pc:picChg>
        <pc:picChg chg="del mod">
          <ac:chgData name="Will Nourse" userId="cf5c4e54-602e-4617-8d54-3e27f39b3c92" providerId="ADAL" clId="{F3273ABF-EB60-4ABD-967C-F187ECC007B3}" dt="2026-04-27T16:06:54.482" v="1899" actId="478"/>
          <ac:picMkLst>
            <pc:docMk/>
            <pc:sldMk cId="3218978126" sldId="367"/>
            <ac:picMk id="3" creationId="{92ADBC16-9B7B-5C10-CBE6-55B26EAF6287}"/>
          </ac:picMkLst>
        </pc:picChg>
        <pc:cxnChg chg="mod">
          <ac:chgData name="Will Nourse" userId="cf5c4e54-602e-4617-8d54-3e27f39b3c92" providerId="ADAL" clId="{F3273ABF-EB60-4ABD-967C-F187ECC007B3}" dt="2026-04-02T23:08:54.871" v="1324" actId="14861"/>
          <ac:cxnSpMkLst>
            <pc:docMk/>
            <pc:sldMk cId="3218978126" sldId="367"/>
            <ac:cxnSpMk id="7" creationId="{0B1459D2-0FFB-3F0D-2D56-F0C76B0B5745}"/>
          </ac:cxnSpMkLst>
        </pc:cxnChg>
      </pc:sldChg>
      <pc:sldChg chg="addSp delSp modSp mod setBg">
        <pc:chgData name="Will Nourse" userId="cf5c4e54-602e-4617-8d54-3e27f39b3c92" providerId="ADAL" clId="{F3273ABF-EB60-4ABD-967C-F187ECC007B3}" dt="2026-04-27T16:06:57.140" v="1902"/>
        <pc:sldMkLst>
          <pc:docMk/>
          <pc:sldMk cId="304019060" sldId="368"/>
        </pc:sldMkLst>
        <pc:spChg chg="mod">
          <ac:chgData name="Will Nourse" userId="cf5c4e54-602e-4617-8d54-3e27f39b3c92" providerId="ADAL" clId="{F3273ABF-EB60-4ABD-967C-F187ECC007B3}" dt="2026-04-02T23:09:14.536" v="1336" actId="14838"/>
          <ac:spMkLst>
            <pc:docMk/>
            <pc:sldMk cId="304019060" sldId="368"/>
            <ac:spMk id="7" creationId="{C908506B-1495-2164-948E-BC9B8D61CC49}"/>
          </ac:spMkLst>
        </pc:spChg>
        <pc:spChg chg="mod">
          <ac:chgData name="Will Nourse" userId="cf5c4e54-602e-4617-8d54-3e27f39b3c92" providerId="ADAL" clId="{F3273ABF-EB60-4ABD-967C-F187ECC007B3}" dt="2026-04-02T23:09:14.536" v="1336" actId="14838"/>
          <ac:spMkLst>
            <pc:docMk/>
            <pc:sldMk cId="304019060" sldId="368"/>
            <ac:spMk id="15" creationId="{E15D2F9A-16A0-08C4-72E3-4B948C2807FC}"/>
          </ac:spMkLst>
        </pc:spChg>
        <pc:picChg chg="add mod">
          <ac:chgData name="Will Nourse" userId="cf5c4e54-602e-4617-8d54-3e27f39b3c92" providerId="ADAL" clId="{F3273ABF-EB60-4ABD-967C-F187ECC007B3}" dt="2026-04-27T16:06:57.140" v="1902"/>
          <ac:picMkLst>
            <pc:docMk/>
            <pc:sldMk cId="304019060" sldId="368"/>
            <ac:picMk id="2" creationId="{57D1879A-E538-21FF-77EC-92686E6BC7B8}"/>
          </ac:picMkLst>
        </pc:picChg>
        <pc:picChg chg="del mod">
          <ac:chgData name="Will Nourse" userId="cf5c4e54-602e-4617-8d54-3e27f39b3c92" providerId="ADAL" clId="{F3273ABF-EB60-4ABD-967C-F187ECC007B3}" dt="2026-04-27T16:06:56.843" v="1901" actId="478"/>
          <ac:picMkLst>
            <pc:docMk/>
            <pc:sldMk cId="304019060" sldId="368"/>
            <ac:picMk id="3" creationId="{8208047B-184E-9B34-5D23-4E0AB3360180}"/>
          </ac:picMkLst>
        </pc:picChg>
        <pc:picChg chg="mod">
          <ac:chgData name="Will Nourse" userId="cf5c4e54-602e-4617-8d54-3e27f39b3c92" providerId="ADAL" clId="{F3273ABF-EB60-4ABD-967C-F187ECC007B3}" dt="2026-04-02T23:09:08.317" v="1332" actId="14861"/>
          <ac:picMkLst>
            <pc:docMk/>
            <pc:sldMk cId="304019060" sldId="368"/>
            <ac:picMk id="4" creationId="{66B9E1CB-9C54-E1D0-91A7-106AC890B92C}"/>
          </ac:picMkLst>
        </pc:picChg>
        <pc:cxnChg chg="mod">
          <ac:chgData name="Will Nourse" userId="cf5c4e54-602e-4617-8d54-3e27f39b3c92" providerId="ADAL" clId="{F3273ABF-EB60-4ABD-967C-F187ECC007B3}" dt="2026-04-02T23:09:08.317" v="1332" actId="14861"/>
          <ac:cxnSpMkLst>
            <pc:docMk/>
            <pc:sldMk cId="304019060" sldId="368"/>
            <ac:cxnSpMk id="8" creationId="{DF659003-2CD2-1CA2-EED8-59C9990B1128}"/>
          </ac:cxnSpMkLst>
        </pc:cxnChg>
      </pc:sldChg>
      <pc:sldChg chg="addSp delSp modSp mod setBg">
        <pc:chgData name="Will Nourse" userId="cf5c4e54-602e-4617-8d54-3e27f39b3c92" providerId="ADAL" clId="{F3273ABF-EB60-4ABD-967C-F187ECC007B3}" dt="2026-04-27T16:06:40.489" v="1894"/>
        <pc:sldMkLst>
          <pc:docMk/>
          <pc:sldMk cId="1382477329" sldId="369"/>
        </pc:sldMkLst>
        <pc:spChg chg="mod">
          <ac:chgData name="Will Nourse" userId="cf5c4e54-602e-4617-8d54-3e27f39b3c92" providerId="ADAL" clId="{F3273ABF-EB60-4ABD-967C-F187ECC007B3}" dt="2026-04-02T23:08:19.798" v="1302" actId="14838"/>
          <ac:spMkLst>
            <pc:docMk/>
            <pc:sldMk cId="1382477329" sldId="369"/>
            <ac:spMk id="4" creationId="{E83BAD88-1588-16EE-3A1F-F6E44BAEF09A}"/>
          </ac:spMkLst>
        </pc:spChg>
        <pc:spChg chg="mod">
          <ac:chgData name="Will Nourse" userId="cf5c4e54-602e-4617-8d54-3e27f39b3c92" providerId="ADAL" clId="{F3273ABF-EB60-4ABD-967C-F187ECC007B3}" dt="2026-04-02T23:08:19.798" v="1302" actId="14838"/>
          <ac:spMkLst>
            <pc:docMk/>
            <pc:sldMk cId="1382477329" sldId="369"/>
            <ac:spMk id="15" creationId="{E15D2F9A-16A0-08C4-72E3-4B948C2807FC}"/>
          </ac:spMkLst>
        </pc:spChg>
        <pc:picChg chg="add mod">
          <ac:chgData name="Will Nourse" userId="cf5c4e54-602e-4617-8d54-3e27f39b3c92" providerId="ADAL" clId="{F3273ABF-EB60-4ABD-967C-F187ECC007B3}" dt="2026-04-27T16:06:40.489" v="1894"/>
          <ac:picMkLst>
            <pc:docMk/>
            <pc:sldMk cId="1382477329" sldId="369"/>
            <ac:picMk id="2" creationId="{9B0C73DD-F35A-3CA3-6EB5-72CD76668984}"/>
          </ac:picMkLst>
        </pc:picChg>
        <pc:picChg chg="del mod">
          <ac:chgData name="Will Nourse" userId="cf5c4e54-602e-4617-8d54-3e27f39b3c92" providerId="ADAL" clId="{F3273ABF-EB60-4ABD-967C-F187ECC007B3}" dt="2026-04-27T16:06:40.138" v="1893" actId="478"/>
          <ac:picMkLst>
            <pc:docMk/>
            <pc:sldMk cId="1382477329" sldId="369"/>
            <ac:picMk id="3" creationId="{D3384D7F-42CF-E435-86FD-3490A3307050}"/>
          </ac:picMkLst>
        </pc:picChg>
        <pc:picChg chg="mod">
          <ac:chgData name="Will Nourse" userId="cf5c4e54-602e-4617-8d54-3e27f39b3c92" providerId="ADAL" clId="{F3273ABF-EB60-4ABD-967C-F187ECC007B3}" dt="2026-04-02T23:08:14.122" v="1298" actId="14861"/>
          <ac:picMkLst>
            <pc:docMk/>
            <pc:sldMk cId="1382477329" sldId="369"/>
            <ac:picMk id="8" creationId="{055D2B84-9663-2030-5D8A-731EEFFE4AF5}"/>
          </ac:picMkLst>
        </pc:picChg>
        <pc:cxnChg chg="mod">
          <ac:chgData name="Will Nourse" userId="cf5c4e54-602e-4617-8d54-3e27f39b3c92" providerId="ADAL" clId="{F3273ABF-EB60-4ABD-967C-F187ECC007B3}" dt="2026-04-02T23:08:14.122" v="1298" actId="14861"/>
          <ac:cxnSpMkLst>
            <pc:docMk/>
            <pc:sldMk cId="1382477329" sldId="369"/>
            <ac:cxnSpMk id="7" creationId="{20F744AB-94EC-E24D-D76D-1CEE0D469678}"/>
          </ac:cxnSpMkLst>
        </pc:cxnChg>
      </pc:sldChg>
      <pc:sldChg chg="addSp delSp modSp mod setBg">
        <pc:chgData name="Will Nourse" userId="cf5c4e54-602e-4617-8d54-3e27f39b3c92" providerId="ADAL" clId="{F3273ABF-EB60-4ABD-967C-F187ECC007B3}" dt="2026-04-27T16:06:42.542" v="1896"/>
        <pc:sldMkLst>
          <pc:docMk/>
          <pc:sldMk cId="2076242538" sldId="370"/>
        </pc:sldMkLst>
        <pc:spChg chg="mod">
          <ac:chgData name="Will Nourse" userId="cf5c4e54-602e-4617-8d54-3e27f39b3c92" providerId="ADAL" clId="{F3273ABF-EB60-4ABD-967C-F187ECC007B3}" dt="2026-04-02T23:08:33.602" v="1310" actId="14838"/>
          <ac:spMkLst>
            <pc:docMk/>
            <pc:sldMk cId="2076242538" sldId="370"/>
            <ac:spMk id="4" creationId="{7C620C5E-E432-E911-4BDD-AC171FC3C015}"/>
          </ac:spMkLst>
        </pc:spChg>
        <pc:spChg chg="mod">
          <ac:chgData name="Will Nourse" userId="cf5c4e54-602e-4617-8d54-3e27f39b3c92" providerId="ADAL" clId="{F3273ABF-EB60-4ABD-967C-F187ECC007B3}" dt="2026-04-16T15:24:14.806" v="1665" actId="27636"/>
          <ac:spMkLst>
            <pc:docMk/>
            <pc:sldMk cId="2076242538" sldId="370"/>
            <ac:spMk id="15" creationId="{E15D2F9A-16A0-08C4-72E3-4B948C2807FC}"/>
          </ac:spMkLst>
        </pc:spChg>
        <pc:picChg chg="add mod">
          <ac:chgData name="Will Nourse" userId="cf5c4e54-602e-4617-8d54-3e27f39b3c92" providerId="ADAL" clId="{F3273ABF-EB60-4ABD-967C-F187ECC007B3}" dt="2026-04-27T16:06:42.542" v="1896"/>
          <ac:picMkLst>
            <pc:docMk/>
            <pc:sldMk cId="2076242538" sldId="370"/>
            <ac:picMk id="2" creationId="{423759AC-1070-0C71-4053-6A88C6EB7380}"/>
          </ac:picMkLst>
        </pc:picChg>
        <pc:picChg chg="del mod">
          <ac:chgData name="Will Nourse" userId="cf5c4e54-602e-4617-8d54-3e27f39b3c92" providerId="ADAL" clId="{F3273ABF-EB60-4ABD-967C-F187ECC007B3}" dt="2026-04-27T16:06:42.153" v="1895" actId="478"/>
          <ac:picMkLst>
            <pc:docMk/>
            <pc:sldMk cId="2076242538" sldId="370"/>
            <ac:picMk id="3" creationId="{6E5FF6F0-6A83-944F-CBA5-11F7E7EB2FE6}"/>
          </ac:picMkLst>
        </pc:picChg>
        <pc:picChg chg="mod">
          <ac:chgData name="Will Nourse" userId="cf5c4e54-602e-4617-8d54-3e27f39b3c92" providerId="ADAL" clId="{F3273ABF-EB60-4ABD-967C-F187ECC007B3}" dt="2026-04-02T23:08:28.117" v="1306" actId="14861"/>
          <ac:picMkLst>
            <pc:docMk/>
            <pc:sldMk cId="2076242538" sldId="370"/>
            <ac:picMk id="8" creationId="{055D2B84-9663-2030-5D8A-731EEFFE4AF5}"/>
          </ac:picMkLst>
        </pc:picChg>
        <pc:cxnChg chg="mod">
          <ac:chgData name="Will Nourse" userId="cf5c4e54-602e-4617-8d54-3e27f39b3c92" providerId="ADAL" clId="{F3273ABF-EB60-4ABD-967C-F187ECC007B3}" dt="2026-04-02T23:08:28.117" v="1306" actId="14861"/>
          <ac:cxnSpMkLst>
            <pc:docMk/>
            <pc:sldMk cId="2076242538" sldId="370"/>
            <ac:cxnSpMk id="7" creationId="{8CD9A43B-2802-043A-7C54-3DE7D6FD92BA}"/>
          </ac:cxnSpMkLst>
        </pc:cxnChg>
      </pc:sldChg>
      <pc:sldChg chg="addSp delSp modSp mod setBg">
        <pc:chgData name="Will Nourse" userId="cf5c4e54-602e-4617-8d54-3e27f39b3c92" providerId="ADAL" clId="{F3273ABF-EB60-4ABD-967C-F187ECC007B3}" dt="2026-04-27T16:06:58.841" v="1904"/>
        <pc:sldMkLst>
          <pc:docMk/>
          <pc:sldMk cId="36159240" sldId="371"/>
        </pc:sldMkLst>
        <pc:spChg chg="mod">
          <ac:chgData name="Will Nourse" userId="cf5c4e54-602e-4617-8d54-3e27f39b3c92" providerId="ADAL" clId="{F3273ABF-EB60-4ABD-967C-F187ECC007B3}" dt="2026-04-02T23:09:27.682" v="1344" actId="14838"/>
          <ac:spMkLst>
            <pc:docMk/>
            <pc:sldMk cId="36159240" sldId="371"/>
            <ac:spMk id="8" creationId="{8833FD64-703B-3B90-F397-F251461C7346}"/>
          </ac:spMkLst>
        </pc:spChg>
        <pc:spChg chg="mod">
          <ac:chgData name="Will Nourse" userId="cf5c4e54-602e-4617-8d54-3e27f39b3c92" providerId="ADAL" clId="{F3273ABF-EB60-4ABD-967C-F187ECC007B3}" dt="2026-04-02T23:09:27.682" v="1344" actId="14838"/>
          <ac:spMkLst>
            <pc:docMk/>
            <pc:sldMk cId="36159240" sldId="371"/>
            <ac:spMk id="15" creationId="{E15D2F9A-16A0-08C4-72E3-4B948C2807FC}"/>
          </ac:spMkLst>
        </pc:spChg>
        <pc:picChg chg="add mod">
          <ac:chgData name="Will Nourse" userId="cf5c4e54-602e-4617-8d54-3e27f39b3c92" providerId="ADAL" clId="{F3273ABF-EB60-4ABD-967C-F187ECC007B3}" dt="2026-04-27T16:06:58.841" v="1904"/>
          <ac:picMkLst>
            <pc:docMk/>
            <pc:sldMk cId="36159240" sldId="371"/>
            <ac:picMk id="2" creationId="{88601C89-6266-0F1C-16F9-8D5C2EDD0EE4}"/>
          </ac:picMkLst>
        </pc:picChg>
        <pc:picChg chg="del mod">
          <ac:chgData name="Will Nourse" userId="cf5c4e54-602e-4617-8d54-3e27f39b3c92" providerId="ADAL" clId="{F3273ABF-EB60-4ABD-967C-F187ECC007B3}" dt="2026-04-27T16:06:58.660" v="1903" actId="478"/>
          <ac:picMkLst>
            <pc:docMk/>
            <pc:sldMk cId="36159240" sldId="371"/>
            <ac:picMk id="3" creationId="{D068805A-D22A-663C-9F9A-BE51CCDFBEB9}"/>
          </ac:picMkLst>
        </pc:picChg>
        <pc:cxnChg chg="mod">
          <ac:chgData name="Will Nourse" userId="cf5c4e54-602e-4617-8d54-3e27f39b3c92" providerId="ADAL" clId="{F3273ABF-EB60-4ABD-967C-F187ECC007B3}" dt="2026-04-02T23:09:22.396" v="1340" actId="14861"/>
          <ac:cxnSpMkLst>
            <pc:docMk/>
            <pc:sldMk cId="36159240" sldId="371"/>
            <ac:cxnSpMk id="9" creationId="{7411BBAB-0646-9802-4DAF-1FF8AF29582D}"/>
          </ac:cxnSpMkLst>
        </pc:cxnChg>
      </pc:sldChg>
      <pc:sldChg chg="addSp delSp modSp mod setBg">
        <pc:chgData name="Will Nourse" userId="cf5c4e54-602e-4617-8d54-3e27f39b3c92" providerId="ADAL" clId="{F3273ABF-EB60-4ABD-967C-F187ECC007B3}" dt="2026-04-27T16:04:25.052" v="1813"/>
        <pc:sldMkLst>
          <pc:docMk/>
          <pc:sldMk cId="3309949794" sldId="372"/>
        </pc:sldMkLst>
        <pc:spChg chg="mod">
          <ac:chgData name="Will Nourse" userId="cf5c4e54-602e-4617-8d54-3e27f39b3c92" providerId="ADAL" clId="{F3273ABF-EB60-4ABD-967C-F187ECC007B3}" dt="2026-04-02T22:57:47.168" v="981" actId="14838"/>
          <ac:spMkLst>
            <pc:docMk/>
            <pc:sldMk cId="3309949794" sldId="372"/>
            <ac:spMk id="4" creationId="{B2850E31-388C-698F-8759-4A10119CC61E}"/>
          </ac:spMkLst>
        </pc:spChg>
        <pc:spChg chg="mod">
          <ac:chgData name="Will Nourse" userId="cf5c4e54-602e-4617-8d54-3e27f39b3c92" providerId="ADAL" clId="{F3273ABF-EB60-4ABD-967C-F187ECC007B3}" dt="2026-04-02T22:57:47.168" v="981" actId="14838"/>
          <ac:spMkLst>
            <pc:docMk/>
            <pc:sldMk cId="3309949794" sldId="372"/>
            <ac:spMk id="10" creationId="{1E8710D9-0AB1-BD69-A677-57C33101ADEA}"/>
          </ac:spMkLst>
        </pc:spChg>
        <pc:spChg chg="mod">
          <ac:chgData name="Will Nourse" userId="cf5c4e54-602e-4617-8d54-3e27f39b3c92" providerId="ADAL" clId="{F3273ABF-EB60-4ABD-967C-F187ECC007B3}" dt="2026-04-02T22:57:47.168" v="981" actId="14838"/>
          <ac:spMkLst>
            <pc:docMk/>
            <pc:sldMk cId="3309949794" sldId="372"/>
            <ac:spMk id="17" creationId="{7E57C3D0-44EE-B007-A3B5-7EDF829B5129}"/>
          </ac:spMkLst>
        </pc:spChg>
        <pc:picChg chg="add mod">
          <ac:chgData name="Will Nourse" userId="cf5c4e54-602e-4617-8d54-3e27f39b3c92" providerId="ADAL" clId="{F3273ABF-EB60-4ABD-967C-F187ECC007B3}" dt="2026-04-02T22:57:42.173" v="977" actId="14861"/>
          <ac:picMkLst>
            <pc:docMk/>
            <pc:sldMk cId="3309949794" sldId="372"/>
            <ac:picMk id="2" creationId="{A5E18B1A-DE7E-884B-3603-39C03A60ED61}"/>
          </ac:picMkLst>
        </pc:picChg>
        <pc:picChg chg="add mod">
          <ac:chgData name="Will Nourse" userId="cf5c4e54-602e-4617-8d54-3e27f39b3c92" providerId="ADAL" clId="{F3273ABF-EB60-4ABD-967C-F187ECC007B3}" dt="2026-04-27T16:04:25.052" v="1813"/>
          <ac:picMkLst>
            <pc:docMk/>
            <pc:sldMk cId="3309949794" sldId="372"/>
            <ac:picMk id="3" creationId="{05D93B34-39A5-80EB-C7D6-5073D7A693A5}"/>
          </ac:picMkLst>
        </pc:picChg>
        <pc:picChg chg="mod">
          <ac:chgData name="Will Nourse" userId="cf5c4e54-602e-4617-8d54-3e27f39b3c92" providerId="ADAL" clId="{F3273ABF-EB60-4ABD-967C-F187ECC007B3}" dt="2026-04-27T15:44:11.479" v="1692" actId="1035"/>
          <ac:picMkLst>
            <pc:docMk/>
            <pc:sldMk cId="3309949794" sldId="372"/>
            <ac:picMk id="5" creationId="{B9CC2C14-5902-8CD1-798D-3069CAF2B3A5}"/>
          </ac:picMkLst>
        </pc:picChg>
        <pc:picChg chg="del mod">
          <ac:chgData name="Will Nourse" userId="cf5c4e54-602e-4617-8d54-3e27f39b3c92" providerId="ADAL" clId="{F3273ABF-EB60-4ABD-967C-F187ECC007B3}" dt="2026-04-27T16:04:24.744" v="1812" actId="478"/>
          <ac:picMkLst>
            <pc:docMk/>
            <pc:sldMk cId="3309949794" sldId="372"/>
            <ac:picMk id="8" creationId="{269ACEEB-66F2-2B66-2206-85B81A0DBD30}"/>
          </ac:picMkLst>
        </pc:picChg>
        <pc:cxnChg chg="mod">
          <ac:chgData name="Will Nourse" userId="cf5c4e54-602e-4617-8d54-3e27f39b3c92" providerId="ADAL" clId="{F3273ABF-EB60-4ABD-967C-F187ECC007B3}" dt="2026-04-02T22:57:42.173" v="977" actId="14861"/>
          <ac:cxnSpMkLst>
            <pc:docMk/>
            <pc:sldMk cId="3309949794" sldId="372"/>
            <ac:cxnSpMk id="7" creationId="{BADDCB47-6A0A-4526-32AB-66E8268B4CDA}"/>
          </ac:cxnSpMkLst>
        </pc:cxnChg>
      </pc:sldChg>
      <pc:sldChg chg="addSp delSp modSp mod setBg">
        <pc:chgData name="Will Nourse" userId="cf5c4e54-602e-4617-8d54-3e27f39b3c92" providerId="ADAL" clId="{F3273ABF-EB60-4ABD-967C-F187ECC007B3}" dt="2026-04-27T16:06:17.471" v="1872"/>
        <pc:sldMkLst>
          <pc:docMk/>
          <pc:sldMk cId="595261204" sldId="373"/>
        </pc:sldMkLst>
        <pc:spChg chg="mod">
          <ac:chgData name="Will Nourse" userId="cf5c4e54-602e-4617-8d54-3e27f39b3c92" providerId="ADAL" clId="{F3273ABF-EB60-4ABD-967C-F187ECC007B3}" dt="2026-04-02T23:05:46.409" v="1214" actId="14838"/>
          <ac:spMkLst>
            <pc:docMk/>
            <pc:sldMk cId="595261204" sldId="373"/>
            <ac:spMk id="4" creationId="{ECAF6841-E42A-BDC4-A106-EAB0882871FC}"/>
          </ac:spMkLst>
        </pc:spChg>
        <pc:spChg chg="mod">
          <ac:chgData name="Will Nourse" userId="cf5c4e54-602e-4617-8d54-3e27f39b3c92" providerId="ADAL" clId="{F3273ABF-EB60-4ABD-967C-F187ECC007B3}" dt="2026-04-02T23:05:46.409" v="1214" actId="14838"/>
          <ac:spMkLst>
            <pc:docMk/>
            <pc:sldMk cId="595261204" sldId="373"/>
            <ac:spMk id="15" creationId="{E15D2F9A-16A0-08C4-72E3-4B948C2807FC}"/>
          </ac:spMkLst>
        </pc:spChg>
        <pc:picChg chg="del mod">
          <ac:chgData name="Will Nourse" userId="cf5c4e54-602e-4617-8d54-3e27f39b3c92" providerId="ADAL" clId="{F3273ABF-EB60-4ABD-967C-F187ECC007B3}" dt="2026-04-27T16:06:17.189" v="1871" actId="478"/>
          <ac:picMkLst>
            <pc:docMk/>
            <pc:sldMk cId="595261204" sldId="373"/>
            <ac:picMk id="2" creationId="{81EF271C-738A-32D7-6477-4CAB29B7912D}"/>
          </ac:picMkLst>
        </pc:picChg>
        <pc:picChg chg="add mod">
          <ac:chgData name="Will Nourse" userId="cf5c4e54-602e-4617-8d54-3e27f39b3c92" providerId="ADAL" clId="{F3273ABF-EB60-4ABD-967C-F187ECC007B3}" dt="2026-04-27T16:06:17.471" v="1872"/>
          <ac:picMkLst>
            <pc:docMk/>
            <pc:sldMk cId="595261204" sldId="373"/>
            <ac:picMk id="3" creationId="{D667BF58-EEC7-A4A6-5460-B8F86C510082}"/>
          </ac:picMkLst>
        </pc:picChg>
        <pc:picChg chg="mod">
          <ac:chgData name="Will Nourse" userId="cf5c4e54-602e-4617-8d54-3e27f39b3c92" providerId="ADAL" clId="{F3273ABF-EB60-4ABD-967C-F187ECC007B3}" dt="2026-04-02T23:05:39.156" v="1210" actId="14861"/>
          <ac:picMkLst>
            <pc:docMk/>
            <pc:sldMk cId="595261204" sldId="373"/>
            <ac:picMk id="8" creationId="{11C6D529-E7EE-E6E0-EA03-8D9CBB07183E}"/>
          </ac:picMkLst>
        </pc:picChg>
        <pc:cxnChg chg="mod">
          <ac:chgData name="Will Nourse" userId="cf5c4e54-602e-4617-8d54-3e27f39b3c92" providerId="ADAL" clId="{F3273ABF-EB60-4ABD-967C-F187ECC007B3}" dt="2026-04-02T23:05:39.156" v="1210" actId="14861"/>
          <ac:cxnSpMkLst>
            <pc:docMk/>
            <pc:sldMk cId="595261204" sldId="373"/>
            <ac:cxnSpMk id="7" creationId="{D9B98A38-70CF-6987-34E9-C145A73BBC43}"/>
          </ac:cxnSpMkLst>
        </pc:cxnChg>
      </pc:sldChg>
      <pc:sldChg chg="addSp delSp modSp mod setBg">
        <pc:chgData name="Will Nourse" userId="cf5c4e54-602e-4617-8d54-3e27f39b3c92" providerId="ADAL" clId="{F3273ABF-EB60-4ABD-967C-F187ECC007B3}" dt="2026-04-27T16:06:07.412" v="1868"/>
        <pc:sldMkLst>
          <pc:docMk/>
          <pc:sldMk cId="564791310" sldId="374"/>
        </pc:sldMkLst>
        <pc:spChg chg="mod">
          <ac:chgData name="Will Nourse" userId="cf5c4e54-602e-4617-8d54-3e27f39b3c92" providerId="ADAL" clId="{F3273ABF-EB60-4ABD-967C-F187ECC007B3}" dt="2026-04-02T23:05:17.293" v="1198" actId="14838"/>
          <ac:spMkLst>
            <pc:docMk/>
            <pc:sldMk cId="564791310" sldId="374"/>
            <ac:spMk id="4" creationId="{DFB86F76-4A07-1263-9A77-249F3293C33B}"/>
          </ac:spMkLst>
        </pc:spChg>
        <pc:spChg chg="mod">
          <ac:chgData name="Will Nourse" userId="cf5c4e54-602e-4617-8d54-3e27f39b3c92" providerId="ADAL" clId="{F3273ABF-EB60-4ABD-967C-F187ECC007B3}" dt="2026-04-02T23:05:17.293" v="1198" actId="14838"/>
          <ac:spMkLst>
            <pc:docMk/>
            <pc:sldMk cId="564791310" sldId="374"/>
            <ac:spMk id="10" creationId="{2FAB2C63-C3BA-F3ED-603F-88ED9FC2A173}"/>
          </ac:spMkLst>
        </pc:spChg>
        <pc:spChg chg="mod">
          <ac:chgData name="Will Nourse" userId="cf5c4e54-602e-4617-8d54-3e27f39b3c92" providerId="ADAL" clId="{F3273ABF-EB60-4ABD-967C-F187ECC007B3}" dt="2026-04-02T23:05:17.293" v="1198" actId="14838"/>
          <ac:spMkLst>
            <pc:docMk/>
            <pc:sldMk cId="564791310" sldId="374"/>
            <ac:spMk id="11" creationId="{D5653B5F-AD70-1078-D76B-1AAA74137420}"/>
          </ac:spMkLst>
        </pc:spChg>
        <pc:spChg chg="mod">
          <ac:chgData name="Will Nourse" userId="cf5c4e54-602e-4617-8d54-3e27f39b3c92" providerId="ADAL" clId="{F3273ABF-EB60-4ABD-967C-F187ECC007B3}" dt="2026-04-02T23:05:17.293" v="1198" actId="14838"/>
          <ac:spMkLst>
            <pc:docMk/>
            <pc:sldMk cId="564791310" sldId="374"/>
            <ac:spMk id="13" creationId="{418711B8-6718-DE22-6CCE-B682E832D1DE}"/>
          </ac:spMkLst>
        </pc:spChg>
        <pc:spChg chg="mod">
          <ac:chgData name="Will Nourse" userId="cf5c4e54-602e-4617-8d54-3e27f39b3c92" providerId="ADAL" clId="{F3273ABF-EB60-4ABD-967C-F187ECC007B3}" dt="2026-04-02T23:05:17.293" v="1198" actId="14838"/>
          <ac:spMkLst>
            <pc:docMk/>
            <pc:sldMk cId="564791310" sldId="374"/>
            <ac:spMk id="14" creationId="{070F8CA6-5453-44B4-58EC-34E9D97FAA4C}"/>
          </ac:spMkLst>
        </pc:spChg>
        <pc:spChg chg="mod">
          <ac:chgData name="Will Nourse" userId="cf5c4e54-602e-4617-8d54-3e27f39b3c92" providerId="ADAL" clId="{F3273ABF-EB60-4ABD-967C-F187ECC007B3}" dt="2026-04-02T23:05:17.293" v="1198" actId="14838"/>
          <ac:spMkLst>
            <pc:docMk/>
            <pc:sldMk cId="564791310" sldId="374"/>
            <ac:spMk id="18" creationId="{F98395EF-4525-3607-7547-415706FA182E}"/>
          </ac:spMkLst>
        </pc:spChg>
        <pc:spChg chg="mod">
          <ac:chgData name="Will Nourse" userId="cf5c4e54-602e-4617-8d54-3e27f39b3c92" providerId="ADAL" clId="{F3273ABF-EB60-4ABD-967C-F187ECC007B3}" dt="2026-04-02T23:05:17.293" v="1198" actId="14838"/>
          <ac:spMkLst>
            <pc:docMk/>
            <pc:sldMk cId="564791310" sldId="374"/>
            <ac:spMk id="31" creationId="{5074EBC7-765C-B3D2-3FBA-F4356B5E3C3F}"/>
          </ac:spMkLst>
        </pc:spChg>
        <pc:spChg chg="mod">
          <ac:chgData name="Will Nourse" userId="cf5c4e54-602e-4617-8d54-3e27f39b3c92" providerId="ADAL" clId="{F3273ABF-EB60-4ABD-967C-F187ECC007B3}" dt="2026-04-02T23:05:17.293" v="1198" actId="14838"/>
          <ac:spMkLst>
            <pc:docMk/>
            <pc:sldMk cId="564791310" sldId="374"/>
            <ac:spMk id="33" creationId="{0528ED8B-ADDF-5DE9-C7C3-57F72D66DFF5}"/>
          </ac:spMkLst>
        </pc:spChg>
        <pc:picChg chg="del">
          <ac:chgData name="Will Nourse" userId="cf5c4e54-602e-4617-8d54-3e27f39b3c92" providerId="ADAL" clId="{F3273ABF-EB60-4ABD-967C-F187ECC007B3}" dt="2026-04-27T16:06:07.122" v="1867" actId="478"/>
          <ac:picMkLst>
            <pc:docMk/>
            <pc:sldMk cId="564791310" sldId="374"/>
            <ac:picMk id="2" creationId="{DC1E0F4A-320E-A07C-CB73-A3CC3A553A6B}"/>
          </ac:picMkLst>
        </pc:picChg>
        <pc:picChg chg="add mod">
          <ac:chgData name="Will Nourse" userId="cf5c4e54-602e-4617-8d54-3e27f39b3c92" providerId="ADAL" clId="{F3273ABF-EB60-4ABD-967C-F187ECC007B3}" dt="2026-04-27T16:06:07.412" v="1868"/>
          <ac:picMkLst>
            <pc:docMk/>
            <pc:sldMk cId="564791310" sldId="374"/>
            <ac:picMk id="3" creationId="{6DC00EC8-C39E-0199-DDA4-AA94A31AA2BC}"/>
          </ac:picMkLst>
        </pc:picChg>
        <pc:picChg chg="mod">
          <ac:chgData name="Will Nourse" userId="cf5c4e54-602e-4617-8d54-3e27f39b3c92" providerId="ADAL" clId="{F3273ABF-EB60-4ABD-967C-F187ECC007B3}" dt="2026-04-02T23:05:17.293" v="1198" actId="14838"/>
          <ac:picMkLst>
            <pc:docMk/>
            <pc:sldMk cId="564791310" sldId="374"/>
            <ac:picMk id="17" creationId="{0135F9C6-3B1D-0966-03A0-22A738F5CE5D}"/>
          </ac:picMkLst>
        </pc:picChg>
        <pc:picChg chg="mod">
          <ac:chgData name="Will Nourse" userId="cf5c4e54-602e-4617-8d54-3e27f39b3c92" providerId="ADAL" clId="{F3273ABF-EB60-4ABD-967C-F187ECC007B3}" dt="2026-04-02T23:05:17.293" v="1198" actId="14838"/>
          <ac:picMkLst>
            <pc:docMk/>
            <pc:sldMk cId="564791310" sldId="374"/>
            <ac:picMk id="32" creationId="{4CA63A9C-FEF8-81EE-2DDC-CF6247613AFE}"/>
          </ac:picMkLst>
        </pc:picChg>
      </pc:sldChg>
      <pc:sldChg chg="addSp delSp modSp mod setBg">
        <pc:chgData name="Will Nourse" userId="cf5c4e54-602e-4617-8d54-3e27f39b3c92" providerId="ADAL" clId="{F3273ABF-EB60-4ABD-967C-F187ECC007B3}" dt="2026-04-27T16:06:15.514" v="1870"/>
        <pc:sldMkLst>
          <pc:docMk/>
          <pc:sldMk cId="2490531041" sldId="375"/>
        </pc:sldMkLst>
        <pc:spChg chg="mod">
          <ac:chgData name="Will Nourse" userId="cf5c4e54-602e-4617-8d54-3e27f39b3c92" providerId="ADAL" clId="{F3273ABF-EB60-4ABD-967C-F187ECC007B3}" dt="2026-04-02T23:05:30.159" v="1206" actId="14838"/>
          <ac:spMkLst>
            <pc:docMk/>
            <pc:sldMk cId="2490531041" sldId="375"/>
            <ac:spMk id="8" creationId="{8BEEE671-39AC-D4EB-9A49-9C72AE4087E9}"/>
          </ac:spMkLst>
        </pc:spChg>
        <pc:spChg chg="mod">
          <ac:chgData name="Will Nourse" userId="cf5c4e54-602e-4617-8d54-3e27f39b3c92" providerId="ADAL" clId="{F3273ABF-EB60-4ABD-967C-F187ECC007B3}" dt="2026-04-02T23:05:30.159" v="1206" actId="14838"/>
          <ac:spMkLst>
            <pc:docMk/>
            <pc:sldMk cId="2490531041" sldId="375"/>
            <ac:spMk id="20" creationId="{7B07F1D4-04EC-AFB8-DAC8-C154E59E9A28}"/>
          </ac:spMkLst>
        </pc:spChg>
        <pc:spChg chg="mod">
          <ac:chgData name="Will Nourse" userId="cf5c4e54-602e-4617-8d54-3e27f39b3c92" providerId="ADAL" clId="{F3273ABF-EB60-4ABD-967C-F187ECC007B3}" dt="2026-04-02T23:05:30.159" v="1206" actId="14838"/>
          <ac:spMkLst>
            <pc:docMk/>
            <pc:sldMk cId="2490531041" sldId="375"/>
            <ac:spMk id="22" creationId="{7B6F31F8-0AE4-50DF-248F-929F52F3EBF2}"/>
          </ac:spMkLst>
        </pc:spChg>
        <pc:spChg chg="mod">
          <ac:chgData name="Will Nourse" userId="cf5c4e54-602e-4617-8d54-3e27f39b3c92" providerId="ADAL" clId="{F3273ABF-EB60-4ABD-967C-F187ECC007B3}" dt="2026-04-02T23:05:30.159" v="1206" actId="14838"/>
          <ac:spMkLst>
            <pc:docMk/>
            <pc:sldMk cId="2490531041" sldId="375"/>
            <ac:spMk id="24" creationId="{B64CA270-1606-17E9-71DA-63CE36A64903}"/>
          </ac:spMkLst>
        </pc:spChg>
        <pc:spChg chg="mod">
          <ac:chgData name="Will Nourse" userId="cf5c4e54-602e-4617-8d54-3e27f39b3c92" providerId="ADAL" clId="{F3273ABF-EB60-4ABD-967C-F187ECC007B3}" dt="2026-04-02T23:05:30.159" v="1206" actId="14838"/>
          <ac:spMkLst>
            <pc:docMk/>
            <pc:sldMk cId="2490531041" sldId="375"/>
            <ac:spMk id="25" creationId="{D50897A5-9FA4-2D09-61AA-B0893B2F73C0}"/>
          </ac:spMkLst>
        </pc:spChg>
        <pc:spChg chg="mod">
          <ac:chgData name="Will Nourse" userId="cf5c4e54-602e-4617-8d54-3e27f39b3c92" providerId="ADAL" clId="{F3273ABF-EB60-4ABD-967C-F187ECC007B3}" dt="2026-04-02T23:05:30.159" v="1206" actId="14838"/>
          <ac:spMkLst>
            <pc:docMk/>
            <pc:sldMk cId="2490531041" sldId="375"/>
            <ac:spMk id="27" creationId="{0433E7CD-A33A-CF65-E085-6F2C0BB57B56}"/>
          </ac:spMkLst>
        </pc:spChg>
        <pc:spChg chg="mod">
          <ac:chgData name="Will Nourse" userId="cf5c4e54-602e-4617-8d54-3e27f39b3c92" providerId="ADAL" clId="{F3273ABF-EB60-4ABD-967C-F187ECC007B3}" dt="2026-04-02T23:05:30.159" v="1206" actId="14838"/>
          <ac:spMkLst>
            <pc:docMk/>
            <pc:sldMk cId="2490531041" sldId="375"/>
            <ac:spMk id="28" creationId="{EADC5623-DB14-DF4B-F1F6-B53ED0CA2632}"/>
          </ac:spMkLst>
        </pc:spChg>
        <pc:spChg chg="mod">
          <ac:chgData name="Will Nourse" userId="cf5c4e54-602e-4617-8d54-3e27f39b3c92" providerId="ADAL" clId="{F3273ABF-EB60-4ABD-967C-F187ECC007B3}" dt="2026-04-02T23:05:30.159" v="1206" actId="14838"/>
          <ac:spMkLst>
            <pc:docMk/>
            <pc:sldMk cId="2490531041" sldId="375"/>
            <ac:spMk id="29" creationId="{11AA36C7-F667-882B-B220-CA2928AA31EF}"/>
          </ac:spMkLst>
        </pc:spChg>
        <pc:picChg chg="add mod">
          <ac:chgData name="Will Nourse" userId="cf5c4e54-602e-4617-8d54-3e27f39b3c92" providerId="ADAL" clId="{F3273ABF-EB60-4ABD-967C-F187ECC007B3}" dt="2026-04-27T16:06:15.514" v="1870"/>
          <ac:picMkLst>
            <pc:docMk/>
            <pc:sldMk cId="2490531041" sldId="375"/>
            <ac:picMk id="2" creationId="{6D1AF784-BA69-CC3E-2BEF-7354FBDE12FB}"/>
          </ac:picMkLst>
        </pc:picChg>
        <pc:picChg chg="del mod">
          <ac:chgData name="Will Nourse" userId="cf5c4e54-602e-4617-8d54-3e27f39b3c92" providerId="ADAL" clId="{F3273ABF-EB60-4ABD-967C-F187ECC007B3}" dt="2026-04-27T16:06:15.262" v="1869" actId="478"/>
          <ac:picMkLst>
            <pc:docMk/>
            <pc:sldMk cId="2490531041" sldId="375"/>
            <ac:picMk id="3" creationId="{9AA3F674-7840-6E5A-3DCE-8800AD2D88B3}"/>
          </ac:picMkLst>
        </pc:picChg>
        <pc:picChg chg="mod">
          <ac:chgData name="Will Nourse" userId="cf5c4e54-602e-4617-8d54-3e27f39b3c92" providerId="ADAL" clId="{F3273ABF-EB60-4ABD-967C-F187ECC007B3}" dt="2026-04-02T23:05:30.159" v="1206" actId="14838"/>
          <ac:picMkLst>
            <pc:docMk/>
            <pc:sldMk cId="2490531041" sldId="375"/>
            <ac:picMk id="18" creationId="{EE140DDA-2E82-C566-D9D4-7CE6ED6AF89E}"/>
          </ac:picMkLst>
        </pc:picChg>
      </pc:sldChg>
      <pc:sldChg chg="addSp delSp modSp mod setBg">
        <pc:chgData name="Will Nourse" userId="cf5c4e54-602e-4617-8d54-3e27f39b3c92" providerId="ADAL" clId="{F3273ABF-EB60-4ABD-967C-F187ECC007B3}" dt="2026-04-27T16:06:05.263" v="1866"/>
        <pc:sldMkLst>
          <pc:docMk/>
          <pc:sldMk cId="908683859" sldId="376"/>
        </pc:sldMkLst>
        <pc:spChg chg="mod">
          <ac:chgData name="Will Nourse" userId="cf5c4e54-602e-4617-8d54-3e27f39b3c92" providerId="ADAL" clId="{F3273ABF-EB60-4ABD-967C-F187ECC007B3}" dt="2026-04-02T23:05:04.277" v="1190" actId="14838"/>
          <ac:spMkLst>
            <pc:docMk/>
            <pc:sldMk cId="908683859" sldId="376"/>
            <ac:spMk id="6" creationId="{A262392A-F854-090D-38D2-67774D332A75}"/>
          </ac:spMkLst>
        </pc:spChg>
        <pc:spChg chg="mod">
          <ac:chgData name="Will Nourse" userId="cf5c4e54-602e-4617-8d54-3e27f39b3c92" providerId="ADAL" clId="{F3273ABF-EB60-4ABD-967C-F187ECC007B3}" dt="2026-04-02T23:05:04.277" v="1190" actId="14838"/>
          <ac:spMkLst>
            <pc:docMk/>
            <pc:sldMk cId="908683859" sldId="376"/>
            <ac:spMk id="22" creationId="{E150218B-8FD1-D755-4F97-26B39A671D2D}"/>
          </ac:spMkLst>
        </pc:spChg>
        <pc:spChg chg="mod">
          <ac:chgData name="Will Nourse" userId="cf5c4e54-602e-4617-8d54-3e27f39b3c92" providerId="ADAL" clId="{F3273ABF-EB60-4ABD-967C-F187ECC007B3}" dt="2026-04-02T23:05:04.277" v="1190" actId="14838"/>
          <ac:spMkLst>
            <pc:docMk/>
            <pc:sldMk cId="908683859" sldId="376"/>
            <ac:spMk id="23" creationId="{80B83381-CAF2-A02C-1176-FF03B8ACCFF7}"/>
          </ac:spMkLst>
        </pc:spChg>
        <pc:spChg chg="mod">
          <ac:chgData name="Will Nourse" userId="cf5c4e54-602e-4617-8d54-3e27f39b3c92" providerId="ADAL" clId="{F3273ABF-EB60-4ABD-967C-F187ECC007B3}" dt="2026-04-02T23:05:04.277" v="1190" actId="14838"/>
          <ac:spMkLst>
            <pc:docMk/>
            <pc:sldMk cId="908683859" sldId="376"/>
            <ac:spMk id="24" creationId="{586F3CC3-B424-408E-FADF-0901454D3B46}"/>
          </ac:spMkLst>
        </pc:spChg>
        <pc:spChg chg="mod">
          <ac:chgData name="Will Nourse" userId="cf5c4e54-602e-4617-8d54-3e27f39b3c92" providerId="ADAL" clId="{F3273ABF-EB60-4ABD-967C-F187ECC007B3}" dt="2026-04-02T23:05:04.277" v="1190" actId="14838"/>
          <ac:spMkLst>
            <pc:docMk/>
            <pc:sldMk cId="908683859" sldId="376"/>
            <ac:spMk id="25" creationId="{FE055704-FA33-CA5E-C167-B157D916DF3C}"/>
          </ac:spMkLst>
        </pc:spChg>
        <pc:spChg chg="mod">
          <ac:chgData name="Will Nourse" userId="cf5c4e54-602e-4617-8d54-3e27f39b3c92" providerId="ADAL" clId="{F3273ABF-EB60-4ABD-967C-F187ECC007B3}" dt="2026-04-02T23:05:04.277" v="1190" actId="14838"/>
          <ac:spMkLst>
            <pc:docMk/>
            <pc:sldMk cId="908683859" sldId="376"/>
            <ac:spMk id="26" creationId="{CA16A2E0-FA64-2BAA-58E6-462BC858A479}"/>
          </ac:spMkLst>
        </pc:spChg>
        <pc:spChg chg="mod">
          <ac:chgData name="Will Nourse" userId="cf5c4e54-602e-4617-8d54-3e27f39b3c92" providerId="ADAL" clId="{F3273ABF-EB60-4ABD-967C-F187ECC007B3}" dt="2026-04-02T23:05:04.277" v="1190" actId="14838"/>
          <ac:spMkLst>
            <pc:docMk/>
            <pc:sldMk cId="908683859" sldId="376"/>
            <ac:spMk id="27" creationId="{15326CEA-8CD8-8B02-D1F7-93FE731997DB}"/>
          </ac:spMkLst>
        </pc:spChg>
        <pc:spChg chg="mod">
          <ac:chgData name="Will Nourse" userId="cf5c4e54-602e-4617-8d54-3e27f39b3c92" providerId="ADAL" clId="{F3273ABF-EB60-4ABD-967C-F187ECC007B3}" dt="2026-04-02T23:05:04.277" v="1190" actId="14838"/>
          <ac:spMkLst>
            <pc:docMk/>
            <pc:sldMk cId="908683859" sldId="376"/>
            <ac:spMk id="28" creationId="{0C9E7945-5C56-4CFB-0BD2-81157932EFEB}"/>
          </ac:spMkLst>
        </pc:spChg>
        <pc:spChg chg="mod">
          <ac:chgData name="Will Nourse" userId="cf5c4e54-602e-4617-8d54-3e27f39b3c92" providerId="ADAL" clId="{F3273ABF-EB60-4ABD-967C-F187ECC007B3}" dt="2026-04-02T23:05:04.277" v="1190" actId="14838"/>
          <ac:spMkLst>
            <pc:docMk/>
            <pc:sldMk cId="908683859" sldId="376"/>
            <ac:spMk id="29" creationId="{7C2AED4F-1AC0-CCD8-EF38-A0764AEDB3D3}"/>
          </ac:spMkLst>
        </pc:spChg>
        <pc:picChg chg="add mod">
          <ac:chgData name="Will Nourse" userId="cf5c4e54-602e-4617-8d54-3e27f39b3c92" providerId="ADAL" clId="{F3273ABF-EB60-4ABD-967C-F187ECC007B3}" dt="2026-04-27T16:06:05.263" v="1866"/>
          <ac:picMkLst>
            <pc:docMk/>
            <pc:sldMk cId="908683859" sldId="376"/>
            <ac:picMk id="2" creationId="{CC48DE8F-EAE5-A4E6-BAC3-D78CD72436CB}"/>
          </ac:picMkLst>
        </pc:picChg>
        <pc:picChg chg="del">
          <ac:chgData name="Will Nourse" userId="cf5c4e54-602e-4617-8d54-3e27f39b3c92" providerId="ADAL" clId="{F3273ABF-EB60-4ABD-967C-F187ECC007B3}" dt="2026-04-27T16:06:05.003" v="1865" actId="478"/>
          <ac:picMkLst>
            <pc:docMk/>
            <pc:sldMk cId="908683859" sldId="376"/>
            <ac:picMk id="3" creationId="{5EDE39FC-CBD2-26F4-3205-A1CC8EC67CFB}"/>
          </ac:picMkLst>
        </pc:picChg>
        <pc:picChg chg="mod">
          <ac:chgData name="Will Nourse" userId="cf5c4e54-602e-4617-8d54-3e27f39b3c92" providerId="ADAL" clId="{F3273ABF-EB60-4ABD-967C-F187ECC007B3}" dt="2026-04-02T23:05:04.277" v="1190" actId="14838"/>
          <ac:picMkLst>
            <pc:docMk/>
            <pc:sldMk cId="908683859" sldId="376"/>
            <ac:picMk id="34" creationId="{A22AA26D-48F3-F9B9-BB62-C721E003AA44}"/>
          </ac:picMkLst>
        </pc:picChg>
      </pc:sldChg>
      <pc:sldChg chg="addSp delSp modSp mod">
        <pc:chgData name="Will Nourse" userId="cf5c4e54-602e-4617-8d54-3e27f39b3c92" providerId="ADAL" clId="{F3273ABF-EB60-4ABD-967C-F187ECC007B3}" dt="2026-04-27T16:01:12.536" v="1725"/>
        <pc:sldMkLst>
          <pc:docMk/>
          <pc:sldMk cId="2942971689" sldId="377"/>
        </pc:sldMkLst>
        <pc:spChg chg="mod">
          <ac:chgData name="Will Nourse" userId="cf5c4e54-602e-4617-8d54-3e27f39b3c92" providerId="ADAL" clId="{F3273ABF-EB60-4ABD-967C-F187ECC007B3}" dt="2026-04-02T21:24:22.024" v="594" actId="14838"/>
          <ac:spMkLst>
            <pc:docMk/>
            <pc:sldMk cId="2942971689" sldId="377"/>
            <ac:spMk id="3" creationId="{FDCEEE9F-0EBF-B956-511E-0603F79E78D7}"/>
          </ac:spMkLst>
        </pc:spChg>
        <pc:spChg chg="mod">
          <ac:chgData name="Will Nourse" userId="cf5c4e54-602e-4617-8d54-3e27f39b3c92" providerId="ADAL" clId="{F3273ABF-EB60-4ABD-967C-F187ECC007B3}" dt="2026-04-02T21:24:22.024" v="594" actId="14838"/>
          <ac:spMkLst>
            <pc:docMk/>
            <pc:sldMk cId="2942971689" sldId="377"/>
            <ac:spMk id="5" creationId="{0D722DCF-389E-D2CD-CC24-F708B553ABE6}"/>
          </ac:spMkLst>
        </pc:spChg>
        <pc:spChg chg="mod">
          <ac:chgData name="Will Nourse" userId="cf5c4e54-602e-4617-8d54-3e27f39b3c92" providerId="ADAL" clId="{F3273ABF-EB60-4ABD-967C-F187ECC007B3}" dt="2026-04-02T21:24:22.024" v="594" actId="14838"/>
          <ac:spMkLst>
            <pc:docMk/>
            <pc:sldMk cId="2942971689" sldId="377"/>
            <ac:spMk id="14" creationId="{9409019B-B820-238D-755D-0E3F08104DB8}"/>
          </ac:spMkLst>
        </pc:spChg>
        <pc:spChg chg="mod">
          <ac:chgData name="Will Nourse" userId="cf5c4e54-602e-4617-8d54-3e27f39b3c92" providerId="ADAL" clId="{F3273ABF-EB60-4ABD-967C-F187ECC007B3}" dt="2026-04-02T21:24:22.024" v="594" actId="14838"/>
          <ac:spMkLst>
            <pc:docMk/>
            <pc:sldMk cId="2942971689" sldId="377"/>
            <ac:spMk id="17" creationId="{0002CADD-5499-5CCD-141C-643E7F650EAE}"/>
          </ac:spMkLst>
        </pc:spChg>
        <pc:spChg chg="mod">
          <ac:chgData name="Will Nourse" userId="cf5c4e54-602e-4617-8d54-3e27f39b3c92" providerId="ADAL" clId="{F3273ABF-EB60-4ABD-967C-F187ECC007B3}" dt="2026-04-02T21:24:22.024" v="594" actId="14838"/>
          <ac:spMkLst>
            <pc:docMk/>
            <pc:sldMk cId="2942971689" sldId="377"/>
            <ac:spMk id="19" creationId="{F7749DEC-FA83-5747-5AE0-4C7E5AA85C50}"/>
          </ac:spMkLst>
        </pc:spChg>
        <pc:spChg chg="mod">
          <ac:chgData name="Will Nourse" userId="cf5c4e54-602e-4617-8d54-3e27f39b3c92" providerId="ADAL" clId="{F3273ABF-EB60-4ABD-967C-F187ECC007B3}" dt="2026-04-02T21:24:22.024" v="594" actId="14838"/>
          <ac:spMkLst>
            <pc:docMk/>
            <pc:sldMk cId="2942971689" sldId="377"/>
            <ac:spMk id="20" creationId="{B16E8148-B2D2-4329-E584-22D6DE24F2D6}"/>
          </ac:spMkLst>
        </pc:spChg>
        <pc:spChg chg="mod">
          <ac:chgData name="Will Nourse" userId="cf5c4e54-602e-4617-8d54-3e27f39b3c92" providerId="ADAL" clId="{F3273ABF-EB60-4ABD-967C-F187ECC007B3}" dt="2026-04-02T21:24:22.024" v="594" actId="14838"/>
          <ac:spMkLst>
            <pc:docMk/>
            <pc:sldMk cId="2942971689" sldId="377"/>
            <ac:spMk id="22" creationId="{3B95BE54-4F8A-D752-9FA1-DDE94EE9C75E}"/>
          </ac:spMkLst>
        </pc:spChg>
        <pc:spChg chg="mod">
          <ac:chgData name="Will Nourse" userId="cf5c4e54-602e-4617-8d54-3e27f39b3c92" providerId="ADAL" clId="{F3273ABF-EB60-4ABD-967C-F187ECC007B3}" dt="2026-04-02T21:24:22.024" v="594" actId="14838"/>
          <ac:spMkLst>
            <pc:docMk/>
            <pc:sldMk cId="2942971689" sldId="377"/>
            <ac:spMk id="77" creationId="{3F93D677-52B7-2DFA-39E2-9B648475340B}"/>
          </ac:spMkLst>
        </pc:spChg>
        <pc:spChg chg="mod">
          <ac:chgData name="Will Nourse" userId="cf5c4e54-602e-4617-8d54-3e27f39b3c92" providerId="ADAL" clId="{F3273ABF-EB60-4ABD-967C-F187ECC007B3}" dt="2026-04-02T21:24:22.024" v="594" actId="14838"/>
          <ac:spMkLst>
            <pc:docMk/>
            <pc:sldMk cId="2942971689" sldId="377"/>
            <ac:spMk id="78" creationId="{EA79EE79-F765-7EDD-A931-1F4DAF572E2B}"/>
          </ac:spMkLst>
        </pc:spChg>
        <pc:spChg chg="mod">
          <ac:chgData name="Will Nourse" userId="cf5c4e54-602e-4617-8d54-3e27f39b3c92" providerId="ADAL" clId="{F3273ABF-EB60-4ABD-967C-F187ECC007B3}" dt="2026-04-02T21:24:22.024" v="594" actId="14838"/>
          <ac:spMkLst>
            <pc:docMk/>
            <pc:sldMk cId="2942971689" sldId="377"/>
            <ac:spMk id="84" creationId="{F4845147-185D-5490-22CF-793BB20435FA}"/>
          </ac:spMkLst>
        </pc:spChg>
        <pc:picChg chg="add mod">
          <ac:chgData name="Will Nourse" userId="cf5c4e54-602e-4617-8d54-3e27f39b3c92" providerId="ADAL" clId="{F3273ABF-EB60-4ABD-967C-F187ECC007B3}" dt="2026-04-27T16:01:12.536" v="1725"/>
          <ac:picMkLst>
            <pc:docMk/>
            <pc:sldMk cId="2942971689" sldId="377"/>
            <ac:picMk id="2" creationId="{41282DE8-5B58-BDBE-9830-C08185F65997}"/>
          </ac:picMkLst>
        </pc:picChg>
        <pc:picChg chg="mod modCrop">
          <ac:chgData name="Will Nourse" userId="cf5c4e54-602e-4617-8d54-3e27f39b3c92" providerId="ADAL" clId="{F3273ABF-EB60-4ABD-967C-F187ECC007B3}" dt="2026-04-15T23:05:42.687" v="1501" actId="732"/>
          <ac:picMkLst>
            <pc:docMk/>
            <pc:sldMk cId="2942971689" sldId="377"/>
            <ac:picMk id="7" creationId="{9B898AF8-9EB5-BD79-2E3F-628650757C41}"/>
          </ac:picMkLst>
        </pc:picChg>
        <pc:picChg chg="mod">
          <ac:chgData name="Will Nourse" userId="cf5c4e54-602e-4617-8d54-3e27f39b3c92" providerId="ADAL" clId="{F3273ABF-EB60-4ABD-967C-F187ECC007B3}" dt="2026-04-02T18:19:15.842" v="348" actId="14100"/>
          <ac:picMkLst>
            <pc:docMk/>
            <pc:sldMk cId="2942971689" sldId="377"/>
            <ac:picMk id="26" creationId="{A35E736A-9532-297C-7DAF-18263878E002}"/>
          </ac:picMkLst>
        </pc:picChg>
        <pc:picChg chg="del">
          <ac:chgData name="Will Nourse" userId="cf5c4e54-602e-4617-8d54-3e27f39b3c92" providerId="ADAL" clId="{F3273ABF-EB60-4ABD-967C-F187ECC007B3}" dt="2026-04-27T16:01:12.238" v="1724" actId="478"/>
          <ac:picMkLst>
            <pc:docMk/>
            <pc:sldMk cId="2942971689" sldId="377"/>
            <ac:picMk id="29" creationId="{ED11BA13-1F07-3A16-EF96-1990392FB128}"/>
          </ac:picMkLst>
        </pc:picChg>
      </pc:sldChg>
      <pc:sldChg chg="addSp delSp modSp mod setBg">
        <pc:chgData name="Will Nourse" userId="cf5c4e54-602e-4617-8d54-3e27f39b3c92" providerId="ADAL" clId="{F3273ABF-EB60-4ABD-967C-F187ECC007B3}" dt="2026-04-27T16:03:07.778" v="1779"/>
        <pc:sldMkLst>
          <pc:docMk/>
          <pc:sldMk cId="3134002177" sldId="380"/>
        </pc:sldMkLst>
        <pc:spChg chg="mod">
          <ac:chgData name="Will Nourse" userId="cf5c4e54-602e-4617-8d54-3e27f39b3c92" providerId="ADAL" clId="{F3273ABF-EB60-4ABD-967C-F187ECC007B3}" dt="2026-04-02T22:50:50.082" v="819" actId="14838"/>
          <ac:spMkLst>
            <pc:docMk/>
            <pc:sldMk cId="3134002177" sldId="380"/>
            <ac:spMk id="4" creationId="{847B0B1C-71DA-FF92-2304-1E814A51301C}"/>
          </ac:spMkLst>
        </pc:spChg>
        <pc:spChg chg="mod">
          <ac:chgData name="Will Nourse" userId="cf5c4e54-602e-4617-8d54-3e27f39b3c92" providerId="ADAL" clId="{F3273ABF-EB60-4ABD-967C-F187ECC007B3}" dt="2026-04-02T22:50:50.082" v="819" actId="14838"/>
          <ac:spMkLst>
            <pc:docMk/>
            <pc:sldMk cId="3134002177" sldId="380"/>
            <ac:spMk id="12" creationId="{4B23101F-8110-2761-C57C-57A315449FE5}"/>
          </ac:spMkLst>
        </pc:spChg>
        <pc:spChg chg="mod">
          <ac:chgData name="Will Nourse" userId="cf5c4e54-602e-4617-8d54-3e27f39b3c92" providerId="ADAL" clId="{F3273ABF-EB60-4ABD-967C-F187ECC007B3}" dt="2026-04-02T22:50:50.082" v="819" actId="14838"/>
          <ac:spMkLst>
            <pc:docMk/>
            <pc:sldMk cId="3134002177" sldId="380"/>
            <ac:spMk id="17" creationId="{B4302CDE-B771-6A36-C17D-1383B032771F}"/>
          </ac:spMkLst>
        </pc:spChg>
        <pc:picChg chg="add mod">
          <ac:chgData name="Will Nourse" userId="cf5c4e54-602e-4617-8d54-3e27f39b3c92" providerId="ADAL" clId="{F3273ABF-EB60-4ABD-967C-F187ECC007B3}" dt="2026-04-27T16:03:07.778" v="1779"/>
          <ac:picMkLst>
            <pc:docMk/>
            <pc:sldMk cId="3134002177" sldId="380"/>
            <ac:picMk id="2" creationId="{C744056A-547A-5EDA-42A2-6126898A713A}"/>
          </ac:picMkLst>
        </pc:picChg>
        <pc:picChg chg="del mod">
          <ac:chgData name="Will Nourse" userId="cf5c4e54-602e-4617-8d54-3e27f39b3c92" providerId="ADAL" clId="{F3273ABF-EB60-4ABD-967C-F187ECC007B3}" dt="2026-04-27T16:03:07.564" v="1778" actId="478"/>
          <ac:picMkLst>
            <pc:docMk/>
            <pc:sldMk cId="3134002177" sldId="380"/>
            <ac:picMk id="3" creationId="{6348C677-55E8-10CD-113D-DC7AE823F170}"/>
          </ac:picMkLst>
        </pc:picChg>
        <pc:picChg chg="mod">
          <ac:chgData name="Will Nourse" userId="cf5c4e54-602e-4617-8d54-3e27f39b3c92" providerId="ADAL" clId="{F3273ABF-EB60-4ABD-967C-F187ECC007B3}" dt="2026-04-02T22:50:44.745" v="815" actId="14861"/>
          <ac:picMkLst>
            <pc:docMk/>
            <pc:sldMk cId="3134002177" sldId="380"/>
            <ac:picMk id="13" creationId="{34033C40-C6D0-8EA9-C9DD-9AE7671A0370}"/>
          </ac:picMkLst>
        </pc:picChg>
        <pc:picChg chg="mod">
          <ac:chgData name="Will Nourse" userId="cf5c4e54-602e-4617-8d54-3e27f39b3c92" providerId="ADAL" clId="{F3273ABF-EB60-4ABD-967C-F187ECC007B3}" dt="2026-04-02T22:50:44.745" v="815" actId="14861"/>
          <ac:picMkLst>
            <pc:docMk/>
            <pc:sldMk cId="3134002177" sldId="380"/>
            <ac:picMk id="19" creationId="{D7890943-89BF-996C-4FC9-EAA95F95208E}"/>
          </ac:picMkLst>
        </pc:picChg>
        <pc:picChg chg="mod">
          <ac:chgData name="Will Nourse" userId="cf5c4e54-602e-4617-8d54-3e27f39b3c92" providerId="ADAL" clId="{F3273ABF-EB60-4ABD-967C-F187ECC007B3}" dt="2026-04-02T22:50:44.745" v="815" actId="14861"/>
          <ac:picMkLst>
            <pc:docMk/>
            <pc:sldMk cId="3134002177" sldId="380"/>
            <ac:picMk id="21" creationId="{7FBB1000-A201-3C68-2336-B011C80DCE20}"/>
          </ac:picMkLst>
        </pc:picChg>
        <pc:cxnChg chg="mod">
          <ac:chgData name="Will Nourse" userId="cf5c4e54-602e-4617-8d54-3e27f39b3c92" providerId="ADAL" clId="{F3273ABF-EB60-4ABD-967C-F187ECC007B3}" dt="2026-04-02T22:50:44.745" v="815" actId="14861"/>
          <ac:cxnSpMkLst>
            <pc:docMk/>
            <pc:sldMk cId="3134002177" sldId="380"/>
            <ac:cxnSpMk id="8" creationId="{DFBC3A5A-4EB7-FFA0-4850-67585F5C56D2}"/>
          </ac:cxnSpMkLst>
        </pc:cxnChg>
      </pc:sldChg>
      <pc:sldChg chg="addSp delSp modSp mod setBg">
        <pc:chgData name="Will Nourse" userId="cf5c4e54-602e-4617-8d54-3e27f39b3c92" providerId="ADAL" clId="{F3273ABF-EB60-4ABD-967C-F187ECC007B3}" dt="2026-04-27T16:00:34.179" v="1715"/>
        <pc:sldMkLst>
          <pc:docMk/>
          <pc:sldMk cId="797165390" sldId="381"/>
        </pc:sldMkLst>
        <pc:spChg chg="mod">
          <ac:chgData name="Will Nourse" userId="cf5c4e54-602e-4617-8d54-3e27f39b3c92" providerId="ADAL" clId="{F3273ABF-EB60-4ABD-967C-F187ECC007B3}" dt="2026-04-02T21:22:51.755" v="554" actId="14838"/>
          <ac:spMkLst>
            <pc:docMk/>
            <pc:sldMk cId="797165390" sldId="381"/>
            <ac:spMk id="5" creationId="{3AE1828C-DB4C-9C4C-81B1-1C6D081DB770}"/>
          </ac:spMkLst>
        </pc:spChg>
        <pc:spChg chg="mod">
          <ac:chgData name="Will Nourse" userId="cf5c4e54-602e-4617-8d54-3e27f39b3c92" providerId="ADAL" clId="{F3273ABF-EB60-4ABD-967C-F187ECC007B3}" dt="2026-04-02T21:22:51.755" v="554" actId="14838"/>
          <ac:spMkLst>
            <pc:docMk/>
            <pc:sldMk cId="797165390" sldId="381"/>
            <ac:spMk id="11" creationId="{EAA01137-633F-4586-3235-09713C262EAA}"/>
          </ac:spMkLst>
        </pc:spChg>
        <pc:picChg chg="mod">
          <ac:chgData name="Will Nourse" userId="cf5c4e54-602e-4617-8d54-3e27f39b3c92" providerId="ADAL" clId="{F3273ABF-EB60-4ABD-967C-F187ECC007B3}" dt="2026-04-02T21:22:51.755" v="554" actId="14838"/>
          <ac:picMkLst>
            <pc:docMk/>
            <pc:sldMk cId="797165390" sldId="381"/>
            <ac:picMk id="2" creationId="{98DA2CF4-D8B4-3EAC-2AB2-F229F1B064CF}"/>
          </ac:picMkLst>
        </pc:picChg>
        <pc:picChg chg="mod">
          <ac:chgData name="Will Nourse" userId="cf5c4e54-602e-4617-8d54-3e27f39b3c92" providerId="ADAL" clId="{F3273ABF-EB60-4ABD-967C-F187ECC007B3}" dt="2026-04-02T21:22:51.755" v="554" actId="14838"/>
          <ac:picMkLst>
            <pc:docMk/>
            <pc:sldMk cId="797165390" sldId="381"/>
            <ac:picMk id="3" creationId="{D1763A47-560D-0AD0-B89A-27D809F81E8F}"/>
          </ac:picMkLst>
        </pc:picChg>
        <pc:picChg chg="mod">
          <ac:chgData name="Will Nourse" userId="cf5c4e54-602e-4617-8d54-3e27f39b3c92" providerId="ADAL" clId="{F3273ABF-EB60-4ABD-967C-F187ECC007B3}" dt="2026-04-02T21:22:51.755" v="554" actId="14838"/>
          <ac:picMkLst>
            <pc:docMk/>
            <pc:sldMk cId="797165390" sldId="381"/>
            <ac:picMk id="4" creationId="{F845B93E-6EC1-D861-3785-44FFC584D962}"/>
          </ac:picMkLst>
        </pc:picChg>
        <pc:picChg chg="mod">
          <ac:chgData name="Will Nourse" userId="cf5c4e54-602e-4617-8d54-3e27f39b3c92" providerId="ADAL" clId="{F3273ABF-EB60-4ABD-967C-F187ECC007B3}" dt="2026-04-02T21:22:51.755" v="554" actId="14838"/>
          <ac:picMkLst>
            <pc:docMk/>
            <pc:sldMk cId="797165390" sldId="381"/>
            <ac:picMk id="6" creationId="{F4E99253-8215-1B50-422D-9E79B6CA14EB}"/>
          </ac:picMkLst>
        </pc:picChg>
        <pc:picChg chg="add del mod">
          <ac:chgData name="Will Nourse" userId="cf5c4e54-602e-4617-8d54-3e27f39b3c92" providerId="ADAL" clId="{F3273ABF-EB60-4ABD-967C-F187ECC007B3}" dt="2026-04-27T16:00:30.659" v="1714" actId="478"/>
          <ac:picMkLst>
            <pc:docMk/>
            <pc:sldMk cId="797165390" sldId="381"/>
            <ac:picMk id="7" creationId="{A88B7E7E-9CC5-C725-FF52-13205DCD836B}"/>
          </ac:picMkLst>
        </pc:picChg>
        <pc:picChg chg="del mod">
          <ac:chgData name="Will Nourse" userId="cf5c4e54-602e-4617-8d54-3e27f39b3c92" providerId="ADAL" clId="{F3273ABF-EB60-4ABD-967C-F187ECC007B3}" dt="2026-04-27T16:00:24.316" v="1712" actId="478"/>
          <ac:picMkLst>
            <pc:docMk/>
            <pc:sldMk cId="797165390" sldId="381"/>
            <ac:picMk id="8" creationId="{D290F780-8D5B-C65D-36AC-A71A3CC2998F}"/>
          </ac:picMkLst>
        </pc:picChg>
        <pc:picChg chg="add mod">
          <ac:chgData name="Will Nourse" userId="cf5c4e54-602e-4617-8d54-3e27f39b3c92" providerId="ADAL" clId="{F3273ABF-EB60-4ABD-967C-F187ECC007B3}" dt="2026-04-27T16:00:34.179" v="1715"/>
          <ac:picMkLst>
            <pc:docMk/>
            <pc:sldMk cId="797165390" sldId="381"/>
            <ac:picMk id="9" creationId="{9BF0D755-91C0-D17E-7F00-2F9C7B239E6C}"/>
          </ac:picMkLst>
        </pc:picChg>
        <pc:picChg chg="add mod">
          <ac:chgData name="Will Nourse" userId="cf5c4e54-602e-4617-8d54-3e27f39b3c92" providerId="ADAL" clId="{F3273ABF-EB60-4ABD-967C-F187ECC007B3}" dt="2026-04-02T21:22:51.755" v="554" actId="14838"/>
          <ac:picMkLst>
            <pc:docMk/>
            <pc:sldMk cId="797165390" sldId="381"/>
            <ac:picMk id="10" creationId="{A4B20046-D280-D0A1-F88E-EAC1116D4774}"/>
          </ac:picMkLst>
        </pc:picChg>
        <pc:picChg chg="mod">
          <ac:chgData name="Will Nourse" userId="cf5c4e54-602e-4617-8d54-3e27f39b3c92" providerId="ADAL" clId="{F3273ABF-EB60-4ABD-967C-F187ECC007B3}" dt="2026-04-02T21:22:51.755" v="554" actId="14838"/>
          <ac:picMkLst>
            <pc:docMk/>
            <pc:sldMk cId="797165390" sldId="381"/>
            <ac:picMk id="12" creationId="{ABD6BE13-FA87-9DD0-F81A-CAAFF3886AF8}"/>
          </ac:picMkLst>
        </pc:picChg>
        <pc:picChg chg="mod ord">
          <ac:chgData name="Will Nourse" userId="cf5c4e54-602e-4617-8d54-3e27f39b3c92" providerId="ADAL" clId="{F3273ABF-EB60-4ABD-967C-F187ECC007B3}" dt="2026-04-02T21:22:51.755" v="554" actId="14838"/>
          <ac:picMkLst>
            <pc:docMk/>
            <pc:sldMk cId="797165390" sldId="381"/>
            <ac:picMk id="16" creationId="{5D7828A6-840E-E57E-74B9-79198F599BBD}"/>
          </ac:picMkLst>
        </pc:picChg>
      </pc:sldChg>
      <pc:sldChg chg="addSp delSp modSp mod setBg">
        <pc:chgData name="Will Nourse" userId="cf5c4e54-602e-4617-8d54-3e27f39b3c92" providerId="ADAL" clId="{F3273ABF-EB60-4ABD-967C-F187ECC007B3}" dt="2026-04-27T16:06:35.981" v="1890"/>
        <pc:sldMkLst>
          <pc:docMk/>
          <pc:sldMk cId="336324666" sldId="382"/>
        </pc:sldMkLst>
        <pc:spChg chg="mod">
          <ac:chgData name="Will Nourse" userId="cf5c4e54-602e-4617-8d54-3e27f39b3c92" providerId="ADAL" clId="{F3273ABF-EB60-4ABD-967C-F187ECC007B3}" dt="2026-04-02T23:07:52.888" v="1286" actId="14838"/>
          <ac:spMkLst>
            <pc:docMk/>
            <pc:sldMk cId="336324666" sldId="382"/>
            <ac:spMk id="3" creationId="{8880049B-7678-107C-3198-80FB9DAAA4BF}"/>
          </ac:spMkLst>
        </pc:spChg>
        <pc:spChg chg="mod">
          <ac:chgData name="Will Nourse" userId="cf5c4e54-602e-4617-8d54-3e27f39b3c92" providerId="ADAL" clId="{F3273ABF-EB60-4ABD-967C-F187ECC007B3}" dt="2026-04-02T23:07:52.888" v="1286" actId="14838"/>
          <ac:spMkLst>
            <pc:docMk/>
            <pc:sldMk cId="336324666" sldId="382"/>
            <ac:spMk id="4" creationId="{61EF2530-2AF6-DD30-DB73-4B2DF3C256B1}"/>
          </ac:spMkLst>
        </pc:spChg>
        <pc:spChg chg="mod">
          <ac:chgData name="Will Nourse" userId="cf5c4e54-602e-4617-8d54-3e27f39b3c92" providerId="ADAL" clId="{F3273ABF-EB60-4ABD-967C-F187ECC007B3}" dt="2026-04-02T23:07:52.888" v="1286" actId="14838"/>
          <ac:spMkLst>
            <pc:docMk/>
            <pc:sldMk cId="336324666" sldId="382"/>
            <ac:spMk id="13" creationId="{DA365B0D-2C10-AAD6-DFF3-6E9BDB9BADBC}"/>
          </ac:spMkLst>
        </pc:spChg>
        <pc:spChg chg="mod">
          <ac:chgData name="Will Nourse" userId="cf5c4e54-602e-4617-8d54-3e27f39b3c92" providerId="ADAL" clId="{F3273ABF-EB60-4ABD-967C-F187ECC007B3}" dt="2026-04-15T23:24:02.772" v="1578" actId="1076"/>
          <ac:spMkLst>
            <pc:docMk/>
            <pc:sldMk cId="336324666" sldId="382"/>
            <ac:spMk id="14" creationId="{53D8FFC0-E76E-E45E-743C-FC0580701E10}"/>
          </ac:spMkLst>
        </pc:spChg>
        <pc:spChg chg="mod">
          <ac:chgData name="Will Nourse" userId="cf5c4e54-602e-4617-8d54-3e27f39b3c92" providerId="ADAL" clId="{F3273ABF-EB60-4ABD-967C-F187ECC007B3}" dt="2026-04-02T23:07:52.888" v="1286" actId="14838"/>
          <ac:spMkLst>
            <pc:docMk/>
            <pc:sldMk cId="336324666" sldId="382"/>
            <ac:spMk id="15" creationId="{DA5EB9DC-622C-887F-4B7F-9316E33154D9}"/>
          </ac:spMkLst>
        </pc:spChg>
        <pc:spChg chg="add mod">
          <ac:chgData name="Will Nourse" userId="cf5c4e54-602e-4617-8d54-3e27f39b3c92" providerId="ADAL" clId="{F3273ABF-EB60-4ABD-967C-F187ECC007B3}" dt="2026-04-15T23:24:51.330" v="1588" actId="1076"/>
          <ac:spMkLst>
            <pc:docMk/>
            <pc:sldMk cId="336324666" sldId="382"/>
            <ac:spMk id="18" creationId="{1E0471E9-1CD5-4FCD-3709-91B49283B4AA}"/>
          </ac:spMkLst>
        </pc:spChg>
        <pc:picChg chg="del">
          <ac:chgData name="Will Nourse" userId="cf5c4e54-602e-4617-8d54-3e27f39b3c92" providerId="ADAL" clId="{F3273ABF-EB60-4ABD-967C-F187ECC007B3}" dt="2026-04-27T16:06:35.623" v="1889" actId="478"/>
          <ac:picMkLst>
            <pc:docMk/>
            <pc:sldMk cId="336324666" sldId="382"/>
            <ac:picMk id="2" creationId="{C8658460-C1B7-C9AE-AA1D-0C7F9D6C012E}"/>
          </ac:picMkLst>
        </pc:picChg>
        <pc:picChg chg="add mod">
          <ac:chgData name="Will Nourse" userId="cf5c4e54-602e-4617-8d54-3e27f39b3c92" providerId="ADAL" clId="{F3273ABF-EB60-4ABD-967C-F187ECC007B3}" dt="2026-04-27T16:06:35.981" v="1890"/>
          <ac:picMkLst>
            <pc:docMk/>
            <pc:sldMk cId="336324666" sldId="382"/>
            <ac:picMk id="5" creationId="{6F6224D7-B086-339F-6715-EDE4278C96EB}"/>
          </ac:picMkLst>
        </pc:picChg>
        <pc:picChg chg="add mod">
          <ac:chgData name="Will Nourse" userId="cf5c4e54-602e-4617-8d54-3e27f39b3c92" providerId="ADAL" clId="{F3273ABF-EB60-4ABD-967C-F187ECC007B3}" dt="2026-04-15T23:22:21.462" v="1548" actId="1076"/>
          <ac:picMkLst>
            <pc:docMk/>
            <pc:sldMk cId="336324666" sldId="382"/>
            <ac:picMk id="7" creationId="{1B416726-DE2B-06D5-5CAB-FE0DD003FC0C}"/>
          </ac:picMkLst>
        </pc:picChg>
        <pc:picChg chg="add mod">
          <ac:chgData name="Will Nourse" userId="cf5c4e54-602e-4617-8d54-3e27f39b3c92" providerId="ADAL" clId="{F3273ABF-EB60-4ABD-967C-F187ECC007B3}" dt="2026-04-15T23:22:37.616" v="1552" actId="1076"/>
          <ac:picMkLst>
            <pc:docMk/>
            <pc:sldMk cId="336324666" sldId="382"/>
            <ac:picMk id="11" creationId="{E30FF01A-E769-2C15-F93A-1983ACD3C1FD}"/>
          </ac:picMkLst>
        </pc:picChg>
        <pc:picChg chg="mod">
          <ac:chgData name="Will Nourse" userId="cf5c4e54-602e-4617-8d54-3e27f39b3c92" providerId="ADAL" clId="{F3273ABF-EB60-4ABD-967C-F187ECC007B3}" dt="2026-04-15T23:24:02.772" v="1578" actId="1076"/>
          <ac:picMkLst>
            <pc:docMk/>
            <pc:sldMk cId="336324666" sldId="382"/>
            <ac:picMk id="12" creationId="{4DD5E333-4098-9013-1AED-08E39EC06485}"/>
          </ac:picMkLst>
        </pc:picChg>
        <pc:picChg chg="add mod">
          <ac:chgData name="Will Nourse" userId="cf5c4e54-602e-4617-8d54-3e27f39b3c92" providerId="ADAL" clId="{F3273ABF-EB60-4ABD-967C-F187ECC007B3}" dt="2026-04-15T23:22:44.281" v="1554" actId="1076"/>
          <ac:picMkLst>
            <pc:docMk/>
            <pc:sldMk cId="336324666" sldId="382"/>
            <ac:picMk id="16" creationId="{E3344659-2153-D265-97E8-193EB05C092B}"/>
          </ac:picMkLst>
        </pc:picChg>
        <pc:picChg chg="add mod">
          <ac:chgData name="Will Nourse" userId="cf5c4e54-602e-4617-8d54-3e27f39b3c92" providerId="ADAL" clId="{F3273ABF-EB60-4ABD-967C-F187ECC007B3}" dt="2026-04-15T23:22:41.417" v="1553" actId="1076"/>
          <ac:picMkLst>
            <pc:docMk/>
            <pc:sldMk cId="336324666" sldId="382"/>
            <ac:picMk id="17" creationId="{8E124C6D-6C20-A920-DCF1-291239664355}"/>
          </ac:picMkLst>
        </pc:picChg>
        <pc:picChg chg="add mod modCrop">
          <ac:chgData name="Will Nourse" userId="cf5c4e54-602e-4617-8d54-3e27f39b3c92" providerId="ADAL" clId="{F3273ABF-EB60-4ABD-967C-F187ECC007B3}" dt="2026-04-15T23:24:45.315" v="1586" actId="1076"/>
          <ac:picMkLst>
            <pc:docMk/>
            <pc:sldMk cId="336324666" sldId="382"/>
            <ac:picMk id="19" creationId="{709995D9-0B7D-AF26-F2A9-F9E86146A489}"/>
          </ac:picMkLst>
        </pc:picChg>
        <pc:picChg chg="add mod">
          <ac:chgData name="Will Nourse" userId="cf5c4e54-602e-4617-8d54-3e27f39b3c92" providerId="ADAL" clId="{F3273ABF-EB60-4ABD-967C-F187ECC007B3}" dt="2026-04-15T23:24:58.691" v="1590" actId="1076"/>
          <ac:picMkLst>
            <pc:docMk/>
            <pc:sldMk cId="336324666" sldId="382"/>
            <ac:picMk id="20" creationId="{589776E3-015F-BB1B-B75A-1D7EF11CE8A1}"/>
          </ac:picMkLst>
        </pc:picChg>
      </pc:sldChg>
      <pc:sldChg chg="addSp delSp modSp mod setBg">
        <pc:chgData name="Will Nourse" userId="cf5c4e54-602e-4617-8d54-3e27f39b3c92" providerId="ADAL" clId="{F3273ABF-EB60-4ABD-967C-F187ECC007B3}" dt="2026-04-27T16:03:59.323" v="1803"/>
        <pc:sldMkLst>
          <pc:docMk/>
          <pc:sldMk cId="1627716159" sldId="383"/>
        </pc:sldMkLst>
        <pc:spChg chg="mod">
          <ac:chgData name="Will Nourse" userId="cf5c4e54-602e-4617-8d54-3e27f39b3c92" providerId="ADAL" clId="{F3273ABF-EB60-4ABD-967C-F187ECC007B3}" dt="2026-04-02T22:56:31.532" v="941" actId="14838"/>
          <ac:spMkLst>
            <pc:docMk/>
            <pc:sldMk cId="1627716159" sldId="383"/>
            <ac:spMk id="3" creationId="{50137EF1-ADC0-C5B6-D249-95C89035E45C}"/>
          </ac:spMkLst>
        </pc:spChg>
        <pc:spChg chg="mod">
          <ac:chgData name="Will Nourse" userId="cf5c4e54-602e-4617-8d54-3e27f39b3c92" providerId="ADAL" clId="{F3273ABF-EB60-4ABD-967C-F187ECC007B3}" dt="2026-04-02T22:56:31.532" v="941" actId="14838"/>
          <ac:spMkLst>
            <pc:docMk/>
            <pc:sldMk cId="1627716159" sldId="383"/>
            <ac:spMk id="17" creationId="{0FC7DDFD-F24A-8660-585C-19AAB3A697C9}"/>
          </ac:spMkLst>
        </pc:spChg>
        <pc:spChg chg="mod">
          <ac:chgData name="Will Nourse" userId="cf5c4e54-602e-4617-8d54-3e27f39b3c92" providerId="ADAL" clId="{F3273ABF-EB60-4ABD-967C-F187ECC007B3}" dt="2026-04-02T22:56:31.532" v="941" actId="14838"/>
          <ac:spMkLst>
            <pc:docMk/>
            <pc:sldMk cId="1627716159" sldId="383"/>
            <ac:spMk id="23" creationId="{98DE71B6-920B-09CD-53EC-A0A4FBDA6206}"/>
          </ac:spMkLst>
        </pc:spChg>
        <pc:spChg chg="mod">
          <ac:chgData name="Will Nourse" userId="cf5c4e54-602e-4617-8d54-3e27f39b3c92" providerId="ADAL" clId="{F3273ABF-EB60-4ABD-967C-F187ECC007B3}" dt="2026-04-02T22:56:31.532" v="941" actId="14838"/>
          <ac:spMkLst>
            <pc:docMk/>
            <pc:sldMk cId="1627716159" sldId="383"/>
            <ac:spMk id="24" creationId="{8FA4CCFD-587F-AE5E-5311-760AB18A9E16}"/>
          </ac:spMkLst>
        </pc:spChg>
        <pc:spChg chg="mod">
          <ac:chgData name="Will Nourse" userId="cf5c4e54-602e-4617-8d54-3e27f39b3c92" providerId="ADAL" clId="{F3273ABF-EB60-4ABD-967C-F187ECC007B3}" dt="2026-04-02T22:56:31.532" v="941" actId="14838"/>
          <ac:spMkLst>
            <pc:docMk/>
            <pc:sldMk cId="1627716159" sldId="383"/>
            <ac:spMk id="25" creationId="{0DD7B113-4670-F167-6AF1-C8CC3B7118C9}"/>
          </ac:spMkLst>
        </pc:spChg>
        <pc:spChg chg="mod">
          <ac:chgData name="Will Nourse" userId="cf5c4e54-602e-4617-8d54-3e27f39b3c92" providerId="ADAL" clId="{F3273ABF-EB60-4ABD-967C-F187ECC007B3}" dt="2026-04-02T22:56:31.532" v="941" actId="14838"/>
          <ac:spMkLst>
            <pc:docMk/>
            <pc:sldMk cId="1627716159" sldId="383"/>
            <ac:spMk id="26" creationId="{16937FD7-B61A-4F6A-E60F-B7E5C4A4A326}"/>
          </ac:spMkLst>
        </pc:spChg>
        <pc:spChg chg="mod">
          <ac:chgData name="Will Nourse" userId="cf5c4e54-602e-4617-8d54-3e27f39b3c92" providerId="ADAL" clId="{F3273ABF-EB60-4ABD-967C-F187ECC007B3}" dt="2026-04-02T22:56:31.532" v="941" actId="14838"/>
          <ac:spMkLst>
            <pc:docMk/>
            <pc:sldMk cId="1627716159" sldId="383"/>
            <ac:spMk id="27" creationId="{953CF291-141D-BA32-B5AB-4601B6F21834}"/>
          </ac:spMkLst>
        </pc:spChg>
        <pc:picChg chg="del">
          <ac:chgData name="Will Nourse" userId="cf5c4e54-602e-4617-8d54-3e27f39b3c92" providerId="ADAL" clId="{F3273ABF-EB60-4ABD-967C-F187ECC007B3}" dt="2026-04-27T16:03:59.092" v="1802" actId="478"/>
          <ac:picMkLst>
            <pc:docMk/>
            <pc:sldMk cId="1627716159" sldId="383"/>
            <ac:picMk id="2" creationId="{17AED17F-4C9B-BEFB-BDCC-4990FB267899}"/>
          </ac:picMkLst>
        </pc:picChg>
        <pc:picChg chg="add mod">
          <ac:chgData name="Will Nourse" userId="cf5c4e54-602e-4617-8d54-3e27f39b3c92" providerId="ADAL" clId="{F3273ABF-EB60-4ABD-967C-F187ECC007B3}" dt="2026-04-02T22:56:25.263" v="937" actId="14861"/>
          <ac:picMkLst>
            <pc:docMk/>
            <pc:sldMk cId="1627716159" sldId="383"/>
            <ac:picMk id="4" creationId="{A16408D8-ADFE-E985-C434-D89BB4FFB033}"/>
          </ac:picMkLst>
        </pc:picChg>
        <pc:picChg chg="add mod">
          <ac:chgData name="Will Nourse" userId="cf5c4e54-602e-4617-8d54-3e27f39b3c92" providerId="ADAL" clId="{F3273ABF-EB60-4ABD-967C-F187ECC007B3}" dt="2026-04-27T16:03:59.323" v="1803"/>
          <ac:picMkLst>
            <pc:docMk/>
            <pc:sldMk cId="1627716159" sldId="383"/>
            <ac:picMk id="5" creationId="{71E7AE1B-9283-4953-B7FB-A7E3CA8638AA}"/>
          </ac:picMkLst>
        </pc:picChg>
        <pc:picChg chg="mod">
          <ac:chgData name="Will Nourse" userId="cf5c4e54-602e-4617-8d54-3e27f39b3c92" providerId="ADAL" clId="{F3273ABF-EB60-4ABD-967C-F187ECC007B3}" dt="2026-04-02T22:56:25.263" v="937" actId="14861"/>
          <ac:picMkLst>
            <pc:docMk/>
            <pc:sldMk cId="1627716159" sldId="383"/>
            <ac:picMk id="8" creationId="{B138F602-CC71-88D6-262C-E8383D428824}"/>
          </ac:picMkLst>
        </pc:picChg>
        <pc:picChg chg="mod">
          <ac:chgData name="Will Nourse" userId="cf5c4e54-602e-4617-8d54-3e27f39b3c92" providerId="ADAL" clId="{F3273ABF-EB60-4ABD-967C-F187ECC007B3}" dt="2026-04-02T22:56:25.263" v="937" actId="14861"/>
          <ac:picMkLst>
            <pc:docMk/>
            <pc:sldMk cId="1627716159" sldId="383"/>
            <ac:picMk id="22" creationId="{86AEA493-3DEF-AD05-98C7-276033E42D32}"/>
          </ac:picMkLst>
        </pc:picChg>
      </pc:sldChg>
      <pc:sldChg chg="addSp delSp modSp mod setBg">
        <pc:chgData name="Will Nourse" userId="cf5c4e54-602e-4617-8d54-3e27f39b3c92" providerId="ADAL" clId="{F3273ABF-EB60-4ABD-967C-F187ECC007B3}" dt="2026-04-27T16:04:38.028" v="1821"/>
        <pc:sldMkLst>
          <pc:docMk/>
          <pc:sldMk cId="86933319" sldId="384"/>
        </pc:sldMkLst>
        <pc:spChg chg="mod">
          <ac:chgData name="Will Nourse" userId="cf5c4e54-602e-4617-8d54-3e27f39b3c92" providerId="ADAL" clId="{F3273ABF-EB60-4ABD-967C-F187ECC007B3}" dt="2026-04-02T22:58:40.463" v="1013" actId="14838"/>
          <ac:spMkLst>
            <pc:docMk/>
            <pc:sldMk cId="86933319" sldId="384"/>
            <ac:spMk id="4" creationId="{139C12DA-D42C-81DE-A0A4-3CF7E00DD5A6}"/>
          </ac:spMkLst>
        </pc:spChg>
        <pc:spChg chg="mod">
          <ac:chgData name="Will Nourse" userId="cf5c4e54-602e-4617-8d54-3e27f39b3c92" providerId="ADAL" clId="{F3273ABF-EB60-4ABD-967C-F187ECC007B3}" dt="2026-04-02T22:58:40.463" v="1013" actId="14838"/>
          <ac:spMkLst>
            <pc:docMk/>
            <pc:sldMk cId="86933319" sldId="384"/>
            <ac:spMk id="12" creationId="{A4A80B20-7AB4-6B31-D6C8-36C87B69AB76}"/>
          </ac:spMkLst>
        </pc:spChg>
        <pc:spChg chg="mod">
          <ac:chgData name="Will Nourse" userId="cf5c4e54-602e-4617-8d54-3e27f39b3c92" providerId="ADAL" clId="{F3273ABF-EB60-4ABD-967C-F187ECC007B3}" dt="2026-04-02T22:58:40.463" v="1013" actId="14838"/>
          <ac:spMkLst>
            <pc:docMk/>
            <pc:sldMk cId="86933319" sldId="384"/>
            <ac:spMk id="14" creationId="{904568A0-2864-C405-E139-3DDFBA9ED7E6}"/>
          </ac:spMkLst>
        </pc:spChg>
        <pc:spChg chg="mod">
          <ac:chgData name="Will Nourse" userId="cf5c4e54-602e-4617-8d54-3e27f39b3c92" providerId="ADAL" clId="{F3273ABF-EB60-4ABD-967C-F187ECC007B3}" dt="2026-04-02T22:58:40.463" v="1013" actId="14838"/>
          <ac:spMkLst>
            <pc:docMk/>
            <pc:sldMk cId="86933319" sldId="384"/>
            <ac:spMk id="19" creationId="{1CC5E232-A735-03D4-487D-BA07EE759775}"/>
          </ac:spMkLst>
        </pc:spChg>
        <pc:spChg chg="mod">
          <ac:chgData name="Will Nourse" userId="cf5c4e54-602e-4617-8d54-3e27f39b3c92" providerId="ADAL" clId="{F3273ABF-EB60-4ABD-967C-F187ECC007B3}" dt="2026-04-02T22:58:40.463" v="1013" actId="14838"/>
          <ac:spMkLst>
            <pc:docMk/>
            <pc:sldMk cId="86933319" sldId="384"/>
            <ac:spMk id="20" creationId="{08BC36EA-D9BF-4B12-FDC8-F21E8ECA3765}"/>
          </ac:spMkLst>
        </pc:spChg>
        <pc:picChg chg="add mod">
          <ac:chgData name="Will Nourse" userId="cf5c4e54-602e-4617-8d54-3e27f39b3c92" providerId="ADAL" clId="{F3273ABF-EB60-4ABD-967C-F187ECC007B3}" dt="2026-04-27T16:04:38.028" v="1821"/>
          <ac:picMkLst>
            <pc:docMk/>
            <pc:sldMk cId="86933319" sldId="384"/>
            <ac:picMk id="2" creationId="{131ED8C5-E828-49E2-F3C7-6B749238E3FA}"/>
          </ac:picMkLst>
        </pc:picChg>
        <pc:picChg chg="del mod">
          <ac:chgData name="Will Nourse" userId="cf5c4e54-602e-4617-8d54-3e27f39b3c92" providerId="ADAL" clId="{F3273ABF-EB60-4ABD-967C-F187ECC007B3}" dt="2026-04-27T16:04:37.756" v="1820" actId="478"/>
          <ac:picMkLst>
            <pc:docMk/>
            <pc:sldMk cId="86933319" sldId="384"/>
            <ac:picMk id="3" creationId="{78043C9D-A24F-C657-A1CF-790E88733905}"/>
          </ac:picMkLst>
        </pc:picChg>
        <pc:picChg chg="mod">
          <ac:chgData name="Will Nourse" userId="cf5c4e54-602e-4617-8d54-3e27f39b3c92" providerId="ADAL" clId="{F3273ABF-EB60-4ABD-967C-F187ECC007B3}" dt="2026-04-02T22:58:35.958" v="1009" actId="14861"/>
          <ac:picMkLst>
            <pc:docMk/>
            <pc:sldMk cId="86933319" sldId="384"/>
            <ac:picMk id="5" creationId="{733FB480-34A9-3FD5-11FA-3152C6B7F9E1}"/>
          </ac:picMkLst>
        </pc:picChg>
        <pc:picChg chg="mod">
          <ac:chgData name="Will Nourse" userId="cf5c4e54-602e-4617-8d54-3e27f39b3c92" providerId="ADAL" clId="{F3273ABF-EB60-4ABD-967C-F187ECC007B3}" dt="2026-04-02T22:58:35.958" v="1009" actId="14861"/>
          <ac:picMkLst>
            <pc:docMk/>
            <pc:sldMk cId="86933319" sldId="384"/>
            <ac:picMk id="10" creationId="{CC24EE60-96FE-7B94-83B8-4B44C0D89A77}"/>
          </ac:picMkLst>
        </pc:picChg>
        <pc:picChg chg="mod">
          <ac:chgData name="Will Nourse" userId="cf5c4e54-602e-4617-8d54-3e27f39b3c92" providerId="ADAL" clId="{F3273ABF-EB60-4ABD-967C-F187ECC007B3}" dt="2026-04-02T22:58:35.958" v="1009" actId="14861"/>
          <ac:picMkLst>
            <pc:docMk/>
            <pc:sldMk cId="86933319" sldId="384"/>
            <ac:picMk id="16" creationId="{913A6532-ADC1-A239-C16E-91F05E3747B8}"/>
          </ac:picMkLst>
        </pc:picChg>
        <pc:picChg chg="mod">
          <ac:chgData name="Will Nourse" userId="cf5c4e54-602e-4617-8d54-3e27f39b3c92" providerId="ADAL" clId="{F3273ABF-EB60-4ABD-967C-F187ECC007B3}" dt="2026-04-02T22:58:35.958" v="1009" actId="14861"/>
          <ac:picMkLst>
            <pc:docMk/>
            <pc:sldMk cId="86933319" sldId="384"/>
            <ac:picMk id="18" creationId="{28EB865F-09C0-023E-5226-FD60A4F98F2E}"/>
          </ac:picMkLst>
        </pc:picChg>
      </pc:sldChg>
      <pc:sldChg chg="addSp delSp modSp mod setBg">
        <pc:chgData name="Will Nourse" userId="cf5c4e54-602e-4617-8d54-3e27f39b3c92" providerId="ADAL" clId="{F3273ABF-EB60-4ABD-967C-F187ECC007B3}" dt="2026-04-27T16:05:08.281" v="1836"/>
        <pc:sldMkLst>
          <pc:docMk/>
          <pc:sldMk cId="4057877475" sldId="385"/>
        </pc:sldMkLst>
        <pc:spChg chg="mod">
          <ac:chgData name="Will Nourse" userId="cf5c4e54-602e-4617-8d54-3e27f39b3c92" providerId="ADAL" clId="{F3273ABF-EB60-4ABD-967C-F187ECC007B3}" dt="2026-04-02T23:00:28.470" v="1069" actId="14838"/>
          <ac:spMkLst>
            <pc:docMk/>
            <pc:sldMk cId="4057877475" sldId="385"/>
            <ac:spMk id="3" creationId="{D02B3941-BE3C-66F0-A261-A6C4BBCFBA10}"/>
          </ac:spMkLst>
        </pc:spChg>
        <pc:spChg chg="mod">
          <ac:chgData name="Will Nourse" userId="cf5c4e54-602e-4617-8d54-3e27f39b3c92" providerId="ADAL" clId="{F3273ABF-EB60-4ABD-967C-F187ECC007B3}" dt="2026-04-02T23:00:28.470" v="1069" actId="14838"/>
          <ac:spMkLst>
            <pc:docMk/>
            <pc:sldMk cId="4057877475" sldId="385"/>
            <ac:spMk id="15" creationId="{04DD6518-3653-9C53-7ACE-559A5EE05460}"/>
          </ac:spMkLst>
        </pc:spChg>
        <pc:spChg chg="mod">
          <ac:chgData name="Will Nourse" userId="cf5c4e54-602e-4617-8d54-3e27f39b3c92" providerId="ADAL" clId="{F3273ABF-EB60-4ABD-967C-F187ECC007B3}" dt="2026-04-02T23:00:28.470" v="1069" actId="14838"/>
          <ac:spMkLst>
            <pc:docMk/>
            <pc:sldMk cId="4057877475" sldId="385"/>
            <ac:spMk id="17" creationId="{2025C306-9947-1F8D-B26E-B282144D6608}"/>
          </ac:spMkLst>
        </pc:spChg>
        <pc:picChg chg="del mod">
          <ac:chgData name="Will Nourse" userId="cf5c4e54-602e-4617-8d54-3e27f39b3c92" providerId="ADAL" clId="{F3273ABF-EB60-4ABD-967C-F187ECC007B3}" dt="2026-04-27T16:05:08.011" v="1835" actId="478"/>
          <ac:picMkLst>
            <pc:docMk/>
            <pc:sldMk cId="4057877475" sldId="385"/>
            <ac:picMk id="2" creationId="{4333F499-CD6D-C191-F7B3-089342EFBFF7}"/>
          </ac:picMkLst>
        </pc:picChg>
        <pc:picChg chg="add mod">
          <ac:chgData name="Will Nourse" userId="cf5c4e54-602e-4617-8d54-3e27f39b3c92" providerId="ADAL" clId="{F3273ABF-EB60-4ABD-967C-F187ECC007B3}" dt="2026-04-27T16:05:08.281" v="1836"/>
          <ac:picMkLst>
            <pc:docMk/>
            <pc:sldMk cId="4057877475" sldId="385"/>
            <ac:picMk id="5" creationId="{A28315F0-D4E2-0EB8-4E15-027EE6E1DFA2}"/>
          </ac:picMkLst>
        </pc:picChg>
        <pc:picChg chg="mod">
          <ac:chgData name="Will Nourse" userId="cf5c4e54-602e-4617-8d54-3e27f39b3c92" providerId="ADAL" clId="{F3273ABF-EB60-4ABD-967C-F187ECC007B3}" dt="2026-04-02T23:00:23.651" v="1065" actId="14861"/>
          <ac:picMkLst>
            <pc:docMk/>
            <pc:sldMk cId="4057877475" sldId="385"/>
            <ac:picMk id="7" creationId="{6094C638-F136-7DA9-BC6F-A5DAC91E739E}"/>
          </ac:picMkLst>
        </pc:picChg>
        <pc:picChg chg="mod">
          <ac:chgData name="Will Nourse" userId="cf5c4e54-602e-4617-8d54-3e27f39b3c92" providerId="ADAL" clId="{F3273ABF-EB60-4ABD-967C-F187ECC007B3}" dt="2026-04-02T23:00:23.651" v="1065" actId="14861"/>
          <ac:picMkLst>
            <pc:docMk/>
            <pc:sldMk cId="4057877475" sldId="385"/>
            <ac:picMk id="13" creationId="{D1CFBEF1-AB49-7029-F6BC-AC0F3ABA069D}"/>
          </ac:picMkLst>
        </pc:picChg>
        <pc:cxnChg chg="mod">
          <ac:chgData name="Will Nourse" userId="cf5c4e54-602e-4617-8d54-3e27f39b3c92" providerId="ADAL" clId="{F3273ABF-EB60-4ABD-967C-F187ECC007B3}" dt="2026-04-02T23:00:23.651" v="1065" actId="14861"/>
          <ac:cxnSpMkLst>
            <pc:docMk/>
            <pc:sldMk cId="4057877475" sldId="385"/>
            <ac:cxnSpMk id="4" creationId="{1DC97317-0336-AA71-F31D-B4FD749F2BF3}"/>
          </ac:cxnSpMkLst>
        </pc:cxnChg>
      </pc:sldChg>
      <pc:sldChg chg="addSp modSp mod setBg">
        <pc:chgData name="Will Nourse" userId="cf5c4e54-602e-4617-8d54-3e27f39b3c92" providerId="ADAL" clId="{F3273ABF-EB60-4ABD-967C-F187ECC007B3}" dt="2026-04-27T16:02:47.843" v="1768"/>
        <pc:sldMkLst>
          <pc:docMk/>
          <pc:sldMk cId="1877993205" sldId="386"/>
        </pc:sldMkLst>
        <pc:spChg chg="mod">
          <ac:chgData name="Will Nourse" userId="cf5c4e54-602e-4617-8d54-3e27f39b3c92" providerId="ADAL" clId="{F3273ABF-EB60-4ABD-967C-F187ECC007B3}" dt="2026-04-02T22:49:16.891" v="771" actId="14838"/>
          <ac:spMkLst>
            <pc:docMk/>
            <pc:sldMk cId="1877993205" sldId="386"/>
            <ac:spMk id="3" creationId="{AA8AD2EE-0189-22CC-2390-2E576EB89091}"/>
          </ac:spMkLst>
        </pc:spChg>
        <pc:spChg chg="mod">
          <ac:chgData name="Will Nourse" userId="cf5c4e54-602e-4617-8d54-3e27f39b3c92" providerId="ADAL" clId="{F3273ABF-EB60-4ABD-967C-F187ECC007B3}" dt="2026-04-02T22:49:16.891" v="771" actId="14838"/>
          <ac:spMkLst>
            <pc:docMk/>
            <pc:sldMk cId="1877993205" sldId="386"/>
            <ac:spMk id="4" creationId="{340FF36B-968A-7EA6-815D-442FD8F64928}"/>
          </ac:spMkLst>
        </pc:spChg>
        <pc:spChg chg="mod">
          <ac:chgData name="Will Nourse" userId="cf5c4e54-602e-4617-8d54-3e27f39b3c92" providerId="ADAL" clId="{F3273ABF-EB60-4ABD-967C-F187ECC007B3}" dt="2026-04-02T22:49:16.891" v="771" actId="14838"/>
          <ac:spMkLst>
            <pc:docMk/>
            <pc:sldMk cId="1877993205" sldId="386"/>
            <ac:spMk id="6" creationId="{E921CF43-9C93-F4A7-C611-835F77B3E20E}"/>
          </ac:spMkLst>
        </pc:spChg>
        <pc:spChg chg="mod">
          <ac:chgData name="Will Nourse" userId="cf5c4e54-602e-4617-8d54-3e27f39b3c92" providerId="ADAL" clId="{F3273ABF-EB60-4ABD-967C-F187ECC007B3}" dt="2026-04-02T22:49:16.891" v="771" actId="14838"/>
          <ac:spMkLst>
            <pc:docMk/>
            <pc:sldMk cId="1877993205" sldId="386"/>
            <ac:spMk id="7" creationId="{7EF3D9E6-9AF4-E8F0-2AED-53C00E221677}"/>
          </ac:spMkLst>
        </pc:spChg>
        <pc:spChg chg="mod">
          <ac:chgData name="Will Nourse" userId="cf5c4e54-602e-4617-8d54-3e27f39b3c92" providerId="ADAL" clId="{F3273ABF-EB60-4ABD-967C-F187ECC007B3}" dt="2026-04-02T22:49:16.891" v="771" actId="14838"/>
          <ac:spMkLst>
            <pc:docMk/>
            <pc:sldMk cId="1877993205" sldId="386"/>
            <ac:spMk id="9" creationId="{7D423BDB-C361-3FC4-0A3D-3D4BDE128805}"/>
          </ac:spMkLst>
        </pc:spChg>
        <pc:spChg chg="mod">
          <ac:chgData name="Will Nourse" userId="cf5c4e54-602e-4617-8d54-3e27f39b3c92" providerId="ADAL" clId="{F3273ABF-EB60-4ABD-967C-F187ECC007B3}" dt="2026-04-02T22:49:16.891" v="771" actId="14838"/>
          <ac:spMkLst>
            <pc:docMk/>
            <pc:sldMk cId="1877993205" sldId="386"/>
            <ac:spMk id="11" creationId="{161AEF1F-B648-0E9D-40A1-68E8D7B7F0B1}"/>
          </ac:spMkLst>
        </pc:spChg>
        <pc:picChg chg="add mod">
          <ac:chgData name="Will Nourse" userId="cf5c4e54-602e-4617-8d54-3e27f39b3c92" providerId="ADAL" clId="{F3273ABF-EB60-4ABD-967C-F187ECC007B3}" dt="2026-04-27T16:02:47.843" v="1768"/>
          <ac:picMkLst>
            <pc:docMk/>
            <pc:sldMk cId="1877993205" sldId="386"/>
            <ac:picMk id="2" creationId="{651C5F2C-2582-59C0-5EDF-49899FDD2DAD}"/>
          </ac:picMkLst>
        </pc:picChg>
        <pc:picChg chg="mod">
          <ac:chgData name="Will Nourse" userId="cf5c4e54-602e-4617-8d54-3e27f39b3c92" providerId="ADAL" clId="{F3273ABF-EB60-4ABD-967C-F187ECC007B3}" dt="2026-04-02T22:49:11.274" v="767" actId="14861"/>
          <ac:picMkLst>
            <pc:docMk/>
            <pc:sldMk cId="1877993205" sldId="386"/>
            <ac:picMk id="8" creationId="{95ACAA5D-2DEF-1284-45E9-1C7C268F1DF5}"/>
          </ac:picMkLst>
        </pc:picChg>
        <pc:cxnChg chg="mod">
          <ac:chgData name="Will Nourse" userId="cf5c4e54-602e-4617-8d54-3e27f39b3c92" providerId="ADAL" clId="{F3273ABF-EB60-4ABD-967C-F187ECC007B3}" dt="2026-04-02T22:49:11.274" v="767" actId="14861"/>
          <ac:cxnSpMkLst>
            <pc:docMk/>
            <pc:sldMk cId="1877993205" sldId="386"/>
            <ac:cxnSpMk id="10" creationId="{6BA71B4E-D07B-DFE6-E27E-6BFF3593DB5F}"/>
          </ac:cxnSpMkLst>
        </pc:cxnChg>
      </pc:sldChg>
      <pc:sldChg chg="addSp modSp mod setBg">
        <pc:chgData name="Will Nourse" userId="cf5c4e54-602e-4617-8d54-3e27f39b3c92" providerId="ADAL" clId="{F3273ABF-EB60-4ABD-967C-F187ECC007B3}" dt="2026-04-27T16:02:49.410" v="1769"/>
        <pc:sldMkLst>
          <pc:docMk/>
          <pc:sldMk cId="2545482547" sldId="387"/>
        </pc:sldMkLst>
        <pc:spChg chg="mod">
          <ac:chgData name="Will Nourse" userId="cf5c4e54-602e-4617-8d54-3e27f39b3c92" providerId="ADAL" clId="{F3273ABF-EB60-4ABD-967C-F187ECC007B3}" dt="2026-04-02T22:49:30.136" v="779" actId="14838"/>
          <ac:spMkLst>
            <pc:docMk/>
            <pc:sldMk cId="2545482547" sldId="387"/>
            <ac:spMk id="4" creationId="{330DF725-66D8-2181-B503-70963F736EA6}"/>
          </ac:spMkLst>
        </pc:spChg>
        <pc:spChg chg="mod">
          <ac:chgData name="Will Nourse" userId="cf5c4e54-602e-4617-8d54-3e27f39b3c92" providerId="ADAL" clId="{F3273ABF-EB60-4ABD-967C-F187ECC007B3}" dt="2026-04-02T22:49:30.136" v="779" actId="14838"/>
          <ac:spMkLst>
            <pc:docMk/>
            <pc:sldMk cId="2545482547" sldId="387"/>
            <ac:spMk id="5" creationId="{095D44D6-AC4D-F5F7-064C-AAEAB33D7D30}"/>
          </ac:spMkLst>
        </pc:spChg>
        <pc:spChg chg="mod">
          <ac:chgData name="Will Nourse" userId="cf5c4e54-602e-4617-8d54-3e27f39b3c92" providerId="ADAL" clId="{F3273ABF-EB60-4ABD-967C-F187ECC007B3}" dt="2026-04-02T23:14:26.292" v="1354" actId="14861"/>
          <ac:spMkLst>
            <pc:docMk/>
            <pc:sldMk cId="2545482547" sldId="387"/>
            <ac:spMk id="7" creationId="{2C87F204-DF3E-A8F0-7935-ADB1D7F09AF4}"/>
          </ac:spMkLst>
        </pc:spChg>
        <pc:spChg chg="mod">
          <ac:chgData name="Will Nourse" userId="cf5c4e54-602e-4617-8d54-3e27f39b3c92" providerId="ADAL" clId="{F3273ABF-EB60-4ABD-967C-F187ECC007B3}" dt="2026-04-02T23:14:26.292" v="1354" actId="14861"/>
          <ac:spMkLst>
            <pc:docMk/>
            <pc:sldMk cId="2545482547" sldId="387"/>
            <ac:spMk id="9" creationId="{CB9873C7-B46F-8BB8-A39F-CF6CF46B711C}"/>
          </ac:spMkLst>
        </pc:spChg>
        <pc:spChg chg="mod">
          <ac:chgData name="Will Nourse" userId="cf5c4e54-602e-4617-8d54-3e27f39b3c92" providerId="ADAL" clId="{F3273ABF-EB60-4ABD-967C-F187ECC007B3}" dt="2026-04-02T23:14:26.292" v="1354" actId="14861"/>
          <ac:spMkLst>
            <pc:docMk/>
            <pc:sldMk cId="2545482547" sldId="387"/>
            <ac:spMk id="11" creationId="{41A23A5F-3613-20B6-F8B0-8E4D6FFFDB93}"/>
          </ac:spMkLst>
        </pc:spChg>
        <pc:spChg chg="mod">
          <ac:chgData name="Will Nourse" userId="cf5c4e54-602e-4617-8d54-3e27f39b3c92" providerId="ADAL" clId="{F3273ABF-EB60-4ABD-967C-F187ECC007B3}" dt="2026-04-02T23:14:26.292" v="1354" actId="14861"/>
          <ac:spMkLst>
            <pc:docMk/>
            <pc:sldMk cId="2545482547" sldId="387"/>
            <ac:spMk id="12" creationId="{5814F770-300F-2BAA-E745-6712668F45A4}"/>
          </ac:spMkLst>
        </pc:spChg>
        <pc:spChg chg="mod">
          <ac:chgData name="Will Nourse" userId="cf5c4e54-602e-4617-8d54-3e27f39b3c92" providerId="ADAL" clId="{F3273ABF-EB60-4ABD-967C-F187ECC007B3}" dt="2026-04-02T22:49:30.136" v="779" actId="14838"/>
          <ac:spMkLst>
            <pc:docMk/>
            <pc:sldMk cId="2545482547" sldId="387"/>
            <ac:spMk id="13" creationId="{CAE76EFE-143D-AFE8-C408-F5E0B47ACC77}"/>
          </ac:spMkLst>
        </pc:spChg>
        <pc:picChg chg="mod">
          <ac:chgData name="Will Nourse" userId="cf5c4e54-602e-4617-8d54-3e27f39b3c92" providerId="ADAL" clId="{F3273ABF-EB60-4ABD-967C-F187ECC007B3}" dt="2026-04-02T22:49:24.797" v="775" actId="14861"/>
          <ac:picMkLst>
            <pc:docMk/>
            <pc:sldMk cId="2545482547" sldId="387"/>
            <ac:picMk id="2" creationId="{7F268961-676C-73D0-B9FF-4A40216FC927}"/>
          </ac:picMkLst>
        </pc:picChg>
        <pc:picChg chg="add mod">
          <ac:chgData name="Will Nourse" userId="cf5c4e54-602e-4617-8d54-3e27f39b3c92" providerId="ADAL" clId="{F3273ABF-EB60-4ABD-967C-F187ECC007B3}" dt="2026-04-27T16:02:49.410" v="1769"/>
          <ac:picMkLst>
            <pc:docMk/>
            <pc:sldMk cId="2545482547" sldId="387"/>
            <ac:picMk id="3" creationId="{9F494862-EDC1-62B2-6CCF-488DBF05318F}"/>
          </ac:picMkLst>
        </pc:picChg>
        <pc:cxnChg chg="mod">
          <ac:chgData name="Will Nourse" userId="cf5c4e54-602e-4617-8d54-3e27f39b3c92" providerId="ADAL" clId="{F3273ABF-EB60-4ABD-967C-F187ECC007B3}" dt="2026-04-02T22:49:24.797" v="775" actId="14861"/>
          <ac:cxnSpMkLst>
            <pc:docMk/>
            <pc:sldMk cId="2545482547" sldId="387"/>
            <ac:cxnSpMk id="6" creationId="{95A06878-7F50-9E63-879B-60E78E77FB09}"/>
          </ac:cxnSpMkLst>
        </pc:cxnChg>
      </pc:sldChg>
      <pc:sldChg chg="addSp delSp modSp mod setBg">
        <pc:chgData name="Will Nourse" userId="cf5c4e54-602e-4617-8d54-3e27f39b3c92" providerId="ADAL" clId="{F3273ABF-EB60-4ABD-967C-F187ECC007B3}" dt="2026-04-27T16:02:37.070" v="1766"/>
        <pc:sldMkLst>
          <pc:docMk/>
          <pc:sldMk cId="4273633453" sldId="388"/>
        </pc:sldMkLst>
        <pc:spChg chg="mod">
          <ac:chgData name="Will Nourse" userId="cf5c4e54-602e-4617-8d54-3e27f39b3c92" providerId="ADAL" clId="{F3273ABF-EB60-4ABD-967C-F187ECC007B3}" dt="2026-04-02T22:48:52.142" v="755" actId="14838"/>
          <ac:spMkLst>
            <pc:docMk/>
            <pc:sldMk cId="4273633453" sldId="388"/>
            <ac:spMk id="3" creationId="{2A576B70-BA1F-2CF3-1DAC-9076ED28E225}"/>
          </ac:spMkLst>
        </pc:spChg>
        <pc:spChg chg="mod">
          <ac:chgData name="Will Nourse" userId="cf5c4e54-602e-4617-8d54-3e27f39b3c92" providerId="ADAL" clId="{F3273ABF-EB60-4ABD-967C-F187ECC007B3}" dt="2026-04-02T22:48:52.142" v="755" actId="14838"/>
          <ac:spMkLst>
            <pc:docMk/>
            <pc:sldMk cId="4273633453" sldId="388"/>
            <ac:spMk id="4" creationId="{DAB9946F-AEA3-99FD-059F-8B2C6F25C3CF}"/>
          </ac:spMkLst>
        </pc:spChg>
        <pc:spChg chg="mod">
          <ac:chgData name="Will Nourse" userId="cf5c4e54-602e-4617-8d54-3e27f39b3c92" providerId="ADAL" clId="{F3273ABF-EB60-4ABD-967C-F187ECC007B3}" dt="2026-04-02T22:48:52.142" v="755" actId="14838"/>
          <ac:spMkLst>
            <pc:docMk/>
            <pc:sldMk cId="4273633453" sldId="388"/>
            <ac:spMk id="6" creationId="{88026A2C-74B7-D8D4-DA78-2CFC69FCCFAA}"/>
          </ac:spMkLst>
        </pc:spChg>
        <pc:spChg chg="mod">
          <ac:chgData name="Will Nourse" userId="cf5c4e54-602e-4617-8d54-3e27f39b3c92" providerId="ADAL" clId="{F3273ABF-EB60-4ABD-967C-F187ECC007B3}" dt="2026-04-02T22:48:52.142" v="755" actId="14838"/>
          <ac:spMkLst>
            <pc:docMk/>
            <pc:sldMk cId="4273633453" sldId="388"/>
            <ac:spMk id="9" creationId="{61E62E0F-D284-9F2F-7E6A-3B5A660BAD28}"/>
          </ac:spMkLst>
        </pc:spChg>
        <pc:spChg chg="mod">
          <ac:chgData name="Will Nourse" userId="cf5c4e54-602e-4617-8d54-3e27f39b3c92" providerId="ADAL" clId="{F3273ABF-EB60-4ABD-967C-F187ECC007B3}" dt="2026-04-02T22:48:52.142" v="755" actId="14838"/>
          <ac:spMkLst>
            <pc:docMk/>
            <pc:sldMk cId="4273633453" sldId="388"/>
            <ac:spMk id="11" creationId="{95F487B5-754D-B800-E5D7-EBB958C69E35}"/>
          </ac:spMkLst>
        </pc:spChg>
        <pc:spChg chg="mod">
          <ac:chgData name="Will Nourse" userId="cf5c4e54-602e-4617-8d54-3e27f39b3c92" providerId="ADAL" clId="{F3273ABF-EB60-4ABD-967C-F187ECC007B3}" dt="2026-04-02T22:48:52.142" v="755" actId="14838"/>
          <ac:spMkLst>
            <pc:docMk/>
            <pc:sldMk cId="4273633453" sldId="388"/>
            <ac:spMk id="12" creationId="{065DC6AF-AC8B-E6DF-FFF0-812B2B850D7F}"/>
          </ac:spMkLst>
        </pc:spChg>
        <pc:spChg chg="mod">
          <ac:chgData name="Will Nourse" userId="cf5c4e54-602e-4617-8d54-3e27f39b3c92" providerId="ADAL" clId="{F3273ABF-EB60-4ABD-967C-F187ECC007B3}" dt="2026-04-02T22:48:52.142" v="755" actId="14838"/>
          <ac:spMkLst>
            <pc:docMk/>
            <pc:sldMk cId="4273633453" sldId="388"/>
            <ac:spMk id="13" creationId="{46CF6F8D-5DD0-2C28-440C-7406FC360DFF}"/>
          </ac:spMkLst>
        </pc:spChg>
        <pc:spChg chg="mod">
          <ac:chgData name="Will Nourse" userId="cf5c4e54-602e-4617-8d54-3e27f39b3c92" providerId="ADAL" clId="{F3273ABF-EB60-4ABD-967C-F187ECC007B3}" dt="2026-04-02T22:48:52.142" v="755" actId="14838"/>
          <ac:spMkLst>
            <pc:docMk/>
            <pc:sldMk cId="4273633453" sldId="388"/>
            <ac:spMk id="21" creationId="{160109BE-9C2C-531A-17E8-CB0D6929CAF5}"/>
          </ac:spMkLst>
        </pc:spChg>
        <pc:picChg chg="del">
          <ac:chgData name="Will Nourse" userId="cf5c4e54-602e-4617-8d54-3e27f39b3c92" providerId="ADAL" clId="{F3273ABF-EB60-4ABD-967C-F187ECC007B3}" dt="2026-04-27T16:02:36.912" v="1765" actId="478"/>
          <ac:picMkLst>
            <pc:docMk/>
            <pc:sldMk cId="4273633453" sldId="388"/>
            <ac:picMk id="2" creationId="{64E7095E-17D6-C28B-FA2B-441546A77E9F}"/>
          </ac:picMkLst>
        </pc:picChg>
        <pc:picChg chg="add mod">
          <ac:chgData name="Will Nourse" userId="cf5c4e54-602e-4617-8d54-3e27f39b3c92" providerId="ADAL" clId="{F3273ABF-EB60-4ABD-967C-F187ECC007B3}" dt="2026-04-27T16:02:37.070" v="1766"/>
          <ac:picMkLst>
            <pc:docMk/>
            <pc:sldMk cId="4273633453" sldId="388"/>
            <ac:picMk id="5" creationId="{715A1297-0620-5408-B488-F99B76E5171C}"/>
          </ac:picMkLst>
        </pc:picChg>
        <pc:picChg chg="mod">
          <ac:chgData name="Will Nourse" userId="cf5c4e54-602e-4617-8d54-3e27f39b3c92" providerId="ADAL" clId="{F3273ABF-EB60-4ABD-967C-F187ECC007B3}" dt="2026-04-02T22:48:46.135" v="751" actId="14861"/>
          <ac:picMkLst>
            <pc:docMk/>
            <pc:sldMk cId="4273633453" sldId="388"/>
            <ac:picMk id="29" creationId="{DF35189D-5894-D871-AE89-35C8EDC743FD}"/>
          </ac:picMkLst>
        </pc:picChg>
        <pc:picChg chg="mod">
          <ac:chgData name="Will Nourse" userId="cf5c4e54-602e-4617-8d54-3e27f39b3c92" providerId="ADAL" clId="{F3273ABF-EB60-4ABD-967C-F187ECC007B3}" dt="2026-04-02T22:48:46.135" v="751" actId="14861"/>
          <ac:picMkLst>
            <pc:docMk/>
            <pc:sldMk cId="4273633453" sldId="388"/>
            <ac:picMk id="31" creationId="{C8250FD9-0FEF-30C5-07A5-AC6AAB31EFDB}"/>
          </ac:picMkLst>
        </pc:picChg>
      </pc:sldChg>
      <pc:sldChg chg="addSp delSp modSp mod setBg">
        <pc:chgData name="Will Nourse" userId="cf5c4e54-602e-4617-8d54-3e27f39b3c92" providerId="ADAL" clId="{F3273ABF-EB60-4ABD-967C-F187ECC007B3}" dt="2026-04-27T16:05:35.929" v="1850"/>
        <pc:sldMkLst>
          <pc:docMk/>
          <pc:sldMk cId="3414676937" sldId="389"/>
        </pc:sldMkLst>
        <pc:spChg chg="mod">
          <ac:chgData name="Will Nourse" userId="cf5c4e54-602e-4617-8d54-3e27f39b3c92" providerId="ADAL" clId="{F3273ABF-EB60-4ABD-967C-F187ECC007B3}" dt="2026-04-02T23:02:14.638" v="1115" actId="14838"/>
          <ac:spMkLst>
            <pc:docMk/>
            <pc:sldMk cId="3414676937" sldId="389"/>
            <ac:spMk id="7" creationId="{60CF0E96-C599-1AF2-8CFB-3286F8EAB19A}"/>
          </ac:spMkLst>
        </pc:spChg>
        <pc:spChg chg="mod">
          <ac:chgData name="Will Nourse" userId="cf5c4e54-602e-4617-8d54-3e27f39b3c92" providerId="ADAL" clId="{F3273ABF-EB60-4ABD-967C-F187ECC007B3}" dt="2026-04-02T23:02:14.638" v="1115" actId="14838"/>
          <ac:spMkLst>
            <pc:docMk/>
            <pc:sldMk cId="3414676937" sldId="389"/>
            <ac:spMk id="10" creationId="{45A772B8-93D7-F6BF-E7EC-76ED914F1C46}"/>
          </ac:spMkLst>
        </pc:spChg>
        <pc:spChg chg="mod">
          <ac:chgData name="Will Nourse" userId="cf5c4e54-602e-4617-8d54-3e27f39b3c92" providerId="ADAL" clId="{F3273ABF-EB60-4ABD-967C-F187ECC007B3}" dt="2026-04-02T23:02:14.638" v="1115" actId="14838"/>
          <ac:spMkLst>
            <pc:docMk/>
            <pc:sldMk cId="3414676937" sldId="389"/>
            <ac:spMk id="15" creationId="{E15D2F9A-16A0-08C4-72E3-4B948C2807FC}"/>
          </ac:spMkLst>
        </pc:spChg>
        <pc:picChg chg="del mod">
          <ac:chgData name="Will Nourse" userId="cf5c4e54-602e-4617-8d54-3e27f39b3c92" providerId="ADAL" clId="{F3273ABF-EB60-4ABD-967C-F187ECC007B3}" dt="2026-04-27T16:05:24.214" v="1845" actId="478"/>
          <ac:picMkLst>
            <pc:docMk/>
            <pc:sldMk cId="3414676937" sldId="389"/>
            <ac:picMk id="2" creationId="{93738420-7D3B-C608-A6C9-FEAD6546B743}"/>
          </ac:picMkLst>
        </pc:picChg>
        <pc:picChg chg="add del mod">
          <ac:chgData name="Will Nourse" userId="cf5c4e54-602e-4617-8d54-3e27f39b3c92" providerId="ADAL" clId="{F3273ABF-EB60-4ABD-967C-F187ECC007B3}" dt="2026-04-27T16:05:35.641" v="1849" actId="478"/>
          <ac:picMkLst>
            <pc:docMk/>
            <pc:sldMk cId="3414676937" sldId="389"/>
            <ac:picMk id="3" creationId="{A9EAE765-4B4E-1EDF-1ABA-11EC99C7FD2C}"/>
          </ac:picMkLst>
        </pc:picChg>
        <pc:picChg chg="mod">
          <ac:chgData name="Will Nourse" userId="cf5c4e54-602e-4617-8d54-3e27f39b3c92" providerId="ADAL" clId="{F3273ABF-EB60-4ABD-967C-F187ECC007B3}" dt="2026-04-02T23:02:08.815" v="1111" actId="14861"/>
          <ac:picMkLst>
            <pc:docMk/>
            <pc:sldMk cId="3414676937" sldId="389"/>
            <ac:picMk id="4" creationId="{EB2714CE-60C7-DD6D-FA49-03AADFD96024}"/>
          </ac:picMkLst>
        </pc:picChg>
        <pc:picChg chg="mod">
          <ac:chgData name="Will Nourse" userId="cf5c4e54-602e-4617-8d54-3e27f39b3c92" providerId="ADAL" clId="{F3273ABF-EB60-4ABD-967C-F187ECC007B3}" dt="2026-04-02T23:02:08.815" v="1111" actId="14861"/>
          <ac:picMkLst>
            <pc:docMk/>
            <pc:sldMk cId="3414676937" sldId="389"/>
            <ac:picMk id="5" creationId="{E05EE8D4-9274-EC15-B122-485D6E518AB1}"/>
          </ac:picMkLst>
        </pc:picChg>
        <pc:picChg chg="add mod">
          <ac:chgData name="Will Nourse" userId="cf5c4e54-602e-4617-8d54-3e27f39b3c92" providerId="ADAL" clId="{F3273ABF-EB60-4ABD-967C-F187ECC007B3}" dt="2026-04-27T16:05:35.929" v="1850"/>
          <ac:picMkLst>
            <pc:docMk/>
            <pc:sldMk cId="3414676937" sldId="389"/>
            <ac:picMk id="6" creationId="{F4E503D5-3ADB-77E7-F771-B8556C974A51}"/>
          </ac:picMkLst>
        </pc:picChg>
        <pc:picChg chg="mod">
          <ac:chgData name="Will Nourse" userId="cf5c4e54-602e-4617-8d54-3e27f39b3c92" providerId="ADAL" clId="{F3273ABF-EB60-4ABD-967C-F187ECC007B3}" dt="2026-04-02T23:02:08.815" v="1111" actId="14861"/>
          <ac:picMkLst>
            <pc:docMk/>
            <pc:sldMk cId="3414676937" sldId="389"/>
            <ac:picMk id="9" creationId="{C1DBA567-5976-E282-BF7E-4B28279438BF}"/>
          </ac:picMkLst>
        </pc:picChg>
        <pc:cxnChg chg="mod">
          <ac:chgData name="Will Nourse" userId="cf5c4e54-602e-4617-8d54-3e27f39b3c92" providerId="ADAL" clId="{F3273ABF-EB60-4ABD-967C-F187ECC007B3}" dt="2026-04-02T23:02:08.815" v="1111" actId="14861"/>
          <ac:cxnSpMkLst>
            <pc:docMk/>
            <pc:sldMk cId="3414676937" sldId="389"/>
            <ac:cxnSpMk id="8" creationId="{F009C0C4-00DF-DF8B-41C6-E23F91067BFE}"/>
          </ac:cxnSpMkLst>
        </pc:cxnChg>
      </pc:sldChg>
      <pc:sldMasterChg chg="setBg modSldLayout">
        <pc:chgData name="Will Nourse" userId="cf5c4e54-602e-4617-8d54-3e27f39b3c92" providerId="ADAL" clId="{F3273ABF-EB60-4ABD-967C-F187ECC007B3}" dt="2026-04-02T21:17:43.177" v="472"/>
        <pc:sldMasterMkLst>
          <pc:docMk/>
          <pc:sldMasterMk cId="2460954070" sldId="2147483660"/>
        </pc:sldMasterMkLst>
        <pc:sldLayoutChg chg="setBg">
          <pc:chgData name="Will Nourse" userId="cf5c4e54-602e-4617-8d54-3e27f39b3c92" providerId="ADAL" clId="{F3273ABF-EB60-4ABD-967C-F187ECC007B3}" dt="2026-04-02T21:17:43.177" v="472"/>
          <pc:sldLayoutMkLst>
            <pc:docMk/>
            <pc:sldMasterMk cId="2460954070" sldId="2147483660"/>
            <pc:sldLayoutMk cId="2385387890" sldId="2147483661"/>
          </pc:sldLayoutMkLst>
        </pc:sldLayoutChg>
        <pc:sldLayoutChg chg="setBg">
          <pc:chgData name="Will Nourse" userId="cf5c4e54-602e-4617-8d54-3e27f39b3c92" providerId="ADAL" clId="{F3273ABF-EB60-4ABD-967C-F187ECC007B3}" dt="2026-04-02T21:17:43.177" v="472"/>
          <pc:sldLayoutMkLst>
            <pc:docMk/>
            <pc:sldMasterMk cId="2460954070" sldId="2147483660"/>
            <pc:sldLayoutMk cId="949138452" sldId="2147483662"/>
          </pc:sldLayoutMkLst>
        </pc:sldLayoutChg>
        <pc:sldLayoutChg chg="setBg">
          <pc:chgData name="Will Nourse" userId="cf5c4e54-602e-4617-8d54-3e27f39b3c92" providerId="ADAL" clId="{F3273ABF-EB60-4ABD-967C-F187ECC007B3}" dt="2026-04-02T21:17:43.177" v="472"/>
          <pc:sldLayoutMkLst>
            <pc:docMk/>
            <pc:sldMasterMk cId="2460954070" sldId="2147483660"/>
            <pc:sldLayoutMk cId="2591524520" sldId="2147483663"/>
          </pc:sldLayoutMkLst>
        </pc:sldLayoutChg>
        <pc:sldLayoutChg chg="setBg">
          <pc:chgData name="Will Nourse" userId="cf5c4e54-602e-4617-8d54-3e27f39b3c92" providerId="ADAL" clId="{F3273ABF-EB60-4ABD-967C-F187ECC007B3}" dt="2026-04-02T21:17:43.177" v="472"/>
          <pc:sldLayoutMkLst>
            <pc:docMk/>
            <pc:sldMasterMk cId="2460954070" sldId="2147483660"/>
            <pc:sldLayoutMk cId="1203092039" sldId="2147483664"/>
          </pc:sldLayoutMkLst>
        </pc:sldLayoutChg>
        <pc:sldLayoutChg chg="setBg">
          <pc:chgData name="Will Nourse" userId="cf5c4e54-602e-4617-8d54-3e27f39b3c92" providerId="ADAL" clId="{F3273ABF-EB60-4ABD-967C-F187ECC007B3}" dt="2026-04-02T21:17:43.177" v="472"/>
          <pc:sldLayoutMkLst>
            <pc:docMk/>
            <pc:sldMasterMk cId="2460954070" sldId="2147483660"/>
            <pc:sldLayoutMk cId="3733172339" sldId="2147483665"/>
          </pc:sldLayoutMkLst>
        </pc:sldLayoutChg>
        <pc:sldLayoutChg chg="setBg">
          <pc:chgData name="Will Nourse" userId="cf5c4e54-602e-4617-8d54-3e27f39b3c92" providerId="ADAL" clId="{F3273ABF-EB60-4ABD-967C-F187ECC007B3}" dt="2026-04-02T21:17:43.177" v="472"/>
          <pc:sldLayoutMkLst>
            <pc:docMk/>
            <pc:sldMasterMk cId="2460954070" sldId="2147483660"/>
            <pc:sldLayoutMk cId="3210312558" sldId="2147483666"/>
          </pc:sldLayoutMkLst>
        </pc:sldLayoutChg>
        <pc:sldLayoutChg chg="setBg">
          <pc:chgData name="Will Nourse" userId="cf5c4e54-602e-4617-8d54-3e27f39b3c92" providerId="ADAL" clId="{F3273ABF-EB60-4ABD-967C-F187ECC007B3}" dt="2026-04-02T21:17:43.177" v="472"/>
          <pc:sldLayoutMkLst>
            <pc:docMk/>
            <pc:sldMasterMk cId="2460954070" sldId="2147483660"/>
            <pc:sldLayoutMk cId="3146388984" sldId="2147483667"/>
          </pc:sldLayoutMkLst>
        </pc:sldLayoutChg>
        <pc:sldLayoutChg chg="setBg">
          <pc:chgData name="Will Nourse" userId="cf5c4e54-602e-4617-8d54-3e27f39b3c92" providerId="ADAL" clId="{F3273ABF-EB60-4ABD-967C-F187ECC007B3}" dt="2026-04-02T21:17:43.177" v="472"/>
          <pc:sldLayoutMkLst>
            <pc:docMk/>
            <pc:sldMasterMk cId="2460954070" sldId="2147483660"/>
            <pc:sldLayoutMk cId="3171841454" sldId="2147483668"/>
          </pc:sldLayoutMkLst>
        </pc:sldLayoutChg>
        <pc:sldLayoutChg chg="setBg">
          <pc:chgData name="Will Nourse" userId="cf5c4e54-602e-4617-8d54-3e27f39b3c92" providerId="ADAL" clId="{F3273ABF-EB60-4ABD-967C-F187ECC007B3}" dt="2026-04-02T21:17:43.177" v="472"/>
          <pc:sldLayoutMkLst>
            <pc:docMk/>
            <pc:sldMasterMk cId="2460954070" sldId="2147483660"/>
            <pc:sldLayoutMk cId="1718958274" sldId="2147483669"/>
          </pc:sldLayoutMkLst>
        </pc:sldLayoutChg>
        <pc:sldLayoutChg chg="setBg">
          <pc:chgData name="Will Nourse" userId="cf5c4e54-602e-4617-8d54-3e27f39b3c92" providerId="ADAL" clId="{F3273ABF-EB60-4ABD-967C-F187ECC007B3}" dt="2026-04-02T21:17:43.177" v="472"/>
          <pc:sldLayoutMkLst>
            <pc:docMk/>
            <pc:sldMasterMk cId="2460954070" sldId="2147483660"/>
            <pc:sldLayoutMk cId="2202905451" sldId="2147483670"/>
          </pc:sldLayoutMkLst>
        </pc:sldLayoutChg>
        <pc:sldLayoutChg chg="setBg">
          <pc:chgData name="Will Nourse" userId="cf5c4e54-602e-4617-8d54-3e27f39b3c92" providerId="ADAL" clId="{F3273ABF-EB60-4ABD-967C-F187ECC007B3}" dt="2026-04-02T21:17:43.177" v="472"/>
          <pc:sldLayoutMkLst>
            <pc:docMk/>
            <pc:sldMasterMk cId="2460954070" sldId="2147483660"/>
            <pc:sldLayoutMk cId="3479445657" sldId="2147483671"/>
          </pc:sldLayoutMkLst>
        </pc:sldLayoutChg>
      </pc:sldMasterChg>
      <pc:sldMasterChg chg="setBg modSldLayout">
        <pc:chgData name="Will Nourse" userId="cf5c4e54-602e-4617-8d54-3e27f39b3c92" providerId="ADAL" clId="{F3273ABF-EB60-4ABD-967C-F187ECC007B3}" dt="2026-04-02T21:17:43.177" v="472"/>
        <pc:sldMasterMkLst>
          <pc:docMk/>
          <pc:sldMasterMk cId="488806800" sldId="2147483794"/>
        </pc:sldMasterMkLst>
        <pc:sldLayoutChg chg="setBg">
          <pc:chgData name="Will Nourse" userId="cf5c4e54-602e-4617-8d54-3e27f39b3c92" providerId="ADAL" clId="{F3273ABF-EB60-4ABD-967C-F187ECC007B3}" dt="2026-04-02T21:17:43.177" v="472"/>
          <pc:sldLayoutMkLst>
            <pc:docMk/>
            <pc:sldMasterMk cId="488806800" sldId="2147483794"/>
            <pc:sldLayoutMk cId="3694734102" sldId="2147483783"/>
          </pc:sldLayoutMkLst>
        </pc:sldLayoutChg>
        <pc:sldLayoutChg chg="setBg">
          <pc:chgData name="Will Nourse" userId="cf5c4e54-602e-4617-8d54-3e27f39b3c92" providerId="ADAL" clId="{F3273ABF-EB60-4ABD-967C-F187ECC007B3}" dt="2026-04-02T21:17:43.177" v="472"/>
          <pc:sldLayoutMkLst>
            <pc:docMk/>
            <pc:sldMasterMk cId="488806800" sldId="2147483794"/>
            <pc:sldLayoutMk cId="746687165" sldId="2147483784"/>
          </pc:sldLayoutMkLst>
        </pc:sldLayoutChg>
        <pc:sldLayoutChg chg="setBg">
          <pc:chgData name="Will Nourse" userId="cf5c4e54-602e-4617-8d54-3e27f39b3c92" providerId="ADAL" clId="{F3273ABF-EB60-4ABD-967C-F187ECC007B3}" dt="2026-04-02T21:17:43.177" v="472"/>
          <pc:sldLayoutMkLst>
            <pc:docMk/>
            <pc:sldMasterMk cId="488806800" sldId="2147483794"/>
            <pc:sldLayoutMk cId="4144901294" sldId="2147483785"/>
          </pc:sldLayoutMkLst>
        </pc:sldLayoutChg>
        <pc:sldLayoutChg chg="setBg">
          <pc:chgData name="Will Nourse" userId="cf5c4e54-602e-4617-8d54-3e27f39b3c92" providerId="ADAL" clId="{F3273ABF-EB60-4ABD-967C-F187ECC007B3}" dt="2026-04-02T21:17:43.177" v="472"/>
          <pc:sldLayoutMkLst>
            <pc:docMk/>
            <pc:sldMasterMk cId="488806800" sldId="2147483794"/>
            <pc:sldLayoutMk cId="1860024031" sldId="2147483786"/>
          </pc:sldLayoutMkLst>
        </pc:sldLayoutChg>
        <pc:sldLayoutChg chg="setBg">
          <pc:chgData name="Will Nourse" userId="cf5c4e54-602e-4617-8d54-3e27f39b3c92" providerId="ADAL" clId="{F3273ABF-EB60-4ABD-967C-F187ECC007B3}" dt="2026-04-02T21:17:43.177" v="472"/>
          <pc:sldLayoutMkLst>
            <pc:docMk/>
            <pc:sldMasterMk cId="488806800" sldId="2147483794"/>
            <pc:sldLayoutMk cId="3962010693" sldId="2147483787"/>
          </pc:sldLayoutMkLst>
        </pc:sldLayoutChg>
        <pc:sldLayoutChg chg="setBg">
          <pc:chgData name="Will Nourse" userId="cf5c4e54-602e-4617-8d54-3e27f39b3c92" providerId="ADAL" clId="{F3273ABF-EB60-4ABD-967C-F187ECC007B3}" dt="2026-04-02T21:17:43.177" v="472"/>
          <pc:sldLayoutMkLst>
            <pc:docMk/>
            <pc:sldMasterMk cId="488806800" sldId="2147483794"/>
            <pc:sldLayoutMk cId="2055134347" sldId="2147483788"/>
          </pc:sldLayoutMkLst>
        </pc:sldLayoutChg>
        <pc:sldLayoutChg chg="setBg">
          <pc:chgData name="Will Nourse" userId="cf5c4e54-602e-4617-8d54-3e27f39b3c92" providerId="ADAL" clId="{F3273ABF-EB60-4ABD-967C-F187ECC007B3}" dt="2026-04-02T21:17:43.177" v="472"/>
          <pc:sldLayoutMkLst>
            <pc:docMk/>
            <pc:sldMasterMk cId="488806800" sldId="2147483794"/>
            <pc:sldLayoutMk cId="70425565" sldId="2147483789"/>
          </pc:sldLayoutMkLst>
        </pc:sldLayoutChg>
        <pc:sldLayoutChg chg="setBg">
          <pc:chgData name="Will Nourse" userId="cf5c4e54-602e-4617-8d54-3e27f39b3c92" providerId="ADAL" clId="{F3273ABF-EB60-4ABD-967C-F187ECC007B3}" dt="2026-04-02T21:17:43.177" v="472"/>
          <pc:sldLayoutMkLst>
            <pc:docMk/>
            <pc:sldMasterMk cId="488806800" sldId="2147483794"/>
            <pc:sldLayoutMk cId="3444268935" sldId="2147483790"/>
          </pc:sldLayoutMkLst>
        </pc:sldLayoutChg>
        <pc:sldLayoutChg chg="setBg">
          <pc:chgData name="Will Nourse" userId="cf5c4e54-602e-4617-8d54-3e27f39b3c92" providerId="ADAL" clId="{F3273ABF-EB60-4ABD-967C-F187ECC007B3}" dt="2026-04-02T21:17:43.177" v="472"/>
          <pc:sldLayoutMkLst>
            <pc:docMk/>
            <pc:sldMasterMk cId="488806800" sldId="2147483794"/>
            <pc:sldLayoutMk cId="476723365" sldId="2147483791"/>
          </pc:sldLayoutMkLst>
        </pc:sldLayoutChg>
        <pc:sldLayoutChg chg="setBg">
          <pc:chgData name="Will Nourse" userId="cf5c4e54-602e-4617-8d54-3e27f39b3c92" providerId="ADAL" clId="{F3273ABF-EB60-4ABD-967C-F187ECC007B3}" dt="2026-04-02T21:17:43.177" v="472"/>
          <pc:sldLayoutMkLst>
            <pc:docMk/>
            <pc:sldMasterMk cId="488806800" sldId="2147483794"/>
            <pc:sldLayoutMk cId="4156939492" sldId="2147483792"/>
          </pc:sldLayoutMkLst>
        </pc:sldLayoutChg>
        <pc:sldLayoutChg chg="setBg">
          <pc:chgData name="Will Nourse" userId="cf5c4e54-602e-4617-8d54-3e27f39b3c92" providerId="ADAL" clId="{F3273ABF-EB60-4ABD-967C-F187ECC007B3}" dt="2026-04-02T21:17:43.177" v="472"/>
          <pc:sldLayoutMkLst>
            <pc:docMk/>
            <pc:sldMasterMk cId="488806800" sldId="2147483794"/>
            <pc:sldLayoutMk cId="3834736844" sldId="2147483793"/>
          </pc:sldLayoutMkLst>
        </pc:sldLayoutChg>
      </pc:sldMasterChg>
      <pc:sldMasterChg chg="setBg modSldLayout">
        <pc:chgData name="Will Nourse" userId="cf5c4e54-602e-4617-8d54-3e27f39b3c92" providerId="ADAL" clId="{F3273ABF-EB60-4ABD-967C-F187ECC007B3}" dt="2026-04-02T21:17:43.177" v="472"/>
        <pc:sldMasterMkLst>
          <pc:docMk/>
          <pc:sldMasterMk cId="2460954070" sldId="2147483795"/>
        </pc:sldMasterMkLst>
        <pc:sldLayoutChg chg="setBg">
          <pc:chgData name="Will Nourse" userId="cf5c4e54-602e-4617-8d54-3e27f39b3c92" providerId="ADAL" clId="{F3273ABF-EB60-4ABD-967C-F187ECC007B3}" dt="2026-04-02T21:17:43.177" v="472"/>
          <pc:sldLayoutMkLst>
            <pc:docMk/>
            <pc:sldMasterMk cId="2460954070" sldId="2147483795"/>
            <pc:sldLayoutMk cId="2385387890" sldId="2147483796"/>
          </pc:sldLayoutMkLst>
        </pc:sldLayoutChg>
        <pc:sldLayoutChg chg="setBg">
          <pc:chgData name="Will Nourse" userId="cf5c4e54-602e-4617-8d54-3e27f39b3c92" providerId="ADAL" clId="{F3273ABF-EB60-4ABD-967C-F187ECC007B3}" dt="2026-04-02T21:17:43.177" v="472"/>
          <pc:sldLayoutMkLst>
            <pc:docMk/>
            <pc:sldMasterMk cId="2460954070" sldId="2147483795"/>
            <pc:sldLayoutMk cId="949138452" sldId="2147483797"/>
          </pc:sldLayoutMkLst>
        </pc:sldLayoutChg>
        <pc:sldLayoutChg chg="setBg">
          <pc:chgData name="Will Nourse" userId="cf5c4e54-602e-4617-8d54-3e27f39b3c92" providerId="ADAL" clId="{F3273ABF-EB60-4ABD-967C-F187ECC007B3}" dt="2026-04-02T21:17:43.177" v="472"/>
          <pc:sldLayoutMkLst>
            <pc:docMk/>
            <pc:sldMasterMk cId="2460954070" sldId="2147483795"/>
            <pc:sldLayoutMk cId="2591524520" sldId="2147483798"/>
          </pc:sldLayoutMkLst>
        </pc:sldLayoutChg>
        <pc:sldLayoutChg chg="setBg">
          <pc:chgData name="Will Nourse" userId="cf5c4e54-602e-4617-8d54-3e27f39b3c92" providerId="ADAL" clId="{F3273ABF-EB60-4ABD-967C-F187ECC007B3}" dt="2026-04-02T21:17:43.177" v="472"/>
          <pc:sldLayoutMkLst>
            <pc:docMk/>
            <pc:sldMasterMk cId="2460954070" sldId="2147483795"/>
            <pc:sldLayoutMk cId="1203092039" sldId="2147483799"/>
          </pc:sldLayoutMkLst>
        </pc:sldLayoutChg>
        <pc:sldLayoutChg chg="setBg">
          <pc:chgData name="Will Nourse" userId="cf5c4e54-602e-4617-8d54-3e27f39b3c92" providerId="ADAL" clId="{F3273ABF-EB60-4ABD-967C-F187ECC007B3}" dt="2026-04-02T21:17:43.177" v="472"/>
          <pc:sldLayoutMkLst>
            <pc:docMk/>
            <pc:sldMasterMk cId="2460954070" sldId="2147483795"/>
            <pc:sldLayoutMk cId="3733172339" sldId="2147483800"/>
          </pc:sldLayoutMkLst>
        </pc:sldLayoutChg>
        <pc:sldLayoutChg chg="setBg">
          <pc:chgData name="Will Nourse" userId="cf5c4e54-602e-4617-8d54-3e27f39b3c92" providerId="ADAL" clId="{F3273ABF-EB60-4ABD-967C-F187ECC007B3}" dt="2026-04-02T21:17:43.177" v="472"/>
          <pc:sldLayoutMkLst>
            <pc:docMk/>
            <pc:sldMasterMk cId="2460954070" sldId="2147483795"/>
            <pc:sldLayoutMk cId="3210312558" sldId="2147483801"/>
          </pc:sldLayoutMkLst>
        </pc:sldLayoutChg>
        <pc:sldLayoutChg chg="setBg">
          <pc:chgData name="Will Nourse" userId="cf5c4e54-602e-4617-8d54-3e27f39b3c92" providerId="ADAL" clId="{F3273ABF-EB60-4ABD-967C-F187ECC007B3}" dt="2026-04-02T21:17:43.177" v="472"/>
          <pc:sldLayoutMkLst>
            <pc:docMk/>
            <pc:sldMasterMk cId="2460954070" sldId="2147483795"/>
            <pc:sldLayoutMk cId="3146388984" sldId="2147483802"/>
          </pc:sldLayoutMkLst>
        </pc:sldLayoutChg>
        <pc:sldLayoutChg chg="setBg">
          <pc:chgData name="Will Nourse" userId="cf5c4e54-602e-4617-8d54-3e27f39b3c92" providerId="ADAL" clId="{F3273ABF-EB60-4ABD-967C-F187ECC007B3}" dt="2026-04-02T21:17:43.177" v="472"/>
          <pc:sldLayoutMkLst>
            <pc:docMk/>
            <pc:sldMasterMk cId="2460954070" sldId="2147483795"/>
            <pc:sldLayoutMk cId="3171841454" sldId="2147483803"/>
          </pc:sldLayoutMkLst>
        </pc:sldLayoutChg>
        <pc:sldLayoutChg chg="setBg">
          <pc:chgData name="Will Nourse" userId="cf5c4e54-602e-4617-8d54-3e27f39b3c92" providerId="ADAL" clId="{F3273ABF-EB60-4ABD-967C-F187ECC007B3}" dt="2026-04-02T21:17:43.177" v="472"/>
          <pc:sldLayoutMkLst>
            <pc:docMk/>
            <pc:sldMasterMk cId="2460954070" sldId="2147483795"/>
            <pc:sldLayoutMk cId="1718958274" sldId="2147483804"/>
          </pc:sldLayoutMkLst>
        </pc:sldLayoutChg>
        <pc:sldLayoutChg chg="setBg">
          <pc:chgData name="Will Nourse" userId="cf5c4e54-602e-4617-8d54-3e27f39b3c92" providerId="ADAL" clId="{F3273ABF-EB60-4ABD-967C-F187ECC007B3}" dt="2026-04-02T21:17:43.177" v="472"/>
          <pc:sldLayoutMkLst>
            <pc:docMk/>
            <pc:sldMasterMk cId="2460954070" sldId="2147483795"/>
            <pc:sldLayoutMk cId="2202905451" sldId="2147483805"/>
          </pc:sldLayoutMkLst>
        </pc:sldLayoutChg>
        <pc:sldLayoutChg chg="setBg">
          <pc:chgData name="Will Nourse" userId="cf5c4e54-602e-4617-8d54-3e27f39b3c92" providerId="ADAL" clId="{F3273ABF-EB60-4ABD-967C-F187ECC007B3}" dt="2026-04-02T21:17:43.177" v="472"/>
          <pc:sldLayoutMkLst>
            <pc:docMk/>
            <pc:sldMasterMk cId="2460954070" sldId="2147483795"/>
            <pc:sldLayoutMk cId="3479445657" sldId="2147483806"/>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4/27/2026</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425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4/27/2026</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860024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4/27/2026</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055134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4/27/2026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4/27/2026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4/27/2026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4/27/2026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4/27/2026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4/27/2026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4/27/2026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4/27/2026</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444268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4/27/2026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4/27/2026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4/27/2026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4/27/2026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4/27/2026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4/27/2026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4/27/2026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4/27/2026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4/27/2026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4/27/2026</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76723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4/27/2026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4/27/2026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4/27/2026</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156939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4/27/2026</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834736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4/27/2026</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962010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4/27/2026</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694734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4/27/2026</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746687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4/27/2026</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144901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1">
                <a:lumMod val="75000"/>
                <a:lumOff val="25000"/>
              </a:schemeClr>
            </a:gs>
            <a:gs pos="97000">
              <a:schemeClr val="tx1">
                <a:lumMod val="85000"/>
                <a:lumOff val="15000"/>
              </a:schemeClr>
            </a:gs>
          </a:gsLst>
          <a:path path="circle">
            <a:fillToRect r="100000" b="100000"/>
          </a:path>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4/27/2026</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488806800"/>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87" r:id="rId6"/>
    <p:sldLayoutId id="2147483783" r:id="rId7"/>
    <p:sldLayoutId id="2147483784" r:id="rId8"/>
    <p:sldLayoutId id="2147483785" r:id="rId9"/>
    <p:sldLayoutId id="2147483786" r:id="rId10"/>
    <p:sldLayoutId id="214748378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1">
                <a:lumMod val="75000"/>
                <a:lumOff val="25000"/>
              </a:schemeClr>
            </a:gs>
            <a:gs pos="97000">
              <a:schemeClr val="tx1">
                <a:lumMod val="85000"/>
                <a:lumOff val="15000"/>
              </a:schemeClr>
            </a:gs>
          </a:gsLst>
          <a:path path="circle">
            <a:fillToRect r="100000" b="10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4/27/2026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1">
                <a:lumMod val="75000"/>
                <a:lumOff val="25000"/>
              </a:schemeClr>
            </a:gs>
            <a:gs pos="97000">
              <a:schemeClr val="tx1">
                <a:lumMod val="85000"/>
                <a:lumOff val="15000"/>
              </a:schemeClr>
            </a:gs>
          </a:gsLst>
          <a:path path="circle">
            <a:fillToRect r="100000" b="10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4/27/2026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3.jpeg"/><Relationship Id="rId7" Type="http://schemas.openxmlformats.org/officeDocument/2006/relationships/image" Target="../media/image26.png"/><Relationship Id="rId2" Type="http://schemas.openxmlformats.org/officeDocument/2006/relationships/image" Target="../media/image20.png"/><Relationship Id="rId1" Type="http://schemas.openxmlformats.org/officeDocument/2006/relationships/slideLayout" Target="../slideLayouts/slideLayout30.xml"/><Relationship Id="rId6" Type="http://schemas.microsoft.com/office/2007/relationships/hdphoto" Target="../media/hdphoto5.wdp"/><Relationship Id="rId5" Type="http://schemas.openxmlformats.org/officeDocument/2006/relationships/image" Target="../media/image25.png"/><Relationship Id="rId10" Type="http://schemas.openxmlformats.org/officeDocument/2006/relationships/image" Target="../media/image8.png"/><Relationship Id="rId4" Type="http://schemas.openxmlformats.org/officeDocument/2006/relationships/image" Target="../media/image24.png"/><Relationship Id="rId9" Type="http://schemas.openxmlformats.org/officeDocument/2006/relationships/image" Target="../media/image22.png"/></Relationships>
</file>

<file path=ppt/slides/_rels/slide10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0.png"/><Relationship Id="rId1" Type="http://schemas.openxmlformats.org/officeDocument/2006/relationships/slideLayout" Target="../slideLayouts/slideLayout24.xml"/></Relationships>
</file>

<file path=ppt/slides/_rels/slide101.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24.xml"/><Relationship Id="rId5" Type="http://schemas.openxmlformats.org/officeDocument/2006/relationships/image" Target="../media/image8.png"/><Relationship Id="rId4" Type="http://schemas.openxmlformats.org/officeDocument/2006/relationships/image" Target="../media/image183.png"/></Relationships>
</file>

<file path=ppt/slides/_rels/slide10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4.xml"/></Relationships>
</file>

<file path=ppt/slides/_rels/slide10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4.jpg"/><Relationship Id="rId1" Type="http://schemas.openxmlformats.org/officeDocument/2006/relationships/slideLayout" Target="../slideLayouts/slideLayout24.xml"/></Relationships>
</file>

<file path=ppt/slides/_rels/slide10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4.xml"/></Relationships>
</file>

<file path=ppt/slides/_rels/slide105.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0.xml"/><Relationship Id="rId6" Type="http://schemas.openxmlformats.org/officeDocument/2006/relationships/image" Target="../media/image8.png"/><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0.xml"/><Relationship Id="rId6" Type="http://schemas.openxmlformats.org/officeDocument/2006/relationships/image" Target="../media/image8.pn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0.xml"/><Relationship Id="rId5" Type="http://schemas.openxmlformats.org/officeDocument/2006/relationships/image" Target="../media/image8.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30.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34.png"/><Relationship Id="rId9"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7.png"/><Relationship Id="rId7" Type="http://schemas.openxmlformats.org/officeDocument/2006/relationships/image" Target="../media/image28.png"/><Relationship Id="rId2" Type="http://schemas.openxmlformats.org/officeDocument/2006/relationships/image" Target="../media/image36.png"/><Relationship Id="rId1" Type="http://schemas.openxmlformats.org/officeDocument/2006/relationships/slideLayout" Target="../slideLayouts/slideLayout20.xml"/><Relationship Id="rId6" Type="http://schemas.openxmlformats.org/officeDocument/2006/relationships/image" Target="../media/image27.png"/><Relationship Id="rId5" Type="http://schemas.microsoft.com/office/2007/relationships/hdphoto" Target="../media/hdphoto7.wdp"/><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0.xml"/><Relationship Id="rId5" Type="http://schemas.openxmlformats.org/officeDocument/2006/relationships/image" Target="../media/image8.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0.xml"/><Relationship Id="rId5" Type="http://schemas.openxmlformats.org/officeDocument/2006/relationships/image" Target="../media/image8.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8.png"/><Relationship Id="rId7" Type="http://schemas.openxmlformats.org/officeDocument/2006/relationships/image" Target="../media/image43.png"/><Relationship Id="rId2" Type="http://schemas.openxmlformats.org/officeDocument/2006/relationships/image" Target="../media/image27.png"/><Relationship Id="rId1" Type="http://schemas.openxmlformats.org/officeDocument/2006/relationships/slideLayout" Target="../slideLayouts/slideLayout30.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9.png"/><Relationship Id="rId9"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4.png"/><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0.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0.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7.jpeg"/><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0.xml"/><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0.jpeg"/><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jpg"/><Relationship Id="rId1" Type="http://schemas.openxmlformats.org/officeDocument/2006/relationships/slideLayout" Target="../slideLayouts/slideLayout24.xml"/><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4.xml"/><Relationship Id="rId5" Type="http://schemas.openxmlformats.org/officeDocument/2006/relationships/image" Target="../media/image8.png"/><Relationship Id="rId4" Type="http://schemas.openxmlformats.org/officeDocument/2006/relationships/image" Target="../media/image55.jpe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6.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7.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4.xml"/><Relationship Id="rId5" Type="http://schemas.openxmlformats.org/officeDocument/2006/relationships/image" Target="../media/image8.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8.png"/><Relationship Id="rId1" Type="http://schemas.openxmlformats.org/officeDocument/2006/relationships/slideLayout" Target="../slideLayouts/slideLayout24.xml"/><Relationship Id="rId5" Type="http://schemas.openxmlformats.org/officeDocument/2006/relationships/image" Target="../media/image8.png"/><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8.png"/><Relationship Id="rId1" Type="http://schemas.openxmlformats.org/officeDocument/2006/relationships/slideLayout" Target="../slideLayouts/slideLayout24.xml"/><Relationship Id="rId6" Type="http://schemas.openxmlformats.org/officeDocument/2006/relationships/image" Target="../media/image8.png"/><Relationship Id="rId5" Type="http://schemas.openxmlformats.org/officeDocument/2006/relationships/image" Target="../media/image59.png"/><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8.png"/><Relationship Id="rId1" Type="http://schemas.openxmlformats.org/officeDocument/2006/relationships/slideLayout" Target="../slideLayouts/slideLayout24.xml"/><Relationship Id="rId6" Type="http://schemas.openxmlformats.org/officeDocument/2006/relationships/image" Target="../media/image8.png"/><Relationship Id="rId5" Type="http://schemas.openxmlformats.org/officeDocument/2006/relationships/image" Target="../media/image59.png"/><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8" Type="http://schemas.microsoft.com/office/2007/relationships/hdphoto" Target="../media/hdphoto11.wdp"/><Relationship Id="rId3" Type="http://schemas.microsoft.com/office/2007/relationships/hdphoto" Target="../media/hdphoto9.wdp"/><Relationship Id="rId7" Type="http://schemas.openxmlformats.org/officeDocument/2006/relationships/image" Target="../media/image64.png"/><Relationship Id="rId12" Type="http://schemas.openxmlformats.org/officeDocument/2006/relationships/image" Target="../media/image8.png"/><Relationship Id="rId2" Type="http://schemas.openxmlformats.org/officeDocument/2006/relationships/image" Target="../media/image61.png"/><Relationship Id="rId1" Type="http://schemas.openxmlformats.org/officeDocument/2006/relationships/slideLayout" Target="../slideLayouts/slideLayout24.xml"/><Relationship Id="rId6" Type="http://schemas.microsoft.com/office/2007/relationships/hdphoto" Target="../media/hdphoto10.wdp"/><Relationship Id="rId11" Type="http://schemas.openxmlformats.org/officeDocument/2006/relationships/image" Target="../media/image21.png"/><Relationship Id="rId5" Type="http://schemas.openxmlformats.org/officeDocument/2006/relationships/image" Target="../media/image63.png"/><Relationship Id="rId10" Type="http://schemas.openxmlformats.org/officeDocument/2006/relationships/image" Target="../media/image66.png"/><Relationship Id="rId4" Type="http://schemas.openxmlformats.org/officeDocument/2006/relationships/image" Target="../media/image62.png"/><Relationship Id="rId9" Type="http://schemas.openxmlformats.org/officeDocument/2006/relationships/image" Target="../media/image65.png"/></Relationships>
</file>

<file path=ppt/slides/_rels/slide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8.png"/><Relationship Id="rId2" Type="http://schemas.openxmlformats.org/officeDocument/2006/relationships/image" Target="../media/image67.jpeg"/><Relationship Id="rId1" Type="http://schemas.openxmlformats.org/officeDocument/2006/relationships/slideLayout" Target="../slideLayouts/slideLayout30.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2.png"/><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2.png"/><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2.png"/><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3.png"/><Relationship Id="rId1" Type="http://schemas.openxmlformats.org/officeDocument/2006/relationships/slideLayout" Target="../slideLayouts/slideLayout30.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4.xml"/><Relationship Id="rId5" Type="http://schemas.openxmlformats.org/officeDocument/2006/relationships/image" Target="../media/image8.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4.png"/><Relationship Id="rId1" Type="http://schemas.openxmlformats.org/officeDocument/2006/relationships/slideLayout" Target="../slideLayouts/slideLayout30.xml"/><Relationship Id="rId4" Type="http://schemas.openxmlformats.org/officeDocument/2006/relationships/image" Target="../media/image8.png"/></Relationships>
</file>

<file path=ppt/slides/_rels/slide4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30.xml"/><Relationship Id="rId5" Type="http://schemas.openxmlformats.org/officeDocument/2006/relationships/image" Target="../media/image8.png"/><Relationship Id="rId4" Type="http://schemas.openxmlformats.org/officeDocument/2006/relationships/image" Target="../media/image21.png"/></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7.png"/><Relationship Id="rId1" Type="http://schemas.openxmlformats.org/officeDocument/2006/relationships/slideLayout" Target="../slideLayouts/slideLayout30.xml"/><Relationship Id="rId4" Type="http://schemas.openxmlformats.org/officeDocument/2006/relationships/image" Target="../media/image8.png"/></Relationships>
</file>

<file path=ppt/slides/_rels/slide4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26.png"/><Relationship Id="rId1" Type="http://schemas.openxmlformats.org/officeDocument/2006/relationships/slideLayout" Target="../slideLayouts/slideLayout30.xml"/><Relationship Id="rId5" Type="http://schemas.openxmlformats.org/officeDocument/2006/relationships/image" Target="../media/image8.png"/><Relationship Id="rId4" Type="http://schemas.openxmlformats.org/officeDocument/2006/relationships/image" Target="../media/image79.png"/></Relationships>
</file>

<file path=ppt/slides/_rels/slide4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21.png"/><Relationship Id="rId1" Type="http://schemas.openxmlformats.org/officeDocument/2006/relationships/slideLayout" Target="../slideLayouts/slideLayout24.xml"/><Relationship Id="rId4" Type="http://schemas.openxmlformats.org/officeDocument/2006/relationships/image" Target="../media/image8.png"/></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81.jpeg"/><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82.jpeg"/><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83.png"/><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84.jpe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30.xml"/></Relationships>
</file>

<file path=ppt/slides/_rels/slide50.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8.png"/><Relationship Id="rId2" Type="http://schemas.openxmlformats.org/officeDocument/2006/relationships/image" Target="../media/image85.png"/><Relationship Id="rId1" Type="http://schemas.openxmlformats.org/officeDocument/2006/relationships/slideLayout" Target="../slideLayouts/slideLayout24.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5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4.xml"/><Relationship Id="rId5" Type="http://schemas.openxmlformats.org/officeDocument/2006/relationships/image" Target="../media/image8.png"/><Relationship Id="rId4" Type="http://schemas.openxmlformats.org/officeDocument/2006/relationships/image" Target="../media/image92.png"/></Relationships>
</file>

<file path=ppt/slides/_rels/slide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94.png"/><Relationship Id="rId7" Type="http://schemas.openxmlformats.org/officeDocument/2006/relationships/image" Target="../media/image21.png"/><Relationship Id="rId2" Type="http://schemas.openxmlformats.org/officeDocument/2006/relationships/image" Target="../media/image93.png"/><Relationship Id="rId1" Type="http://schemas.openxmlformats.org/officeDocument/2006/relationships/slideLayout" Target="../slideLayouts/slideLayout24.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5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30.xml"/><Relationship Id="rId5" Type="http://schemas.openxmlformats.org/officeDocument/2006/relationships/image" Target="../media/image8.png"/><Relationship Id="rId4" Type="http://schemas.openxmlformats.org/officeDocument/2006/relationships/image" Target="../media/image100.jpeg"/></Relationships>
</file>

<file path=ppt/slides/_rels/slide5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92.png"/><Relationship Id="rId7" Type="http://schemas.openxmlformats.org/officeDocument/2006/relationships/image" Target="../media/image103.png"/><Relationship Id="rId2" Type="http://schemas.openxmlformats.org/officeDocument/2006/relationships/image" Target="../media/image89.png"/><Relationship Id="rId1" Type="http://schemas.openxmlformats.org/officeDocument/2006/relationships/slideLayout" Target="../slideLayouts/slideLayout30.xml"/><Relationship Id="rId6" Type="http://schemas.openxmlformats.org/officeDocument/2006/relationships/image" Target="../media/image102.png"/><Relationship Id="rId5" Type="http://schemas.openxmlformats.org/officeDocument/2006/relationships/image" Target="../media/image90.png"/><Relationship Id="rId4" Type="http://schemas.openxmlformats.org/officeDocument/2006/relationships/image" Target="../media/image101.png"/></Relationships>
</file>

<file path=ppt/slides/_rels/slide5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89.png"/><Relationship Id="rId1" Type="http://schemas.openxmlformats.org/officeDocument/2006/relationships/slideLayout" Target="../slideLayouts/slideLayout30.xml"/><Relationship Id="rId4" Type="http://schemas.openxmlformats.org/officeDocument/2006/relationships/image" Target="../media/image8.png"/></Relationships>
</file>

<file path=ppt/slides/_rels/slide5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92.png"/><Relationship Id="rId1" Type="http://schemas.openxmlformats.org/officeDocument/2006/relationships/slideLayout" Target="../slideLayouts/slideLayout30.xml"/><Relationship Id="rId4" Type="http://schemas.openxmlformats.org/officeDocument/2006/relationships/image" Target="../media/image8.png"/></Relationships>
</file>

<file path=ppt/slides/_rels/slide5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30.xml"/><Relationship Id="rId4" Type="http://schemas.openxmlformats.org/officeDocument/2006/relationships/image" Target="../media/image8.png"/></Relationships>
</file>

<file path=ppt/slides/_rels/slide5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1.png"/><Relationship Id="rId1" Type="http://schemas.openxmlformats.org/officeDocument/2006/relationships/slideLayout" Target="../slideLayouts/slideLayout30.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30.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90.png"/><Relationship Id="rId1" Type="http://schemas.openxmlformats.org/officeDocument/2006/relationships/slideLayout" Target="../slideLayouts/slideLayout30.xml"/><Relationship Id="rId4" Type="http://schemas.openxmlformats.org/officeDocument/2006/relationships/image" Target="../media/image8.png"/></Relationships>
</file>

<file path=ppt/slides/_rels/slide6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4.jpeg"/><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24.xml"/><Relationship Id="rId5" Type="http://schemas.openxmlformats.org/officeDocument/2006/relationships/image" Target="../media/image8.png"/><Relationship Id="rId4" Type="http://schemas.openxmlformats.org/officeDocument/2006/relationships/image" Target="../media/image107.jpeg"/></Relationships>
</file>

<file path=ppt/slides/_rels/slide6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8.jpg"/><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png"/><Relationship Id="rId1" Type="http://schemas.openxmlformats.org/officeDocument/2006/relationships/slideLayout" Target="../slideLayouts/slideLayout24.xml"/><Relationship Id="rId6" Type="http://schemas.openxmlformats.org/officeDocument/2006/relationships/image" Target="../media/image8.png"/><Relationship Id="rId5" Type="http://schemas.openxmlformats.org/officeDocument/2006/relationships/image" Target="../media/image112.png"/><Relationship Id="rId4" Type="http://schemas.openxmlformats.org/officeDocument/2006/relationships/image" Target="../media/image111.png"/></Relationships>
</file>

<file path=ppt/slides/_rels/slide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3.jpg"/><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4.xml"/><Relationship Id="rId4" Type="http://schemas.openxmlformats.org/officeDocument/2006/relationships/image" Target="../media/image8.png"/></Relationships>
</file>

<file path=ppt/slides/_rels/slide6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4.xml"/><Relationship Id="rId6" Type="http://schemas.openxmlformats.org/officeDocument/2006/relationships/image" Target="../media/image8.png"/><Relationship Id="rId5" Type="http://schemas.openxmlformats.org/officeDocument/2006/relationships/image" Target="../media/image118.png"/><Relationship Id="rId4" Type="http://schemas.openxmlformats.org/officeDocument/2006/relationships/image" Target="../media/image86.png"/></Relationships>
</file>

<file path=ppt/slides/_rels/slide6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jpg"/><Relationship Id="rId1" Type="http://schemas.openxmlformats.org/officeDocument/2006/relationships/slideLayout" Target="../slideLayouts/slideLayout24.xml"/><Relationship Id="rId4" Type="http://schemas.openxmlformats.org/officeDocument/2006/relationships/image" Target="../media/image8.png"/></Relationships>
</file>

<file path=ppt/slides/_rels/slide69.xml.rels><?xml version="1.0" encoding="UTF-8" standalone="yes"?>
<Relationships xmlns="http://schemas.openxmlformats.org/package/2006/relationships"><Relationship Id="rId3" Type="http://schemas.openxmlformats.org/officeDocument/2006/relationships/image" Target="../media/image122.JPG"/><Relationship Id="rId7" Type="http://schemas.openxmlformats.org/officeDocument/2006/relationships/image" Target="../media/image8.png"/><Relationship Id="rId2" Type="http://schemas.openxmlformats.org/officeDocument/2006/relationships/image" Target="../media/image121.png"/><Relationship Id="rId1" Type="http://schemas.openxmlformats.org/officeDocument/2006/relationships/slideLayout" Target="../slideLayouts/slideLayout24.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hdphoto" Target="../media/hdphoto3.wdp"/><Relationship Id="rId7" Type="http://schemas.microsoft.com/office/2007/relationships/hdphoto" Target="../media/hdphoto4.wdp"/><Relationship Id="rId2" Type="http://schemas.openxmlformats.org/officeDocument/2006/relationships/image" Target="../media/image14.png"/><Relationship Id="rId1" Type="http://schemas.openxmlformats.org/officeDocument/2006/relationships/slideLayout" Target="../slideLayouts/slideLayout3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4.xml"/><Relationship Id="rId5" Type="http://schemas.openxmlformats.org/officeDocument/2006/relationships/image" Target="../media/image8.png"/><Relationship Id="rId4" Type="http://schemas.openxmlformats.org/officeDocument/2006/relationships/image" Target="../media/image128.png"/></Relationships>
</file>

<file path=ppt/slides/_rels/slide71.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image" Target="../media/image129.jpg"/><Relationship Id="rId1" Type="http://schemas.openxmlformats.org/officeDocument/2006/relationships/slideLayout" Target="../slideLayouts/slideLayout24.xml"/><Relationship Id="rId4" Type="http://schemas.openxmlformats.org/officeDocument/2006/relationships/image" Target="../media/image8.png"/></Relationships>
</file>

<file path=ppt/slides/_rels/slide7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1.PNG"/><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1.PNG"/><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1.PNG"/><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2.png"/><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4.xml"/><Relationship Id="rId5" Type="http://schemas.openxmlformats.org/officeDocument/2006/relationships/image" Target="../media/image8.png"/><Relationship Id="rId4" Type="http://schemas.openxmlformats.org/officeDocument/2006/relationships/image" Target="../media/image135.png"/></Relationships>
</file>

<file path=ppt/slides/_rels/slide7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4.xml"/><Relationship Id="rId4" Type="http://schemas.openxmlformats.org/officeDocument/2006/relationships/image" Target="../media/image8.png"/></Relationships>
</file>

<file path=ppt/slides/_rels/slide7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8.jpeg"/><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4.xml"/><Relationship Id="rId5" Type="http://schemas.openxmlformats.org/officeDocument/2006/relationships/image" Target="../media/image8.png"/><Relationship Id="rId4" Type="http://schemas.openxmlformats.org/officeDocument/2006/relationships/image" Target="../media/image141.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png"/><Relationship Id="rId1" Type="http://schemas.openxmlformats.org/officeDocument/2006/relationships/slideLayout" Target="../slideLayouts/slideLayout30.xml"/></Relationships>
</file>

<file path=ppt/slides/_rels/slide8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4.xml"/><Relationship Id="rId5" Type="http://schemas.openxmlformats.org/officeDocument/2006/relationships/image" Target="../media/image8.png"/><Relationship Id="rId4" Type="http://schemas.openxmlformats.org/officeDocument/2006/relationships/image" Target="../media/image144.png"/></Relationships>
</file>

<file path=ppt/slides/_rels/slide8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5.png"/><Relationship Id="rId1" Type="http://schemas.openxmlformats.org/officeDocument/2006/relationships/slideLayout" Target="../slideLayouts/slideLayout24.xml"/><Relationship Id="rId4" Type="http://schemas.openxmlformats.org/officeDocument/2006/relationships/image" Target="../media/image8.png"/></Relationships>
</file>

<file path=ppt/slides/_rels/slide8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6.PNG"/><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image" Target="../media/image147.PNG"/><Relationship Id="rId1" Type="http://schemas.openxmlformats.org/officeDocument/2006/relationships/slideLayout" Target="../slideLayouts/slideLayout24.xml"/><Relationship Id="rId5" Type="http://schemas.openxmlformats.org/officeDocument/2006/relationships/image" Target="../media/image8.png"/><Relationship Id="rId4" Type="http://schemas.openxmlformats.org/officeDocument/2006/relationships/image" Target="../media/image149.png"/></Relationships>
</file>

<file path=ppt/slides/_rels/slide8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24.xml"/><Relationship Id="rId4" Type="http://schemas.openxmlformats.org/officeDocument/2006/relationships/image" Target="../media/image8.png"/></Relationships>
</file>

<file path=ppt/slides/_rels/slide8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53.png"/><Relationship Id="rId7" Type="http://schemas.microsoft.com/office/2007/relationships/hdphoto" Target="../media/hdphoto5.wdp"/><Relationship Id="rId2" Type="http://schemas.openxmlformats.org/officeDocument/2006/relationships/image" Target="../media/image152.png"/><Relationship Id="rId1" Type="http://schemas.openxmlformats.org/officeDocument/2006/relationships/slideLayout" Target="../slideLayouts/slideLayout24.xml"/><Relationship Id="rId6" Type="http://schemas.openxmlformats.org/officeDocument/2006/relationships/image" Target="../media/image25.png"/><Relationship Id="rId5" Type="http://schemas.openxmlformats.org/officeDocument/2006/relationships/image" Target="../media/image155.png"/><Relationship Id="rId4" Type="http://schemas.openxmlformats.org/officeDocument/2006/relationships/image" Target="../media/image154.png"/></Relationships>
</file>

<file path=ppt/slides/_rels/slide8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57.png"/><Relationship Id="rId7" Type="http://schemas.microsoft.com/office/2007/relationships/hdphoto" Target="../media/hdphoto5.wdp"/><Relationship Id="rId2" Type="http://schemas.openxmlformats.org/officeDocument/2006/relationships/image" Target="../media/image156.png"/><Relationship Id="rId1" Type="http://schemas.openxmlformats.org/officeDocument/2006/relationships/slideLayout" Target="../slideLayouts/slideLayout24.xml"/><Relationship Id="rId6" Type="http://schemas.openxmlformats.org/officeDocument/2006/relationships/image" Target="../media/image25.png"/><Relationship Id="rId5" Type="http://schemas.openxmlformats.org/officeDocument/2006/relationships/image" Target="../media/image159.png"/><Relationship Id="rId4" Type="http://schemas.openxmlformats.org/officeDocument/2006/relationships/image" Target="../media/image158.png"/></Relationships>
</file>

<file path=ppt/slides/_rels/slide8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61.png"/><Relationship Id="rId7" Type="http://schemas.microsoft.com/office/2007/relationships/hdphoto" Target="../media/hdphoto5.wdp"/><Relationship Id="rId2" Type="http://schemas.openxmlformats.org/officeDocument/2006/relationships/image" Target="../media/image160.png"/><Relationship Id="rId1" Type="http://schemas.openxmlformats.org/officeDocument/2006/relationships/slideLayout" Target="../slideLayouts/slideLayout24.xml"/><Relationship Id="rId6" Type="http://schemas.openxmlformats.org/officeDocument/2006/relationships/image" Target="../media/image25.png"/><Relationship Id="rId5" Type="http://schemas.openxmlformats.org/officeDocument/2006/relationships/image" Target="../media/image163.png"/><Relationship Id="rId4" Type="http://schemas.openxmlformats.org/officeDocument/2006/relationships/image" Target="../media/image162.png"/></Relationships>
</file>

<file path=ppt/slides/_rels/slide8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4.png"/><Relationship Id="rId1" Type="http://schemas.openxmlformats.org/officeDocument/2006/relationships/slideLayout" Target="../slideLayouts/slideLayout24.xml"/></Relationships>
</file>

<file path=ppt/slides/_rels/slide8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5.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0.xml"/><Relationship Id="rId5" Type="http://schemas.openxmlformats.org/officeDocument/2006/relationships/image" Target="../media/image8.png"/><Relationship Id="rId4" Type="http://schemas.openxmlformats.org/officeDocument/2006/relationships/image" Target="../media/image22.png"/></Relationships>
</file>

<file path=ppt/slides/_rels/slide90.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66.png"/><Relationship Id="rId1" Type="http://schemas.openxmlformats.org/officeDocument/2006/relationships/slideLayout" Target="../slideLayouts/slideLayout24.xml"/><Relationship Id="rId4" Type="http://schemas.openxmlformats.org/officeDocument/2006/relationships/image" Target="../media/image8.png"/></Relationships>
</file>

<file path=ppt/slides/_rels/slide91.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66.png"/><Relationship Id="rId1" Type="http://schemas.openxmlformats.org/officeDocument/2006/relationships/slideLayout" Target="../slideLayouts/slideLayout24.xml"/><Relationship Id="rId4" Type="http://schemas.openxmlformats.org/officeDocument/2006/relationships/image" Target="../media/image8.png"/></Relationships>
</file>

<file path=ppt/slides/_rels/slide92.xml.rels><?xml version="1.0" encoding="UTF-8" standalone="yes"?>
<Relationships xmlns="http://schemas.openxmlformats.org/package/2006/relationships"><Relationship Id="rId3" Type="http://schemas.openxmlformats.org/officeDocument/2006/relationships/image" Target="../media/image168.png"/><Relationship Id="rId7" Type="http://schemas.openxmlformats.org/officeDocument/2006/relationships/image" Target="../media/image8.png"/><Relationship Id="rId2" Type="http://schemas.openxmlformats.org/officeDocument/2006/relationships/image" Target="../media/image167.png"/><Relationship Id="rId1" Type="http://schemas.openxmlformats.org/officeDocument/2006/relationships/slideLayout" Target="../slideLayouts/slideLayout24.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image" Target="../media/image169.png"/></Relationships>
</file>

<file path=ppt/slides/_rels/slide9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2.jpeg"/><Relationship Id="rId1" Type="http://schemas.openxmlformats.org/officeDocument/2006/relationships/slideLayout" Target="../slideLayouts/slideLayout24.xml"/></Relationships>
</file>

<file path=ppt/slides/_rels/slide9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3.png"/><Relationship Id="rId1" Type="http://schemas.openxmlformats.org/officeDocument/2006/relationships/slideLayout" Target="../slideLayouts/slideLayout24.xml"/></Relationships>
</file>

<file path=ppt/slides/_rels/slide9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4.jpeg"/><Relationship Id="rId1" Type="http://schemas.openxmlformats.org/officeDocument/2006/relationships/slideLayout" Target="../slideLayouts/slideLayout24.xml"/></Relationships>
</file>

<file path=ppt/slides/_rels/slide9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5.png"/><Relationship Id="rId1" Type="http://schemas.openxmlformats.org/officeDocument/2006/relationships/slideLayout" Target="../slideLayouts/slideLayout24.xml"/></Relationships>
</file>

<file path=ppt/slides/_rels/slide9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77.png"/><Relationship Id="rId7" Type="http://schemas.openxmlformats.org/officeDocument/2006/relationships/image" Target="../media/image151.png"/><Relationship Id="rId2" Type="http://schemas.openxmlformats.org/officeDocument/2006/relationships/image" Target="../media/image176.png"/><Relationship Id="rId1" Type="http://schemas.openxmlformats.org/officeDocument/2006/relationships/slideLayout" Target="../slideLayouts/slideLayout24.xml"/><Relationship Id="rId6" Type="http://schemas.microsoft.com/office/2007/relationships/hdphoto" Target="../media/hdphoto13.wdp"/><Relationship Id="rId5" Type="http://schemas.openxmlformats.org/officeDocument/2006/relationships/image" Target="../media/image179.png"/><Relationship Id="rId4" Type="http://schemas.openxmlformats.org/officeDocument/2006/relationships/image" Target="../media/image178.png"/></Relationships>
</file>

<file path=ppt/slides/_rels/slide9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4.xml"/></Relationships>
</file>

<file path=ppt/slides/_rels/slide9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0.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469" y="2446010"/>
            <a:ext cx="3932237" cy="1600200"/>
          </a:xfrm>
          <a:noFill/>
        </p:spPr>
        <p:txBody>
          <a:bodyPr>
            <a:normAutofit fontScale="90000"/>
          </a:bodyPr>
          <a:lstStyle/>
          <a:p>
            <a:r>
              <a:rPr lang="en-US" sz="5400" dirty="0">
                <a:solidFill>
                  <a:schemeClr val="bg1"/>
                </a:solidFill>
                <a:effectLst>
                  <a:outerShdw blurRad="63500" dist="63500" dir="2700000" algn="tl" rotWithShape="0">
                    <a:prstClr val="black">
                      <a:alpha val="40000"/>
                    </a:prstClr>
                  </a:outerShdw>
                </a:effectLst>
                <a:latin typeface="Franklin Gothic Demi"/>
              </a:rPr>
              <a:t>RESIDENTIAL</a:t>
            </a:r>
            <a:br>
              <a:rPr lang="en-US" sz="5400" dirty="0">
                <a:solidFill>
                  <a:schemeClr val="bg1"/>
                </a:solidFill>
                <a:effectLst>
                  <a:outerShdw blurRad="63500" dist="63500" dir="2700000" algn="tl" rotWithShape="0">
                    <a:prstClr val="black">
                      <a:alpha val="40000"/>
                    </a:prstClr>
                  </a:outerShdw>
                </a:effectLst>
                <a:latin typeface="Franklin Gothic Demi"/>
              </a:rPr>
            </a:br>
            <a:r>
              <a:rPr lang="en-US" sz="5400" dirty="0">
                <a:solidFill>
                  <a:schemeClr val="bg1"/>
                </a:solidFill>
                <a:effectLst>
                  <a:outerShdw blurRad="63500" dist="63500" dir="2700000" algn="tl" rotWithShape="0">
                    <a:prstClr val="black">
                      <a:alpha val="40000"/>
                    </a:prstClr>
                  </a:outerShdw>
                </a:effectLst>
                <a:latin typeface="Franklin Gothic Demi"/>
              </a:rPr>
              <a:t>LEVEL 1</a:t>
            </a:r>
          </a:p>
        </p:txBody>
      </p:sp>
      <p:sp>
        <p:nvSpPr>
          <p:cNvPr id="3" name="Subtitle 2"/>
          <p:cNvSpPr>
            <a:spLocks noGrp="1"/>
          </p:cNvSpPr>
          <p:nvPr>
            <p:ph type="body" sz="half" idx="2"/>
          </p:nvPr>
        </p:nvSpPr>
        <p:spPr>
          <a:xfrm>
            <a:off x="256109" y="4146542"/>
            <a:ext cx="4044667" cy="699776"/>
          </a:xfrm>
        </p:spPr>
        <p:txBody>
          <a:bodyPr vert="horz" lIns="91440" tIns="45720" rIns="91440" bIns="45720" rtlCol="0" anchor="t">
            <a:normAutofit/>
          </a:bodyPr>
          <a:lstStyle/>
          <a:p>
            <a:pPr algn="l"/>
            <a:r>
              <a:rPr lang="en-US" sz="2000" dirty="0">
                <a:solidFill>
                  <a:schemeClr val="bg1"/>
                </a:solidFill>
                <a:effectLst>
                  <a:outerShdw blurRad="63500" dist="63500" dir="2700000" algn="tl" rotWithShape="0">
                    <a:prstClr val="black">
                      <a:alpha val="40000"/>
                    </a:prstClr>
                  </a:outerShdw>
                </a:effectLst>
                <a:latin typeface="Franklin Gothic Book"/>
              </a:rPr>
              <a:t>Product Line, Accessories and Installation Basics</a:t>
            </a:r>
          </a:p>
        </p:txBody>
      </p:sp>
      <p:pic>
        <p:nvPicPr>
          <p:cNvPr id="4" name="Picture 4" descr="A close up of a logo&#10;&#10;Description generated with very high confidence">
            <a:extLst>
              <a:ext uri="{FF2B5EF4-FFF2-40B4-BE49-F238E27FC236}">
                <a16:creationId xmlns:a16="http://schemas.microsoft.com/office/drawing/2014/main" id="{987EB8CF-E83B-4EBC-A079-0F8ED5F31D35}"/>
              </a:ext>
            </a:extLst>
          </p:cNvPr>
          <p:cNvPicPr>
            <a:picLocks noChangeAspect="1"/>
          </p:cNvPicPr>
          <p:nvPr/>
        </p:nvPicPr>
        <p:blipFill>
          <a:blip r:embed="rId2"/>
          <a:srcRect t="34617" b="39402"/>
          <a:stretch>
            <a:fillRect/>
          </a:stretch>
        </p:blipFill>
        <p:spPr>
          <a:xfrm>
            <a:off x="256109" y="2076598"/>
            <a:ext cx="2381044" cy="476574"/>
          </a:xfrm>
          <a:prstGeom prst="rect">
            <a:avLst/>
          </a:prstGeom>
          <a:effectLst>
            <a:outerShdw blurRad="63500" dist="63500" dir="2700000" algn="tl" rotWithShape="0">
              <a:prstClr val="black">
                <a:alpha val="40000"/>
              </a:prstClr>
            </a:outerShdw>
          </a:effectLst>
        </p:spPr>
      </p:pic>
      <p:cxnSp>
        <p:nvCxnSpPr>
          <p:cNvPr id="7" name="Straight Arrow Connector 6">
            <a:extLst>
              <a:ext uri="{FF2B5EF4-FFF2-40B4-BE49-F238E27FC236}">
                <a16:creationId xmlns:a16="http://schemas.microsoft.com/office/drawing/2014/main" id="{89B4B5FF-A2CB-46E9-A7F7-D21D5A458B70}"/>
              </a:ext>
            </a:extLst>
          </p:cNvPr>
          <p:cNvCxnSpPr>
            <a:cxnSpLocks/>
          </p:cNvCxnSpPr>
          <p:nvPr/>
        </p:nvCxnSpPr>
        <p:spPr>
          <a:xfrm flipV="1">
            <a:off x="244469" y="4046210"/>
            <a:ext cx="4252120" cy="1"/>
          </a:xfrm>
          <a:prstGeom prst="straightConnector1">
            <a:avLst/>
          </a:prstGeom>
          <a:ln w="38100" cap="rnd">
            <a:solidFill>
              <a:srgbClr val="ED1C24"/>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2A7BA908-0185-00F6-83E1-AC2F0C637F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29788" y="1053453"/>
            <a:ext cx="7117743" cy="4751093"/>
          </a:xfrm>
          <a:prstGeom prst="rect">
            <a:avLst/>
          </a:prstGeom>
          <a:effectLst>
            <a:softEdge rad="19050"/>
          </a:effectLst>
        </p:spPr>
      </p:pic>
    </p:spTree>
    <p:extLst>
      <p:ext uri="{BB962C8B-B14F-4D97-AF65-F5344CB8AC3E}">
        <p14:creationId xmlns:p14="http://schemas.microsoft.com/office/powerpoint/2010/main" val="4006186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E76E47-07F9-4219-2AD7-476BCCD12AE8}"/>
            </a:ext>
          </a:extLst>
        </p:cNvPr>
        <p:cNvGrpSpPr/>
        <p:nvPr/>
      </p:nvGrpSpPr>
      <p:grpSpPr>
        <a:xfrm>
          <a:off x="0" y="0"/>
          <a:ext cx="0" cy="0"/>
          <a:chOff x="0" y="0"/>
          <a:chExt cx="0" cy="0"/>
        </a:xfrm>
      </p:grpSpPr>
      <p:sp>
        <p:nvSpPr>
          <p:cNvPr id="5" name="Content Placeholder 3">
            <a:extLst>
              <a:ext uri="{FF2B5EF4-FFF2-40B4-BE49-F238E27FC236}">
                <a16:creationId xmlns:a16="http://schemas.microsoft.com/office/drawing/2014/main" id="{3AE1828C-DB4C-9C4C-81B1-1C6D081DB770}"/>
              </a:ext>
            </a:extLst>
          </p:cNvPr>
          <p:cNvSpPr txBox="1">
            <a:spLocks/>
          </p:cNvSpPr>
          <p:nvPr/>
        </p:nvSpPr>
        <p:spPr>
          <a:xfrm>
            <a:off x="4221356" y="1086931"/>
            <a:ext cx="7716644" cy="849715"/>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prstClr val="white"/>
                </a:solidFill>
                <a:effectLst>
                  <a:outerShdw blurRad="63500" dist="63500" dir="2700000" algn="tl" rotWithShape="0">
                    <a:prstClr val="black">
                      <a:alpha val="40000"/>
                    </a:prstClr>
                  </a:outerShdw>
                </a:effectLst>
                <a:uLnTx/>
                <a:uFillTx/>
                <a:latin typeface="Franklin Gothic Medium" panose="020B0603020102020204" pitchFamily="34" charset="0"/>
                <a:ea typeface="Calibri" panose="020F0502020204030204" pitchFamily="34" charset="0"/>
                <a:cs typeface="Times New Roman" panose="02020603050405020304" pitchFamily="18" charset="0"/>
              </a:rPr>
              <a:t>All P</a:t>
            </a:r>
            <a:r>
              <a:rPr lang="en-US" sz="2600" dirty="0">
                <a:solidFill>
                  <a:prstClr val="white"/>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RO</a:t>
            </a:r>
            <a:r>
              <a:rPr kumimoji="0" lang="en-US" sz="2600" b="0" i="0" u="none" strike="noStrike" kern="1200" cap="none" spc="0" normalizeH="0" baseline="0" noProof="0" dirty="0">
                <a:ln>
                  <a:noFill/>
                </a:ln>
                <a:solidFill>
                  <a:prstClr val="white"/>
                </a:solidFill>
                <a:effectLst>
                  <a:outerShdw blurRad="63500" dist="63500" dir="2700000" algn="tl" rotWithShape="0">
                    <a:prstClr val="black">
                      <a:alpha val="40000"/>
                    </a:prstClr>
                  </a:outerShdw>
                </a:effectLst>
                <a:uLnTx/>
                <a:uFillTx/>
                <a:latin typeface="Franklin Gothic Medium" panose="020B0603020102020204" pitchFamily="34" charset="0"/>
                <a:ea typeface="Calibri" panose="020F0502020204030204" pitchFamily="34" charset="0"/>
                <a:cs typeface="Times New Roman" panose="02020603050405020304" pitchFamily="18" charset="0"/>
              </a:rPr>
              <a:t> Series models are ready for use with NG and include a simple field gas conversion to LP.</a:t>
            </a:r>
            <a:endParaRPr kumimoji="0" lang="en-US" sz="2600" b="0" i="0" u="none" strike="noStrike" kern="1200" cap="none" spc="0" normalizeH="0" baseline="0" noProof="0" dirty="0">
              <a:ln>
                <a:noFill/>
              </a:ln>
              <a:solidFill>
                <a:prstClr val="white"/>
              </a:solidFill>
              <a:effectLst>
                <a:outerShdw blurRad="63500" dist="63500" dir="2700000" algn="tl" rotWithShape="0">
                  <a:prstClr val="black">
                    <a:alpha val="40000"/>
                  </a:prstClr>
                </a:outerShdw>
              </a:effectLst>
              <a:uLnTx/>
              <a:uFillTx/>
              <a:latin typeface="Franklin Gothic Medium" panose="020B0603020102020204" pitchFamily="34" charset="0"/>
              <a:cs typeface="Calibri"/>
            </a:endParaRPr>
          </a:p>
        </p:txBody>
      </p:sp>
      <p:sp>
        <p:nvSpPr>
          <p:cNvPr id="11" name="Title 1">
            <a:extLst>
              <a:ext uri="{FF2B5EF4-FFF2-40B4-BE49-F238E27FC236}">
                <a16:creationId xmlns:a16="http://schemas.microsoft.com/office/drawing/2014/main" id="{EAA01137-633F-4586-3235-09713C262EAA}"/>
              </a:ext>
            </a:extLst>
          </p:cNvPr>
          <p:cNvSpPr>
            <a:spLocks noGrp="1"/>
          </p:cNvSpPr>
          <p:nvPr>
            <p:ph type="title"/>
          </p:nvPr>
        </p:nvSpPr>
        <p:spPr>
          <a:xfrm>
            <a:off x="4987291" y="76352"/>
            <a:ext cx="7204709" cy="747540"/>
          </a:xfrm>
          <a:effectLst>
            <a:outerShdw blurRad="63500" dist="63500" dir="2700000" algn="tl" rotWithShape="0">
              <a:prstClr val="black">
                <a:alpha val="40000"/>
              </a:prstClr>
            </a:outerShdw>
          </a:effectLst>
        </p:spPr>
        <p:txBody>
          <a:bodyPr>
            <a:noAutofit/>
          </a:bodyPr>
          <a:lstStyle/>
          <a:p>
            <a:r>
              <a:rPr lang="en-US" sz="5000" dirty="0">
                <a:solidFill>
                  <a:schemeClr val="bg1"/>
                </a:solidFill>
                <a:effectLst>
                  <a:outerShdw blurRad="63500" dist="63500" dir="2700000" algn="tl" rotWithShape="0">
                    <a:prstClr val="black">
                      <a:alpha val="40000"/>
                    </a:prstClr>
                  </a:outerShdw>
                </a:effectLst>
                <a:latin typeface="Franklin Gothic Demi"/>
                <a:cs typeface="Calibri Light"/>
              </a:rPr>
              <a:t>GAS CONVERSION</a:t>
            </a:r>
            <a:endParaRPr lang="en-US" sz="5000" dirty="0">
              <a:solidFill>
                <a:schemeClr val="bg1"/>
              </a:solidFill>
              <a:effectLst>
                <a:outerShdw blurRad="63500" dist="63500" dir="2700000" algn="tl" rotWithShape="0">
                  <a:prstClr val="black">
                    <a:alpha val="40000"/>
                  </a:prstClr>
                </a:outerShdw>
              </a:effectLst>
              <a:cs typeface="Calibri Light"/>
            </a:endParaRPr>
          </a:p>
        </p:txBody>
      </p:sp>
      <p:pic>
        <p:nvPicPr>
          <p:cNvPr id="12" name="Picture 11">
            <a:extLst>
              <a:ext uri="{FF2B5EF4-FFF2-40B4-BE49-F238E27FC236}">
                <a16:creationId xmlns:a16="http://schemas.microsoft.com/office/drawing/2014/main" id="{ABD6BE13-FA87-9DD0-F81A-CAAFF3886A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23" y="134480"/>
            <a:ext cx="4805738" cy="551161"/>
          </a:xfrm>
          <a:prstGeom prst="rect">
            <a:avLst/>
          </a:prstGeom>
          <a:effectLst>
            <a:outerShdw blurRad="63500" dist="63500" dir="2700000" algn="tl" rotWithShape="0">
              <a:prstClr val="black">
                <a:alpha val="40000"/>
              </a:prstClr>
            </a:outerShdw>
          </a:effectLst>
        </p:spPr>
      </p:pic>
      <p:cxnSp>
        <p:nvCxnSpPr>
          <p:cNvPr id="13" name="Straight Arrow Connector 12">
            <a:extLst>
              <a:ext uri="{FF2B5EF4-FFF2-40B4-BE49-F238E27FC236}">
                <a16:creationId xmlns:a16="http://schemas.microsoft.com/office/drawing/2014/main" id="{B5D6FEB6-7C4C-CBF3-864E-837AADFCAE47}"/>
              </a:ext>
            </a:extLst>
          </p:cNvPr>
          <p:cNvCxnSpPr>
            <a:cxnSpLocks/>
          </p:cNvCxnSpPr>
          <p:nvPr/>
        </p:nvCxnSpPr>
        <p:spPr>
          <a:xfrm>
            <a:off x="128120" y="764249"/>
            <a:ext cx="10128400"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98DA2CF4-D8B4-3EAC-2AB2-F229F1B064CF}"/>
              </a:ext>
            </a:extLst>
          </p:cNvPr>
          <p:cNvPicPr>
            <a:picLocks noChangeAspect="1"/>
          </p:cNvPicPr>
          <p:nvPr/>
        </p:nvPicPr>
        <p:blipFill>
          <a:blip r:embed="rId3" cstate="print">
            <a:extLst>
              <a:ext uri="{28A0092B-C50C-407E-A947-70E740481C1C}">
                <a14:useLocalDpi xmlns:a14="http://schemas.microsoft.com/office/drawing/2010/main" val="0"/>
              </a:ext>
            </a:extLst>
          </a:blip>
          <a:srcRect l="19800" r="8476"/>
          <a:stretch/>
        </p:blipFill>
        <p:spPr>
          <a:xfrm>
            <a:off x="4297556" y="2174187"/>
            <a:ext cx="4055420" cy="4240630"/>
          </a:xfrm>
          <a:prstGeom prst="rect">
            <a:avLst/>
          </a:prstGeom>
          <a:effectLst>
            <a:outerShdw blurRad="63500" dist="63500" dir="2700000" algn="tl" rotWithShape="0">
              <a:prstClr val="black">
                <a:alpha val="40000"/>
              </a:prstClr>
            </a:outerShdw>
            <a:softEdge rad="19050"/>
          </a:effectLst>
        </p:spPr>
      </p:pic>
      <p:pic>
        <p:nvPicPr>
          <p:cNvPr id="3" name="Picture 2">
            <a:extLst>
              <a:ext uri="{FF2B5EF4-FFF2-40B4-BE49-F238E27FC236}">
                <a16:creationId xmlns:a16="http://schemas.microsoft.com/office/drawing/2014/main" id="{D1763A47-560D-0AD0-B89A-27D809F81E8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607674" y="2040365"/>
            <a:ext cx="2312578" cy="4508274"/>
          </a:xfrm>
          <a:prstGeom prst="rect">
            <a:avLst/>
          </a:prstGeom>
          <a:effectLst>
            <a:outerShdw blurRad="63500" dist="63500" dir="2700000" algn="tl" rotWithShape="0">
              <a:prstClr val="black">
                <a:alpha val="40000"/>
              </a:prstClr>
            </a:outerShdw>
            <a:softEdge rad="12700"/>
          </a:effectLst>
        </p:spPr>
      </p:pic>
      <p:pic>
        <p:nvPicPr>
          <p:cNvPr id="6" name="Picture 2" descr="Finger Touch Screen On White Illustrations, Royalty-Free Vector Graphics &amp; Clip Art - iStock">
            <a:extLst>
              <a:ext uri="{FF2B5EF4-FFF2-40B4-BE49-F238E27FC236}">
                <a16:creationId xmlns:a16="http://schemas.microsoft.com/office/drawing/2014/main" id="{F4E99253-8215-1B50-422D-9E79B6CA14EB}"/>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8007" b="89216" l="19697" r="71886">
                        <a14:foregroundMark x1="44444" y1="27941" x2="49495" y2="56373"/>
                        <a14:foregroundMark x1="58923" y1="60948" x2="55387" y2="76797"/>
                        <a14:foregroundMark x1="25421" y1="53922" x2="52189" y2="68791"/>
                        <a14:foregroundMark x1="44613" y1="57190" x2="53704" y2="66176"/>
                        <a14:foregroundMark x1="53704" y1="66176" x2="64646" y2="71732"/>
                        <a14:foregroundMark x1="54545" y1="52941" x2="58586" y2="70915"/>
                        <a14:foregroundMark x1="66498" y1="57843" x2="66162" y2="77778"/>
                        <a14:foregroundMark x1="70875" y1="55392" x2="70875" y2="66667"/>
                        <a14:foregroundMark x1="60606" y1="88072" x2="53535" y2="86111"/>
                        <a14:foregroundMark x1="41919" y1="70261" x2="49663" y2="79575"/>
                        <a14:foregroundMark x1="47138" y1="87092" x2="51010" y2="89216"/>
                        <a14:foregroundMark x1="27273" y1="11765" x2="28956" y2="13562"/>
                        <a14:foregroundMark x1="29798" y1="13235" x2="43939" y2="13235"/>
                        <a14:foregroundMark x1="64646" y1="12745" x2="64478" y2="16503"/>
                        <a14:foregroundMark x1="60943" y1="8824" x2="60269" y2="8007"/>
                        <a14:foregroundMark x1="19865" y1="51634" x2="20034" y2="53922"/>
                        <a14:foregroundMark x1="26431" y1="55229" x2="44949" y2="67974"/>
                        <a14:foregroundMark x1="52694" y1="49510" x2="62290" y2="57680"/>
                        <a14:foregroundMark x1="61953" y1="52778" x2="64141" y2="60948"/>
                        <a14:foregroundMark x1="65657" y1="83333" x2="61616" y2="85948"/>
                        <a14:foregroundMark x1="71886" y1="63562" x2="71717" y2="69444"/>
                        <a14:foregroundMark x1="67172" y1="53105" x2="67172" y2="57190"/>
                      </a14:backgroundRemoval>
                    </a14:imgEffect>
                  </a14:imgLayer>
                </a14:imgProps>
              </a:ext>
              <a:ext uri="{28A0092B-C50C-407E-A947-70E740481C1C}">
                <a14:useLocalDpi xmlns:a14="http://schemas.microsoft.com/office/drawing/2010/main" val="0"/>
              </a:ext>
            </a:extLst>
          </a:blip>
          <a:srcRect l="17993" t="19642" r="24173" b="7479"/>
          <a:stretch/>
        </p:blipFill>
        <p:spPr bwMode="auto">
          <a:xfrm rot="18231396">
            <a:off x="10216020" y="3475244"/>
            <a:ext cx="362116" cy="470157"/>
          </a:xfrm>
          <a:prstGeom prst="rect">
            <a:avLst/>
          </a:prstGeom>
          <a:noFill/>
          <a:effectLst>
            <a:outerShdw blurRad="63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845B93E-6EC1-D861-3785-44FFC584D96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64880" y="4411107"/>
            <a:ext cx="2110745" cy="1843723"/>
          </a:xfrm>
          <a:prstGeom prst="rect">
            <a:avLst/>
          </a:prstGeom>
          <a:effectLst>
            <a:outerShdw blurRad="63500" dist="63500" dir="2700000" algn="tl" rotWithShape="0">
              <a:prstClr val="black">
                <a:alpha val="40000"/>
              </a:prstClr>
            </a:outerShdw>
          </a:effectLst>
        </p:spPr>
      </p:pic>
      <p:pic>
        <p:nvPicPr>
          <p:cNvPr id="10" name="Picture 9">
            <a:extLst>
              <a:ext uri="{FF2B5EF4-FFF2-40B4-BE49-F238E27FC236}">
                <a16:creationId xmlns:a16="http://schemas.microsoft.com/office/drawing/2014/main" id="{A4B20046-D280-D0A1-F88E-EAC1116D4774}"/>
              </a:ext>
            </a:extLst>
          </p:cNvPr>
          <p:cNvPicPr>
            <a:picLocks noChangeAspect="1"/>
          </p:cNvPicPr>
          <p:nvPr/>
        </p:nvPicPr>
        <p:blipFill>
          <a:blip r:embed="rId8">
            <a:extLst>
              <a:ext uri="{28A0092B-C50C-407E-A947-70E740481C1C}">
                <a14:useLocalDpi xmlns:a14="http://schemas.microsoft.com/office/drawing/2010/main" val="0"/>
              </a:ext>
            </a:extLst>
          </a:blip>
          <a:srcRect l="18957" t="7178" r="19515" b="5397"/>
          <a:stretch>
            <a:fillRect/>
          </a:stretch>
        </p:blipFill>
        <p:spPr>
          <a:xfrm>
            <a:off x="868680" y="1236539"/>
            <a:ext cx="3201790" cy="4794692"/>
          </a:xfrm>
          <a:prstGeom prst="rect">
            <a:avLst/>
          </a:prstGeom>
          <a:effectLst>
            <a:outerShdw blurRad="63500" dist="63500" dir="2700000" algn="tl" rotWithShape="0">
              <a:prstClr val="black">
                <a:alpha val="40000"/>
              </a:prstClr>
            </a:outerShdw>
          </a:effectLst>
        </p:spPr>
      </p:pic>
      <p:pic>
        <p:nvPicPr>
          <p:cNvPr id="16" name="Picture 15">
            <a:extLst>
              <a:ext uri="{FF2B5EF4-FFF2-40B4-BE49-F238E27FC236}">
                <a16:creationId xmlns:a16="http://schemas.microsoft.com/office/drawing/2014/main" id="{5D7828A6-840E-E57E-74B9-79198F599BB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6375" y="3489890"/>
            <a:ext cx="1751152" cy="2730500"/>
          </a:xfrm>
          <a:prstGeom prst="rect">
            <a:avLst/>
          </a:prstGeom>
          <a:effectLst>
            <a:outerShdw blurRad="63500" dist="63500" dir="2700000" algn="tl" rotWithShape="0">
              <a:prstClr val="black">
                <a:alpha val="40000"/>
              </a:prstClr>
            </a:outerShdw>
          </a:effectLst>
        </p:spPr>
      </p:pic>
      <p:pic>
        <p:nvPicPr>
          <p:cNvPr id="9" name="Picture 8">
            <a:extLst>
              <a:ext uri="{FF2B5EF4-FFF2-40B4-BE49-F238E27FC236}">
                <a16:creationId xmlns:a16="http://schemas.microsoft.com/office/drawing/2014/main" id="{9BF0D755-91C0-D17E-7F00-2F9C7B239E6C}"/>
              </a:ext>
            </a:extLst>
          </p:cNvPr>
          <p:cNvPicPr>
            <a:picLocks noChangeAspect="1"/>
          </p:cNvPicPr>
          <p:nvPr/>
        </p:nvPicPr>
        <p:blipFill>
          <a:blip r:embed="rId10">
            <a:extLst>
              <a:ext uri="{28A0092B-C50C-407E-A947-70E740481C1C}">
                <a14:useLocalDpi xmlns:a14="http://schemas.microsoft.com/office/drawing/2010/main" val="0"/>
              </a:ext>
            </a:extLst>
          </a:blip>
          <a:srcRect b="-5176"/>
          <a:stretch>
            <a:fillRect/>
          </a:stretch>
        </p:blipFill>
        <p:spPr>
          <a:xfrm>
            <a:off x="-3"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797165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4680488" y="1295400"/>
            <a:ext cx="7052297" cy="5124450"/>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This includes, but is not limited to:</a:t>
            </a:r>
          </a:p>
          <a:p>
            <a:pPr marR="0">
              <a:lnSpc>
                <a:spcPct val="107000"/>
              </a:lnSpc>
              <a:spcBef>
                <a:spcPts val="0"/>
              </a:spcBef>
              <a:spcAft>
                <a:spcPts val="800"/>
              </a:spcAft>
            </a:pPr>
            <a:r>
              <a:rPr lang="en-US"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Double check unit settings</a:t>
            </a:r>
          </a:p>
          <a:p>
            <a:pPr lvl="1">
              <a:lnSpc>
                <a:spcPct val="107000"/>
              </a:lnSpc>
              <a:spcBef>
                <a:spcPts val="0"/>
              </a:spcBef>
              <a:spcAft>
                <a:spcPts val="800"/>
              </a:spcAft>
            </a:pPr>
            <a:r>
              <a:rPr lang="en-US" sz="2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EZ Start App or Operation Panel for         PRO Series</a:t>
            </a:r>
          </a:p>
          <a:p>
            <a:pPr lvl="1">
              <a:lnSpc>
                <a:spcPct val="107000"/>
              </a:lnSpc>
              <a:spcBef>
                <a:spcPts val="0"/>
              </a:spcBef>
              <a:spcAft>
                <a:spcPts val="800"/>
              </a:spcAft>
            </a:pPr>
            <a:r>
              <a:rPr lang="en-US" sz="2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Dipswitches for other models</a:t>
            </a:r>
          </a:p>
          <a:p>
            <a:pPr marR="0">
              <a:lnSpc>
                <a:spcPct val="107000"/>
              </a:lnSpc>
              <a:spcBef>
                <a:spcPts val="0"/>
              </a:spcBef>
              <a:spcAft>
                <a:spcPts val="800"/>
              </a:spcAft>
            </a:pPr>
            <a:r>
              <a:rPr lang="en-US"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Checking inlet water filter</a:t>
            </a:r>
          </a:p>
          <a:p>
            <a:pPr marR="0">
              <a:lnSpc>
                <a:spcPct val="107000"/>
              </a:lnSpc>
              <a:spcBef>
                <a:spcPts val="0"/>
              </a:spcBef>
              <a:spcAft>
                <a:spcPts val="800"/>
              </a:spcAft>
            </a:pPr>
            <a:r>
              <a:rPr lang="en-US"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Testing the heater at low, moderate and high flow rates for a few minutes</a:t>
            </a:r>
          </a:p>
          <a:p>
            <a:pPr marR="0">
              <a:lnSpc>
                <a:spcPct val="107000"/>
              </a:lnSpc>
              <a:spcBef>
                <a:spcPts val="0"/>
              </a:spcBef>
              <a:spcAft>
                <a:spcPts val="800"/>
              </a:spcAft>
            </a:pPr>
            <a:r>
              <a:rPr lang="en-US"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Registering the warranty</a:t>
            </a:r>
          </a:p>
        </p:txBody>
      </p:sp>
      <p:pic>
        <p:nvPicPr>
          <p:cNvPr id="8" name="Picture 7" descr="A picture containing text, graphics, screenshot, red&#10;&#10;Description automatically generated">
            <a:extLst>
              <a:ext uri="{FF2B5EF4-FFF2-40B4-BE49-F238E27FC236}">
                <a16:creationId xmlns:a16="http://schemas.microsoft.com/office/drawing/2014/main" id="{055D2B84-9663-2030-5D8A-731EEFFE4AF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847" t="15736" r="27495" b="12951"/>
          <a:stretch/>
        </p:blipFill>
        <p:spPr>
          <a:xfrm>
            <a:off x="767164" y="1081007"/>
            <a:ext cx="3487120" cy="5446635"/>
          </a:xfrm>
          <a:prstGeom prst="rect">
            <a:avLst/>
          </a:prstGeom>
          <a:effectLst>
            <a:outerShdw blurRad="63500" dist="63500" dir="2700000" algn="tl" rotWithShape="0">
              <a:prstClr val="black">
                <a:alpha val="40000"/>
              </a:prstClr>
            </a:outerShdw>
          </a:effectLst>
        </p:spPr>
      </p:pic>
      <p:sp>
        <p:nvSpPr>
          <p:cNvPr id="4" name="Title 1">
            <a:extLst>
              <a:ext uri="{FF2B5EF4-FFF2-40B4-BE49-F238E27FC236}">
                <a16:creationId xmlns:a16="http://schemas.microsoft.com/office/drawing/2014/main" id="{7C620C5E-E432-E911-4BDD-AC171FC3C015}"/>
              </a:ext>
            </a:extLst>
          </p:cNvPr>
          <p:cNvSpPr txBox="1">
            <a:spLocks/>
          </p:cNvSpPr>
          <p:nvPr/>
        </p:nvSpPr>
        <p:spPr>
          <a:xfrm>
            <a:off x="0" y="0"/>
            <a:ext cx="12192000" cy="819893"/>
          </a:xfrm>
          <a:prstGeom prst="rect">
            <a:avLst/>
          </a:prstGeom>
          <a:effectLst>
            <a:outerShdw blurRad="63500" dist="63500" dir="2700000" algn="tl" rotWithShape="0">
              <a:prstClr val="black">
                <a:alpha val="40000"/>
              </a:prstClr>
            </a:outerShdw>
          </a:effectLst>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effectLst>
                  <a:outerShdw blurRad="63500" dist="63500" dir="2700000" algn="tl" rotWithShape="0">
                    <a:prstClr val="black">
                      <a:alpha val="40000"/>
                    </a:prstClr>
                  </a:outerShdw>
                </a:effectLst>
                <a:latin typeface="Franklin Gothic Demi"/>
                <a:cs typeface="Calibri Light"/>
              </a:rPr>
              <a:t>INSTALLATION CHECKLIST</a:t>
            </a:r>
            <a:endParaRPr lang="en-US" sz="5000" dirty="0">
              <a:solidFill>
                <a:schemeClr val="bg1"/>
              </a:solidFill>
              <a:effectLst>
                <a:outerShdw blurRad="63500" dist="63500" dir="2700000" algn="tl" rotWithShape="0">
                  <a:prstClr val="black">
                    <a:alpha val="40000"/>
                  </a:prstClr>
                </a:outerShdw>
              </a:effectLst>
              <a:cs typeface="Calibri Light"/>
            </a:endParaRPr>
          </a:p>
        </p:txBody>
      </p:sp>
      <p:cxnSp>
        <p:nvCxnSpPr>
          <p:cNvPr id="7" name="Straight Arrow Connector 6">
            <a:extLst>
              <a:ext uri="{FF2B5EF4-FFF2-40B4-BE49-F238E27FC236}">
                <a16:creationId xmlns:a16="http://schemas.microsoft.com/office/drawing/2014/main" id="{8CD9A43B-2802-043A-7C54-3DE7D6FD92BA}"/>
              </a:ext>
            </a:extLst>
          </p:cNvPr>
          <p:cNvCxnSpPr>
            <a:cxnSpLocks/>
          </p:cNvCxnSpPr>
          <p:nvPr/>
        </p:nvCxnSpPr>
        <p:spPr>
          <a:xfrm>
            <a:off x="128120" y="764249"/>
            <a:ext cx="7375040"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23759AC-1070-0C71-4053-6A88C6EB7380}"/>
              </a:ext>
            </a:extLst>
          </p:cNvPr>
          <p:cNvPicPr>
            <a:picLocks noChangeAspect="1"/>
          </p:cNvPicPr>
          <p:nvPr/>
        </p:nvPicPr>
        <p:blipFill>
          <a:blip r:embed="rId3">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2076242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222935" y="1049781"/>
            <a:ext cx="11580161" cy="2290990"/>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24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To keep the tankless running at peak performance and efficiency throughout its life, here are a few other regular maintenance items to keep in mind. </a:t>
            </a:r>
          </a:p>
          <a:p>
            <a:pPr marL="342900" marR="0" lvl="0" indent="-342900">
              <a:lnSpc>
                <a:spcPct val="107000"/>
              </a:lnSpc>
              <a:spcBef>
                <a:spcPts val="0"/>
              </a:spcBef>
              <a:spcAft>
                <a:spcPts val="0"/>
              </a:spcAft>
              <a:buFont typeface="Symbol" panose="05050102010706020507" pitchFamily="18" charset="2"/>
              <a:buChar char=""/>
            </a:pPr>
            <a:r>
              <a:rPr lang="en-US" sz="24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Cleaning the unit and combustion chamber if excessive build up is noticed.</a:t>
            </a:r>
          </a:p>
          <a:p>
            <a:pPr marL="342900" marR="0" lvl="0" indent="-342900">
              <a:lnSpc>
                <a:spcPct val="107000"/>
              </a:lnSpc>
              <a:spcBef>
                <a:spcPts val="0"/>
              </a:spcBef>
              <a:spcAft>
                <a:spcPts val="0"/>
              </a:spcAft>
              <a:buFont typeface="Symbol" panose="05050102010706020507" pitchFamily="18" charset="2"/>
              <a:buChar char=""/>
            </a:pPr>
            <a:r>
              <a:rPr lang="en-US" sz="24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Cleaning the ignition and flame rods.</a:t>
            </a:r>
          </a:p>
          <a:p>
            <a:pPr marL="342900" marR="0" lvl="0" indent="-342900">
              <a:lnSpc>
                <a:spcPct val="107000"/>
              </a:lnSpc>
              <a:spcBef>
                <a:spcPts val="0"/>
              </a:spcBef>
              <a:spcAft>
                <a:spcPts val="800"/>
              </a:spcAft>
              <a:buFont typeface="Symbol" panose="05050102010706020507" pitchFamily="18" charset="2"/>
              <a:buChar char=""/>
            </a:pPr>
            <a:r>
              <a:rPr lang="en-US" sz="24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Checking and cleaning the cold water inlet filter.</a:t>
            </a:r>
          </a:p>
        </p:txBody>
      </p:sp>
      <p:pic>
        <p:nvPicPr>
          <p:cNvPr id="4" name="Picture 3">
            <a:extLst>
              <a:ext uri="{FF2B5EF4-FFF2-40B4-BE49-F238E27FC236}">
                <a16:creationId xmlns:a16="http://schemas.microsoft.com/office/drawing/2014/main" id="{D369AE75-D331-ECC5-5FB2-1E0E88CEF4D6}"/>
              </a:ext>
            </a:extLst>
          </p:cNvPr>
          <p:cNvPicPr>
            <a:picLocks noChangeAspect="1"/>
          </p:cNvPicPr>
          <p:nvPr/>
        </p:nvPicPr>
        <p:blipFill>
          <a:blip r:embed="rId2"/>
          <a:stretch>
            <a:fillRect/>
          </a:stretch>
        </p:blipFill>
        <p:spPr>
          <a:xfrm>
            <a:off x="258527" y="3400173"/>
            <a:ext cx="4227273" cy="3288347"/>
          </a:xfrm>
          <a:prstGeom prst="rect">
            <a:avLst/>
          </a:prstGeom>
          <a:effectLst>
            <a:outerShdw blurRad="63500" dist="63500" dir="2700000" algn="tl" rotWithShape="0">
              <a:prstClr val="black">
                <a:alpha val="40000"/>
              </a:prstClr>
            </a:outerShdw>
            <a:softEdge rad="19050"/>
          </a:effectLst>
        </p:spPr>
      </p:pic>
      <p:pic>
        <p:nvPicPr>
          <p:cNvPr id="9" name="Picture 8">
            <a:extLst>
              <a:ext uri="{FF2B5EF4-FFF2-40B4-BE49-F238E27FC236}">
                <a16:creationId xmlns:a16="http://schemas.microsoft.com/office/drawing/2014/main" id="{CCD7EEDE-1188-7349-59BB-81C249D8F85B}"/>
              </a:ext>
            </a:extLst>
          </p:cNvPr>
          <p:cNvPicPr>
            <a:picLocks noChangeAspect="1"/>
          </p:cNvPicPr>
          <p:nvPr/>
        </p:nvPicPr>
        <p:blipFill>
          <a:blip r:embed="rId3"/>
          <a:stretch>
            <a:fillRect/>
          </a:stretch>
        </p:blipFill>
        <p:spPr>
          <a:xfrm>
            <a:off x="4550032" y="3400654"/>
            <a:ext cx="3598199" cy="3287865"/>
          </a:xfrm>
          <a:prstGeom prst="rect">
            <a:avLst/>
          </a:prstGeom>
          <a:effectLst>
            <a:outerShdw blurRad="63500" dist="63500" dir="2700000" algn="tl" rotWithShape="0">
              <a:prstClr val="black">
                <a:alpha val="40000"/>
              </a:prstClr>
            </a:outerShdw>
            <a:softEdge rad="19050"/>
          </a:effectLst>
        </p:spPr>
      </p:pic>
      <p:pic>
        <p:nvPicPr>
          <p:cNvPr id="11" name="Picture 10">
            <a:extLst>
              <a:ext uri="{FF2B5EF4-FFF2-40B4-BE49-F238E27FC236}">
                <a16:creationId xmlns:a16="http://schemas.microsoft.com/office/drawing/2014/main" id="{87C88AAC-C379-8061-F161-46726DA4C231}"/>
              </a:ext>
            </a:extLst>
          </p:cNvPr>
          <p:cNvPicPr>
            <a:picLocks noChangeAspect="1"/>
          </p:cNvPicPr>
          <p:nvPr/>
        </p:nvPicPr>
        <p:blipFill>
          <a:blip r:embed="rId4"/>
          <a:stretch>
            <a:fillRect/>
          </a:stretch>
        </p:blipFill>
        <p:spPr>
          <a:xfrm>
            <a:off x="8181539" y="3400171"/>
            <a:ext cx="3641120" cy="3288347"/>
          </a:xfrm>
          <a:prstGeom prst="rect">
            <a:avLst/>
          </a:prstGeom>
          <a:effectLst>
            <a:outerShdw blurRad="63500" dist="63500" dir="2700000" algn="tl" rotWithShape="0">
              <a:prstClr val="black">
                <a:alpha val="40000"/>
              </a:prstClr>
            </a:outerShdw>
            <a:softEdge rad="19050"/>
          </a:effectLst>
        </p:spPr>
      </p:pic>
      <p:sp>
        <p:nvSpPr>
          <p:cNvPr id="3" name="Title 1">
            <a:extLst>
              <a:ext uri="{FF2B5EF4-FFF2-40B4-BE49-F238E27FC236}">
                <a16:creationId xmlns:a16="http://schemas.microsoft.com/office/drawing/2014/main" id="{C7E4DB75-8A39-9FCC-BD16-DC81D24EA9D8}"/>
              </a:ext>
            </a:extLst>
          </p:cNvPr>
          <p:cNvSpPr txBox="1">
            <a:spLocks/>
          </p:cNvSpPr>
          <p:nvPr/>
        </p:nvSpPr>
        <p:spPr>
          <a:xfrm>
            <a:off x="0" y="0"/>
            <a:ext cx="12192000" cy="819893"/>
          </a:xfrm>
          <a:prstGeom prst="rect">
            <a:avLst/>
          </a:prstGeom>
          <a:effectLst>
            <a:outerShdw blurRad="63500" dist="63500" dir="2700000" algn="tl" rotWithShape="0">
              <a:prstClr val="black">
                <a:alpha val="40000"/>
              </a:prstClr>
            </a:outerShdw>
          </a:effectLst>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effectLst>
                  <a:outerShdw blurRad="63500" dist="63500" dir="2700000" algn="tl" rotWithShape="0">
                    <a:prstClr val="black">
                      <a:alpha val="40000"/>
                    </a:prstClr>
                  </a:outerShdw>
                </a:effectLst>
                <a:latin typeface="Franklin Gothic Demi"/>
                <a:cs typeface="Calibri Light"/>
              </a:rPr>
              <a:t>REGULAR MAINTENANCE ITEMS</a:t>
            </a:r>
            <a:endParaRPr lang="en-US" sz="5000" dirty="0">
              <a:solidFill>
                <a:schemeClr val="bg1"/>
              </a:solidFill>
              <a:effectLst>
                <a:outerShdw blurRad="63500" dist="63500" dir="2700000" algn="tl" rotWithShape="0">
                  <a:prstClr val="black">
                    <a:alpha val="40000"/>
                  </a:prstClr>
                </a:outerShdw>
              </a:effectLst>
              <a:cs typeface="Calibri Light"/>
            </a:endParaRPr>
          </a:p>
        </p:txBody>
      </p:sp>
      <p:cxnSp>
        <p:nvCxnSpPr>
          <p:cNvPr id="8" name="Straight Arrow Connector 7">
            <a:extLst>
              <a:ext uri="{FF2B5EF4-FFF2-40B4-BE49-F238E27FC236}">
                <a16:creationId xmlns:a16="http://schemas.microsoft.com/office/drawing/2014/main" id="{19908DFE-8220-4A91-0CEA-A7009407A3D5}"/>
              </a:ext>
            </a:extLst>
          </p:cNvPr>
          <p:cNvCxnSpPr>
            <a:cxnSpLocks/>
          </p:cNvCxnSpPr>
          <p:nvPr/>
        </p:nvCxnSpPr>
        <p:spPr>
          <a:xfrm>
            <a:off x="128120" y="764249"/>
            <a:ext cx="9112400"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28338E11-B1D5-282A-8228-A5F940767486}"/>
              </a:ext>
            </a:extLst>
          </p:cNvPr>
          <p:cNvPicPr>
            <a:picLocks noChangeAspect="1"/>
          </p:cNvPicPr>
          <p:nvPr/>
        </p:nvPicPr>
        <p:blipFill>
          <a:blip r:embed="rId5">
            <a:extLst>
              <a:ext uri="{28A0092B-C50C-407E-A947-70E740481C1C}">
                <a14:useLocalDpi xmlns:a14="http://schemas.microsoft.com/office/drawing/2010/main" val="0"/>
              </a:ext>
            </a:extLst>
          </a:blip>
          <a:srcRect b="-5176"/>
          <a:stretch>
            <a:fillRect/>
          </a:stretch>
        </p:blipFill>
        <p:spPr>
          <a:xfrm>
            <a:off x="10236197" y="15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3670737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257807" y="2518246"/>
            <a:ext cx="11580161" cy="2290990"/>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gn="ctr">
              <a:lnSpc>
                <a:spcPct val="107000"/>
              </a:lnSpc>
              <a:spcBef>
                <a:spcPts val="0"/>
              </a:spcBef>
              <a:spcAft>
                <a:spcPts val="800"/>
              </a:spcAft>
              <a:buNone/>
            </a:pPr>
            <a:r>
              <a:rPr lang="en-US" sz="32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Encourage your customers to visually check the unit once in awhile. </a:t>
            </a:r>
          </a:p>
          <a:p>
            <a:pPr marL="0" marR="0" indent="0" algn="ctr">
              <a:lnSpc>
                <a:spcPct val="107000"/>
              </a:lnSpc>
              <a:spcBef>
                <a:spcPts val="0"/>
              </a:spcBef>
              <a:spcAft>
                <a:spcPts val="800"/>
              </a:spcAft>
              <a:buNone/>
            </a:pPr>
            <a:r>
              <a:rPr lang="en-US" sz="32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Tankless heaters, like any other gas appliance, are not meant to be installed and forgotten about. </a:t>
            </a:r>
            <a:endParaRPr lang="en-US" sz="4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endParaRPr>
          </a:p>
        </p:txBody>
      </p:sp>
      <p:sp>
        <p:nvSpPr>
          <p:cNvPr id="4" name="Title 1">
            <a:extLst>
              <a:ext uri="{FF2B5EF4-FFF2-40B4-BE49-F238E27FC236}">
                <a16:creationId xmlns:a16="http://schemas.microsoft.com/office/drawing/2014/main" id="{5287177F-B270-19E8-5A22-C4ABFBB9F537}"/>
              </a:ext>
            </a:extLst>
          </p:cNvPr>
          <p:cNvSpPr txBox="1">
            <a:spLocks/>
          </p:cNvSpPr>
          <p:nvPr/>
        </p:nvSpPr>
        <p:spPr>
          <a:xfrm>
            <a:off x="0" y="0"/>
            <a:ext cx="12192000" cy="819893"/>
          </a:xfrm>
          <a:prstGeom prst="rect">
            <a:avLst/>
          </a:prstGeom>
          <a:effectLst>
            <a:outerShdw blurRad="63500" dist="63500" dir="2700000" algn="tl" rotWithShape="0">
              <a:prstClr val="black">
                <a:alpha val="40000"/>
              </a:prstClr>
            </a:outerShdw>
          </a:effectLst>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effectLst>
                  <a:outerShdw blurRad="63500" dist="63500" dir="2700000" algn="tl" rotWithShape="0">
                    <a:prstClr val="black">
                      <a:alpha val="40000"/>
                    </a:prstClr>
                  </a:outerShdw>
                </a:effectLst>
                <a:latin typeface="Franklin Gothic Demi"/>
                <a:cs typeface="Calibri Light"/>
              </a:rPr>
              <a:t>REGULAR MAINTENANCE ITEMS</a:t>
            </a:r>
            <a:endParaRPr lang="en-US" sz="5000" dirty="0">
              <a:solidFill>
                <a:schemeClr val="bg1"/>
              </a:solidFill>
              <a:effectLst>
                <a:outerShdw blurRad="63500" dist="63500" dir="2700000" algn="tl" rotWithShape="0">
                  <a:prstClr val="black">
                    <a:alpha val="40000"/>
                  </a:prstClr>
                </a:outerShdw>
              </a:effectLst>
              <a:cs typeface="Calibri Light"/>
            </a:endParaRPr>
          </a:p>
        </p:txBody>
      </p:sp>
      <p:cxnSp>
        <p:nvCxnSpPr>
          <p:cNvPr id="7" name="Straight Arrow Connector 6">
            <a:extLst>
              <a:ext uri="{FF2B5EF4-FFF2-40B4-BE49-F238E27FC236}">
                <a16:creationId xmlns:a16="http://schemas.microsoft.com/office/drawing/2014/main" id="{0B1459D2-0FFB-3F0D-2D56-F0C76B0B5745}"/>
              </a:ext>
            </a:extLst>
          </p:cNvPr>
          <p:cNvCxnSpPr>
            <a:cxnSpLocks/>
          </p:cNvCxnSpPr>
          <p:nvPr/>
        </p:nvCxnSpPr>
        <p:spPr>
          <a:xfrm>
            <a:off x="128120" y="764249"/>
            <a:ext cx="9112400"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D8EBBABF-18C6-18A6-0BA6-A8D3BDA6E23D}"/>
              </a:ext>
            </a:extLst>
          </p:cNvPr>
          <p:cNvPicPr>
            <a:picLocks noChangeAspect="1"/>
          </p:cNvPicPr>
          <p:nvPr/>
        </p:nvPicPr>
        <p:blipFill>
          <a:blip r:embed="rId2">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3218978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020882" y="2719952"/>
            <a:ext cx="6735151" cy="1983783"/>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gn="ctr">
              <a:lnSpc>
                <a:spcPct val="107000"/>
              </a:lnSpc>
              <a:spcBef>
                <a:spcPts val="0"/>
              </a:spcBef>
              <a:spcAft>
                <a:spcPts val="800"/>
              </a:spcAft>
              <a:buNone/>
            </a:pPr>
            <a:r>
              <a:rPr lang="en-US" sz="32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Periodically inspecting the unit for any minor issues will help prevent it from becoming a bigger problem.</a:t>
            </a:r>
            <a:endParaRPr lang="en-US" sz="6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4" name="Picture 3" descr="A close-up of a rusty machine&#10;&#10;Description automatically generated with low confidence">
            <a:extLst>
              <a:ext uri="{FF2B5EF4-FFF2-40B4-BE49-F238E27FC236}">
                <a16:creationId xmlns:a16="http://schemas.microsoft.com/office/drawing/2014/main" id="{66B9E1CB-9C54-E1D0-91A7-106AC890B9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681" y="1076971"/>
            <a:ext cx="4215862" cy="5621149"/>
          </a:xfrm>
          <a:prstGeom prst="rect">
            <a:avLst/>
          </a:prstGeom>
          <a:effectLst>
            <a:outerShdw blurRad="63500" dist="63500" dir="2700000" algn="tl" rotWithShape="0">
              <a:prstClr val="black">
                <a:alpha val="40000"/>
              </a:prstClr>
            </a:outerShdw>
            <a:softEdge rad="19050"/>
          </a:effectLst>
        </p:spPr>
      </p:pic>
      <p:sp>
        <p:nvSpPr>
          <p:cNvPr id="7" name="Title 1">
            <a:extLst>
              <a:ext uri="{FF2B5EF4-FFF2-40B4-BE49-F238E27FC236}">
                <a16:creationId xmlns:a16="http://schemas.microsoft.com/office/drawing/2014/main" id="{C908506B-1495-2164-948E-BC9B8D61CC49}"/>
              </a:ext>
            </a:extLst>
          </p:cNvPr>
          <p:cNvSpPr txBox="1">
            <a:spLocks/>
          </p:cNvSpPr>
          <p:nvPr/>
        </p:nvSpPr>
        <p:spPr>
          <a:xfrm>
            <a:off x="0" y="0"/>
            <a:ext cx="12192000" cy="819893"/>
          </a:xfrm>
          <a:prstGeom prst="rect">
            <a:avLst/>
          </a:prstGeom>
          <a:effectLst>
            <a:outerShdw blurRad="63500" dist="63500" dir="2700000" algn="tl" rotWithShape="0">
              <a:prstClr val="black">
                <a:alpha val="40000"/>
              </a:prstClr>
            </a:outerShdw>
          </a:effectLst>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effectLst>
                  <a:outerShdw blurRad="63500" dist="63500" dir="2700000" algn="tl" rotWithShape="0">
                    <a:prstClr val="black">
                      <a:alpha val="40000"/>
                    </a:prstClr>
                  </a:outerShdw>
                </a:effectLst>
                <a:latin typeface="Franklin Gothic Demi"/>
                <a:cs typeface="Calibri Light"/>
              </a:rPr>
              <a:t>REGULAR MAINTENANCE ITEMS</a:t>
            </a:r>
            <a:endParaRPr lang="en-US" sz="5000" dirty="0">
              <a:solidFill>
                <a:schemeClr val="bg1"/>
              </a:solidFill>
              <a:effectLst>
                <a:outerShdw blurRad="63500" dist="63500" dir="2700000" algn="tl" rotWithShape="0">
                  <a:prstClr val="black">
                    <a:alpha val="40000"/>
                  </a:prstClr>
                </a:outerShdw>
              </a:effectLst>
              <a:cs typeface="Calibri Light"/>
            </a:endParaRPr>
          </a:p>
        </p:txBody>
      </p:sp>
      <p:cxnSp>
        <p:nvCxnSpPr>
          <p:cNvPr id="8" name="Straight Arrow Connector 7">
            <a:extLst>
              <a:ext uri="{FF2B5EF4-FFF2-40B4-BE49-F238E27FC236}">
                <a16:creationId xmlns:a16="http://schemas.microsoft.com/office/drawing/2014/main" id="{DF659003-2CD2-1CA2-EED8-59C9990B1128}"/>
              </a:ext>
            </a:extLst>
          </p:cNvPr>
          <p:cNvCxnSpPr>
            <a:cxnSpLocks/>
          </p:cNvCxnSpPr>
          <p:nvPr/>
        </p:nvCxnSpPr>
        <p:spPr>
          <a:xfrm>
            <a:off x="128120" y="764249"/>
            <a:ext cx="9112400"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7D1879A-E538-21FF-77EC-92686E6BC7B8}"/>
              </a:ext>
            </a:extLst>
          </p:cNvPr>
          <p:cNvPicPr>
            <a:picLocks noChangeAspect="1"/>
          </p:cNvPicPr>
          <p:nvPr/>
        </p:nvPicPr>
        <p:blipFill>
          <a:blip r:embed="rId3">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304019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495946" y="1549831"/>
            <a:ext cx="11236839" cy="4510005"/>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algn="ctr">
              <a:lnSpc>
                <a:spcPct val="107000"/>
              </a:lnSpc>
              <a:spcBef>
                <a:spcPts val="0"/>
              </a:spcBef>
              <a:spcAft>
                <a:spcPts val="800"/>
              </a:spcAft>
            </a:pPr>
            <a:r>
              <a:rPr lang="en-US" sz="44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SUPPORT.NORITZ.COM</a:t>
            </a:r>
          </a:p>
          <a:p>
            <a:pPr marR="0" algn="ctr">
              <a:lnSpc>
                <a:spcPct val="107000"/>
              </a:lnSpc>
              <a:spcBef>
                <a:spcPts val="0"/>
              </a:spcBef>
              <a:spcAft>
                <a:spcPts val="800"/>
              </a:spcAft>
            </a:pPr>
            <a:r>
              <a:rPr lang="en-US" sz="44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NORITZ.COM/TECHTIPS</a:t>
            </a:r>
          </a:p>
          <a:p>
            <a:pPr marR="0" algn="ctr">
              <a:lnSpc>
                <a:spcPct val="107000"/>
              </a:lnSpc>
              <a:spcBef>
                <a:spcPts val="0"/>
              </a:spcBef>
              <a:spcAft>
                <a:spcPts val="800"/>
              </a:spcAft>
            </a:pPr>
            <a:r>
              <a:rPr lang="en-US" sz="44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HELP.NORITZ.COM</a:t>
            </a:r>
          </a:p>
          <a:p>
            <a:pPr marR="0" algn="ctr">
              <a:lnSpc>
                <a:spcPct val="107000"/>
              </a:lnSpc>
              <a:spcBef>
                <a:spcPts val="0"/>
              </a:spcBef>
              <a:spcAft>
                <a:spcPts val="800"/>
              </a:spcAft>
            </a:pPr>
            <a:r>
              <a:rPr lang="en-US" sz="44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TRAINING.NORITZ.COM</a:t>
            </a:r>
          </a:p>
          <a:p>
            <a:pPr marR="0" algn="ctr">
              <a:lnSpc>
                <a:spcPct val="107000"/>
              </a:lnSpc>
              <a:spcBef>
                <a:spcPts val="0"/>
              </a:spcBef>
              <a:spcAft>
                <a:spcPts val="800"/>
              </a:spcAft>
            </a:pPr>
            <a:r>
              <a:rPr lang="en-US" sz="44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YOUTUBE.COM/NORITZAMERICA</a:t>
            </a:r>
          </a:p>
          <a:p>
            <a:pPr marR="0" algn="ctr">
              <a:lnSpc>
                <a:spcPct val="107000"/>
              </a:lnSpc>
              <a:spcBef>
                <a:spcPts val="0"/>
              </a:spcBef>
              <a:spcAft>
                <a:spcPts val="800"/>
              </a:spcAft>
            </a:pPr>
            <a:r>
              <a:rPr lang="en-US" sz="44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Customer Care: 866-766-7489</a:t>
            </a:r>
            <a:endParaRPr lang="en-US" sz="13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endParaRPr>
          </a:p>
        </p:txBody>
      </p:sp>
      <p:sp>
        <p:nvSpPr>
          <p:cNvPr id="8" name="Title 1">
            <a:extLst>
              <a:ext uri="{FF2B5EF4-FFF2-40B4-BE49-F238E27FC236}">
                <a16:creationId xmlns:a16="http://schemas.microsoft.com/office/drawing/2014/main" id="{8833FD64-703B-3B90-F397-F251461C7346}"/>
              </a:ext>
            </a:extLst>
          </p:cNvPr>
          <p:cNvSpPr txBox="1">
            <a:spLocks/>
          </p:cNvSpPr>
          <p:nvPr/>
        </p:nvSpPr>
        <p:spPr>
          <a:xfrm>
            <a:off x="0" y="0"/>
            <a:ext cx="12192000" cy="819893"/>
          </a:xfrm>
          <a:prstGeom prst="rect">
            <a:avLst/>
          </a:prstGeom>
          <a:effectLst>
            <a:outerShdw blurRad="63500" dist="63500" dir="2700000" algn="tl" rotWithShape="0">
              <a:prstClr val="black">
                <a:alpha val="40000"/>
              </a:prstClr>
            </a:outerShdw>
          </a:effectLst>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effectLst>
                  <a:outerShdw blurRad="63500" dist="63500" dir="2700000" algn="tl" rotWithShape="0">
                    <a:prstClr val="black">
                      <a:alpha val="40000"/>
                    </a:prstClr>
                  </a:outerShdw>
                </a:effectLst>
                <a:latin typeface="Franklin Gothic Demi"/>
                <a:cs typeface="Calibri Light"/>
              </a:rPr>
              <a:t>HELPFUL CONTACT INFO</a:t>
            </a:r>
            <a:endParaRPr lang="en-US" sz="5000" dirty="0">
              <a:solidFill>
                <a:schemeClr val="bg1"/>
              </a:solidFill>
              <a:effectLst>
                <a:outerShdw blurRad="63500" dist="63500" dir="2700000" algn="tl" rotWithShape="0">
                  <a:prstClr val="black">
                    <a:alpha val="40000"/>
                  </a:prstClr>
                </a:outerShdw>
              </a:effectLst>
              <a:cs typeface="Calibri Light"/>
            </a:endParaRPr>
          </a:p>
        </p:txBody>
      </p:sp>
      <p:cxnSp>
        <p:nvCxnSpPr>
          <p:cNvPr id="9" name="Straight Arrow Connector 8">
            <a:extLst>
              <a:ext uri="{FF2B5EF4-FFF2-40B4-BE49-F238E27FC236}">
                <a16:creationId xmlns:a16="http://schemas.microsoft.com/office/drawing/2014/main" id="{7411BBAB-0646-9802-4DAF-1FF8AF29582D}"/>
              </a:ext>
            </a:extLst>
          </p:cNvPr>
          <p:cNvCxnSpPr>
            <a:cxnSpLocks/>
          </p:cNvCxnSpPr>
          <p:nvPr/>
        </p:nvCxnSpPr>
        <p:spPr>
          <a:xfrm>
            <a:off x="128120" y="764249"/>
            <a:ext cx="6928000"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8601C89-6266-0F1C-16F9-8D5C2EDD0EE4}"/>
              </a:ext>
            </a:extLst>
          </p:cNvPr>
          <p:cNvPicPr>
            <a:picLocks noChangeAspect="1"/>
          </p:cNvPicPr>
          <p:nvPr/>
        </p:nvPicPr>
        <p:blipFill>
          <a:blip r:embed="rId2">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36159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7E9393A-E588-459B-9E59-6D3F16D98644}"/>
              </a:ext>
            </a:extLst>
          </p:cNvPr>
          <p:cNvSpPr txBox="1">
            <a:spLocks/>
          </p:cNvSpPr>
          <p:nvPr/>
        </p:nvSpPr>
        <p:spPr>
          <a:xfrm>
            <a:off x="831850" y="1709738"/>
            <a:ext cx="10515600" cy="2852737"/>
          </a:xfrm>
          <a:prstGeom prst="rect">
            <a:avLst/>
          </a:prstGeom>
          <a:effectLst>
            <a:outerShdw blurRad="63500" dist="635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dirty="0">
                <a:solidFill>
                  <a:schemeClr val="bg1"/>
                </a:solidFill>
                <a:effectLst>
                  <a:outerShdw blurRad="63500" dist="63500" dir="2700000" algn="tl" rotWithShape="0">
                    <a:prstClr val="black">
                      <a:alpha val="40000"/>
                    </a:prstClr>
                  </a:outerShdw>
                </a:effectLst>
                <a:latin typeface="Franklin Gothic Demi"/>
                <a:cs typeface="Calibri Light" panose="020F0302020204030204"/>
              </a:rPr>
              <a:t>THANK YOU</a:t>
            </a:r>
            <a:endParaRPr lang="en-US" sz="5400" dirty="0">
              <a:solidFill>
                <a:schemeClr val="bg1"/>
              </a:solidFill>
              <a:effectLst>
                <a:outerShdw blurRad="63500" dist="63500" dir="2700000" algn="tl" rotWithShape="0">
                  <a:prstClr val="black">
                    <a:alpha val="40000"/>
                  </a:prstClr>
                </a:outerShdw>
              </a:effectLst>
              <a:cs typeface="Calibri Light"/>
            </a:endParaRPr>
          </a:p>
        </p:txBody>
      </p:sp>
      <p:cxnSp>
        <p:nvCxnSpPr>
          <p:cNvPr id="7" name="Straight Arrow Connector 6">
            <a:extLst>
              <a:ext uri="{FF2B5EF4-FFF2-40B4-BE49-F238E27FC236}">
                <a16:creationId xmlns:a16="http://schemas.microsoft.com/office/drawing/2014/main" id="{22ABFE6F-C960-4C47-AC6C-6E3D504D5CAA}"/>
              </a:ext>
            </a:extLst>
          </p:cNvPr>
          <p:cNvCxnSpPr>
            <a:cxnSpLocks/>
          </p:cNvCxnSpPr>
          <p:nvPr/>
        </p:nvCxnSpPr>
        <p:spPr>
          <a:xfrm>
            <a:off x="4628707" y="3645195"/>
            <a:ext cx="3015832"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 name="Picture 2" descr="A picture containing drawing&#10;&#10;Description generated with very high confidence">
            <a:extLst>
              <a:ext uri="{FF2B5EF4-FFF2-40B4-BE49-F238E27FC236}">
                <a16:creationId xmlns:a16="http://schemas.microsoft.com/office/drawing/2014/main" id="{4339877B-72DF-4ADB-8F16-0A6F626E5856}"/>
              </a:ext>
            </a:extLst>
          </p:cNvPr>
          <p:cNvPicPr>
            <a:picLocks noChangeAspect="1"/>
          </p:cNvPicPr>
          <p:nvPr/>
        </p:nvPicPr>
        <p:blipFill rotWithShape="1">
          <a:blip r:embed="rId2"/>
          <a:srcRect t="19573" b="38054"/>
          <a:stretch/>
        </p:blipFill>
        <p:spPr>
          <a:xfrm>
            <a:off x="4718050" y="3890074"/>
            <a:ext cx="2743200" cy="58118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801033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B2205DB-046E-444A-8746-9CC6A280650E}"/>
              </a:ext>
            </a:extLst>
          </p:cNvPr>
          <p:cNvSpPr>
            <a:spLocks noGrp="1"/>
          </p:cNvSpPr>
          <p:nvPr>
            <p:ph type="body" sz="half" idx="2"/>
          </p:nvPr>
        </p:nvSpPr>
        <p:spPr>
          <a:xfrm>
            <a:off x="5056525" y="1057021"/>
            <a:ext cx="6769268" cy="5711559"/>
          </a:xfrm>
          <a:effectLst>
            <a:outerShdw blurRad="63500" dist="63500" dir="2700000" algn="tl" rotWithShape="0">
              <a:prstClr val="black">
                <a:alpha val="40000"/>
              </a:prstClr>
            </a:outerShdw>
          </a:effectLst>
        </p:spPr>
        <p:txBody>
          <a:bodyPr vert="horz" lIns="91440" tIns="45720" rIns="91440" bIns="45720" rtlCol="0" anchor="t">
            <a:normAutofit fontScale="92500" lnSpcReduction="20000"/>
          </a:bodyPr>
          <a:lstStyle/>
          <a:p>
            <a:pPr>
              <a:buNone/>
            </a:pPr>
            <a:r>
              <a:rPr lang="en-US" sz="2000" b="1"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Available Models:</a:t>
            </a:r>
          </a:p>
          <a:p>
            <a:r>
              <a:rPr lang="en-US" sz="2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NRCR92DV: </a:t>
            </a:r>
            <a:r>
              <a:rPr lang="en-US" sz="2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Times New Roman" panose="02020603050405020304" pitchFamily="18" charset="0"/>
              </a:rPr>
              <a:t>12,800 – 165,000 BTUh / 0.4 - 9.2 gpm </a:t>
            </a:r>
          </a:p>
          <a:p>
            <a:r>
              <a:rPr lang="en-US" sz="2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NRCR111DV: </a:t>
            </a:r>
            <a:r>
              <a:rPr lang="en-US" sz="2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Times New Roman" panose="02020603050405020304" pitchFamily="18" charset="0"/>
              </a:rPr>
              <a:t>12,800 – 199,900 BTUh / 0.4 – 11.1 gpm</a:t>
            </a:r>
            <a:endParaRPr lang="en-US" sz="2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endParaRPr>
          </a:p>
          <a:p>
            <a:r>
              <a:rPr lang="en-US" sz="2000" b="1"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Key Features:</a:t>
            </a:r>
          </a:p>
          <a:p>
            <a:pPr marL="285750" indent="-285750">
              <a:buFont typeface="Arial" panose="020B0604020202020204" pitchFamily="34" charset="0"/>
              <a:buChar char="•"/>
            </a:pPr>
            <a:r>
              <a:rPr lang="en-US" sz="2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Built-In Recirculation Pump</a:t>
            </a:r>
          </a:p>
          <a:p>
            <a:pPr marL="285750" indent="-285750">
              <a:buFont typeface="Arial" panose="020B0604020202020204" pitchFamily="34" charset="0"/>
              <a:buChar char="•"/>
            </a:pPr>
            <a:r>
              <a:rPr lang="en-US" sz="2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UEF = 0.98</a:t>
            </a:r>
          </a:p>
          <a:p>
            <a:pPr marL="285750" indent="-285750">
              <a:buFont typeface="Arial" panose="020B0604020202020204" pitchFamily="34" charset="0"/>
              <a:buChar char="•"/>
            </a:pPr>
            <a:r>
              <a:rPr lang="en-US" sz="2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EZ Start Plus Bluetooth® App</a:t>
            </a:r>
          </a:p>
          <a:p>
            <a:pPr marL="285750" indent="-285750">
              <a:buFont typeface="Arial" panose="020B0604020202020204" pitchFamily="34" charset="0"/>
              <a:buChar char="•"/>
            </a:pPr>
            <a:r>
              <a:rPr lang="en-US" sz="2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Versatile Venting (Just like EZ Pro Series)</a:t>
            </a:r>
          </a:p>
          <a:p>
            <a:pPr marL="285750" indent="-285750">
              <a:buFont typeface="Arial" panose="020B0604020202020204" pitchFamily="34" charset="0"/>
              <a:buChar char="•"/>
            </a:pPr>
            <a:r>
              <a:rPr lang="en-US" sz="2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Steady BTU Control</a:t>
            </a:r>
          </a:p>
          <a:p>
            <a:pPr marL="285750" indent="-285750">
              <a:buFont typeface="Arial" panose="020B0604020202020204" pitchFamily="34" charset="0"/>
              <a:buChar char="•"/>
            </a:pPr>
            <a:r>
              <a:rPr lang="en-US" sz="2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15 Year Heat Exchanger Warranty</a:t>
            </a:r>
          </a:p>
          <a:p>
            <a:r>
              <a:rPr lang="en-US" sz="2000" b="1"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Recirc Setting:</a:t>
            </a:r>
          </a:p>
          <a:p>
            <a:pPr marL="285750" indent="-285750">
              <a:buFont typeface="Arial" panose="020B0604020202020204" pitchFamily="34" charset="0"/>
              <a:buChar char="•"/>
            </a:pPr>
            <a:r>
              <a:rPr lang="en-US" sz="2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Auto Learning (Default)</a:t>
            </a:r>
          </a:p>
          <a:p>
            <a:pPr marL="285750" indent="-285750">
              <a:buFont typeface="Arial" panose="020B0604020202020204" pitchFamily="34" charset="0"/>
              <a:buChar char="•"/>
            </a:pPr>
            <a:r>
              <a:rPr lang="en-US" sz="2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Manual Timer (Using EZ Start app or Operation Panel)</a:t>
            </a:r>
          </a:p>
          <a:p>
            <a:pPr marL="285750" indent="-285750">
              <a:buFont typeface="Arial" panose="020B0604020202020204" pitchFamily="34" charset="0"/>
              <a:buChar char="•"/>
            </a:pPr>
            <a:r>
              <a:rPr lang="en-US" sz="2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Title 24 (On Demand)</a:t>
            </a:r>
          </a:p>
          <a:p>
            <a:r>
              <a:rPr lang="en-US" sz="2000" b="1"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Recirc Types:</a:t>
            </a:r>
          </a:p>
          <a:p>
            <a:pPr marL="285750" indent="-285750">
              <a:buFont typeface="Arial" panose="020B0604020202020204" pitchFamily="34" charset="0"/>
              <a:buChar char="•"/>
            </a:pPr>
            <a:r>
              <a:rPr lang="en-US" sz="2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Dedicated Recirculation</a:t>
            </a:r>
          </a:p>
          <a:p>
            <a:pPr marL="285750" indent="-285750">
              <a:buFont typeface="Arial" panose="020B0604020202020204" pitchFamily="34" charset="0"/>
              <a:buChar char="•"/>
            </a:pPr>
            <a:r>
              <a:rPr lang="en-US" sz="2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Crossover (up to 2)</a:t>
            </a:r>
          </a:p>
        </p:txBody>
      </p:sp>
      <p:pic>
        <p:nvPicPr>
          <p:cNvPr id="11" name="Picture 10" descr="A black and grey logo&#10;&#10;AI-generated content may be incorrect.">
            <a:extLst>
              <a:ext uri="{FF2B5EF4-FFF2-40B4-BE49-F238E27FC236}">
                <a16:creationId xmlns:a16="http://schemas.microsoft.com/office/drawing/2014/main" id="{FA8076DA-A8C4-BF41-ABF3-350B6E6735C7}"/>
              </a:ext>
            </a:extLst>
          </p:cNvPr>
          <p:cNvPicPr>
            <a:picLocks noChangeAspect="1"/>
          </p:cNvPicPr>
          <p:nvPr/>
        </p:nvPicPr>
        <p:blipFill>
          <a:blip r:embed="rId2" cstate="print">
            <a:extLst>
              <a:ext uri="{28A0092B-C50C-407E-A947-70E740481C1C}">
                <a14:useLocalDpi xmlns:a14="http://schemas.microsoft.com/office/drawing/2010/main" val="0"/>
              </a:ext>
            </a:extLst>
          </a:blip>
          <a:srcRect l="64535" t="11440" r="6206" b="40394"/>
          <a:stretch>
            <a:fillRect/>
          </a:stretch>
        </p:blipFill>
        <p:spPr>
          <a:xfrm>
            <a:off x="3887152" y="24160"/>
            <a:ext cx="1939608" cy="812800"/>
          </a:xfrm>
          <a:prstGeom prst="rect">
            <a:avLst/>
          </a:prstGeom>
          <a:effectLst>
            <a:outerShdw blurRad="63500" dist="63500" dir="2700000" algn="tl" rotWithShape="0">
              <a:prstClr val="black">
                <a:alpha val="40000"/>
              </a:prstClr>
            </a:outerShdw>
          </a:effectLst>
        </p:spPr>
      </p:pic>
      <p:pic>
        <p:nvPicPr>
          <p:cNvPr id="12" name="Picture 11">
            <a:extLst>
              <a:ext uri="{FF2B5EF4-FFF2-40B4-BE49-F238E27FC236}">
                <a16:creationId xmlns:a16="http://schemas.microsoft.com/office/drawing/2014/main" id="{D2085CF8-F5A8-7410-367C-1270E61798E1}"/>
              </a:ext>
            </a:extLst>
          </p:cNvPr>
          <p:cNvPicPr>
            <a:picLocks noChangeAspect="1"/>
          </p:cNvPicPr>
          <p:nvPr/>
        </p:nvPicPr>
        <p:blipFill>
          <a:blip r:embed="rId3" cstate="print">
            <a:extLst>
              <a:ext uri="{28A0092B-C50C-407E-A947-70E740481C1C}">
                <a14:useLocalDpi xmlns:a14="http://schemas.microsoft.com/office/drawing/2010/main" val="0"/>
              </a:ext>
            </a:extLst>
          </a:blip>
          <a:srcRect l="6285" t="15615" r="35542" b="17396"/>
          <a:stretch>
            <a:fillRect/>
          </a:stretch>
        </p:blipFill>
        <p:spPr>
          <a:xfrm>
            <a:off x="172004" y="108291"/>
            <a:ext cx="3715148" cy="1088978"/>
          </a:xfrm>
          <a:prstGeom prst="rect">
            <a:avLst/>
          </a:prstGeom>
          <a:effectLst>
            <a:outerShdw blurRad="63500" dist="63500" dir="2700000" algn="tl" rotWithShape="0">
              <a:prstClr val="black">
                <a:alpha val="40000"/>
              </a:prstClr>
            </a:outerShdw>
          </a:effectLst>
        </p:spPr>
      </p:pic>
      <p:pic>
        <p:nvPicPr>
          <p:cNvPr id="8" name="Picture 7">
            <a:extLst>
              <a:ext uri="{FF2B5EF4-FFF2-40B4-BE49-F238E27FC236}">
                <a16:creationId xmlns:a16="http://schemas.microsoft.com/office/drawing/2014/main" id="{37F88163-1494-CA91-581D-DA52B18602DD}"/>
              </a:ext>
            </a:extLst>
          </p:cNvPr>
          <p:cNvPicPr>
            <a:picLocks noChangeAspect="1"/>
          </p:cNvPicPr>
          <p:nvPr/>
        </p:nvPicPr>
        <p:blipFill>
          <a:blip r:embed="rId4" cstate="print">
            <a:extLst>
              <a:ext uri="{28A0092B-C50C-407E-A947-70E740481C1C}">
                <a14:useLocalDpi xmlns:a14="http://schemas.microsoft.com/office/drawing/2010/main" val="0"/>
              </a:ext>
            </a:extLst>
          </a:blip>
          <a:srcRect l="33287" r="25602"/>
          <a:stretch>
            <a:fillRect/>
          </a:stretch>
        </p:blipFill>
        <p:spPr>
          <a:xfrm>
            <a:off x="65156" y="1197269"/>
            <a:ext cx="3685687" cy="5603240"/>
          </a:xfrm>
          <a:prstGeom prst="rect">
            <a:avLst/>
          </a:prstGeom>
          <a:effectLst>
            <a:outerShdw blurRad="63500" dist="63500" dir="2700000" algn="tl" rotWithShape="0">
              <a:prstClr val="black">
                <a:alpha val="40000"/>
              </a:prstClr>
            </a:outerShdw>
          </a:effectLst>
        </p:spPr>
      </p:pic>
      <p:pic>
        <p:nvPicPr>
          <p:cNvPr id="9" name="Picture 8">
            <a:extLst>
              <a:ext uri="{FF2B5EF4-FFF2-40B4-BE49-F238E27FC236}">
                <a16:creationId xmlns:a16="http://schemas.microsoft.com/office/drawing/2014/main" id="{CD752A92-A6F1-3923-FCBE-D9BA9BF438F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79378" y="4644737"/>
            <a:ext cx="1279239" cy="1994188"/>
          </a:xfrm>
          <a:prstGeom prst="rect">
            <a:avLst/>
          </a:prstGeom>
          <a:effectLst>
            <a:outerShdw blurRad="63500" dist="63500" dir="2700000" algn="tl" rotWithShape="0">
              <a:prstClr val="black">
                <a:alpha val="40000"/>
              </a:prstClr>
            </a:outerShdw>
          </a:effectLst>
        </p:spPr>
      </p:pic>
      <p:sp>
        <p:nvSpPr>
          <p:cNvPr id="2" name="Title 1">
            <a:extLst>
              <a:ext uri="{FF2B5EF4-FFF2-40B4-BE49-F238E27FC236}">
                <a16:creationId xmlns:a16="http://schemas.microsoft.com/office/drawing/2014/main" id="{2DF35828-29D3-73CA-A670-8AC02318DBD0}"/>
              </a:ext>
            </a:extLst>
          </p:cNvPr>
          <p:cNvSpPr>
            <a:spLocks noGrp="1"/>
          </p:cNvSpPr>
          <p:nvPr>
            <p:ph type="title"/>
          </p:nvPr>
        </p:nvSpPr>
        <p:spPr>
          <a:xfrm>
            <a:off x="5826760" y="89420"/>
            <a:ext cx="6365240" cy="747540"/>
          </a:xfrm>
          <a:effectLst>
            <a:outerShdw blurRad="63500" dist="63500" dir="2700000" algn="tl" rotWithShape="0">
              <a:prstClr val="black">
                <a:alpha val="40000"/>
              </a:prstClr>
            </a:outerShdw>
          </a:effectLst>
        </p:spPr>
        <p:txBody>
          <a:bodyPr>
            <a:noAutofit/>
          </a:bodyPr>
          <a:lstStyle/>
          <a:p>
            <a:r>
              <a:rPr lang="en-US" sz="5000" dirty="0">
                <a:solidFill>
                  <a:schemeClr val="bg1"/>
                </a:solidFill>
                <a:effectLst>
                  <a:outerShdw blurRad="63500" dist="63500" dir="2700000" algn="tl" rotWithShape="0">
                    <a:prstClr val="black">
                      <a:alpha val="40000"/>
                    </a:prstClr>
                  </a:outerShdw>
                </a:effectLst>
                <a:latin typeface="Franklin Gothic Demi"/>
                <a:cs typeface="Calibri Light"/>
              </a:rPr>
              <a:t>OVERVIEW</a:t>
            </a:r>
            <a:endParaRPr lang="en-US" sz="5000" dirty="0">
              <a:solidFill>
                <a:schemeClr val="bg1"/>
              </a:solidFill>
              <a:effectLst>
                <a:outerShdw blurRad="63500" dist="63500" dir="2700000" algn="tl" rotWithShape="0">
                  <a:prstClr val="black">
                    <a:alpha val="40000"/>
                  </a:prstClr>
                </a:outerShdw>
              </a:effectLst>
              <a:cs typeface="Calibri Light"/>
            </a:endParaRPr>
          </a:p>
        </p:txBody>
      </p:sp>
      <p:cxnSp>
        <p:nvCxnSpPr>
          <p:cNvPr id="10" name="Straight Arrow Connector 9">
            <a:extLst>
              <a:ext uri="{FF2B5EF4-FFF2-40B4-BE49-F238E27FC236}">
                <a16:creationId xmlns:a16="http://schemas.microsoft.com/office/drawing/2014/main" id="{62D34303-1A20-9B48-5BB0-BDF0E5768A49}"/>
              </a:ext>
            </a:extLst>
          </p:cNvPr>
          <p:cNvCxnSpPr>
            <a:cxnSpLocks/>
          </p:cNvCxnSpPr>
          <p:nvPr/>
        </p:nvCxnSpPr>
        <p:spPr>
          <a:xfrm>
            <a:off x="3994000" y="810630"/>
            <a:ext cx="5236360"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DB115F29-8202-3652-3205-8D3E54558683}"/>
              </a:ext>
            </a:extLst>
          </p:cNvPr>
          <p:cNvPicPr>
            <a:picLocks noChangeAspect="1"/>
          </p:cNvPicPr>
          <p:nvPr/>
        </p:nvPicPr>
        <p:blipFill>
          <a:blip r:embed="rId6">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4110252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B2205DB-046E-444A-8746-9CC6A280650E}"/>
              </a:ext>
            </a:extLst>
          </p:cNvPr>
          <p:cNvSpPr>
            <a:spLocks noGrp="1"/>
          </p:cNvSpPr>
          <p:nvPr>
            <p:ph type="body" sz="half" idx="2"/>
          </p:nvPr>
        </p:nvSpPr>
        <p:spPr>
          <a:xfrm>
            <a:off x="5181837" y="1378850"/>
            <a:ext cx="6893323" cy="4668520"/>
          </a:xfrm>
          <a:effectLst>
            <a:outerShdw blurRad="63500" dist="63500" dir="2700000" algn="tl" rotWithShape="0">
              <a:prstClr val="black">
                <a:alpha val="40000"/>
              </a:prstClr>
            </a:outerShdw>
          </a:effectLst>
        </p:spPr>
        <p:txBody>
          <a:bodyPr vert="horz" lIns="91440" tIns="45720" rIns="91440" bIns="45720" rtlCol="0" anchor="t">
            <a:normAutofit fontScale="92500" lnSpcReduction="10000"/>
          </a:bodyPr>
          <a:lstStyle/>
          <a:p>
            <a:pPr>
              <a:buNone/>
            </a:pPr>
            <a:r>
              <a:rPr lang="en-US" sz="32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The NRCR PRO is a pre-mix style unit and thus has the same venting options as the EZ PRO Series:</a:t>
            </a:r>
          </a:p>
          <a:p>
            <a:pPr marL="342900" indent="-342900">
              <a:buFont typeface="Arial" panose="020B0604020202020204" pitchFamily="34" charset="0"/>
              <a:buChar char="•"/>
            </a:pPr>
            <a:r>
              <a:rPr lang="en-US" sz="32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DV Direct Vent</a:t>
            </a:r>
          </a:p>
          <a:p>
            <a:pPr marL="342900" indent="-342900">
              <a:buFont typeface="Arial" panose="020B0604020202020204" pitchFamily="34" charset="0"/>
              <a:buChar char="•"/>
            </a:pPr>
            <a:r>
              <a:rPr lang="en-US" sz="32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SV Single Vent</a:t>
            </a:r>
          </a:p>
          <a:p>
            <a:pPr marL="342900" indent="-342900">
              <a:buFont typeface="Arial" panose="020B0604020202020204" pitchFamily="34" charset="0"/>
              <a:buChar char="•"/>
            </a:pPr>
            <a:r>
              <a:rPr lang="en-US" sz="32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OD Outdoor</a:t>
            </a:r>
          </a:p>
          <a:p>
            <a:pPr marL="342900" indent="-342900">
              <a:buFont typeface="Arial" panose="020B0604020202020204" pitchFamily="34" charset="0"/>
              <a:buChar char="•"/>
            </a:pPr>
            <a:r>
              <a:rPr lang="en-US" sz="32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No Roof Kit</a:t>
            </a:r>
          </a:p>
          <a:p>
            <a:pPr marL="342900" indent="-342900">
              <a:buFont typeface="Arial" panose="020B0604020202020204" pitchFamily="34" charset="0"/>
              <a:buChar char="•"/>
            </a:pPr>
            <a:r>
              <a:rPr lang="en-US" sz="32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FSV Flexible Single Vent</a:t>
            </a:r>
          </a:p>
          <a:p>
            <a:pPr marL="342900" indent="-342900">
              <a:buFont typeface="Arial" panose="020B0604020202020204" pitchFamily="34" charset="0"/>
              <a:buChar char="•"/>
            </a:pPr>
            <a:r>
              <a:rPr lang="en-US" sz="32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Times New Roman" panose="02020603050405020304" pitchFamily="18" charset="0"/>
              </a:rPr>
              <a:t>Common Vent Capable (2 Units Quick Connected)</a:t>
            </a:r>
            <a:endParaRPr lang="en-US" sz="4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endParaRPr>
          </a:p>
        </p:txBody>
      </p:sp>
      <p:pic>
        <p:nvPicPr>
          <p:cNvPr id="11" name="Picture 10" descr="A black and grey logo&#10;&#10;AI-generated content may be incorrect.">
            <a:extLst>
              <a:ext uri="{FF2B5EF4-FFF2-40B4-BE49-F238E27FC236}">
                <a16:creationId xmlns:a16="http://schemas.microsoft.com/office/drawing/2014/main" id="{DFA15C9F-E736-E257-5440-1A3F58618AF8}"/>
              </a:ext>
            </a:extLst>
          </p:cNvPr>
          <p:cNvPicPr>
            <a:picLocks noChangeAspect="1"/>
          </p:cNvPicPr>
          <p:nvPr/>
        </p:nvPicPr>
        <p:blipFill>
          <a:blip r:embed="rId2" cstate="print">
            <a:extLst>
              <a:ext uri="{28A0092B-C50C-407E-A947-70E740481C1C}">
                <a14:useLocalDpi xmlns:a14="http://schemas.microsoft.com/office/drawing/2010/main" val="0"/>
              </a:ext>
            </a:extLst>
          </a:blip>
          <a:srcRect l="64535" t="11440" r="6206" b="40394"/>
          <a:stretch>
            <a:fillRect/>
          </a:stretch>
        </p:blipFill>
        <p:spPr>
          <a:xfrm>
            <a:off x="3887152" y="24160"/>
            <a:ext cx="1939608" cy="812800"/>
          </a:xfrm>
          <a:prstGeom prst="rect">
            <a:avLst/>
          </a:prstGeom>
          <a:effectLst>
            <a:outerShdw blurRad="63500" dist="63500" dir="2700000" algn="tl" rotWithShape="0">
              <a:prstClr val="black">
                <a:alpha val="40000"/>
              </a:prstClr>
            </a:outerShdw>
          </a:effectLst>
        </p:spPr>
      </p:pic>
      <p:pic>
        <p:nvPicPr>
          <p:cNvPr id="12" name="Picture 11">
            <a:extLst>
              <a:ext uri="{FF2B5EF4-FFF2-40B4-BE49-F238E27FC236}">
                <a16:creationId xmlns:a16="http://schemas.microsoft.com/office/drawing/2014/main" id="{6DD66FE8-D4F6-2760-A2B1-DCDF2158F24E}"/>
              </a:ext>
            </a:extLst>
          </p:cNvPr>
          <p:cNvPicPr>
            <a:picLocks noChangeAspect="1"/>
          </p:cNvPicPr>
          <p:nvPr/>
        </p:nvPicPr>
        <p:blipFill>
          <a:blip r:embed="rId3" cstate="print">
            <a:extLst>
              <a:ext uri="{28A0092B-C50C-407E-A947-70E740481C1C}">
                <a14:useLocalDpi xmlns:a14="http://schemas.microsoft.com/office/drawing/2010/main" val="0"/>
              </a:ext>
            </a:extLst>
          </a:blip>
          <a:srcRect l="6285" t="15615" r="35542" b="17396"/>
          <a:stretch>
            <a:fillRect/>
          </a:stretch>
        </p:blipFill>
        <p:spPr>
          <a:xfrm>
            <a:off x="172004" y="108291"/>
            <a:ext cx="3715148" cy="1088978"/>
          </a:xfrm>
          <a:prstGeom prst="rect">
            <a:avLst/>
          </a:prstGeom>
          <a:effectLst>
            <a:outerShdw blurRad="63500" dist="63500" dir="2700000" algn="tl" rotWithShape="0">
              <a:prstClr val="black">
                <a:alpha val="40000"/>
              </a:prstClr>
            </a:outerShdw>
          </a:effectLst>
        </p:spPr>
      </p:pic>
      <p:sp>
        <p:nvSpPr>
          <p:cNvPr id="2" name="Title 1">
            <a:extLst>
              <a:ext uri="{FF2B5EF4-FFF2-40B4-BE49-F238E27FC236}">
                <a16:creationId xmlns:a16="http://schemas.microsoft.com/office/drawing/2014/main" id="{EEB94A8A-07E4-D9BB-587D-1D252E930B73}"/>
              </a:ext>
            </a:extLst>
          </p:cNvPr>
          <p:cNvSpPr>
            <a:spLocks noGrp="1"/>
          </p:cNvSpPr>
          <p:nvPr>
            <p:ph type="title"/>
          </p:nvPr>
        </p:nvSpPr>
        <p:spPr>
          <a:xfrm>
            <a:off x="5826760" y="89420"/>
            <a:ext cx="6365240" cy="747540"/>
          </a:xfrm>
          <a:effectLst>
            <a:outerShdw blurRad="63500" dist="63500" dir="2700000" algn="tl" rotWithShape="0">
              <a:prstClr val="black">
                <a:alpha val="40000"/>
              </a:prstClr>
            </a:outerShdw>
          </a:effectLst>
        </p:spPr>
        <p:txBody>
          <a:bodyPr>
            <a:noAutofit/>
          </a:bodyPr>
          <a:lstStyle/>
          <a:p>
            <a:r>
              <a:rPr lang="en-US" sz="5000" dirty="0">
                <a:solidFill>
                  <a:schemeClr val="bg1"/>
                </a:solidFill>
                <a:effectLst>
                  <a:outerShdw blurRad="63500" dist="63500" dir="2700000" algn="tl" rotWithShape="0">
                    <a:prstClr val="black">
                      <a:alpha val="40000"/>
                    </a:prstClr>
                  </a:outerShdw>
                </a:effectLst>
                <a:latin typeface="Franklin Gothic Demi"/>
                <a:cs typeface="Calibri Light"/>
              </a:rPr>
              <a:t>VENTING</a:t>
            </a:r>
            <a:endParaRPr lang="en-US" sz="5000" dirty="0">
              <a:solidFill>
                <a:schemeClr val="bg1"/>
              </a:solidFill>
              <a:effectLst>
                <a:outerShdw blurRad="63500" dist="63500" dir="2700000" algn="tl" rotWithShape="0">
                  <a:prstClr val="black">
                    <a:alpha val="40000"/>
                  </a:prstClr>
                </a:outerShdw>
              </a:effectLst>
              <a:cs typeface="Calibri Light"/>
            </a:endParaRPr>
          </a:p>
        </p:txBody>
      </p:sp>
      <p:cxnSp>
        <p:nvCxnSpPr>
          <p:cNvPr id="3" name="Straight Arrow Connector 2">
            <a:extLst>
              <a:ext uri="{FF2B5EF4-FFF2-40B4-BE49-F238E27FC236}">
                <a16:creationId xmlns:a16="http://schemas.microsoft.com/office/drawing/2014/main" id="{2F52406D-16A8-4EB2-98D4-AF535E632865}"/>
              </a:ext>
            </a:extLst>
          </p:cNvPr>
          <p:cNvCxnSpPr>
            <a:cxnSpLocks/>
          </p:cNvCxnSpPr>
          <p:nvPr/>
        </p:nvCxnSpPr>
        <p:spPr>
          <a:xfrm>
            <a:off x="3994000" y="810630"/>
            <a:ext cx="4540400"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B58B5B3-778A-F148-374E-4A093791CBA6}"/>
              </a:ext>
            </a:extLst>
          </p:cNvPr>
          <p:cNvPicPr>
            <a:picLocks noChangeAspect="1"/>
          </p:cNvPicPr>
          <p:nvPr/>
        </p:nvPicPr>
        <p:blipFill>
          <a:blip r:embed="rId4" cstate="print">
            <a:extLst>
              <a:ext uri="{28A0092B-C50C-407E-A947-70E740481C1C}">
                <a14:useLocalDpi xmlns:a14="http://schemas.microsoft.com/office/drawing/2010/main" val="0"/>
              </a:ext>
            </a:extLst>
          </a:blip>
          <a:srcRect l="33287" r="25602"/>
          <a:stretch>
            <a:fillRect/>
          </a:stretch>
        </p:blipFill>
        <p:spPr>
          <a:xfrm>
            <a:off x="65156" y="1197269"/>
            <a:ext cx="3685687" cy="5603240"/>
          </a:xfrm>
          <a:prstGeom prst="rect">
            <a:avLst/>
          </a:prstGeom>
          <a:effectLst>
            <a:outerShdw blurRad="63500" dist="63500" dir="2700000" algn="tl" rotWithShape="0">
              <a:prstClr val="black">
                <a:alpha val="40000"/>
              </a:prstClr>
            </a:outerShdw>
          </a:effectLst>
        </p:spPr>
      </p:pic>
      <p:pic>
        <p:nvPicPr>
          <p:cNvPr id="9" name="Picture 8">
            <a:extLst>
              <a:ext uri="{FF2B5EF4-FFF2-40B4-BE49-F238E27FC236}">
                <a16:creationId xmlns:a16="http://schemas.microsoft.com/office/drawing/2014/main" id="{B1A92A26-6B01-80FC-B491-B0B79F696B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79378" y="4644737"/>
            <a:ext cx="1279239" cy="1994188"/>
          </a:xfrm>
          <a:prstGeom prst="rect">
            <a:avLst/>
          </a:prstGeom>
          <a:effectLst>
            <a:outerShdw blurRad="63500" dist="63500" dir="2700000" algn="tl" rotWithShape="0">
              <a:prstClr val="black">
                <a:alpha val="40000"/>
              </a:prstClr>
            </a:outerShdw>
          </a:effectLst>
        </p:spPr>
      </p:pic>
      <p:pic>
        <p:nvPicPr>
          <p:cNvPr id="7" name="Picture 6">
            <a:extLst>
              <a:ext uri="{FF2B5EF4-FFF2-40B4-BE49-F238E27FC236}">
                <a16:creationId xmlns:a16="http://schemas.microsoft.com/office/drawing/2014/main" id="{CB1E5EFC-4937-41B7-4CD7-59BE55A0D227}"/>
              </a:ext>
            </a:extLst>
          </p:cNvPr>
          <p:cNvPicPr>
            <a:picLocks noChangeAspect="1"/>
          </p:cNvPicPr>
          <p:nvPr/>
        </p:nvPicPr>
        <p:blipFill>
          <a:blip r:embed="rId6">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1960235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black and grey logo&#10;&#10;AI-generated content may be incorrect.">
            <a:extLst>
              <a:ext uri="{FF2B5EF4-FFF2-40B4-BE49-F238E27FC236}">
                <a16:creationId xmlns:a16="http://schemas.microsoft.com/office/drawing/2014/main" id="{4B6C30A4-5BD9-6D8F-F425-BD7F054C0DEB}"/>
              </a:ext>
            </a:extLst>
          </p:cNvPr>
          <p:cNvPicPr>
            <a:picLocks noChangeAspect="1"/>
          </p:cNvPicPr>
          <p:nvPr/>
        </p:nvPicPr>
        <p:blipFill>
          <a:blip r:embed="rId2" cstate="print">
            <a:extLst>
              <a:ext uri="{28A0092B-C50C-407E-A947-70E740481C1C}">
                <a14:useLocalDpi xmlns:a14="http://schemas.microsoft.com/office/drawing/2010/main" val="0"/>
              </a:ext>
            </a:extLst>
          </a:blip>
          <a:srcRect l="64535" t="11440" r="6206" b="40394"/>
          <a:stretch>
            <a:fillRect/>
          </a:stretch>
        </p:blipFill>
        <p:spPr>
          <a:xfrm>
            <a:off x="3887152" y="24160"/>
            <a:ext cx="1939608" cy="812800"/>
          </a:xfrm>
          <a:prstGeom prst="rect">
            <a:avLst/>
          </a:prstGeom>
          <a:effectLst>
            <a:outerShdw blurRad="63500" dist="63500" dir="2700000" algn="tl" rotWithShape="0">
              <a:prstClr val="black">
                <a:alpha val="40000"/>
              </a:prstClr>
            </a:outerShdw>
          </a:effectLst>
        </p:spPr>
      </p:pic>
      <p:pic>
        <p:nvPicPr>
          <p:cNvPr id="11" name="Picture 10">
            <a:extLst>
              <a:ext uri="{FF2B5EF4-FFF2-40B4-BE49-F238E27FC236}">
                <a16:creationId xmlns:a16="http://schemas.microsoft.com/office/drawing/2014/main" id="{97587323-0581-23F9-3C29-63BEBDA19E4E}"/>
              </a:ext>
            </a:extLst>
          </p:cNvPr>
          <p:cNvPicPr>
            <a:picLocks noChangeAspect="1"/>
          </p:cNvPicPr>
          <p:nvPr/>
        </p:nvPicPr>
        <p:blipFill>
          <a:blip r:embed="rId3" cstate="print">
            <a:extLst>
              <a:ext uri="{28A0092B-C50C-407E-A947-70E740481C1C}">
                <a14:useLocalDpi xmlns:a14="http://schemas.microsoft.com/office/drawing/2010/main" val="0"/>
              </a:ext>
            </a:extLst>
          </a:blip>
          <a:srcRect l="6285" t="15615" r="35542" b="17396"/>
          <a:stretch>
            <a:fillRect/>
          </a:stretch>
        </p:blipFill>
        <p:spPr>
          <a:xfrm>
            <a:off x="172004" y="108291"/>
            <a:ext cx="3715148" cy="1088978"/>
          </a:xfrm>
          <a:prstGeom prst="rect">
            <a:avLst/>
          </a:prstGeom>
          <a:effectLst>
            <a:outerShdw blurRad="63500" dist="63500" dir="2700000" algn="tl" rotWithShape="0">
              <a:prstClr val="black">
                <a:alpha val="40000"/>
              </a:prstClr>
            </a:outerShdw>
          </a:effectLst>
        </p:spPr>
      </p:pic>
      <p:sp>
        <p:nvSpPr>
          <p:cNvPr id="9" name="Title 1">
            <a:extLst>
              <a:ext uri="{FF2B5EF4-FFF2-40B4-BE49-F238E27FC236}">
                <a16:creationId xmlns:a16="http://schemas.microsoft.com/office/drawing/2014/main" id="{ADC37693-252D-BE7E-7F79-0CF0E6D0840B}"/>
              </a:ext>
            </a:extLst>
          </p:cNvPr>
          <p:cNvSpPr>
            <a:spLocks noGrp="1"/>
          </p:cNvSpPr>
          <p:nvPr>
            <p:ph type="title"/>
          </p:nvPr>
        </p:nvSpPr>
        <p:spPr>
          <a:xfrm>
            <a:off x="5826760" y="89420"/>
            <a:ext cx="6365240" cy="747540"/>
          </a:xfrm>
          <a:effectLst>
            <a:outerShdw blurRad="63500" dist="63500" dir="2700000" algn="tl" rotWithShape="0">
              <a:prstClr val="black">
                <a:alpha val="40000"/>
              </a:prstClr>
            </a:outerShdw>
          </a:effectLst>
        </p:spPr>
        <p:txBody>
          <a:bodyPr>
            <a:noAutofit/>
          </a:bodyPr>
          <a:lstStyle/>
          <a:p>
            <a:r>
              <a:rPr lang="en-US" sz="5000" dirty="0">
                <a:solidFill>
                  <a:schemeClr val="bg1"/>
                </a:solidFill>
                <a:effectLst>
                  <a:outerShdw blurRad="63500" dist="63500" dir="2700000" algn="tl" rotWithShape="0">
                    <a:prstClr val="black">
                      <a:alpha val="40000"/>
                    </a:prstClr>
                  </a:outerShdw>
                </a:effectLst>
                <a:latin typeface="Franklin Gothic Demi"/>
                <a:cs typeface="Calibri Light"/>
              </a:rPr>
              <a:t>DEDICATED</a:t>
            </a:r>
            <a:endParaRPr lang="en-US" sz="5000" dirty="0">
              <a:solidFill>
                <a:schemeClr val="bg1"/>
              </a:solidFill>
              <a:effectLst>
                <a:outerShdw blurRad="63500" dist="63500" dir="2700000" algn="tl" rotWithShape="0">
                  <a:prstClr val="black">
                    <a:alpha val="40000"/>
                  </a:prstClr>
                </a:outerShdw>
              </a:effectLst>
              <a:cs typeface="Calibri Light"/>
            </a:endParaRPr>
          </a:p>
        </p:txBody>
      </p:sp>
      <p:cxnSp>
        <p:nvCxnSpPr>
          <p:cNvPr id="12" name="Straight Arrow Connector 11">
            <a:extLst>
              <a:ext uri="{FF2B5EF4-FFF2-40B4-BE49-F238E27FC236}">
                <a16:creationId xmlns:a16="http://schemas.microsoft.com/office/drawing/2014/main" id="{32D5F42E-7A49-AF02-CF28-1A0DB8A054D8}"/>
              </a:ext>
            </a:extLst>
          </p:cNvPr>
          <p:cNvCxnSpPr>
            <a:cxnSpLocks/>
          </p:cNvCxnSpPr>
          <p:nvPr/>
        </p:nvCxnSpPr>
        <p:spPr>
          <a:xfrm>
            <a:off x="3994000" y="810630"/>
            <a:ext cx="5236360"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Text Placeholder 2">
            <a:extLst>
              <a:ext uri="{FF2B5EF4-FFF2-40B4-BE49-F238E27FC236}">
                <a16:creationId xmlns:a16="http://schemas.microsoft.com/office/drawing/2014/main" id="{AC55DDC8-A64D-77D9-3F12-A1F6DE28D107}"/>
              </a:ext>
            </a:extLst>
          </p:cNvPr>
          <p:cNvSpPr txBox="1">
            <a:spLocks/>
          </p:cNvSpPr>
          <p:nvPr/>
        </p:nvSpPr>
        <p:spPr>
          <a:xfrm>
            <a:off x="3943032" y="881069"/>
            <a:ext cx="8158480" cy="393898"/>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lvl="0">
              <a:defRPr/>
            </a:pPr>
            <a:r>
              <a:rPr lang="en-US" sz="1900" dirty="0">
                <a:solidFill>
                  <a:prstClr val="white"/>
                </a:solidFill>
                <a:effectLst>
                  <a:outerShdw blurRad="63500" dist="63500" dir="2700000" algn="tl" rotWithShape="0">
                    <a:prstClr val="black">
                      <a:alpha val="40000"/>
                    </a:prstClr>
                  </a:outerShdw>
                </a:effectLst>
                <a:latin typeface="Franklin Gothic Medium" panose="020B0603020102020204" pitchFamily="34" charset="0"/>
              </a:rPr>
              <a:t>Return Line should have a shut off valve, hose bibb and expansion tank</a:t>
            </a:r>
          </a:p>
        </p:txBody>
      </p:sp>
      <p:pic>
        <p:nvPicPr>
          <p:cNvPr id="3" name="Picture 2">
            <a:extLst>
              <a:ext uri="{FF2B5EF4-FFF2-40B4-BE49-F238E27FC236}">
                <a16:creationId xmlns:a16="http://schemas.microsoft.com/office/drawing/2014/main" id="{D0ACB0D3-6F68-7F18-E7A1-88CF94926979}"/>
              </a:ext>
            </a:extLst>
          </p:cNvPr>
          <p:cNvPicPr>
            <a:picLocks noChangeAspect="1"/>
          </p:cNvPicPr>
          <p:nvPr/>
        </p:nvPicPr>
        <p:blipFill>
          <a:blip r:embed="rId4">
            <a:extLst>
              <a:ext uri="{28A0092B-C50C-407E-A947-70E740481C1C}">
                <a14:useLocalDpi xmlns:a14="http://schemas.microsoft.com/office/drawing/2010/main" val="0"/>
              </a:ext>
            </a:extLst>
          </a:blip>
          <a:srcRect l="125" t="20573" r="-125" b="1328"/>
          <a:stretch>
            <a:fillRect/>
          </a:stretch>
        </p:blipFill>
        <p:spPr>
          <a:xfrm>
            <a:off x="0" y="1320801"/>
            <a:ext cx="12192000" cy="5356029"/>
          </a:xfrm>
          <a:prstGeom prst="rect">
            <a:avLst/>
          </a:prstGeom>
          <a:effectLst>
            <a:outerShdw blurRad="63500" dist="63500" dir="2700000" algn="tl" rotWithShape="0">
              <a:prstClr val="black">
                <a:alpha val="40000"/>
              </a:prstClr>
            </a:outerShdw>
          </a:effectLst>
        </p:spPr>
      </p:pic>
      <p:pic>
        <p:nvPicPr>
          <p:cNvPr id="4" name="Picture 3">
            <a:extLst>
              <a:ext uri="{FF2B5EF4-FFF2-40B4-BE49-F238E27FC236}">
                <a16:creationId xmlns:a16="http://schemas.microsoft.com/office/drawing/2014/main" id="{9CF20830-8E02-1A95-8606-DD1A1FDC3618}"/>
              </a:ext>
            </a:extLst>
          </p:cNvPr>
          <p:cNvPicPr>
            <a:picLocks noChangeAspect="1"/>
          </p:cNvPicPr>
          <p:nvPr/>
        </p:nvPicPr>
        <p:blipFill>
          <a:blip r:embed="rId5">
            <a:extLst>
              <a:ext uri="{28A0092B-C50C-407E-A947-70E740481C1C}">
                <a14:useLocalDpi xmlns:a14="http://schemas.microsoft.com/office/drawing/2010/main" val="0"/>
              </a:ext>
            </a:extLst>
          </a:blip>
          <a:srcRect b="-5176"/>
          <a:stretch>
            <a:fillRect/>
          </a:stretch>
        </p:blipFill>
        <p:spPr>
          <a:xfrm>
            <a:off x="10236197" y="15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3058156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C17B3C0-7B07-791D-AC7F-5E071FDCEA50}"/>
              </a:ext>
            </a:extLst>
          </p:cNvPr>
          <p:cNvPicPr>
            <a:picLocks noChangeAspect="1"/>
          </p:cNvPicPr>
          <p:nvPr/>
        </p:nvPicPr>
        <p:blipFill>
          <a:blip r:embed="rId2">
            <a:extLst>
              <a:ext uri="{28A0092B-C50C-407E-A947-70E740481C1C}">
                <a14:useLocalDpi xmlns:a14="http://schemas.microsoft.com/office/drawing/2010/main" val="0"/>
              </a:ext>
            </a:extLst>
          </a:blip>
          <a:srcRect t="20641"/>
          <a:stretch>
            <a:fillRect/>
          </a:stretch>
        </p:blipFill>
        <p:spPr>
          <a:xfrm>
            <a:off x="-15240" y="1324156"/>
            <a:ext cx="12192000" cy="5442404"/>
          </a:xfrm>
          <a:prstGeom prst="rect">
            <a:avLst/>
          </a:prstGeom>
          <a:effectLst>
            <a:outerShdw blurRad="63500" dist="63500" dir="2700000" algn="tl" rotWithShape="0">
              <a:prstClr val="black">
                <a:alpha val="40000"/>
              </a:prstClr>
            </a:outerShdw>
          </a:effectLst>
        </p:spPr>
      </p:pic>
      <p:pic>
        <p:nvPicPr>
          <p:cNvPr id="5" name="Picture 4" descr="A close-up of a cross section of a cross section&#10;&#10;Description automatically generated with low confidence">
            <a:extLst>
              <a:ext uri="{FF2B5EF4-FFF2-40B4-BE49-F238E27FC236}">
                <a16:creationId xmlns:a16="http://schemas.microsoft.com/office/drawing/2014/main" id="{31583A84-42C4-3E7B-6753-152EBED26E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65333" y="187941"/>
            <a:ext cx="1987638" cy="2018656"/>
          </a:xfrm>
          <a:prstGeom prst="rect">
            <a:avLst/>
          </a:prstGeom>
          <a:effectLst>
            <a:outerShdw blurRad="63500" dist="63500" dir="2700000" algn="tl" rotWithShape="0">
              <a:prstClr val="black">
                <a:alpha val="40000"/>
              </a:prstClr>
            </a:outerShdw>
            <a:softEdge rad="12700"/>
          </a:effectLst>
        </p:spPr>
      </p:pic>
      <p:pic>
        <p:nvPicPr>
          <p:cNvPr id="6" name="Picture 5" descr="A flexible metal hose with nozzles&#10;&#10;AI-generated content may be incorrect.">
            <a:extLst>
              <a:ext uri="{FF2B5EF4-FFF2-40B4-BE49-F238E27FC236}">
                <a16:creationId xmlns:a16="http://schemas.microsoft.com/office/drawing/2014/main" id="{7CD802C1-0128-0F58-2F3F-DFEE759A11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28944" y="216942"/>
            <a:ext cx="620190" cy="633881"/>
          </a:xfrm>
          <a:prstGeom prst="rect">
            <a:avLst/>
          </a:prstGeom>
          <a:effectLst>
            <a:outerShdw blurRad="63500" dist="63500" dir="2700000" algn="tl" rotWithShape="0">
              <a:prstClr val="black">
                <a:alpha val="40000"/>
              </a:prstClr>
            </a:outerShdw>
          </a:effectLst>
        </p:spPr>
      </p:pic>
      <p:pic>
        <p:nvPicPr>
          <p:cNvPr id="10" name="Picture 9" descr="A black and grey logo&#10;&#10;AI-generated content may be incorrect.">
            <a:extLst>
              <a:ext uri="{FF2B5EF4-FFF2-40B4-BE49-F238E27FC236}">
                <a16:creationId xmlns:a16="http://schemas.microsoft.com/office/drawing/2014/main" id="{1B3D2E17-FCBA-A729-0537-8D61BF35B794}"/>
              </a:ext>
            </a:extLst>
          </p:cNvPr>
          <p:cNvPicPr>
            <a:picLocks noChangeAspect="1"/>
          </p:cNvPicPr>
          <p:nvPr/>
        </p:nvPicPr>
        <p:blipFill>
          <a:blip r:embed="rId5" cstate="print">
            <a:extLst>
              <a:ext uri="{28A0092B-C50C-407E-A947-70E740481C1C}">
                <a14:useLocalDpi xmlns:a14="http://schemas.microsoft.com/office/drawing/2010/main" val="0"/>
              </a:ext>
            </a:extLst>
          </a:blip>
          <a:srcRect l="64535" t="11440" r="6206" b="40394"/>
          <a:stretch>
            <a:fillRect/>
          </a:stretch>
        </p:blipFill>
        <p:spPr>
          <a:xfrm>
            <a:off x="3887152" y="24160"/>
            <a:ext cx="1939608" cy="812800"/>
          </a:xfrm>
          <a:prstGeom prst="rect">
            <a:avLst/>
          </a:prstGeom>
          <a:effectLst>
            <a:outerShdw blurRad="63500" dist="63500" dir="2700000" algn="tl" rotWithShape="0">
              <a:prstClr val="black">
                <a:alpha val="40000"/>
              </a:prstClr>
            </a:outerShdw>
          </a:effectLst>
        </p:spPr>
      </p:pic>
      <p:pic>
        <p:nvPicPr>
          <p:cNvPr id="13" name="Picture 12">
            <a:extLst>
              <a:ext uri="{FF2B5EF4-FFF2-40B4-BE49-F238E27FC236}">
                <a16:creationId xmlns:a16="http://schemas.microsoft.com/office/drawing/2014/main" id="{F7B3AB15-B9CB-485A-3AFF-9BAC8759BF66}"/>
              </a:ext>
            </a:extLst>
          </p:cNvPr>
          <p:cNvPicPr>
            <a:picLocks noChangeAspect="1"/>
          </p:cNvPicPr>
          <p:nvPr/>
        </p:nvPicPr>
        <p:blipFill>
          <a:blip r:embed="rId6" cstate="print">
            <a:extLst>
              <a:ext uri="{28A0092B-C50C-407E-A947-70E740481C1C}">
                <a14:useLocalDpi xmlns:a14="http://schemas.microsoft.com/office/drawing/2010/main" val="0"/>
              </a:ext>
            </a:extLst>
          </a:blip>
          <a:srcRect l="6285" t="15615" r="35542" b="17396"/>
          <a:stretch>
            <a:fillRect/>
          </a:stretch>
        </p:blipFill>
        <p:spPr>
          <a:xfrm>
            <a:off x="172004" y="108291"/>
            <a:ext cx="3715148" cy="1088978"/>
          </a:xfrm>
          <a:prstGeom prst="rect">
            <a:avLst/>
          </a:prstGeom>
          <a:effectLst>
            <a:outerShdw blurRad="63500" dist="63500" dir="2700000" algn="tl" rotWithShape="0">
              <a:prstClr val="black">
                <a:alpha val="40000"/>
              </a:prstClr>
            </a:outerShdw>
          </a:effectLst>
        </p:spPr>
      </p:pic>
      <p:sp>
        <p:nvSpPr>
          <p:cNvPr id="9" name="Title 1">
            <a:extLst>
              <a:ext uri="{FF2B5EF4-FFF2-40B4-BE49-F238E27FC236}">
                <a16:creationId xmlns:a16="http://schemas.microsoft.com/office/drawing/2014/main" id="{84A0F973-81F8-CC0A-D3DA-A7206322AB5B}"/>
              </a:ext>
            </a:extLst>
          </p:cNvPr>
          <p:cNvSpPr>
            <a:spLocks noGrp="1"/>
          </p:cNvSpPr>
          <p:nvPr>
            <p:ph type="title"/>
          </p:nvPr>
        </p:nvSpPr>
        <p:spPr>
          <a:xfrm>
            <a:off x="5826760" y="89420"/>
            <a:ext cx="6365240" cy="747540"/>
          </a:xfrm>
          <a:effectLst>
            <a:outerShdw blurRad="63500" dist="63500" dir="2700000" algn="tl" rotWithShape="0">
              <a:prstClr val="black">
                <a:alpha val="40000"/>
              </a:prstClr>
            </a:outerShdw>
          </a:effectLst>
        </p:spPr>
        <p:txBody>
          <a:bodyPr>
            <a:noAutofit/>
          </a:bodyPr>
          <a:lstStyle/>
          <a:p>
            <a:r>
              <a:rPr lang="en-US" sz="5000" dirty="0">
                <a:solidFill>
                  <a:schemeClr val="bg1"/>
                </a:solidFill>
                <a:effectLst>
                  <a:outerShdw blurRad="63500" dist="63500" dir="2700000" algn="tl" rotWithShape="0">
                    <a:prstClr val="black">
                      <a:alpha val="40000"/>
                    </a:prstClr>
                  </a:outerShdw>
                </a:effectLst>
                <a:latin typeface="Franklin Gothic Demi"/>
                <a:cs typeface="Calibri Light"/>
              </a:rPr>
              <a:t>CROSSOVER</a:t>
            </a:r>
            <a:endParaRPr lang="en-US" sz="5000" dirty="0">
              <a:solidFill>
                <a:schemeClr val="bg1"/>
              </a:solidFill>
              <a:effectLst>
                <a:outerShdw blurRad="63500" dist="63500" dir="2700000" algn="tl" rotWithShape="0">
                  <a:prstClr val="black">
                    <a:alpha val="40000"/>
                  </a:prstClr>
                </a:outerShdw>
              </a:effectLst>
              <a:cs typeface="Calibri Light"/>
            </a:endParaRPr>
          </a:p>
        </p:txBody>
      </p:sp>
      <p:sp>
        <p:nvSpPr>
          <p:cNvPr id="14" name="Text Placeholder 2">
            <a:extLst>
              <a:ext uri="{FF2B5EF4-FFF2-40B4-BE49-F238E27FC236}">
                <a16:creationId xmlns:a16="http://schemas.microsoft.com/office/drawing/2014/main" id="{04385A54-1B06-133D-C19A-1CA843EA715E}"/>
              </a:ext>
            </a:extLst>
          </p:cNvPr>
          <p:cNvSpPr txBox="1">
            <a:spLocks/>
          </p:cNvSpPr>
          <p:nvPr/>
        </p:nvSpPr>
        <p:spPr>
          <a:xfrm>
            <a:off x="3994000" y="902220"/>
            <a:ext cx="5530999" cy="688947"/>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900" b="0" i="0" u="none" strike="noStrike" kern="1200" cap="none" spc="0" normalizeH="0" baseline="0" noProof="0" dirty="0">
                <a:ln>
                  <a:noFill/>
                </a:ln>
                <a:solidFill>
                  <a:prstClr val="white"/>
                </a:solidFill>
                <a:effectLst>
                  <a:outerShdw blurRad="63500" dist="63500" dir="2700000" algn="tl" rotWithShape="0">
                    <a:prstClr val="black">
                      <a:alpha val="40000"/>
                    </a:prstClr>
                  </a:outerShdw>
                </a:effectLst>
                <a:uLnTx/>
                <a:uFillTx/>
                <a:latin typeface="Franklin Gothic Medium" panose="020B0603020102020204" pitchFamily="34" charset="0"/>
                <a:ea typeface="+mn-ea"/>
                <a:cs typeface="+mn-cs"/>
              </a:rPr>
              <a:t>When using a crossover valve, the minimum set temperature is 120 F</a:t>
            </a:r>
          </a:p>
        </p:txBody>
      </p:sp>
      <p:cxnSp>
        <p:nvCxnSpPr>
          <p:cNvPr id="15" name="Straight Arrow Connector 14">
            <a:extLst>
              <a:ext uri="{FF2B5EF4-FFF2-40B4-BE49-F238E27FC236}">
                <a16:creationId xmlns:a16="http://schemas.microsoft.com/office/drawing/2014/main" id="{71F4ACF3-BB45-D8B7-58AF-CD40ADCD601D}"/>
              </a:ext>
            </a:extLst>
          </p:cNvPr>
          <p:cNvCxnSpPr>
            <a:cxnSpLocks/>
          </p:cNvCxnSpPr>
          <p:nvPr/>
        </p:nvCxnSpPr>
        <p:spPr>
          <a:xfrm>
            <a:off x="3994000" y="810630"/>
            <a:ext cx="5495440"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74053A0-83E7-5B36-4416-D7D4EE3DD514}"/>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bright="30000"/>
                    </a14:imgEffect>
                  </a14:imgLayer>
                </a14:imgProps>
              </a:ext>
              <a:ext uri="{28A0092B-C50C-407E-A947-70E740481C1C}">
                <a14:useLocalDpi xmlns:a14="http://schemas.microsoft.com/office/drawing/2010/main" val="0"/>
              </a:ext>
            </a:extLst>
          </a:blip>
          <a:stretch>
            <a:fillRect/>
          </a:stretch>
        </p:blipFill>
        <p:spPr>
          <a:xfrm flipH="1">
            <a:off x="2774164" y="4663440"/>
            <a:ext cx="1003993" cy="1183708"/>
          </a:xfrm>
          <a:prstGeom prst="rect">
            <a:avLst/>
          </a:prstGeom>
          <a:effectLst>
            <a:outerShdw blurRad="63500" dist="63500" dir="2700000" algn="tl" rotWithShape="0">
              <a:prstClr val="black">
                <a:alpha val="40000"/>
              </a:prstClr>
            </a:outerShdw>
          </a:effectLst>
        </p:spPr>
      </p:pic>
      <p:cxnSp>
        <p:nvCxnSpPr>
          <p:cNvPr id="3" name="Straight Arrow Connector 2">
            <a:extLst>
              <a:ext uri="{FF2B5EF4-FFF2-40B4-BE49-F238E27FC236}">
                <a16:creationId xmlns:a16="http://schemas.microsoft.com/office/drawing/2014/main" id="{D857302E-8B36-E410-27A6-D3AB3F6E8419}"/>
              </a:ext>
            </a:extLst>
          </p:cNvPr>
          <p:cNvCxnSpPr>
            <a:cxnSpLocks/>
          </p:cNvCxnSpPr>
          <p:nvPr/>
        </p:nvCxnSpPr>
        <p:spPr>
          <a:xfrm flipH="1">
            <a:off x="2121384" y="5327967"/>
            <a:ext cx="652780" cy="189865"/>
          </a:xfrm>
          <a:prstGeom prst="straightConnector1">
            <a:avLst/>
          </a:prstGeom>
          <a:ln w="19050">
            <a:solidFill>
              <a:schemeClr val="bg1"/>
            </a:solidFill>
            <a:prstDash val="dash"/>
            <a:tailEnd type="triangle"/>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AD472E3C-AB9C-49DD-48D2-E42F00D9A782}"/>
              </a:ext>
            </a:extLst>
          </p:cNvPr>
          <p:cNvSpPr/>
          <p:nvPr/>
        </p:nvSpPr>
        <p:spPr>
          <a:xfrm>
            <a:off x="1168400" y="4947920"/>
            <a:ext cx="828040" cy="949960"/>
          </a:xfrm>
          <a:prstGeom prst="rect">
            <a:avLst/>
          </a:prstGeom>
          <a:noFill/>
          <a:ln w="19050">
            <a:solidFill>
              <a:schemeClr val="bg1"/>
            </a:solidFill>
            <a:prstDash val="sysDash"/>
          </a:ln>
          <a:effectLst>
            <a:outerShdw blurRad="63500" dist="635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outerShdw blurRad="63500" dist="63500" dir="2700000" algn="tl" rotWithShape="0">
                  <a:prstClr val="black">
                    <a:alpha val="40000"/>
                  </a:prstClr>
                </a:outerShdw>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CE184C7-DF68-9650-7429-FE2A22457B83}"/>
              </a:ext>
            </a:extLst>
          </p:cNvPr>
          <p:cNvPicPr>
            <a:picLocks noChangeAspect="1"/>
          </p:cNvPicPr>
          <p:nvPr/>
        </p:nvPicPr>
        <p:blipFill>
          <a:blip r:embed="rId9">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2168090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63F6E-A435-4549-89C8-6A9FAE082BAA}"/>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9B898AF8-9EB5-BD79-2E3F-628650757C41}"/>
              </a:ext>
            </a:extLst>
          </p:cNvPr>
          <p:cNvPicPr>
            <a:picLocks noChangeAspect="1"/>
          </p:cNvPicPr>
          <p:nvPr/>
        </p:nvPicPr>
        <p:blipFill>
          <a:blip r:embed="rId2">
            <a:extLst>
              <a:ext uri="{28A0092B-C50C-407E-A947-70E740481C1C}">
                <a14:useLocalDpi xmlns:a14="http://schemas.microsoft.com/office/drawing/2010/main" val="0"/>
              </a:ext>
            </a:extLst>
          </a:blip>
          <a:srcRect t="687" b="23299"/>
          <a:stretch>
            <a:fillRect/>
          </a:stretch>
        </p:blipFill>
        <p:spPr>
          <a:xfrm>
            <a:off x="0" y="1229361"/>
            <a:ext cx="12192000" cy="5213041"/>
          </a:xfrm>
          <a:prstGeom prst="rect">
            <a:avLst/>
          </a:prstGeom>
          <a:effectLst/>
        </p:spPr>
      </p:pic>
      <p:sp>
        <p:nvSpPr>
          <p:cNvPr id="10" name="Text Placeholder 2">
            <a:extLst>
              <a:ext uri="{FF2B5EF4-FFF2-40B4-BE49-F238E27FC236}">
                <a16:creationId xmlns:a16="http://schemas.microsoft.com/office/drawing/2014/main" id="{FE41016F-BB66-F159-931E-8F814975A05B}"/>
              </a:ext>
            </a:extLst>
          </p:cNvPr>
          <p:cNvSpPr txBox="1">
            <a:spLocks/>
          </p:cNvSpPr>
          <p:nvPr/>
        </p:nvSpPr>
        <p:spPr>
          <a:xfrm>
            <a:off x="2407920" y="5252107"/>
            <a:ext cx="1276580" cy="393898"/>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FF8800"/>
                </a:solidFill>
                <a:effectLst>
                  <a:outerShdw blurRad="63500" dist="63500" dir="2700000" algn="tl" rotWithShape="0">
                    <a:prstClr val="black">
                      <a:alpha val="40000"/>
                    </a:prstClr>
                  </a:outerShdw>
                </a:effectLst>
                <a:uLnTx/>
                <a:uFillTx/>
                <a:latin typeface="Franklin Gothic Medium" panose="020B0603020102020204" pitchFamily="34" charset="0"/>
                <a:ea typeface="+mn-ea"/>
                <a:cs typeface="+mn-cs"/>
              </a:rPr>
              <a:t>Return Water</a:t>
            </a:r>
          </a:p>
        </p:txBody>
      </p:sp>
      <p:sp>
        <p:nvSpPr>
          <p:cNvPr id="11" name="Text Placeholder 2">
            <a:extLst>
              <a:ext uri="{FF2B5EF4-FFF2-40B4-BE49-F238E27FC236}">
                <a16:creationId xmlns:a16="http://schemas.microsoft.com/office/drawing/2014/main" id="{685B0BF7-3847-4315-5ECC-6E58FD01ABE6}"/>
              </a:ext>
            </a:extLst>
          </p:cNvPr>
          <p:cNvSpPr txBox="1">
            <a:spLocks/>
          </p:cNvSpPr>
          <p:nvPr/>
        </p:nvSpPr>
        <p:spPr>
          <a:xfrm>
            <a:off x="4201160" y="6231617"/>
            <a:ext cx="1276580" cy="393898"/>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white"/>
                </a:solidFill>
                <a:effectLst>
                  <a:outerShdw blurRad="63500" dist="63500" dir="2700000" algn="tl" rotWithShape="0">
                    <a:prstClr val="black">
                      <a:alpha val="40000"/>
                    </a:prstClr>
                  </a:outerShdw>
                </a:effectLst>
                <a:uLnTx/>
                <a:uFillTx/>
                <a:latin typeface="Franklin Gothic Medium" panose="020B0603020102020204" pitchFamily="34" charset="0"/>
                <a:ea typeface="+mn-ea"/>
                <a:cs typeface="+mn-cs"/>
              </a:rPr>
              <a:t>Hot Water</a:t>
            </a:r>
          </a:p>
        </p:txBody>
      </p:sp>
      <p:sp>
        <p:nvSpPr>
          <p:cNvPr id="3" name="Text Placeholder 2">
            <a:extLst>
              <a:ext uri="{FF2B5EF4-FFF2-40B4-BE49-F238E27FC236}">
                <a16:creationId xmlns:a16="http://schemas.microsoft.com/office/drawing/2014/main" id="{FDCEEE9F-0EBF-B956-511E-0603F79E78D7}"/>
              </a:ext>
            </a:extLst>
          </p:cNvPr>
          <p:cNvSpPr txBox="1">
            <a:spLocks/>
          </p:cNvSpPr>
          <p:nvPr/>
        </p:nvSpPr>
        <p:spPr>
          <a:xfrm>
            <a:off x="4326660" y="5251091"/>
            <a:ext cx="1276580" cy="393898"/>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white"/>
                </a:solidFill>
                <a:effectLst>
                  <a:outerShdw blurRad="63500" dist="63500" dir="2700000" algn="tl" rotWithShape="0">
                    <a:prstClr val="black">
                      <a:alpha val="40000"/>
                    </a:prstClr>
                  </a:outerShdw>
                </a:effectLst>
                <a:uLnTx/>
                <a:uFillTx/>
                <a:latin typeface="Franklin Gothic Medium" panose="020B0603020102020204" pitchFamily="34" charset="0"/>
                <a:ea typeface="+mn-ea"/>
                <a:cs typeface="+mn-cs"/>
              </a:rPr>
              <a:t>Cold Water</a:t>
            </a:r>
          </a:p>
        </p:txBody>
      </p:sp>
      <p:sp>
        <p:nvSpPr>
          <p:cNvPr id="8" name="Text Placeholder 2">
            <a:extLst>
              <a:ext uri="{FF2B5EF4-FFF2-40B4-BE49-F238E27FC236}">
                <a16:creationId xmlns:a16="http://schemas.microsoft.com/office/drawing/2014/main" id="{86FA720A-1E26-A10C-38CD-9C5AA431B2E0}"/>
              </a:ext>
            </a:extLst>
          </p:cNvPr>
          <p:cNvSpPr txBox="1">
            <a:spLocks/>
          </p:cNvSpPr>
          <p:nvPr/>
        </p:nvSpPr>
        <p:spPr>
          <a:xfrm>
            <a:off x="5788972" y="6231617"/>
            <a:ext cx="1276580" cy="393898"/>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white"/>
                </a:solidFill>
                <a:effectLst>
                  <a:outerShdw blurRad="63500" dist="63500" dir="2700000" algn="tl" rotWithShape="0">
                    <a:prstClr val="black">
                      <a:alpha val="40000"/>
                    </a:prstClr>
                  </a:outerShdw>
                </a:effectLst>
                <a:uLnTx/>
                <a:uFillTx/>
                <a:latin typeface="Franklin Gothic Medium" panose="020B0603020102020204" pitchFamily="34" charset="0"/>
                <a:ea typeface="+mn-ea"/>
                <a:cs typeface="+mn-cs"/>
              </a:rPr>
              <a:t>Hot Water</a:t>
            </a:r>
          </a:p>
        </p:txBody>
      </p:sp>
      <p:sp>
        <p:nvSpPr>
          <p:cNvPr id="16" name="Text Placeholder 2">
            <a:extLst>
              <a:ext uri="{FF2B5EF4-FFF2-40B4-BE49-F238E27FC236}">
                <a16:creationId xmlns:a16="http://schemas.microsoft.com/office/drawing/2014/main" id="{C5648F1A-D6F5-4423-1845-C9CF76417C70}"/>
              </a:ext>
            </a:extLst>
          </p:cNvPr>
          <p:cNvSpPr txBox="1">
            <a:spLocks/>
          </p:cNvSpPr>
          <p:nvPr/>
        </p:nvSpPr>
        <p:spPr>
          <a:xfrm>
            <a:off x="8653320" y="5252107"/>
            <a:ext cx="1276580" cy="393898"/>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FF8800"/>
                </a:solidFill>
                <a:effectLst>
                  <a:outerShdw blurRad="63500" dist="63500" dir="2700000" algn="tl" rotWithShape="0">
                    <a:prstClr val="black">
                      <a:alpha val="40000"/>
                    </a:prstClr>
                  </a:outerShdw>
                </a:effectLst>
                <a:uLnTx/>
                <a:uFillTx/>
                <a:latin typeface="Franklin Gothic Medium" panose="020B0603020102020204" pitchFamily="34" charset="0"/>
                <a:ea typeface="+mn-ea"/>
                <a:cs typeface="+mn-cs"/>
              </a:rPr>
              <a:t>Return Water</a:t>
            </a:r>
          </a:p>
        </p:txBody>
      </p:sp>
      <p:sp>
        <p:nvSpPr>
          <p:cNvPr id="18" name="Text Placeholder 2">
            <a:extLst>
              <a:ext uri="{FF2B5EF4-FFF2-40B4-BE49-F238E27FC236}">
                <a16:creationId xmlns:a16="http://schemas.microsoft.com/office/drawing/2014/main" id="{F63C04F2-7B07-1033-097F-C715BA5638A9}"/>
              </a:ext>
            </a:extLst>
          </p:cNvPr>
          <p:cNvSpPr txBox="1">
            <a:spLocks/>
          </p:cNvSpPr>
          <p:nvPr/>
        </p:nvSpPr>
        <p:spPr>
          <a:xfrm>
            <a:off x="6685182" y="5231948"/>
            <a:ext cx="1276580" cy="393898"/>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white"/>
                </a:solidFill>
                <a:effectLst>
                  <a:outerShdw blurRad="63500" dist="63500" dir="2700000" algn="tl" rotWithShape="0">
                    <a:prstClr val="black">
                      <a:alpha val="40000"/>
                    </a:prstClr>
                  </a:outerShdw>
                </a:effectLst>
                <a:uLnTx/>
                <a:uFillTx/>
                <a:latin typeface="Franklin Gothic Medium" panose="020B0603020102020204" pitchFamily="34" charset="0"/>
                <a:ea typeface="+mn-ea"/>
                <a:cs typeface="+mn-cs"/>
              </a:rPr>
              <a:t>Cold Water</a:t>
            </a:r>
          </a:p>
        </p:txBody>
      </p:sp>
      <p:sp>
        <p:nvSpPr>
          <p:cNvPr id="19" name="Rectangle 18">
            <a:extLst>
              <a:ext uri="{FF2B5EF4-FFF2-40B4-BE49-F238E27FC236}">
                <a16:creationId xmlns:a16="http://schemas.microsoft.com/office/drawing/2014/main" id="{F7749DEC-FA83-5747-5AE0-4C7E5AA85C50}"/>
              </a:ext>
            </a:extLst>
          </p:cNvPr>
          <p:cNvSpPr/>
          <p:nvPr/>
        </p:nvSpPr>
        <p:spPr>
          <a:xfrm>
            <a:off x="5603240" y="4170680"/>
            <a:ext cx="690880" cy="853440"/>
          </a:xfrm>
          <a:prstGeom prst="rect">
            <a:avLst/>
          </a:prstGeom>
          <a:noFill/>
          <a:ln w="19050">
            <a:solidFill>
              <a:schemeClr val="bg1"/>
            </a:solidFill>
            <a:prstDash val="sysDash"/>
          </a:ln>
          <a:effectLst>
            <a:outerShdw blurRad="63500" dist="635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outerShdw blurRad="63500" dist="63500" dir="2700000" algn="tl" rotWithShape="0">
                  <a:prstClr val="black">
                    <a:alpha val="40000"/>
                  </a:prstClr>
                </a:outerShdw>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F7B7F367-90C5-7C89-95AD-B1129E1BFE7B}"/>
              </a:ext>
            </a:extLst>
          </p:cNvPr>
          <p:cNvSpPr/>
          <p:nvPr/>
        </p:nvSpPr>
        <p:spPr>
          <a:xfrm>
            <a:off x="193412" y="4403747"/>
            <a:ext cx="832748" cy="449685"/>
          </a:xfrm>
          <a:prstGeom prst="rect">
            <a:avLst/>
          </a:prstGeom>
          <a:noFill/>
          <a:ln w="19050">
            <a:solidFill>
              <a:schemeClr val="bg1"/>
            </a:solidFill>
            <a:prstDash val="sysDash"/>
          </a:ln>
          <a:effectLst>
            <a:outerShdw blurRad="63500" dist="635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outerShdw blurRad="63500" dist="63500" dir="2700000" algn="tl" rotWithShape="0">
                  <a:prstClr val="black">
                    <a:alpha val="40000"/>
                  </a:prstClr>
                </a:outerShdw>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22357EAF-CA6D-4CD1-BFE7-914E185299B5}"/>
              </a:ext>
            </a:extLst>
          </p:cNvPr>
          <p:cNvSpPr/>
          <p:nvPr/>
        </p:nvSpPr>
        <p:spPr>
          <a:xfrm>
            <a:off x="11120492" y="4388507"/>
            <a:ext cx="832748" cy="449685"/>
          </a:xfrm>
          <a:prstGeom prst="rect">
            <a:avLst/>
          </a:prstGeom>
          <a:noFill/>
          <a:ln w="19050">
            <a:solidFill>
              <a:schemeClr val="bg1"/>
            </a:solidFill>
            <a:prstDash val="sysDash"/>
          </a:ln>
          <a:effectLst>
            <a:outerShdw blurRad="63500" dist="635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outerShdw blurRad="63500" dist="63500" dir="2700000" algn="tl" rotWithShape="0">
                  <a:prstClr val="black">
                    <a:alpha val="40000"/>
                  </a:prstClr>
                </a:outerShdw>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B16E8148-B2D2-4329-E584-22D6DE24F2D6}"/>
              </a:ext>
            </a:extLst>
          </p:cNvPr>
          <p:cNvSpPr/>
          <p:nvPr/>
        </p:nvSpPr>
        <p:spPr>
          <a:xfrm>
            <a:off x="259080" y="1463040"/>
            <a:ext cx="3841430" cy="1554480"/>
          </a:xfrm>
          <a:prstGeom prst="rect">
            <a:avLst/>
          </a:prstGeom>
          <a:solidFill>
            <a:schemeClr val="bg1"/>
          </a:solidFill>
          <a:ln>
            <a:solidFill>
              <a:schemeClr val="bg1"/>
            </a:solidFill>
          </a:ln>
          <a:effectLst>
            <a:outerShdw blurRad="63500" dist="63500" dir="2700000" algn="tl" rotWithShape="0">
              <a:prstClr val="black">
                <a:alpha val="40000"/>
              </a:prstClr>
            </a:outerShdw>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outerShdw blurRad="63500" dist="63500" dir="2700000" algn="tl" rotWithShape="0">
                  <a:prstClr val="black">
                    <a:alpha val="40000"/>
                  </a:prstClr>
                </a:outerShdw>
              </a:effectLst>
              <a:uLnTx/>
              <a:uFillTx/>
              <a:latin typeface="Calibri" panose="020F0502020204030204"/>
              <a:ea typeface="+mn-ea"/>
              <a:cs typeface="+mn-cs"/>
            </a:endParaRPr>
          </a:p>
        </p:txBody>
      </p:sp>
      <p:pic>
        <p:nvPicPr>
          <p:cNvPr id="24" name="Picture 23">
            <a:extLst>
              <a:ext uri="{FF2B5EF4-FFF2-40B4-BE49-F238E27FC236}">
                <a16:creationId xmlns:a16="http://schemas.microsoft.com/office/drawing/2014/main" id="{0A65A150-9632-99C3-AB4A-F17C01FCDDF3}"/>
              </a:ext>
            </a:extLst>
          </p:cNvPr>
          <p:cNvPicPr>
            <a:picLocks noChangeAspect="1"/>
          </p:cNvPicPr>
          <p:nvPr/>
        </p:nvPicPr>
        <p:blipFill>
          <a:blip r:embed="rId3" cstate="print">
            <a:extLst>
              <a:ext uri="{28A0092B-C50C-407E-A947-70E740481C1C}">
                <a14:useLocalDpi xmlns:a14="http://schemas.microsoft.com/office/drawing/2010/main" val="0"/>
              </a:ext>
            </a:extLst>
          </a:blip>
          <a:srcRect l="17166" t="32000" r="16889" b="32446"/>
          <a:stretch>
            <a:fillRect/>
          </a:stretch>
        </p:blipFill>
        <p:spPr>
          <a:xfrm>
            <a:off x="347472" y="1988983"/>
            <a:ext cx="2072640" cy="838112"/>
          </a:xfrm>
          <a:prstGeom prst="rect">
            <a:avLst/>
          </a:prstGeom>
          <a:effectLst>
            <a:outerShdw blurRad="63500" dist="63500" dir="2700000" algn="tl" rotWithShape="0">
              <a:prstClr val="black">
                <a:alpha val="40000"/>
              </a:prstClr>
            </a:outerShdw>
          </a:effectLst>
        </p:spPr>
      </p:pic>
      <p:pic>
        <p:nvPicPr>
          <p:cNvPr id="26" name="Picture 25">
            <a:extLst>
              <a:ext uri="{FF2B5EF4-FFF2-40B4-BE49-F238E27FC236}">
                <a16:creationId xmlns:a16="http://schemas.microsoft.com/office/drawing/2014/main" id="{A35E736A-9532-297C-7DAF-18263878E002}"/>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3000"/>
                    </a14:imgEffect>
                  </a14:imgLayer>
                </a14:imgProps>
              </a:ext>
              <a:ext uri="{28A0092B-C50C-407E-A947-70E740481C1C}">
                <a14:useLocalDpi xmlns:a14="http://schemas.microsoft.com/office/drawing/2010/main" val="0"/>
              </a:ext>
            </a:extLst>
          </a:blip>
          <a:stretch>
            <a:fillRect/>
          </a:stretch>
        </p:blipFill>
        <p:spPr>
          <a:xfrm flipH="1">
            <a:off x="2758196" y="1539312"/>
            <a:ext cx="1283560" cy="1418138"/>
          </a:xfrm>
          <a:prstGeom prst="rect">
            <a:avLst/>
          </a:prstGeom>
          <a:effectLst>
            <a:outerShdw blurRad="63500" dist="63500" dir="2700000" algn="tl" rotWithShape="0">
              <a:prstClr val="black">
                <a:alpha val="40000"/>
              </a:prstClr>
            </a:outerShdw>
          </a:effectLst>
        </p:spPr>
      </p:pic>
      <p:cxnSp>
        <p:nvCxnSpPr>
          <p:cNvPr id="52" name="Straight Connector 51">
            <a:extLst>
              <a:ext uri="{FF2B5EF4-FFF2-40B4-BE49-F238E27FC236}">
                <a16:creationId xmlns:a16="http://schemas.microsoft.com/office/drawing/2014/main" id="{1F9B0A11-E4F0-3BCC-17D2-B5FE03CB2419}"/>
              </a:ext>
            </a:extLst>
          </p:cNvPr>
          <p:cNvCxnSpPr/>
          <p:nvPr/>
        </p:nvCxnSpPr>
        <p:spPr>
          <a:xfrm>
            <a:off x="1389380" y="2994660"/>
            <a:ext cx="0" cy="1534160"/>
          </a:xfrm>
          <a:prstGeom prst="line">
            <a:avLst/>
          </a:prstGeom>
          <a:ln w="19050">
            <a:solidFill>
              <a:schemeClr val="bg1"/>
            </a:solidFill>
            <a:prstDash val="dash"/>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41603C63-2428-C874-9750-6C2C3F3575F6}"/>
              </a:ext>
            </a:extLst>
          </p:cNvPr>
          <p:cNvCxnSpPr>
            <a:cxnSpLocks/>
          </p:cNvCxnSpPr>
          <p:nvPr/>
        </p:nvCxnSpPr>
        <p:spPr>
          <a:xfrm flipH="1">
            <a:off x="1053465" y="4528820"/>
            <a:ext cx="335915" cy="0"/>
          </a:xfrm>
          <a:prstGeom prst="straightConnector1">
            <a:avLst/>
          </a:prstGeom>
          <a:ln w="19050">
            <a:solidFill>
              <a:schemeClr val="bg1"/>
            </a:solidFill>
            <a:prstDash val="dash"/>
            <a:tailEnd type="triangle"/>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2350725-3D92-4BE2-3128-F7F9B8BA2183}"/>
              </a:ext>
            </a:extLst>
          </p:cNvPr>
          <p:cNvCxnSpPr>
            <a:cxnSpLocks/>
          </p:cNvCxnSpPr>
          <p:nvPr/>
        </p:nvCxnSpPr>
        <p:spPr>
          <a:xfrm>
            <a:off x="4991100" y="2817495"/>
            <a:ext cx="0" cy="1899285"/>
          </a:xfrm>
          <a:prstGeom prst="line">
            <a:avLst/>
          </a:prstGeom>
          <a:ln w="19050">
            <a:solidFill>
              <a:schemeClr val="bg1"/>
            </a:solidFill>
            <a:prstDash val="dash"/>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E8A6A47D-7B1E-8C95-C1B7-C050BD528FF1}"/>
              </a:ext>
            </a:extLst>
          </p:cNvPr>
          <p:cNvCxnSpPr>
            <a:cxnSpLocks/>
          </p:cNvCxnSpPr>
          <p:nvPr/>
        </p:nvCxnSpPr>
        <p:spPr>
          <a:xfrm>
            <a:off x="4991100" y="4707255"/>
            <a:ext cx="594360" cy="0"/>
          </a:xfrm>
          <a:prstGeom prst="straightConnector1">
            <a:avLst/>
          </a:prstGeom>
          <a:ln w="19050">
            <a:solidFill>
              <a:schemeClr val="bg1"/>
            </a:solidFill>
            <a:prstDash val="dash"/>
            <a:tailEnd type="triangle"/>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5B72116E-4440-E037-DC66-4E2872AD7208}"/>
              </a:ext>
            </a:extLst>
          </p:cNvPr>
          <p:cNvCxnSpPr>
            <a:cxnSpLocks/>
          </p:cNvCxnSpPr>
          <p:nvPr/>
        </p:nvCxnSpPr>
        <p:spPr>
          <a:xfrm flipH="1" flipV="1">
            <a:off x="4001391" y="2817495"/>
            <a:ext cx="989709" cy="9525"/>
          </a:xfrm>
          <a:prstGeom prst="line">
            <a:avLst/>
          </a:prstGeom>
          <a:ln w="19050">
            <a:solidFill>
              <a:schemeClr val="bg1"/>
            </a:solidFill>
            <a:prstDash val="dash"/>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9692384C-036C-F373-A974-85EB7A4BF632}"/>
              </a:ext>
            </a:extLst>
          </p:cNvPr>
          <p:cNvCxnSpPr>
            <a:cxnSpLocks/>
          </p:cNvCxnSpPr>
          <p:nvPr/>
        </p:nvCxnSpPr>
        <p:spPr>
          <a:xfrm>
            <a:off x="10833227" y="1353254"/>
            <a:ext cx="0" cy="3192076"/>
          </a:xfrm>
          <a:prstGeom prst="line">
            <a:avLst/>
          </a:prstGeom>
          <a:ln w="19050">
            <a:solidFill>
              <a:schemeClr val="bg1"/>
            </a:solidFill>
            <a:prstDash val="dash"/>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FAD6ED1D-DC78-5FC7-F2CF-2222334317D1}"/>
              </a:ext>
            </a:extLst>
          </p:cNvPr>
          <p:cNvCxnSpPr>
            <a:cxnSpLocks/>
          </p:cNvCxnSpPr>
          <p:nvPr/>
        </p:nvCxnSpPr>
        <p:spPr>
          <a:xfrm>
            <a:off x="10823312" y="4488815"/>
            <a:ext cx="277123" cy="0"/>
          </a:xfrm>
          <a:prstGeom prst="straightConnector1">
            <a:avLst/>
          </a:prstGeom>
          <a:ln w="19050">
            <a:solidFill>
              <a:schemeClr val="bg1"/>
            </a:solidFill>
            <a:prstDash val="dash"/>
            <a:tailEnd type="triangle"/>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6" name="Isosceles Triangle 75">
            <a:extLst>
              <a:ext uri="{FF2B5EF4-FFF2-40B4-BE49-F238E27FC236}">
                <a16:creationId xmlns:a16="http://schemas.microsoft.com/office/drawing/2014/main" id="{F29DDF00-D0F6-B09F-9887-6599ECBB3B3A}"/>
              </a:ext>
            </a:extLst>
          </p:cNvPr>
          <p:cNvSpPr/>
          <p:nvPr/>
        </p:nvSpPr>
        <p:spPr>
          <a:xfrm rot="5400000">
            <a:off x="3652286" y="5343526"/>
            <a:ext cx="114300" cy="127635"/>
          </a:xfrm>
          <a:prstGeom prst="triangle">
            <a:avLst/>
          </a:prstGeom>
          <a:solidFill>
            <a:srgbClr val="FF8800"/>
          </a:solidFill>
          <a:ln>
            <a:solidFill>
              <a:srgbClr val="FF8800"/>
            </a:solidFill>
          </a:ln>
          <a:effectLst>
            <a:outerShdw blurRad="63500" dist="635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outerShdw blurRad="63500" dist="63500" dir="2700000" algn="tl" rotWithShape="0">
                  <a:prstClr val="black">
                    <a:alpha val="40000"/>
                  </a:prstClr>
                </a:outerShdw>
              </a:effectLst>
              <a:uLnTx/>
              <a:uFillTx/>
              <a:latin typeface="Calibri" panose="020F0502020204030204"/>
              <a:ea typeface="+mn-ea"/>
              <a:cs typeface="+mn-cs"/>
            </a:endParaRPr>
          </a:p>
        </p:txBody>
      </p:sp>
      <p:sp>
        <p:nvSpPr>
          <p:cNvPr id="77" name="Isosceles Triangle 76">
            <a:extLst>
              <a:ext uri="{FF2B5EF4-FFF2-40B4-BE49-F238E27FC236}">
                <a16:creationId xmlns:a16="http://schemas.microsoft.com/office/drawing/2014/main" id="{3F93D677-52B7-2DFA-39E2-9B648475340B}"/>
              </a:ext>
            </a:extLst>
          </p:cNvPr>
          <p:cNvSpPr/>
          <p:nvPr/>
        </p:nvSpPr>
        <p:spPr>
          <a:xfrm rot="16200000">
            <a:off x="8553451" y="5343526"/>
            <a:ext cx="114300" cy="127635"/>
          </a:xfrm>
          <a:prstGeom prst="triangle">
            <a:avLst/>
          </a:prstGeom>
          <a:solidFill>
            <a:srgbClr val="FF8800"/>
          </a:solidFill>
          <a:ln>
            <a:solidFill>
              <a:srgbClr val="FF8800"/>
            </a:solidFill>
          </a:ln>
          <a:effectLst>
            <a:outerShdw blurRad="63500" dist="635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outerShdw blurRad="63500" dist="63500" dir="2700000" algn="tl" rotWithShape="0">
                  <a:prstClr val="black">
                    <a:alpha val="40000"/>
                  </a:prstClr>
                </a:outerShdw>
              </a:effectLst>
              <a:uLnTx/>
              <a:uFillTx/>
              <a:latin typeface="Calibri" panose="020F0502020204030204"/>
              <a:ea typeface="+mn-ea"/>
              <a:cs typeface="+mn-cs"/>
            </a:endParaRPr>
          </a:p>
        </p:txBody>
      </p:sp>
      <p:sp>
        <p:nvSpPr>
          <p:cNvPr id="78" name="Isosceles Triangle 77">
            <a:extLst>
              <a:ext uri="{FF2B5EF4-FFF2-40B4-BE49-F238E27FC236}">
                <a16:creationId xmlns:a16="http://schemas.microsoft.com/office/drawing/2014/main" id="{EA79EE79-F765-7EDD-A931-1F4DAF572E2B}"/>
              </a:ext>
            </a:extLst>
          </p:cNvPr>
          <p:cNvSpPr/>
          <p:nvPr/>
        </p:nvSpPr>
        <p:spPr>
          <a:xfrm rot="16200000">
            <a:off x="4234147" y="5343525"/>
            <a:ext cx="114300" cy="127635"/>
          </a:xfrm>
          <a:prstGeom prst="triangle">
            <a:avLst/>
          </a:prstGeom>
          <a:solidFill>
            <a:srgbClr val="006EFF"/>
          </a:solidFill>
          <a:ln>
            <a:solidFill>
              <a:srgbClr val="006EFF"/>
            </a:solidFill>
          </a:ln>
          <a:effectLst>
            <a:outerShdw blurRad="63500" dist="635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outerShdw blurRad="63500" dist="63500" dir="2700000" algn="tl" rotWithShape="0">
                  <a:prstClr val="black">
                    <a:alpha val="40000"/>
                  </a:prstClr>
                </a:outerShdw>
              </a:effectLst>
              <a:uLnTx/>
              <a:uFillTx/>
              <a:latin typeface="Calibri" panose="020F0502020204030204"/>
              <a:ea typeface="+mn-ea"/>
              <a:cs typeface="+mn-cs"/>
            </a:endParaRPr>
          </a:p>
        </p:txBody>
      </p:sp>
      <p:sp>
        <p:nvSpPr>
          <p:cNvPr id="79" name="Isosceles Triangle 78">
            <a:extLst>
              <a:ext uri="{FF2B5EF4-FFF2-40B4-BE49-F238E27FC236}">
                <a16:creationId xmlns:a16="http://schemas.microsoft.com/office/drawing/2014/main" id="{F480205D-DEC0-022B-7AFC-5044CFE74FE2}"/>
              </a:ext>
            </a:extLst>
          </p:cNvPr>
          <p:cNvSpPr/>
          <p:nvPr/>
        </p:nvSpPr>
        <p:spPr>
          <a:xfrm rot="5400000">
            <a:off x="7811738" y="5343525"/>
            <a:ext cx="114300" cy="127635"/>
          </a:xfrm>
          <a:prstGeom prst="triangle">
            <a:avLst/>
          </a:prstGeom>
          <a:solidFill>
            <a:srgbClr val="006EFF"/>
          </a:solidFill>
          <a:ln>
            <a:solidFill>
              <a:srgbClr val="006EFF"/>
            </a:solidFill>
          </a:ln>
          <a:effectLst>
            <a:outerShdw blurRad="63500" dist="635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outerShdw blurRad="63500" dist="63500" dir="2700000" algn="tl" rotWithShape="0">
                  <a:prstClr val="black">
                    <a:alpha val="40000"/>
                  </a:prstClr>
                </a:outerShdw>
              </a:effectLst>
              <a:uLnTx/>
              <a:uFillTx/>
              <a:latin typeface="Calibri" panose="020F0502020204030204"/>
              <a:ea typeface="+mn-ea"/>
              <a:cs typeface="+mn-cs"/>
            </a:endParaRPr>
          </a:p>
        </p:txBody>
      </p:sp>
      <p:sp>
        <p:nvSpPr>
          <p:cNvPr id="84" name="Rectangle 83">
            <a:extLst>
              <a:ext uri="{FF2B5EF4-FFF2-40B4-BE49-F238E27FC236}">
                <a16:creationId xmlns:a16="http://schemas.microsoft.com/office/drawing/2014/main" id="{F4845147-185D-5490-22CF-793BB20435FA}"/>
              </a:ext>
            </a:extLst>
          </p:cNvPr>
          <p:cNvSpPr/>
          <p:nvPr/>
        </p:nvSpPr>
        <p:spPr>
          <a:xfrm>
            <a:off x="292100" y="1501747"/>
            <a:ext cx="2456180" cy="304192"/>
          </a:xfrm>
          <a:prstGeom prst="rect">
            <a:avLst/>
          </a:prstGeom>
          <a:solidFill>
            <a:srgbClr val="ED1C24"/>
          </a:solidFill>
          <a:ln>
            <a:noFill/>
          </a:ln>
          <a:effectLst>
            <a:outerShdw blurRad="63500" dist="63500" dir="2700000" algn="tl" rotWithShape="0">
              <a:prstClr val="black">
                <a:alpha val="40000"/>
              </a:prstClr>
            </a:outerShdw>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outerShdw blurRad="63500" dist="63500" dir="2700000" algn="tl" rotWithShape="0">
                  <a:prstClr val="black">
                    <a:alpha val="40000"/>
                  </a:prstClr>
                </a:outerShdw>
              </a:effectLst>
              <a:uLnTx/>
              <a:uFillTx/>
              <a:latin typeface="Calibri" panose="020F0502020204030204"/>
              <a:ea typeface="+mn-ea"/>
              <a:cs typeface="+mn-cs"/>
            </a:endParaRPr>
          </a:p>
        </p:txBody>
      </p:sp>
      <p:sp>
        <p:nvSpPr>
          <p:cNvPr id="82" name="Isosceles Triangle 81">
            <a:extLst>
              <a:ext uri="{FF2B5EF4-FFF2-40B4-BE49-F238E27FC236}">
                <a16:creationId xmlns:a16="http://schemas.microsoft.com/office/drawing/2014/main" id="{82741F7C-5C50-4CA4-E24D-4DE410C01340}"/>
              </a:ext>
            </a:extLst>
          </p:cNvPr>
          <p:cNvSpPr/>
          <p:nvPr/>
        </p:nvSpPr>
        <p:spPr>
          <a:xfrm rot="16200000">
            <a:off x="4107180" y="6321434"/>
            <a:ext cx="114300" cy="127635"/>
          </a:xfrm>
          <a:prstGeom prst="triangle">
            <a:avLst/>
          </a:prstGeom>
          <a:solidFill>
            <a:srgbClr val="FF0000"/>
          </a:solidFill>
          <a:ln>
            <a:solidFill>
              <a:srgbClr val="FF0000"/>
            </a:solidFill>
          </a:ln>
          <a:effectLst>
            <a:outerShdw blurRad="63500" dist="635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outerShdw blurRad="63500" dist="63500" dir="2700000" algn="tl" rotWithShape="0">
                  <a:prstClr val="black">
                    <a:alpha val="40000"/>
                  </a:prstClr>
                </a:outerShdw>
              </a:effectLst>
              <a:uLnTx/>
              <a:uFillTx/>
              <a:latin typeface="Calibri" panose="020F0502020204030204"/>
              <a:ea typeface="+mn-ea"/>
              <a:cs typeface="+mn-cs"/>
            </a:endParaRPr>
          </a:p>
        </p:txBody>
      </p:sp>
      <p:sp>
        <p:nvSpPr>
          <p:cNvPr id="83" name="Isosceles Triangle 82">
            <a:extLst>
              <a:ext uri="{FF2B5EF4-FFF2-40B4-BE49-F238E27FC236}">
                <a16:creationId xmlns:a16="http://schemas.microsoft.com/office/drawing/2014/main" id="{66E9B434-0973-3152-B69C-787332306CED}"/>
              </a:ext>
            </a:extLst>
          </p:cNvPr>
          <p:cNvSpPr/>
          <p:nvPr/>
        </p:nvSpPr>
        <p:spPr>
          <a:xfrm rot="5400000">
            <a:off x="6850190" y="6325616"/>
            <a:ext cx="114300" cy="127635"/>
          </a:xfrm>
          <a:prstGeom prst="triangle">
            <a:avLst/>
          </a:prstGeom>
          <a:solidFill>
            <a:srgbClr val="FF0000"/>
          </a:solidFill>
          <a:ln>
            <a:solidFill>
              <a:srgbClr val="FF0000"/>
            </a:solidFill>
          </a:ln>
          <a:effectLst>
            <a:outerShdw blurRad="63500" dist="635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outerShdw blurRad="63500" dist="63500" dir="2700000" algn="tl" rotWithShape="0">
                  <a:prstClr val="black">
                    <a:alpha val="40000"/>
                  </a:prstClr>
                </a:outerShdw>
              </a:effectLst>
              <a:uLnTx/>
              <a:uFillTx/>
              <a:latin typeface="Calibri" panose="020F0502020204030204"/>
              <a:ea typeface="+mn-ea"/>
              <a:cs typeface="+mn-cs"/>
            </a:endParaRPr>
          </a:p>
        </p:txBody>
      </p:sp>
      <p:sp>
        <p:nvSpPr>
          <p:cNvPr id="85" name="Text Placeholder 2">
            <a:extLst>
              <a:ext uri="{FF2B5EF4-FFF2-40B4-BE49-F238E27FC236}">
                <a16:creationId xmlns:a16="http://schemas.microsoft.com/office/drawing/2014/main" id="{DB3E900B-990F-9552-5E52-2C7614B76CEC}"/>
              </a:ext>
            </a:extLst>
          </p:cNvPr>
          <p:cNvSpPr txBox="1">
            <a:spLocks/>
          </p:cNvSpPr>
          <p:nvPr/>
        </p:nvSpPr>
        <p:spPr>
          <a:xfrm>
            <a:off x="317500" y="1524777"/>
            <a:ext cx="2402840" cy="281162"/>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300" b="0" i="0" u="none" strike="noStrike" kern="1200" cap="none" spc="0" normalizeH="0" baseline="0" noProof="0" dirty="0">
                <a:ln>
                  <a:noFill/>
                </a:ln>
                <a:solidFill>
                  <a:prstClr val="white"/>
                </a:solidFill>
                <a:effectLst>
                  <a:outerShdw blurRad="63500" dist="63500" dir="2700000" algn="tl" rotWithShape="0">
                    <a:prstClr val="black">
                      <a:alpha val="40000"/>
                    </a:prstClr>
                  </a:outerShdw>
                </a:effectLst>
                <a:uLnTx/>
                <a:uFillTx/>
                <a:latin typeface="Franklin Gothic Medium" panose="020B0603020102020204" pitchFamily="34" charset="0"/>
                <a:ea typeface="+mn-ea"/>
                <a:cs typeface="+mn-cs"/>
              </a:rPr>
              <a:t>Crossover Kit: CSV-BPK</a:t>
            </a:r>
          </a:p>
        </p:txBody>
      </p:sp>
      <p:sp>
        <p:nvSpPr>
          <p:cNvPr id="86" name="Isosceles Triangle 85">
            <a:extLst>
              <a:ext uri="{FF2B5EF4-FFF2-40B4-BE49-F238E27FC236}">
                <a16:creationId xmlns:a16="http://schemas.microsoft.com/office/drawing/2014/main" id="{98F3D066-BD04-706C-A075-81F2E5C165CD}"/>
              </a:ext>
            </a:extLst>
          </p:cNvPr>
          <p:cNvSpPr/>
          <p:nvPr/>
        </p:nvSpPr>
        <p:spPr>
          <a:xfrm rot="10800000">
            <a:off x="5442125" y="5625846"/>
            <a:ext cx="206200" cy="230257"/>
          </a:xfrm>
          <a:prstGeom prst="triangle">
            <a:avLst/>
          </a:prstGeom>
          <a:solidFill>
            <a:srgbClr val="FF0000"/>
          </a:solidFill>
          <a:ln>
            <a:solidFill>
              <a:srgbClr val="FF0000"/>
            </a:solidFill>
          </a:ln>
          <a:effectLst>
            <a:outerShdw blurRad="63500" dist="635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outerShdw blurRad="63500" dist="63500" dir="2700000" algn="tl" rotWithShape="0">
                  <a:prstClr val="black">
                    <a:alpha val="40000"/>
                  </a:prstClr>
                </a:outerShdw>
              </a:effectLst>
              <a:uLnTx/>
              <a:uFillTx/>
              <a:latin typeface="Calibri" panose="020F0502020204030204"/>
              <a:ea typeface="+mn-ea"/>
              <a:cs typeface="+mn-cs"/>
            </a:endParaRPr>
          </a:p>
        </p:txBody>
      </p:sp>
      <p:sp>
        <p:nvSpPr>
          <p:cNvPr id="4" name="Isosceles Triangle 3">
            <a:extLst>
              <a:ext uri="{FF2B5EF4-FFF2-40B4-BE49-F238E27FC236}">
                <a16:creationId xmlns:a16="http://schemas.microsoft.com/office/drawing/2014/main" id="{CAEF252F-1301-A673-35B8-AA9650F7F908}"/>
              </a:ext>
            </a:extLst>
          </p:cNvPr>
          <p:cNvSpPr/>
          <p:nvPr/>
        </p:nvSpPr>
        <p:spPr>
          <a:xfrm rot="10800000">
            <a:off x="6937934" y="1230839"/>
            <a:ext cx="333679" cy="287654"/>
          </a:xfrm>
          <a:prstGeom prst="triangle">
            <a:avLst/>
          </a:prstGeom>
          <a:solidFill>
            <a:srgbClr val="006EFF"/>
          </a:solidFill>
          <a:ln>
            <a:solidFill>
              <a:srgbClr val="006EFF"/>
            </a:solidFill>
          </a:ln>
          <a:effectLst>
            <a:outerShdw blurRad="63500" dist="635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outerShdw blurRad="63500" dist="63500" dir="2700000" algn="tl" rotWithShape="0">
                  <a:prstClr val="black">
                    <a:alpha val="40000"/>
                  </a:prstClr>
                </a:outerShdw>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0D722DCF-389E-D2CD-CC24-F708B553ABE6}"/>
              </a:ext>
            </a:extLst>
          </p:cNvPr>
          <p:cNvSpPr/>
          <p:nvPr/>
        </p:nvSpPr>
        <p:spPr>
          <a:xfrm>
            <a:off x="9138920" y="992550"/>
            <a:ext cx="2608230" cy="1554480"/>
          </a:xfrm>
          <a:prstGeom prst="rect">
            <a:avLst/>
          </a:prstGeom>
          <a:solidFill>
            <a:schemeClr val="bg1"/>
          </a:solidFill>
          <a:ln>
            <a:solidFill>
              <a:schemeClr val="bg1"/>
            </a:solidFill>
          </a:ln>
          <a:effectLst>
            <a:outerShdw blurRad="63500" dist="63500" dir="2700000" algn="tl" rotWithShape="0">
              <a:prstClr val="black">
                <a:alpha val="40000"/>
              </a:prstClr>
            </a:outerShdw>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outerShdw blurRad="63500" dist="63500" dir="2700000" algn="tl" rotWithShape="0">
                  <a:prstClr val="black">
                    <a:alpha val="40000"/>
                  </a:prstClr>
                </a:outerShdw>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6357A6F2-5AA9-BFCE-E5B6-B2ED85868051}"/>
              </a:ext>
            </a:extLst>
          </p:cNvPr>
          <p:cNvPicPr>
            <a:picLocks noChangeAspect="1"/>
          </p:cNvPicPr>
          <p:nvPr/>
        </p:nvPicPr>
        <p:blipFill>
          <a:blip r:embed="rId3" cstate="print">
            <a:extLst>
              <a:ext uri="{28A0092B-C50C-407E-A947-70E740481C1C}">
                <a14:useLocalDpi xmlns:a14="http://schemas.microsoft.com/office/drawing/2010/main" val="0"/>
              </a:ext>
            </a:extLst>
          </a:blip>
          <a:srcRect l="17166" t="32000" r="16889" b="32446"/>
          <a:stretch>
            <a:fillRect/>
          </a:stretch>
        </p:blipFill>
        <p:spPr>
          <a:xfrm>
            <a:off x="9358046" y="1516116"/>
            <a:ext cx="2072640" cy="838112"/>
          </a:xfrm>
          <a:prstGeom prst="rect">
            <a:avLst/>
          </a:prstGeom>
          <a:effectLst>
            <a:outerShdw blurRad="63500" dist="63500" dir="2700000" algn="tl" rotWithShape="0">
              <a:prstClr val="black">
                <a:alpha val="40000"/>
              </a:prstClr>
            </a:outerShdw>
          </a:effectLst>
        </p:spPr>
      </p:pic>
      <p:sp>
        <p:nvSpPr>
          <p:cNvPr id="14" name="Rectangle 13">
            <a:extLst>
              <a:ext uri="{FF2B5EF4-FFF2-40B4-BE49-F238E27FC236}">
                <a16:creationId xmlns:a16="http://schemas.microsoft.com/office/drawing/2014/main" id="{9409019B-B820-238D-755D-0E3F08104DB8}"/>
              </a:ext>
            </a:extLst>
          </p:cNvPr>
          <p:cNvSpPr/>
          <p:nvPr/>
        </p:nvSpPr>
        <p:spPr>
          <a:xfrm>
            <a:off x="9219850" y="1031257"/>
            <a:ext cx="2456180" cy="304192"/>
          </a:xfrm>
          <a:prstGeom prst="rect">
            <a:avLst/>
          </a:prstGeom>
          <a:solidFill>
            <a:srgbClr val="ED1C24"/>
          </a:solidFill>
          <a:ln>
            <a:noFill/>
          </a:ln>
          <a:effectLst>
            <a:outerShdw blurRad="63500" dist="63500" dir="2700000" algn="tl" rotWithShape="0">
              <a:prstClr val="black">
                <a:alpha val="40000"/>
              </a:prstClr>
            </a:outerShdw>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63500" dist="63500" dir="2700000" algn="tl" rotWithShape="0">
                  <a:prstClr val="black">
                    <a:alpha val="40000"/>
                  </a:prstClr>
                </a:outerShdw>
              </a:effectLst>
              <a:uLnTx/>
              <a:uFillTx/>
              <a:latin typeface="Calibri" panose="020F0502020204030204"/>
              <a:ea typeface="+mn-ea"/>
              <a:cs typeface="+mn-cs"/>
            </a:endParaRPr>
          </a:p>
        </p:txBody>
      </p:sp>
      <p:sp>
        <p:nvSpPr>
          <p:cNvPr id="17" name="Text Placeholder 2">
            <a:extLst>
              <a:ext uri="{FF2B5EF4-FFF2-40B4-BE49-F238E27FC236}">
                <a16:creationId xmlns:a16="http://schemas.microsoft.com/office/drawing/2014/main" id="{0002CADD-5499-5CCD-141C-643E7F650EAE}"/>
              </a:ext>
            </a:extLst>
          </p:cNvPr>
          <p:cNvSpPr txBox="1">
            <a:spLocks/>
          </p:cNvSpPr>
          <p:nvPr/>
        </p:nvSpPr>
        <p:spPr>
          <a:xfrm>
            <a:off x="9231312" y="1049519"/>
            <a:ext cx="2402840" cy="281162"/>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300" b="0" i="0" u="none" strike="noStrike" kern="1200" cap="none" spc="0" normalizeH="0" baseline="0" noProof="0" dirty="0">
                <a:ln>
                  <a:noFill/>
                </a:ln>
                <a:solidFill>
                  <a:prstClr val="white"/>
                </a:solidFill>
                <a:effectLst>
                  <a:outerShdw blurRad="63500" dist="63500" dir="2700000" algn="tl" rotWithShape="0">
                    <a:prstClr val="black">
                      <a:alpha val="40000"/>
                    </a:prstClr>
                  </a:outerShdw>
                </a:effectLst>
                <a:uLnTx/>
                <a:uFillTx/>
                <a:latin typeface="Franklin Gothic Medium" panose="020B0603020102020204" pitchFamily="34" charset="0"/>
                <a:ea typeface="+mn-ea"/>
                <a:cs typeface="+mn-cs"/>
              </a:rPr>
              <a:t>Crossover Valve: </a:t>
            </a:r>
            <a:r>
              <a:rPr kumimoji="0" lang="en-US" sz="1300" b="0" i="0" u="none" strike="noStrike" kern="1200" cap="none" spc="0" normalizeH="0" baseline="0" noProof="0" dirty="0" err="1">
                <a:ln>
                  <a:noFill/>
                </a:ln>
                <a:solidFill>
                  <a:prstClr val="white"/>
                </a:solidFill>
                <a:effectLst>
                  <a:outerShdw blurRad="63500" dist="63500" dir="2700000" algn="tl" rotWithShape="0">
                    <a:prstClr val="black">
                      <a:alpha val="40000"/>
                    </a:prstClr>
                  </a:outerShdw>
                </a:effectLst>
                <a:uLnTx/>
                <a:uFillTx/>
                <a:latin typeface="Franklin Gothic Medium" panose="020B0603020102020204" pitchFamily="34" charset="0"/>
                <a:ea typeface="+mn-ea"/>
                <a:cs typeface="+mn-cs"/>
              </a:rPr>
              <a:t>cCS</a:t>
            </a:r>
            <a:r>
              <a:rPr kumimoji="0" lang="en-US" sz="1300" b="0" i="0" u="none" strike="noStrike" kern="1200" cap="none" spc="0" normalizeH="0" baseline="0" noProof="0" dirty="0">
                <a:ln>
                  <a:noFill/>
                </a:ln>
                <a:solidFill>
                  <a:prstClr val="white"/>
                </a:solidFill>
                <a:effectLst>
                  <a:outerShdw blurRad="63500" dist="63500" dir="2700000" algn="tl" rotWithShape="0">
                    <a:prstClr val="black">
                      <a:alpha val="40000"/>
                    </a:prstClr>
                  </a:outerShdw>
                </a:effectLst>
                <a:uLnTx/>
                <a:uFillTx/>
                <a:latin typeface="Franklin Gothic Medium" panose="020B0603020102020204" pitchFamily="34" charset="0"/>
                <a:ea typeface="+mn-ea"/>
                <a:cs typeface="+mn-cs"/>
              </a:rPr>
              <a:t>-V</a:t>
            </a:r>
          </a:p>
        </p:txBody>
      </p:sp>
      <p:pic>
        <p:nvPicPr>
          <p:cNvPr id="15" name="Picture 14" descr="A black and grey logo&#10;&#10;AI-generated content may be incorrect.">
            <a:extLst>
              <a:ext uri="{FF2B5EF4-FFF2-40B4-BE49-F238E27FC236}">
                <a16:creationId xmlns:a16="http://schemas.microsoft.com/office/drawing/2014/main" id="{F15A1134-432B-3D07-7FB6-0B69CD3EB2D7}"/>
              </a:ext>
            </a:extLst>
          </p:cNvPr>
          <p:cNvPicPr>
            <a:picLocks noChangeAspect="1"/>
          </p:cNvPicPr>
          <p:nvPr/>
        </p:nvPicPr>
        <p:blipFill>
          <a:blip r:embed="rId6" cstate="print">
            <a:extLst>
              <a:ext uri="{28A0092B-C50C-407E-A947-70E740481C1C}">
                <a14:useLocalDpi xmlns:a14="http://schemas.microsoft.com/office/drawing/2010/main" val="0"/>
              </a:ext>
            </a:extLst>
          </a:blip>
          <a:srcRect l="64535" t="11440" r="6206" b="40394"/>
          <a:stretch>
            <a:fillRect/>
          </a:stretch>
        </p:blipFill>
        <p:spPr>
          <a:xfrm>
            <a:off x="3887152" y="24160"/>
            <a:ext cx="1939608" cy="812800"/>
          </a:xfrm>
          <a:prstGeom prst="rect">
            <a:avLst/>
          </a:prstGeom>
          <a:effectLst>
            <a:outerShdw blurRad="63500" dist="63500" dir="2700000" algn="tl" rotWithShape="0">
              <a:prstClr val="black">
                <a:alpha val="40000"/>
              </a:prstClr>
            </a:outerShdw>
          </a:effectLst>
        </p:spPr>
      </p:pic>
      <p:pic>
        <p:nvPicPr>
          <p:cNvPr id="21" name="Picture 20">
            <a:extLst>
              <a:ext uri="{FF2B5EF4-FFF2-40B4-BE49-F238E27FC236}">
                <a16:creationId xmlns:a16="http://schemas.microsoft.com/office/drawing/2014/main" id="{1F5C446B-FECE-63C1-351A-51386B9C25F7}"/>
              </a:ext>
            </a:extLst>
          </p:cNvPr>
          <p:cNvPicPr>
            <a:picLocks noChangeAspect="1"/>
          </p:cNvPicPr>
          <p:nvPr/>
        </p:nvPicPr>
        <p:blipFill>
          <a:blip r:embed="rId7" cstate="print">
            <a:extLst>
              <a:ext uri="{28A0092B-C50C-407E-A947-70E740481C1C}">
                <a14:useLocalDpi xmlns:a14="http://schemas.microsoft.com/office/drawing/2010/main" val="0"/>
              </a:ext>
            </a:extLst>
          </a:blip>
          <a:srcRect l="6285" t="15615" r="35542" b="17396"/>
          <a:stretch>
            <a:fillRect/>
          </a:stretch>
        </p:blipFill>
        <p:spPr>
          <a:xfrm>
            <a:off x="172004" y="108291"/>
            <a:ext cx="3715148" cy="1088978"/>
          </a:xfrm>
          <a:prstGeom prst="rect">
            <a:avLst/>
          </a:prstGeom>
          <a:effectLst>
            <a:outerShdw blurRad="63500" dist="63500" dir="2700000" algn="tl" rotWithShape="0">
              <a:prstClr val="black">
                <a:alpha val="40000"/>
              </a:prstClr>
            </a:outerShdw>
          </a:effectLst>
        </p:spPr>
      </p:pic>
      <p:sp>
        <p:nvSpPr>
          <p:cNvPr id="22" name="Title 1">
            <a:extLst>
              <a:ext uri="{FF2B5EF4-FFF2-40B4-BE49-F238E27FC236}">
                <a16:creationId xmlns:a16="http://schemas.microsoft.com/office/drawing/2014/main" id="{3B95BE54-4F8A-D752-9FA1-DDE94EE9C75E}"/>
              </a:ext>
            </a:extLst>
          </p:cNvPr>
          <p:cNvSpPr>
            <a:spLocks noGrp="1"/>
          </p:cNvSpPr>
          <p:nvPr>
            <p:ph type="title"/>
          </p:nvPr>
        </p:nvSpPr>
        <p:spPr>
          <a:xfrm>
            <a:off x="5826760" y="89420"/>
            <a:ext cx="6365240" cy="747540"/>
          </a:xfrm>
          <a:effectLst>
            <a:outerShdw blurRad="63500" dist="63500" dir="2700000" algn="tl" rotWithShape="0">
              <a:prstClr val="black">
                <a:alpha val="40000"/>
              </a:prstClr>
            </a:outerShdw>
          </a:effectLst>
        </p:spPr>
        <p:txBody>
          <a:bodyPr>
            <a:noAutofit/>
          </a:bodyPr>
          <a:lstStyle/>
          <a:p>
            <a:r>
              <a:rPr lang="en-US" sz="5000" dirty="0">
                <a:solidFill>
                  <a:schemeClr val="bg1"/>
                </a:solidFill>
                <a:effectLst>
                  <a:outerShdw blurRad="63500" dist="63500" dir="2700000" algn="tl" rotWithShape="0">
                    <a:prstClr val="black">
                      <a:alpha val="40000"/>
                    </a:prstClr>
                  </a:outerShdw>
                </a:effectLst>
                <a:latin typeface="Franklin Gothic Demi"/>
                <a:cs typeface="Calibri Light"/>
              </a:rPr>
              <a:t>2 CROSSOVER</a:t>
            </a:r>
            <a:endParaRPr lang="en-US" sz="5000" dirty="0">
              <a:solidFill>
                <a:schemeClr val="bg1"/>
              </a:solidFill>
              <a:effectLst>
                <a:outerShdw blurRad="63500" dist="63500" dir="2700000" algn="tl" rotWithShape="0">
                  <a:prstClr val="black">
                    <a:alpha val="40000"/>
                  </a:prstClr>
                </a:outerShdw>
              </a:effectLst>
              <a:cs typeface="Calibri Light"/>
            </a:endParaRPr>
          </a:p>
        </p:txBody>
      </p:sp>
      <p:cxnSp>
        <p:nvCxnSpPr>
          <p:cNvPr id="23" name="Straight Arrow Connector 22">
            <a:extLst>
              <a:ext uri="{FF2B5EF4-FFF2-40B4-BE49-F238E27FC236}">
                <a16:creationId xmlns:a16="http://schemas.microsoft.com/office/drawing/2014/main" id="{35A4B710-68DA-905F-E314-0E976150B095}"/>
              </a:ext>
            </a:extLst>
          </p:cNvPr>
          <p:cNvCxnSpPr>
            <a:cxnSpLocks/>
          </p:cNvCxnSpPr>
          <p:nvPr/>
        </p:nvCxnSpPr>
        <p:spPr>
          <a:xfrm>
            <a:off x="3994000" y="810630"/>
            <a:ext cx="6039000"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1282DE8-5B58-BDBE-9830-C08185F65997}"/>
              </a:ext>
            </a:extLst>
          </p:cNvPr>
          <p:cNvPicPr>
            <a:picLocks noChangeAspect="1"/>
          </p:cNvPicPr>
          <p:nvPr/>
        </p:nvPicPr>
        <p:blipFill>
          <a:blip r:embed="rId8">
            <a:extLst>
              <a:ext uri="{28A0092B-C50C-407E-A947-70E740481C1C}">
                <a14:useLocalDpi xmlns:a14="http://schemas.microsoft.com/office/drawing/2010/main" val="0"/>
              </a:ext>
            </a:extLst>
          </a:blip>
          <a:srcRect b="-5176"/>
          <a:stretch>
            <a:fillRect/>
          </a:stretch>
        </p:blipFill>
        <p:spPr>
          <a:xfrm>
            <a:off x="-3"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29429716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F8454-6F12-4D7F-B8CF-3321A339A3A1}"/>
              </a:ext>
            </a:extLst>
          </p:cNvPr>
          <p:cNvSpPr>
            <a:spLocks noGrp="1"/>
          </p:cNvSpPr>
          <p:nvPr>
            <p:ph type="title"/>
          </p:nvPr>
        </p:nvSpPr>
        <p:spPr>
          <a:xfrm>
            <a:off x="5826760" y="89420"/>
            <a:ext cx="6365240" cy="747540"/>
          </a:xfrm>
          <a:effectLst>
            <a:outerShdw blurRad="63500" dist="63500" dir="2700000" algn="tl" rotWithShape="0">
              <a:prstClr val="black">
                <a:alpha val="40000"/>
              </a:prstClr>
            </a:outerShdw>
          </a:effectLst>
        </p:spPr>
        <p:txBody>
          <a:bodyPr>
            <a:noAutofit/>
          </a:bodyPr>
          <a:lstStyle/>
          <a:p>
            <a:r>
              <a:rPr lang="en-US" sz="5000" dirty="0">
                <a:solidFill>
                  <a:schemeClr val="bg1"/>
                </a:solidFill>
                <a:effectLst>
                  <a:outerShdw blurRad="63500" dist="63500" dir="2700000" algn="tl" rotWithShape="0">
                    <a:prstClr val="black">
                      <a:alpha val="40000"/>
                    </a:prstClr>
                  </a:outerShdw>
                </a:effectLst>
                <a:latin typeface="Franklin Gothic Demi"/>
                <a:cs typeface="Calibri Light"/>
              </a:rPr>
              <a:t>AUTO LEARNING</a:t>
            </a:r>
            <a:endParaRPr lang="en-US" sz="5000" dirty="0">
              <a:solidFill>
                <a:schemeClr val="bg1"/>
              </a:solidFill>
              <a:effectLst>
                <a:outerShdw blurRad="63500" dist="63500" dir="2700000" algn="tl" rotWithShape="0">
                  <a:prstClr val="black">
                    <a:alpha val="40000"/>
                  </a:prstClr>
                </a:outerShdw>
              </a:effectLst>
              <a:cs typeface="Calibri Light"/>
            </a:endParaRPr>
          </a:p>
        </p:txBody>
      </p:sp>
      <p:cxnSp>
        <p:nvCxnSpPr>
          <p:cNvPr id="8" name="Straight Arrow Connector 7">
            <a:extLst>
              <a:ext uri="{FF2B5EF4-FFF2-40B4-BE49-F238E27FC236}">
                <a16:creationId xmlns:a16="http://schemas.microsoft.com/office/drawing/2014/main" id="{604630D3-CB7C-4015-B1CA-549395D885C6}"/>
              </a:ext>
            </a:extLst>
          </p:cNvPr>
          <p:cNvCxnSpPr>
            <a:cxnSpLocks/>
          </p:cNvCxnSpPr>
          <p:nvPr/>
        </p:nvCxnSpPr>
        <p:spPr>
          <a:xfrm>
            <a:off x="3994000" y="810630"/>
            <a:ext cx="6674000"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Content Placeholder 3">
            <a:extLst>
              <a:ext uri="{FF2B5EF4-FFF2-40B4-BE49-F238E27FC236}">
                <a16:creationId xmlns:a16="http://schemas.microsoft.com/office/drawing/2014/main" id="{9DD789EE-A068-6392-E357-55476F5B7216}"/>
              </a:ext>
            </a:extLst>
          </p:cNvPr>
          <p:cNvSpPr>
            <a:spLocks noGrp="1"/>
          </p:cNvSpPr>
          <p:nvPr>
            <p:ph type="body" sz="half" idx="2"/>
          </p:nvPr>
        </p:nvSpPr>
        <p:spPr>
          <a:xfrm>
            <a:off x="4187193" y="1849608"/>
            <a:ext cx="7644623" cy="3930015"/>
          </a:xfrm>
          <a:effectLst>
            <a:outerShdw blurRad="63500" dist="63500" dir="2700000" algn="tl" rotWithShape="0">
              <a:prstClr val="black">
                <a:alpha val="40000"/>
              </a:prstClr>
            </a:outerShdw>
          </a:effectLst>
        </p:spPr>
        <p:txBody>
          <a:bodyPr vert="horz" lIns="91440" tIns="45720" rIns="91440" bIns="45720" rtlCol="0" anchor="t">
            <a:normAutofit/>
          </a:bodyPr>
          <a:lstStyle/>
          <a:p>
            <a:pPr marL="0" marR="0" algn="ctr">
              <a:lnSpc>
                <a:spcPct val="107000"/>
              </a:lnSpc>
              <a:spcBef>
                <a:spcPts val="0"/>
              </a:spcBef>
              <a:spcAft>
                <a:spcPts val="800"/>
              </a:spcAft>
            </a:pPr>
            <a:r>
              <a:rPr lang="en-US" sz="32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Auto Learning mode memorizes the customers usage patterns and automatically runs the pump during the hours hot water is needed. If the customers patterns change, the unit will adapt and remove times when it appears the customer no longer uses hot water.</a:t>
            </a:r>
          </a:p>
        </p:txBody>
      </p:sp>
      <p:pic>
        <p:nvPicPr>
          <p:cNvPr id="5" name="Picture 4" descr="A black and grey logo&#10;&#10;AI-generated content may be incorrect.">
            <a:extLst>
              <a:ext uri="{FF2B5EF4-FFF2-40B4-BE49-F238E27FC236}">
                <a16:creationId xmlns:a16="http://schemas.microsoft.com/office/drawing/2014/main" id="{9C706896-38B7-867C-52A2-B1E87D650ABD}"/>
              </a:ext>
            </a:extLst>
          </p:cNvPr>
          <p:cNvPicPr>
            <a:picLocks noChangeAspect="1"/>
          </p:cNvPicPr>
          <p:nvPr/>
        </p:nvPicPr>
        <p:blipFill>
          <a:blip r:embed="rId2" cstate="print">
            <a:extLst>
              <a:ext uri="{28A0092B-C50C-407E-A947-70E740481C1C}">
                <a14:useLocalDpi xmlns:a14="http://schemas.microsoft.com/office/drawing/2010/main" val="0"/>
              </a:ext>
            </a:extLst>
          </a:blip>
          <a:srcRect l="64535" t="11440" r="6206" b="40394"/>
          <a:stretch>
            <a:fillRect/>
          </a:stretch>
        </p:blipFill>
        <p:spPr>
          <a:xfrm>
            <a:off x="3887152" y="24160"/>
            <a:ext cx="1939608" cy="812800"/>
          </a:xfrm>
          <a:prstGeom prst="rect">
            <a:avLst/>
          </a:prstGeom>
          <a:effectLst>
            <a:outerShdw blurRad="63500" dist="63500" dir="2700000" algn="tl" rotWithShape="0">
              <a:prstClr val="black">
                <a:alpha val="40000"/>
              </a:prstClr>
            </a:outerShdw>
          </a:effectLst>
        </p:spPr>
      </p:pic>
      <p:pic>
        <p:nvPicPr>
          <p:cNvPr id="7" name="Picture 6">
            <a:extLst>
              <a:ext uri="{FF2B5EF4-FFF2-40B4-BE49-F238E27FC236}">
                <a16:creationId xmlns:a16="http://schemas.microsoft.com/office/drawing/2014/main" id="{4E896CDC-BFCE-1C75-C8DD-4AE5717D2B3C}"/>
              </a:ext>
            </a:extLst>
          </p:cNvPr>
          <p:cNvPicPr>
            <a:picLocks noChangeAspect="1"/>
          </p:cNvPicPr>
          <p:nvPr/>
        </p:nvPicPr>
        <p:blipFill>
          <a:blip r:embed="rId3" cstate="print">
            <a:extLst>
              <a:ext uri="{28A0092B-C50C-407E-A947-70E740481C1C}">
                <a14:useLocalDpi xmlns:a14="http://schemas.microsoft.com/office/drawing/2010/main" val="0"/>
              </a:ext>
            </a:extLst>
          </a:blip>
          <a:srcRect l="6285" t="15615" r="35542" b="17396"/>
          <a:stretch>
            <a:fillRect/>
          </a:stretch>
        </p:blipFill>
        <p:spPr>
          <a:xfrm>
            <a:off x="172004" y="108291"/>
            <a:ext cx="3715148" cy="1088978"/>
          </a:xfrm>
          <a:prstGeom prst="rect">
            <a:avLst/>
          </a:prstGeom>
          <a:effectLst>
            <a:outerShdw blurRad="63500" dist="63500" dir="2700000" algn="tl" rotWithShape="0">
              <a:prstClr val="black">
                <a:alpha val="40000"/>
              </a:prstClr>
            </a:outerShdw>
          </a:effectLst>
        </p:spPr>
      </p:pic>
      <p:pic>
        <p:nvPicPr>
          <p:cNvPr id="9" name="Picture 8">
            <a:extLst>
              <a:ext uri="{FF2B5EF4-FFF2-40B4-BE49-F238E27FC236}">
                <a16:creationId xmlns:a16="http://schemas.microsoft.com/office/drawing/2014/main" id="{7D7EC917-8850-0FEA-1C35-100B058F3C96}"/>
              </a:ext>
            </a:extLst>
          </p:cNvPr>
          <p:cNvPicPr>
            <a:picLocks noChangeAspect="1"/>
          </p:cNvPicPr>
          <p:nvPr/>
        </p:nvPicPr>
        <p:blipFill>
          <a:blip r:embed="rId4" cstate="print">
            <a:extLst>
              <a:ext uri="{28A0092B-C50C-407E-A947-70E740481C1C}">
                <a14:useLocalDpi xmlns:a14="http://schemas.microsoft.com/office/drawing/2010/main" val="0"/>
              </a:ext>
            </a:extLst>
          </a:blip>
          <a:srcRect l="35648" t="2667" r="22917" b="4310"/>
          <a:stretch>
            <a:fillRect/>
          </a:stretch>
        </p:blipFill>
        <p:spPr>
          <a:xfrm>
            <a:off x="319454" y="1281400"/>
            <a:ext cx="3821242" cy="5361766"/>
          </a:xfrm>
          <a:prstGeom prst="rect">
            <a:avLst/>
          </a:prstGeom>
          <a:effectLst>
            <a:outerShdw blurRad="63500" dist="63500" dir="2700000" algn="tl" rotWithShape="0">
              <a:prstClr val="black">
                <a:alpha val="40000"/>
              </a:prstClr>
            </a:outerShdw>
          </a:effectLst>
        </p:spPr>
      </p:pic>
      <p:pic>
        <p:nvPicPr>
          <p:cNvPr id="3" name="Picture 2">
            <a:extLst>
              <a:ext uri="{FF2B5EF4-FFF2-40B4-BE49-F238E27FC236}">
                <a16:creationId xmlns:a16="http://schemas.microsoft.com/office/drawing/2014/main" id="{1AD04145-5A6D-8AE5-D159-0FC077285C28}"/>
              </a:ext>
            </a:extLst>
          </p:cNvPr>
          <p:cNvPicPr>
            <a:picLocks noChangeAspect="1"/>
          </p:cNvPicPr>
          <p:nvPr/>
        </p:nvPicPr>
        <p:blipFill>
          <a:blip r:embed="rId5">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1843063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3">
            <a:extLst>
              <a:ext uri="{FF2B5EF4-FFF2-40B4-BE49-F238E27FC236}">
                <a16:creationId xmlns:a16="http://schemas.microsoft.com/office/drawing/2014/main" id="{9DD789EE-A068-6392-E357-55476F5B7216}"/>
              </a:ext>
            </a:extLst>
          </p:cNvPr>
          <p:cNvSpPr>
            <a:spLocks noGrp="1"/>
          </p:cNvSpPr>
          <p:nvPr>
            <p:ph type="body" sz="half" idx="2"/>
          </p:nvPr>
        </p:nvSpPr>
        <p:spPr>
          <a:xfrm>
            <a:off x="3884220" y="1849362"/>
            <a:ext cx="7960360" cy="4741295"/>
          </a:xfrm>
          <a:effectLst>
            <a:outerShdw blurRad="63500" dist="63500" dir="2700000" algn="tl" rotWithShape="0">
              <a:prstClr val="black">
                <a:alpha val="40000"/>
              </a:prstClr>
            </a:outerShdw>
          </a:effectLst>
        </p:spPr>
        <p:txBody>
          <a:bodyPr vert="horz" lIns="91440" tIns="45720" rIns="91440" bIns="45720" rtlCol="0" anchor="t">
            <a:normAutofit/>
          </a:bodyPr>
          <a:lstStyle/>
          <a:p>
            <a:pPr marL="0" marR="0" algn="ctr">
              <a:lnSpc>
                <a:spcPct val="107000"/>
              </a:lnSpc>
              <a:spcBef>
                <a:spcPts val="0"/>
              </a:spcBef>
              <a:spcAft>
                <a:spcPts val="800"/>
              </a:spcAft>
            </a:pPr>
            <a:r>
              <a:rPr lang="en-US" sz="32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Schedule the NRCR PRO recirc times manually with the EZ Start Plus App. Simply tap the hours you want the pump to run.</a:t>
            </a:r>
          </a:p>
          <a:p>
            <a:pPr marL="0" marR="0" algn="ctr">
              <a:lnSpc>
                <a:spcPct val="107000"/>
              </a:lnSpc>
              <a:spcBef>
                <a:spcPts val="0"/>
              </a:spcBef>
              <a:spcAft>
                <a:spcPts val="800"/>
              </a:spcAft>
            </a:pPr>
            <a:r>
              <a:rPr lang="en-US" sz="32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 Want the same schedule every weekday? Adjust the schedule for one day then copy to all weekdays. </a:t>
            </a:r>
          </a:p>
          <a:p>
            <a:pPr marL="0" marR="0" algn="ctr">
              <a:lnSpc>
                <a:spcPct val="107000"/>
              </a:lnSpc>
              <a:spcBef>
                <a:spcPts val="0"/>
              </a:spcBef>
              <a:spcAft>
                <a:spcPts val="800"/>
              </a:spcAft>
            </a:pPr>
            <a:r>
              <a:rPr lang="en-US" sz="32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No longer requires extra purchase!</a:t>
            </a:r>
          </a:p>
        </p:txBody>
      </p:sp>
      <p:sp>
        <p:nvSpPr>
          <p:cNvPr id="5" name="Title 1">
            <a:extLst>
              <a:ext uri="{FF2B5EF4-FFF2-40B4-BE49-F238E27FC236}">
                <a16:creationId xmlns:a16="http://schemas.microsoft.com/office/drawing/2014/main" id="{488933A9-08C6-4979-18D8-B6B548528F5C}"/>
              </a:ext>
            </a:extLst>
          </p:cNvPr>
          <p:cNvSpPr txBox="1">
            <a:spLocks/>
          </p:cNvSpPr>
          <p:nvPr/>
        </p:nvSpPr>
        <p:spPr>
          <a:xfrm>
            <a:off x="5826760" y="89420"/>
            <a:ext cx="6365240" cy="747540"/>
          </a:xfrm>
          <a:prstGeom prst="rect">
            <a:avLst/>
          </a:prstGeom>
          <a:effectLst>
            <a:outerShdw blurRad="63500" dist="63500" dir="2700000" algn="tl" rotWithShape="0">
              <a:prstClr val="black">
                <a:alpha val="40000"/>
              </a:prstClr>
            </a:outerShdw>
          </a:effectLst>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effectLst>
                  <a:outerShdw blurRad="63500" dist="63500" dir="2700000" algn="tl" rotWithShape="0">
                    <a:prstClr val="black">
                      <a:alpha val="40000"/>
                    </a:prstClr>
                  </a:outerShdw>
                </a:effectLst>
                <a:latin typeface="Franklin Gothic Demi"/>
                <a:cs typeface="Calibri Light"/>
              </a:rPr>
              <a:t>MANUAL SCHEDULE</a:t>
            </a:r>
            <a:endParaRPr lang="en-US" sz="5000" dirty="0">
              <a:solidFill>
                <a:schemeClr val="bg1"/>
              </a:solidFill>
              <a:effectLst>
                <a:outerShdw blurRad="63500" dist="63500" dir="2700000" algn="tl" rotWithShape="0">
                  <a:prstClr val="black">
                    <a:alpha val="40000"/>
                  </a:prstClr>
                </a:outerShdw>
              </a:effectLst>
              <a:cs typeface="Calibri Light"/>
            </a:endParaRPr>
          </a:p>
        </p:txBody>
      </p:sp>
      <p:pic>
        <p:nvPicPr>
          <p:cNvPr id="11" name="Picture 10" descr="A black and grey logo&#10;&#10;AI-generated content may be incorrect.">
            <a:extLst>
              <a:ext uri="{FF2B5EF4-FFF2-40B4-BE49-F238E27FC236}">
                <a16:creationId xmlns:a16="http://schemas.microsoft.com/office/drawing/2014/main" id="{FC94F776-F118-0427-6C2A-6E42832D03C3}"/>
              </a:ext>
            </a:extLst>
          </p:cNvPr>
          <p:cNvPicPr>
            <a:picLocks noChangeAspect="1"/>
          </p:cNvPicPr>
          <p:nvPr/>
        </p:nvPicPr>
        <p:blipFill>
          <a:blip r:embed="rId2" cstate="print">
            <a:extLst>
              <a:ext uri="{28A0092B-C50C-407E-A947-70E740481C1C}">
                <a14:useLocalDpi xmlns:a14="http://schemas.microsoft.com/office/drawing/2010/main" val="0"/>
              </a:ext>
            </a:extLst>
          </a:blip>
          <a:srcRect l="64535" t="11440" r="6206" b="40394"/>
          <a:stretch>
            <a:fillRect/>
          </a:stretch>
        </p:blipFill>
        <p:spPr>
          <a:xfrm>
            <a:off x="3887152" y="24160"/>
            <a:ext cx="1939608" cy="812800"/>
          </a:xfrm>
          <a:prstGeom prst="rect">
            <a:avLst/>
          </a:prstGeom>
          <a:effectLst>
            <a:outerShdw blurRad="63500" dist="63500" dir="2700000" algn="tl" rotWithShape="0">
              <a:prstClr val="black">
                <a:alpha val="40000"/>
              </a:prstClr>
            </a:outerShdw>
          </a:effectLst>
        </p:spPr>
      </p:pic>
      <p:pic>
        <p:nvPicPr>
          <p:cNvPr id="13" name="Picture 12">
            <a:extLst>
              <a:ext uri="{FF2B5EF4-FFF2-40B4-BE49-F238E27FC236}">
                <a16:creationId xmlns:a16="http://schemas.microsoft.com/office/drawing/2014/main" id="{E9241CFB-D972-03A3-FB63-DB464C4C3D2B}"/>
              </a:ext>
            </a:extLst>
          </p:cNvPr>
          <p:cNvPicPr>
            <a:picLocks noChangeAspect="1"/>
          </p:cNvPicPr>
          <p:nvPr/>
        </p:nvPicPr>
        <p:blipFill>
          <a:blip r:embed="rId3" cstate="print">
            <a:extLst>
              <a:ext uri="{28A0092B-C50C-407E-A947-70E740481C1C}">
                <a14:useLocalDpi xmlns:a14="http://schemas.microsoft.com/office/drawing/2010/main" val="0"/>
              </a:ext>
            </a:extLst>
          </a:blip>
          <a:srcRect l="6285" t="15615" r="35542" b="17396"/>
          <a:stretch>
            <a:fillRect/>
          </a:stretch>
        </p:blipFill>
        <p:spPr>
          <a:xfrm>
            <a:off x="172004" y="108291"/>
            <a:ext cx="3715148" cy="1088978"/>
          </a:xfrm>
          <a:prstGeom prst="rect">
            <a:avLst/>
          </a:prstGeom>
          <a:effectLst>
            <a:outerShdw blurRad="63500" dist="63500" dir="2700000" algn="tl" rotWithShape="0">
              <a:prstClr val="black">
                <a:alpha val="40000"/>
              </a:prstClr>
            </a:outerShdw>
          </a:effectLst>
        </p:spPr>
      </p:pic>
      <p:pic>
        <p:nvPicPr>
          <p:cNvPr id="3" name="Picture 2">
            <a:extLst>
              <a:ext uri="{FF2B5EF4-FFF2-40B4-BE49-F238E27FC236}">
                <a16:creationId xmlns:a16="http://schemas.microsoft.com/office/drawing/2014/main" id="{502CE920-E270-0E37-09B5-9EFEC4B79E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912" y="1007365"/>
            <a:ext cx="3656648" cy="5850635"/>
          </a:xfrm>
          <a:prstGeom prst="rect">
            <a:avLst/>
          </a:prstGeom>
          <a:effectLst>
            <a:outerShdw blurRad="63500" dist="63500" dir="2700000" algn="tl" rotWithShape="0">
              <a:prstClr val="black">
                <a:alpha val="40000"/>
              </a:prstClr>
            </a:outerShdw>
          </a:effectLst>
        </p:spPr>
      </p:pic>
      <p:cxnSp>
        <p:nvCxnSpPr>
          <p:cNvPr id="2" name="Straight Arrow Connector 1">
            <a:extLst>
              <a:ext uri="{FF2B5EF4-FFF2-40B4-BE49-F238E27FC236}">
                <a16:creationId xmlns:a16="http://schemas.microsoft.com/office/drawing/2014/main" id="{30144708-8428-BFAC-2E34-D41CE30E6B50}"/>
              </a:ext>
            </a:extLst>
          </p:cNvPr>
          <p:cNvCxnSpPr>
            <a:cxnSpLocks/>
          </p:cNvCxnSpPr>
          <p:nvPr/>
        </p:nvCxnSpPr>
        <p:spPr>
          <a:xfrm>
            <a:off x="3994000" y="810630"/>
            <a:ext cx="7776360"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253CB190-F018-7CED-1617-7A4ECF54F9AF}"/>
              </a:ext>
            </a:extLst>
          </p:cNvPr>
          <p:cNvPicPr>
            <a:picLocks noChangeAspect="1"/>
          </p:cNvPicPr>
          <p:nvPr/>
        </p:nvPicPr>
        <p:blipFill>
          <a:blip r:embed="rId5">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1586324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3">
            <a:extLst>
              <a:ext uri="{FF2B5EF4-FFF2-40B4-BE49-F238E27FC236}">
                <a16:creationId xmlns:a16="http://schemas.microsoft.com/office/drawing/2014/main" id="{9DD789EE-A068-6392-E357-55476F5B7216}"/>
              </a:ext>
            </a:extLst>
          </p:cNvPr>
          <p:cNvSpPr>
            <a:spLocks noGrp="1"/>
          </p:cNvSpPr>
          <p:nvPr>
            <p:ph type="body" sz="half" idx="2"/>
          </p:nvPr>
        </p:nvSpPr>
        <p:spPr>
          <a:xfrm>
            <a:off x="4187193" y="1516120"/>
            <a:ext cx="7644623" cy="1663891"/>
          </a:xfrm>
          <a:effectLst>
            <a:outerShdw blurRad="63500" dist="63500" dir="2700000" algn="tl" rotWithShape="0">
              <a:prstClr val="black">
                <a:alpha val="40000"/>
              </a:prstClr>
            </a:outerShdw>
          </a:effectLst>
        </p:spPr>
        <p:txBody>
          <a:bodyPr vert="horz" lIns="91440" tIns="45720" rIns="91440" bIns="45720" rtlCol="0" anchor="t">
            <a:normAutofit/>
          </a:bodyPr>
          <a:lstStyle/>
          <a:p>
            <a:pPr marL="0" marR="0" algn="ctr">
              <a:lnSpc>
                <a:spcPct val="107000"/>
              </a:lnSpc>
              <a:spcBef>
                <a:spcPts val="0"/>
              </a:spcBef>
              <a:spcAft>
                <a:spcPts val="800"/>
              </a:spcAft>
            </a:pPr>
            <a:r>
              <a:rPr lang="en-US" sz="32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On Demand mode only runs the pump when the customer presses a button or activates a motion sensor.</a:t>
            </a:r>
          </a:p>
        </p:txBody>
      </p:sp>
      <p:sp>
        <p:nvSpPr>
          <p:cNvPr id="5" name="Title 1">
            <a:extLst>
              <a:ext uri="{FF2B5EF4-FFF2-40B4-BE49-F238E27FC236}">
                <a16:creationId xmlns:a16="http://schemas.microsoft.com/office/drawing/2014/main" id="{2868A55E-192F-6323-FBD6-92354DC5790D}"/>
              </a:ext>
            </a:extLst>
          </p:cNvPr>
          <p:cNvSpPr txBox="1">
            <a:spLocks/>
          </p:cNvSpPr>
          <p:nvPr/>
        </p:nvSpPr>
        <p:spPr>
          <a:xfrm>
            <a:off x="5826760" y="89420"/>
            <a:ext cx="6365240" cy="747540"/>
          </a:xfrm>
          <a:prstGeom prst="rect">
            <a:avLst/>
          </a:prstGeom>
          <a:effectLst>
            <a:outerShdw blurRad="63500" dist="63500" dir="2700000" algn="tl" rotWithShape="0">
              <a:prstClr val="black">
                <a:alpha val="40000"/>
              </a:prstClr>
            </a:outerShdw>
          </a:effectLst>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effectLst>
                  <a:outerShdw blurRad="63500" dist="63500" dir="2700000" algn="tl" rotWithShape="0">
                    <a:prstClr val="black">
                      <a:alpha val="40000"/>
                    </a:prstClr>
                  </a:outerShdw>
                </a:effectLst>
                <a:latin typeface="Franklin Gothic Demi"/>
                <a:cs typeface="Calibri Light"/>
              </a:rPr>
              <a:t>TITLE 24 ON DEMAND</a:t>
            </a:r>
            <a:endParaRPr lang="en-US" sz="5000" dirty="0">
              <a:solidFill>
                <a:schemeClr val="bg1"/>
              </a:solidFill>
              <a:effectLst>
                <a:outerShdw blurRad="63500" dist="63500" dir="2700000" algn="tl" rotWithShape="0">
                  <a:prstClr val="black">
                    <a:alpha val="40000"/>
                  </a:prstClr>
                </a:outerShdw>
              </a:effectLst>
              <a:cs typeface="Calibri Light"/>
            </a:endParaRPr>
          </a:p>
        </p:txBody>
      </p:sp>
      <p:pic>
        <p:nvPicPr>
          <p:cNvPr id="10" name="Picture 9" descr="A black and grey logo&#10;&#10;AI-generated content may be incorrect.">
            <a:extLst>
              <a:ext uri="{FF2B5EF4-FFF2-40B4-BE49-F238E27FC236}">
                <a16:creationId xmlns:a16="http://schemas.microsoft.com/office/drawing/2014/main" id="{6F12B478-E0DB-86D4-A120-90BDD7024C30}"/>
              </a:ext>
            </a:extLst>
          </p:cNvPr>
          <p:cNvPicPr>
            <a:picLocks noChangeAspect="1"/>
          </p:cNvPicPr>
          <p:nvPr/>
        </p:nvPicPr>
        <p:blipFill>
          <a:blip r:embed="rId2" cstate="print">
            <a:extLst>
              <a:ext uri="{28A0092B-C50C-407E-A947-70E740481C1C}">
                <a14:useLocalDpi xmlns:a14="http://schemas.microsoft.com/office/drawing/2010/main" val="0"/>
              </a:ext>
            </a:extLst>
          </a:blip>
          <a:srcRect l="64535" t="11440" r="6206" b="40394"/>
          <a:stretch>
            <a:fillRect/>
          </a:stretch>
        </p:blipFill>
        <p:spPr>
          <a:xfrm>
            <a:off x="3887152" y="24160"/>
            <a:ext cx="1939608" cy="812800"/>
          </a:xfrm>
          <a:prstGeom prst="rect">
            <a:avLst/>
          </a:prstGeom>
          <a:effectLst>
            <a:outerShdw blurRad="63500" dist="63500" dir="2700000" algn="tl" rotWithShape="0">
              <a:prstClr val="black">
                <a:alpha val="40000"/>
              </a:prstClr>
            </a:outerShdw>
          </a:effectLst>
        </p:spPr>
      </p:pic>
      <p:pic>
        <p:nvPicPr>
          <p:cNvPr id="11" name="Picture 10">
            <a:extLst>
              <a:ext uri="{FF2B5EF4-FFF2-40B4-BE49-F238E27FC236}">
                <a16:creationId xmlns:a16="http://schemas.microsoft.com/office/drawing/2014/main" id="{9B7CD396-B68C-47F7-102D-76A184AAC738}"/>
              </a:ext>
            </a:extLst>
          </p:cNvPr>
          <p:cNvPicPr>
            <a:picLocks noChangeAspect="1"/>
          </p:cNvPicPr>
          <p:nvPr/>
        </p:nvPicPr>
        <p:blipFill>
          <a:blip r:embed="rId3" cstate="print">
            <a:extLst>
              <a:ext uri="{28A0092B-C50C-407E-A947-70E740481C1C}">
                <a14:useLocalDpi xmlns:a14="http://schemas.microsoft.com/office/drawing/2010/main" val="0"/>
              </a:ext>
            </a:extLst>
          </a:blip>
          <a:srcRect l="6285" t="15615" r="35542" b="17396"/>
          <a:stretch>
            <a:fillRect/>
          </a:stretch>
        </p:blipFill>
        <p:spPr>
          <a:xfrm>
            <a:off x="172004" y="108291"/>
            <a:ext cx="3715148" cy="1088978"/>
          </a:xfrm>
          <a:prstGeom prst="rect">
            <a:avLst/>
          </a:prstGeom>
          <a:effectLst>
            <a:outerShdw blurRad="63500" dist="63500" dir="2700000" algn="tl" rotWithShape="0">
              <a:prstClr val="black">
                <a:alpha val="40000"/>
              </a:prstClr>
            </a:outerShdw>
          </a:effectLst>
        </p:spPr>
      </p:pic>
      <p:pic>
        <p:nvPicPr>
          <p:cNvPr id="2" name="Picture 1">
            <a:extLst>
              <a:ext uri="{FF2B5EF4-FFF2-40B4-BE49-F238E27FC236}">
                <a16:creationId xmlns:a16="http://schemas.microsoft.com/office/drawing/2014/main" id="{5DEAA2D1-2E72-A06A-B712-828984B1AA8D}"/>
              </a:ext>
            </a:extLst>
          </p:cNvPr>
          <p:cNvPicPr>
            <a:picLocks noChangeAspect="1"/>
          </p:cNvPicPr>
          <p:nvPr/>
        </p:nvPicPr>
        <p:blipFill>
          <a:blip r:embed="rId4" cstate="print">
            <a:extLst>
              <a:ext uri="{28A0092B-C50C-407E-A947-70E740481C1C}">
                <a14:useLocalDpi xmlns:a14="http://schemas.microsoft.com/office/drawing/2010/main" val="0"/>
              </a:ext>
            </a:extLst>
          </a:blip>
          <a:srcRect l="35648" t="2667" r="22917" b="4310"/>
          <a:stretch>
            <a:fillRect/>
          </a:stretch>
        </p:blipFill>
        <p:spPr>
          <a:xfrm>
            <a:off x="319454" y="1281400"/>
            <a:ext cx="3821242" cy="5361766"/>
          </a:xfrm>
          <a:prstGeom prst="rect">
            <a:avLst/>
          </a:prstGeom>
          <a:effectLst>
            <a:outerShdw blurRad="63500" dist="63500" dir="2700000" algn="tl" rotWithShape="0">
              <a:prstClr val="black">
                <a:alpha val="40000"/>
              </a:prstClr>
            </a:outerShdw>
          </a:effectLst>
        </p:spPr>
      </p:pic>
      <p:cxnSp>
        <p:nvCxnSpPr>
          <p:cNvPr id="3" name="Straight Arrow Connector 2">
            <a:extLst>
              <a:ext uri="{FF2B5EF4-FFF2-40B4-BE49-F238E27FC236}">
                <a16:creationId xmlns:a16="http://schemas.microsoft.com/office/drawing/2014/main" id="{41663520-B601-90F3-C2FD-3E4CF2AD4FBA}"/>
              </a:ext>
            </a:extLst>
          </p:cNvPr>
          <p:cNvCxnSpPr>
            <a:cxnSpLocks/>
          </p:cNvCxnSpPr>
          <p:nvPr/>
        </p:nvCxnSpPr>
        <p:spPr>
          <a:xfrm>
            <a:off x="3994000" y="810630"/>
            <a:ext cx="8081160"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6" name="Picture 5" descr="A picture containing text, jack, electronics&#10;&#10;Description automatically generated">
            <a:extLst>
              <a:ext uri="{FF2B5EF4-FFF2-40B4-BE49-F238E27FC236}">
                <a16:creationId xmlns:a16="http://schemas.microsoft.com/office/drawing/2014/main" id="{BDB07A95-145F-56C0-DFB4-F5D9ECCEE853}"/>
              </a:ext>
            </a:extLst>
          </p:cNvPr>
          <p:cNvPicPr>
            <a:picLocks noChangeAspect="1"/>
          </p:cNvPicPr>
          <p:nvPr/>
        </p:nvPicPr>
        <p:blipFill rotWithShape="1">
          <a:blip r:embed="rId5">
            <a:extLst>
              <a:ext uri="{28A0092B-C50C-407E-A947-70E740481C1C}">
                <a14:useLocalDpi xmlns:a14="http://schemas.microsoft.com/office/drawing/2010/main" val="0"/>
              </a:ext>
            </a:extLst>
          </a:blip>
          <a:srcRect l="28015" t="2821" r="28014" b="2830"/>
          <a:stretch/>
        </p:blipFill>
        <p:spPr>
          <a:xfrm>
            <a:off x="10610289" y="3299113"/>
            <a:ext cx="1379390" cy="2219863"/>
          </a:xfrm>
          <a:prstGeom prst="rect">
            <a:avLst/>
          </a:prstGeom>
          <a:effectLst>
            <a:outerShdw blurRad="63500" dist="63500" dir="2700000" algn="tl" rotWithShape="0">
              <a:prstClr val="black">
                <a:alpha val="40000"/>
              </a:prstClr>
            </a:outerShdw>
          </a:effectLst>
        </p:spPr>
      </p:pic>
      <p:pic>
        <p:nvPicPr>
          <p:cNvPr id="7" name="Picture 6">
            <a:extLst>
              <a:ext uri="{FF2B5EF4-FFF2-40B4-BE49-F238E27FC236}">
                <a16:creationId xmlns:a16="http://schemas.microsoft.com/office/drawing/2014/main" id="{AEC6554E-4BC3-F477-78FF-38532715B7A9}"/>
              </a:ext>
            </a:extLst>
          </p:cNvPr>
          <p:cNvPicPr>
            <a:picLocks noChangeAspect="1"/>
          </p:cNvPicPr>
          <p:nvPr/>
        </p:nvPicPr>
        <p:blipFill>
          <a:blip r:embed="rId6"/>
          <a:stretch>
            <a:fillRect/>
          </a:stretch>
        </p:blipFill>
        <p:spPr>
          <a:xfrm>
            <a:off x="4327576" y="3339705"/>
            <a:ext cx="3808267" cy="2138680"/>
          </a:xfrm>
          <a:prstGeom prst="rect">
            <a:avLst/>
          </a:prstGeom>
          <a:effectLst>
            <a:outerShdw blurRad="63500" dist="63500" dir="2700000" algn="tl" rotWithShape="0">
              <a:prstClr val="black">
                <a:alpha val="40000"/>
              </a:prstClr>
            </a:outerShdw>
            <a:softEdge rad="19050"/>
          </a:effectLst>
        </p:spPr>
      </p:pic>
      <p:sp>
        <p:nvSpPr>
          <p:cNvPr id="8" name="TextBox 7">
            <a:extLst>
              <a:ext uri="{FF2B5EF4-FFF2-40B4-BE49-F238E27FC236}">
                <a16:creationId xmlns:a16="http://schemas.microsoft.com/office/drawing/2014/main" id="{20AE5E44-7030-0B56-2B63-ADE49E0099CB}"/>
              </a:ext>
            </a:extLst>
          </p:cNvPr>
          <p:cNvSpPr txBox="1"/>
          <p:nvPr/>
        </p:nvSpPr>
        <p:spPr>
          <a:xfrm>
            <a:off x="10378198" y="5518975"/>
            <a:ext cx="1965513" cy="590931"/>
          </a:xfrm>
          <a:prstGeom prst="rect">
            <a:avLst/>
          </a:prstGeom>
          <a:noFill/>
          <a:effectLst>
            <a:outerShdw blurRad="63500" dist="63500" dir="2700000" algn="tl" rotWithShape="0">
              <a:prstClr val="black">
                <a:alpha val="40000"/>
              </a:prstClr>
            </a:outerShdw>
          </a:effectLst>
        </p:spPr>
        <p:txBody>
          <a:bodyPr wrap="square">
            <a:spAutoFit/>
          </a:bodyPr>
          <a:lstStyle/>
          <a:p>
            <a:pPr marR="0" lvl="0" algn="ctr" defTabSz="914400" rtl="0" eaLnBrk="1" fontAlgn="auto" latinLnBrk="0" hangingPunct="1">
              <a:lnSpc>
                <a:spcPct val="90000"/>
              </a:lnSpc>
              <a:spcBef>
                <a:spcPts val="1000"/>
              </a:spcBef>
              <a:spcAft>
                <a:spcPts val="0"/>
              </a:spcAft>
              <a:buClrTx/>
              <a:buSzTx/>
              <a:tabLst/>
              <a:defRPr/>
            </a:pPr>
            <a:r>
              <a:rPr lang="en-US" sz="1800" dirty="0">
                <a:solidFill>
                  <a:prstClr val="white"/>
                </a:solidFill>
                <a:effectLst>
                  <a:outerShdw blurRad="63500" dist="63500" dir="2700000" algn="tl" rotWithShape="0">
                    <a:prstClr val="black">
                      <a:alpha val="40000"/>
                    </a:prstClr>
                  </a:outerShdw>
                </a:effectLst>
                <a:latin typeface="Franklin Gothic Medium" panose="020B0603020102020204" pitchFamily="34" charset="0"/>
              </a:rPr>
              <a:t>Rocker Switch (IHK-RS)</a:t>
            </a:r>
          </a:p>
        </p:txBody>
      </p:sp>
      <p:sp>
        <p:nvSpPr>
          <p:cNvPr id="9" name="TextBox 8">
            <a:extLst>
              <a:ext uri="{FF2B5EF4-FFF2-40B4-BE49-F238E27FC236}">
                <a16:creationId xmlns:a16="http://schemas.microsoft.com/office/drawing/2014/main" id="{6A1C7489-EABC-22F2-92AA-777AC88098DA}"/>
              </a:ext>
            </a:extLst>
          </p:cNvPr>
          <p:cNvSpPr txBox="1"/>
          <p:nvPr/>
        </p:nvSpPr>
        <p:spPr>
          <a:xfrm>
            <a:off x="4327576" y="5518976"/>
            <a:ext cx="3821241" cy="341632"/>
          </a:xfrm>
          <a:prstGeom prst="rect">
            <a:avLst/>
          </a:prstGeom>
          <a:noFill/>
          <a:effectLst>
            <a:outerShdw blurRad="63500" dist="63500" dir="2700000" algn="tl" rotWithShape="0">
              <a:prstClr val="black">
                <a:alpha val="40000"/>
              </a:prstClr>
            </a:outerShdw>
          </a:effectLst>
        </p:spPr>
        <p:txBody>
          <a:bodyPr wrap="square">
            <a:spAutoFit/>
          </a:bodyPr>
          <a:lstStyle/>
          <a:p>
            <a:pPr marR="0" lvl="0" algn="ctr" defTabSz="914400" rtl="0" eaLnBrk="1" fontAlgn="auto" latinLnBrk="0" hangingPunct="1">
              <a:lnSpc>
                <a:spcPct val="90000"/>
              </a:lnSpc>
              <a:spcBef>
                <a:spcPts val="1000"/>
              </a:spcBef>
              <a:spcAft>
                <a:spcPts val="0"/>
              </a:spcAft>
              <a:buClrTx/>
              <a:buSzTx/>
              <a:tabLst/>
              <a:defRPr/>
            </a:pPr>
            <a:r>
              <a:rPr lang="en-US" sz="1800" dirty="0">
                <a:solidFill>
                  <a:prstClr val="white"/>
                </a:solidFill>
                <a:effectLst>
                  <a:outerShdw blurRad="63500" dist="63500" dir="2700000" algn="tl" rotWithShape="0">
                    <a:prstClr val="black">
                      <a:alpha val="40000"/>
                    </a:prstClr>
                  </a:outerShdw>
                </a:effectLst>
                <a:latin typeface="Franklin Gothic Medium" panose="020B0603020102020204" pitchFamily="34" charset="0"/>
              </a:rPr>
              <a:t>Wireless Push Button Kit (WLB)</a:t>
            </a:r>
          </a:p>
        </p:txBody>
      </p:sp>
      <p:pic>
        <p:nvPicPr>
          <p:cNvPr id="15" name="Picture 14">
            <a:extLst>
              <a:ext uri="{FF2B5EF4-FFF2-40B4-BE49-F238E27FC236}">
                <a16:creationId xmlns:a16="http://schemas.microsoft.com/office/drawing/2014/main" id="{6D221FD7-9064-2C4E-CB5D-335F42603BAE}"/>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6100"/>
                    </a14:imgEffect>
                    <a14:imgEffect>
                      <a14:brightnessContrast bright="-9000"/>
                    </a14:imgEffect>
                  </a14:imgLayer>
                </a14:imgProps>
              </a:ext>
            </a:extLst>
          </a:blip>
          <a:srcRect l="7649" r="7693"/>
          <a:stretch>
            <a:fillRect/>
          </a:stretch>
        </p:blipFill>
        <p:spPr>
          <a:xfrm>
            <a:off x="8445383" y="3334922"/>
            <a:ext cx="1932815" cy="2138680"/>
          </a:xfrm>
          <a:prstGeom prst="rect">
            <a:avLst/>
          </a:prstGeom>
          <a:effectLst>
            <a:outerShdw blurRad="63500" dist="63500" dir="2700000" algn="tl" rotWithShape="0">
              <a:prstClr val="black">
                <a:alpha val="40000"/>
              </a:prstClr>
            </a:outerShdw>
            <a:softEdge rad="19050"/>
          </a:effectLst>
        </p:spPr>
      </p:pic>
      <p:sp>
        <p:nvSpPr>
          <p:cNvPr id="16" name="TextBox 15">
            <a:extLst>
              <a:ext uri="{FF2B5EF4-FFF2-40B4-BE49-F238E27FC236}">
                <a16:creationId xmlns:a16="http://schemas.microsoft.com/office/drawing/2014/main" id="{69DE33B8-1FC1-84D3-2AC3-341FB68894BC}"/>
              </a:ext>
            </a:extLst>
          </p:cNvPr>
          <p:cNvSpPr txBox="1"/>
          <p:nvPr/>
        </p:nvSpPr>
        <p:spPr>
          <a:xfrm>
            <a:off x="8270868" y="5518976"/>
            <a:ext cx="2199012" cy="590931"/>
          </a:xfrm>
          <a:prstGeom prst="rect">
            <a:avLst/>
          </a:prstGeom>
          <a:noFill/>
          <a:effectLst>
            <a:outerShdw blurRad="63500" dist="63500" dir="2700000" algn="tl" rotWithShape="0">
              <a:prstClr val="black">
                <a:alpha val="40000"/>
              </a:prstClr>
            </a:outerShdw>
          </a:effectLst>
        </p:spPr>
        <p:txBody>
          <a:bodyPr wrap="square">
            <a:spAutoFit/>
          </a:bodyPr>
          <a:lstStyle/>
          <a:p>
            <a:pPr marR="0" lvl="0" algn="ctr" defTabSz="914400" rtl="0" eaLnBrk="1" fontAlgn="auto" latinLnBrk="0" hangingPunct="1">
              <a:lnSpc>
                <a:spcPct val="90000"/>
              </a:lnSpc>
              <a:spcBef>
                <a:spcPts val="1000"/>
              </a:spcBef>
              <a:spcAft>
                <a:spcPts val="0"/>
              </a:spcAft>
              <a:buClrTx/>
              <a:buSzTx/>
              <a:tabLst/>
              <a:defRPr/>
            </a:pPr>
            <a:r>
              <a:rPr lang="en-US" dirty="0">
                <a:solidFill>
                  <a:prstClr val="white"/>
                </a:solidFill>
                <a:effectLst>
                  <a:outerShdw blurRad="63500" dist="63500" dir="2700000" algn="tl" rotWithShape="0">
                    <a:prstClr val="black">
                      <a:alpha val="40000"/>
                    </a:prstClr>
                  </a:outerShdw>
                </a:effectLst>
                <a:latin typeface="Franklin Gothic Medium" panose="020B0603020102020204" pitchFamily="34" charset="0"/>
              </a:rPr>
              <a:t>Optional Motion Sensor (WLB-MS)</a:t>
            </a:r>
          </a:p>
        </p:txBody>
      </p:sp>
      <p:pic>
        <p:nvPicPr>
          <p:cNvPr id="13" name="Picture 12">
            <a:extLst>
              <a:ext uri="{FF2B5EF4-FFF2-40B4-BE49-F238E27FC236}">
                <a16:creationId xmlns:a16="http://schemas.microsoft.com/office/drawing/2014/main" id="{31A2D5C4-16FE-9473-C6DB-F2DF19E27817}"/>
              </a:ext>
            </a:extLst>
          </p:cNvPr>
          <p:cNvPicPr>
            <a:picLocks noChangeAspect="1"/>
          </p:cNvPicPr>
          <p:nvPr/>
        </p:nvPicPr>
        <p:blipFill>
          <a:blip r:embed="rId9">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1516483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text, packaging and labeling, carton, box&#10;&#10;Description automatically generated">
            <a:extLst>
              <a:ext uri="{FF2B5EF4-FFF2-40B4-BE49-F238E27FC236}">
                <a16:creationId xmlns:a16="http://schemas.microsoft.com/office/drawing/2014/main" id="{17AB8D98-AFE5-3950-2E1E-5C13A5B377B3}"/>
              </a:ext>
            </a:extLst>
          </p:cNvPr>
          <p:cNvPicPr>
            <a:picLocks noChangeAspect="1"/>
          </p:cNvPicPr>
          <p:nvPr/>
        </p:nvPicPr>
        <p:blipFill rotWithShape="1">
          <a:blip r:embed="rId2">
            <a:extLst>
              <a:ext uri="{28A0092B-C50C-407E-A947-70E740481C1C}">
                <a14:useLocalDpi xmlns:a14="http://schemas.microsoft.com/office/drawing/2010/main" val="0"/>
              </a:ext>
            </a:extLst>
          </a:blip>
          <a:srcRect l="23091" t="10647" r="25965" b="7951"/>
          <a:stretch/>
        </p:blipFill>
        <p:spPr>
          <a:xfrm>
            <a:off x="817536" y="1549831"/>
            <a:ext cx="2929180" cy="4680488"/>
          </a:xfrm>
          <a:prstGeom prst="rect">
            <a:avLst/>
          </a:prstGeom>
          <a:effectLst>
            <a:outerShdw blurRad="63500" dist="63500" dir="2700000" algn="tl" rotWithShape="0">
              <a:prstClr val="black">
                <a:alpha val="40000"/>
              </a:prstClr>
            </a:outerShdw>
          </a:effectLst>
        </p:spPr>
      </p:pic>
      <p:sp>
        <p:nvSpPr>
          <p:cNvPr id="12" name="Content Placeholder 3">
            <a:extLst>
              <a:ext uri="{FF2B5EF4-FFF2-40B4-BE49-F238E27FC236}">
                <a16:creationId xmlns:a16="http://schemas.microsoft.com/office/drawing/2014/main" id="{33C28272-E5A1-B9C9-A36B-5070B54B25A0}"/>
              </a:ext>
            </a:extLst>
          </p:cNvPr>
          <p:cNvSpPr txBox="1">
            <a:spLocks/>
          </p:cNvSpPr>
          <p:nvPr/>
        </p:nvSpPr>
        <p:spPr>
          <a:xfrm>
            <a:off x="4009516" y="1208020"/>
            <a:ext cx="8145030" cy="4066112"/>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buFont typeface="Arial" panose="020B0604020202020204" pitchFamily="34" charset="0"/>
              <a:buChar char="•"/>
            </a:pPr>
            <a:r>
              <a:rPr lang="en-US" sz="2800" b="1" dirty="0">
                <a:solidFill>
                  <a:srgbClr val="FF0000"/>
                </a:solidFill>
                <a:effectLst>
                  <a:outerShdw blurRad="63500" dist="63500" dir="2700000" algn="tl" rotWithShape="0">
                    <a:prstClr val="black">
                      <a:alpha val="40000"/>
                    </a:prstClr>
                  </a:outerShdw>
                </a:effectLst>
                <a:latin typeface="Franklin Gothic Medium" panose="020B0603020102020204" pitchFamily="34" charset="0"/>
                <a:cs typeface="Calibri"/>
              </a:rPr>
              <a:t>EZ</a:t>
            </a:r>
            <a:r>
              <a:rPr lang="en-US" sz="2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 Tank Replacement of a 40 Gallon Tank</a:t>
            </a:r>
          </a:p>
          <a:p>
            <a:pPr marL="285750" indent="-285750">
              <a:buFont typeface="Arial" panose="020B0604020202020204" pitchFamily="34" charset="0"/>
              <a:buChar char="•"/>
            </a:pPr>
            <a:r>
              <a:rPr lang="en-US" sz="2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Bundle kits include Unit, Isolation Valves and 25’ Flex Vent Kit </a:t>
            </a:r>
            <a:r>
              <a:rPr lang="en-US" sz="15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(35’ Optional, sold separately)</a:t>
            </a:r>
            <a:endParaRPr lang="en-US" sz="2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endParaRPr>
          </a:p>
          <a:p>
            <a:pPr marL="285750" indent="-285750">
              <a:buFont typeface="Arial" panose="020B0604020202020204" pitchFamily="34" charset="0"/>
              <a:buChar char="•"/>
            </a:pPr>
            <a:r>
              <a:rPr lang="en-US" sz="2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Top Mounted Water Connections</a:t>
            </a:r>
          </a:p>
          <a:p>
            <a:pPr marL="285750" indent="-285750">
              <a:buFont typeface="Arial" panose="020B0604020202020204" pitchFamily="34" charset="0"/>
              <a:buChar char="•"/>
            </a:pPr>
            <a:r>
              <a:rPr lang="en-US" sz="2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120k Max btu High Efficiency Unit</a:t>
            </a:r>
          </a:p>
          <a:p>
            <a:pPr marL="285750" indent="-285750">
              <a:buFont typeface="Arial" panose="020B0604020202020204" pitchFamily="34" charset="0"/>
              <a:buChar char="•"/>
            </a:pPr>
            <a:r>
              <a:rPr lang="en-US" sz="2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6.6 gpm Max</a:t>
            </a:r>
          </a:p>
          <a:p>
            <a:pPr marL="285750" indent="-285750">
              <a:buFont typeface="Arial" panose="020B0604020202020204" pitchFamily="34" charset="0"/>
              <a:buChar char="•"/>
            </a:pPr>
            <a:r>
              <a:rPr lang="en-US" sz="2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UEF = 0.87</a:t>
            </a:r>
          </a:p>
          <a:p>
            <a:pPr marL="285750" indent="-285750">
              <a:buFont typeface="Arial" panose="020B0604020202020204" pitchFamily="34" charset="0"/>
              <a:buChar char="•"/>
            </a:pPr>
            <a:r>
              <a:rPr lang="en-US" sz="2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Copper Primary HEX and SS Secondary HEX</a:t>
            </a:r>
          </a:p>
          <a:p>
            <a:pPr marL="285750" indent="-285750">
              <a:buFont typeface="Arial" panose="020B0604020202020204" pitchFamily="34" charset="0"/>
              <a:buChar char="•"/>
            </a:pPr>
            <a:r>
              <a:rPr lang="en-US" sz="2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12 Year Heat Exchanger Warranty</a:t>
            </a:r>
          </a:p>
          <a:p>
            <a:pPr marL="285750" indent="-285750">
              <a:buFont typeface="Arial" panose="020B0604020202020204" pitchFamily="34" charset="0"/>
              <a:buChar char="•"/>
            </a:pPr>
            <a:endParaRPr lang="en-US" sz="2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endParaRPr>
          </a:p>
          <a:p>
            <a:endParaRPr lang="en-US" dirty="0">
              <a:solidFill>
                <a:schemeClr val="bg1"/>
              </a:solidFill>
              <a:effectLst>
                <a:outerShdw blurRad="63500" dist="63500" dir="2700000" algn="tl" rotWithShape="0">
                  <a:prstClr val="black">
                    <a:alpha val="40000"/>
                  </a:prstClr>
                </a:outerShdw>
              </a:effectLst>
              <a:latin typeface="Franklin Gothic Book" panose="020B0503020102020204" pitchFamily="34" charset="0"/>
              <a:cs typeface="Calibri"/>
            </a:endParaRPr>
          </a:p>
        </p:txBody>
      </p:sp>
      <p:sp>
        <p:nvSpPr>
          <p:cNvPr id="13" name="Content Placeholder 3">
            <a:extLst>
              <a:ext uri="{FF2B5EF4-FFF2-40B4-BE49-F238E27FC236}">
                <a16:creationId xmlns:a16="http://schemas.microsoft.com/office/drawing/2014/main" id="{1FEA8B39-E606-642D-E64B-25824B201ECB}"/>
              </a:ext>
            </a:extLst>
          </p:cNvPr>
          <p:cNvSpPr txBox="1">
            <a:spLocks/>
          </p:cNvSpPr>
          <p:nvPr/>
        </p:nvSpPr>
        <p:spPr>
          <a:xfrm>
            <a:off x="4009516" y="5472540"/>
            <a:ext cx="7420484" cy="1019934"/>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1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The EZTR40 can </a:t>
            </a:r>
            <a:r>
              <a:rPr lang="en-US" sz="1800" i="1"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only</a:t>
            </a:r>
            <a:r>
              <a:rPr lang="en-US" sz="1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 be used when replacing a tank and using the flexible venting, it </a:t>
            </a:r>
            <a:r>
              <a:rPr lang="en-US" sz="1800" i="1"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cannot</a:t>
            </a:r>
            <a:r>
              <a:rPr lang="en-US" sz="1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 be adapted to vent with PVC or other rigid plastic venting. </a:t>
            </a:r>
            <a:endParaRPr lang="en-US" sz="2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endParaRPr>
          </a:p>
        </p:txBody>
      </p:sp>
      <p:sp>
        <p:nvSpPr>
          <p:cNvPr id="3" name="Title 1">
            <a:extLst>
              <a:ext uri="{FF2B5EF4-FFF2-40B4-BE49-F238E27FC236}">
                <a16:creationId xmlns:a16="http://schemas.microsoft.com/office/drawing/2014/main" id="{2821D999-EFAE-1E37-D19D-B124C92BE0C6}"/>
              </a:ext>
            </a:extLst>
          </p:cNvPr>
          <p:cNvSpPr txBox="1">
            <a:spLocks/>
          </p:cNvSpPr>
          <p:nvPr/>
        </p:nvSpPr>
        <p:spPr>
          <a:xfrm>
            <a:off x="0" y="0"/>
            <a:ext cx="9023011" cy="819893"/>
          </a:xfrm>
          <a:prstGeom prst="rect">
            <a:avLst/>
          </a:prstGeom>
          <a:effectLst>
            <a:outerShdw blurRad="63500" dist="63500" dir="2700000" algn="tl" rotWithShape="0">
              <a:prstClr val="black">
                <a:alpha val="40000"/>
              </a:prstClr>
            </a:outerShdw>
          </a:effectLst>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effectLst>
                  <a:outerShdw blurRad="63500" dist="63500" dir="2700000" algn="tl" rotWithShape="0">
                    <a:prstClr val="black">
                      <a:alpha val="40000"/>
                    </a:prstClr>
                  </a:outerShdw>
                </a:effectLst>
                <a:latin typeface="Franklin Gothic Demi"/>
                <a:cs typeface="Calibri Light"/>
              </a:rPr>
              <a:t>EZTR40 PACKAGE</a:t>
            </a:r>
            <a:endParaRPr lang="en-US" sz="5000" dirty="0">
              <a:solidFill>
                <a:schemeClr val="bg1"/>
              </a:solidFill>
              <a:effectLst>
                <a:outerShdw blurRad="63500" dist="63500" dir="2700000" algn="tl" rotWithShape="0">
                  <a:prstClr val="black">
                    <a:alpha val="40000"/>
                  </a:prstClr>
                </a:outerShdw>
              </a:effectLst>
              <a:cs typeface="Calibri Light"/>
            </a:endParaRPr>
          </a:p>
        </p:txBody>
      </p:sp>
      <p:cxnSp>
        <p:nvCxnSpPr>
          <p:cNvPr id="4" name="Straight Arrow Connector 3">
            <a:extLst>
              <a:ext uri="{FF2B5EF4-FFF2-40B4-BE49-F238E27FC236}">
                <a16:creationId xmlns:a16="http://schemas.microsoft.com/office/drawing/2014/main" id="{541C653A-5961-9B37-9887-623B0F2B53AC}"/>
              </a:ext>
            </a:extLst>
          </p:cNvPr>
          <p:cNvCxnSpPr>
            <a:cxnSpLocks/>
          </p:cNvCxnSpPr>
          <p:nvPr/>
        </p:nvCxnSpPr>
        <p:spPr>
          <a:xfrm>
            <a:off x="128120" y="764249"/>
            <a:ext cx="5231280"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DD5C4F11-5522-3690-7525-A404D77FA0A4}"/>
              </a:ext>
            </a:extLst>
          </p:cNvPr>
          <p:cNvPicPr>
            <a:picLocks noChangeAspect="1"/>
          </p:cNvPicPr>
          <p:nvPr/>
        </p:nvPicPr>
        <p:blipFill>
          <a:blip r:embed="rId3">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2967658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300D3CAA-4D47-5CEF-4B2A-C59B36C01236}"/>
              </a:ext>
            </a:extLst>
          </p:cNvPr>
          <p:cNvSpPr>
            <a:spLocks noGrp="1"/>
          </p:cNvSpPr>
          <p:nvPr>
            <p:ph type="title"/>
          </p:nvPr>
        </p:nvSpPr>
        <p:spPr>
          <a:xfrm>
            <a:off x="0" y="0"/>
            <a:ext cx="9023011" cy="819893"/>
          </a:xfrm>
        </p:spPr>
        <p:txBody>
          <a:bodyPr>
            <a:noAutofit/>
          </a:bodyPr>
          <a:lstStyle/>
          <a:p>
            <a:r>
              <a:rPr lang="en-US" sz="5000" dirty="0">
                <a:solidFill>
                  <a:schemeClr val="bg1"/>
                </a:solidFill>
                <a:effectLst>
                  <a:outerShdw blurRad="63500" dist="63500" dir="2700000" algn="tl" rotWithShape="0">
                    <a:prstClr val="black">
                      <a:alpha val="40000"/>
                    </a:prstClr>
                  </a:outerShdw>
                </a:effectLst>
                <a:latin typeface="Franklin Gothic Demi"/>
                <a:cs typeface="Calibri Light"/>
              </a:rPr>
              <a:t>READ THE MANUAL</a:t>
            </a:r>
            <a:endParaRPr lang="en-US" sz="5000" dirty="0">
              <a:solidFill>
                <a:schemeClr val="bg1"/>
              </a:solidFill>
              <a:effectLst>
                <a:outerShdw blurRad="63500" dist="63500" dir="2700000" algn="tl" rotWithShape="0">
                  <a:prstClr val="black">
                    <a:alpha val="40000"/>
                  </a:prstClr>
                </a:outerShdw>
              </a:effectLst>
              <a:cs typeface="Calibri Light"/>
            </a:endParaRPr>
          </a:p>
        </p:txBody>
      </p:sp>
      <p:cxnSp>
        <p:nvCxnSpPr>
          <p:cNvPr id="14" name="Straight Arrow Connector 13">
            <a:extLst>
              <a:ext uri="{FF2B5EF4-FFF2-40B4-BE49-F238E27FC236}">
                <a16:creationId xmlns:a16="http://schemas.microsoft.com/office/drawing/2014/main" id="{76B492BA-B6D0-A150-21E2-AD286380AC14}"/>
              </a:ext>
            </a:extLst>
          </p:cNvPr>
          <p:cNvCxnSpPr>
            <a:cxnSpLocks/>
          </p:cNvCxnSpPr>
          <p:nvPr/>
        </p:nvCxnSpPr>
        <p:spPr>
          <a:xfrm>
            <a:off x="128120" y="764249"/>
            <a:ext cx="5510680"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BAC2EDB0-813E-B378-1DF8-4B1CC826FE28}"/>
              </a:ext>
            </a:extLst>
          </p:cNvPr>
          <p:cNvSpPr txBox="1"/>
          <p:nvPr/>
        </p:nvSpPr>
        <p:spPr>
          <a:xfrm>
            <a:off x="254834" y="1232384"/>
            <a:ext cx="5205334" cy="4401205"/>
          </a:xfrm>
          <a:prstGeom prst="rect">
            <a:avLst/>
          </a:prstGeom>
          <a:noFill/>
        </p:spPr>
        <p:txBody>
          <a:bodyPr wrap="square">
            <a:spAutoFit/>
          </a:bodyPr>
          <a:lstStyle/>
          <a:p>
            <a:r>
              <a:rPr lang="en-US" sz="2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Tankless units are combustion appliances that contain gas, water and electricity in a unit the size of a suitcase. </a:t>
            </a:r>
          </a:p>
          <a:p>
            <a:endParaRPr lang="en-US" sz="2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endParaRPr>
          </a:p>
          <a:p>
            <a:r>
              <a:rPr lang="en-US" sz="2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The proper, safe and reliable operation of our units is 100% contingent on a correct installation and proper maintenance throughout its life.</a:t>
            </a:r>
            <a:endParaRPr lang="en-US" sz="2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ndParaRPr>
          </a:p>
        </p:txBody>
      </p:sp>
      <p:pic>
        <p:nvPicPr>
          <p:cNvPr id="21" name="Picture 20">
            <a:extLst>
              <a:ext uri="{FF2B5EF4-FFF2-40B4-BE49-F238E27FC236}">
                <a16:creationId xmlns:a16="http://schemas.microsoft.com/office/drawing/2014/main" id="{5237AF76-6821-C131-0980-7140AAA0B5D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34539" y="655819"/>
            <a:ext cx="2869233" cy="4058587"/>
          </a:xfrm>
          <a:prstGeom prst="rect">
            <a:avLst/>
          </a:prstGeom>
          <a:effectLst>
            <a:outerShdw blurRad="50800" dist="38100" dir="5400000" algn="t" rotWithShape="0">
              <a:prstClr val="black">
                <a:alpha val="40000"/>
              </a:prstClr>
            </a:outerShdw>
            <a:softEdge rad="12700"/>
          </a:effectLst>
        </p:spPr>
      </p:pic>
      <p:pic>
        <p:nvPicPr>
          <p:cNvPr id="23" name="Picture 22">
            <a:extLst>
              <a:ext uri="{FF2B5EF4-FFF2-40B4-BE49-F238E27FC236}">
                <a16:creationId xmlns:a16="http://schemas.microsoft.com/office/drawing/2014/main" id="{9B7FA55A-9236-122B-FB6A-52D8E3A6B9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69932" y="1399032"/>
            <a:ext cx="2867679" cy="4059936"/>
          </a:xfrm>
          <a:prstGeom prst="rect">
            <a:avLst/>
          </a:prstGeom>
          <a:effectLst>
            <a:outerShdw blurRad="50800" dist="38100" dir="5400000" algn="t" rotWithShape="0">
              <a:prstClr val="black">
                <a:alpha val="40000"/>
              </a:prstClr>
            </a:outerShdw>
            <a:softEdge rad="12700"/>
          </a:effectLst>
        </p:spPr>
      </p:pic>
      <p:pic>
        <p:nvPicPr>
          <p:cNvPr id="25" name="Picture 24">
            <a:extLst>
              <a:ext uri="{FF2B5EF4-FFF2-40B4-BE49-F238E27FC236}">
                <a16:creationId xmlns:a16="http://schemas.microsoft.com/office/drawing/2014/main" id="{95B6AA6F-6CAC-0A56-F5DD-356C041341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7417" y="2215594"/>
            <a:ext cx="2867679" cy="4059936"/>
          </a:xfrm>
          <a:prstGeom prst="rect">
            <a:avLst/>
          </a:prstGeom>
          <a:effectLst>
            <a:outerShdw blurRad="50800" dist="38100" dir="5400000" algn="t" rotWithShape="0">
              <a:prstClr val="black">
                <a:alpha val="40000"/>
              </a:prstClr>
            </a:outerShdw>
            <a:softEdge rad="12700"/>
          </a:effectLst>
        </p:spPr>
      </p:pic>
      <p:grpSp>
        <p:nvGrpSpPr>
          <p:cNvPr id="6" name="Group 5">
            <a:extLst>
              <a:ext uri="{FF2B5EF4-FFF2-40B4-BE49-F238E27FC236}">
                <a16:creationId xmlns:a16="http://schemas.microsoft.com/office/drawing/2014/main" id="{4D96ED1E-15F2-6D17-E83C-24DAEFF7EEBB}"/>
              </a:ext>
            </a:extLst>
          </p:cNvPr>
          <p:cNvGrpSpPr/>
          <p:nvPr/>
        </p:nvGrpSpPr>
        <p:grpSpPr>
          <a:xfrm>
            <a:off x="2670783" y="6144584"/>
            <a:ext cx="5342891" cy="636277"/>
            <a:chOff x="2197099" y="5565904"/>
            <a:chExt cx="5342891" cy="636277"/>
          </a:xfrm>
          <a:effectLst>
            <a:outerShdw blurRad="63500" dist="63500" dir="2700000" algn="tl" rotWithShape="0">
              <a:prstClr val="black">
                <a:alpha val="40000"/>
              </a:prstClr>
            </a:outerShdw>
          </a:effectLst>
        </p:grpSpPr>
        <p:pic>
          <p:nvPicPr>
            <p:cNvPr id="7" name="Picture 6">
              <a:extLst>
                <a:ext uri="{FF2B5EF4-FFF2-40B4-BE49-F238E27FC236}">
                  <a16:creationId xmlns:a16="http://schemas.microsoft.com/office/drawing/2014/main" id="{727F4E31-DF01-8A2F-F663-D32E3884502D}"/>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a:stretch/>
          </p:blipFill>
          <p:spPr>
            <a:xfrm>
              <a:off x="2197099" y="5565904"/>
              <a:ext cx="4394201" cy="636277"/>
            </a:xfrm>
            <a:prstGeom prst="rect">
              <a:avLst/>
            </a:prstGeom>
          </p:spPr>
        </p:pic>
        <p:pic>
          <p:nvPicPr>
            <p:cNvPr id="8" name="Picture 7">
              <a:extLst>
                <a:ext uri="{FF2B5EF4-FFF2-40B4-BE49-F238E27FC236}">
                  <a16:creationId xmlns:a16="http://schemas.microsoft.com/office/drawing/2014/main" id="{2832E986-DD55-5613-C607-8660652FCAD3}"/>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639305" y="5615702"/>
              <a:ext cx="900685" cy="549135"/>
            </a:xfrm>
            <a:prstGeom prst="rect">
              <a:avLst/>
            </a:prstGeom>
          </p:spPr>
        </p:pic>
      </p:grpSp>
      <p:pic>
        <p:nvPicPr>
          <p:cNvPr id="3" name="Picture 2">
            <a:extLst>
              <a:ext uri="{FF2B5EF4-FFF2-40B4-BE49-F238E27FC236}">
                <a16:creationId xmlns:a16="http://schemas.microsoft.com/office/drawing/2014/main" id="{ADC5DC14-7F23-E69A-7553-1AAE7BAD78FB}"/>
              </a:ext>
            </a:extLst>
          </p:cNvPr>
          <p:cNvPicPr>
            <a:picLocks noChangeAspect="1"/>
          </p:cNvPicPr>
          <p:nvPr/>
        </p:nvPicPr>
        <p:blipFill>
          <a:blip r:embed="rId9">
            <a:extLst>
              <a:ext uri="{28A0092B-C50C-407E-A947-70E740481C1C}">
                <a14:useLocalDpi xmlns:a14="http://schemas.microsoft.com/office/drawing/2010/main" val="0"/>
              </a:ext>
            </a:extLst>
          </a:blip>
          <a:srcRect b="-5176"/>
          <a:stretch>
            <a:fillRect/>
          </a:stretch>
        </p:blipFill>
        <p:spPr>
          <a:xfrm>
            <a:off x="-3"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1975097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3">
            <a:extLst>
              <a:ext uri="{FF2B5EF4-FFF2-40B4-BE49-F238E27FC236}">
                <a16:creationId xmlns:a16="http://schemas.microsoft.com/office/drawing/2014/main" id="{7CEB63EF-8CC2-66BD-A4B2-1DD27438F6E0}"/>
              </a:ext>
            </a:extLst>
          </p:cNvPr>
          <p:cNvSpPr txBox="1">
            <a:spLocks/>
          </p:cNvSpPr>
          <p:nvPr/>
        </p:nvSpPr>
        <p:spPr>
          <a:xfrm>
            <a:off x="3722765" y="1026450"/>
            <a:ext cx="8145956" cy="5671669"/>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571500" indent="-571500">
              <a:buFont typeface="Arial" panose="020B0604020202020204" pitchFamily="34" charset="0"/>
              <a:buChar char="•"/>
            </a:pPr>
            <a:r>
              <a:rPr lang="en-US" sz="2800" b="1" dirty="0">
                <a:ln>
                  <a:solidFill>
                    <a:schemeClr val="tx1"/>
                  </a:solidFill>
                </a:ln>
                <a:solidFill>
                  <a:srgbClr val="FF0000"/>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EZ</a:t>
            </a:r>
            <a:r>
              <a:rPr lang="en-US" sz="2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 Tank Replacement </a:t>
            </a:r>
            <a:r>
              <a:rPr lang="en-US" sz="2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Times New Roman" panose="02020603050405020304" pitchFamily="18" charset="0"/>
              </a:rPr>
              <a:t>of a 50 or 75 Gallon Tank</a:t>
            </a:r>
            <a:endParaRPr lang="en-US" sz="2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endParaRPr>
          </a:p>
          <a:p>
            <a:pPr marL="571500" indent="-571500">
              <a:buFont typeface="Arial" panose="020B0604020202020204" pitchFamily="34" charset="0"/>
              <a:buChar char="•"/>
            </a:pPr>
            <a:r>
              <a:rPr lang="en-US" sz="2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Bundle kits include Unit, Isolation Valves and 25’ Flex Vent Kit </a:t>
            </a:r>
            <a:r>
              <a:rPr lang="en-US" sz="14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(35’ Optional, sold separately)</a:t>
            </a:r>
          </a:p>
          <a:p>
            <a:pPr marL="571500" indent="-571500">
              <a:buFont typeface="Arial" panose="020B0604020202020204" pitchFamily="34" charset="0"/>
              <a:buChar char="•"/>
            </a:pPr>
            <a:r>
              <a:rPr lang="en-US" sz="2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Top Mounted Water Connections</a:t>
            </a:r>
          </a:p>
          <a:p>
            <a:pPr marL="571500" indent="-571500">
              <a:buFont typeface="Arial" panose="020B0604020202020204" pitchFamily="34" charset="0"/>
              <a:buChar char="•"/>
            </a:pPr>
            <a:r>
              <a:rPr lang="en-US" sz="2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EZTR50 includes EZ98 PRO Unit </a:t>
            </a:r>
            <a:r>
              <a:rPr lang="en-US" sz="1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(180k btu/9.8 gpm)</a:t>
            </a:r>
          </a:p>
          <a:p>
            <a:pPr marL="571500" indent="-571500">
              <a:buFont typeface="Arial" panose="020B0604020202020204" pitchFamily="34" charset="0"/>
              <a:buChar char="•"/>
            </a:pPr>
            <a:r>
              <a:rPr lang="en-US" sz="2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EZTR75 includes EZ111 PRO Unit </a:t>
            </a:r>
            <a:r>
              <a:rPr lang="en-US" sz="1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(199k btu/11.1 gpm)</a:t>
            </a:r>
            <a:endParaRPr lang="en-US" sz="2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endParaRPr>
          </a:p>
          <a:p>
            <a:pPr marL="571500" indent="-571500">
              <a:buFont typeface="Arial" panose="020B0604020202020204" pitchFamily="34" charset="0"/>
              <a:buChar char="•"/>
            </a:pPr>
            <a:r>
              <a:rPr lang="en-US" sz="2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Dual Stainless Steel Heat Exchangers</a:t>
            </a:r>
          </a:p>
          <a:p>
            <a:pPr marL="571500" indent="-571500">
              <a:buFont typeface="Arial" panose="020B0604020202020204" pitchFamily="34" charset="0"/>
              <a:buChar char="•"/>
            </a:pPr>
            <a:r>
              <a:rPr lang="en-US" sz="2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UEF = 0.98</a:t>
            </a:r>
          </a:p>
          <a:p>
            <a:pPr marL="571500" indent="-571500">
              <a:buFont typeface="Arial" panose="020B0604020202020204" pitchFamily="34" charset="0"/>
              <a:buChar char="•"/>
            </a:pPr>
            <a:r>
              <a:rPr lang="en-US" sz="2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Built-in Operation Panel</a:t>
            </a:r>
          </a:p>
          <a:p>
            <a:pPr marL="571500" indent="-571500">
              <a:buFont typeface="Arial" panose="020B0604020202020204" pitchFamily="34" charset="0"/>
              <a:buChar char="•"/>
            </a:pPr>
            <a:r>
              <a:rPr lang="en-US" sz="2800" b="0" i="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EZ Start Plus Bluetooth® App</a:t>
            </a:r>
          </a:p>
          <a:p>
            <a:pPr marL="571500" indent="-571500">
              <a:buFont typeface="Arial" panose="020B0604020202020204" pitchFamily="34" charset="0"/>
              <a:buChar char="•"/>
            </a:pPr>
            <a:r>
              <a:rPr lang="en-US" sz="2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Field Gas Conversion</a:t>
            </a:r>
          </a:p>
          <a:p>
            <a:pPr marL="571500" indent="-571500">
              <a:buFont typeface="Arial" panose="020B0604020202020204" pitchFamily="34" charset="0"/>
              <a:buChar char="•"/>
            </a:pPr>
            <a:r>
              <a:rPr lang="en-US" sz="2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25 Year Heat Exchanger Warranty</a:t>
            </a:r>
          </a:p>
          <a:p>
            <a:pPr marL="571500" indent="-571500">
              <a:buFont typeface="Arial" panose="020B0604020202020204" pitchFamily="34" charset="0"/>
              <a:buChar char="•"/>
            </a:pPr>
            <a:endParaRPr lang="en-US" sz="2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endParaRPr>
          </a:p>
        </p:txBody>
      </p:sp>
      <p:sp>
        <p:nvSpPr>
          <p:cNvPr id="3" name="Title 1">
            <a:extLst>
              <a:ext uri="{FF2B5EF4-FFF2-40B4-BE49-F238E27FC236}">
                <a16:creationId xmlns:a16="http://schemas.microsoft.com/office/drawing/2014/main" id="{07BC99D1-82BC-4F9C-54D4-F3F2A3CBE673}"/>
              </a:ext>
            </a:extLst>
          </p:cNvPr>
          <p:cNvSpPr txBox="1">
            <a:spLocks/>
          </p:cNvSpPr>
          <p:nvPr/>
        </p:nvSpPr>
        <p:spPr>
          <a:xfrm>
            <a:off x="0" y="0"/>
            <a:ext cx="12192000" cy="819893"/>
          </a:xfrm>
          <a:prstGeom prst="rect">
            <a:avLst/>
          </a:prstGeom>
          <a:effectLst>
            <a:outerShdw blurRad="63500" dist="63500" dir="2700000" algn="tl" rotWithShape="0">
              <a:prstClr val="black">
                <a:alpha val="40000"/>
              </a:prstClr>
            </a:outerShdw>
          </a:effectLst>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effectLst>
                  <a:outerShdw blurRad="63500" dist="63500" dir="2700000" algn="tl" rotWithShape="0">
                    <a:prstClr val="black">
                      <a:alpha val="40000"/>
                    </a:prstClr>
                  </a:outerShdw>
                </a:effectLst>
                <a:latin typeface="Franklin Gothic Demi"/>
                <a:cs typeface="Calibri Light"/>
              </a:rPr>
              <a:t>EZTR50 &amp; EZTR75 PACKAGES</a:t>
            </a:r>
            <a:endParaRPr lang="en-US" sz="5000" dirty="0">
              <a:solidFill>
                <a:schemeClr val="bg1"/>
              </a:solidFill>
              <a:effectLst>
                <a:outerShdw blurRad="63500" dist="63500" dir="2700000" algn="tl" rotWithShape="0">
                  <a:prstClr val="black">
                    <a:alpha val="40000"/>
                  </a:prstClr>
                </a:outerShdw>
              </a:effectLst>
              <a:cs typeface="Calibri Light"/>
            </a:endParaRPr>
          </a:p>
        </p:txBody>
      </p:sp>
      <p:cxnSp>
        <p:nvCxnSpPr>
          <p:cNvPr id="4" name="Straight Arrow Connector 3">
            <a:extLst>
              <a:ext uri="{FF2B5EF4-FFF2-40B4-BE49-F238E27FC236}">
                <a16:creationId xmlns:a16="http://schemas.microsoft.com/office/drawing/2014/main" id="{2C853EE0-1B0F-5965-F91C-3FE6A2269386}"/>
              </a:ext>
            </a:extLst>
          </p:cNvPr>
          <p:cNvCxnSpPr>
            <a:cxnSpLocks/>
          </p:cNvCxnSpPr>
          <p:nvPr/>
        </p:nvCxnSpPr>
        <p:spPr>
          <a:xfrm>
            <a:off x="128120" y="764249"/>
            <a:ext cx="8548520"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3F0BCE1D-A83E-012B-20D9-51AE1E372ED3}"/>
              </a:ext>
            </a:extLst>
          </p:cNvPr>
          <p:cNvPicPr>
            <a:picLocks noChangeAspect="1"/>
          </p:cNvPicPr>
          <p:nvPr/>
        </p:nvPicPr>
        <p:blipFill>
          <a:blip r:embed="rId2">
            <a:extLst>
              <a:ext uri="{28A0092B-C50C-407E-A947-70E740481C1C}">
                <a14:useLocalDpi xmlns:a14="http://schemas.microsoft.com/office/drawing/2010/main" val="0"/>
              </a:ext>
            </a:extLst>
          </a:blip>
          <a:srcRect l="16391" r="16391"/>
          <a:stretch/>
        </p:blipFill>
        <p:spPr>
          <a:xfrm>
            <a:off x="-45720" y="931750"/>
            <a:ext cx="3876040" cy="5766369"/>
          </a:xfrm>
          <a:prstGeom prst="rect">
            <a:avLst/>
          </a:prstGeom>
          <a:effectLst>
            <a:outerShdw blurRad="63500" dist="63500" dir="2700000" algn="tl" rotWithShape="0">
              <a:prstClr val="black">
                <a:alpha val="40000"/>
              </a:prstClr>
            </a:outerShdw>
          </a:effectLst>
        </p:spPr>
      </p:pic>
      <p:pic>
        <p:nvPicPr>
          <p:cNvPr id="7" name="Picture 6">
            <a:extLst>
              <a:ext uri="{FF2B5EF4-FFF2-40B4-BE49-F238E27FC236}">
                <a16:creationId xmlns:a16="http://schemas.microsoft.com/office/drawing/2014/main" id="{6C84E058-A993-3F64-6EAA-AB88887B092D}"/>
              </a:ext>
            </a:extLst>
          </p:cNvPr>
          <p:cNvPicPr>
            <a:picLocks noChangeAspect="1"/>
          </p:cNvPicPr>
          <p:nvPr/>
        </p:nvPicPr>
        <p:blipFill>
          <a:blip r:embed="rId3" cstate="print">
            <a:extLst>
              <a:ext uri="{28A0092B-C50C-407E-A947-70E740481C1C}">
                <a14:useLocalDpi xmlns:a14="http://schemas.microsoft.com/office/drawing/2010/main" val="0"/>
              </a:ext>
            </a:extLst>
          </a:blip>
          <a:srcRect t="-2817" b="-2817"/>
          <a:stretch/>
        </p:blipFill>
        <p:spPr>
          <a:xfrm>
            <a:off x="278316" y="3393390"/>
            <a:ext cx="934905" cy="1539912"/>
          </a:xfrm>
          <a:prstGeom prst="rect">
            <a:avLst/>
          </a:prstGeom>
          <a:effectLst>
            <a:outerShdw blurRad="63500" dist="63500" dir="2700000" algn="tl" rotWithShape="0">
              <a:prstClr val="black">
                <a:alpha val="40000"/>
              </a:prstClr>
            </a:outerShdw>
          </a:effectLst>
        </p:spPr>
      </p:pic>
      <p:pic>
        <p:nvPicPr>
          <p:cNvPr id="9" name="Picture 8">
            <a:extLst>
              <a:ext uri="{FF2B5EF4-FFF2-40B4-BE49-F238E27FC236}">
                <a16:creationId xmlns:a16="http://schemas.microsoft.com/office/drawing/2014/main" id="{CACB049F-BCE9-4671-0C93-519F94CDDC3E}"/>
              </a:ext>
            </a:extLst>
          </p:cNvPr>
          <p:cNvPicPr>
            <a:picLocks noChangeAspect="1"/>
          </p:cNvPicPr>
          <p:nvPr/>
        </p:nvPicPr>
        <p:blipFill>
          <a:blip r:embed="rId4">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1329467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36E5192D-44C8-4E05-B0CB-9027DEA2B358}"/>
              </a:ext>
            </a:extLst>
          </p:cNvPr>
          <p:cNvSpPr txBox="1">
            <a:spLocks/>
          </p:cNvSpPr>
          <p:nvPr/>
        </p:nvSpPr>
        <p:spPr>
          <a:xfrm>
            <a:off x="216375" y="1242204"/>
            <a:ext cx="6973327" cy="3635997"/>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US" sz="2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Use existing 3” or 4” round b-vent </a:t>
            </a:r>
          </a:p>
          <a:p>
            <a:r>
              <a:rPr lang="en-US" sz="1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(no oval vent or common venting with other appliance)</a:t>
            </a:r>
          </a:p>
          <a:p>
            <a:endParaRPr lang="en-US" sz="1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ndParaRPr>
          </a:p>
          <a:p>
            <a:r>
              <a:rPr lang="en-US" sz="2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25’ included with EZTR package.</a:t>
            </a:r>
          </a:p>
          <a:p>
            <a:r>
              <a:rPr lang="en-US" sz="2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35’ vent kit optional, part # EZ2FVK-2</a:t>
            </a:r>
          </a:p>
          <a:p>
            <a:endParaRPr lang="en-US" sz="2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ndParaRPr>
          </a:p>
          <a:p>
            <a:r>
              <a:rPr lang="en-US" sz="2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NOTE: Flexible vent can be shortened but you </a:t>
            </a:r>
            <a:r>
              <a:rPr lang="en-US" sz="2800" i="1"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cannot</a:t>
            </a:r>
            <a:r>
              <a:rPr lang="en-US" sz="2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 join 2 pieces of flexible vent to extend the length.  </a:t>
            </a:r>
          </a:p>
          <a:p>
            <a:endParaRPr lang="en-US" sz="2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ndParaRPr>
          </a:p>
        </p:txBody>
      </p:sp>
      <p:pic>
        <p:nvPicPr>
          <p:cNvPr id="12" name="Picture 11">
            <a:extLst>
              <a:ext uri="{FF2B5EF4-FFF2-40B4-BE49-F238E27FC236}">
                <a16:creationId xmlns:a16="http://schemas.microsoft.com/office/drawing/2014/main" id="{E8814A3F-5D42-490B-9B7A-DE96B5E83BBF}"/>
              </a:ext>
            </a:extLst>
          </p:cNvPr>
          <p:cNvPicPr>
            <a:picLocks noChangeAspect="1"/>
          </p:cNvPicPr>
          <p:nvPr/>
        </p:nvPicPr>
        <p:blipFill>
          <a:blip r:embed="rId2" cstate="print">
            <a:extLst>
              <a:ext uri="{28A0092B-C50C-407E-A947-70E740481C1C}">
                <a14:useLocalDpi xmlns:a14="http://schemas.microsoft.com/office/drawing/2010/main" val="0"/>
              </a:ext>
            </a:extLst>
          </a:blip>
          <a:srcRect l="4309"/>
          <a:stretch>
            <a:fillRect/>
          </a:stretch>
        </p:blipFill>
        <p:spPr>
          <a:xfrm>
            <a:off x="7189702" y="944880"/>
            <a:ext cx="4658258" cy="5776834"/>
          </a:xfrm>
          <a:prstGeom prst="rect">
            <a:avLst/>
          </a:prstGeom>
          <a:effectLst>
            <a:outerShdw blurRad="63500" dist="63500" dir="2700000" algn="tl" rotWithShape="0">
              <a:prstClr val="black">
                <a:alpha val="40000"/>
              </a:prstClr>
            </a:outerShdw>
            <a:softEdge rad="19050"/>
          </a:effectLst>
        </p:spPr>
      </p:pic>
      <p:sp>
        <p:nvSpPr>
          <p:cNvPr id="3" name="TextBox 2">
            <a:extLst>
              <a:ext uri="{FF2B5EF4-FFF2-40B4-BE49-F238E27FC236}">
                <a16:creationId xmlns:a16="http://schemas.microsoft.com/office/drawing/2014/main" id="{C8B86A4A-33E5-1866-C2B5-6056795B43C7}"/>
              </a:ext>
            </a:extLst>
          </p:cNvPr>
          <p:cNvSpPr txBox="1"/>
          <p:nvPr/>
        </p:nvSpPr>
        <p:spPr>
          <a:xfrm>
            <a:off x="254842" y="5377815"/>
            <a:ext cx="6110364" cy="923330"/>
          </a:xfrm>
          <a:prstGeom prst="rect">
            <a:avLst/>
          </a:prstGeom>
          <a:noFill/>
          <a:effectLst>
            <a:outerShdw blurRad="63500" dist="63500" dir="2700000" algn="tl" rotWithShape="0">
              <a:prstClr val="black">
                <a:alpha val="40000"/>
              </a:prstClr>
            </a:outerShdw>
          </a:effectLst>
        </p:spPr>
        <p:txBody>
          <a:bodyPr wrap="square">
            <a:spAutoFit/>
          </a:bodyPr>
          <a:lstStyle/>
          <a:p>
            <a:r>
              <a:rPr lang="en-US" sz="1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Example: If you need 30’, you would buy the 35’ kit and cut off 5’. You would </a:t>
            </a:r>
            <a:r>
              <a:rPr lang="en-US" sz="1800" i="1"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not</a:t>
            </a:r>
            <a:r>
              <a:rPr lang="en-US" sz="1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 attach an extra 5’ to the included 25’ kit.</a:t>
            </a:r>
            <a:endParaRPr lang="en-US" dirty="0">
              <a:effectLst>
                <a:outerShdw blurRad="63500" dist="63500" dir="2700000" algn="tl" rotWithShape="0">
                  <a:prstClr val="black">
                    <a:alpha val="40000"/>
                  </a:prstClr>
                </a:outerShdw>
              </a:effectLst>
            </a:endParaRPr>
          </a:p>
        </p:txBody>
      </p:sp>
      <p:sp>
        <p:nvSpPr>
          <p:cNvPr id="4" name="Title 1">
            <a:extLst>
              <a:ext uri="{FF2B5EF4-FFF2-40B4-BE49-F238E27FC236}">
                <a16:creationId xmlns:a16="http://schemas.microsoft.com/office/drawing/2014/main" id="{0ABB3B76-A242-4811-8ACF-30C96A7E5EA5}"/>
              </a:ext>
            </a:extLst>
          </p:cNvPr>
          <p:cNvSpPr txBox="1">
            <a:spLocks/>
          </p:cNvSpPr>
          <p:nvPr/>
        </p:nvSpPr>
        <p:spPr>
          <a:xfrm>
            <a:off x="0" y="0"/>
            <a:ext cx="12192000" cy="819893"/>
          </a:xfrm>
          <a:prstGeom prst="rect">
            <a:avLst/>
          </a:prstGeom>
          <a:effectLst>
            <a:outerShdw blurRad="63500" dist="63500" dir="2700000" algn="tl" rotWithShape="0">
              <a:prstClr val="black">
                <a:alpha val="40000"/>
              </a:prstClr>
            </a:outerShdw>
          </a:effectLst>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effectLst>
                  <a:outerShdw blurRad="63500" dist="63500" dir="2700000" algn="tl" rotWithShape="0">
                    <a:prstClr val="black">
                      <a:alpha val="40000"/>
                    </a:prstClr>
                  </a:outerShdw>
                </a:effectLst>
                <a:latin typeface="Franklin Gothic Demi"/>
                <a:cs typeface="Calibri Light"/>
              </a:rPr>
              <a:t>EZTR PACKAGES</a:t>
            </a:r>
            <a:endParaRPr lang="en-US" sz="5000" dirty="0">
              <a:solidFill>
                <a:schemeClr val="bg1"/>
              </a:solidFill>
              <a:effectLst>
                <a:outerShdw blurRad="63500" dist="63500" dir="2700000" algn="tl" rotWithShape="0">
                  <a:prstClr val="black">
                    <a:alpha val="40000"/>
                  </a:prstClr>
                </a:outerShdw>
              </a:effectLst>
              <a:cs typeface="Calibri Light"/>
            </a:endParaRPr>
          </a:p>
        </p:txBody>
      </p:sp>
      <p:cxnSp>
        <p:nvCxnSpPr>
          <p:cNvPr id="5" name="Straight Arrow Connector 4">
            <a:extLst>
              <a:ext uri="{FF2B5EF4-FFF2-40B4-BE49-F238E27FC236}">
                <a16:creationId xmlns:a16="http://schemas.microsoft.com/office/drawing/2014/main" id="{97A87FC0-8737-193D-E9EA-853F95D39D93}"/>
              </a:ext>
            </a:extLst>
          </p:cNvPr>
          <p:cNvCxnSpPr>
            <a:cxnSpLocks/>
          </p:cNvCxnSpPr>
          <p:nvPr/>
        </p:nvCxnSpPr>
        <p:spPr>
          <a:xfrm>
            <a:off x="128120" y="764249"/>
            <a:ext cx="4906160"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0ACA80B3-C020-5ABE-D700-55C3382FFFFA}"/>
              </a:ext>
            </a:extLst>
          </p:cNvPr>
          <p:cNvPicPr>
            <a:picLocks noChangeAspect="1"/>
          </p:cNvPicPr>
          <p:nvPr/>
        </p:nvPicPr>
        <p:blipFill>
          <a:blip r:embed="rId3">
            <a:extLst>
              <a:ext uri="{28A0092B-C50C-407E-A947-70E740481C1C}">
                <a14:useLocalDpi xmlns:a14="http://schemas.microsoft.com/office/drawing/2010/main" val="0"/>
              </a:ext>
            </a:extLst>
          </a:blip>
          <a:srcRect b="-5176"/>
          <a:stretch>
            <a:fillRect/>
          </a:stretch>
        </p:blipFill>
        <p:spPr>
          <a:xfrm>
            <a:off x="10236197" y="15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3369713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3">
            <a:extLst>
              <a:ext uri="{FF2B5EF4-FFF2-40B4-BE49-F238E27FC236}">
                <a16:creationId xmlns:a16="http://schemas.microsoft.com/office/drawing/2014/main" id="{9DD789EE-A068-6392-E357-55476F5B7216}"/>
              </a:ext>
            </a:extLst>
          </p:cNvPr>
          <p:cNvSpPr>
            <a:spLocks noGrp="1"/>
          </p:cNvSpPr>
          <p:nvPr>
            <p:ph type="body" sz="half" idx="2"/>
          </p:nvPr>
        </p:nvSpPr>
        <p:spPr>
          <a:xfrm>
            <a:off x="4036620" y="1195021"/>
            <a:ext cx="7644623" cy="2261801"/>
          </a:xfrm>
          <a:effectLst>
            <a:outerShdw blurRad="63500" dist="63500" dir="2700000" algn="tl" rotWithShape="0">
              <a:prstClr val="black">
                <a:alpha val="40000"/>
              </a:prstClr>
            </a:outerShdw>
          </a:effectLst>
        </p:spPr>
        <p:txBody>
          <a:bodyPr vert="horz" lIns="91440" tIns="45720" rIns="91440" bIns="45720" rtlCol="0" anchor="t">
            <a:normAutofit fontScale="92500" lnSpcReduction="20000"/>
          </a:bodyPr>
          <a:lstStyle/>
          <a:p>
            <a:pPr marL="0" marR="0" algn="ctr">
              <a:lnSpc>
                <a:spcPct val="107000"/>
              </a:lnSpc>
              <a:spcBef>
                <a:spcPts val="0"/>
              </a:spcBef>
              <a:spcAft>
                <a:spcPts val="800"/>
              </a:spcAft>
            </a:pPr>
            <a:r>
              <a:rPr lang="en-US" sz="4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Many Noritz units are compatible with external recirculation pumps such as the                                              Noritz RPK-EXT pump kit.</a:t>
            </a:r>
          </a:p>
        </p:txBody>
      </p:sp>
      <p:pic>
        <p:nvPicPr>
          <p:cNvPr id="7" name="Picture 6" descr="A picture containing watch, clock, electronic device, electronics&#10;&#10;Description automatically generated">
            <a:extLst>
              <a:ext uri="{FF2B5EF4-FFF2-40B4-BE49-F238E27FC236}">
                <a16:creationId xmlns:a16="http://schemas.microsoft.com/office/drawing/2014/main" id="{C4BB86C3-5D6F-88A7-4975-CD745E463A05}"/>
              </a:ext>
            </a:extLst>
          </p:cNvPr>
          <p:cNvPicPr>
            <a:picLocks noChangeAspect="1"/>
          </p:cNvPicPr>
          <p:nvPr/>
        </p:nvPicPr>
        <p:blipFill rotWithShape="1">
          <a:blip r:embed="rId2">
            <a:extLst>
              <a:ext uri="{28A0092B-C50C-407E-A947-70E740481C1C}">
                <a14:useLocalDpi xmlns:a14="http://schemas.microsoft.com/office/drawing/2010/main" val="0"/>
              </a:ext>
            </a:extLst>
          </a:blip>
          <a:srcRect l="74942" t="53631" r="6384" b="14666"/>
          <a:stretch/>
        </p:blipFill>
        <p:spPr>
          <a:xfrm>
            <a:off x="555701" y="1089528"/>
            <a:ext cx="3144369" cy="4124894"/>
          </a:xfrm>
          <a:prstGeom prst="rect">
            <a:avLst/>
          </a:prstGeom>
          <a:effectLst>
            <a:outerShdw blurRad="63500" dist="63500" dir="2700000" algn="tl" rotWithShape="0">
              <a:prstClr val="black">
                <a:alpha val="40000"/>
              </a:prstClr>
            </a:outerShdw>
          </a:effectLst>
        </p:spPr>
      </p:pic>
      <p:pic>
        <p:nvPicPr>
          <p:cNvPr id="11" name="Picture 10" descr="A picture containing text, screenshot, font, number&#10;&#10;Description automatically generated">
            <a:extLst>
              <a:ext uri="{FF2B5EF4-FFF2-40B4-BE49-F238E27FC236}">
                <a16:creationId xmlns:a16="http://schemas.microsoft.com/office/drawing/2014/main" id="{6A7E8F21-3B8B-B5A4-965E-483163882D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3544" y="3429000"/>
            <a:ext cx="1602342" cy="1478541"/>
          </a:xfrm>
          <a:prstGeom prst="rect">
            <a:avLst/>
          </a:prstGeom>
          <a:effectLst>
            <a:outerShdw blurRad="63500" dist="63500" dir="2700000" algn="tl" rotWithShape="0">
              <a:prstClr val="black">
                <a:alpha val="40000"/>
              </a:prstClr>
            </a:outerShdw>
          </a:effectLst>
        </p:spPr>
      </p:pic>
      <p:sp>
        <p:nvSpPr>
          <p:cNvPr id="15" name="Content Placeholder 3">
            <a:extLst>
              <a:ext uri="{FF2B5EF4-FFF2-40B4-BE49-F238E27FC236}">
                <a16:creationId xmlns:a16="http://schemas.microsoft.com/office/drawing/2014/main" id="{8DF588B8-F136-B613-DE45-DE59CA87A51D}"/>
              </a:ext>
            </a:extLst>
          </p:cNvPr>
          <p:cNvSpPr txBox="1">
            <a:spLocks/>
          </p:cNvSpPr>
          <p:nvPr/>
        </p:nvSpPr>
        <p:spPr>
          <a:xfrm>
            <a:off x="4104339" y="3831950"/>
            <a:ext cx="7644623" cy="2261801"/>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7000"/>
              </a:lnSpc>
              <a:spcBef>
                <a:spcPts val="0"/>
              </a:spcBef>
              <a:spcAft>
                <a:spcPts val="800"/>
              </a:spcAft>
            </a:pPr>
            <a:r>
              <a:rPr lang="en-US"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Important Notes:</a:t>
            </a:r>
          </a:p>
          <a:p>
            <a:pPr marL="285750" indent="-285750">
              <a:lnSpc>
                <a:spcPct val="107000"/>
              </a:lnSpc>
              <a:spcBef>
                <a:spcPts val="0"/>
              </a:spcBef>
              <a:spcAft>
                <a:spcPts val="800"/>
              </a:spcAft>
              <a:buFont typeface="Arial" panose="020B0604020202020204" pitchFamily="34" charset="0"/>
              <a:buChar char="•"/>
            </a:pPr>
            <a:r>
              <a:rPr lang="en-US"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Display Window Units are not compatible with the RPK-EXT pump kit as they do not have a pump control connection. An externally controlled pump may still be used though</a:t>
            </a:r>
          </a:p>
          <a:p>
            <a:pPr marL="285750" indent="-285750">
              <a:lnSpc>
                <a:spcPct val="107000"/>
              </a:lnSpc>
              <a:spcBef>
                <a:spcPts val="0"/>
              </a:spcBef>
              <a:spcAft>
                <a:spcPts val="800"/>
              </a:spcAft>
              <a:buFont typeface="Arial" panose="020B0604020202020204" pitchFamily="34" charset="0"/>
              <a:buChar char="•"/>
            </a:pPr>
            <a:r>
              <a:rPr lang="en-US"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Single unit installations only (Will not work with Quick Connected Systems)</a:t>
            </a:r>
          </a:p>
          <a:p>
            <a:pPr marL="285750" indent="-285750">
              <a:lnSpc>
                <a:spcPct val="107000"/>
              </a:lnSpc>
              <a:spcBef>
                <a:spcPts val="0"/>
              </a:spcBef>
              <a:spcAft>
                <a:spcPts val="800"/>
              </a:spcAft>
              <a:buFont typeface="Arial" panose="020B0604020202020204" pitchFamily="34" charset="0"/>
              <a:buChar char="•"/>
            </a:pPr>
            <a:r>
              <a:rPr lang="en-US"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Remote included with RPK-EXT kit is optional on EZ PRO and CDV PRO units that use the EZ Start Plus App</a:t>
            </a:r>
            <a:endParaRPr lang="en-US" i="1"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endParaRPr>
          </a:p>
        </p:txBody>
      </p:sp>
      <p:sp>
        <p:nvSpPr>
          <p:cNvPr id="16" name="Content Placeholder 3">
            <a:extLst>
              <a:ext uri="{FF2B5EF4-FFF2-40B4-BE49-F238E27FC236}">
                <a16:creationId xmlns:a16="http://schemas.microsoft.com/office/drawing/2014/main" id="{D3E4649E-7D21-8DC2-5229-5F8970529C46}"/>
              </a:ext>
            </a:extLst>
          </p:cNvPr>
          <p:cNvSpPr txBox="1">
            <a:spLocks/>
          </p:cNvSpPr>
          <p:nvPr/>
        </p:nvSpPr>
        <p:spPr>
          <a:xfrm>
            <a:off x="713731" y="5025390"/>
            <a:ext cx="2824976" cy="1131830"/>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lnSpc>
                <a:spcPct val="107000"/>
              </a:lnSpc>
              <a:spcBef>
                <a:spcPts val="0"/>
              </a:spcBef>
              <a:spcAft>
                <a:spcPts val="800"/>
              </a:spcAft>
            </a:pPr>
            <a:r>
              <a:rPr lang="en-US" sz="32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RPK-EXT</a:t>
            </a:r>
          </a:p>
          <a:p>
            <a:pPr algn="ctr">
              <a:lnSpc>
                <a:spcPct val="107000"/>
              </a:lnSpc>
              <a:spcBef>
                <a:spcPts val="0"/>
              </a:spcBef>
              <a:spcAft>
                <a:spcPts val="800"/>
              </a:spcAft>
            </a:pPr>
            <a:r>
              <a:rPr lang="en-US" sz="32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Pump Kit</a:t>
            </a:r>
          </a:p>
        </p:txBody>
      </p:sp>
      <p:sp>
        <p:nvSpPr>
          <p:cNvPr id="5" name="Title 1">
            <a:extLst>
              <a:ext uri="{FF2B5EF4-FFF2-40B4-BE49-F238E27FC236}">
                <a16:creationId xmlns:a16="http://schemas.microsoft.com/office/drawing/2014/main" id="{27A313E5-8962-63D2-10A6-6EFF0C63EB2A}"/>
              </a:ext>
            </a:extLst>
          </p:cNvPr>
          <p:cNvSpPr txBox="1">
            <a:spLocks/>
          </p:cNvSpPr>
          <p:nvPr/>
        </p:nvSpPr>
        <p:spPr>
          <a:xfrm>
            <a:off x="0" y="0"/>
            <a:ext cx="12192000" cy="819893"/>
          </a:xfrm>
          <a:prstGeom prst="rect">
            <a:avLst/>
          </a:prstGeom>
          <a:effectLst>
            <a:outerShdw blurRad="63500" dist="63500" dir="2700000" algn="tl" rotWithShape="0">
              <a:prstClr val="black">
                <a:alpha val="40000"/>
              </a:prstClr>
            </a:outerShdw>
          </a:effectLst>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effectLst>
                  <a:outerShdw blurRad="63500" dist="63500" dir="2700000" algn="tl" rotWithShape="0">
                    <a:prstClr val="black">
                      <a:alpha val="40000"/>
                    </a:prstClr>
                  </a:outerShdw>
                </a:effectLst>
                <a:latin typeface="Franklin Gothic Demi"/>
                <a:cs typeface="Calibri Light"/>
              </a:rPr>
              <a:t>EXTERNAL RECIRCULATION</a:t>
            </a:r>
            <a:endParaRPr lang="en-US" sz="5000" dirty="0">
              <a:solidFill>
                <a:schemeClr val="bg1"/>
              </a:solidFill>
              <a:effectLst>
                <a:outerShdw blurRad="63500" dist="63500" dir="2700000" algn="tl" rotWithShape="0">
                  <a:prstClr val="black">
                    <a:alpha val="40000"/>
                  </a:prstClr>
                </a:outerShdw>
              </a:effectLst>
              <a:cs typeface="Calibri Light"/>
            </a:endParaRPr>
          </a:p>
        </p:txBody>
      </p:sp>
      <p:cxnSp>
        <p:nvCxnSpPr>
          <p:cNvPr id="6" name="Straight Arrow Connector 5">
            <a:extLst>
              <a:ext uri="{FF2B5EF4-FFF2-40B4-BE49-F238E27FC236}">
                <a16:creationId xmlns:a16="http://schemas.microsoft.com/office/drawing/2014/main" id="{83E1BF7F-F0D8-510C-B637-BAE3073C5FAB}"/>
              </a:ext>
            </a:extLst>
          </p:cNvPr>
          <p:cNvCxnSpPr>
            <a:cxnSpLocks/>
          </p:cNvCxnSpPr>
          <p:nvPr/>
        </p:nvCxnSpPr>
        <p:spPr>
          <a:xfrm>
            <a:off x="128120" y="764249"/>
            <a:ext cx="7817000"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624C199D-223A-B78C-0953-5CB9DF35F88E}"/>
              </a:ext>
            </a:extLst>
          </p:cNvPr>
          <p:cNvPicPr>
            <a:picLocks noChangeAspect="1"/>
          </p:cNvPicPr>
          <p:nvPr/>
        </p:nvPicPr>
        <p:blipFill>
          <a:blip r:embed="rId4">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657181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11AD2E7-E376-A0FA-B134-451AC84DCE2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85600" y="1330575"/>
            <a:ext cx="6374280" cy="5009416"/>
          </a:xfrm>
          <a:prstGeom prst="rect">
            <a:avLst/>
          </a:prstGeom>
          <a:effectLst>
            <a:outerShdw blurRad="63500" dist="63500" dir="2700000" algn="tl" rotWithShape="0">
              <a:prstClr val="black">
                <a:alpha val="40000"/>
              </a:prstClr>
            </a:outerShdw>
            <a:softEdge rad="19050"/>
          </a:effectLst>
        </p:spPr>
      </p:pic>
      <p:sp>
        <p:nvSpPr>
          <p:cNvPr id="10" name="Content Placeholder 3">
            <a:extLst>
              <a:ext uri="{FF2B5EF4-FFF2-40B4-BE49-F238E27FC236}">
                <a16:creationId xmlns:a16="http://schemas.microsoft.com/office/drawing/2014/main" id="{B0A35EF2-FBE3-B194-5244-4F60FFB4F862}"/>
              </a:ext>
            </a:extLst>
          </p:cNvPr>
          <p:cNvSpPr>
            <a:spLocks noGrp="1"/>
          </p:cNvSpPr>
          <p:nvPr>
            <p:ph type="body" sz="half" idx="2"/>
          </p:nvPr>
        </p:nvSpPr>
        <p:spPr>
          <a:xfrm>
            <a:off x="6807200" y="2247900"/>
            <a:ext cx="5273040" cy="3033100"/>
          </a:xfrm>
          <a:effectLst>
            <a:outerShdw blurRad="63500" dist="63500" dir="2700000" algn="tl" rotWithShape="0">
              <a:prstClr val="black">
                <a:alpha val="40000"/>
              </a:prstClr>
            </a:outerShdw>
          </a:effectLst>
        </p:spPr>
        <p:txBody>
          <a:bodyPr vert="horz" lIns="91440" tIns="45720" rIns="91440" bIns="45720" rtlCol="0" anchor="t">
            <a:normAutofit/>
          </a:bodyPr>
          <a:lstStyle/>
          <a:p>
            <a:pPr>
              <a:buNone/>
            </a:pPr>
            <a:r>
              <a:rPr lang="en-US" sz="3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Typical Recirc Diagram</a:t>
            </a:r>
          </a:p>
          <a:p>
            <a:pPr marL="342900" indent="-342900">
              <a:buFont typeface="Arial" panose="020B0604020202020204" pitchFamily="34" charset="0"/>
              <a:buChar char="•"/>
            </a:pPr>
            <a:r>
              <a:rPr lang="en-US" sz="24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Size pump for 2 gpm max flow</a:t>
            </a:r>
          </a:p>
          <a:p>
            <a:pPr marL="342900" indent="-342900">
              <a:buFont typeface="Arial" panose="020B0604020202020204" pitchFamily="34" charset="0"/>
              <a:buChar char="•"/>
            </a:pPr>
            <a:r>
              <a:rPr lang="en-US" sz="24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Control pump with timer or aquastat or use pump connection wires inside unit</a:t>
            </a:r>
          </a:p>
          <a:p>
            <a:pPr marL="342900" indent="-342900">
              <a:buFont typeface="Arial" panose="020B0604020202020204" pitchFamily="34" charset="0"/>
              <a:buChar char="•"/>
            </a:pPr>
            <a:r>
              <a:rPr lang="en-US" sz="24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Set aquastat 10 degrees below unit set temperature</a:t>
            </a:r>
          </a:p>
        </p:txBody>
      </p:sp>
      <p:sp>
        <p:nvSpPr>
          <p:cNvPr id="2" name="Title 1">
            <a:extLst>
              <a:ext uri="{FF2B5EF4-FFF2-40B4-BE49-F238E27FC236}">
                <a16:creationId xmlns:a16="http://schemas.microsoft.com/office/drawing/2014/main" id="{8388FFB7-5AC3-EA33-69C6-3EB85E1C6794}"/>
              </a:ext>
            </a:extLst>
          </p:cNvPr>
          <p:cNvSpPr txBox="1">
            <a:spLocks/>
          </p:cNvSpPr>
          <p:nvPr/>
        </p:nvSpPr>
        <p:spPr>
          <a:xfrm>
            <a:off x="0" y="0"/>
            <a:ext cx="12192000" cy="819893"/>
          </a:xfrm>
          <a:prstGeom prst="rect">
            <a:avLst/>
          </a:prstGeom>
          <a:effectLst>
            <a:outerShdw blurRad="63500" dist="63500" dir="2700000" algn="tl" rotWithShape="0">
              <a:prstClr val="black">
                <a:alpha val="40000"/>
              </a:prstClr>
            </a:outerShdw>
          </a:effectLst>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effectLst>
                  <a:outerShdw blurRad="63500" dist="63500" dir="2700000" algn="tl" rotWithShape="0">
                    <a:prstClr val="black">
                      <a:alpha val="40000"/>
                    </a:prstClr>
                  </a:outerShdw>
                </a:effectLst>
                <a:latin typeface="Franklin Gothic Demi"/>
                <a:cs typeface="Calibri Light"/>
              </a:rPr>
              <a:t>EXTERNAL RECIRCULATION</a:t>
            </a:r>
            <a:endParaRPr lang="en-US" sz="5000" dirty="0">
              <a:solidFill>
                <a:schemeClr val="bg1"/>
              </a:solidFill>
              <a:effectLst>
                <a:outerShdw blurRad="63500" dist="63500" dir="2700000" algn="tl" rotWithShape="0">
                  <a:prstClr val="black">
                    <a:alpha val="40000"/>
                  </a:prstClr>
                </a:outerShdw>
              </a:effectLst>
              <a:cs typeface="Calibri Light"/>
            </a:endParaRPr>
          </a:p>
        </p:txBody>
      </p:sp>
      <p:cxnSp>
        <p:nvCxnSpPr>
          <p:cNvPr id="3" name="Straight Arrow Connector 2">
            <a:extLst>
              <a:ext uri="{FF2B5EF4-FFF2-40B4-BE49-F238E27FC236}">
                <a16:creationId xmlns:a16="http://schemas.microsoft.com/office/drawing/2014/main" id="{38E5ADC0-99AC-D4F9-C31E-817EEB37DF7D}"/>
              </a:ext>
            </a:extLst>
          </p:cNvPr>
          <p:cNvCxnSpPr>
            <a:cxnSpLocks/>
          </p:cNvCxnSpPr>
          <p:nvPr/>
        </p:nvCxnSpPr>
        <p:spPr>
          <a:xfrm>
            <a:off x="128120" y="764249"/>
            <a:ext cx="7817000"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8A71953C-0637-5A0F-D905-D39C68C7ED06}"/>
              </a:ext>
            </a:extLst>
          </p:cNvPr>
          <p:cNvPicPr>
            <a:picLocks noChangeAspect="1"/>
          </p:cNvPicPr>
          <p:nvPr/>
        </p:nvPicPr>
        <p:blipFill>
          <a:blip r:embed="rId3">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3302252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139DA19E-02FE-4B7F-8244-2169072D08BD}"/>
              </a:ext>
            </a:extLst>
          </p:cNvPr>
          <p:cNvSpPr txBox="1">
            <a:spLocks/>
          </p:cNvSpPr>
          <p:nvPr/>
        </p:nvSpPr>
        <p:spPr>
          <a:xfrm>
            <a:off x="305920" y="1652497"/>
            <a:ext cx="11620754" cy="4196967"/>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Proper sizing is a key aspect of the customers experience and satisfaction with their tankless.</a:t>
            </a:r>
          </a:p>
          <a:p>
            <a:pPr algn="ctr"/>
            <a:endParaRPr lang="en-US" sz="2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endParaRPr>
          </a:p>
          <a:p>
            <a:pPr algn="ctr"/>
            <a:r>
              <a:rPr lang="en-US" sz="2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An undersized tankless </a:t>
            </a:r>
            <a:r>
              <a:rPr lang="en-US" sz="2800" i="1"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will</a:t>
            </a:r>
            <a:r>
              <a:rPr lang="en-US" sz="2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 provide the proper temperature but the customer will not be able to run as many hot water fixtures at the same time as they want.</a:t>
            </a:r>
          </a:p>
          <a:p>
            <a:pPr algn="ctr"/>
            <a:endParaRPr lang="en-US" sz="2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endParaRPr>
          </a:p>
          <a:p>
            <a:pPr algn="ctr"/>
            <a:r>
              <a:rPr lang="en-US" sz="2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This problem will be more apparent in the wintertime as the cold-water temperatures are even colder.</a:t>
            </a:r>
          </a:p>
        </p:txBody>
      </p:sp>
      <p:sp>
        <p:nvSpPr>
          <p:cNvPr id="4" name="Title 1">
            <a:extLst>
              <a:ext uri="{FF2B5EF4-FFF2-40B4-BE49-F238E27FC236}">
                <a16:creationId xmlns:a16="http://schemas.microsoft.com/office/drawing/2014/main" id="{72739ED7-0104-B2C8-2B05-8AC8A1F08126}"/>
              </a:ext>
            </a:extLst>
          </p:cNvPr>
          <p:cNvSpPr txBox="1">
            <a:spLocks/>
          </p:cNvSpPr>
          <p:nvPr/>
        </p:nvSpPr>
        <p:spPr>
          <a:xfrm>
            <a:off x="0" y="0"/>
            <a:ext cx="12192000" cy="819893"/>
          </a:xfrm>
          <a:prstGeom prst="rect">
            <a:avLst/>
          </a:prstGeom>
          <a:effectLst>
            <a:outerShdw blurRad="63500" dist="63500" dir="2700000" algn="tl" rotWithShape="0">
              <a:prstClr val="black">
                <a:alpha val="40000"/>
              </a:prstClr>
            </a:outerShdw>
          </a:effectLst>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effectLst>
                  <a:outerShdw blurRad="63500" dist="63500" dir="2700000" algn="tl" rotWithShape="0">
                    <a:prstClr val="black">
                      <a:alpha val="40000"/>
                    </a:prstClr>
                  </a:outerShdw>
                </a:effectLst>
                <a:latin typeface="Franklin Gothic Demi"/>
                <a:cs typeface="Calibri Light"/>
              </a:rPr>
              <a:t>HOW TO SIZE A TANKLESS</a:t>
            </a:r>
            <a:endParaRPr lang="en-US" sz="5000" dirty="0">
              <a:solidFill>
                <a:schemeClr val="bg1"/>
              </a:solidFill>
              <a:effectLst>
                <a:outerShdw blurRad="63500" dist="63500" dir="2700000" algn="tl" rotWithShape="0">
                  <a:prstClr val="black">
                    <a:alpha val="40000"/>
                  </a:prstClr>
                </a:outerShdw>
              </a:effectLst>
              <a:cs typeface="Calibri Light"/>
            </a:endParaRPr>
          </a:p>
        </p:txBody>
      </p:sp>
      <p:cxnSp>
        <p:nvCxnSpPr>
          <p:cNvPr id="6" name="Straight Arrow Connector 5">
            <a:extLst>
              <a:ext uri="{FF2B5EF4-FFF2-40B4-BE49-F238E27FC236}">
                <a16:creationId xmlns:a16="http://schemas.microsoft.com/office/drawing/2014/main" id="{20131700-F90E-D606-8B58-85FB3B61C3FE}"/>
              </a:ext>
            </a:extLst>
          </p:cNvPr>
          <p:cNvCxnSpPr>
            <a:cxnSpLocks/>
          </p:cNvCxnSpPr>
          <p:nvPr/>
        </p:nvCxnSpPr>
        <p:spPr>
          <a:xfrm>
            <a:off x="128120" y="764249"/>
            <a:ext cx="7375040"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D731A8ED-18B3-3688-D7F6-65D02AE5F848}"/>
              </a:ext>
            </a:extLst>
          </p:cNvPr>
          <p:cNvPicPr>
            <a:picLocks noChangeAspect="1"/>
          </p:cNvPicPr>
          <p:nvPr/>
        </p:nvPicPr>
        <p:blipFill>
          <a:blip r:embed="rId2">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2005238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139DA19E-02FE-4B7F-8244-2169072D08BD}"/>
              </a:ext>
            </a:extLst>
          </p:cNvPr>
          <p:cNvSpPr txBox="1">
            <a:spLocks/>
          </p:cNvSpPr>
          <p:nvPr/>
        </p:nvSpPr>
        <p:spPr>
          <a:xfrm>
            <a:off x="169092" y="934428"/>
            <a:ext cx="11620754" cy="663647"/>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1800" b="1"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Step 1:</a:t>
            </a:r>
            <a:r>
              <a:rPr lang="en-US" sz="1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 Determine your maximum temperature rise. This is the difference between the tankless set temp and the wintertime ground water temp (aka Delta T)</a:t>
            </a:r>
          </a:p>
        </p:txBody>
      </p:sp>
      <p:pic>
        <p:nvPicPr>
          <p:cNvPr id="8" name="Picture 7">
            <a:extLst>
              <a:ext uri="{FF2B5EF4-FFF2-40B4-BE49-F238E27FC236}">
                <a16:creationId xmlns:a16="http://schemas.microsoft.com/office/drawing/2014/main" id="{E112FA22-1EEE-4A46-AA51-ADC1653FF7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920" y="2171610"/>
            <a:ext cx="6367930" cy="4139155"/>
          </a:xfrm>
          <a:prstGeom prst="rect">
            <a:avLst/>
          </a:prstGeom>
          <a:effectLst>
            <a:outerShdw blurRad="63500" dist="63500" dir="2700000" algn="tl" rotWithShape="0">
              <a:prstClr val="black">
                <a:alpha val="40000"/>
              </a:prstClr>
            </a:outerShdw>
            <a:softEdge rad="19050"/>
          </a:effectLst>
        </p:spPr>
      </p:pic>
      <p:pic>
        <p:nvPicPr>
          <p:cNvPr id="9" name="Graphic 8" descr="Marker">
            <a:extLst>
              <a:ext uri="{FF2B5EF4-FFF2-40B4-BE49-F238E27FC236}">
                <a16:creationId xmlns:a16="http://schemas.microsoft.com/office/drawing/2014/main" id="{2BEDD5E5-B3EB-46A7-A356-42DBD5ADC92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070" y="3340735"/>
            <a:ext cx="914400" cy="914400"/>
          </a:xfrm>
          <a:prstGeom prst="rect">
            <a:avLst/>
          </a:prstGeom>
          <a:effectLst>
            <a:outerShdw blurRad="63500" dist="63500" dir="2700000" algn="tl" rotWithShape="0">
              <a:prstClr val="black">
                <a:alpha val="40000"/>
              </a:prstClr>
            </a:outerShdw>
          </a:effectLst>
        </p:spPr>
      </p:pic>
      <p:sp>
        <p:nvSpPr>
          <p:cNvPr id="10" name="Rectangle 9">
            <a:extLst>
              <a:ext uri="{FF2B5EF4-FFF2-40B4-BE49-F238E27FC236}">
                <a16:creationId xmlns:a16="http://schemas.microsoft.com/office/drawing/2014/main" id="{89D68385-7FAC-412F-A1E4-5DB0FB47D2F2}"/>
              </a:ext>
            </a:extLst>
          </p:cNvPr>
          <p:cNvSpPr/>
          <p:nvPr/>
        </p:nvSpPr>
        <p:spPr>
          <a:xfrm>
            <a:off x="6743700" y="2171610"/>
            <a:ext cx="4775200" cy="646331"/>
          </a:xfrm>
          <a:prstGeom prst="rect">
            <a:avLst/>
          </a:prstGeom>
          <a:effectLst>
            <a:outerShdw blurRad="63500" dist="63500" dir="2700000" algn="tl" rotWithShape="0">
              <a:prstClr val="black">
                <a:alpha val="40000"/>
              </a:prstClr>
            </a:outerShdw>
          </a:effectLst>
        </p:spPr>
        <p:txBody>
          <a:bodyPr wrap="square">
            <a:spAutoFit/>
          </a:bodyPr>
          <a:lstStyle/>
          <a:p>
            <a:r>
              <a:rPr lang="en-US"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For the purpose of this example let’s say the home is on the central coast of California.</a:t>
            </a:r>
          </a:p>
        </p:txBody>
      </p:sp>
      <p:sp>
        <p:nvSpPr>
          <p:cNvPr id="11" name="Rectangle 10">
            <a:extLst>
              <a:ext uri="{FF2B5EF4-FFF2-40B4-BE49-F238E27FC236}">
                <a16:creationId xmlns:a16="http://schemas.microsoft.com/office/drawing/2014/main" id="{A2883163-4FE7-445C-8EE9-059012785D84}"/>
              </a:ext>
            </a:extLst>
          </p:cNvPr>
          <p:cNvSpPr/>
          <p:nvPr/>
        </p:nvSpPr>
        <p:spPr>
          <a:xfrm>
            <a:off x="6743700" y="2921779"/>
            <a:ext cx="4883150" cy="646331"/>
          </a:xfrm>
          <a:prstGeom prst="rect">
            <a:avLst/>
          </a:prstGeom>
          <a:effectLst>
            <a:outerShdw blurRad="63500" dist="63500" dir="2700000" algn="tl" rotWithShape="0">
              <a:prstClr val="black">
                <a:alpha val="40000"/>
              </a:prstClr>
            </a:outerShdw>
          </a:effectLst>
        </p:spPr>
        <p:txBody>
          <a:bodyPr wrap="square">
            <a:spAutoFit/>
          </a:bodyPr>
          <a:lstStyle/>
          <a:p>
            <a:r>
              <a:rPr lang="en-US"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Based on the map, we’ll say the winter ground water temp is 55 F.</a:t>
            </a:r>
          </a:p>
        </p:txBody>
      </p:sp>
      <p:sp>
        <p:nvSpPr>
          <p:cNvPr id="12" name="Rectangle 11">
            <a:extLst>
              <a:ext uri="{FF2B5EF4-FFF2-40B4-BE49-F238E27FC236}">
                <a16:creationId xmlns:a16="http://schemas.microsoft.com/office/drawing/2014/main" id="{6E3B1E55-D1AC-498B-A00C-3158E0E603E7}"/>
              </a:ext>
            </a:extLst>
          </p:cNvPr>
          <p:cNvSpPr/>
          <p:nvPr/>
        </p:nvSpPr>
        <p:spPr>
          <a:xfrm>
            <a:off x="6743700" y="3671948"/>
            <a:ext cx="5448300" cy="1200329"/>
          </a:xfrm>
          <a:prstGeom prst="rect">
            <a:avLst/>
          </a:prstGeom>
          <a:effectLst>
            <a:outerShdw blurRad="63500" dist="63500" dir="2700000" algn="tl" rotWithShape="0">
              <a:prstClr val="black">
                <a:alpha val="40000"/>
              </a:prstClr>
            </a:outerShdw>
          </a:effectLst>
        </p:spPr>
        <p:txBody>
          <a:bodyPr wrap="square">
            <a:spAutoFit/>
          </a:bodyPr>
          <a:lstStyle/>
          <a:p>
            <a:r>
              <a:rPr lang="en-US"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Now you can determine the wintertime temperature rise:</a:t>
            </a:r>
          </a:p>
          <a:p>
            <a:endParaRPr lang="en-US"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ndParaRPr>
          </a:p>
          <a:p>
            <a:r>
              <a:rPr lang="en-US" b="1"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120</a:t>
            </a:r>
            <a:r>
              <a:rPr lang="en-US"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 Set Temp – </a:t>
            </a:r>
            <a:r>
              <a:rPr lang="en-US" b="1"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55</a:t>
            </a:r>
            <a:r>
              <a:rPr lang="en-US"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 Ground Water Temp = </a:t>
            </a:r>
            <a:r>
              <a:rPr lang="en-US" b="1"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65 Delta T</a:t>
            </a:r>
          </a:p>
        </p:txBody>
      </p:sp>
      <p:sp>
        <p:nvSpPr>
          <p:cNvPr id="4" name="Title 1">
            <a:extLst>
              <a:ext uri="{FF2B5EF4-FFF2-40B4-BE49-F238E27FC236}">
                <a16:creationId xmlns:a16="http://schemas.microsoft.com/office/drawing/2014/main" id="{264066BC-D29E-6AFB-4DDE-14BF3AFD0F58}"/>
              </a:ext>
            </a:extLst>
          </p:cNvPr>
          <p:cNvSpPr txBox="1">
            <a:spLocks/>
          </p:cNvSpPr>
          <p:nvPr/>
        </p:nvSpPr>
        <p:spPr>
          <a:xfrm>
            <a:off x="0" y="0"/>
            <a:ext cx="12192000" cy="819893"/>
          </a:xfrm>
          <a:prstGeom prst="rect">
            <a:avLst/>
          </a:prstGeom>
          <a:effectLst>
            <a:outerShdw blurRad="63500" dist="63500" dir="2700000" algn="tl" rotWithShape="0">
              <a:prstClr val="black">
                <a:alpha val="40000"/>
              </a:prstClr>
            </a:outerShdw>
          </a:effectLst>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effectLst>
                  <a:outerShdw blurRad="63500" dist="63500" dir="2700000" algn="tl" rotWithShape="0">
                    <a:prstClr val="black">
                      <a:alpha val="40000"/>
                    </a:prstClr>
                  </a:outerShdw>
                </a:effectLst>
                <a:latin typeface="Franklin Gothic Demi"/>
                <a:cs typeface="Calibri Light"/>
              </a:rPr>
              <a:t>HOW TO SIZE A TANKLESS: STEP 1</a:t>
            </a:r>
            <a:endParaRPr lang="en-US" sz="5000" dirty="0">
              <a:solidFill>
                <a:schemeClr val="bg1"/>
              </a:solidFill>
              <a:effectLst>
                <a:outerShdw blurRad="63500" dist="63500" dir="2700000" algn="tl" rotWithShape="0">
                  <a:prstClr val="black">
                    <a:alpha val="40000"/>
                  </a:prstClr>
                </a:outerShdw>
              </a:effectLst>
              <a:cs typeface="Calibri Light"/>
            </a:endParaRPr>
          </a:p>
        </p:txBody>
      </p:sp>
      <p:cxnSp>
        <p:nvCxnSpPr>
          <p:cNvPr id="6" name="Straight Arrow Connector 5">
            <a:extLst>
              <a:ext uri="{FF2B5EF4-FFF2-40B4-BE49-F238E27FC236}">
                <a16:creationId xmlns:a16="http://schemas.microsoft.com/office/drawing/2014/main" id="{3942B284-3385-89C9-C396-DF4E07F53141}"/>
              </a:ext>
            </a:extLst>
          </p:cNvPr>
          <p:cNvCxnSpPr>
            <a:cxnSpLocks/>
          </p:cNvCxnSpPr>
          <p:nvPr/>
        </p:nvCxnSpPr>
        <p:spPr>
          <a:xfrm>
            <a:off x="128120" y="764249"/>
            <a:ext cx="9620400"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F97648A2-3E85-4D47-1F9F-EE0D3C4DB38D}"/>
              </a:ext>
            </a:extLst>
          </p:cNvPr>
          <p:cNvPicPr>
            <a:picLocks noChangeAspect="1"/>
          </p:cNvPicPr>
          <p:nvPr/>
        </p:nvPicPr>
        <p:blipFill>
          <a:blip r:embed="rId4">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474565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139DA19E-02FE-4B7F-8244-2169072D08BD}"/>
              </a:ext>
            </a:extLst>
          </p:cNvPr>
          <p:cNvSpPr txBox="1">
            <a:spLocks/>
          </p:cNvSpPr>
          <p:nvPr/>
        </p:nvSpPr>
        <p:spPr>
          <a:xfrm>
            <a:off x="168110" y="932545"/>
            <a:ext cx="11620754" cy="663647"/>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1800" b="1"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Step 2:</a:t>
            </a:r>
            <a:r>
              <a:rPr lang="en-US" sz="1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 Determine the peak hot water demand of the home. If possible, ask the homeowner.</a:t>
            </a:r>
          </a:p>
        </p:txBody>
      </p:sp>
      <p:sp>
        <p:nvSpPr>
          <p:cNvPr id="10" name="Rectangle 9">
            <a:extLst>
              <a:ext uri="{FF2B5EF4-FFF2-40B4-BE49-F238E27FC236}">
                <a16:creationId xmlns:a16="http://schemas.microsoft.com/office/drawing/2014/main" id="{89D68385-7FAC-412F-A1E4-5DB0FB47D2F2}"/>
              </a:ext>
            </a:extLst>
          </p:cNvPr>
          <p:cNvSpPr/>
          <p:nvPr/>
        </p:nvSpPr>
        <p:spPr>
          <a:xfrm>
            <a:off x="778338" y="2635160"/>
            <a:ext cx="2898312" cy="1477328"/>
          </a:xfrm>
          <a:prstGeom prst="rect">
            <a:avLst/>
          </a:prstGeom>
          <a:effectLst>
            <a:outerShdw blurRad="63500" dist="63500" dir="2700000" algn="tl" rotWithShape="0">
              <a:prstClr val="black">
                <a:alpha val="40000"/>
              </a:prstClr>
            </a:outerShdw>
          </a:effectLst>
        </p:spPr>
        <p:txBody>
          <a:bodyPr wrap="square">
            <a:spAutoFit/>
          </a:bodyPr>
          <a:lstStyle/>
          <a:p>
            <a:r>
              <a:rPr lang="en-US" b="1"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Shower:</a:t>
            </a:r>
            <a:r>
              <a:rPr lang="en-US"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 2 </a:t>
            </a:r>
            <a:r>
              <a:rPr lang="en-US" dirty="0" err="1">
                <a:solidFill>
                  <a:schemeClr val="bg1"/>
                </a:solidFill>
                <a:effectLst>
                  <a:outerShdw blurRad="63500" dist="63500" dir="2700000" algn="tl" rotWithShape="0">
                    <a:prstClr val="black">
                      <a:alpha val="40000"/>
                    </a:prstClr>
                  </a:outerShdw>
                </a:effectLst>
                <a:latin typeface="Franklin Gothic Medium" panose="020B0603020102020204" pitchFamily="34" charset="0"/>
              </a:rPr>
              <a:t>gpm</a:t>
            </a:r>
            <a:endParaRPr lang="en-US"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ndParaRPr>
          </a:p>
          <a:p>
            <a:r>
              <a:rPr lang="en-US" b="1" dirty="0" err="1">
                <a:solidFill>
                  <a:schemeClr val="bg1"/>
                </a:solidFill>
                <a:effectLst>
                  <a:outerShdw blurRad="63500" dist="63500" dir="2700000" algn="tl" rotWithShape="0">
                    <a:prstClr val="black">
                      <a:alpha val="40000"/>
                    </a:prstClr>
                  </a:outerShdw>
                </a:effectLst>
                <a:latin typeface="Franklin Gothic Medium" panose="020B0603020102020204" pitchFamily="34" charset="0"/>
              </a:rPr>
              <a:t>Lav</a:t>
            </a:r>
            <a:r>
              <a:rPr lang="en-US" b="1"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 Sink:</a:t>
            </a:r>
            <a:r>
              <a:rPr lang="en-US"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 1 </a:t>
            </a:r>
            <a:r>
              <a:rPr lang="en-US" dirty="0" err="1">
                <a:solidFill>
                  <a:schemeClr val="bg1"/>
                </a:solidFill>
                <a:effectLst>
                  <a:outerShdw blurRad="63500" dist="63500" dir="2700000" algn="tl" rotWithShape="0">
                    <a:prstClr val="black">
                      <a:alpha val="40000"/>
                    </a:prstClr>
                  </a:outerShdw>
                </a:effectLst>
                <a:latin typeface="Franklin Gothic Medium" panose="020B0603020102020204" pitchFamily="34" charset="0"/>
              </a:rPr>
              <a:t>gpm</a:t>
            </a:r>
            <a:endParaRPr lang="en-US"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ndParaRPr>
          </a:p>
          <a:p>
            <a:r>
              <a:rPr lang="en-US" b="1"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Kitchen Sink: </a:t>
            </a:r>
            <a:r>
              <a:rPr lang="en-US"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1.5 </a:t>
            </a:r>
            <a:r>
              <a:rPr lang="en-US" dirty="0" err="1">
                <a:solidFill>
                  <a:schemeClr val="bg1"/>
                </a:solidFill>
                <a:effectLst>
                  <a:outerShdw blurRad="63500" dist="63500" dir="2700000" algn="tl" rotWithShape="0">
                    <a:prstClr val="black">
                      <a:alpha val="40000"/>
                    </a:prstClr>
                  </a:outerShdw>
                </a:effectLst>
                <a:latin typeface="Franklin Gothic Medium" panose="020B0603020102020204" pitchFamily="34" charset="0"/>
              </a:rPr>
              <a:t>gpm</a:t>
            </a:r>
            <a:endParaRPr lang="en-US"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ndParaRPr>
          </a:p>
          <a:p>
            <a:r>
              <a:rPr lang="en-US" b="1"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Dishwasher: </a:t>
            </a:r>
            <a:r>
              <a:rPr lang="en-US"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2 </a:t>
            </a:r>
            <a:r>
              <a:rPr lang="en-US" dirty="0" err="1">
                <a:solidFill>
                  <a:schemeClr val="bg1"/>
                </a:solidFill>
                <a:effectLst>
                  <a:outerShdw blurRad="63500" dist="63500" dir="2700000" algn="tl" rotWithShape="0">
                    <a:prstClr val="black">
                      <a:alpha val="40000"/>
                    </a:prstClr>
                  </a:outerShdw>
                </a:effectLst>
                <a:latin typeface="Franklin Gothic Medium" panose="020B0603020102020204" pitchFamily="34" charset="0"/>
              </a:rPr>
              <a:t>gpm</a:t>
            </a:r>
            <a:endParaRPr lang="en-US"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ndParaRPr>
          </a:p>
          <a:p>
            <a:r>
              <a:rPr lang="en-US" b="1"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Washing Machine: </a:t>
            </a:r>
            <a:r>
              <a:rPr lang="en-US"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2 </a:t>
            </a:r>
            <a:r>
              <a:rPr lang="en-US" dirty="0" err="1">
                <a:solidFill>
                  <a:schemeClr val="bg1"/>
                </a:solidFill>
                <a:effectLst>
                  <a:outerShdw blurRad="63500" dist="63500" dir="2700000" algn="tl" rotWithShape="0">
                    <a:prstClr val="black">
                      <a:alpha val="40000"/>
                    </a:prstClr>
                  </a:outerShdw>
                </a:effectLst>
                <a:latin typeface="Franklin Gothic Medium" panose="020B0603020102020204" pitchFamily="34" charset="0"/>
              </a:rPr>
              <a:t>gpm</a:t>
            </a:r>
            <a:endParaRPr lang="en-US" b="1"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ndParaRPr>
          </a:p>
        </p:txBody>
      </p:sp>
      <p:sp>
        <p:nvSpPr>
          <p:cNvPr id="11" name="Rectangle 10">
            <a:extLst>
              <a:ext uri="{FF2B5EF4-FFF2-40B4-BE49-F238E27FC236}">
                <a16:creationId xmlns:a16="http://schemas.microsoft.com/office/drawing/2014/main" id="{A2883163-4FE7-445C-8EE9-059012785D84}"/>
              </a:ext>
            </a:extLst>
          </p:cNvPr>
          <p:cNvSpPr/>
          <p:nvPr/>
        </p:nvSpPr>
        <p:spPr>
          <a:xfrm>
            <a:off x="168110" y="1399338"/>
            <a:ext cx="8933330" cy="646331"/>
          </a:xfrm>
          <a:prstGeom prst="rect">
            <a:avLst/>
          </a:prstGeom>
          <a:effectLst>
            <a:outerShdw blurRad="63500" dist="63500" dir="2700000" algn="tl" rotWithShape="0">
              <a:prstClr val="black">
                <a:alpha val="40000"/>
              </a:prstClr>
            </a:outerShdw>
          </a:effectLst>
        </p:spPr>
        <p:txBody>
          <a:bodyPr wrap="square">
            <a:spAutoFit/>
          </a:bodyPr>
          <a:lstStyle/>
          <a:p>
            <a:r>
              <a:rPr lang="en-US"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Fixtures and appliances all have different flow rates depending on manufacturer however you can use an average amount to get a ballpark figure:</a:t>
            </a:r>
          </a:p>
        </p:txBody>
      </p:sp>
      <p:sp>
        <p:nvSpPr>
          <p:cNvPr id="12" name="Rectangle 11">
            <a:extLst>
              <a:ext uri="{FF2B5EF4-FFF2-40B4-BE49-F238E27FC236}">
                <a16:creationId xmlns:a16="http://schemas.microsoft.com/office/drawing/2014/main" id="{6E3B1E55-D1AC-498B-A00C-3158E0E603E7}"/>
              </a:ext>
            </a:extLst>
          </p:cNvPr>
          <p:cNvSpPr/>
          <p:nvPr/>
        </p:nvSpPr>
        <p:spPr>
          <a:xfrm>
            <a:off x="305920" y="4452998"/>
            <a:ext cx="6634630" cy="646331"/>
          </a:xfrm>
          <a:prstGeom prst="rect">
            <a:avLst/>
          </a:prstGeom>
          <a:effectLst>
            <a:outerShdw blurRad="63500" dist="63500" dir="2700000" algn="tl" rotWithShape="0">
              <a:prstClr val="black">
                <a:alpha val="40000"/>
              </a:prstClr>
            </a:outerShdw>
          </a:effectLst>
        </p:spPr>
        <p:txBody>
          <a:bodyPr wrap="square">
            <a:spAutoFit/>
          </a:bodyPr>
          <a:lstStyle/>
          <a:p>
            <a:r>
              <a:rPr lang="en-US" b="1"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Example 1: </a:t>
            </a:r>
          </a:p>
          <a:p>
            <a:r>
              <a:rPr lang="en-US"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Peak usage: 2 Showers &amp; Washing Machine = </a:t>
            </a:r>
            <a:r>
              <a:rPr lang="en-US" b="1"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6 </a:t>
            </a:r>
            <a:r>
              <a:rPr lang="en-US" b="1" dirty="0" err="1">
                <a:solidFill>
                  <a:schemeClr val="bg1"/>
                </a:solidFill>
                <a:effectLst>
                  <a:outerShdw blurRad="63500" dist="63500" dir="2700000" algn="tl" rotWithShape="0">
                    <a:prstClr val="black">
                      <a:alpha val="40000"/>
                    </a:prstClr>
                  </a:outerShdw>
                </a:effectLst>
                <a:latin typeface="Franklin Gothic Medium" panose="020B0603020102020204" pitchFamily="34" charset="0"/>
              </a:rPr>
              <a:t>gpm</a:t>
            </a:r>
            <a:r>
              <a:rPr lang="en-US" b="1"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 </a:t>
            </a:r>
          </a:p>
        </p:txBody>
      </p:sp>
      <p:sp>
        <p:nvSpPr>
          <p:cNvPr id="13" name="Rectangle 12">
            <a:extLst>
              <a:ext uri="{FF2B5EF4-FFF2-40B4-BE49-F238E27FC236}">
                <a16:creationId xmlns:a16="http://schemas.microsoft.com/office/drawing/2014/main" id="{E6FA7A57-F960-4FE1-8C1D-DEDE6F30E186}"/>
              </a:ext>
            </a:extLst>
          </p:cNvPr>
          <p:cNvSpPr/>
          <p:nvPr/>
        </p:nvSpPr>
        <p:spPr>
          <a:xfrm>
            <a:off x="305920" y="5332229"/>
            <a:ext cx="6634630" cy="646331"/>
          </a:xfrm>
          <a:prstGeom prst="rect">
            <a:avLst/>
          </a:prstGeom>
          <a:effectLst>
            <a:outerShdw blurRad="63500" dist="63500" dir="2700000" algn="tl" rotWithShape="0">
              <a:prstClr val="black">
                <a:alpha val="40000"/>
              </a:prstClr>
            </a:outerShdw>
          </a:effectLst>
        </p:spPr>
        <p:txBody>
          <a:bodyPr wrap="square">
            <a:spAutoFit/>
          </a:bodyPr>
          <a:lstStyle/>
          <a:p>
            <a:r>
              <a:rPr lang="en-US" b="1"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Example 2: </a:t>
            </a:r>
          </a:p>
          <a:p>
            <a:r>
              <a:rPr lang="en-US"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Peak usage: 4 Showers &amp; Dishwasher = </a:t>
            </a:r>
            <a:r>
              <a:rPr lang="en-US" b="1"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10 gpm </a:t>
            </a:r>
          </a:p>
        </p:txBody>
      </p:sp>
      <p:pic>
        <p:nvPicPr>
          <p:cNvPr id="4" name="Picture 3" descr="A large room with a sink and a mirror&#10;&#10;Description automatically generated">
            <a:extLst>
              <a:ext uri="{FF2B5EF4-FFF2-40B4-BE49-F238E27FC236}">
                <a16:creationId xmlns:a16="http://schemas.microsoft.com/office/drawing/2014/main" id="{C62F53AB-BBAF-581F-E795-CC32609B1B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53649" y="2542341"/>
            <a:ext cx="3150542" cy="2100361"/>
          </a:xfrm>
          <a:prstGeom prst="rect">
            <a:avLst/>
          </a:prstGeom>
          <a:effectLst>
            <a:outerShdw blurRad="63500" dist="63500" dir="2700000" algn="tl" rotWithShape="0">
              <a:prstClr val="black">
                <a:alpha val="40000"/>
              </a:prstClr>
            </a:outerShdw>
            <a:softEdge rad="19050"/>
          </a:effectLst>
        </p:spPr>
      </p:pic>
      <p:pic>
        <p:nvPicPr>
          <p:cNvPr id="8" name="Picture 7" descr="A picture containing appliance, building, brick, sitting&#10;&#10;Description automatically generated">
            <a:extLst>
              <a:ext uri="{FF2B5EF4-FFF2-40B4-BE49-F238E27FC236}">
                <a16:creationId xmlns:a16="http://schemas.microsoft.com/office/drawing/2014/main" id="{5114B52B-E3CC-BF46-28E0-BDC56A4181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9566" y="4649606"/>
            <a:ext cx="3150542" cy="2100361"/>
          </a:xfrm>
          <a:prstGeom prst="rect">
            <a:avLst/>
          </a:prstGeom>
          <a:effectLst>
            <a:outerShdw blurRad="63500" dist="63500" dir="2700000" algn="tl" rotWithShape="0">
              <a:prstClr val="black">
                <a:alpha val="40000"/>
              </a:prstClr>
            </a:outerShdw>
            <a:softEdge rad="19050"/>
          </a:effectLst>
        </p:spPr>
      </p:pic>
      <p:pic>
        <p:nvPicPr>
          <p:cNvPr id="9" name="Picture 8" descr="A kitchen with a sink and a window&#10;&#10;Description automatically generated">
            <a:extLst>
              <a:ext uri="{FF2B5EF4-FFF2-40B4-BE49-F238E27FC236}">
                <a16:creationId xmlns:a16="http://schemas.microsoft.com/office/drawing/2014/main" id="{034608EC-4B26-A66B-2FC5-B87398DD06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12139" y="2542340"/>
            <a:ext cx="3289107" cy="2100361"/>
          </a:xfrm>
          <a:prstGeom prst="rect">
            <a:avLst/>
          </a:prstGeom>
          <a:effectLst>
            <a:outerShdw blurRad="63500" dist="63500" dir="2700000" algn="tl" rotWithShape="0">
              <a:prstClr val="black">
                <a:alpha val="40000"/>
              </a:prstClr>
            </a:outerShdw>
            <a:softEdge rad="19050"/>
          </a:effectLst>
        </p:spPr>
      </p:pic>
      <p:sp>
        <p:nvSpPr>
          <p:cNvPr id="14" name="Title 1">
            <a:extLst>
              <a:ext uri="{FF2B5EF4-FFF2-40B4-BE49-F238E27FC236}">
                <a16:creationId xmlns:a16="http://schemas.microsoft.com/office/drawing/2014/main" id="{86065E45-C361-7ED6-BB5A-ADCA810FF083}"/>
              </a:ext>
            </a:extLst>
          </p:cNvPr>
          <p:cNvSpPr txBox="1">
            <a:spLocks/>
          </p:cNvSpPr>
          <p:nvPr/>
        </p:nvSpPr>
        <p:spPr>
          <a:xfrm>
            <a:off x="0" y="0"/>
            <a:ext cx="12192000" cy="819893"/>
          </a:xfrm>
          <a:prstGeom prst="rect">
            <a:avLst/>
          </a:prstGeom>
          <a:effectLst>
            <a:outerShdw blurRad="63500" dist="63500" dir="2700000" algn="tl" rotWithShape="0">
              <a:prstClr val="black">
                <a:alpha val="40000"/>
              </a:prstClr>
            </a:outerShdw>
          </a:effectLst>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effectLst>
                  <a:outerShdw blurRad="63500" dist="63500" dir="2700000" algn="tl" rotWithShape="0">
                    <a:prstClr val="black">
                      <a:alpha val="40000"/>
                    </a:prstClr>
                  </a:outerShdw>
                </a:effectLst>
                <a:latin typeface="Franklin Gothic Demi"/>
                <a:cs typeface="Calibri Light"/>
              </a:rPr>
              <a:t>HOW TO SIZE A TANKLESS: STEP 2</a:t>
            </a:r>
            <a:endParaRPr lang="en-US" sz="5000" dirty="0">
              <a:solidFill>
                <a:schemeClr val="bg1"/>
              </a:solidFill>
              <a:effectLst>
                <a:outerShdw blurRad="63500" dist="63500" dir="2700000" algn="tl" rotWithShape="0">
                  <a:prstClr val="black">
                    <a:alpha val="40000"/>
                  </a:prstClr>
                </a:outerShdw>
              </a:effectLst>
              <a:cs typeface="Calibri Light"/>
            </a:endParaRPr>
          </a:p>
        </p:txBody>
      </p:sp>
      <p:cxnSp>
        <p:nvCxnSpPr>
          <p:cNvPr id="15" name="Straight Arrow Connector 14">
            <a:extLst>
              <a:ext uri="{FF2B5EF4-FFF2-40B4-BE49-F238E27FC236}">
                <a16:creationId xmlns:a16="http://schemas.microsoft.com/office/drawing/2014/main" id="{A7A497A4-53C4-A304-41C8-1B78F0F547AA}"/>
              </a:ext>
            </a:extLst>
          </p:cNvPr>
          <p:cNvCxnSpPr>
            <a:cxnSpLocks/>
          </p:cNvCxnSpPr>
          <p:nvPr/>
        </p:nvCxnSpPr>
        <p:spPr>
          <a:xfrm>
            <a:off x="128120" y="764249"/>
            <a:ext cx="9620400"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E52ABD26-53F5-91AE-7E5A-D8612E861481}"/>
              </a:ext>
            </a:extLst>
          </p:cNvPr>
          <p:cNvPicPr>
            <a:picLocks noChangeAspect="1"/>
          </p:cNvPicPr>
          <p:nvPr/>
        </p:nvPicPr>
        <p:blipFill>
          <a:blip r:embed="rId5">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2373319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0A4A20-3362-207B-4360-D452373DA4C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957104" y="1859423"/>
            <a:ext cx="6096000" cy="4948564"/>
          </a:xfrm>
          <a:prstGeom prst="rect">
            <a:avLst/>
          </a:prstGeom>
          <a:effectLst>
            <a:outerShdw blurRad="63500" dist="63500" dir="2700000" algn="tl" rotWithShape="0">
              <a:prstClr val="black">
                <a:alpha val="40000"/>
              </a:prstClr>
            </a:outerShdw>
            <a:softEdge rad="12700"/>
          </a:effectLst>
        </p:spPr>
      </p:pic>
      <p:sp>
        <p:nvSpPr>
          <p:cNvPr id="7" name="Content Placeholder 3">
            <a:extLst>
              <a:ext uri="{FF2B5EF4-FFF2-40B4-BE49-F238E27FC236}">
                <a16:creationId xmlns:a16="http://schemas.microsoft.com/office/drawing/2014/main" id="{139DA19E-02FE-4B7F-8244-2169072D08BD}"/>
              </a:ext>
            </a:extLst>
          </p:cNvPr>
          <p:cNvSpPr txBox="1">
            <a:spLocks/>
          </p:cNvSpPr>
          <p:nvPr/>
        </p:nvSpPr>
        <p:spPr>
          <a:xfrm>
            <a:off x="168110" y="932545"/>
            <a:ext cx="11620754" cy="663647"/>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1800" b="1"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Step 3:</a:t>
            </a:r>
            <a:r>
              <a:rPr lang="en-US" sz="1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 Select the proper unit or pair of units using the sizing chart found online or in the product catalog.</a:t>
            </a:r>
          </a:p>
        </p:txBody>
      </p:sp>
      <p:sp>
        <p:nvSpPr>
          <p:cNvPr id="11" name="Rectangle 10">
            <a:extLst>
              <a:ext uri="{FF2B5EF4-FFF2-40B4-BE49-F238E27FC236}">
                <a16:creationId xmlns:a16="http://schemas.microsoft.com/office/drawing/2014/main" id="{A2883163-4FE7-445C-8EE9-059012785D84}"/>
              </a:ext>
            </a:extLst>
          </p:cNvPr>
          <p:cNvSpPr/>
          <p:nvPr/>
        </p:nvSpPr>
        <p:spPr>
          <a:xfrm>
            <a:off x="168110" y="1403446"/>
            <a:ext cx="8933330" cy="646331"/>
          </a:xfrm>
          <a:prstGeom prst="rect">
            <a:avLst/>
          </a:prstGeom>
          <a:effectLst>
            <a:outerShdw blurRad="63500" dist="63500" dir="2700000" algn="tl" rotWithShape="0">
              <a:prstClr val="black">
                <a:alpha val="40000"/>
              </a:prstClr>
            </a:outerShdw>
          </a:effectLst>
        </p:spPr>
        <p:txBody>
          <a:bodyPr wrap="square">
            <a:spAutoFit/>
          </a:bodyPr>
          <a:lstStyle/>
          <a:p>
            <a:r>
              <a:rPr lang="en-US"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Simply find the Temperature Rise on the left then match up a unit or pair of units that provides the approximate flow rate needed.</a:t>
            </a:r>
          </a:p>
        </p:txBody>
      </p:sp>
      <p:sp>
        <p:nvSpPr>
          <p:cNvPr id="12" name="Rectangle 11">
            <a:extLst>
              <a:ext uri="{FF2B5EF4-FFF2-40B4-BE49-F238E27FC236}">
                <a16:creationId xmlns:a16="http://schemas.microsoft.com/office/drawing/2014/main" id="{6E3B1E55-D1AC-498B-A00C-3158E0E603E7}"/>
              </a:ext>
            </a:extLst>
          </p:cNvPr>
          <p:cNvSpPr/>
          <p:nvPr/>
        </p:nvSpPr>
        <p:spPr>
          <a:xfrm>
            <a:off x="222934" y="3229472"/>
            <a:ext cx="5522257" cy="646331"/>
          </a:xfrm>
          <a:prstGeom prst="rect">
            <a:avLst/>
          </a:prstGeom>
          <a:effectLst>
            <a:outerShdw blurRad="63500" dist="63500" dir="2700000" algn="tl" rotWithShape="0">
              <a:prstClr val="black">
                <a:alpha val="40000"/>
              </a:prstClr>
            </a:outerShdw>
          </a:effectLst>
        </p:spPr>
        <p:txBody>
          <a:bodyPr wrap="square">
            <a:spAutoFit/>
          </a:bodyPr>
          <a:lstStyle/>
          <a:p>
            <a:r>
              <a:rPr lang="en-US" b="1"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Example 1: </a:t>
            </a:r>
          </a:p>
          <a:p>
            <a:r>
              <a:rPr lang="en-US"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Peak usage: 2 Showers &amp; Washing Machine = </a:t>
            </a:r>
            <a:r>
              <a:rPr lang="en-US" b="1"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6 </a:t>
            </a:r>
            <a:r>
              <a:rPr lang="en-US" b="1" dirty="0" err="1">
                <a:solidFill>
                  <a:schemeClr val="bg1"/>
                </a:solidFill>
                <a:effectLst>
                  <a:outerShdw blurRad="63500" dist="63500" dir="2700000" algn="tl" rotWithShape="0">
                    <a:prstClr val="black">
                      <a:alpha val="40000"/>
                    </a:prstClr>
                  </a:outerShdw>
                </a:effectLst>
                <a:latin typeface="Franklin Gothic Medium" panose="020B0603020102020204" pitchFamily="34" charset="0"/>
              </a:rPr>
              <a:t>gpm</a:t>
            </a:r>
            <a:r>
              <a:rPr lang="en-US" b="1"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 </a:t>
            </a:r>
          </a:p>
        </p:txBody>
      </p:sp>
      <p:sp>
        <p:nvSpPr>
          <p:cNvPr id="13" name="Rectangle 12">
            <a:extLst>
              <a:ext uri="{FF2B5EF4-FFF2-40B4-BE49-F238E27FC236}">
                <a16:creationId xmlns:a16="http://schemas.microsoft.com/office/drawing/2014/main" id="{E6FA7A57-F960-4FE1-8C1D-DEDE6F30E186}"/>
              </a:ext>
            </a:extLst>
          </p:cNvPr>
          <p:cNvSpPr/>
          <p:nvPr/>
        </p:nvSpPr>
        <p:spPr>
          <a:xfrm>
            <a:off x="222934" y="5131388"/>
            <a:ext cx="5436778" cy="646331"/>
          </a:xfrm>
          <a:prstGeom prst="rect">
            <a:avLst/>
          </a:prstGeom>
          <a:effectLst>
            <a:outerShdw blurRad="63500" dist="63500" dir="2700000" algn="tl" rotWithShape="0">
              <a:prstClr val="black">
                <a:alpha val="40000"/>
              </a:prstClr>
            </a:outerShdw>
          </a:effectLst>
        </p:spPr>
        <p:txBody>
          <a:bodyPr wrap="square">
            <a:spAutoFit/>
          </a:bodyPr>
          <a:lstStyle/>
          <a:p>
            <a:r>
              <a:rPr lang="en-US" b="1"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Example 2: </a:t>
            </a:r>
          </a:p>
          <a:p>
            <a:r>
              <a:rPr lang="en-US"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Peak usage: 4 Showers &amp; Dish Washer = </a:t>
            </a:r>
            <a:r>
              <a:rPr lang="en-US" b="1"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10 </a:t>
            </a:r>
            <a:r>
              <a:rPr lang="en-US" b="1" dirty="0" err="1">
                <a:solidFill>
                  <a:schemeClr val="bg1"/>
                </a:solidFill>
                <a:effectLst>
                  <a:outerShdw blurRad="63500" dist="63500" dir="2700000" algn="tl" rotWithShape="0">
                    <a:prstClr val="black">
                      <a:alpha val="40000"/>
                    </a:prstClr>
                  </a:outerShdw>
                </a:effectLst>
                <a:latin typeface="Franklin Gothic Medium" panose="020B0603020102020204" pitchFamily="34" charset="0"/>
              </a:rPr>
              <a:t>gpm</a:t>
            </a:r>
            <a:r>
              <a:rPr lang="en-US" b="1"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 </a:t>
            </a:r>
          </a:p>
        </p:txBody>
      </p:sp>
      <p:sp>
        <p:nvSpPr>
          <p:cNvPr id="15" name="Rectangle 14">
            <a:extLst>
              <a:ext uri="{FF2B5EF4-FFF2-40B4-BE49-F238E27FC236}">
                <a16:creationId xmlns:a16="http://schemas.microsoft.com/office/drawing/2014/main" id="{C80901F5-3717-453A-A77F-88407BAB2E46}"/>
              </a:ext>
            </a:extLst>
          </p:cNvPr>
          <p:cNvSpPr/>
          <p:nvPr/>
        </p:nvSpPr>
        <p:spPr>
          <a:xfrm>
            <a:off x="222935" y="2363463"/>
            <a:ext cx="3606711" cy="461665"/>
          </a:xfrm>
          <a:prstGeom prst="rect">
            <a:avLst/>
          </a:prstGeom>
          <a:effectLst>
            <a:outerShdw blurRad="63500" dist="63500" dir="2700000" algn="tl" rotWithShape="0">
              <a:prstClr val="black">
                <a:alpha val="40000"/>
              </a:prstClr>
            </a:outerShdw>
          </a:effectLst>
        </p:spPr>
        <p:txBody>
          <a:bodyPr wrap="square">
            <a:spAutoFit/>
          </a:bodyPr>
          <a:lstStyle/>
          <a:p>
            <a:r>
              <a:rPr lang="en-US" sz="2400" b="1"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Temp Rise: 65</a:t>
            </a:r>
          </a:p>
        </p:txBody>
      </p:sp>
      <p:sp>
        <p:nvSpPr>
          <p:cNvPr id="16" name="Rectangle 15">
            <a:extLst>
              <a:ext uri="{FF2B5EF4-FFF2-40B4-BE49-F238E27FC236}">
                <a16:creationId xmlns:a16="http://schemas.microsoft.com/office/drawing/2014/main" id="{08821023-46F0-4B41-9DEF-8F9D1D75C11F}"/>
              </a:ext>
            </a:extLst>
          </p:cNvPr>
          <p:cNvSpPr/>
          <p:nvPr/>
        </p:nvSpPr>
        <p:spPr>
          <a:xfrm>
            <a:off x="222935" y="3890456"/>
            <a:ext cx="3872815" cy="646331"/>
          </a:xfrm>
          <a:prstGeom prst="rect">
            <a:avLst/>
          </a:prstGeom>
          <a:effectLst>
            <a:outerShdw blurRad="63500" dist="63500" dir="2700000" algn="tl" rotWithShape="0">
              <a:prstClr val="black">
                <a:alpha val="40000"/>
              </a:prstClr>
            </a:outerShdw>
          </a:effectLst>
        </p:spPr>
        <p:txBody>
          <a:bodyPr wrap="square">
            <a:spAutoFit/>
          </a:bodyPr>
          <a:lstStyle/>
          <a:p>
            <a:r>
              <a:rPr lang="en-US" b="1"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Ideal Models: </a:t>
            </a:r>
          </a:p>
          <a:p>
            <a:r>
              <a:rPr lang="en-US"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EZ111, NRCR111 or NRC111</a:t>
            </a:r>
          </a:p>
        </p:txBody>
      </p:sp>
      <p:sp>
        <p:nvSpPr>
          <p:cNvPr id="17" name="Rectangle 16">
            <a:extLst>
              <a:ext uri="{FF2B5EF4-FFF2-40B4-BE49-F238E27FC236}">
                <a16:creationId xmlns:a16="http://schemas.microsoft.com/office/drawing/2014/main" id="{9A26882F-D6CF-46DD-A988-AA6E75EF134D}"/>
              </a:ext>
            </a:extLst>
          </p:cNvPr>
          <p:cNvSpPr/>
          <p:nvPr/>
        </p:nvSpPr>
        <p:spPr>
          <a:xfrm>
            <a:off x="222934" y="5807024"/>
            <a:ext cx="3872815" cy="646331"/>
          </a:xfrm>
          <a:prstGeom prst="rect">
            <a:avLst/>
          </a:prstGeom>
          <a:effectLst>
            <a:outerShdw blurRad="63500" dist="63500" dir="2700000" algn="tl" rotWithShape="0">
              <a:prstClr val="black">
                <a:alpha val="40000"/>
              </a:prstClr>
            </a:outerShdw>
          </a:effectLst>
        </p:spPr>
        <p:txBody>
          <a:bodyPr wrap="square">
            <a:spAutoFit/>
          </a:bodyPr>
          <a:lstStyle/>
          <a:p>
            <a:r>
              <a:rPr lang="en-US" b="1"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Ideal Models: </a:t>
            </a:r>
          </a:p>
          <a:p>
            <a:r>
              <a:rPr lang="en-US" b="1" dirty="0">
                <a:solidFill>
                  <a:srgbClr val="FF0000"/>
                </a:solidFill>
                <a:effectLst>
                  <a:outerShdw blurRad="63500" dist="63500" dir="2700000" algn="tl" rotWithShape="0">
                    <a:prstClr val="black">
                      <a:alpha val="40000"/>
                    </a:prstClr>
                  </a:outerShdw>
                </a:effectLst>
                <a:latin typeface="Franklin Gothic Medium" panose="020B0603020102020204" pitchFamily="34" charset="0"/>
              </a:rPr>
              <a:t>Pair of </a:t>
            </a:r>
            <a:r>
              <a:rPr lang="en-US"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EZ98, NRC98 or NRCR92</a:t>
            </a:r>
          </a:p>
        </p:txBody>
      </p:sp>
      <p:sp>
        <p:nvSpPr>
          <p:cNvPr id="18" name="Rectangle 17">
            <a:extLst>
              <a:ext uri="{FF2B5EF4-FFF2-40B4-BE49-F238E27FC236}">
                <a16:creationId xmlns:a16="http://schemas.microsoft.com/office/drawing/2014/main" id="{ABC4B093-FF99-4EE7-8153-30160A05E38C}"/>
              </a:ext>
            </a:extLst>
          </p:cNvPr>
          <p:cNvSpPr/>
          <p:nvPr/>
        </p:nvSpPr>
        <p:spPr>
          <a:xfrm>
            <a:off x="6828844" y="4579620"/>
            <a:ext cx="1730956" cy="262890"/>
          </a:xfrm>
          <a:prstGeom prst="rect">
            <a:avLst/>
          </a:prstGeom>
          <a:noFill/>
          <a:ln w="254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63500" dist="63500" dir="2700000" algn="tl" rotWithShape="0">
                  <a:prstClr val="black">
                    <a:alpha val="40000"/>
                  </a:prstClr>
                </a:outerShdw>
              </a:effectLst>
            </a:endParaRPr>
          </a:p>
        </p:txBody>
      </p:sp>
      <p:sp>
        <p:nvSpPr>
          <p:cNvPr id="6" name="Rectangle 5">
            <a:extLst>
              <a:ext uri="{FF2B5EF4-FFF2-40B4-BE49-F238E27FC236}">
                <a16:creationId xmlns:a16="http://schemas.microsoft.com/office/drawing/2014/main" id="{DA7A0E7A-A008-5A77-0F72-004D07738E97}"/>
              </a:ext>
            </a:extLst>
          </p:cNvPr>
          <p:cNvSpPr/>
          <p:nvPr/>
        </p:nvSpPr>
        <p:spPr>
          <a:xfrm>
            <a:off x="8559800" y="4579620"/>
            <a:ext cx="1670050" cy="262890"/>
          </a:xfrm>
          <a:prstGeom prst="rect">
            <a:avLst/>
          </a:prstGeom>
          <a:noFill/>
          <a:ln w="254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63500" dist="63500" dir="2700000" algn="tl" rotWithShape="0">
                  <a:prstClr val="black">
                    <a:alpha val="40000"/>
                  </a:prstClr>
                </a:outerShdw>
              </a:effectLst>
            </a:endParaRPr>
          </a:p>
        </p:txBody>
      </p:sp>
      <p:sp>
        <p:nvSpPr>
          <p:cNvPr id="10" name="TextBox 9">
            <a:extLst>
              <a:ext uri="{FF2B5EF4-FFF2-40B4-BE49-F238E27FC236}">
                <a16:creationId xmlns:a16="http://schemas.microsoft.com/office/drawing/2014/main" id="{FC48C20D-FF09-A314-68D9-EFE77271A96C}"/>
              </a:ext>
            </a:extLst>
          </p:cNvPr>
          <p:cNvSpPr txBox="1"/>
          <p:nvPr/>
        </p:nvSpPr>
        <p:spPr>
          <a:xfrm>
            <a:off x="6828844" y="4856707"/>
            <a:ext cx="1705556" cy="461665"/>
          </a:xfrm>
          <a:prstGeom prst="rect">
            <a:avLst/>
          </a:prstGeom>
          <a:solidFill>
            <a:schemeClr val="bg1">
              <a:alpha val="75000"/>
            </a:schemeClr>
          </a:solidFill>
          <a:effectLst/>
        </p:spPr>
        <p:txBody>
          <a:bodyPr wrap="square">
            <a:spAutoFit/>
          </a:bodyPr>
          <a:lstStyle/>
          <a:p>
            <a:pPr algn="ctr"/>
            <a:r>
              <a:rPr lang="en-US" sz="2400" b="1" dirty="0">
                <a:solidFill>
                  <a:srgbClr val="FF0000"/>
                </a:solidFill>
                <a:effectLst>
                  <a:outerShdw blurRad="63500" dist="63500" dir="2700000" algn="tl" rotWithShape="0">
                    <a:prstClr val="black">
                      <a:alpha val="40000"/>
                    </a:prstClr>
                  </a:outerShdw>
                </a:effectLst>
                <a:latin typeface="Franklin Gothic Medium" panose="020B0603020102020204" pitchFamily="34" charset="0"/>
              </a:rPr>
              <a:t>Example 1</a:t>
            </a:r>
            <a:endParaRPr lang="en-US" sz="2400" dirty="0">
              <a:solidFill>
                <a:srgbClr val="FF0000"/>
              </a:solidFill>
              <a:effectLst>
                <a:outerShdw blurRad="63500" dist="63500" dir="2700000" algn="tl" rotWithShape="0">
                  <a:prstClr val="black">
                    <a:alpha val="40000"/>
                  </a:prstClr>
                </a:outerShdw>
              </a:effectLst>
              <a:latin typeface="Franklin Gothic Medium" panose="020B0603020102020204" pitchFamily="34" charset="0"/>
            </a:endParaRPr>
          </a:p>
        </p:txBody>
      </p:sp>
      <p:sp>
        <p:nvSpPr>
          <p:cNvPr id="23" name="TextBox 22">
            <a:extLst>
              <a:ext uri="{FF2B5EF4-FFF2-40B4-BE49-F238E27FC236}">
                <a16:creationId xmlns:a16="http://schemas.microsoft.com/office/drawing/2014/main" id="{A4BF2746-CD30-8615-5C89-8133952475D2}"/>
              </a:ext>
            </a:extLst>
          </p:cNvPr>
          <p:cNvSpPr txBox="1"/>
          <p:nvPr/>
        </p:nvSpPr>
        <p:spPr>
          <a:xfrm>
            <a:off x="8559800" y="4856707"/>
            <a:ext cx="1670050" cy="461665"/>
          </a:xfrm>
          <a:prstGeom prst="rect">
            <a:avLst/>
          </a:prstGeom>
          <a:solidFill>
            <a:schemeClr val="bg1">
              <a:alpha val="75000"/>
            </a:schemeClr>
          </a:solidFill>
          <a:effectLst/>
        </p:spPr>
        <p:txBody>
          <a:bodyPr wrap="square">
            <a:spAutoFit/>
          </a:bodyPr>
          <a:lstStyle/>
          <a:p>
            <a:pPr algn="ctr"/>
            <a:r>
              <a:rPr lang="en-US" sz="2400" b="1" dirty="0">
                <a:solidFill>
                  <a:srgbClr val="FF0000"/>
                </a:solidFill>
                <a:effectLst>
                  <a:outerShdw blurRad="63500" dist="63500" dir="2700000" algn="tl" rotWithShape="0">
                    <a:prstClr val="black">
                      <a:alpha val="40000"/>
                    </a:prstClr>
                  </a:outerShdw>
                </a:effectLst>
                <a:latin typeface="Franklin Gothic Medium" panose="020B0603020102020204" pitchFamily="34" charset="0"/>
              </a:rPr>
              <a:t>Example 2</a:t>
            </a:r>
            <a:endParaRPr lang="en-US" sz="2400" dirty="0">
              <a:solidFill>
                <a:srgbClr val="FF0000"/>
              </a:solidFill>
              <a:effectLst>
                <a:outerShdw blurRad="63500" dist="63500" dir="2700000" algn="tl" rotWithShape="0">
                  <a:prstClr val="black">
                    <a:alpha val="40000"/>
                  </a:prstClr>
                </a:outerShdw>
              </a:effectLst>
              <a:latin typeface="Franklin Gothic Medium" panose="020B0603020102020204" pitchFamily="34" charset="0"/>
            </a:endParaRPr>
          </a:p>
        </p:txBody>
      </p:sp>
      <p:sp>
        <p:nvSpPr>
          <p:cNvPr id="9" name="Title 1">
            <a:extLst>
              <a:ext uri="{FF2B5EF4-FFF2-40B4-BE49-F238E27FC236}">
                <a16:creationId xmlns:a16="http://schemas.microsoft.com/office/drawing/2014/main" id="{DBCEC07D-AE6D-D3CE-11A9-B98461A784C7}"/>
              </a:ext>
            </a:extLst>
          </p:cNvPr>
          <p:cNvSpPr txBox="1">
            <a:spLocks/>
          </p:cNvSpPr>
          <p:nvPr/>
        </p:nvSpPr>
        <p:spPr>
          <a:xfrm>
            <a:off x="0" y="0"/>
            <a:ext cx="12192000" cy="819893"/>
          </a:xfrm>
          <a:prstGeom prst="rect">
            <a:avLst/>
          </a:prstGeom>
          <a:effectLst>
            <a:outerShdw blurRad="63500" dist="63500" dir="2700000" algn="tl" rotWithShape="0">
              <a:prstClr val="black">
                <a:alpha val="40000"/>
              </a:prstClr>
            </a:outerShdw>
          </a:effectLst>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effectLst>
                  <a:outerShdw blurRad="63500" dist="63500" dir="2700000" algn="tl" rotWithShape="0">
                    <a:prstClr val="black">
                      <a:alpha val="40000"/>
                    </a:prstClr>
                  </a:outerShdw>
                </a:effectLst>
                <a:latin typeface="Franklin Gothic Demi"/>
                <a:cs typeface="Calibri Light"/>
              </a:rPr>
              <a:t>HOW TO SIZE A TANKLESS: STEP 3</a:t>
            </a:r>
            <a:endParaRPr lang="en-US" sz="5000" dirty="0">
              <a:solidFill>
                <a:schemeClr val="bg1"/>
              </a:solidFill>
              <a:effectLst>
                <a:outerShdw blurRad="63500" dist="63500" dir="2700000" algn="tl" rotWithShape="0">
                  <a:prstClr val="black">
                    <a:alpha val="40000"/>
                  </a:prstClr>
                </a:outerShdw>
              </a:effectLst>
              <a:cs typeface="Calibri Light"/>
            </a:endParaRPr>
          </a:p>
        </p:txBody>
      </p:sp>
      <p:cxnSp>
        <p:nvCxnSpPr>
          <p:cNvPr id="14" name="Straight Arrow Connector 13">
            <a:extLst>
              <a:ext uri="{FF2B5EF4-FFF2-40B4-BE49-F238E27FC236}">
                <a16:creationId xmlns:a16="http://schemas.microsoft.com/office/drawing/2014/main" id="{E850BC5A-45FB-A430-5AFF-68C2F803E218}"/>
              </a:ext>
            </a:extLst>
          </p:cNvPr>
          <p:cNvCxnSpPr>
            <a:cxnSpLocks/>
          </p:cNvCxnSpPr>
          <p:nvPr/>
        </p:nvCxnSpPr>
        <p:spPr>
          <a:xfrm>
            <a:off x="128120" y="764249"/>
            <a:ext cx="9620400"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9EC45D53-52FE-B99F-1359-DF285EC006E4}"/>
              </a:ext>
            </a:extLst>
          </p:cNvPr>
          <p:cNvPicPr>
            <a:picLocks noChangeAspect="1"/>
          </p:cNvPicPr>
          <p:nvPr/>
        </p:nvPicPr>
        <p:blipFill>
          <a:blip r:embed="rId3">
            <a:extLst>
              <a:ext uri="{28A0092B-C50C-407E-A947-70E740481C1C}">
                <a14:useLocalDpi xmlns:a14="http://schemas.microsoft.com/office/drawing/2010/main" val="0"/>
              </a:ext>
            </a:extLst>
          </a:blip>
          <a:srcRect b="-5176"/>
          <a:stretch>
            <a:fillRect/>
          </a:stretch>
        </p:blipFill>
        <p:spPr>
          <a:xfrm>
            <a:off x="10236197" y="15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3184349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139DA19E-02FE-4B7F-8244-2169072D08BD}"/>
              </a:ext>
            </a:extLst>
          </p:cNvPr>
          <p:cNvSpPr txBox="1">
            <a:spLocks/>
          </p:cNvSpPr>
          <p:nvPr/>
        </p:nvSpPr>
        <p:spPr>
          <a:xfrm>
            <a:off x="0" y="1788543"/>
            <a:ext cx="12192000" cy="676527"/>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4800" b="1"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Final Sizing Tip:</a:t>
            </a:r>
            <a:endParaRPr lang="en-US" sz="4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endParaRPr>
          </a:p>
        </p:txBody>
      </p:sp>
      <p:pic>
        <p:nvPicPr>
          <p:cNvPr id="14" name="Picture 13" descr="A yellow light bulb with rays of light&#10;&#10;Description automatically generated with medium confidence">
            <a:extLst>
              <a:ext uri="{FF2B5EF4-FFF2-40B4-BE49-F238E27FC236}">
                <a16:creationId xmlns:a16="http://schemas.microsoft.com/office/drawing/2014/main" id="{6A9C48BF-9F19-0C08-CB05-666E86621D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8560" y="1213376"/>
            <a:ext cx="1619444" cy="1619444"/>
          </a:xfrm>
          <a:prstGeom prst="rect">
            <a:avLst/>
          </a:prstGeom>
          <a:effectLst>
            <a:outerShdw blurRad="63500" dist="63500" dir="2700000" algn="tl" rotWithShape="0">
              <a:prstClr val="black">
                <a:alpha val="40000"/>
              </a:prstClr>
            </a:outerShdw>
          </a:effectLst>
        </p:spPr>
      </p:pic>
      <p:sp>
        <p:nvSpPr>
          <p:cNvPr id="19" name="Rectangle 18">
            <a:extLst>
              <a:ext uri="{FF2B5EF4-FFF2-40B4-BE49-F238E27FC236}">
                <a16:creationId xmlns:a16="http://schemas.microsoft.com/office/drawing/2014/main" id="{D18FC177-3F07-54AF-3238-B2FF2C487A0F}"/>
              </a:ext>
            </a:extLst>
          </p:cNvPr>
          <p:cNvSpPr/>
          <p:nvPr/>
        </p:nvSpPr>
        <p:spPr>
          <a:xfrm>
            <a:off x="0" y="3200570"/>
            <a:ext cx="12192000" cy="3046988"/>
          </a:xfrm>
          <a:prstGeom prst="rect">
            <a:avLst/>
          </a:prstGeom>
          <a:effectLst>
            <a:outerShdw blurRad="63500" dist="63500" dir="2700000" algn="tl" rotWithShape="0">
              <a:prstClr val="black">
                <a:alpha val="40000"/>
              </a:prstClr>
            </a:outerShdw>
          </a:effectLst>
        </p:spPr>
        <p:txBody>
          <a:bodyPr wrap="square">
            <a:spAutoFit/>
          </a:bodyPr>
          <a:lstStyle/>
          <a:p>
            <a:pPr algn="ctr"/>
            <a:r>
              <a:rPr lang="en-US" sz="32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It’s always better to slightly oversize a tankless system than to undersize it. </a:t>
            </a:r>
          </a:p>
          <a:p>
            <a:pPr algn="ctr"/>
            <a:endParaRPr lang="en-US" sz="32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endParaRPr>
          </a:p>
          <a:p>
            <a:pPr algn="ctr"/>
            <a:r>
              <a:rPr lang="en-US" sz="32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There’s virtually no downside to an oversized system for the home however and undersized system will not provide enough hot water for the home during all times of the year.</a:t>
            </a:r>
            <a:endParaRPr lang="en-US" sz="32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ndParaRPr>
          </a:p>
        </p:txBody>
      </p:sp>
      <p:sp>
        <p:nvSpPr>
          <p:cNvPr id="4" name="Title 1">
            <a:extLst>
              <a:ext uri="{FF2B5EF4-FFF2-40B4-BE49-F238E27FC236}">
                <a16:creationId xmlns:a16="http://schemas.microsoft.com/office/drawing/2014/main" id="{FD859BF1-9EB5-ACC3-B4DC-B9CF3C0AD4AC}"/>
              </a:ext>
            </a:extLst>
          </p:cNvPr>
          <p:cNvSpPr txBox="1">
            <a:spLocks/>
          </p:cNvSpPr>
          <p:nvPr/>
        </p:nvSpPr>
        <p:spPr>
          <a:xfrm>
            <a:off x="0" y="0"/>
            <a:ext cx="12192000" cy="819893"/>
          </a:xfrm>
          <a:prstGeom prst="rect">
            <a:avLst/>
          </a:prstGeom>
          <a:effectLst>
            <a:outerShdw blurRad="63500" dist="63500" dir="2700000" algn="tl" rotWithShape="0">
              <a:prstClr val="black">
                <a:alpha val="40000"/>
              </a:prstClr>
            </a:outerShdw>
          </a:effectLst>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effectLst>
                  <a:outerShdw blurRad="63500" dist="63500" dir="2700000" algn="tl" rotWithShape="0">
                    <a:prstClr val="black">
                      <a:alpha val="40000"/>
                    </a:prstClr>
                  </a:outerShdw>
                </a:effectLst>
                <a:latin typeface="Franklin Gothic Demi"/>
                <a:cs typeface="Calibri Light"/>
              </a:rPr>
              <a:t>HOW TO SIZE A TANKLESS: FINAL TIP</a:t>
            </a:r>
            <a:endParaRPr lang="en-US" sz="5000" dirty="0">
              <a:solidFill>
                <a:schemeClr val="bg1"/>
              </a:solidFill>
              <a:effectLst>
                <a:outerShdw blurRad="63500" dist="63500" dir="2700000" algn="tl" rotWithShape="0">
                  <a:prstClr val="black">
                    <a:alpha val="40000"/>
                  </a:prstClr>
                </a:outerShdw>
              </a:effectLst>
              <a:cs typeface="Calibri Light"/>
            </a:endParaRPr>
          </a:p>
        </p:txBody>
      </p:sp>
      <p:cxnSp>
        <p:nvCxnSpPr>
          <p:cNvPr id="6" name="Straight Arrow Connector 5">
            <a:extLst>
              <a:ext uri="{FF2B5EF4-FFF2-40B4-BE49-F238E27FC236}">
                <a16:creationId xmlns:a16="http://schemas.microsoft.com/office/drawing/2014/main" id="{AFCA0F07-D1A6-3D97-8C13-FAFBB04CF865}"/>
              </a:ext>
            </a:extLst>
          </p:cNvPr>
          <p:cNvCxnSpPr>
            <a:cxnSpLocks/>
          </p:cNvCxnSpPr>
          <p:nvPr/>
        </p:nvCxnSpPr>
        <p:spPr>
          <a:xfrm>
            <a:off x="128120" y="764249"/>
            <a:ext cx="10336680"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DD25BB4A-7117-3092-6BCB-7001CC195C46}"/>
              </a:ext>
            </a:extLst>
          </p:cNvPr>
          <p:cNvPicPr>
            <a:picLocks noChangeAspect="1"/>
          </p:cNvPicPr>
          <p:nvPr/>
        </p:nvPicPr>
        <p:blipFill>
          <a:blip r:embed="rId3">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2530783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F64E14-4B8D-74D3-32F2-19E782350447}"/>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rcRect l="3225" r="3225"/>
          <a:stretch/>
        </p:blipFill>
        <p:spPr>
          <a:xfrm>
            <a:off x="0" y="1478507"/>
            <a:ext cx="4910228" cy="4215384"/>
          </a:xfrm>
          <a:prstGeom prst="rect">
            <a:avLst/>
          </a:prstGeom>
          <a:effectLst>
            <a:outerShdw blurRad="63500" dist="63500" dir="2700000" algn="tl" rotWithShape="0">
              <a:prstClr val="black">
                <a:alpha val="40000"/>
              </a:prstClr>
            </a:outerShdw>
          </a:effectLst>
        </p:spPr>
      </p:pic>
      <p:sp>
        <p:nvSpPr>
          <p:cNvPr id="7" name="Content Placeholder 3">
            <a:extLst>
              <a:ext uri="{FF2B5EF4-FFF2-40B4-BE49-F238E27FC236}">
                <a16:creationId xmlns:a16="http://schemas.microsoft.com/office/drawing/2014/main" id="{2D836960-314B-D8CD-DC3F-D4FA3CBBFF41}"/>
              </a:ext>
            </a:extLst>
          </p:cNvPr>
          <p:cNvSpPr txBox="1">
            <a:spLocks/>
          </p:cNvSpPr>
          <p:nvPr/>
        </p:nvSpPr>
        <p:spPr>
          <a:xfrm>
            <a:off x="4866641" y="1862673"/>
            <a:ext cx="7325359" cy="2547237"/>
          </a:xfrm>
          <a:prstGeom prst="rect">
            <a:avLst/>
          </a:prstGeom>
          <a:effectLst>
            <a:outerShdw blurRad="63500" dist="63500" dir="2700000" algn="tl" rotWithShape="0">
              <a:prstClr val="black">
                <a:alpha val="40000"/>
              </a:prstClr>
            </a:outerShdw>
          </a:effectLst>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For large residential applications</a:t>
            </a:r>
          </a:p>
          <a:p>
            <a:pPr algn="ctr"/>
            <a:r>
              <a:rPr lang="en-US" sz="3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2 compatible Noritz units may be</a:t>
            </a:r>
          </a:p>
          <a:p>
            <a:pPr algn="ctr"/>
            <a:r>
              <a:rPr lang="en-US" sz="3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quick connected to double the</a:t>
            </a:r>
          </a:p>
          <a:p>
            <a:pPr algn="ctr"/>
            <a:r>
              <a:rPr lang="en-US" sz="3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hot water output.</a:t>
            </a:r>
            <a:endParaRPr lang="en-US" sz="3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endParaRPr>
          </a:p>
        </p:txBody>
      </p:sp>
      <p:pic>
        <p:nvPicPr>
          <p:cNvPr id="8" name="Picture 7">
            <a:extLst>
              <a:ext uri="{FF2B5EF4-FFF2-40B4-BE49-F238E27FC236}">
                <a16:creationId xmlns:a16="http://schemas.microsoft.com/office/drawing/2014/main" id="{B700DDB5-5BBA-A400-A04F-AE6F9C5FDF9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186674" y="4409910"/>
            <a:ext cx="1909033" cy="2009940"/>
          </a:xfrm>
          <a:prstGeom prst="rect">
            <a:avLst/>
          </a:prstGeom>
          <a:effectLst>
            <a:outerShdw blurRad="63500" dist="63500" dir="2700000" algn="tl" rotWithShape="0">
              <a:prstClr val="black">
                <a:alpha val="40000"/>
              </a:prstClr>
            </a:outerShdw>
          </a:effectLst>
        </p:spPr>
      </p:pic>
      <p:sp>
        <p:nvSpPr>
          <p:cNvPr id="9" name="Content Placeholder 3">
            <a:extLst>
              <a:ext uri="{FF2B5EF4-FFF2-40B4-BE49-F238E27FC236}">
                <a16:creationId xmlns:a16="http://schemas.microsoft.com/office/drawing/2014/main" id="{8E56887F-B62B-D8EA-6030-5901F29F27FF}"/>
              </a:ext>
            </a:extLst>
          </p:cNvPr>
          <p:cNvSpPr txBox="1">
            <a:spLocks/>
          </p:cNvSpPr>
          <p:nvPr/>
        </p:nvSpPr>
        <p:spPr>
          <a:xfrm>
            <a:off x="8392898" y="5086203"/>
            <a:ext cx="2582499" cy="567048"/>
          </a:xfrm>
          <a:prstGeom prst="rect">
            <a:avLst/>
          </a:prstGeom>
          <a:effectLst>
            <a:outerShdw blurRad="63500" dist="63500" dir="2700000" algn="tl" rotWithShape="0">
              <a:prstClr val="black">
                <a:alpha val="40000"/>
              </a:prstClr>
            </a:outerShdw>
          </a:effectLst>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Part #: QC-2</a:t>
            </a:r>
            <a:endParaRPr lang="en-US" sz="3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endParaRPr>
          </a:p>
        </p:txBody>
      </p:sp>
      <p:sp>
        <p:nvSpPr>
          <p:cNvPr id="6" name="Title 1">
            <a:extLst>
              <a:ext uri="{FF2B5EF4-FFF2-40B4-BE49-F238E27FC236}">
                <a16:creationId xmlns:a16="http://schemas.microsoft.com/office/drawing/2014/main" id="{650F8D28-53EE-97F4-814E-F655009BB09A}"/>
              </a:ext>
            </a:extLst>
          </p:cNvPr>
          <p:cNvSpPr txBox="1">
            <a:spLocks/>
          </p:cNvSpPr>
          <p:nvPr/>
        </p:nvSpPr>
        <p:spPr>
          <a:xfrm>
            <a:off x="0" y="0"/>
            <a:ext cx="12192000" cy="819893"/>
          </a:xfrm>
          <a:prstGeom prst="rect">
            <a:avLst/>
          </a:prstGeom>
          <a:effectLst>
            <a:outerShdw blurRad="63500" dist="63500" dir="2700000" algn="tl" rotWithShape="0">
              <a:prstClr val="black">
                <a:alpha val="40000"/>
              </a:prstClr>
            </a:outerShdw>
          </a:effectLst>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effectLst>
                  <a:outerShdw blurRad="63500" dist="63500" dir="2700000" algn="tl" rotWithShape="0">
                    <a:prstClr val="black">
                      <a:alpha val="40000"/>
                    </a:prstClr>
                  </a:outerShdw>
                </a:effectLst>
                <a:latin typeface="Franklin Gothic Demi"/>
                <a:cs typeface="Calibri Light"/>
              </a:rPr>
              <a:t>QUICK CONNECT SYSTEMS</a:t>
            </a:r>
            <a:endParaRPr lang="en-US" sz="5000" dirty="0">
              <a:solidFill>
                <a:schemeClr val="bg1"/>
              </a:solidFill>
              <a:effectLst>
                <a:outerShdw blurRad="63500" dist="63500" dir="2700000" algn="tl" rotWithShape="0">
                  <a:prstClr val="black">
                    <a:alpha val="40000"/>
                  </a:prstClr>
                </a:outerShdw>
              </a:effectLst>
              <a:cs typeface="Calibri Light"/>
            </a:endParaRPr>
          </a:p>
        </p:txBody>
      </p:sp>
      <p:cxnSp>
        <p:nvCxnSpPr>
          <p:cNvPr id="10" name="Straight Arrow Connector 9">
            <a:extLst>
              <a:ext uri="{FF2B5EF4-FFF2-40B4-BE49-F238E27FC236}">
                <a16:creationId xmlns:a16="http://schemas.microsoft.com/office/drawing/2014/main" id="{34D0C7E6-2DE7-D8DF-E989-DAB9D94A9B8C}"/>
              </a:ext>
            </a:extLst>
          </p:cNvPr>
          <p:cNvCxnSpPr>
            <a:cxnSpLocks/>
          </p:cNvCxnSpPr>
          <p:nvPr/>
        </p:nvCxnSpPr>
        <p:spPr>
          <a:xfrm>
            <a:off x="128120" y="764249"/>
            <a:ext cx="7599298"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B883F7CD-A814-036F-72C9-A76B3F5D6439}"/>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l="18957" t="7178" r="19515" b="5397"/>
          <a:stretch>
            <a:fillRect/>
          </a:stretch>
        </p:blipFill>
        <p:spPr>
          <a:xfrm>
            <a:off x="478640" y="2007192"/>
            <a:ext cx="2132480" cy="3193396"/>
          </a:xfrm>
          <a:prstGeom prst="rect">
            <a:avLst/>
          </a:prstGeom>
          <a:effectLst>
            <a:outerShdw blurRad="63500" dist="63500" dir="2700000" algn="tl" rotWithShape="0">
              <a:prstClr val="black">
                <a:alpha val="40000"/>
              </a:prstClr>
            </a:outerShdw>
          </a:effectLst>
        </p:spPr>
      </p:pic>
      <p:pic>
        <p:nvPicPr>
          <p:cNvPr id="5" name="Picture 4">
            <a:extLst>
              <a:ext uri="{FF2B5EF4-FFF2-40B4-BE49-F238E27FC236}">
                <a16:creationId xmlns:a16="http://schemas.microsoft.com/office/drawing/2014/main" id="{3F68AD54-6127-F215-91EC-F04D3B40EE1F}"/>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l="18957" t="7178" r="19515" b="5397"/>
          <a:stretch>
            <a:fillRect/>
          </a:stretch>
        </p:blipFill>
        <p:spPr>
          <a:xfrm>
            <a:off x="2887991" y="2007192"/>
            <a:ext cx="2132480" cy="3193396"/>
          </a:xfrm>
          <a:prstGeom prst="rect">
            <a:avLst/>
          </a:prstGeom>
          <a:effectLst>
            <a:outerShdw blurRad="63500" dist="63500" dir="2700000" algn="tl" rotWithShape="0">
              <a:prstClr val="black">
                <a:alpha val="40000"/>
              </a:prstClr>
            </a:outerShdw>
          </a:effectLst>
        </p:spPr>
      </p:pic>
      <p:pic>
        <p:nvPicPr>
          <p:cNvPr id="11" name="Picture 10">
            <a:extLst>
              <a:ext uri="{FF2B5EF4-FFF2-40B4-BE49-F238E27FC236}">
                <a16:creationId xmlns:a16="http://schemas.microsoft.com/office/drawing/2014/main" id="{571C0855-5D42-84C3-BE87-DA15FEF71DCD}"/>
              </a:ext>
            </a:extLst>
          </p:cNvPr>
          <p:cNvPicPr>
            <a:picLocks noChangeAspect="1"/>
          </p:cNvPicPr>
          <p:nvPr/>
        </p:nvPicPr>
        <p:blipFill>
          <a:blip r:embed="rId5">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495978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EC44612-F26F-4DD5-8A23-78403A08F2BB}"/>
              </a:ext>
            </a:extLst>
          </p:cNvPr>
          <p:cNvSpPr>
            <a:spLocks noGrp="1"/>
          </p:cNvSpPr>
          <p:nvPr>
            <p:ph type="body" sz="half" idx="2"/>
          </p:nvPr>
        </p:nvSpPr>
        <p:spPr>
          <a:xfrm>
            <a:off x="7403691" y="227828"/>
            <a:ext cx="4440381" cy="6534265"/>
          </a:xfrm>
          <a:effectLst>
            <a:outerShdw blurRad="63500" dist="63500" dir="2700000" algn="tl" rotWithShape="0">
              <a:prstClr val="black">
                <a:alpha val="40000"/>
              </a:prstClr>
            </a:outerShdw>
          </a:effectLst>
        </p:spPr>
        <p:txBody>
          <a:bodyPr vert="horz" lIns="91440" tIns="45720" rIns="91440" bIns="45720" rtlCol="0" anchor="t">
            <a:noAutofit/>
          </a:bodyPr>
          <a:lstStyle/>
          <a:p>
            <a:r>
              <a:rPr lang="en-US" sz="1700" b="1"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Residential Product Line:</a:t>
            </a:r>
          </a:p>
          <a:p>
            <a:pPr marL="285750" indent="-285750">
              <a:buFont typeface="Arial" panose="020B0604020202020204" pitchFamily="34" charset="0"/>
              <a:buChar char="•"/>
            </a:pPr>
            <a:r>
              <a:rPr lang="en-US" sz="17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Standard Efficiency</a:t>
            </a:r>
          </a:p>
          <a:p>
            <a:pPr marL="285750" indent="-285750">
              <a:buFont typeface="Arial" panose="020B0604020202020204" pitchFamily="34" charset="0"/>
              <a:buChar char="•"/>
            </a:pPr>
            <a:r>
              <a:rPr lang="en-US" sz="17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High Efficiency</a:t>
            </a:r>
          </a:p>
          <a:p>
            <a:pPr marL="285750" indent="-285750">
              <a:buFont typeface="Arial" panose="020B0604020202020204" pitchFamily="34" charset="0"/>
              <a:buChar char="•"/>
            </a:pPr>
            <a:r>
              <a:rPr lang="en-US" sz="17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Pre-mix Units</a:t>
            </a:r>
          </a:p>
          <a:p>
            <a:pPr marL="285750" indent="-285750">
              <a:buFont typeface="Arial" panose="020B0604020202020204" pitchFamily="34" charset="0"/>
              <a:buChar char="•"/>
            </a:pPr>
            <a:r>
              <a:rPr lang="en-US" sz="17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EZTR Packages</a:t>
            </a:r>
          </a:p>
          <a:p>
            <a:r>
              <a:rPr lang="en-US" sz="1700" b="1"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Installation:</a:t>
            </a:r>
          </a:p>
          <a:p>
            <a:pPr marL="285750" indent="-285750">
              <a:buFont typeface="Arial" panose="020B0604020202020204" pitchFamily="34" charset="0"/>
              <a:buChar char="•"/>
            </a:pPr>
            <a:r>
              <a:rPr lang="en-US" sz="17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Unit Sizing</a:t>
            </a:r>
          </a:p>
          <a:p>
            <a:pPr marL="285750" indent="-285750">
              <a:buFont typeface="Arial" panose="020B0604020202020204" pitchFamily="34" charset="0"/>
              <a:buChar char="•"/>
            </a:pPr>
            <a:r>
              <a:rPr lang="en-US" sz="17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Gas Line</a:t>
            </a:r>
          </a:p>
          <a:p>
            <a:pPr marL="285750" indent="-285750">
              <a:buFont typeface="Arial" panose="020B0604020202020204" pitchFamily="34" charset="0"/>
              <a:buChar char="•"/>
            </a:pPr>
            <a:r>
              <a:rPr lang="en-US" sz="17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Choosing Location</a:t>
            </a:r>
          </a:p>
          <a:p>
            <a:pPr marL="285750" indent="-285750">
              <a:buFont typeface="Arial" panose="020B0604020202020204" pitchFamily="34" charset="0"/>
              <a:buChar char="•"/>
            </a:pPr>
            <a:r>
              <a:rPr lang="en-US" sz="17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Venting</a:t>
            </a:r>
          </a:p>
          <a:p>
            <a:pPr marL="285750" indent="-285750">
              <a:buFont typeface="Arial" panose="020B0604020202020204" pitchFamily="34" charset="0"/>
              <a:buChar char="•"/>
            </a:pPr>
            <a:r>
              <a:rPr lang="en-US" sz="17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Condensate Line</a:t>
            </a:r>
          </a:p>
          <a:p>
            <a:pPr marL="285750" indent="-285750">
              <a:buFont typeface="Arial" panose="020B0604020202020204" pitchFamily="34" charset="0"/>
              <a:buChar char="•"/>
            </a:pPr>
            <a:r>
              <a:rPr lang="en-US" sz="17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EZ Start Plus App</a:t>
            </a:r>
          </a:p>
          <a:p>
            <a:pPr marL="285750" indent="-285750">
              <a:buFont typeface="Arial" panose="020B0604020202020204" pitchFamily="34" charset="0"/>
              <a:buChar char="•"/>
            </a:pPr>
            <a:r>
              <a:rPr lang="en-US" sz="17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Circuit Board Dipswitches</a:t>
            </a:r>
          </a:p>
          <a:p>
            <a:pPr marL="285750" indent="-285750">
              <a:buFont typeface="Arial" panose="020B0604020202020204" pitchFamily="34" charset="0"/>
              <a:buChar char="•"/>
            </a:pPr>
            <a:r>
              <a:rPr lang="en-US" sz="17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Install Checklist</a:t>
            </a:r>
          </a:p>
          <a:p>
            <a:r>
              <a:rPr lang="en-US" sz="1700" b="1"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Maintenance:</a:t>
            </a:r>
          </a:p>
          <a:p>
            <a:pPr marL="285750" indent="-285750">
              <a:buFont typeface="Arial" panose="020B0604020202020204" pitchFamily="34" charset="0"/>
              <a:buChar char="•"/>
            </a:pPr>
            <a:r>
              <a:rPr lang="en-US" sz="17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Water Quality</a:t>
            </a:r>
          </a:p>
          <a:p>
            <a:pPr marL="285750" indent="-285750">
              <a:buFont typeface="Arial" panose="020B0604020202020204" pitchFamily="34" charset="0"/>
              <a:buChar char="•"/>
            </a:pPr>
            <a:r>
              <a:rPr lang="en-US" sz="17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Water Treatment</a:t>
            </a:r>
          </a:p>
          <a:p>
            <a:pPr marL="285750" indent="-285750">
              <a:buFont typeface="Arial" panose="020B0604020202020204" pitchFamily="34" charset="0"/>
              <a:buChar char="•"/>
            </a:pPr>
            <a:r>
              <a:rPr lang="en-US" sz="17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Cleaning Unit</a:t>
            </a:r>
          </a:p>
        </p:txBody>
      </p:sp>
      <p:pic>
        <p:nvPicPr>
          <p:cNvPr id="10" name="Picture Placeholder 9">
            <a:extLst>
              <a:ext uri="{FF2B5EF4-FFF2-40B4-BE49-F238E27FC236}">
                <a16:creationId xmlns:a16="http://schemas.microsoft.com/office/drawing/2014/main" id="{5A2D13A6-A936-478F-890A-9F043BF7C4BC}"/>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0504" b="10504"/>
          <a:stretch/>
        </p:blipFill>
        <p:spPr>
          <a:xfrm>
            <a:off x="128120" y="1031240"/>
            <a:ext cx="6545261" cy="5168197"/>
          </a:xfrm>
          <a:effectLst>
            <a:outerShdw blurRad="63500" dist="63500" dir="2700000" algn="tl" rotWithShape="0">
              <a:prstClr val="black">
                <a:alpha val="40000"/>
              </a:prstClr>
            </a:outerShdw>
            <a:softEdge rad="19050"/>
          </a:effectLst>
        </p:spPr>
      </p:pic>
      <p:sp>
        <p:nvSpPr>
          <p:cNvPr id="2" name="Title 1">
            <a:extLst>
              <a:ext uri="{FF2B5EF4-FFF2-40B4-BE49-F238E27FC236}">
                <a16:creationId xmlns:a16="http://schemas.microsoft.com/office/drawing/2014/main" id="{078D6630-AA7D-0E51-961F-4DE179003867}"/>
              </a:ext>
            </a:extLst>
          </p:cNvPr>
          <p:cNvSpPr>
            <a:spLocks noGrp="1"/>
          </p:cNvSpPr>
          <p:nvPr>
            <p:ph type="title"/>
          </p:nvPr>
        </p:nvSpPr>
        <p:spPr>
          <a:xfrm>
            <a:off x="0" y="0"/>
            <a:ext cx="9023011" cy="819893"/>
          </a:xfrm>
          <a:effectLst>
            <a:outerShdw blurRad="63500" dist="63500" dir="2700000" algn="tl" rotWithShape="0">
              <a:prstClr val="black">
                <a:alpha val="40000"/>
              </a:prstClr>
            </a:outerShdw>
          </a:effectLst>
        </p:spPr>
        <p:txBody>
          <a:bodyPr>
            <a:noAutofit/>
          </a:bodyPr>
          <a:lstStyle/>
          <a:p>
            <a:r>
              <a:rPr lang="en-US" sz="5000" dirty="0">
                <a:solidFill>
                  <a:schemeClr val="bg1"/>
                </a:solidFill>
                <a:effectLst>
                  <a:outerShdw blurRad="63500" dist="63500" dir="2700000" algn="tl" rotWithShape="0">
                    <a:prstClr val="black">
                      <a:alpha val="40000"/>
                    </a:prstClr>
                  </a:outerShdw>
                </a:effectLst>
                <a:latin typeface="Franklin Gothic Demi"/>
                <a:cs typeface="Calibri Light"/>
              </a:rPr>
              <a:t>TRAINING SECTIONS</a:t>
            </a:r>
            <a:endParaRPr lang="en-US" sz="5000" dirty="0">
              <a:solidFill>
                <a:schemeClr val="bg1"/>
              </a:solidFill>
              <a:effectLst>
                <a:outerShdw blurRad="63500" dist="63500" dir="2700000" algn="tl" rotWithShape="0">
                  <a:prstClr val="black">
                    <a:alpha val="40000"/>
                  </a:prstClr>
                </a:outerShdw>
              </a:effectLst>
              <a:cs typeface="Calibri Light"/>
            </a:endParaRPr>
          </a:p>
        </p:txBody>
      </p:sp>
      <p:cxnSp>
        <p:nvCxnSpPr>
          <p:cNvPr id="6" name="Straight Arrow Connector 5">
            <a:extLst>
              <a:ext uri="{FF2B5EF4-FFF2-40B4-BE49-F238E27FC236}">
                <a16:creationId xmlns:a16="http://schemas.microsoft.com/office/drawing/2014/main" id="{BE08A08D-0C1F-E06C-8E9F-4308B72CCC56}"/>
              </a:ext>
            </a:extLst>
          </p:cNvPr>
          <p:cNvCxnSpPr>
            <a:cxnSpLocks/>
          </p:cNvCxnSpPr>
          <p:nvPr/>
        </p:nvCxnSpPr>
        <p:spPr>
          <a:xfrm>
            <a:off x="128120" y="764249"/>
            <a:ext cx="5810400"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FBDFFB6F-5A2B-DFE4-3DED-142911248D38}"/>
              </a:ext>
            </a:extLst>
          </p:cNvPr>
          <p:cNvPicPr>
            <a:picLocks noChangeAspect="1"/>
          </p:cNvPicPr>
          <p:nvPr/>
        </p:nvPicPr>
        <p:blipFill>
          <a:blip r:embed="rId3">
            <a:extLst>
              <a:ext uri="{28A0092B-C50C-407E-A947-70E740481C1C}">
                <a14:useLocalDpi xmlns:a14="http://schemas.microsoft.com/office/drawing/2010/main" val="0"/>
              </a:ext>
            </a:extLst>
          </a:blip>
          <a:srcRect b="-5176"/>
          <a:stretch>
            <a:fillRect/>
          </a:stretch>
        </p:blipFill>
        <p:spPr>
          <a:xfrm>
            <a:off x="-3"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3171638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FF22329-7FEF-DF19-AA94-473F7280FC00}"/>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rcRect l="3225" r="3225"/>
          <a:stretch/>
        </p:blipFill>
        <p:spPr>
          <a:xfrm>
            <a:off x="0" y="1478507"/>
            <a:ext cx="4910228" cy="4215384"/>
          </a:xfrm>
          <a:prstGeom prst="rect">
            <a:avLst/>
          </a:prstGeom>
          <a:effectLst>
            <a:outerShdw blurRad="63500" dist="63500" dir="2700000" algn="tl" rotWithShape="0">
              <a:prstClr val="black">
                <a:alpha val="40000"/>
              </a:prstClr>
            </a:outerShdw>
          </a:effectLst>
        </p:spPr>
      </p:pic>
      <p:sp>
        <p:nvSpPr>
          <p:cNvPr id="7" name="Content Placeholder 3">
            <a:extLst>
              <a:ext uri="{FF2B5EF4-FFF2-40B4-BE49-F238E27FC236}">
                <a16:creationId xmlns:a16="http://schemas.microsoft.com/office/drawing/2014/main" id="{2D836960-314B-D8CD-DC3F-D4FA3CBBFF41}"/>
              </a:ext>
            </a:extLst>
          </p:cNvPr>
          <p:cNvSpPr txBox="1">
            <a:spLocks/>
          </p:cNvSpPr>
          <p:nvPr/>
        </p:nvSpPr>
        <p:spPr>
          <a:xfrm>
            <a:off x="4641700" y="1974266"/>
            <a:ext cx="7550300" cy="2547237"/>
          </a:xfrm>
          <a:prstGeom prst="rect">
            <a:avLst/>
          </a:prstGeom>
          <a:effectLst>
            <a:outerShdw blurRad="63500" dist="63500" dir="2700000" algn="tl" rotWithShape="0">
              <a:prstClr val="black">
                <a:alpha val="40000"/>
              </a:prstClr>
            </a:outerShdw>
          </a:effectLst>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The system will automatically</a:t>
            </a:r>
            <a:endParaRPr lang="en-US" sz="6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ndParaRPr>
          </a:p>
          <a:p>
            <a:pPr algn="ctr"/>
            <a:r>
              <a:rPr lang="en-US" sz="3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rotate primary and secondary</a:t>
            </a:r>
            <a:endParaRPr lang="en-US" sz="6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ndParaRPr>
          </a:p>
          <a:p>
            <a:pPr algn="ctr"/>
            <a:r>
              <a:rPr lang="en-US" sz="3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roles to ensure even use of</a:t>
            </a:r>
            <a:endParaRPr lang="en-US" sz="6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ndParaRPr>
          </a:p>
          <a:p>
            <a:pPr algn="ctr"/>
            <a:r>
              <a:rPr lang="en-US" sz="3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both units.</a:t>
            </a:r>
            <a:endParaRPr lang="en-US" sz="6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endParaRPr>
          </a:p>
        </p:txBody>
      </p:sp>
      <p:pic>
        <p:nvPicPr>
          <p:cNvPr id="4" name="Picture 3">
            <a:extLst>
              <a:ext uri="{FF2B5EF4-FFF2-40B4-BE49-F238E27FC236}">
                <a16:creationId xmlns:a16="http://schemas.microsoft.com/office/drawing/2014/main" id="{4DCCDCB4-39FF-662A-AA2D-8428E8C2FF4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18957" t="7178" r="19515" b="5397"/>
          <a:stretch>
            <a:fillRect/>
          </a:stretch>
        </p:blipFill>
        <p:spPr>
          <a:xfrm>
            <a:off x="478640" y="2007192"/>
            <a:ext cx="2132480" cy="3193396"/>
          </a:xfrm>
          <a:prstGeom prst="rect">
            <a:avLst/>
          </a:prstGeom>
          <a:effectLst>
            <a:outerShdw blurRad="63500" dist="63500" dir="2700000" algn="tl" rotWithShape="0">
              <a:prstClr val="black">
                <a:alpha val="40000"/>
              </a:prstClr>
            </a:outerShdw>
          </a:effectLst>
        </p:spPr>
      </p:pic>
      <p:pic>
        <p:nvPicPr>
          <p:cNvPr id="5" name="Picture 4">
            <a:extLst>
              <a:ext uri="{FF2B5EF4-FFF2-40B4-BE49-F238E27FC236}">
                <a16:creationId xmlns:a16="http://schemas.microsoft.com/office/drawing/2014/main" id="{5244A2CE-4A8B-8FF9-0EB0-D0B5EEE3B22C}"/>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18957" t="7178" r="19515" b="5397"/>
          <a:stretch>
            <a:fillRect/>
          </a:stretch>
        </p:blipFill>
        <p:spPr>
          <a:xfrm>
            <a:off x="2887991" y="2007192"/>
            <a:ext cx="2132480" cy="3193396"/>
          </a:xfrm>
          <a:prstGeom prst="rect">
            <a:avLst/>
          </a:prstGeom>
          <a:effectLst>
            <a:outerShdw blurRad="63500" dist="63500" dir="2700000" algn="tl" rotWithShape="0">
              <a:prstClr val="black">
                <a:alpha val="40000"/>
              </a:prstClr>
            </a:outerShdw>
          </a:effectLst>
        </p:spPr>
      </p:pic>
      <p:sp>
        <p:nvSpPr>
          <p:cNvPr id="3" name="Content Placeholder 3">
            <a:extLst>
              <a:ext uri="{FF2B5EF4-FFF2-40B4-BE49-F238E27FC236}">
                <a16:creationId xmlns:a16="http://schemas.microsoft.com/office/drawing/2014/main" id="{CB886B77-3E1E-5CEC-D211-72A6982B813B}"/>
              </a:ext>
            </a:extLst>
          </p:cNvPr>
          <p:cNvSpPr txBox="1">
            <a:spLocks noGrp="1" noRot="1" noMove="1" noResize="1" noEditPoints="1" noAdjustHandles="1" noChangeArrowheads="1" noChangeShapeType="1"/>
          </p:cNvSpPr>
          <p:nvPr/>
        </p:nvSpPr>
        <p:spPr>
          <a:xfrm>
            <a:off x="592896" y="3147939"/>
            <a:ext cx="1901384" cy="370831"/>
          </a:xfrm>
          <a:prstGeom prst="rect">
            <a:avLst/>
          </a:prstGeom>
          <a:effectLst>
            <a:outerShdw blurRad="63500" dist="63500" dir="2700000" algn="tl" rotWithShape="0">
              <a:prstClr val="black">
                <a:alpha val="40000"/>
              </a:prstClr>
            </a:outerShdw>
          </a:effectLst>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000" dirty="0">
                <a:effectLst>
                  <a:outerShdw blurRad="63500" dist="63500" dir="2700000" algn="tl" rotWithShape="0">
                    <a:prstClr val="black">
                      <a:alpha val="40000"/>
                    </a:prstClr>
                  </a:outerShdw>
                </a:effectLst>
                <a:latin typeface="Franklin Gothic Medium" panose="020B0603020102020204" pitchFamily="34" charset="0"/>
              </a:rPr>
              <a:t>Primary</a:t>
            </a:r>
            <a:endParaRPr lang="en-US" sz="3000" dirty="0">
              <a:effectLst>
                <a:outerShdw blurRad="63500" dist="63500" dir="2700000" algn="tl" rotWithShape="0">
                  <a:prstClr val="black">
                    <a:alpha val="40000"/>
                  </a:prstClr>
                </a:outerShdw>
              </a:effectLst>
              <a:latin typeface="Franklin Gothic Medium" panose="020B0603020102020204" pitchFamily="34" charset="0"/>
              <a:cs typeface="Calibri"/>
            </a:endParaRPr>
          </a:p>
        </p:txBody>
      </p:sp>
      <p:sp>
        <p:nvSpPr>
          <p:cNvPr id="6" name="Content Placeholder 3">
            <a:extLst>
              <a:ext uri="{FF2B5EF4-FFF2-40B4-BE49-F238E27FC236}">
                <a16:creationId xmlns:a16="http://schemas.microsoft.com/office/drawing/2014/main" id="{DE913182-4C0F-5499-BAB4-F8B0600410BE}"/>
              </a:ext>
            </a:extLst>
          </p:cNvPr>
          <p:cNvSpPr txBox="1">
            <a:spLocks noGrp="1" noRot="1" noMove="1" noResize="1" noEditPoints="1" noAdjustHandles="1" noChangeArrowheads="1" noChangeShapeType="1"/>
          </p:cNvSpPr>
          <p:nvPr/>
        </p:nvSpPr>
        <p:spPr>
          <a:xfrm>
            <a:off x="2968969" y="3147940"/>
            <a:ext cx="1975522" cy="370831"/>
          </a:xfrm>
          <a:prstGeom prst="rect">
            <a:avLst/>
          </a:prstGeom>
          <a:effectLst>
            <a:outerShdw blurRad="63500" dist="63500" dir="2700000" algn="tl" rotWithShape="0">
              <a:prstClr val="black">
                <a:alpha val="40000"/>
              </a:prstClr>
            </a:outerShdw>
          </a:effectLst>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000" dirty="0">
                <a:effectLst>
                  <a:outerShdw blurRad="63500" dist="63500" dir="2700000" algn="tl" rotWithShape="0">
                    <a:prstClr val="black">
                      <a:alpha val="40000"/>
                    </a:prstClr>
                  </a:outerShdw>
                </a:effectLst>
                <a:latin typeface="Franklin Gothic Medium" panose="020B0603020102020204" pitchFamily="34" charset="0"/>
              </a:rPr>
              <a:t>Secondary</a:t>
            </a:r>
            <a:endParaRPr lang="en-US" sz="3000" dirty="0">
              <a:effectLst>
                <a:outerShdw blurRad="63500" dist="63500" dir="2700000" algn="tl" rotWithShape="0">
                  <a:prstClr val="black">
                    <a:alpha val="40000"/>
                  </a:prstClr>
                </a:outerShdw>
              </a:effectLst>
              <a:latin typeface="Franklin Gothic Medium" panose="020B0603020102020204" pitchFamily="34" charset="0"/>
              <a:cs typeface="Calibri"/>
            </a:endParaRPr>
          </a:p>
        </p:txBody>
      </p:sp>
      <p:sp>
        <p:nvSpPr>
          <p:cNvPr id="10" name="Arrow: Curved Down 9">
            <a:extLst>
              <a:ext uri="{FF2B5EF4-FFF2-40B4-BE49-F238E27FC236}">
                <a16:creationId xmlns:a16="http://schemas.microsoft.com/office/drawing/2014/main" id="{46D99713-E1D0-92F0-AE02-F00610EB6627}"/>
              </a:ext>
            </a:extLst>
          </p:cNvPr>
          <p:cNvSpPr>
            <a:spLocks noGrp="1" noRot="1" noMove="1" noResize="1" noEditPoints="1" noAdjustHandles="1" noChangeArrowheads="1" noChangeShapeType="1"/>
          </p:cNvSpPr>
          <p:nvPr/>
        </p:nvSpPr>
        <p:spPr>
          <a:xfrm>
            <a:off x="1430873" y="2494991"/>
            <a:ext cx="2684078" cy="484683"/>
          </a:xfrm>
          <a:prstGeom prst="curvedDownArrow">
            <a:avLst/>
          </a:prstGeom>
          <a:solidFill>
            <a:srgbClr val="FF0000"/>
          </a:solidFill>
          <a:ln>
            <a:solidFill>
              <a:schemeClr val="tx1"/>
            </a:solid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ffectLst>
                <a:outerShdw blurRad="63500" dist="63500" dir="2700000" algn="tl" rotWithShape="0">
                  <a:prstClr val="black">
                    <a:alpha val="40000"/>
                  </a:prstClr>
                </a:outerShdw>
              </a:effectLst>
            </a:endParaRPr>
          </a:p>
        </p:txBody>
      </p:sp>
      <p:sp>
        <p:nvSpPr>
          <p:cNvPr id="11" name="Arrow: Curved Down 10">
            <a:extLst>
              <a:ext uri="{FF2B5EF4-FFF2-40B4-BE49-F238E27FC236}">
                <a16:creationId xmlns:a16="http://schemas.microsoft.com/office/drawing/2014/main" id="{88603B23-3F42-C961-D42B-6B593ECEC078}"/>
              </a:ext>
            </a:extLst>
          </p:cNvPr>
          <p:cNvSpPr>
            <a:spLocks noGrp="1" noRot="1" noMove="1" noResize="1" noEditPoints="1" noAdjustHandles="1" noChangeArrowheads="1" noChangeShapeType="1"/>
          </p:cNvSpPr>
          <p:nvPr/>
        </p:nvSpPr>
        <p:spPr>
          <a:xfrm rot="10800000">
            <a:off x="1405321" y="3798833"/>
            <a:ext cx="2684078" cy="484683"/>
          </a:xfrm>
          <a:prstGeom prst="curvedDownArrow">
            <a:avLst/>
          </a:prstGeom>
          <a:solidFill>
            <a:srgbClr val="FF0000"/>
          </a:solidFill>
          <a:ln>
            <a:solidFill>
              <a:schemeClr val="tx1"/>
            </a:solid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ffectLst>
                <a:outerShdw blurRad="63500" dist="63500" dir="2700000" algn="tl" rotWithShape="0">
                  <a:prstClr val="black">
                    <a:alpha val="40000"/>
                  </a:prstClr>
                </a:outerShdw>
              </a:effectLst>
            </a:endParaRPr>
          </a:p>
        </p:txBody>
      </p:sp>
      <p:sp>
        <p:nvSpPr>
          <p:cNvPr id="13" name="Title 1">
            <a:extLst>
              <a:ext uri="{FF2B5EF4-FFF2-40B4-BE49-F238E27FC236}">
                <a16:creationId xmlns:a16="http://schemas.microsoft.com/office/drawing/2014/main" id="{047F948A-FD54-13AD-6A57-B18DA7DD324D}"/>
              </a:ext>
            </a:extLst>
          </p:cNvPr>
          <p:cNvSpPr txBox="1">
            <a:spLocks/>
          </p:cNvSpPr>
          <p:nvPr/>
        </p:nvSpPr>
        <p:spPr>
          <a:xfrm>
            <a:off x="0" y="0"/>
            <a:ext cx="12192000" cy="819893"/>
          </a:xfrm>
          <a:prstGeom prst="rect">
            <a:avLst/>
          </a:prstGeom>
          <a:effectLst>
            <a:outerShdw blurRad="63500" dist="63500" dir="2700000" algn="tl" rotWithShape="0">
              <a:prstClr val="black">
                <a:alpha val="40000"/>
              </a:prstClr>
            </a:outerShdw>
          </a:effectLst>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effectLst>
                  <a:outerShdw blurRad="63500" dist="63500" dir="2700000" algn="tl" rotWithShape="0">
                    <a:prstClr val="black">
                      <a:alpha val="40000"/>
                    </a:prstClr>
                  </a:outerShdw>
                </a:effectLst>
                <a:latin typeface="Franklin Gothic Demi"/>
                <a:cs typeface="Calibri Light"/>
              </a:rPr>
              <a:t>QUICK CONNECT SYSTEMS</a:t>
            </a:r>
            <a:endParaRPr lang="en-US" sz="5000" dirty="0">
              <a:solidFill>
                <a:schemeClr val="bg1"/>
              </a:solidFill>
              <a:effectLst>
                <a:outerShdw blurRad="63500" dist="63500" dir="2700000" algn="tl" rotWithShape="0">
                  <a:prstClr val="black">
                    <a:alpha val="40000"/>
                  </a:prstClr>
                </a:outerShdw>
              </a:effectLst>
              <a:cs typeface="Calibri Light"/>
            </a:endParaRPr>
          </a:p>
        </p:txBody>
      </p:sp>
      <p:cxnSp>
        <p:nvCxnSpPr>
          <p:cNvPr id="14" name="Straight Arrow Connector 13">
            <a:extLst>
              <a:ext uri="{FF2B5EF4-FFF2-40B4-BE49-F238E27FC236}">
                <a16:creationId xmlns:a16="http://schemas.microsoft.com/office/drawing/2014/main" id="{58B4387B-03DD-A122-C052-AC48BCD5E903}"/>
              </a:ext>
            </a:extLst>
          </p:cNvPr>
          <p:cNvCxnSpPr>
            <a:cxnSpLocks/>
          </p:cNvCxnSpPr>
          <p:nvPr/>
        </p:nvCxnSpPr>
        <p:spPr>
          <a:xfrm>
            <a:off x="128120" y="764249"/>
            <a:ext cx="7599298"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52319166-C19C-8B1B-827E-7A08C34A3561}"/>
              </a:ext>
            </a:extLst>
          </p:cNvPr>
          <p:cNvSpPr txBox="1">
            <a:spLocks/>
          </p:cNvSpPr>
          <p:nvPr/>
        </p:nvSpPr>
        <p:spPr>
          <a:xfrm>
            <a:off x="8392898" y="5086203"/>
            <a:ext cx="2582499" cy="567048"/>
          </a:xfrm>
          <a:prstGeom prst="rect">
            <a:avLst/>
          </a:prstGeom>
          <a:effectLst>
            <a:outerShdw blurRad="63500" dist="63500" dir="2700000" algn="tl" rotWithShape="0">
              <a:prstClr val="black">
                <a:alpha val="40000"/>
              </a:prstClr>
            </a:outerShdw>
          </a:effectLst>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Part #: QC-2</a:t>
            </a:r>
            <a:endParaRPr lang="en-US" sz="3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endParaRPr>
          </a:p>
        </p:txBody>
      </p:sp>
      <p:pic>
        <p:nvPicPr>
          <p:cNvPr id="2" name="Picture 1">
            <a:extLst>
              <a:ext uri="{FF2B5EF4-FFF2-40B4-BE49-F238E27FC236}">
                <a16:creationId xmlns:a16="http://schemas.microsoft.com/office/drawing/2014/main" id="{4CA84906-0E24-4561-FCD1-A066C19839D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186674" y="4409910"/>
            <a:ext cx="1909033" cy="2009940"/>
          </a:xfrm>
          <a:prstGeom prst="rect">
            <a:avLst/>
          </a:prstGeom>
          <a:effectLst>
            <a:outerShdw blurRad="63500" dist="63500" dir="2700000" algn="tl" rotWithShape="0">
              <a:prstClr val="black">
                <a:alpha val="40000"/>
              </a:prstClr>
            </a:outerShdw>
          </a:effectLst>
        </p:spPr>
      </p:pic>
      <p:pic>
        <p:nvPicPr>
          <p:cNvPr id="8" name="Picture 7">
            <a:extLst>
              <a:ext uri="{FF2B5EF4-FFF2-40B4-BE49-F238E27FC236}">
                <a16:creationId xmlns:a16="http://schemas.microsoft.com/office/drawing/2014/main" id="{BC0C6937-8A03-E167-320E-123334A6D61C}"/>
              </a:ext>
            </a:extLst>
          </p:cNvPr>
          <p:cNvPicPr>
            <a:picLocks noChangeAspect="1"/>
          </p:cNvPicPr>
          <p:nvPr/>
        </p:nvPicPr>
        <p:blipFill>
          <a:blip r:embed="rId5">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727142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EA02FCB-A4B0-4FCE-9070-8BCFFDE362D9}"/>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rcRect l="3225" r="3225"/>
          <a:stretch/>
        </p:blipFill>
        <p:spPr>
          <a:xfrm>
            <a:off x="0" y="1478507"/>
            <a:ext cx="4910228" cy="4215384"/>
          </a:xfrm>
          <a:prstGeom prst="rect">
            <a:avLst/>
          </a:prstGeom>
          <a:effectLst>
            <a:outerShdw blurRad="50800" dist="63500" dir="2700000" algn="tl" rotWithShape="0">
              <a:prstClr val="black">
                <a:alpha val="40000"/>
              </a:prstClr>
            </a:outerShdw>
          </a:effectLst>
        </p:spPr>
      </p:pic>
      <p:sp>
        <p:nvSpPr>
          <p:cNvPr id="7" name="Content Placeholder 3">
            <a:extLst>
              <a:ext uri="{FF2B5EF4-FFF2-40B4-BE49-F238E27FC236}">
                <a16:creationId xmlns:a16="http://schemas.microsoft.com/office/drawing/2014/main" id="{2D836960-314B-D8CD-DC3F-D4FA3CBBFF41}"/>
              </a:ext>
            </a:extLst>
          </p:cNvPr>
          <p:cNvSpPr txBox="1">
            <a:spLocks/>
          </p:cNvSpPr>
          <p:nvPr/>
        </p:nvSpPr>
        <p:spPr>
          <a:xfrm>
            <a:off x="5203324" y="2448090"/>
            <a:ext cx="6856595" cy="1681204"/>
          </a:xfrm>
          <a:prstGeom prst="rect">
            <a:avLst/>
          </a:prstGeom>
          <a:effectLst>
            <a:outerShdw blurRad="50800" dist="63500" dir="2700000" algn="tl" rotWithShape="0">
              <a:prstClr val="black">
                <a:alpha val="40000"/>
              </a:prstClr>
            </a:outerShdw>
          </a:effectLst>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When there's a small demand, only the primary heater will fire up to meet the demand.</a:t>
            </a:r>
            <a:endParaRPr lang="en-US" sz="8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endParaRPr>
          </a:p>
        </p:txBody>
      </p:sp>
      <p:pic>
        <p:nvPicPr>
          <p:cNvPr id="4" name="Picture 3">
            <a:extLst>
              <a:ext uri="{FF2B5EF4-FFF2-40B4-BE49-F238E27FC236}">
                <a16:creationId xmlns:a16="http://schemas.microsoft.com/office/drawing/2014/main" id="{D5313B34-5764-B994-9328-7043C988CB9C}"/>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18957" t="7178" r="19515" b="5397"/>
          <a:stretch>
            <a:fillRect/>
          </a:stretch>
        </p:blipFill>
        <p:spPr>
          <a:xfrm>
            <a:off x="478640" y="2007192"/>
            <a:ext cx="2132480" cy="3193396"/>
          </a:xfrm>
          <a:prstGeom prst="rect">
            <a:avLst/>
          </a:prstGeom>
          <a:effectLst>
            <a:outerShdw blurRad="63500" dist="63500" dir="2700000" algn="tl" rotWithShape="0">
              <a:prstClr val="black">
                <a:alpha val="40000"/>
              </a:prstClr>
            </a:outerShdw>
          </a:effectLst>
        </p:spPr>
      </p:pic>
      <p:pic>
        <p:nvPicPr>
          <p:cNvPr id="5" name="Picture 4">
            <a:extLst>
              <a:ext uri="{FF2B5EF4-FFF2-40B4-BE49-F238E27FC236}">
                <a16:creationId xmlns:a16="http://schemas.microsoft.com/office/drawing/2014/main" id="{028F3BC5-4EA0-FA71-9CFC-0D5DCD0D573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18957" t="7178" r="19515" b="5397"/>
          <a:stretch>
            <a:fillRect/>
          </a:stretch>
        </p:blipFill>
        <p:spPr>
          <a:xfrm>
            <a:off x="2887991" y="2007192"/>
            <a:ext cx="2132480" cy="3193396"/>
          </a:xfrm>
          <a:prstGeom prst="rect">
            <a:avLst/>
          </a:prstGeom>
          <a:effectLst>
            <a:outerShdw blurRad="63500" dist="63500" dir="2700000" algn="tl" rotWithShape="0">
              <a:prstClr val="black">
                <a:alpha val="40000"/>
              </a:prstClr>
            </a:outerShdw>
          </a:effectLst>
        </p:spPr>
      </p:pic>
      <p:sp>
        <p:nvSpPr>
          <p:cNvPr id="3" name="Content Placeholder 3">
            <a:extLst>
              <a:ext uri="{FF2B5EF4-FFF2-40B4-BE49-F238E27FC236}">
                <a16:creationId xmlns:a16="http://schemas.microsoft.com/office/drawing/2014/main" id="{CB886B77-3E1E-5CEC-D211-72A6982B813B}"/>
              </a:ext>
            </a:extLst>
          </p:cNvPr>
          <p:cNvSpPr txBox="1">
            <a:spLocks noGrp="1" noRot="1" noMove="1" noResize="1" noEditPoints="1" noAdjustHandles="1" noChangeArrowheads="1" noChangeShapeType="1"/>
          </p:cNvSpPr>
          <p:nvPr/>
        </p:nvSpPr>
        <p:spPr>
          <a:xfrm>
            <a:off x="624840" y="3698950"/>
            <a:ext cx="1859280" cy="370831"/>
          </a:xfrm>
          <a:prstGeom prst="rect">
            <a:avLst/>
          </a:prstGeom>
          <a:effectLst>
            <a:outerShdw blurRad="50800" dist="63500" dir="2700000" algn="tl" rotWithShape="0">
              <a:prstClr val="black">
                <a:alpha val="40000"/>
              </a:prstClr>
            </a:outerShdw>
          </a:effectLst>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000" dirty="0">
                <a:effectLst>
                  <a:outerShdw blurRad="63500" dist="63500" dir="2700000" algn="tl" rotWithShape="0">
                    <a:prstClr val="black">
                      <a:alpha val="40000"/>
                    </a:prstClr>
                  </a:outerShdw>
                </a:effectLst>
                <a:latin typeface="Franklin Gothic Medium" panose="020B0603020102020204" pitchFamily="34" charset="0"/>
              </a:rPr>
              <a:t>Primary</a:t>
            </a:r>
            <a:endParaRPr lang="en-US" sz="3000" dirty="0">
              <a:effectLst>
                <a:outerShdw blurRad="63500" dist="63500" dir="2700000" algn="tl" rotWithShape="0">
                  <a:prstClr val="black">
                    <a:alpha val="40000"/>
                  </a:prstClr>
                </a:outerShdw>
              </a:effectLst>
              <a:latin typeface="Franklin Gothic Medium" panose="020B0603020102020204" pitchFamily="34" charset="0"/>
              <a:cs typeface="Calibri"/>
            </a:endParaRPr>
          </a:p>
        </p:txBody>
      </p:sp>
      <p:sp>
        <p:nvSpPr>
          <p:cNvPr id="6" name="Content Placeholder 3">
            <a:extLst>
              <a:ext uri="{FF2B5EF4-FFF2-40B4-BE49-F238E27FC236}">
                <a16:creationId xmlns:a16="http://schemas.microsoft.com/office/drawing/2014/main" id="{DE913182-4C0F-5499-BAB4-F8B0600410BE}"/>
              </a:ext>
            </a:extLst>
          </p:cNvPr>
          <p:cNvSpPr txBox="1">
            <a:spLocks noGrp="1" noRot="1" noMove="1" noResize="1" noEditPoints="1" noAdjustHandles="1" noChangeArrowheads="1" noChangeShapeType="1"/>
          </p:cNvSpPr>
          <p:nvPr/>
        </p:nvSpPr>
        <p:spPr>
          <a:xfrm>
            <a:off x="3000250" y="3699660"/>
            <a:ext cx="1909092" cy="370831"/>
          </a:xfrm>
          <a:prstGeom prst="rect">
            <a:avLst/>
          </a:prstGeom>
          <a:effectLst>
            <a:outerShdw blurRad="50800" dist="63500" dir="2700000" algn="tl" rotWithShape="0">
              <a:prstClr val="black">
                <a:alpha val="40000"/>
              </a:prstClr>
            </a:outerShdw>
          </a:effectLst>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000" dirty="0">
                <a:effectLst>
                  <a:outerShdw blurRad="63500" dist="63500" dir="2700000" algn="tl" rotWithShape="0">
                    <a:prstClr val="black">
                      <a:alpha val="40000"/>
                    </a:prstClr>
                  </a:outerShdw>
                </a:effectLst>
                <a:latin typeface="Franklin Gothic Medium" panose="020B0603020102020204" pitchFamily="34" charset="0"/>
              </a:rPr>
              <a:t>Secondary</a:t>
            </a:r>
            <a:endParaRPr lang="en-US" sz="3000" dirty="0">
              <a:effectLst>
                <a:outerShdw blurRad="63500" dist="63500" dir="2700000" algn="tl" rotWithShape="0">
                  <a:prstClr val="black">
                    <a:alpha val="40000"/>
                  </a:prstClr>
                </a:outerShdw>
              </a:effectLst>
              <a:latin typeface="Franklin Gothic Medium" panose="020B0603020102020204" pitchFamily="34" charset="0"/>
              <a:cs typeface="Calibri"/>
            </a:endParaRPr>
          </a:p>
        </p:txBody>
      </p:sp>
      <p:pic>
        <p:nvPicPr>
          <p:cNvPr id="13" name="Picture 12" descr="A yellow and red fire&#10;&#10;Description automatically generated with low confidence">
            <a:extLst>
              <a:ext uri="{FF2B5EF4-FFF2-40B4-BE49-F238E27FC236}">
                <a16:creationId xmlns:a16="http://schemas.microsoft.com/office/drawing/2014/main" id="{D06B500F-3BA8-762C-D77A-48981ABC0C89}"/>
              </a:ext>
            </a:extLst>
          </p:cNvPr>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Lst>
          </a:blip>
          <a:stretch>
            <a:fillRect/>
          </a:stretch>
        </p:blipFill>
        <p:spPr>
          <a:xfrm>
            <a:off x="1050903" y="2538389"/>
            <a:ext cx="1007154" cy="1160561"/>
          </a:xfrm>
          <a:prstGeom prst="rect">
            <a:avLst/>
          </a:prstGeom>
          <a:effectLst>
            <a:outerShdw blurRad="50800" dist="63500" dir="2700000" algn="tl" rotWithShape="0">
              <a:prstClr val="black">
                <a:alpha val="40000"/>
              </a:prstClr>
            </a:outerShdw>
          </a:effectLst>
        </p:spPr>
      </p:pic>
      <p:sp>
        <p:nvSpPr>
          <p:cNvPr id="11" name="Title 1">
            <a:extLst>
              <a:ext uri="{FF2B5EF4-FFF2-40B4-BE49-F238E27FC236}">
                <a16:creationId xmlns:a16="http://schemas.microsoft.com/office/drawing/2014/main" id="{905E3E86-D7EB-36EB-F483-865249BC22E3}"/>
              </a:ext>
            </a:extLst>
          </p:cNvPr>
          <p:cNvSpPr txBox="1">
            <a:spLocks/>
          </p:cNvSpPr>
          <p:nvPr/>
        </p:nvSpPr>
        <p:spPr>
          <a:xfrm>
            <a:off x="0" y="0"/>
            <a:ext cx="12192000" cy="819893"/>
          </a:xfrm>
          <a:prstGeom prst="rect">
            <a:avLst/>
          </a:prstGeom>
          <a:effectLst>
            <a:outerShdw blurRad="50800" dist="63500" dir="2700000" algn="tl" rotWithShape="0">
              <a:prstClr val="black">
                <a:alpha val="40000"/>
              </a:prstClr>
            </a:outerShdw>
          </a:effectLst>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effectLst>
                  <a:outerShdw blurRad="63500" dist="63500" dir="2700000" algn="tl" rotWithShape="0">
                    <a:prstClr val="black">
                      <a:alpha val="40000"/>
                    </a:prstClr>
                  </a:outerShdw>
                </a:effectLst>
                <a:latin typeface="Franklin Gothic Demi"/>
                <a:cs typeface="Calibri Light"/>
              </a:rPr>
              <a:t>QUICK CONNECT SYSTEMS</a:t>
            </a:r>
            <a:endParaRPr lang="en-US" sz="5000" dirty="0">
              <a:solidFill>
                <a:schemeClr val="bg1"/>
              </a:solidFill>
              <a:effectLst>
                <a:outerShdw blurRad="63500" dist="63500" dir="2700000" algn="tl" rotWithShape="0">
                  <a:prstClr val="black">
                    <a:alpha val="40000"/>
                  </a:prstClr>
                </a:outerShdw>
              </a:effectLst>
              <a:cs typeface="Calibri Light"/>
            </a:endParaRPr>
          </a:p>
        </p:txBody>
      </p:sp>
      <p:cxnSp>
        <p:nvCxnSpPr>
          <p:cNvPr id="12" name="Straight Arrow Connector 11">
            <a:extLst>
              <a:ext uri="{FF2B5EF4-FFF2-40B4-BE49-F238E27FC236}">
                <a16:creationId xmlns:a16="http://schemas.microsoft.com/office/drawing/2014/main" id="{FDBE53B9-13D6-1DE8-2DCD-101BC68D16A8}"/>
              </a:ext>
            </a:extLst>
          </p:cNvPr>
          <p:cNvCxnSpPr>
            <a:cxnSpLocks/>
          </p:cNvCxnSpPr>
          <p:nvPr/>
        </p:nvCxnSpPr>
        <p:spPr>
          <a:xfrm>
            <a:off x="128120" y="764249"/>
            <a:ext cx="7599298" cy="0"/>
          </a:xfrm>
          <a:prstGeom prst="straightConnector1">
            <a:avLst/>
          </a:prstGeom>
          <a:ln w="38100" cap="rnd">
            <a:solidFill>
              <a:srgbClr val="ED1C24"/>
            </a:solidFill>
          </a:ln>
          <a:effectLst>
            <a:outerShdw blurRad="508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 name="Content Placeholder 3">
            <a:extLst>
              <a:ext uri="{FF2B5EF4-FFF2-40B4-BE49-F238E27FC236}">
                <a16:creationId xmlns:a16="http://schemas.microsoft.com/office/drawing/2014/main" id="{32BCF5F0-A6FF-B174-8560-E21C22161716}"/>
              </a:ext>
            </a:extLst>
          </p:cNvPr>
          <p:cNvSpPr txBox="1">
            <a:spLocks/>
          </p:cNvSpPr>
          <p:nvPr/>
        </p:nvSpPr>
        <p:spPr>
          <a:xfrm>
            <a:off x="8392898" y="5086203"/>
            <a:ext cx="2582499" cy="567048"/>
          </a:xfrm>
          <a:prstGeom prst="rect">
            <a:avLst/>
          </a:prstGeom>
          <a:effectLst>
            <a:outerShdw blurRad="50800" dist="63500" dir="2700000" algn="tl" rotWithShape="0">
              <a:prstClr val="black">
                <a:alpha val="40000"/>
              </a:prstClr>
            </a:outerShdw>
          </a:effectLst>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Part #: QC-2</a:t>
            </a:r>
            <a:endParaRPr lang="en-US" sz="3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endParaRPr>
          </a:p>
        </p:txBody>
      </p:sp>
      <p:pic>
        <p:nvPicPr>
          <p:cNvPr id="2" name="Picture 1">
            <a:extLst>
              <a:ext uri="{FF2B5EF4-FFF2-40B4-BE49-F238E27FC236}">
                <a16:creationId xmlns:a16="http://schemas.microsoft.com/office/drawing/2014/main" id="{3A55203A-54A7-BDF2-DD6E-5F7066E05BF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186674" y="4409910"/>
            <a:ext cx="1909033" cy="2009940"/>
          </a:xfrm>
          <a:prstGeom prst="rect">
            <a:avLst/>
          </a:prstGeom>
          <a:effectLst>
            <a:outerShdw blurRad="50800" dist="63500" dir="2700000" algn="tl" rotWithShape="0">
              <a:prstClr val="black">
                <a:alpha val="40000"/>
              </a:prstClr>
            </a:outerShdw>
          </a:effectLst>
        </p:spPr>
      </p:pic>
      <p:pic>
        <p:nvPicPr>
          <p:cNvPr id="8" name="Picture 7">
            <a:extLst>
              <a:ext uri="{FF2B5EF4-FFF2-40B4-BE49-F238E27FC236}">
                <a16:creationId xmlns:a16="http://schemas.microsoft.com/office/drawing/2014/main" id="{E6AD7E80-73F0-0AE2-A078-6EF4BF9DEC89}"/>
              </a:ext>
            </a:extLst>
          </p:cNvPr>
          <p:cNvPicPr>
            <a:picLocks noChangeAspect="1"/>
          </p:cNvPicPr>
          <p:nvPr/>
        </p:nvPicPr>
        <p:blipFill>
          <a:blip r:embed="rId6">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2146587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18465B6-817C-E60E-118F-559BDEEC8CA8}"/>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rcRect l="3225" r="3225"/>
          <a:stretch/>
        </p:blipFill>
        <p:spPr>
          <a:xfrm>
            <a:off x="0" y="1478507"/>
            <a:ext cx="4910228" cy="4215384"/>
          </a:xfrm>
          <a:prstGeom prst="rect">
            <a:avLst/>
          </a:prstGeom>
          <a:effectLst>
            <a:outerShdw blurRad="63500" dist="63500" dir="2700000" algn="tl" rotWithShape="0">
              <a:prstClr val="black">
                <a:alpha val="40000"/>
              </a:prstClr>
            </a:outerShdw>
          </a:effectLst>
        </p:spPr>
      </p:pic>
      <p:sp>
        <p:nvSpPr>
          <p:cNvPr id="7" name="Content Placeholder 3">
            <a:extLst>
              <a:ext uri="{FF2B5EF4-FFF2-40B4-BE49-F238E27FC236}">
                <a16:creationId xmlns:a16="http://schemas.microsoft.com/office/drawing/2014/main" id="{2D836960-314B-D8CD-DC3F-D4FA3CBBFF41}"/>
              </a:ext>
            </a:extLst>
          </p:cNvPr>
          <p:cNvSpPr txBox="1">
            <a:spLocks/>
          </p:cNvSpPr>
          <p:nvPr/>
        </p:nvSpPr>
        <p:spPr>
          <a:xfrm>
            <a:off x="5186681" y="1949902"/>
            <a:ext cx="7005319" cy="2584857"/>
          </a:xfrm>
          <a:prstGeom prst="rect">
            <a:avLst/>
          </a:prstGeom>
          <a:effectLst>
            <a:outerShdw blurRad="63500" dist="63500" dir="2700000" algn="tl" rotWithShape="0">
              <a:prstClr val="black">
                <a:alpha val="40000"/>
              </a:prstClr>
            </a:outerShdw>
          </a:effectLst>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If the demand increases the primary unit will activate the secondary unit to help meet the demand.</a:t>
            </a:r>
            <a:endParaRPr lang="en-US" sz="16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endParaRPr>
          </a:p>
        </p:txBody>
      </p:sp>
      <p:sp>
        <p:nvSpPr>
          <p:cNvPr id="12" name="Title 1">
            <a:extLst>
              <a:ext uri="{FF2B5EF4-FFF2-40B4-BE49-F238E27FC236}">
                <a16:creationId xmlns:a16="http://schemas.microsoft.com/office/drawing/2014/main" id="{9C732AC9-CCDF-CF60-A394-E375C2D02B16}"/>
              </a:ext>
            </a:extLst>
          </p:cNvPr>
          <p:cNvSpPr txBox="1">
            <a:spLocks/>
          </p:cNvSpPr>
          <p:nvPr/>
        </p:nvSpPr>
        <p:spPr>
          <a:xfrm>
            <a:off x="0" y="0"/>
            <a:ext cx="12192000" cy="819893"/>
          </a:xfrm>
          <a:prstGeom prst="rect">
            <a:avLst/>
          </a:prstGeom>
          <a:effectLst>
            <a:outerShdw blurRad="63500" dist="63500" dir="2700000" algn="tl" rotWithShape="0">
              <a:prstClr val="black">
                <a:alpha val="40000"/>
              </a:prstClr>
            </a:outerShdw>
          </a:effectLst>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effectLst>
                  <a:outerShdw blurRad="63500" dist="63500" dir="2700000" algn="tl" rotWithShape="0">
                    <a:prstClr val="black">
                      <a:alpha val="40000"/>
                    </a:prstClr>
                  </a:outerShdw>
                </a:effectLst>
                <a:latin typeface="Franklin Gothic Demi"/>
                <a:cs typeface="Calibri Light"/>
              </a:rPr>
              <a:t>QUICK CONNECT SYSTEMS</a:t>
            </a:r>
            <a:endParaRPr lang="en-US" sz="5000" dirty="0">
              <a:solidFill>
                <a:schemeClr val="bg1"/>
              </a:solidFill>
              <a:effectLst>
                <a:outerShdw blurRad="63500" dist="63500" dir="2700000" algn="tl" rotWithShape="0">
                  <a:prstClr val="black">
                    <a:alpha val="40000"/>
                  </a:prstClr>
                </a:outerShdw>
              </a:effectLst>
              <a:cs typeface="Calibri Light"/>
            </a:endParaRPr>
          </a:p>
        </p:txBody>
      </p:sp>
      <p:cxnSp>
        <p:nvCxnSpPr>
          <p:cNvPr id="14" name="Straight Arrow Connector 13">
            <a:extLst>
              <a:ext uri="{FF2B5EF4-FFF2-40B4-BE49-F238E27FC236}">
                <a16:creationId xmlns:a16="http://schemas.microsoft.com/office/drawing/2014/main" id="{CD45C42D-26CE-33C5-446D-A2D868AB6610}"/>
              </a:ext>
            </a:extLst>
          </p:cNvPr>
          <p:cNvCxnSpPr>
            <a:cxnSpLocks/>
          </p:cNvCxnSpPr>
          <p:nvPr/>
        </p:nvCxnSpPr>
        <p:spPr>
          <a:xfrm>
            <a:off x="128120" y="764249"/>
            <a:ext cx="7599298"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A66C03A-4589-1285-8A27-586D3896329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18957" t="7178" r="19515" b="5397"/>
          <a:stretch>
            <a:fillRect/>
          </a:stretch>
        </p:blipFill>
        <p:spPr>
          <a:xfrm>
            <a:off x="478640" y="2007192"/>
            <a:ext cx="2132480" cy="3193396"/>
          </a:xfrm>
          <a:prstGeom prst="rect">
            <a:avLst/>
          </a:prstGeom>
          <a:effectLst>
            <a:outerShdw blurRad="63500" dist="63500" dir="2700000" algn="tl" rotWithShape="0">
              <a:prstClr val="black">
                <a:alpha val="40000"/>
              </a:prstClr>
            </a:outerShdw>
          </a:effectLst>
        </p:spPr>
      </p:pic>
      <p:pic>
        <p:nvPicPr>
          <p:cNvPr id="4" name="Picture 3">
            <a:extLst>
              <a:ext uri="{FF2B5EF4-FFF2-40B4-BE49-F238E27FC236}">
                <a16:creationId xmlns:a16="http://schemas.microsoft.com/office/drawing/2014/main" id="{A013B5AE-5C43-1B86-937C-55125AE10CD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18957" t="7178" r="19515" b="5397"/>
          <a:stretch>
            <a:fillRect/>
          </a:stretch>
        </p:blipFill>
        <p:spPr>
          <a:xfrm>
            <a:off x="2887991" y="2007192"/>
            <a:ext cx="2132480" cy="3193396"/>
          </a:xfrm>
          <a:prstGeom prst="rect">
            <a:avLst/>
          </a:prstGeom>
          <a:effectLst>
            <a:outerShdw blurRad="63500" dist="63500" dir="2700000" algn="tl" rotWithShape="0">
              <a:prstClr val="black">
                <a:alpha val="40000"/>
              </a:prstClr>
            </a:outerShdw>
          </a:effectLst>
        </p:spPr>
      </p:pic>
      <p:sp>
        <p:nvSpPr>
          <p:cNvPr id="5" name="Content Placeholder 3">
            <a:extLst>
              <a:ext uri="{FF2B5EF4-FFF2-40B4-BE49-F238E27FC236}">
                <a16:creationId xmlns:a16="http://schemas.microsoft.com/office/drawing/2014/main" id="{CD290BFC-599A-0DA2-A2B6-E998FF703ACD}"/>
              </a:ext>
            </a:extLst>
          </p:cNvPr>
          <p:cNvSpPr txBox="1">
            <a:spLocks noGrp="1" noRot="1" noMove="1" noResize="1" noEditPoints="1" noAdjustHandles="1" noChangeArrowheads="1" noChangeShapeType="1"/>
          </p:cNvSpPr>
          <p:nvPr/>
        </p:nvSpPr>
        <p:spPr>
          <a:xfrm>
            <a:off x="624840" y="3698950"/>
            <a:ext cx="1859280" cy="370831"/>
          </a:xfrm>
          <a:prstGeom prst="rect">
            <a:avLst/>
          </a:prstGeom>
          <a:effectLst>
            <a:outerShdw blurRad="63500" dist="63500" dir="2700000" algn="tl" rotWithShape="0">
              <a:prstClr val="black">
                <a:alpha val="40000"/>
              </a:prstClr>
            </a:outerShdw>
          </a:effectLst>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000" dirty="0">
                <a:effectLst>
                  <a:outerShdw blurRad="63500" dist="63500" dir="2700000" algn="tl" rotWithShape="0">
                    <a:prstClr val="black">
                      <a:alpha val="40000"/>
                    </a:prstClr>
                  </a:outerShdw>
                </a:effectLst>
                <a:latin typeface="Franklin Gothic Medium" panose="020B0603020102020204" pitchFamily="34" charset="0"/>
              </a:rPr>
              <a:t>Primary</a:t>
            </a:r>
            <a:endParaRPr lang="en-US" sz="3000" dirty="0">
              <a:effectLst>
                <a:outerShdw blurRad="63500" dist="63500" dir="2700000" algn="tl" rotWithShape="0">
                  <a:prstClr val="black">
                    <a:alpha val="40000"/>
                  </a:prstClr>
                </a:outerShdw>
              </a:effectLst>
              <a:latin typeface="Franklin Gothic Medium" panose="020B0603020102020204" pitchFamily="34" charset="0"/>
              <a:cs typeface="Calibri"/>
            </a:endParaRPr>
          </a:p>
        </p:txBody>
      </p:sp>
      <p:sp>
        <p:nvSpPr>
          <p:cNvPr id="15" name="Content Placeholder 3">
            <a:extLst>
              <a:ext uri="{FF2B5EF4-FFF2-40B4-BE49-F238E27FC236}">
                <a16:creationId xmlns:a16="http://schemas.microsoft.com/office/drawing/2014/main" id="{9B0F6E98-6702-AADA-331D-34167CD790B9}"/>
              </a:ext>
            </a:extLst>
          </p:cNvPr>
          <p:cNvSpPr txBox="1">
            <a:spLocks noGrp="1" noRot="1" noMove="1" noResize="1" noEditPoints="1" noAdjustHandles="1" noChangeArrowheads="1" noChangeShapeType="1"/>
          </p:cNvSpPr>
          <p:nvPr/>
        </p:nvSpPr>
        <p:spPr>
          <a:xfrm>
            <a:off x="3000250" y="3699660"/>
            <a:ext cx="1909092" cy="370831"/>
          </a:xfrm>
          <a:prstGeom prst="rect">
            <a:avLst/>
          </a:prstGeom>
          <a:effectLst>
            <a:outerShdw blurRad="63500" dist="63500" dir="2700000" algn="tl" rotWithShape="0">
              <a:prstClr val="black">
                <a:alpha val="40000"/>
              </a:prstClr>
            </a:outerShdw>
          </a:effectLst>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000" dirty="0">
                <a:effectLst>
                  <a:outerShdw blurRad="63500" dist="63500" dir="2700000" algn="tl" rotWithShape="0">
                    <a:prstClr val="black">
                      <a:alpha val="40000"/>
                    </a:prstClr>
                  </a:outerShdw>
                </a:effectLst>
                <a:latin typeface="Franklin Gothic Medium" panose="020B0603020102020204" pitchFamily="34" charset="0"/>
              </a:rPr>
              <a:t>Secondary</a:t>
            </a:r>
            <a:endParaRPr lang="en-US" sz="3000" dirty="0">
              <a:effectLst>
                <a:outerShdw blurRad="63500" dist="63500" dir="2700000" algn="tl" rotWithShape="0">
                  <a:prstClr val="black">
                    <a:alpha val="40000"/>
                  </a:prstClr>
                </a:outerShdw>
              </a:effectLst>
              <a:latin typeface="Franklin Gothic Medium" panose="020B0603020102020204" pitchFamily="34" charset="0"/>
              <a:cs typeface="Calibri"/>
            </a:endParaRPr>
          </a:p>
        </p:txBody>
      </p:sp>
      <p:pic>
        <p:nvPicPr>
          <p:cNvPr id="16" name="Picture 15" descr="A yellow and red fire&#10;&#10;Description automatically generated with low confidence">
            <a:extLst>
              <a:ext uri="{FF2B5EF4-FFF2-40B4-BE49-F238E27FC236}">
                <a16:creationId xmlns:a16="http://schemas.microsoft.com/office/drawing/2014/main" id="{18A28F37-A1F9-2DCF-2917-D2155A4C7E21}"/>
              </a:ext>
            </a:extLst>
          </p:cNvPr>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Lst>
          </a:blip>
          <a:stretch>
            <a:fillRect/>
          </a:stretch>
        </p:blipFill>
        <p:spPr>
          <a:xfrm>
            <a:off x="1050903" y="2538389"/>
            <a:ext cx="1007154" cy="1160561"/>
          </a:xfrm>
          <a:prstGeom prst="rect">
            <a:avLst/>
          </a:prstGeom>
          <a:effectLst>
            <a:outerShdw blurRad="63500" dist="63500" dir="2700000" algn="tl" rotWithShape="0">
              <a:prstClr val="black">
                <a:alpha val="40000"/>
              </a:prstClr>
            </a:outerShdw>
          </a:effectLst>
        </p:spPr>
      </p:pic>
      <p:pic>
        <p:nvPicPr>
          <p:cNvPr id="17" name="Picture 16" descr="A yellow and red fire&#10;&#10;Description automatically generated with low confidence">
            <a:extLst>
              <a:ext uri="{FF2B5EF4-FFF2-40B4-BE49-F238E27FC236}">
                <a16:creationId xmlns:a16="http://schemas.microsoft.com/office/drawing/2014/main" id="{7F4B1880-414E-625A-FCA6-8728406F4AA4}"/>
              </a:ext>
            </a:extLst>
          </p:cNvPr>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Lst>
          </a:blip>
          <a:stretch>
            <a:fillRect/>
          </a:stretch>
        </p:blipFill>
        <p:spPr>
          <a:xfrm>
            <a:off x="3451219" y="2538389"/>
            <a:ext cx="1007154" cy="1160561"/>
          </a:xfrm>
          <a:prstGeom prst="rect">
            <a:avLst/>
          </a:prstGeom>
          <a:effectLst>
            <a:outerShdw blurRad="63500" dist="63500" dir="2700000" algn="tl" rotWithShape="0">
              <a:prstClr val="black">
                <a:alpha val="40000"/>
              </a:prstClr>
            </a:outerShdw>
          </a:effectLst>
        </p:spPr>
      </p:pic>
      <p:sp>
        <p:nvSpPr>
          <p:cNvPr id="19" name="Content Placeholder 3">
            <a:extLst>
              <a:ext uri="{FF2B5EF4-FFF2-40B4-BE49-F238E27FC236}">
                <a16:creationId xmlns:a16="http://schemas.microsoft.com/office/drawing/2014/main" id="{B51D560D-9CBB-7D9E-3B77-E1D4DE5C0F61}"/>
              </a:ext>
            </a:extLst>
          </p:cNvPr>
          <p:cNvSpPr txBox="1">
            <a:spLocks/>
          </p:cNvSpPr>
          <p:nvPr/>
        </p:nvSpPr>
        <p:spPr>
          <a:xfrm>
            <a:off x="8392898" y="5086203"/>
            <a:ext cx="2582499" cy="567048"/>
          </a:xfrm>
          <a:prstGeom prst="rect">
            <a:avLst/>
          </a:prstGeom>
          <a:effectLst>
            <a:outerShdw blurRad="63500" dist="63500" dir="2700000" algn="tl" rotWithShape="0">
              <a:prstClr val="black">
                <a:alpha val="40000"/>
              </a:prstClr>
            </a:outerShdw>
          </a:effectLst>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Part #: QC-2</a:t>
            </a:r>
            <a:endParaRPr lang="en-US" sz="3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endParaRPr>
          </a:p>
        </p:txBody>
      </p:sp>
      <p:pic>
        <p:nvPicPr>
          <p:cNvPr id="2" name="Picture 1">
            <a:extLst>
              <a:ext uri="{FF2B5EF4-FFF2-40B4-BE49-F238E27FC236}">
                <a16:creationId xmlns:a16="http://schemas.microsoft.com/office/drawing/2014/main" id="{581B83EB-C87A-0174-0FB9-27AD9E8154D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186674" y="4409910"/>
            <a:ext cx="1909033" cy="2009940"/>
          </a:xfrm>
          <a:prstGeom prst="rect">
            <a:avLst/>
          </a:prstGeom>
          <a:effectLst>
            <a:outerShdw blurRad="63500" dist="63500" dir="2700000" algn="tl" rotWithShape="0">
              <a:prstClr val="black">
                <a:alpha val="40000"/>
              </a:prstClr>
            </a:outerShdw>
          </a:effectLst>
        </p:spPr>
      </p:pic>
      <p:pic>
        <p:nvPicPr>
          <p:cNvPr id="6" name="Picture 5">
            <a:extLst>
              <a:ext uri="{FF2B5EF4-FFF2-40B4-BE49-F238E27FC236}">
                <a16:creationId xmlns:a16="http://schemas.microsoft.com/office/drawing/2014/main" id="{BF33FE98-926B-6C49-151A-4F58F417C5E7}"/>
              </a:ext>
            </a:extLst>
          </p:cNvPr>
          <p:cNvPicPr>
            <a:picLocks noChangeAspect="1"/>
          </p:cNvPicPr>
          <p:nvPr/>
        </p:nvPicPr>
        <p:blipFill>
          <a:blip r:embed="rId6">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124761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2D836960-314B-D8CD-DC3F-D4FA3CBBFF41}"/>
              </a:ext>
            </a:extLst>
          </p:cNvPr>
          <p:cNvSpPr txBox="1">
            <a:spLocks/>
          </p:cNvSpPr>
          <p:nvPr/>
        </p:nvSpPr>
        <p:spPr>
          <a:xfrm>
            <a:off x="222935" y="1222767"/>
            <a:ext cx="11737882" cy="1260832"/>
          </a:xfrm>
          <a:prstGeom prst="rect">
            <a:avLst/>
          </a:prstGeom>
          <a:effectLst>
            <a:outerShdw blurRad="63500" dist="63500" dir="2700000" algn="tl" rotWithShape="0">
              <a:prstClr val="black">
                <a:alpha val="40000"/>
              </a:prstClr>
            </a:outerShdw>
          </a:effectLst>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Only the PRO Series and larger residential units with an external remote are compatible with the quick connect cable, smaller display window units are designed for single unit installations.</a:t>
            </a:r>
            <a:endParaRPr lang="en-US" sz="239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endParaRPr>
          </a:p>
        </p:txBody>
      </p:sp>
      <p:sp>
        <p:nvSpPr>
          <p:cNvPr id="11" name="Content Placeholder 3">
            <a:extLst>
              <a:ext uri="{FF2B5EF4-FFF2-40B4-BE49-F238E27FC236}">
                <a16:creationId xmlns:a16="http://schemas.microsoft.com/office/drawing/2014/main" id="{35D4C7DE-D777-9513-848B-1BB888A461AD}"/>
              </a:ext>
            </a:extLst>
          </p:cNvPr>
          <p:cNvSpPr txBox="1">
            <a:spLocks/>
          </p:cNvSpPr>
          <p:nvPr/>
        </p:nvSpPr>
        <p:spPr>
          <a:xfrm>
            <a:off x="2014395" y="5337844"/>
            <a:ext cx="2386740" cy="1028053"/>
          </a:xfrm>
          <a:prstGeom prst="rect">
            <a:avLst/>
          </a:prstGeom>
          <a:effectLst>
            <a:outerShdw blurRad="63500" dist="63500" dir="2700000" algn="tl" rotWithShape="0">
              <a:prstClr val="black">
                <a:alpha val="40000"/>
              </a:prstClr>
            </a:outerShdw>
          </a:effectLst>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Quick Connect</a:t>
            </a:r>
          </a:p>
          <a:p>
            <a:pPr algn="ctr"/>
            <a:r>
              <a:rPr lang="en-US" sz="2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Times New Roman" panose="02020603050405020304" pitchFamily="18" charset="0"/>
              </a:rPr>
              <a:t>Compatible</a:t>
            </a:r>
            <a:endParaRPr lang="en-US" sz="239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endParaRPr>
          </a:p>
        </p:txBody>
      </p:sp>
      <p:pic>
        <p:nvPicPr>
          <p:cNvPr id="18" name="Picture 17" descr="A picture containing home appliance, screenshot, appliance, design&#10;&#10;Description automatically generated">
            <a:extLst>
              <a:ext uri="{FF2B5EF4-FFF2-40B4-BE49-F238E27FC236}">
                <a16:creationId xmlns:a16="http://schemas.microsoft.com/office/drawing/2014/main" id="{B51154A8-AA74-7140-3D03-D82E25E089E5}"/>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600"/>
                    </a14:imgEffect>
                  </a14:imgLayer>
                </a14:imgProps>
              </a:ext>
              <a:ext uri="{28A0092B-C50C-407E-A947-70E740481C1C}">
                <a14:useLocalDpi xmlns:a14="http://schemas.microsoft.com/office/drawing/2010/main" val="0"/>
              </a:ext>
            </a:extLst>
          </a:blip>
          <a:stretch>
            <a:fillRect/>
          </a:stretch>
        </p:blipFill>
        <p:spPr>
          <a:xfrm>
            <a:off x="4076219" y="2683760"/>
            <a:ext cx="1929420" cy="2654085"/>
          </a:xfrm>
          <a:prstGeom prst="rect">
            <a:avLst/>
          </a:prstGeom>
          <a:effectLst>
            <a:outerShdw blurRad="63500" dist="63500" dir="2700000" algn="tl" rotWithShape="0">
              <a:prstClr val="black">
                <a:alpha val="40000"/>
              </a:prstClr>
            </a:outerShdw>
          </a:effectLst>
        </p:spPr>
      </p:pic>
      <p:pic>
        <p:nvPicPr>
          <p:cNvPr id="20" name="Picture 19" descr="A picture containing text, jack&#10;&#10;Description automatically generated">
            <a:extLst>
              <a:ext uri="{FF2B5EF4-FFF2-40B4-BE49-F238E27FC236}">
                <a16:creationId xmlns:a16="http://schemas.microsoft.com/office/drawing/2014/main" id="{3CA0AE7B-6A82-EFD8-D2B4-657D399B53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53007" y="3082931"/>
            <a:ext cx="1163227" cy="2217201"/>
          </a:xfrm>
          <a:prstGeom prst="rect">
            <a:avLst/>
          </a:prstGeom>
          <a:effectLst>
            <a:outerShdw blurRad="63500" dist="63500" dir="2700000" algn="tl" rotWithShape="0">
              <a:prstClr val="black">
                <a:alpha val="40000"/>
              </a:prstClr>
            </a:outerShdw>
          </a:effectLst>
        </p:spPr>
      </p:pic>
      <p:pic>
        <p:nvPicPr>
          <p:cNvPr id="27" name="Picture 26" descr="A white rectangular object with vent&#10;&#10;Description automatically generated with low confidence">
            <a:extLst>
              <a:ext uri="{FF2B5EF4-FFF2-40B4-BE49-F238E27FC236}">
                <a16:creationId xmlns:a16="http://schemas.microsoft.com/office/drawing/2014/main" id="{F87E58B8-E5AB-5175-9A77-BE0174EA0AD8}"/>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6100"/>
                    </a14:imgEffect>
                  </a14:imgLayer>
                </a14:imgProps>
              </a:ext>
              <a:ext uri="{28A0092B-C50C-407E-A947-70E740481C1C}">
                <a14:useLocalDpi xmlns:a14="http://schemas.microsoft.com/office/drawing/2010/main" val="0"/>
              </a:ext>
            </a:extLst>
          </a:blip>
          <a:stretch>
            <a:fillRect/>
          </a:stretch>
        </p:blipFill>
        <p:spPr>
          <a:xfrm>
            <a:off x="7874860" y="2778496"/>
            <a:ext cx="1618840" cy="2484424"/>
          </a:xfrm>
          <a:prstGeom prst="rect">
            <a:avLst/>
          </a:prstGeom>
          <a:effectLst>
            <a:outerShdw blurRad="63500" dist="63500" dir="2700000" algn="tl" rotWithShape="0">
              <a:prstClr val="black">
                <a:alpha val="40000"/>
              </a:prstClr>
            </a:outerShdw>
          </a:effectLst>
        </p:spPr>
      </p:pic>
      <p:sp>
        <p:nvSpPr>
          <p:cNvPr id="28" name="Content Placeholder 3">
            <a:extLst>
              <a:ext uri="{FF2B5EF4-FFF2-40B4-BE49-F238E27FC236}">
                <a16:creationId xmlns:a16="http://schemas.microsoft.com/office/drawing/2014/main" id="{677BEFF0-44AF-3076-0FB7-2002896500BB}"/>
              </a:ext>
            </a:extLst>
          </p:cNvPr>
          <p:cNvSpPr txBox="1">
            <a:spLocks/>
          </p:cNvSpPr>
          <p:nvPr/>
        </p:nvSpPr>
        <p:spPr>
          <a:xfrm>
            <a:off x="7158981" y="5337845"/>
            <a:ext cx="3050598" cy="1028053"/>
          </a:xfrm>
          <a:prstGeom prst="rect">
            <a:avLst/>
          </a:prstGeom>
          <a:effectLst>
            <a:outerShdw blurRad="63500" dist="63500" dir="2700000" algn="tl" rotWithShape="0">
              <a:prstClr val="black">
                <a:alpha val="40000"/>
              </a:prstClr>
            </a:outerShdw>
          </a:effectLst>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Not Quick Connect</a:t>
            </a:r>
          </a:p>
          <a:p>
            <a:pPr algn="ctr"/>
            <a:r>
              <a:rPr lang="en-US" sz="2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Times New Roman" panose="02020603050405020304" pitchFamily="18" charset="0"/>
              </a:rPr>
              <a:t>Compatible</a:t>
            </a:r>
            <a:endParaRPr lang="en-US" sz="239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endParaRPr>
          </a:p>
        </p:txBody>
      </p:sp>
      <p:pic>
        <p:nvPicPr>
          <p:cNvPr id="30" name="Picture 29" descr="A picture containing text, clock, digital clock, electronics&#10;&#10;Description automatically generated">
            <a:extLst>
              <a:ext uri="{FF2B5EF4-FFF2-40B4-BE49-F238E27FC236}">
                <a16:creationId xmlns:a16="http://schemas.microsoft.com/office/drawing/2014/main" id="{DE19AB74-BCCB-BA92-AF5F-8EF27347BED4}"/>
              </a:ext>
            </a:extLst>
          </p:cNvPr>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5000"/>
                    </a14:imgEffect>
                  </a14:imgLayer>
                </a14:imgProps>
              </a:ext>
              <a:ext uri="{28A0092B-C50C-407E-A947-70E740481C1C}">
                <a14:useLocalDpi xmlns:a14="http://schemas.microsoft.com/office/drawing/2010/main" val="0"/>
              </a:ext>
            </a:extLst>
          </a:blip>
          <a:stretch>
            <a:fillRect/>
          </a:stretch>
        </p:blipFill>
        <p:spPr>
          <a:xfrm>
            <a:off x="4658817" y="4446135"/>
            <a:ext cx="1100246" cy="962828"/>
          </a:xfrm>
          <a:prstGeom prst="rect">
            <a:avLst/>
          </a:prstGeom>
          <a:effectLst>
            <a:outerShdw blurRad="63500" dist="63500" dir="2700000" algn="tl" rotWithShape="0">
              <a:prstClr val="black">
                <a:alpha val="40000"/>
              </a:prstClr>
            </a:outerShdw>
          </a:effectLst>
        </p:spPr>
      </p:pic>
      <p:sp>
        <p:nvSpPr>
          <p:cNvPr id="4" name="Title 1">
            <a:extLst>
              <a:ext uri="{FF2B5EF4-FFF2-40B4-BE49-F238E27FC236}">
                <a16:creationId xmlns:a16="http://schemas.microsoft.com/office/drawing/2014/main" id="{114F286B-01EC-E5BC-9AEB-2B758D89740C}"/>
              </a:ext>
            </a:extLst>
          </p:cNvPr>
          <p:cNvSpPr txBox="1">
            <a:spLocks/>
          </p:cNvSpPr>
          <p:nvPr/>
        </p:nvSpPr>
        <p:spPr>
          <a:xfrm>
            <a:off x="0" y="0"/>
            <a:ext cx="12192000" cy="819893"/>
          </a:xfrm>
          <a:prstGeom prst="rect">
            <a:avLst/>
          </a:prstGeom>
          <a:effectLst>
            <a:outerShdw blurRad="63500" dist="63500" dir="2700000" algn="tl" rotWithShape="0">
              <a:prstClr val="black">
                <a:alpha val="40000"/>
              </a:prstClr>
            </a:outerShdw>
          </a:effectLst>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effectLst>
                  <a:outerShdw blurRad="63500" dist="63500" dir="2700000" algn="tl" rotWithShape="0">
                    <a:prstClr val="black">
                      <a:alpha val="40000"/>
                    </a:prstClr>
                  </a:outerShdw>
                </a:effectLst>
                <a:latin typeface="Franklin Gothic Demi"/>
                <a:cs typeface="Calibri Light"/>
              </a:rPr>
              <a:t>QUICK CONNECT SYSTEMS</a:t>
            </a:r>
            <a:endParaRPr lang="en-US" sz="5000" dirty="0">
              <a:solidFill>
                <a:schemeClr val="bg1"/>
              </a:solidFill>
              <a:effectLst>
                <a:outerShdw blurRad="63500" dist="63500" dir="2700000" algn="tl" rotWithShape="0">
                  <a:prstClr val="black">
                    <a:alpha val="40000"/>
                  </a:prstClr>
                </a:outerShdw>
              </a:effectLst>
              <a:cs typeface="Calibri Light"/>
            </a:endParaRPr>
          </a:p>
        </p:txBody>
      </p:sp>
      <p:cxnSp>
        <p:nvCxnSpPr>
          <p:cNvPr id="6" name="Straight Arrow Connector 5">
            <a:extLst>
              <a:ext uri="{FF2B5EF4-FFF2-40B4-BE49-F238E27FC236}">
                <a16:creationId xmlns:a16="http://schemas.microsoft.com/office/drawing/2014/main" id="{E55AD499-EF76-6AE1-C903-BC2F12987597}"/>
              </a:ext>
            </a:extLst>
          </p:cNvPr>
          <p:cNvCxnSpPr>
            <a:cxnSpLocks/>
          </p:cNvCxnSpPr>
          <p:nvPr/>
        </p:nvCxnSpPr>
        <p:spPr>
          <a:xfrm>
            <a:off x="128120" y="764249"/>
            <a:ext cx="7599298"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 name="Picture 6">
            <a:extLst>
              <a:ext uri="{FF2B5EF4-FFF2-40B4-BE49-F238E27FC236}">
                <a16:creationId xmlns:a16="http://schemas.microsoft.com/office/drawing/2014/main" id="{1CD447A3-EA3E-25EE-1DB2-FDDCF35B0455}"/>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5369" t="5146" r="31175" b="3494"/>
          <a:stretch>
            <a:fillRect/>
          </a:stretch>
        </p:blipFill>
        <p:spPr bwMode="auto">
          <a:xfrm>
            <a:off x="826199" y="2802141"/>
            <a:ext cx="1499139" cy="2457351"/>
          </a:xfrm>
          <a:prstGeom prst="rect">
            <a:avLst/>
          </a:prstGeom>
          <a:noFill/>
          <a:effectLst>
            <a:outerShdw blurRad="63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EBFD3E5-CF15-4122-37EB-5CD284EB4245}"/>
              </a:ext>
            </a:extLst>
          </p:cNvPr>
          <p:cNvPicPr>
            <a:picLocks noChangeAspect="1"/>
          </p:cNvPicPr>
          <p:nvPr/>
        </p:nvPicPr>
        <p:blipFill>
          <a:blip r:embed="rId10" cstate="print">
            <a:extLst>
              <a:ext uri="{28A0092B-C50C-407E-A947-70E740481C1C}">
                <a14:useLocalDpi xmlns:a14="http://schemas.microsoft.com/office/drawing/2010/main" val="0"/>
              </a:ext>
            </a:extLst>
          </a:blip>
          <a:srcRect l="30978" t="10009" r="25926" b="12107"/>
          <a:stretch>
            <a:fillRect/>
          </a:stretch>
        </p:blipFill>
        <p:spPr>
          <a:xfrm>
            <a:off x="9355160" y="3308558"/>
            <a:ext cx="1512810" cy="2131687"/>
          </a:xfrm>
          <a:prstGeom prst="rect">
            <a:avLst/>
          </a:prstGeom>
          <a:effectLst>
            <a:outerShdw blurRad="63500" dist="63500" dir="2700000" algn="tl" rotWithShape="0">
              <a:prstClr val="black">
                <a:alpha val="40000"/>
              </a:prstClr>
            </a:outerShdw>
          </a:effectLst>
        </p:spPr>
      </p:pic>
      <p:pic>
        <p:nvPicPr>
          <p:cNvPr id="8" name="Picture 7">
            <a:extLst>
              <a:ext uri="{FF2B5EF4-FFF2-40B4-BE49-F238E27FC236}">
                <a16:creationId xmlns:a16="http://schemas.microsoft.com/office/drawing/2014/main" id="{84A3B8FE-A694-1B0D-1430-3393F1029066}"/>
              </a:ext>
            </a:extLst>
          </p:cNvPr>
          <p:cNvPicPr>
            <a:picLocks noChangeAspect="1"/>
          </p:cNvPicPr>
          <p:nvPr/>
        </p:nvPicPr>
        <p:blipFill>
          <a:blip r:embed="rId11">
            <a:extLst>
              <a:ext uri="{28A0092B-C50C-407E-A947-70E740481C1C}">
                <a14:useLocalDpi xmlns:a14="http://schemas.microsoft.com/office/drawing/2010/main" val="0"/>
              </a:ext>
            </a:extLst>
          </a:blip>
          <a:srcRect l="18957" t="7178" r="19515" b="5397"/>
          <a:stretch>
            <a:fillRect/>
          </a:stretch>
        </p:blipFill>
        <p:spPr>
          <a:xfrm>
            <a:off x="2196691" y="2432994"/>
            <a:ext cx="2008176" cy="3007251"/>
          </a:xfrm>
          <a:prstGeom prst="rect">
            <a:avLst/>
          </a:prstGeom>
          <a:effectLst>
            <a:outerShdw blurRad="63500" dist="63500" dir="2700000" algn="tl" rotWithShape="0">
              <a:prstClr val="black">
                <a:alpha val="40000"/>
              </a:prstClr>
            </a:outerShdw>
          </a:effectLst>
        </p:spPr>
      </p:pic>
      <p:pic>
        <p:nvPicPr>
          <p:cNvPr id="9" name="Picture 8">
            <a:extLst>
              <a:ext uri="{FF2B5EF4-FFF2-40B4-BE49-F238E27FC236}">
                <a16:creationId xmlns:a16="http://schemas.microsoft.com/office/drawing/2014/main" id="{859A7505-514C-F2B3-73BF-D364E6571CB4}"/>
              </a:ext>
            </a:extLst>
          </p:cNvPr>
          <p:cNvPicPr>
            <a:picLocks noChangeAspect="1"/>
          </p:cNvPicPr>
          <p:nvPr/>
        </p:nvPicPr>
        <p:blipFill>
          <a:blip r:embed="rId12">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3360034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B2205DB-046E-444A-8746-9CC6A280650E}"/>
              </a:ext>
            </a:extLst>
          </p:cNvPr>
          <p:cNvSpPr>
            <a:spLocks noGrp="1"/>
          </p:cNvSpPr>
          <p:nvPr>
            <p:ph type="body" sz="half" idx="2"/>
          </p:nvPr>
        </p:nvSpPr>
        <p:spPr>
          <a:xfrm>
            <a:off x="498356" y="1007357"/>
            <a:ext cx="11195283" cy="2572022"/>
          </a:xfrm>
          <a:effectLst>
            <a:outerShdw blurRad="63500" dist="63500" dir="2700000" algn="tl" rotWithShape="0">
              <a:prstClr val="black">
                <a:alpha val="40000"/>
              </a:prstClr>
            </a:outerShdw>
          </a:effectLst>
        </p:spPr>
        <p:txBody>
          <a:bodyPr vert="horz" lIns="91440" tIns="45720" rIns="91440" bIns="45720" rtlCol="0" anchor="t">
            <a:normAutofit/>
          </a:bodyPr>
          <a:lstStyle/>
          <a:p>
            <a:pPr algn="ctr">
              <a:buNone/>
            </a:pPr>
            <a:r>
              <a:rPr lang="en-US" sz="32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Of equal importance to a proper sized unit, is a properly sized and installed gas line to ensure adequate gas pressure. </a:t>
            </a:r>
          </a:p>
          <a:p>
            <a:pPr algn="ctr">
              <a:buNone/>
            </a:pPr>
            <a:endParaRPr lang="en-US" sz="12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endParaRPr>
          </a:p>
          <a:p>
            <a:pPr algn="ctr">
              <a:buNone/>
            </a:pPr>
            <a:r>
              <a:rPr lang="en-US" sz="32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Afterall, what good is selecting the perfect tankless if the gas system can’t support it’s needs? </a:t>
            </a:r>
            <a:endParaRPr lang="en-US" sz="32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endParaRPr>
          </a:p>
        </p:txBody>
      </p:sp>
      <p:sp>
        <p:nvSpPr>
          <p:cNvPr id="6" name="Title 1">
            <a:extLst>
              <a:ext uri="{FF2B5EF4-FFF2-40B4-BE49-F238E27FC236}">
                <a16:creationId xmlns:a16="http://schemas.microsoft.com/office/drawing/2014/main" id="{39A1B00D-D079-01EF-98BC-A38945316CB0}"/>
              </a:ext>
            </a:extLst>
          </p:cNvPr>
          <p:cNvSpPr txBox="1">
            <a:spLocks/>
          </p:cNvSpPr>
          <p:nvPr/>
        </p:nvSpPr>
        <p:spPr>
          <a:xfrm>
            <a:off x="0" y="0"/>
            <a:ext cx="12192000" cy="819893"/>
          </a:xfrm>
          <a:prstGeom prst="rect">
            <a:avLst/>
          </a:prstGeom>
          <a:effectLst>
            <a:outerShdw blurRad="63500" dist="63500" dir="2700000" algn="tl" rotWithShape="0">
              <a:prstClr val="black">
                <a:alpha val="40000"/>
              </a:prstClr>
            </a:outerShdw>
          </a:effectLst>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effectLst>
                  <a:outerShdw blurRad="63500" dist="63500" dir="2700000" algn="tl" rotWithShape="0">
                    <a:prstClr val="black">
                      <a:alpha val="40000"/>
                    </a:prstClr>
                  </a:outerShdw>
                </a:effectLst>
                <a:latin typeface="Franklin Gothic Demi"/>
                <a:cs typeface="Calibri Light"/>
              </a:rPr>
              <a:t>GAS LINE SIZING</a:t>
            </a:r>
            <a:endParaRPr lang="en-US" sz="5000" dirty="0">
              <a:solidFill>
                <a:schemeClr val="bg1"/>
              </a:solidFill>
              <a:effectLst>
                <a:outerShdw blurRad="63500" dist="63500" dir="2700000" algn="tl" rotWithShape="0">
                  <a:prstClr val="black">
                    <a:alpha val="40000"/>
                  </a:prstClr>
                </a:outerShdw>
              </a:effectLst>
              <a:cs typeface="Calibri Light"/>
            </a:endParaRPr>
          </a:p>
        </p:txBody>
      </p:sp>
      <p:cxnSp>
        <p:nvCxnSpPr>
          <p:cNvPr id="7" name="Straight Arrow Connector 6">
            <a:extLst>
              <a:ext uri="{FF2B5EF4-FFF2-40B4-BE49-F238E27FC236}">
                <a16:creationId xmlns:a16="http://schemas.microsoft.com/office/drawing/2014/main" id="{3C1AFCE8-E0C2-476E-A121-A473980D1563}"/>
              </a:ext>
            </a:extLst>
          </p:cNvPr>
          <p:cNvCxnSpPr>
            <a:cxnSpLocks/>
          </p:cNvCxnSpPr>
          <p:nvPr/>
        </p:nvCxnSpPr>
        <p:spPr>
          <a:xfrm>
            <a:off x="128120" y="764249"/>
            <a:ext cx="4616408"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Rectangle 3">
            <a:extLst>
              <a:ext uri="{FF2B5EF4-FFF2-40B4-BE49-F238E27FC236}">
                <a16:creationId xmlns:a16="http://schemas.microsoft.com/office/drawing/2014/main" id="{9AEB7B39-EF74-57EA-7396-DFFADF9D2F07}"/>
              </a:ext>
            </a:extLst>
          </p:cNvPr>
          <p:cNvSpPr txBox="1">
            <a:spLocks/>
          </p:cNvSpPr>
          <p:nvPr/>
        </p:nvSpPr>
        <p:spPr>
          <a:xfrm>
            <a:off x="3036258" y="4352272"/>
            <a:ext cx="3124546" cy="1332222"/>
          </a:xfrm>
          <a:prstGeom prst="rect">
            <a:avLst/>
          </a:prstGeom>
          <a:effectLst>
            <a:outerShdw blurRad="63500" dist="63500" dir="2700000" algn="tl" rotWithShape="0">
              <a:prstClr val="black">
                <a:alpha val="40000"/>
              </a:prstClr>
            </a:outerShdw>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srgbClr val="FFFF00"/>
                </a:solidFill>
                <a:effectLst>
                  <a:outerShdw blurRad="63500" dist="63500" dir="2700000" algn="tl" rotWithShape="0">
                    <a:prstClr val="black">
                      <a:alpha val="40000"/>
                    </a:prstClr>
                  </a:outerShdw>
                </a:effectLst>
                <a:uLnTx/>
                <a:uFillTx/>
                <a:latin typeface="Franklin Gothic Medium" panose="020B0603020102020204" pitchFamily="34" charset="0"/>
              </a:rPr>
              <a:t>NATURAL GAS</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prstClr val="white"/>
                </a:solidFill>
                <a:effectLst>
                  <a:outerShdw blurRad="63500" dist="63500" dir="2700000" algn="tl" rotWithShape="0">
                    <a:prstClr val="black">
                      <a:alpha val="40000"/>
                    </a:prstClr>
                  </a:outerShdw>
                </a:effectLst>
                <a:uLnTx/>
                <a:uFillTx/>
                <a:latin typeface="Franklin Gothic Medium" panose="020B0603020102020204" pitchFamily="34" charset="0"/>
              </a:rPr>
              <a:t>3.5  TO 10.5 INCHES</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altLang="en-US" sz="2400" b="1" i="0" u="none" strike="noStrike" kern="1200" cap="none" spc="0" normalizeH="0" baseline="0" noProof="0" dirty="0">
              <a:ln>
                <a:noFill/>
              </a:ln>
              <a:solidFill>
                <a:prstClr val="white"/>
              </a:solidFill>
              <a:effectLst>
                <a:outerShdw blurRad="63500" dist="63500" dir="2700000" algn="tl" rotWithShape="0">
                  <a:prstClr val="black">
                    <a:alpha val="40000"/>
                  </a:prstClr>
                </a:outerShdw>
              </a:effectLst>
              <a:uLnTx/>
              <a:uFillTx/>
              <a:latin typeface="Franklin Gothic Medium" panose="020B0603020102020204" pitchFamily="34" charset="0"/>
            </a:endParaRPr>
          </a:p>
        </p:txBody>
      </p:sp>
      <p:sp>
        <p:nvSpPr>
          <p:cNvPr id="3" name="Rectangle 3">
            <a:extLst>
              <a:ext uri="{FF2B5EF4-FFF2-40B4-BE49-F238E27FC236}">
                <a16:creationId xmlns:a16="http://schemas.microsoft.com/office/drawing/2014/main" id="{DC3EE2BB-05E0-5C61-A855-23DD2884DC13}"/>
              </a:ext>
            </a:extLst>
          </p:cNvPr>
          <p:cNvSpPr txBox="1">
            <a:spLocks/>
          </p:cNvSpPr>
          <p:nvPr/>
        </p:nvSpPr>
        <p:spPr>
          <a:xfrm>
            <a:off x="6240815" y="4352272"/>
            <a:ext cx="3021641" cy="1284805"/>
          </a:xfrm>
          <a:prstGeom prst="rect">
            <a:avLst/>
          </a:prstGeom>
          <a:effectLst>
            <a:outerShdw blurRad="63500" dist="63500" dir="2700000" algn="tl" rotWithShape="0">
              <a:prstClr val="black">
                <a:alpha val="40000"/>
              </a:prstClr>
            </a:outerShdw>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srgbClr val="5B9BD5">
                    <a:lumMod val="75000"/>
                  </a:srgbClr>
                </a:solidFill>
                <a:effectLst>
                  <a:outerShdw blurRad="63500" dist="63500" dir="2700000" algn="tl" rotWithShape="0">
                    <a:prstClr val="black">
                      <a:alpha val="40000"/>
                    </a:prstClr>
                  </a:outerShdw>
                </a:effectLst>
                <a:uLnTx/>
                <a:uFillTx/>
                <a:latin typeface="Franklin Gothic Medium" panose="020B0603020102020204" pitchFamily="34" charset="0"/>
              </a:rPr>
              <a:t>PROPANE GAS</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prstClr val="white"/>
                </a:solidFill>
                <a:effectLst>
                  <a:outerShdw blurRad="63500" dist="63500" dir="2700000" algn="tl" rotWithShape="0">
                    <a:prstClr val="black">
                      <a:alpha val="40000"/>
                    </a:prstClr>
                  </a:outerShdw>
                </a:effectLst>
                <a:uLnTx/>
                <a:uFillTx/>
                <a:latin typeface="Franklin Gothic Medium" panose="020B0603020102020204" pitchFamily="34" charset="0"/>
              </a:rPr>
              <a:t>8.0 TO 14.0 INCHES</a:t>
            </a:r>
          </a:p>
        </p:txBody>
      </p:sp>
      <p:sp>
        <p:nvSpPr>
          <p:cNvPr id="8" name="TextBox 7">
            <a:extLst>
              <a:ext uri="{FF2B5EF4-FFF2-40B4-BE49-F238E27FC236}">
                <a16:creationId xmlns:a16="http://schemas.microsoft.com/office/drawing/2014/main" id="{4B903EBE-F10A-FD0D-9D55-71CACC4BA74C}"/>
              </a:ext>
            </a:extLst>
          </p:cNvPr>
          <p:cNvSpPr txBox="1"/>
          <p:nvPr/>
        </p:nvSpPr>
        <p:spPr>
          <a:xfrm>
            <a:off x="2675152" y="3705941"/>
            <a:ext cx="6971303" cy="646331"/>
          </a:xfrm>
          <a:prstGeom prst="rect">
            <a:avLst/>
          </a:prstGeom>
          <a:noFill/>
          <a:effectLst>
            <a:outerShdw blurRad="63500" dist="635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outerShdw blurRad="63500" dist="63500" dir="2700000" algn="tl" rotWithShape="0">
                    <a:prstClr val="black">
                      <a:alpha val="40000"/>
                    </a:prstClr>
                  </a:outerShdw>
                </a:effectLst>
                <a:uLnTx/>
                <a:uFillTx/>
                <a:latin typeface="Franklin Gothic Medium" panose="020B0603020102020204" pitchFamily="34" charset="0"/>
              </a:rPr>
              <a:t>Required Gas Supply Pressure</a:t>
            </a:r>
          </a:p>
        </p:txBody>
      </p:sp>
      <p:sp>
        <p:nvSpPr>
          <p:cNvPr id="9" name="TextBox 8">
            <a:extLst>
              <a:ext uri="{FF2B5EF4-FFF2-40B4-BE49-F238E27FC236}">
                <a16:creationId xmlns:a16="http://schemas.microsoft.com/office/drawing/2014/main" id="{E58FD50F-2A12-6FE8-ACA6-DCB02F77C2BE}"/>
              </a:ext>
            </a:extLst>
          </p:cNvPr>
          <p:cNvSpPr txBox="1"/>
          <p:nvPr/>
        </p:nvSpPr>
        <p:spPr>
          <a:xfrm>
            <a:off x="1904855" y="5313911"/>
            <a:ext cx="8610883" cy="646331"/>
          </a:xfrm>
          <a:prstGeom prst="rect">
            <a:avLst/>
          </a:prstGeom>
          <a:noFill/>
          <a:effectLst>
            <a:outerShdw blurRad="63500" dist="63500" dir="2700000" algn="tl" rotWithShape="0">
              <a:prstClr val="black">
                <a:alpha val="40000"/>
              </a:prstClr>
            </a:outerShdw>
          </a:effectLst>
        </p:spPr>
        <p:txBody>
          <a:bodyPr wrap="none" rtlCol="0">
            <a:spAutoFit/>
          </a:bodyPr>
          <a:lstStyle/>
          <a:p>
            <a:r>
              <a:rPr lang="en-US" b="1" dirty="0">
                <a:solidFill>
                  <a:prstClr val="white"/>
                </a:solidFill>
                <a:effectLst>
                  <a:outerShdw blurRad="63500" dist="63500" dir="2700000" algn="tl" rotWithShape="0">
                    <a:prstClr val="black">
                      <a:alpha val="40000"/>
                    </a:prstClr>
                  </a:outerShdw>
                </a:effectLst>
                <a:latin typeface="Franklin Gothic Medium" panose="020B0603020102020204" pitchFamily="34" charset="0"/>
              </a:rPr>
              <a:t>* Supply pressures may vary unit to unit, refer to rating plate for exact pressure range</a:t>
            </a:r>
          </a:p>
          <a:p>
            <a:endParaRPr lang="en-US" dirty="0">
              <a:effectLst>
                <a:outerShdw blurRad="63500" dist="63500" dir="2700000" algn="tl" rotWithShape="0">
                  <a:prstClr val="black">
                    <a:alpha val="40000"/>
                  </a:prstClr>
                </a:outerShdw>
              </a:effectLst>
              <a:latin typeface="Franklin Gothic Medium" panose="020B0603020102020204" pitchFamily="34" charset="0"/>
            </a:endParaRPr>
          </a:p>
        </p:txBody>
      </p:sp>
      <p:pic>
        <p:nvPicPr>
          <p:cNvPr id="10" name="Picture 9">
            <a:extLst>
              <a:ext uri="{FF2B5EF4-FFF2-40B4-BE49-F238E27FC236}">
                <a16:creationId xmlns:a16="http://schemas.microsoft.com/office/drawing/2014/main" id="{2BA27592-4467-E3C6-78BD-B782C38B430C}"/>
              </a:ext>
            </a:extLst>
          </p:cNvPr>
          <p:cNvPicPr>
            <a:picLocks noChangeAspect="1"/>
          </p:cNvPicPr>
          <p:nvPr/>
        </p:nvPicPr>
        <p:blipFill>
          <a:blip r:embed="rId2">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621159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DEE78-A02A-7386-DC57-4BC8AFE77343}"/>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88026A2C-74B7-D8D4-DA78-2CFC69FCCFAA}"/>
              </a:ext>
            </a:extLst>
          </p:cNvPr>
          <p:cNvSpPr txBox="1">
            <a:spLocks/>
          </p:cNvSpPr>
          <p:nvPr/>
        </p:nvSpPr>
        <p:spPr>
          <a:xfrm>
            <a:off x="0" y="0"/>
            <a:ext cx="12192000" cy="819893"/>
          </a:xfrm>
          <a:prstGeom prst="rect">
            <a:avLst/>
          </a:prstGeom>
          <a:effectLst>
            <a:outerShdw blurRad="63500" dist="63500" dir="2700000" algn="tl" rotWithShape="0">
              <a:prstClr val="black">
                <a:alpha val="40000"/>
              </a:prstClr>
            </a:outerShdw>
          </a:effectLst>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effectLst>
                  <a:outerShdw blurRad="63500" dist="63500" dir="2700000" algn="tl" rotWithShape="0">
                    <a:prstClr val="black">
                      <a:alpha val="40000"/>
                    </a:prstClr>
                  </a:outerShdw>
                </a:effectLst>
                <a:latin typeface="Franklin Gothic Demi"/>
                <a:cs typeface="Calibri Light"/>
              </a:rPr>
              <a:t>GAS PRESSURE CHECK</a:t>
            </a:r>
            <a:endParaRPr lang="en-US" sz="5000" dirty="0">
              <a:solidFill>
                <a:schemeClr val="bg1"/>
              </a:solidFill>
              <a:effectLst>
                <a:outerShdw blurRad="63500" dist="63500" dir="2700000" algn="tl" rotWithShape="0">
                  <a:prstClr val="black">
                    <a:alpha val="40000"/>
                  </a:prstClr>
                </a:outerShdw>
              </a:effectLst>
              <a:cs typeface="Calibri Light"/>
            </a:endParaRPr>
          </a:p>
        </p:txBody>
      </p:sp>
      <p:cxnSp>
        <p:nvCxnSpPr>
          <p:cNvPr id="8" name="Straight Arrow Connector 7">
            <a:extLst>
              <a:ext uri="{FF2B5EF4-FFF2-40B4-BE49-F238E27FC236}">
                <a16:creationId xmlns:a16="http://schemas.microsoft.com/office/drawing/2014/main" id="{47364DA6-C959-FA49-85F3-AF334747E0EF}"/>
              </a:ext>
            </a:extLst>
          </p:cNvPr>
          <p:cNvCxnSpPr>
            <a:cxnSpLocks/>
          </p:cNvCxnSpPr>
          <p:nvPr/>
        </p:nvCxnSpPr>
        <p:spPr>
          <a:xfrm>
            <a:off x="128120" y="764249"/>
            <a:ext cx="6591857"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DAB9946F-AEA3-99FD-059F-8B2C6F25C3CF}"/>
              </a:ext>
            </a:extLst>
          </p:cNvPr>
          <p:cNvSpPr txBox="1"/>
          <p:nvPr/>
        </p:nvSpPr>
        <p:spPr>
          <a:xfrm>
            <a:off x="6635610" y="768518"/>
            <a:ext cx="5477126" cy="1703543"/>
          </a:xfrm>
          <a:prstGeom prst="rect">
            <a:avLst/>
          </a:prstGeom>
          <a:noFill/>
          <a:effectLst>
            <a:outerShdw blurRad="63500" dist="63500" dir="2700000" algn="tl" rotWithShape="0">
              <a:prstClr val="black">
                <a:alpha val="40000"/>
              </a:prstClr>
            </a:outerShdw>
          </a:effectLst>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ea typeface="+mn-ea"/>
                <a:cs typeface="+mn-cs"/>
              </a:rPr>
              <a:t>Check the pressure when the unit is sitting idle (Static  Pressure</a:t>
            </a:r>
            <a:r>
              <a:rPr lang="en-US"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a:t>
            </a:r>
            <a:endParaRPr kumimoji="0" lang="en-US" sz="18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ea typeface="+mn-ea"/>
              <a:cs typeface="+mn-cs"/>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ea typeface="+mn-ea"/>
                <a:cs typeface="+mn-cs"/>
              </a:rPr>
              <a:t>Check the pressure when the unit is in high fire (Dynamic Pressure) </a:t>
            </a:r>
          </a:p>
        </p:txBody>
      </p:sp>
      <p:sp>
        <p:nvSpPr>
          <p:cNvPr id="9" name="TextBox 8">
            <a:extLst>
              <a:ext uri="{FF2B5EF4-FFF2-40B4-BE49-F238E27FC236}">
                <a16:creationId xmlns:a16="http://schemas.microsoft.com/office/drawing/2014/main" id="{61E62E0F-D284-9F2F-7E6A-3B5A660BAD28}"/>
              </a:ext>
            </a:extLst>
          </p:cNvPr>
          <p:cNvSpPr txBox="1"/>
          <p:nvPr/>
        </p:nvSpPr>
        <p:spPr>
          <a:xfrm>
            <a:off x="6858000" y="2917413"/>
            <a:ext cx="5051684" cy="646331"/>
          </a:xfrm>
          <a:prstGeom prst="rect">
            <a:avLst/>
          </a:prstGeom>
          <a:noFill/>
          <a:effectLst>
            <a:outerShdw blurRad="63500" dist="635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ea typeface="+mn-ea"/>
                <a:cs typeface="+mn-cs"/>
              </a:rPr>
              <a:t>Check the pressure on the gas connection or the bottom port of gas valve using T15 </a:t>
            </a:r>
            <a:r>
              <a:rPr kumimoji="0" lang="en-US" sz="1800" b="0" i="0" u="none" strike="noStrike" kern="1200" cap="none" spc="0" normalizeH="0" baseline="0" noProof="0" dirty="0" err="1">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ea typeface="+mn-ea"/>
                <a:cs typeface="+mn-cs"/>
              </a:rPr>
              <a:t>torx</a:t>
            </a:r>
            <a:r>
              <a:rPr kumimoji="0" lang="en-US" sz="18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ea typeface="+mn-ea"/>
                <a:cs typeface="+mn-cs"/>
              </a:rPr>
              <a:t>.</a:t>
            </a:r>
            <a:endParaRPr kumimoji="0" lang="en-US" sz="18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A576B70-BA1F-2CF3-1DAC-9076ED28E225}"/>
              </a:ext>
            </a:extLst>
          </p:cNvPr>
          <p:cNvSpPr txBox="1"/>
          <p:nvPr/>
        </p:nvSpPr>
        <p:spPr>
          <a:xfrm>
            <a:off x="79264" y="819893"/>
            <a:ext cx="3375296" cy="830997"/>
          </a:xfrm>
          <a:prstGeom prst="rect">
            <a:avLst/>
          </a:prstGeom>
          <a:noFill/>
          <a:effectLst>
            <a:outerShdw blurRad="63500" dist="63500" dir="2700000" algn="tl" rotWithShape="0">
              <a:prstClr val="black">
                <a:alpha val="40000"/>
              </a:prstClr>
            </a:outerShdw>
          </a:effectLst>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ea typeface="+mn-ea"/>
                <a:cs typeface="+mn-cs"/>
              </a:rPr>
              <a:t>1) Locate and shut off gas valve</a:t>
            </a:r>
            <a:endParaRPr kumimoji="0" lang="en-US" sz="24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5F487B5-754D-B800-E5D7-EBB958C69E35}"/>
              </a:ext>
            </a:extLst>
          </p:cNvPr>
          <p:cNvSpPr txBox="1"/>
          <p:nvPr/>
        </p:nvSpPr>
        <p:spPr>
          <a:xfrm>
            <a:off x="79263" y="2089014"/>
            <a:ext cx="3408303" cy="830997"/>
          </a:xfrm>
          <a:prstGeom prst="rect">
            <a:avLst/>
          </a:prstGeom>
          <a:noFill/>
          <a:effectLst>
            <a:outerShdw blurRad="63500" dist="63500" dir="2700000" algn="tl" rotWithShape="0">
              <a:prstClr val="black">
                <a:alpha val="40000"/>
              </a:prstClr>
            </a:outerShdw>
          </a:effectLst>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ea typeface="+mn-ea"/>
                <a:cs typeface="+mn-cs"/>
              </a:rPr>
              <a:t>2) Zero manometer then connect to inlet port</a:t>
            </a:r>
            <a:endParaRPr kumimoji="0" lang="en-US" sz="24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065DC6AF-AC8B-E6DF-FFF0-812B2B850D7F}"/>
              </a:ext>
            </a:extLst>
          </p:cNvPr>
          <p:cNvSpPr txBox="1"/>
          <p:nvPr/>
        </p:nvSpPr>
        <p:spPr>
          <a:xfrm>
            <a:off x="79264" y="3699477"/>
            <a:ext cx="3375296" cy="830997"/>
          </a:xfrm>
          <a:prstGeom prst="rect">
            <a:avLst/>
          </a:prstGeom>
          <a:noFill/>
          <a:effectLst>
            <a:outerShdw blurRad="63500" dist="63500" dir="2700000" algn="tl" rotWithShape="0">
              <a:prstClr val="black">
                <a:alpha val="40000"/>
              </a:prstClr>
            </a:outerShdw>
          </a:effectLst>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3</a:t>
            </a:r>
            <a:r>
              <a:rPr kumimoji="0" lang="en-US" sz="24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ea typeface="+mn-ea"/>
                <a:cs typeface="+mn-cs"/>
              </a:rPr>
              <a:t>) Open gas valve and note static pressure</a:t>
            </a:r>
            <a:endParaRPr kumimoji="0" lang="en-US" sz="24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46CF6F8D-5DD0-2C28-440C-7406FC360DFF}"/>
              </a:ext>
            </a:extLst>
          </p:cNvPr>
          <p:cNvSpPr txBox="1"/>
          <p:nvPr/>
        </p:nvSpPr>
        <p:spPr>
          <a:xfrm>
            <a:off x="79264" y="5227254"/>
            <a:ext cx="3375296" cy="1569660"/>
          </a:xfrm>
          <a:prstGeom prst="rect">
            <a:avLst/>
          </a:prstGeom>
          <a:noFill/>
          <a:effectLst>
            <a:outerShdw blurRad="63500" dist="63500" dir="2700000" algn="tl" rotWithShape="0">
              <a:prstClr val="black">
                <a:alpha val="40000"/>
              </a:prstClr>
            </a:outerShdw>
          </a:effectLst>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ea typeface="+mn-ea"/>
                <a:cs typeface="+mn-cs"/>
              </a:rPr>
              <a:t>4) Create a high flow to ensure unit is in high fire and note dynamic pressure</a:t>
            </a:r>
            <a:endParaRPr kumimoji="0" lang="en-US" sz="24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9CDA9AA1-E553-0F81-EEB7-BE5642CFC0B4}"/>
              </a:ext>
            </a:extLst>
          </p:cNvPr>
          <p:cNvPicPr>
            <a:picLocks noChangeAspect="1"/>
          </p:cNvPicPr>
          <p:nvPr/>
        </p:nvPicPr>
        <p:blipFill>
          <a:blip r:embed="rId2" cstate="print">
            <a:extLst>
              <a:ext uri="{28A0092B-C50C-407E-A947-70E740481C1C}">
                <a14:useLocalDpi xmlns:a14="http://schemas.microsoft.com/office/drawing/2010/main" val="0"/>
              </a:ext>
            </a:extLst>
          </a:blip>
          <a:srcRect b="15421"/>
          <a:stretch>
            <a:fillRect/>
          </a:stretch>
        </p:blipFill>
        <p:spPr>
          <a:xfrm>
            <a:off x="3600450" y="875703"/>
            <a:ext cx="2716533" cy="1292187"/>
          </a:xfrm>
          <a:prstGeom prst="rect">
            <a:avLst/>
          </a:prstGeom>
          <a:effectLst>
            <a:outerShdw blurRad="63500" dist="63500" dir="2700000" algn="tl" rotWithShape="0">
              <a:prstClr val="black">
                <a:alpha val="40000"/>
              </a:prstClr>
            </a:outerShdw>
            <a:softEdge rad="12700"/>
          </a:effectLst>
        </p:spPr>
      </p:pic>
      <p:pic>
        <p:nvPicPr>
          <p:cNvPr id="25" name="Picture 24">
            <a:extLst>
              <a:ext uri="{FF2B5EF4-FFF2-40B4-BE49-F238E27FC236}">
                <a16:creationId xmlns:a16="http://schemas.microsoft.com/office/drawing/2014/main" id="{7A4B1473-1AE4-D080-A0EA-AA8363CE36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0446" y="2171700"/>
            <a:ext cx="2716530" cy="1527777"/>
          </a:xfrm>
          <a:prstGeom prst="rect">
            <a:avLst/>
          </a:prstGeom>
          <a:effectLst>
            <a:outerShdw blurRad="63500" dist="63500" dir="2700000" algn="tl" rotWithShape="0">
              <a:prstClr val="black">
                <a:alpha val="40000"/>
              </a:prstClr>
            </a:outerShdw>
            <a:softEdge rad="12700"/>
          </a:effectLst>
        </p:spPr>
      </p:pic>
      <p:pic>
        <p:nvPicPr>
          <p:cNvPr id="27" name="Picture 26">
            <a:extLst>
              <a:ext uri="{FF2B5EF4-FFF2-40B4-BE49-F238E27FC236}">
                <a16:creationId xmlns:a16="http://schemas.microsoft.com/office/drawing/2014/main" id="{C9A84137-5ABA-106D-CF34-3366E9D47D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09147" y="3699477"/>
            <a:ext cx="2716531" cy="1527777"/>
          </a:xfrm>
          <a:prstGeom prst="rect">
            <a:avLst/>
          </a:prstGeom>
          <a:effectLst>
            <a:outerShdw blurRad="63500" dist="63500" dir="2700000" algn="tl" rotWithShape="0">
              <a:prstClr val="black">
                <a:alpha val="40000"/>
              </a:prstClr>
            </a:outerShdw>
            <a:softEdge rad="12700"/>
          </a:effectLst>
        </p:spPr>
      </p:pic>
      <p:pic>
        <p:nvPicPr>
          <p:cNvPr id="29" name="Picture 28">
            <a:extLst>
              <a:ext uri="{FF2B5EF4-FFF2-40B4-BE49-F238E27FC236}">
                <a16:creationId xmlns:a16="http://schemas.microsoft.com/office/drawing/2014/main" id="{DF35189D-5894-D871-AE89-35C8EDC743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09146" y="5227254"/>
            <a:ext cx="2716531" cy="1527777"/>
          </a:xfrm>
          <a:prstGeom prst="rect">
            <a:avLst/>
          </a:prstGeom>
          <a:effectLst>
            <a:outerShdw blurRad="63500" dist="63500" dir="2700000" algn="tl" rotWithShape="0">
              <a:prstClr val="black">
                <a:alpha val="40000"/>
              </a:prstClr>
            </a:outerShdw>
            <a:softEdge rad="12700"/>
          </a:effectLst>
        </p:spPr>
      </p:pic>
      <p:pic>
        <p:nvPicPr>
          <p:cNvPr id="31" name="Picture 30" descr="Close-up of a machine with a screw&#10;&#10;AI-generated content may be incorrect.">
            <a:extLst>
              <a:ext uri="{FF2B5EF4-FFF2-40B4-BE49-F238E27FC236}">
                <a16:creationId xmlns:a16="http://schemas.microsoft.com/office/drawing/2014/main" id="{C8250FD9-0FEF-30C5-07A5-AC6AAB31EFD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30720" y="3593885"/>
            <a:ext cx="4724030" cy="2657267"/>
          </a:xfrm>
          <a:prstGeom prst="rect">
            <a:avLst/>
          </a:prstGeom>
          <a:effectLst>
            <a:outerShdw blurRad="63500" dist="63500" dir="2700000" algn="tl" rotWithShape="0">
              <a:prstClr val="black">
                <a:alpha val="40000"/>
              </a:prstClr>
            </a:outerShdw>
            <a:softEdge rad="12700"/>
          </a:effectLst>
        </p:spPr>
      </p:pic>
      <p:sp>
        <p:nvSpPr>
          <p:cNvPr id="21" name="Oval 20">
            <a:extLst>
              <a:ext uri="{FF2B5EF4-FFF2-40B4-BE49-F238E27FC236}">
                <a16:creationId xmlns:a16="http://schemas.microsoft.com/office/drawing/2014/main" id="{160109BE-9C2C-531A-17E8-CB0D6929CAF5}"/>
              </a:ext>
            </a:extLst>
          </p:cNvPr>
          <p:cNvSpPr/>
          <p:nvPr/>
        </p:nvSpPr>
        <p:spPr>
          <a:xfrm rot="20515262">
            <a:off x="10346070" y="5037439"/>
            <a:ext cx="565122" cy="748860"/>
          </a:xfrm>
          <a:prstGeom prst="ellipse">
            <a:avLst/>
          </a:prstGeom>
          <a:noFill/>
          <a:ln w="38100">
            <a:solidFill>
              <a:srgbClr val="ED1C24"/>
            </a:solidFill>
          </a:ln>
          <a:effectLst>
            <a:outerShdw blurRad="63500" dist="635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effectLst>
                <a:outerShdw blurRad="63500" dist="63500" dir="2700000" algn="tl" rotWithShape="0">
                  <a:prstClr val="black">
                    <a:alpha val="40000"/>
                  </a:prstClr>
                </a:outerShdw>
              </a:effectLst>
            </a:endParaRPr>
          </a:p>
        </p:txBody>
      </p:sp>
      <p:pic>
        <p:nvPicPr>
          <p:cNvPr id="5" name="Picture 4">
            <a:extLst>
              <a:ext uri="{FF2B5EF4-FFF2-40B4-BE49-F238E27FC236}">
                <a16:creationId xmlns:a16="http://schemas.microsoft.com/office/drawing/2014/main" id="{715A1297-0620-5408-B488-F99B76E5171C}"/>
              </a:ext>
            </a:extLst>
          </p:cNvPr>
          <p:cNvPicPr>
            <a:picLocks noChangeAspect="1"/>
          </p:cNvPicPr>
          <p:nvPr/>
        </p:nvPicPr>
        <p:blipFill>
          <a:blip r:embed="rId7">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4273633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B2205DB-046E-444A-8746-9CC6A280650E}"/>
              </a:ext>
            </a:extLst>
          </p:cNvPr>
          <p:cNvSpPr>
            <a:spLocks noGrp="1"/>
          </p:cNvSpPr>
          <p:nvPr>
            <p:ph type="body" sz="half" idx="2"/>
          </p:nvPr>
        </p:nvSpPr>
        <p:spPr>
          <a:xfrm>
            <a:off x="128120" y="1904410"/>
            <a:ext cx="6760360" cy="3250327"/>
          </a:xfrm>
          <a:effectLst>
            <a:outerShdw blurRad="63500" dist="63500" dir="2700000" algn="tl" rotWithShape="0">
              <a:prstClr val="black">
                <a:alpha val="40000"/>
              </a:prstClr>
            </a:outerShdw>
          </a:effectLst>
        </p:spPr>
        <p:txBody>
          <a:bodyPr vert="horz" lIns="91440" tIns="45720" rIns="91440" bIns="45720" rtlCol="0" anchor="t">
            <a:normAutofit fontScale="92500" lnSpcReduction="10000"/>
          </a:bodyPr>
          <a:lstStyle/>
          <a:p>
            <a:pPr algn="ctr"/>
            <a:r>
              <a:rPr lang="en-US" sz="3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PRO Series installation manuals contains 5 sizing tables for hard pipe gas lines, 4 for NG and 1 for LP.</a:t>
            </a:r>
          </a:p>
          <a:p>
            <a:pPr algn="ctr"/>
            <a:endParaRPr lang="en-US" sz="3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endParaRPr>
          </a:p>
          <a:p>
            <a:pPr algn="ctr"/>
            <a:r>
              <a:rPr lang="en-US" sz="3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To pick what NG chart you use, you will need to know the initial supply pressure.</a:t>
            </a:r>
            <a:endParaRPr lang="en-US" sz="4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endParaRPr>
          </a:p>
        </p:txBody>
      </p:sp>
      <p:sp>
        <p:nvSpPr>
          <p:cNvPr id="3" name="Title 1">
            <a:extLst>
              <a:ext uri="{FF2B5EF4-FFF2-40B4-BE49-F238E27FC236}">
                <a16:creationId xmlns:a16="http://schemas.microsoft.com/office/drawing/2014/main" id="{97237EB5-C1FC-2C37-067A-5794929A3094}"/>
              </a:ext>
            </a:extLst>
          </p:cNvPr>
          <p:cNvSpPr txBox="1">
            <a:spLocks/>
          </p:cNvSpPr>
          <p:nvPr/>
        </p:nvSpPr>
        <p:spPr>
          <a:xfrm>
            <a:off x="0" y="0"/>
            <a:ext cx="12192000" cy="819893"/>
          </a:xfrm>
          <a:prstGeom prst="rect">
            <a:avLst/>
          </a:prstGeom>
          <a:effectLst>
            <a:outerShdw blurRad="63500" dist="63500" dir="2700000" algn="tl" rotWithShape="0">
              <a:prstClr val="black">
                <a:alpha val="40000"/>
              </a:prstClr>
            </a:outerShdw>
          </a:effectLst>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effectLst>
                  <a:outerShdw blurRad="63500" dist="63500" dir="2700000" algn="tl" rotWithShape="0">
                    <a:prstClr val="black">
                      <a:alpha val="40000"/>
                    </a:prstClr>
                  </a:outerShdw>
                </a:effectLst>
                <a:latin typeface="Franklin Gothic Demi"/>
                <a:cs typeface="Calibri Light"/>
              </a:rPr>
              <a:t>GAS LINE SIZING</a:t>
            </a:r>
            <a:endParaRPr lang="en-US" sz="5000" dirty="0">
              <a:solidFill>
                <a:schemeClr val="bg1"/>
              </a:solidFill>
              <a:effectLst>
                <a:outerShdw blurRad="63500" dist="63500" dir="2700000" algn="tl" rotWithShape="0">
                  <a:prstClr val="black">
                    <a:alpha val="40000"/>
                  </a:prstClr>
                </a:outerShdw>
              </a:effectLst>
              <a:cs typeface="Calibri Light"/>
            </a:endParaRPr>
          </a:p>
        </p:txBody>
      </p:sp>
      <p:cxnSp>
        <p:nvCxnSpPr>
          <p:cNvPr id="10" name="Straight Arrow Connector 9">
            <a:extLst>
              <a:ext uri="{FF2B5EF4-FFF2-40B4-BE49-F238E27FC236}">
                <a16:creationId xmlns:a16="http://schemas.microsoft.com/office/drawing/2014/main" id="{4D8F249A-4CA4-13F7-168D-3F231DDE6107}"/>
              </a:ext>
            </a:extLst>
          </p:cNvPr>
          <p:cNvCxnSpPr>
            <a:cxnSpLocks/>
          </p:cNvCxnSpPr>
          <p:nvPr/>
        </p:nvCxnSpPr>
        <p:spPr>
          <a:xfrm>
            <a:off x="128120" y="764249"/>
            <a:ext cx="4616408"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96967CA3-6EA7-94C6-2650-90962B4CA4BC}"/>
              </a:ext>
            </a:extLst>
          </p:cNvPr>
          <p:cNvPicPr>
            <a:picLocks noChangeAspect="1"/>
          </p:cNvPicPr>
          <p:nvPr/>
        </p:nvPicPr>
        <p:blipFill>
          <a:blip r:embed="rId2"/>
          <a:stretch>
            <a:fillRect/>
          </a:stretch>
        </p:blipFill>
        <p:spPr>
          <a:xfrm>
            <a:off x="7146926" y="70104"/>
            <a:ext cx="4772368" cy="6717791"/>
          </a:xfrm>
          <a:prstGeom prst="rect">
            <a:avLst/>
          </a:prstGeom>
          <a:effectLst>
            <a:outerShdw blurRad="63500" dist="63500" dir="2700000" algn="tl" rotWithShape="0">
              <a:prstClr val="black">
                <a:alpha val="40000"/>
              </a:prstClr>
            </a:outerShdw>
            <a:softEdge rad="12700"/>
          </a:effectLst>
        </p:spPr>
      </p:pic>
      <p:pic>
        <p:nvPicPr>
          <p:cNvPr id="2" name="Picture 1">
            <a:extLst>
              <a:ext uri="{FF2B5EF4-FFF2-40B4-BE49-F238E27FC236}">
                <a16:creationId xmlns:a16="http://schemas.microsoft.com/office/drawing/2014/main" id="{FEAFDB7D-611B-03A8-7CEE-F4EAAB5D02F1}"/>
              </a:ext>
            </a:extLst>
          </p:cNvPr>
          <p:cNvPicPr>
            <a:picLocks noChangeAspect="1"/>
          </p:cNvPicPr>
          <p:nvPr/>
        </p:nvPicPr>
        <p:blipFill>
          <a:blip r:embed="rId3">
            <a:extLst>
              <a:ext uri="{28A0092B-C50C-407E-A947-70E740481C1C}">
                <a14:useLocalDpi xmlns:a14="http://schemas.microsoft.com/office/drawing/2010/main" val="0"/>
              </a:ext>
            </a:extLst>
          </a:blip>
          <a:srcRect b="-5176"/>
          <a:stretch>
            <a:fillRect/>
          </a:stretch>
        </p:blipFill>
        <p:spPr>
          <a:xfrm>
            <a:off x="-3"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16476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BA7865-A911-ED00-3B4D-1814F8214855}"/>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40FF36B-968A-7EA6-815D-442FD8F64928}"/>
              </a:ext>
            </a:extLst>
          </p:cNvPr>
          <p:cNvSpPr>
            <a:spLocks noGrp="1"/>
          </p:cNvSpPr>
          <p:nvPr>
            <p:ph type="body" sz="half" idx="2"/>
          </p:nvPr>
        </p:nvSpPr>
        <p:spPr>
          <a:xfrm>
            <a:off x="128120" y="1904055"/>
            <a:ext cx="6101186" cy="3743960"/>
          </a:xfrm>
          <a:effectLst>
            <a:outerShdw blurRad="63500" dist="63500" dir="2700000" algn="tl" rotWithShape="0">
              <a:prstClr val="black">
                <a:alpha val="40000"/>
              </a:prstClr>
            </a:outerShdw>
          </a:effectLst>
        </p:spPr>
        <p:txBody>
          <a:bodyPr vert="horz" lIns="91440" tIns="45720" rIns="91440" bIns="45720" rtlCol="0" anchor="t">
            <a:normAutofit/>
          </a:bodyPr>
          <a:lstStyle/>
          <a:p>
            <a:pPr algn="ctr"/>
            <a:r>
              <a:rPr lang="en-US" sz="3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After determining the initial supply pressure, you can use the charts to determine the maximum equivalent length of ½” hard pipe you may use based on the max btu of the unit.</a:t>
            </a:r>
            <a:endParaRPr lang="en-US" sz="4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endParaRPr>
          </a:p>
        </p:txBody>
      </p:sp>
      <p:sp>
        <p:nvSpPr>
          <p:cNvPr id="3" name="Title 1">
            <a:extLst>
              <a:ext uri="{FF2B5EF4-FFF2-40B4-BE49-F238E27FC236}">
                <a16:creationId xmlns:a16="http://schemas.microsoft.com/office/drawing/2014/main" id="{AA8AD2EE-0189-22CC-2390-2E576EB89091}"/>
              </a:ext>
            </a:extLst>
          </p:cNvPr>
          <p:cNvSpPr txBox="1">
            <a:spLocks/>
          </p:cNvSpPr>
          <p:nvPr/>
        </p:nvSpPr>
        <p:spPr>
          <a:xfrm>
            <a:off x="0" y="0"/>
            <a:ext cx="12192000" cy="819893"/>
          </a:xfrm>
          <a:prstGeom prst="rect">
            <a:avLst/>
          </a:prstGeom>
          <a:effectLst>
            <a:outerShdw blurRad="63500" dist="63500" dir="2700000" algn="tl" rotWithShape="0">
              <a:prstClr val="black">
                <a:alpha val="40000"/>
              </a:prstClr>
            </a:outerShdw>
          </a:effectLst>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effectLst>
                  <a:outerShdw blurRad="63500" dist="63500" dir="2700000" algn="tl" rotWithShape="0">
                    <a:prstClr val="black">
                      <a:alpha val="40000"/>
                    </a:prstClr>
                  </a:outerShdw>
                </a:effectLst>
                <a:latin typeface="Franklin Gothic Demi"/>
                <a:cs typeface="Calibri Light"/>
              </a:rPr>
              <a:t>½” GAS LINE CONSIDERATIONS</a:t>
            </a:r>
            <a:endParaRPr lang="en-US" sz="5000" dirty="0">
              <a:solidFill>
                <a:schemeClr val="bg1"/>
              </a:solidFill>
              <a:effectLst>
                <a:outerShdw blurRad="63500" dist="63500" dir="2700000" algn="tl" rotWithShape="0">
                  <a:prstClr val="black">
                    <a:alpha val="40000"/>
                  </a:prstClr>
                </a:outerShdw>
              </a:effectLst>
              <a:cs typeface="Calibri Light"/>
            </a:endParaRPr>
          </a:p>
        </p:txBody>
      </p:sp>
      <p:cxnSp>
        <p:nvCxnSpPr>
          <p:cNvPr id="10" name="Straight Arrow Connector 9">
            <a:extLst>
              <a:ext uri="{FF2B5EF4-FFF2-40B4-BE49-F238E27FC236}">
                <a16:creationId xmlns:a16="http://schemas.microsoft.com/office/drawing/2014/main" id="{6BA71B4E-D07B-DFE6-E27E-6BFF3593DB5F}"/>
              </a:ext>
            </a:extLst>
          </p:cNvPr>
          <p:cNvCxnSpPr>
            <a:cxnSpLocks/>
          </p:cNvCxnSpPr>
          <p:nvPr/>
        </p:nvCxnSpPr>
        <p:spPr>
          <a:xfrm>
            <a:off x="128120" y="764249"/>
            <a:ext cx="8853320"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95ACAA5D-2DEF-1284-45E9-1C7C268F1DF5}"/>
              </a:ext>
            </a:extLst>
          </p:cNvPr>
          <p:cNvPicPr>
            <a:picLocks noChangeAspect="1"/>
          </p:cNvPicPr>
          <p:nvPr/>
        </p:nvPicPr>
        <p:blipFill>
          <a:blip r:embed="rId2"/>
          <a:srcRect l="3850" t="9511" b="19720"/>
          <a:stretch>
            <a:fillRect/>
          </a:stretch>
        </p:blipFill>
        <p:spPr>
          <a:xfrm>
            <a:off x="6357426" y="819893"/>
            <a:ext cx="5706454" cy="5912284"/>
          </a:xfrm>
          <a:prstGeom prst="rect">
            <a:avLst/>
          </a:prstGeom>
          <a:effectLst>
            <a:outerShdw blurRad="63500" dist="63500" dir="2700000" algn="tl" rotWithShape="0">
              <a:prstClr val="black">
                <a:alpha val="40000"/>
              </a:prstClr>
            </a:outerShdw>
            <a:softEdge rad="12700"/>
          </a:effectLst>
        </p:spPr>
      </p:pic>
      <p:sp>
        <p:nvSpPr>
          <p:cNvPr id="6" name="Arrow: Right 5">
            <a:extLst>
              <a:ext uri="{FF2B5EF4-FFF2-40B4-BE49-F238E27FC236}">
                <a16:creationId xmlns:a16="http://schemas.microsoft.com/office/drawing/2014/main" id="{E921CF43-9C93-F4A7-C611-835F77B3E20E}"/>
              </a:ext>
            </a:extLst>
          </p:cNvPr>
          <p:cNvSpPr/>
          <p:nvPr/>
        </p:nvSpPr>
        <p:spPr>
          <a:xfrm rot="10800000">
            <a:off x="11343080" y="775234"/>
            <a:ext cx="523240" cy="391160"/>
          </a:xfrm>
          <a:prstGeom prst="rightArrow">
            <a:avLst/>
          </a:prstGeom>
          <a:solidFill>
            <a:srgbClr val="ED1C24"/>
          </a:solidFill>
          <a:ln>
            <a:noFill/>
          </a:ln>
          <a:effectLst>
            <a:outerShdw blurRad="63500" dist="635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effectLst>
                <a:outerShdw blurRad="63500" dist="63500" dir="2700000" algn="tl" rotWithShape="0">
                  <a:prstClr val="black">
                    <a:alpha val="40000"/>
                  </a:prstClr>
                </a:outerShdw>
              </a:effectLst>
            </a:endParaRPr>
          </a:p>
        </p:txBody>
      </p:sp>
      <p:sp>
        <p:nvSpPr>
          <p:cNvPr id="7" name="Arrow: Right 6">
            <a:extLst>
              <a:ext uri="{FF2B5EF4-FFF2-40B4-BE49-F238E27FC236}">
                <a16:creationId xmlns:a16="http://schemas.microsoft.com/office/drawing/2014/main" id="{7EF3D9E6-9AF4-E8F0-2AED-53C00E221677}"/>
              </a:ext>
            </a:extLst>
          </p:cNvPr>
          <p:cNvSpPr/>
          <p:nvPr/>
        </p:nvSpPr>
        <p:spPr>
          <a:xfrm rot="10800000">
            <a:off x="11343080" y="2238274"/>
            <a:ext cx="523240" cy="391160"/>
          </a:xfrm>
          <a:prstGeom prst="rightArrow">
            <a:avLst/>
          </a:prstGeom>
          <a:solidFill>
            <a:srgbClr val="ED1C24"/>
          </a:solidFill>
          <a:ln>
            <a:noFill/>
          </a:ln>
          <a:effectLst>
            <a:outerShdw blurRad="63500" dist="635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effectLst>
                <a:outerShdw blurRad="63500" dist="63500" dir="2700000" algn="tl" rotWithShape="0">
                  <a:prstClr val="black">
                    <a:alpha val="40000"/>
                  </a:prstClr>
                </a:outerShdw>
              </a:effectLst>
            </a:endParaRPr>
          </a:p>
        </p:txBody>
      </p:sp>
      <p:sp>
        <p:nvSpPr>
          <p:cNvPr id="9" name="Arrow: Right 8">
            <a:extLst>
              <a:ext uri="{FF2B5EF4-FFF2-40B4-BE49-F238E27FC236}">
                <a16:creationId xmlns:a16="http://schemas.microsoft.com/office/drawing/2014/main" id="{7D423BDB-C361-3FC4-0A3D-3D4BDE128805}"/>
              </a:ext>
            </a:extLst>
          </p:cNvPr>
          <p:cNvSpPr/>
          <p:nvPr/>
        </p:nvSpPr>
        <p:spPr>
          <a:xfrm rot="10800000">
            <a:off x="11343080" y="3691153"/>
            <a:ext cx="523240" cy="391160"/>
          </a:xfrm>
          <a:prstGeom prst="rightArrow">
            <a:avLst/>
          </a:prstGeom>
          <a:solidFill>
            <a:srgbClr val="ED1C24"/>
          </a:solidFill>
          <a:ln>
            <a:noFill/>
          </a:ln>
          <a:effectLst>
            <a:outerShdw blurRad="63500" dist="635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effectLst>
                <a:outerShdw blurRad="63500" dist="63500" dir="2700000" algn="tl" rotWithShape="0">
                  <a:prstClr val="black">
                    <a:alpha val="40000"/>
                  </a:prstClr>
                </a:outerShdw>
              </a:effectLst>
            </a:endParaRPr>
          </a:p>
        </p:txBody>
      </p:sp>
      <p:sp>
        <p:nvSpPr>
          <p:cNvPr id="11" name="Arrow: Right 10">
            <a:extLst>
              <a:ext uri="{FF2B5EF4-FFF2-40B4-BE49-F238E27FC236}">
                <a16:creationId xmlns:a16="http://schemas.microsoft.com/office/drawing/2014/main" id="{161AEF1F-B648-0E9D-40A1-68E8D7B7F0B1}"/>
              </a:ext>
            </a:extLst>
          </p:cNvPr>
          <p:cNvSpPr/>
          <p:nvPr/>
        </p:nvSpPr>
        <p:spPr>
          <a:xfrm rot="10800000">
            <a:off x="11343080" y="5144031"/>
            <a:ext cx="523240" cy="391160"/>
          </a:xfrm>
          <a:prstGeom prst="rightArrow">
            <a:avLst/>
          </a:prstGeom>
          <a:solidFill>
            <a:srgbClr val="ED1C24"/>
          </a:solidFill>
          <a:ln>
            <a:noFill/>
          </a:ln>
          <a:effectLst>
            <a:outerShdw blurRad="63500" dist="635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effectLst>
                <a:outerShdw blurRad="63500" dist="63500" dir="2700000" algn="tl" rotWithShape="0">
                  <a:prstClr val="black">
                    <a:alpha val="40000"/>
                  </a:prstClr>
                </a:outerShdw>
              </a:effectLst>
            </a:endParaRPr>
          </a:p>
        </p:txBody>
      </p:sp>
      <p:pic>
        <p:nvPicPr>
          <p:cNvPr id="2" name="Picture 1">
            <a:extLst>
              <a:ext uri="{FF2B5EF4-FFF2-40B4-BE49-F238E27FC236}">
                <a16:creationId xmlns:a16="http://schemas.microsoft.com/office/drawing/2014/main" id="{651C5F2C-2582-59C0-5EDF-49899FDD2DAD}"/>
              </a:ext>
            </a:extLst>
          </p:cNvPr>
          <p:cNvPicPr>
            <a:picLocks noChangeAspect="1"/>
          </p:cNvPicPr>
          <p:nvPr/>
        </p:nvPicPr>
        <p:blipFill>
          <a:blip r:embed="rId3">
            <a:extLst>
              <a:ext uri="{28A0092B-C50C-407E-A947-70E740481C1C}">
                <a14:useLocalDpi xmlns:a14="http://schemas.microsoft.com/office/drawing/2010/main" val="0"/>
              </a:ext>
            </a:extLst>
          </a:blip>
          <a:srcRect b="-5176"/>
          <a:stretch>
            <a:fillRect/>
          </a:stretch>
        </p:blipFill>
        <p:spPr>
          <a:xfrm>
            <a:off x="-3"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1877993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BE8450-D38E-6ED1-16D7-41190D15466C}"/>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30DF725-66D8-2181-B503-70963F736EA6}"/>
              </a:ext>
            </a:extLst>
          </p:cNvPr>
          <p:cNvSpPr>
            <a:spLocks noGrp="1"/>
          </p:cNvSpPr>
          <p:nvPr>
            <p:ph type="body" sz="half" idx="2"/>
          </p:nvPr>
        </p:nvSpPr>
        <p:spPr>
          <a:xfrm>
            <a:off x="87105" y="2153116"/>
            <a:ext cx="6115446" cy="1667846"/>
          </a:xfrm>
          <a:effectLst>
            <a:outerShdw blurRad="63500" dist="63500" dir="2700000" algn="tl" rotWithShape="0">
              <a:prstClr val="black">
                <a:alpha val="40000"/>
              </a:prstClr>
            </a:outerShdw>
          </a:effectLst>
        </p:spPr>
        <p:txBody>
          <a:bodyPr vert="horz" lIns="91440" tIns="45720" rIns="91440" bIns="45720" rtlCol="0" anchor="t">
            <a:normAutofit/>
          </a:bodyPr>
          <a:lstStyle/>
          <a:p>
            <a:pPr algn="ctr"/>
            <a:r>
              <a:rPr lang="en-US" sz="3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The higher the initial supply pressure, the longer the ½” gas line can be.</a:t>
            </a:r>
            <a:endParaRPr lang="en-US" sz="4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endParaRPr>
          </a:p>
        </p:txBody>
      </p:sp>
      <p:pic>
        <p:nvPicPr>
          <p:cNvPr id="2" name="Picture 1">
            <a:extLst>
              <a:ext uri="{FF2B5EF4-FFF2-40B4-BE49-F238E27FC236}">
                <a16:creationId xmlns:a16="http://schemas.microsoft.com/office/drawing/2014/main" id="{7F268961-676C-73D0-B9FF-4A40216FC927}"/>
              </a:ext>
            </a:extLst>
          </p:cNvPr>
          <p:cNvPicPr>
            <a:picLocks noChangeAspect="1"/>
          </p:cNvPicPr>
          <p:nvPr/>
        </p:nvPicPr>
        <p:blipFill>
          <a:blip r:embed="rId2"/>
          <a:srcRect l="3850" t="9511" b="19720"/>
          <a:stretch>
            <a:fillRect/>
          </a:stretch>
        </p:blipFill>
        <p:spPr>
          <a:xfrm>
            <a:off x="6357426" y="819893"/>
            <a:ext cx="5706454" cy="5912284"/>
          </a:xfrm>
          <a:prstGeom prst="rect">
            <a:avLst/>
          </a:prstGeom>
          <a:effectLst>
            <a:outerShdw blurRad="63500" dist="63500" dir="2700000" algn="tl" rotWithShape="0">
              <a:prstClr val="black">
                <a:alpha val="40000"/>
              </a:prstClr>
            </a:outerShdw>
            <a:softEdge rad="12700"/>
          </a:effectLst>
        </p:spPr>
      </p:pic>
      <p:sp>
        <p:nvSpPr>
          <p:cNvPr id="5" name="Title 1">
            <a:extLst>
              <a:ext uri="{FF2B5EF4-FFF2-40B4-BE49-F238E27FC236}">
                <a16:creationId xmlns:a16="http://schemas.microsoft.com/office/drawing/2014/main" id="{095D44D6-AC4D-F5F7-064C-AAEAB33D7D30}"/>
              </a:ext>
            </a:extLst>
          </p:cNvPr>
          <p:cNvSpPr txBox="1">
            <a:spLocks/>
          </p:cNvSpPr>
          <p:nvPr/>
        </p:nvSpPr>
        <p:spPr>
          <a:xfrm>
            <a:off x="0" y="0"/>
            <a:ext cx="12192000" cy="819893"/>
          </a:xfrm>
          <a:prstGeom prst="rect">
            <a:avLst/>
          </a:prstGeom>
          <a:effectLst>
            <a:outerShdw blurRad="63500" dist="63500" dir="2700000" algn="tl" rotWithShape="0">
              <a:prstClr val="black">
                <a:alpha val="40000"/>
              </a:prstClr>
            </a:outerShdw>
          </a:effectLst>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effectLst>
                  <a:outerShdw blurRad="63500" dist="63500" dir="2700000" algn="tl" rotWithShape="0">
                    <a:prstClr val="black">
                      <a:alpha val="40000"/>
                    </a:prstClr>
                  </a:outerShdw>
                </a:effectLst>
                <a:latin typeface="Franklin Gothic Demi"/>
                <a:cs typeface="Calibri Light"/>
              </a:rPr>
              <a:t>½” GAS LINE CONSIDERATIONS</a:t>
            </a:r>
            <a:endParaRPr lang="en-US" sz="5000" dirty="0">
              <a:solidFill>
                <a:schemeClr val="bg1"/>
              </a:solidFill>
              <a:effectLst>
                <a:outerShdw blurRad="63500" dist="63500" dir="2700000" algn="tl" rotWithShape="0">
                  <a:prstClr val="black">
                    <a:alpha val="40000"/>
                  </a:prstClr>
                </a:outerShdw>
              </a:effectLst>
              <a:cs typeface="Calibri Light"/>
            </a:endParaRPr>
          </a:p>
        </p:txBody>
      </p:sp>
      <p:cxnSp>
        <p:nvCxnSpPr>
          <p:cNvPr id="6" name="Straight Arrow Connector 5">
            <a:extLst>
              <a:ext uri="{FF2B5EF4-FFF2-40B4-BE49-F238E27FC236}">
                <a16:creationId xmlns:a16="http://schemas.microsoft.com/office/drawing/2014/main" id="{95A06878-7F50-9E63-879B-60E78E77FB09}"/>
              </a:ext>
            </a:extLst>
          </p:cNvPr>
          <p:cNvCxnSpPr>
            <a:cxnSpLocks/>
          </p:cNvCxnSpPr>
          <p:nvPr/>
        </p:nvCxnSpPr>
        <p:spPr>
          <a:xfrm>
            <a:off x="128120" y="764249"/>
            <a:ext cx="8853320"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2C87F204-DF3E-A8F0-7935-ADB1D7F09AF4}"/>
              </a:ext>
            </a:extLst>
          </p:cNvPr>
          <p:cNvSpPr/>
          <p:nvPr/>
        </p:nvSpPr>
        <p:spPr>
          <a:xfrm>
            <a:off x="6880049" y="1290320"/>
            <a:ext cx="370381" cy="363220"/>
          </a:xfrm>
          <a:prstGeom prst="rect">
            <a:avLst/>
          </a:prstGeom>
          <a:noFill/>
          <a:ln w="254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63500" dist="63500" dir="2700000" algn="tl" rotWithShape="0">
                  <a:prstClr val="black">
                    <a:alpha val="40000"/>
                  </a:prstClr>
                </a:outerShdw>
              </a:effectLst>
            </a:endParaRPr>
          </a:p>
        </p:txBody>
      </p:sp>
      <p:sp>
        <p:nvSpPr>
          <p:cNvPr id="9" name="Rectangle 8">
            <a:extLst>
              <a:ext uri="{FF2B5EF4-FFF2-40B4-BE49-F238E27FC236}">
                <a16:creationId xmlns:a16="http://schemas.microsoft.com/office/drawing/2014/main" id="{CB9873C7-B46F-8BB8-A39F-CF6CF46B711C}"/>
              </a:ext>
            </a:extLst>
          </p:cNvPr>
          <p:cNvSpPr/>
          <p:nvPr/>
        </p:nvSpPr>
        <p:spPr>
          <a:xfrm>
            <a:off x="6880048" y="2736215"/>
            <a:ext cx="726617" cy="363220"/>
          </a:xfrm>
          <a:prstGeom prst="rect">
            <a:avLst/>
          </a:prstGeom>
          <a:noFill/>
          <a:ln w="254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63500" dist="63500" dir="2700000" algn="tl" rotWithShape="0">
                  <a:prstClr val="black">
                    <a:alpha val="40000"/>
                  </a:prstClr>
                </a:outerShdw>
              </a:effectLst>
            </a:endParaRPr>
          </a:p>
        </p:txBody>
      </p:sp>
      <p:sp>
        <p:nvSpPr>
          <p:cNvPr id="11" name="Rectangle 10">
            <a:extLst>
              <a:ext uri="{FF2B5EF4-FFF2-40B4-BE49-F238E27FC236}">
                <a16:creationId xmlns:a16="http://schemas.microsoft.com/office/drawing/2014/main" id="{41A23A5F-3613-20B6-F8B0-8E4D6FFFDB93}"/>
              </a:ext>
            </a:extLst>
          </p:cNvPr>
          <p:cNvSpPr/>
          <p:nvPr/>
        </p:nvSpPr>
        <p:spPr>
          <a:xfrm>
            <a:off x="6880048" y="4182110"/>
            <a:ext cx="1448612" cy="363220"/>
          </a:xfrm>
          <a:prstGeom prst="rect">
            <a:avLst/>
          </a:prstGeom>
          <a:noFill/>
          <a:ln w="254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63500" dist="63500" dir="2700000" algn="tl" rotWithShape="0">
                  <a:prstClr val="black">
                    <a:alpha val="40000"/>
                  </a:prstClr>
                </a:outerShdw>
              </a:effectLst>
            </a:endParaRPr>
          </a:p>
        </p:txBody>
      </p:sp>
      <p:sp>
        <p:nvSpPr>
          <p:cNvPr id="12" name="Rectangle 11">
            <a:extLst>
              <a:ext uri="{FF2B5EF4-FFF2-40B4-BE49-F238E27FC236}">
                <a16:creationId xmlns:a16="http://schemas.microsoft.com/office/drawing/2014/main" id="{5814F770-300F-2BAA-E745-6712668F45A4}"/>
              </a:ext>
            </a:extLst>
          </p:cNvPr>
          <p:cNvSpPr/>
          <p:nvPr/>
        </p:nvSpPr>
        <p:spPr>
          <a:xfrm>
            <a:off x="6880048" y="5650865"/>
            <a:ext cx="2176322" cy="363220"/>
          </a:xfrm>
          <a:prstGeom prst="rect">
            <a:avLst/>
          </a:prstGeom>
          <a:noFill/>
          <a:ln w="254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63500" dist="63500" dir="2700000" algn="tl" rotWithShape="0">
                  <a:prstClr val="black">
                    <a:alpha val="40000"/>
                  </a:prstClr>
                </a:outerShdw>
              </a:effectLst>
            </a:endParaRPr>
          </a:p>
        </p:txBody>
      </p:sp>
      <p:sp>
        <p:nvSpPr>
          <p:cNvPr id="13" name="Content Placeholder 3">
            <a:extLst>
              <a:ext uri="{FF2B5EF4-FFF2-40B4-BE49-F238E27FC236}">
                <a16:creationId xmlns:a16="http://schemas.microsoft.com/office/drawing/2014/main" id="{CAE76EFE-143D-AFE8-C408-F5E0B47ACC77}"/>
              </a:ext>
            </a:extLst>
          </p:cNvPr>
          <p:cNvSpPr txBox="1">
            <a:spLocks/>
          </p:cNvSpPr>
          <p:nvPr/>
        </p:nvSpPr>
        <p:spPr>
          <a:xfrm>
            <a:off x="60350" y="4047956"/>
            <a:ext cx="6115446" cy="1667846"/>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Times New Roman" panose="02020603050405020304" pitchFamily="18" charset="0"/>
              </a:rPr>
              <a:t>Highlighted areas indicate max equivalent length for an EZ71DV (160k btu max). Equivalent length factors in elbows and fittings, not just straight pipe.</a:t>
            </a:r>
            <a:endParaRPr lang="en-US" sz="24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endParaRPr>
          </a:p>
        </p:txBody>
      </p:sp>
      <p:pic>
        <p:nvPicPr>
          <p:cNvPr id="3" name="Picture 2">
            <a:extLst>
              <a:ext uri="{FF2B5EF4-FFF2-40B4-BE49-F238E27FC236}">
                <a16:creationId xmlns:a16="http://schemas.microsoft.com/office/drawing/2014/main" id="{9F494862-EDC1-62B2-6CCF-488DBF05318F}"/>
              </a:ext>
            </a:extLst>
          </p:cNvPr>
          <p:cNvPicPr>
            <a:picLocks noChangeAspect="1"/>
          </p:cNvPicPr>
          <p:nvPr/>
        </p:nvPicPr>
        <p:blipFill>
          <a:blip r:embed="rId3">
            <a:extLst>
              <a:ext uri="{28A0092B-C50C-407E-A947-70E740481C1C}">
                <a14:useLocalDpi xmlns:a14="http://schemas.microsoft.com/office/drawing/2010/main" val="0"/>
              </a:ext>
            </a:extLst>
          </a:blip>
          <a:srcRect b="-5176"/>
          <a:stretch>
            <a:fillRect/>
          </a:stretch>
        </p:blipFill>
        <p:spPr>
          <a:xfrm>
            <a:off x="-3"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2545482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038A49C-FBBE-9F87-1340-17770C760B5A}"/>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969264"/>
            <a:ext cx="9290304" cy="5225796"/>
          </a:xfrm>
          <a:prstGeom prst="rect">
            <a:avLst/>
          </a:prstGeom>
          <a:effectLst>
            <a:outerShdw blurRad="63500" dist="63500" dir="2700000" algn="tl" rotWithShape="0">
              <a:prstClr val="black">
                <a:alpha val="40000"/>
              </a:prstClr>
            </a:outerShdw>
          </a:effectLst>
        </p:spPr>
      </p:pic>
      <p:sp>
        <p:nvSpPr>
          <p:cNvPr id="17" name="Content Placeholder 3">
            <a:extLst>
              <a:ext uri="{FF2B5EF4-FFF2-40B4-BE49-F238E27FC236}">
                <a16:creationId xmlns:a16="http://schemas.microsoft.com/office/drawing/2014/main" id="{66267B9E-3239-18C2-5EC2-F02814B9352F}"/>
              </a:ext>
            </a:extLst>
          </p:cNvPr>
          <p:cNvSpPr>
            <a:spLocks noGrp="1"/>
          </p:cNvSpPr>
          <p:nvPr>
            <p:ph type="body" sz="half" idx="2"/>
          </p:nvPr>
        </p:nvSpPr>
        <p:spPr>
          <a:xfrm>
            <a:off x="0" y="969264"/>
            <a:ext cx="10698479" cy="828207"/>
          </a:xfrm>
          <a:effectLst>
            <a:outerShdw blurRad="63500" dist="63500" dir="2700000" algn="tl" rotWithShape="0">
              <a:prstClr val="black">
                <a:alpha val="40000"/>
              </a:prstClr>
            </a:outerShdw>
          </a:effectLst>
        </p:spPr>
        <p:txBody>
          <a:bodyPr vert="horz" lIns="91440" tIns="45720" rIns="91440" bIns="45720" rtlCol="0" anchor="t">
            <a:normAutofit/>
          </a:bodyPr>
          <a:lstStyle/>
          <a:p>
            <a:pPr algn="ctr">
              <a:buNone/>
            </a:pPr>
            <a:r>
              <a:rPr lang="en-US" sz="24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Both Dedicated and Branching from an existing gas line are acceptable choices.</a:t>
            </a:r>
            <a:endParaRPr lang="en-US" sz="3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endParaRPr>
          </a:p>
        </p:txBody>
      </p:sp>
      <p:sp>
        <p:nvSpPr>
          <p:cNvPr id="5" name="Title 1">
            <a:extLst>
              <a:ext uri="{FF2B5EF4-FFF2-40B4-BE49-F238E27FC236}">
                <a16:creationId xmlns:a16="http://schemas.microsoft.com/office/drawing/2014/main" id="{C904231A-7988-EA81-E50C-4D5E9538D57A}"/>
              </a:ext>
            </a:extLst>
          </p:cNvPr>
          <p:cNvSpPr txBox="1">
            <a:spLocks/>
          </p:cNvSpPr>
          <p:nvPr/>
        </p:nvSpPr>
        <p:spPr>
          <a:xfrm>
            <a:off x="0" y="0"/>
            <a:ext cx="12192000" cy="819893"/>
          </a:xfrm>
          <a:prstGeom prst="rect">
            <a:avLst/>
          </a:prstGeom>
          <a:effectLst>
            <a:outerShdw blurRad="63500" dist="63500" dir="2700000" algn="tl" rotWithShape="0">
              <a:prstClr val="black">
                <a:alpha val="40000"/>
              </a:prstClr>
            </a:outerShdw>
          </a:effectLst>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effectLst>
                  <a:outerShdw blurRad="63500" dist="63500" dir="2700000" algn="tl" rotWithShape="0">
                    <a:prstClr val="black">
                      <a:alpha val="40000"/>
                    </a:prstClr>
                  </a:outerShdw>
                </a:effectLst>
                <a:latin typeface="Franklin Gothic Demi"/>
                <a:cs typeface="Calibri Light"/>
              </a:rPr>
              <a:t>DEDICATED OR BRANCH GAS LINE?</a:t>
            </a:r>
            <a:endParaRPr lang="en-US" sz="5000" dirty="0">
              <a:solidFill>
                <a:schemeClr val="bg1"/>
              </a:solidFill>
              <a:effectLst>
                <a:outerShdw blurRad="63500" dist="63500" dir="2700000" algn="tl" rotWithShape="0">
                  <a:prstClr val="black">
                    <a:alpha val="40000"/>
                  </a:prstClr>
                </a:outerShdw>
              </a:effectLst>
              <a:cs typeface="Calibri Light"/>
            </a:endParaRPr>
          </a:p>
        </p:txBody>
      </p:sp>
      <p:cxnSp>
        <p:nvCxnSpPr>
          <p:cNvPr id="6" name="Straight Arrow Connector 5">
            <a:extLst>
              <a:ext uri="{FF2B5EF4-FFF2-40B4-BE49-F238E27FC236}">
                <a16:creationId xmlns:a16="http://schemas.microsoft.com/office/drawing/2014/main" id="{E78BD113-A0A7-A51E-E078-62E367F966B5}"/>
              </a:ext>
            </a:extLst>
          </p:cNvPr>
          <p:cNvCxnSpPr>
            <a:cxnSpLocks/>
          </p:cNvCxnSpPr>
          <p:nvPr/>
        </p:nvCxnSpPr>
        <p:spPr>
          <a:xfrm>
            <a:off x="128120" y="764249"/>
            <a:ext cx="9940440"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A2F95D85-2693-B498-1540-30AC284E28E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18957" t="7178" r="19515" b="5397"/>
          <a:stretch>
            <a:fillRect/>
          </a:stretch>
        </p:blipFill>
        <p:spPr>
          <a:xfrm>
            <a:off x="6966726" y="2280919"/>
            <a:ext cx="2148183" cy="3216911"/>
          </a:xfrm>
          <a:prstGeom prst="rect">
            <a:avLst/>
          </a:prstGeom>
          <a:effectLst>
            <a:outerShdw blurRad="63500" dist="63500" dir="2700000" algn="tl" rotWithShape="0">
              <a:prstClr val="black">
                <a:alpha val="40000"/>
              </a:prstClr>
            </a:outerShdw>
          </a:effectLst>
        </p:spPr>
      </p:pic>
      <p:pic>
        <p:nvPicPr>
          <p:cNvPr id="4" name="Picture 3">
            <a:extLst>
              <a:ext uri="{FF2B5EF4-FFF2-40B4-BE49-F238E27FC236}">
                <a16:creationId xmlns:a16="http://schemas.microsoft.com/office/drawing/2014/main" id="{891D545B-A0C8-84B0-A1D5-DCB5CD5A5B92}"/>
              </a:ext>
            </a:extLst>
          </p:cNvPr>
          <p:cNvPicPr>
            <a:picLocks noChangeAspect="1"/>
          </p:cNvPicPr>
          <p:nvPr/>
        </p:nvPicPr>
        <p:blipFill>
          <a:blip r:embed="rId4">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2676767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D44517-D68B-4037-BFCA-247B2F2911F6}"/>
              </a:ext>
            </a:extLst>
          </p:cNvPr>
          <p:cNvSpPr/>
          <p:nvPr/>
        </p:nvSpPr>
        <p:spPr>
          <a:xfrm>
            <a:off x="305920" y="1007813"/>
            <a:ext cx="11295094" cy="369332"/>
          </a:xfrm>
          <a:prstGeom prst="rect">
            <a:avLst/>
          </a:prstGeom>
          <a:effectLst>
            <a:outerShdw blurRad="63500" dist="63500" dir="2700000" algn="tl" rotWithShape="0">
              <a:prstClr val="black">
                <a:alpha val="40000"/>
              </a:prstClr>
            </a:outerShdw>
          </a:effectLst>
        </p:spPr>
        <p:txBody>
          <a:bodyPr wrap="square">
            <a:spAutoFit/>
          </a:bodyPr>
          <a:lstStyle/>
          <a:p>
            <a:pPr marL="342900" indent="-342900"/>
            <a:r>
              <a:rPr lang="en-US"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A tankless water heater uses a burner and heat exchanger to produce an endless supply of hot water on-demand.</a:t>
            </a:r>
          </a:p>
        </p:txBody>
      </p:sp>
      <p:sp>
        <p:nvSpPr>
          <p:cNvPr id="4" name="Rectangle 3">
            <a:extLst>
              <a:ext uri="{FF2B5EF4-FFF2-40B4-BE49-F238E27FC236}">
                <a16:creationId xmlns:a16="http://schemas.microsoft.com/office/drawing/2014/main" id="{C9DC9664-DD69-4787-A87B-1AB8271E7790}"/>
              </a:ext>
            </a:extLst>
          </p:cNvPr>
          <p:cNvSpPr/>
          <p:nvPr/>
        </p:nvSpPr>
        <p:spPr>
          <a:xfrm>
            <a:off x="214204" y="1572654"/>
            <a:ext cx="8368616" cy="4934968"/>
          </a:xfrm>
          <a:prstGeom prst="rect">
            <a:avLst/>
          </a:prstGeom>
          <a:solidFill>
            <a:schemeClr val="bg1"/>
          </a:solidFill>
          <a:ln>
            <a:solidFill>
              <a:schemeClr val="bg1"/>
            </a:solidFill>
          </a:ln>
          <a:effectLst>
            <a:outerShdw blurRad="63500" dist="63500" dir="2700000" algn="tl" rotWithShape="0">
              <a:prstClr val="black">
                <a:alpha val="40000"/>
              </a:prstClr>
            </a:outerShdw>
            <a:softEdge rad="190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5" name="Straight Connector 24">
            <a:extLst>
              <a:ext uri="{FF2B5EF4-FFF2-40B4-BE49-F238E27FC236}">
                <a16:creationId xmlns:a16="http://schemas.microsoft.com/office/drawing/2014/main" id="{9DC2925C-8AE8-44A8-BC4E-B87C563AFFF7}"/>
              </a:ext>
            </a:extLst>
          </p:cNvPr>
          <p:cNvCxnSpPr>
            <a:cxnSpLocks/>
          </p:cNvCxnSpPr>
          <p:nvPr/>
        </p:nvCxnSpPr>
        <p:spPr>
          <a:xfrm>
            <a:off x="1683090" y="4274409"/>
            <a:ext cx="0" cy="197677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2433326-F739-49C7-932B-B2E41C53681B}"/>
              </a:ext>
            </a:extLst>
          </p:cNvPr>
          <p:cNvCxnSpPr>
            <a:cxnSpLocks/>
          </p:cNvCxnSpPr>
          <p:nvPr/>
        </p:nvCxnSpPr>
        <p:spPr>
          <a:xfrm>
            <a:off x="3695182" y="4300151"/>
            <a:ext cx="0" cy="1953859"/>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FB9B79F3-2931-4F4C-BFD7-A01732DF9727}"/>
              </a:ext>
            </a:extLst>
          </p:cNvPr>
          <p:cNvSpPr/>
          <p:nvPr/>
        </p:nvSpPr>
        <p:spPr>
          <a:xfrm>
            <a:off x="2309153" y="2224216"/>
            <a:ext cx="704335" cy="36452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9196E704-FE59-48E3-85B9-4524A58CD4D0}"/>
              </a:ext>
            </a:extLst>
          </p:cNvPr>
          <p:cNvCxnSpPr>
            <a:cxnSpLocks/>
          </p:cNvCxnSpPr>
          <p:nvPr/>
        </p:nvCxnSpPr>
        <p:spPr>
          <a:xfrm>
            <a:off x="2309153" y="2313804"/>
            <a:ext cx="70433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BA95A7D-E212-4A67-9991-B428FBFD79EF}"/>
              </a:ext>
            </a:extLst>
          </p:cNvPr>
          <p:cNvCxnSpPr/>
          <p:nvPr/>
        </p:nvCxnSpPr>
        <p:spPr>
          <a:xfrm>
            <a:off x="2309153" y="2368930"/>
            <a:ext cx="70433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Arrow: Up 37">
            <a:extLst>
              <a:ext uri="{FF2B5EF4-FFF2-40B4-BE49-F238E27FC236}">
                <a16:creationId xmlns:a16="http://schemas.microsoft.com/office/drawing/2014/main" id="{C4AE2FC9-E959-466E-BBDF-7766031C09B5}"/>
              </a:ext>
            </a:extLst>
          </p:cNvPr>
          <p:cNvSpPr/>
          <p:nvPr/>
        </p:nvSpPr>
        <p:spPr>
          <a:xfrm>
            <a:off x="2132071" y="1774500"/>
            <a:ext cx="1058499" cy="429399"/>
          </a:xfrm>
          <a:prstGeom prs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rrow: Up 38">
            <a:extLst>
              <a:ext uri="{FF2B5EF4-FFF2-40B4-BE49-F238E27FC236}">
                <a16:creationId xmlns:a16="http://schemas.microsoft.com/office/drawing/2014/main" id="{AFA7B212-12FF-4F66-90EA-90A33BEAB717}"/>
              </a:ext>
            </a:extLst>
          </p:cNvPr>
          <p:cNvSpPr/>
          <p:nvPr/>
        </p:nvSpPr>
        <p:spPr>
          <a:xfrm>
            <a:off x="2132071" y="2858933"/>
            <a:ext cx="1058499" cy="589949"/>
          </a:xfrm>
          <a:prstGeom prs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F57B975D-6CB9-4A92-90A5-BB260CDC1280}"/>
              </a:ext>
            </a:extLst>
          </p:cNvPr>
          <p:cNvSpPr txBox="1"/>
          <p:nvPr/>
        </p:nvSpPr>
        <p:spPr>
          <a:xfrm>
            <a:off x="2375730" y="2973583"/>
            <a:ext cx="580608" cy="461665"/>
          </a:xfrm>
          <a:prstGeom prst="rect">
            <a:avLst/>
          </a:prstGeom>
          <a:noFill/>
        </p:spPr>
        <p:txBody>
          <a:bodyPr wrap="none" rtlCol="0">
            <a:spAutoFit/>
          </a:bodyPr>
          <a:lstStyle/>
          <a:p>
            <a:pPr algn="ctr"/>
            <a:r>
              <a:rPr lang="en-US" sz="1200" b="1" dirty="0">
                <a:solidFill>
                  <a:schemeClr val="bg1"/>
                </a:solidFill>
              </a:rPr>
              <a:t>About</a:t>
            </a:r>
          </a:p>
          <a:p>
            <a:pPr algn="ctr"/>
            <a:r>
              <a:rPr lang="en-US" sz="1200" b="1" dirty="0">
                <a:solidFill>
                  <a:schemeClr val="bg1"/>
                </a:solidFill>
              </a:rPr>
              <a:t>400F</a:t>
            </a:r>
          </a:p>
        </p:txBody>
      </p:sp>
      <p:sp>
        <p:nvSpPr>
          <p:cNvPr id="41" name="TextBox 40">
            <a:extLst>
              <a:ext uri="{FF2B5EF4-FFF2-40B4-BE49-F238E27FC236}">
                <a16:creationId xmlns:a16="http://schemas.microsoft.com/office/drawing/2014/main" id="{1B3AEA36-E88A-47AC-B186-19D9AAD425E3}"/>
              </a:ext>
            </a:extLst>
          </p:cNvPr>
          <p:cNvSpPr txBox="1"/>
          <p:nvPr/>
        </p:nvSpPr>
        <p:spPr>
          <a:xfrm>
            <a:off x="2375730" y="1794269"/>
            <a:ext cx="580608" cy="461665"/>
          </a:xfrm>
          <a:prstGeom prst="rect">
            <a:avLst/>
          </a:prstGeom>
          <a:noFill/>
        </p:spPr>
        <p:txBody>
          <a:bodyPr wrap="none" rtlCol="0">
            <a:spAutoFit/>
          </a:bodyPr>
          <a:lstStyle/>
          <a:p>
            <a:pPr algn="ctr"/>
            <a:r>
              <a:rPr lang="en-US" sz="1200" b="1" dirty="0">
                <a:solidFill>
                  <a:schemeClr val="bg1"/>
                </a:solidFill>
              </a:rPr>
              <a:t>About</a:t>
            </a:r>
          </a:p>
          <a:p>
            <a:pPr algn="ctr"/>
            <a:r>
              <a:rPr lang="en-US" sz="1200" b="1" dirty="0">
                <a:solidFill>
                  <a:schemeClr val="bg1"/>
                </a:solidFill>
              </a:rPr>
              <a:t>400F</a:t>
            </a:r>
          </a:p>
        </p:txBody>
      </p:sp>
      <p:sp>
        <p:nvSpPr>
          <p:cNvPr id="42" name="Rectangle 41">
            <a:extLst>
              <a:ext uri="{FF2B5EF4-FFF2-40B4-BE49-F238E27FC236}">
                <a16:creationId xmlns:a16="http://schemas.microsoft.com/office/drawing/2014/main" id="{C7983711-105D-412B-916C-AB1FE42D9670}"/>
              </a:ext>
            </a:extLst>
          </p:cNvPr>
          <p:cNvSpPr/>
          <p:nvPr/>
        </p:nvSpPr>
        <p:spPr>
          <a:xfrm>
            <a:off x="1860646" y="3614351"/>
            <a:ext cx="1622415" cy="852738"/>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93AC166B-FB59-4BCD-A17B-524183E91FF6}"/>
              </a:ext>
            </a:extLst>
          </p:cNvPr>
          <p:cNvSpPr txBox="1"/>
          <p:nvPr/>
        </p:nvSpPr>
        <p:spPr>
          <a:xfrm>
            <a:off x="1860646" y="3617510"/>
            <a:ext cx="1622415" cy="461665"/>
          </a:xfrm>
          <a:prstGeom prst="rect">
            <a:avLst/>
          </a:prstGeom>
          <a:noFill/>
        </p:spPr>
        <p:txBody>
          <a:bodyPr wrap="square" rtlCol="0">
            <a:spAutoFit/>
          </a:bodyPr>
          <a:lstStyle/>
          <a:p>
            <a:pPr algn="ctr"/>
            <a:r>
              <a:rPr lang="en-US" sz="1200" b="1" dirty="0"/>
              <a:t>Primary Heat Exchanger</a:t>
            </a:r>
          </a:p>
        </p:txBody>
      </p:sp>
      <p:sp>
        <p:nvSpPr>
          <p:cNvPr id="44" name="Rectangle 43">
            <a:extLst>
              <a:ext uri="{FF2B5EF4-FFF2-40B4-BE49-F238E27FC236}">
                <a16:creationId xmlns:a16="http://schemas.microsoft.com/office/drawing/2014/main" id="{A619B7A2-994E-4E80-A92E-F7DD96FEE6EE}"/>
              </a:ext>
            </a:extLst>
          </p:cNvPr>
          <p:cNvSpPr/>
          <p:nvPr/>
        </p:nvSpPr>
        <p:spPr>
          <a:xfrm>
            <a:off x="1860646" y="4464070"/>
            <a:ext cx="1622415" cy="546593"/>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picture containing lamp&#10;&#10;Description automatically generated">
            <a:extLst>
              <a:ext uri="{FF2B5EF4-FFF2-40B4-BE49-F238E27FC236}">
                <a16:creationId xmlns:a16="http://schemas.microsoft.com/office/drawing/2014/main" id="{6574E614-7BFF-4DFB-AA55-3A5FB04A8E4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784" t="17140" r="23056" b="13757"/>
          <a:stretch/>
        </p:blipFill>
        <p:spPr>
          <a:xfrm>
            <a:off x="3057757" y="4520933"/>
            <a:ext cx="298751" cy="388345"/>
          </a:xfrm>
          <a:prstGeom prst="rect">
            <a:avLst/>
          </a:prstGeom>
        </p:spPr>
      </p:pic>
      <p:pic>
        <p:nvPicPr>
          <p:cNvPr id="17" name="Picture 16" descr="A picture containing lamp&#10;&#10;Description automatically generated">
            <a:extLst>
              <a:ext uri="{FF2B5EF4-FFF2-40B4-BE49-F238E27FC236}">
                <a16:creationId xmlns:a16="http://schemas.microsoft.com/office/drawing/2014/main" id="{D8093BB5-1F1B-4D35-BB38-771BCEAAA62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784" t="17140" r="23056" b="13757"/>
          <a:stretch/>
        </p:blipFill>
        <p:spPr>
          <a:xfrm>
            <a:off x="2794293" y="4520934"/>
            <a:ext cx="298751" cy="388345"/>
          </a:xfrm>
          <a:prstGeom prst="rect">
            <a:avLst/>
          </a:prstGeom>
        </p:spPr>
      </p:pic>
      <p:pic>
        <p:nvPicPr>
          <p:cNvPr id="18" name="Picture 17" descr="A picture containing lamp&#10;&#10;Description automatically generated">
            <a:extLst>
              <a:ext uri="{FF2B5EF4-FFF2-40B4-BE49-F238E27FC236}">
                <a16:creationId xmlns:a16="http://schemas.microsoft.com/office/drawing/2014/main" id="{60500F99-53EB-4CB3-B159-84A42D58122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784" t="17140" r="23056" b="13757"/>
          <a:stretch/>
        </p:blipFill>
        <p:spPr>
          <a:xfrm>
            <a:off x="2531195" y="4520935"/>
            <a:ext cx="298751" cy="388345"/>
          </a:xfrm>
          <a:prstGeom prst="rect">
            <a:avLst/>
          </a:prstGeom>
        </p:spPr>
      </p:pic>
      <p:pic>
        <p:nvPicPr>
          <p:cNvPr id="19" name="Picture 18" descr="A picture containing lamp&#10;&#10;Description automatically generated">
            <a:extLst>
              <a:ext uri="{FF2B5EF4-FFF2-40B4-BE49-F238E27FC236}">
                <a16:creationId xmlns:a16="http://schemas.microsoft.com/office/drawing/2014/main" id="{1F822F53-AC65-41C1-AC27-9817B01452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784" t="17140" r="23056" b="13757"/>
          <a:stretch/>
        </p:blipFill>
        <p:spPr>
          <a:xfrm>
            <a:off x="2268725" y="4520935"/>
            <a:ext cx="298751" cy="388345"/>
          </a:xfrm>
          <a:prstGeom prst="rect">
            <a:avLst/>
          </a:prstGeom>
        </p:spPr>
      </p:pic>
      <p:pic>
        <p:nvPicPr>
          <p:cNvPr id="20" name="Picture 19" descr="A picture containing lamp&#10;&#10;Description automatically generated">
            <a:extLst>
              <a:ext uri="{FF2B5EF4-FFF2-40B4-BE49-F238E27FC236}">
                <a16:creationId xmlns:a16="http://schemas.microsoft.com/office/drawing/2014/main" id="{22B45E76-C454-4C02-8134-91A570BE08C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784" t="17140" r="23056" b="13757"/>
          <a:stretch/>
        </p:blipFill>
        <p:spPr>
          <a:xfrm>
            <a:off x="2005626" y="4520934"/>
            <a:ext cx="298751" cy="388345"/>
          </a:xfrm>
          <a:prstGeom prst="rect">
            <a:avLst/>
          </a:prstGeom>
        </p:spPr>
      </p:pic>
      <p:cxnSp>
        <p:nvCxnSpPr>
          <p:cNvPr id="23" name="Straight Connector 22">
            <a:extLst>
              <a:ext uri="{FF2B5EF4-FFF2-40B4-BE49-F238E27FC236}">
                <a16:creationId xmlns:a16="http://schemas.microsoft.com/office/drawing/2014/main" id="{BC5E2A5E-8371-469D-8DAA-52B8C51B4550}"/>
              </a:ext>
            </a:extLst>
          </p:cNvPr>
          <p:cNvCxnSpPr>
            <a:cxnSpLocks/>
          </p:cNvCxnSpPr>
          <p:nvPr/>
        </p:nvCxnSpPr>
        <p:spPr>
          <a:xfrm flipH="1">
            <a:off x="1721644" y="4312509"/>
            <a:ext cx="2010613" cy="0"/>
          </a:xfrm>
          <a:prstGeom prst="line">
            <a:avLst/>
          </a:prstGeom>
          <a:ln w="76200">
            <a:gradFill>
              <a:gsLst>
                <a:gs pos="0">
                  <a:srgbClr val="0070C0"/>
                </a:gs>
                <a:gs pos="55000">
                  <a:srgbClr val="FFC000"/>
                </a:gs>
                <a:gs pos="100000">
                  <a:srgbClr val="FF0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357153F-537A-4912-A335-68D0981FB6F2}"/>
              </a:ext>
            </a:extLst>
          </p:cNvPr>
          <p:cNvCxnSpPr>
            <a:cxnSpLocks/>
          </p:cNvCxnSpPr>
          <p:nvPr/>
        </p:nvCxnSpPr>
        <p:spPr>
          <a:xfrm>
            <a:off x="7663505" y="3178969"/>
            <a:ext cx="0" cy="307504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757A422D-B2EA-4CE3-A9CD-BB7A6DD5A732}"/>
              </a:ext>
            </a:extLst>
          </p:cNvPr>
          <p:cNvSpPr/>
          <p:nvPr/>
        </p:nvSpPr>
        <p:spPr>
          <a:xfrm>
            <a:off x="6282238" y="2224216"/>
            <a:ext cx="704335" cy="36452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Arrow: Up 54">
            <a:extLst>
              <a:ext uri="{FF2B5EF4-FFF2-40B4-BE49-F238E27FC236}">
                <a16:creationId xmlns:a16="http://schemas.microsoft.com/office/drawing/2014/main" id="{090D44A8-7350-401C-B827-A4F61B2C99CA}"/>
              </a:ext>
            </a:extLst>
          </p:cNvPr>
          <p:cNvSpPr/>
          <p:nvPr/>
        </p:nvSpPr>
        <p:spPr>
          <a:xfrm>
            <a:off x="6105156" y="1774500"/>
            <a:ext cx="1058499" cy="429399"/>
          </a:xfrm>
          <a:prstGeom prst="up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Arrow: Up 55">
            <a:extLst>
              <a:ext uri="{FF2B5EF4-FFF2-40B4-BE49-F238E27FC236}">
                <a16:creationId xmlns:a16="http://schemas.microsoft.com/office/drawing/2014/main" id="{D56E4474-9B02-46BE-ABB3-88B06D45AB0F}"/>
              </a:ext>
            </a:extLst>
          </p:cNvPr>
          <p:cNvSpPr/>
          <p:nvPr/>
        </p:nvSpPr>
        <p:spPr>
          <a:xfrm>
            <a:off x="6124438" y="3372974"/>
            <a:ext cx="1058499" cy="589949"/>
          </a:xfrm>
          <a:prstGeom prs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79A57259-4154-4049-B78B-2AE59724598A}"/>
              </a:ext>
            </a:extLst>
          </p:cNvPr>
          <p:cNvSpPr txBox="1"/>
          <p:nvPr/>
        </p:nvSpPr>
        <p:spPr>
          <a:xfrm>
            <a:off x="6368097" y="3487624"/>
            <a:ext cx="580608" cy="461665"/>
          </a:xfrm>
          <a:prstGeom prst="rect">
            <a:avLst/>
          </a:prstGeom>
          <a:noFill/>
        </p:spPr>
        <p:txBody>
          <a:bodyPr wrap="none" rtlCol="0">
            <a:spAutoFit/>
          </a:bodyPr>
          <a:lstStyle/>
          <a:p>
            <a:pPr algn="ctr"/>
            <a:r>
              <a:rPr lang="en-US" sz="1200" b="1" dirty="0">
                <a:solidFill>
                  <a:schemeClr val="bg1"/>
                </a:solidFill>
              </a:rPr>
              <a:t>About</a:t>
            </a:r>
          </a:p>
          <a:p>
            <a:pPr algn="ctr"/>
            <a:r>
              <a:rPr lang="en-US" sz="1200" b="1" dirty="0">
                <a:solidFill>
                  <a:schemeClr val="bg1"/>
                </a:solidFill>
              </a:rPr>
              <a:t>400F</a:t>
            </a:r>
          </a:p>
        </p:txBody>
      </p:sp>
      <p:sp>
        <p:nvSpPr>
          <p:cNvPr id="58" name="TextBox 57">
            <a:extLst>
              <a:ext uri="{FF2B5EF4-FFF2-40B4-BE49-F238E27FC236}">
                <a16:creationId xmlns:a16="http://schemas.microsoft.com/office/drawing/2014/main" id="{590BF04D-C038-4B62-AA97-712F1DD75B37}"/>
              </a:ext>
            </a:extLst>
          </p:cNvPr>
          <p:cNvSpPr txBox="1"/>
          <p:nvPr/>
        </p:nvSpPr>
        <p:spPr>
          <a:xfrm>
            <a:off x="6348815" y="1794269"/>
            <a:ext cx="580608" cy="461665"/>
          </a:xfrm>
          <a:prstGeom prst="rect">
            <a:avLst/>
          </a:prstGeom>
          <a:noFill/>
        </p:spPr>
        <p:txBody>
          <a:bodyPr wrap="none" rtlCol="0">
            <a:spAutoFit/>
          </a:bodyPr>
          <a:lstStyle/>
          <a:p>
            <a:pPr algn="ctr"/>
            <a:r>
              <a:rPr lang="en-US" sz="1200" b="1" dirty="0"/>
              <a:t>About</a:t>
            </a:r>
          </a:p>
          <a:p>
            <a:pPr algn="ctr"/>
            <a:r>
              <a:rPr lang="en-US" sz="1200" b="1" dirty="0"/>
              <a:t>120F</a:t>
            </a:r>
          </a:p>
        </p:txBody>
      </p:sp>
      <p:sp>
        <p:nvSpPr>
          <p:cNvPr id="59" name="Rectangle 58">
            <a:extLst>
              <a:ext uri="{FF2B5EF4-FFF2-40B4-BE49-F238E27FC236}">
                <a16:creationId xmlns:a16="http://schemas.microsoft.com/office/drawing/2014/main" id="{76CA4F7B-3C49-4BF6-9AF0-0DD20719F475}"/>
              </a:ext>
            </a:extLst>
          </p:cNvPr>
          <p:cNvSpPr/>
          <p:nvPr/>
        </p:nvSpPr>
        <p:spPr>
          <a:xfrm>
            <a:off x="5833731" y="4040138"/>
            <a:ext cx="1622415" cy="852738"/>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CCEDF5E5-0C0A-4A4A-9FDA-E6DB64B6CEAF}"/>
              </a:ext>
            </a:extLst>
          </p:cNvPr>
          <p:cNvSpPr txBox="1"/>
          <p:nvPr/>
        </p:nvSpPr>
        <p:spPr>
          <a:xfrm>
            <a:off x="5773874" y="4169450"/>
            <a:ext cx="1622415" cy="461665"/>
          </a:xfrm>
          <a:prstGeom prst="rect">
            <a:avLst/>
          </a:prstGeom>
          <a:noFill/>
        </p:spPr>
        <p:txBody>
          <a:bodyPr wrap="square" rtlCol="0">
            <a:spAutoFit/>
          </a:bodyPr>
          <a:lstStyle/>
          <a:p>
            <a:pPr algn="ctr"/>
            <a:r>
              <a:rPr lang="en-US" sz="1200" b="1" dirty="0"/>
              <a:t>Primary Heat Exchanger</a:t>
            </a:r>
          </a:p>
        </p:txBody>
      </p:sp>
      <p:sp>
        <p:nvSpPr>
          <p:cNvPr id="61" name="Rectangle 60">
            <a:extLst>
              <a:ext uri="{FF2B5EF4-FFF2-40B4-BE49-F238E27FC236}">
                <a16:creationId xmlns:a16="http://schemas.microsoft.com/office/drawing/2014/main" id="{FFFEA9D9-D35B-4112-AE58-68564ED78F32}"/>
              </a:ext>
            </a:extLst>
          </p:cNvPr>
          <p:cNvSpPr/>
          <p:nvPr/>
        </p:nvSpPr>
        <p:spPr>
          <a:xfrm>
            <a:off x="5833731" y="4889857"/>
            <a:ext cx="1622415" cy="500047"/>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Picture 61" descr="A picture containing lamp&#10;&#10;Description automatically generated">
            <a:extLst>
              <a:ext uri="{FF2B5EF4-FFF2-40B4-BE49-F238E27FC236}">
                <a16:creationId xmlns:a16="http://schemas.microsoft.com/office/drawing/2014/main" id="{CF8DED4E-3E64-47A7-BB1F-87D0711789D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784" t="17140" r="23056" b="13757"/>
          <a:stretch/>
        </p:blipFill>
        <p:spPr>
          <a:xfrm>
            <a:off x="7035605" y="4934020"/>
            <a:ext cx="298751" cy="388345"/>
          </a:xfrm>
          <a:prstGeom prst="rect">
            <a:avLst/>
          </a:prstGeom>
        </p:spPr>
      </p:pic>
      <p:pic>
        <p:nvPicPr>
          <p:cNvPr id="63" name="Picture 62" descr="A picture containing lamp&#10;&#10;Description automatically generated">
            <a:extLst>
              <a:ext uri="{FF2B5EF4-FFF2-40B4-BE49-F238E27FC236}">
                <a16:creationId xmlns:a16="http://schemas.microsoft.com/office/drawing/2014/main" id="{0B83F7D5-BEAA-4CD0-8BD2-A5DF21F71D7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784" t="17140" r="23056" b="13757"/>
          <a:stretch/>
        </p:blipFill>
        <p:spPr>
          <a:xfrm>
            <a:off x="6767378" y="4934021"/>
            <a:ext cx="298751" cy="388345"/>
          </a:xfrm>
          <a:prstGeom prst="rect">
            <a:avLst/>
          </a:prstGeom>
        </p:spPr>
      </p:pic>
      <p:pic>
        <p:nvPicPr>
          <p:cNvPr id="64" name="Picture 63" descr="A picture containing lamp&#10;&#10;Description automatically generated">
            <a:extLst>
              <a:ext uri="{FF2B5EF4-FFF2-40B4-BE49-F238E27FC236}">
                <a16:creationId xmlns:a16="http://schemas.microsoft.com/office/drawing/2014/main" id="{DF2DEC70-19A0-46E1-A4C5-DB21C48A81F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784" t="17140" r="23056" b="13757"/>
          <a:stretch/>
        </p:blipFill>
        <p:spPr>
          <a:xfrm>
            <a:off x="6504280" y="4934022"/>
            <a:ext cx="298751" cy="388345"/>
          </a:xfrm>
          <a:prstGeom prst="rect">
            <a:avLst/>
          </a:prstGeom>
        </p:spPr>
      </p:pic>
      <p:pic>
        <p:nvPicPr>
          <p:cNvPr id="65" name="Picture 64" descr="A picture containing lamp&#10;&#10;Description automatically generated">
            <a:extLst>
              <a:ext uri="{FF2B5EF4-FFF2-40B4-BE49-F238E27FC236}">
                <a16:creationId xmlns:a16="http://schemas.microsoft.com/office/drawing/2014/main" id="{5F30DB23-2478-486E-9F33-1EBF57CE0DA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784" t="17140" r="23056" b="13757"/>
          <a:stretch/>
        </p:blipFill>
        <p:spPr>
          <a:xfrm>
            <a:off x="6241810" y="4934022"/>
            <a:ext cx="298751" cy="388345"/>
          </a:xfrm>
          <a:prstGeom prst="rect">
            <a:avLst/>
          </a:prstGeom>
        </p:spPr>
      </p:pic>
      <p:pic>
        <p:nvPicPr>
          <p:cNvPr id="66" name="Picture 65" descr="A picture containing lamp&#10;&#10;Description automatically generated">
            <a:extLst>
              <a:ext uri="{FF2B5EF4-FFF2-40B4-BE49-F238E27FC236}">
                <a16:creationId xmlns:a16="http://schemas.microsoft.com/office/drawing/2014/main" id="{48035F47-D9E6-44AA-BE5C-22CE8AEE7B5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784" t="17140" r="23056" b="13757"/>
          <a:stretch/>
        </p:blipFill>
        <p:spPr>
          <a:xfrm>
            <a:off x="5978711" y="4934021"/>
            <a:ext cx="298751" cy="388345"/>
          </a:xfrm>
          <a:prstGeom prst="rect">
            <a:avLst/>
          </a:prstGeom>
        </p:spPr>
      </p:pic>
      <p:sp>
        <p:nvSpPr>
          <p:cNvPr id="68" name="Rectangle 67">
            <a:extLst>
              <a:ext uri="{FF2B5EF4-FFF2-40B4-BE49-F238E27FC236}">
                <a16:creationId xmlns:a16="http://schemas.microsoft.com/office/drawing/2014/main" id="{D886176A-FA63-4CCF-97B0-58451FBD958F}"/>
              </a:ext>
            </a:extLst>
          </p:cNvPr>
          <p:cNvSpPr/>
          <p:nvPr/>
        </p:nvSpPr>
        <p:spPr>
          <a:xfrm>
            <a:off x="5339918" y="2705881"/>
            <a:ext cx="2197509" cy="610013"/>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Straight Connector 66">
            <a:extLst>
              <a:ext uri="{FF2B5EF4-FFF2-40B4-BE49-F238E27FC236}">
                <a16:creationId xmlns:a16="http://schemas.microsoft.com/office/drawing/2014/main" id="{3BD0AE5E-11C5-440A-B14C-C3A441331169}"/>
              </a:ext>
            </a:extLst>
          </p:cNvPr>
          <p:cNvCxnSpPr>
            <a:cxnSpLocks/>
          </p:cNvCxnSpPr>
          <p:nvPr/>
        </p:nvCxnSpPr>
        <p:spPr>
          <a:xfrm flipH="1">
            <a:off x="5736698" y="3141756"/>
            <a:ext cx="1966102" cy="0"/>
          </a:xfrm>
          <a:prstGeom prst="line">
            <a:avLst/>
          </a:prstGeom>
          <a:ln w="76200">
            <a:gradFill>
              <a:gsLst>
                <a:gs pos="0">
                  <a:srgbClr val="0070C0"/>
                </a:gs>
                <a:gs pos="100000">
                  <a:srgbClr val="FFFF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C7EE5910-BC75-4364-91BF-36EEE328DCB1}"/>
              </a:ext>
            </a:extLst>
          </p:cNvPr>
          <p:cNvCxnSpPr>
            <a:cxnSpLocks/>
          </p:cNvCxnSpPr>
          <p:nvPr/>
        </p:nvCxnSpPr>
        <p:spPr>
          <a:xfrm>
            <a:off x="5699503" y="3106043"/>
            <a:ext cx="0" cy="1099126"/>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31A41938-6FAB-4B30-AE10-B9437835A825}"/>
              </a:ext>
            </a:extLst>
          </p:cNvPr>
          <p:cNvCxnSpPr>
            <a:cxnSpLocks/>
          </p:cNvCxnSpPr>
          <p:nvPr/>
        </p:nvCxnSpPr>
        <p:spPr>
          <a:xfrm flipH="1">
            <a:off x="5740660" y="4167151"/>
            <a:ext cx="1462621" cy="0"/>
          </a:xfrm>
          <a:prstGeom prst="line">
            <a:avLst/>
          </a:prstGeom>
          <a:ln w="76200">
            <a:gradFill>
              <a:gsLst>
                <a:gs pos="0">
                  <a:srgbClr val="FFC000"/>
                </a:gs>
                <a:gs pos="100000">
                  <a:srgbClr val="FFFF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8FA31A92-1090-4DAE-A78B-20759F9639A9}"/>
              </a:ext>
            </a:extLst>
          </p:cNvPr>
          <p:cNvCxnSpPr>
            <a:cxnSpLocks/>
          </p:cNvCxnSpPr>
          <p:nvPr/>
        </p:nvCxnSpPr>
        <p:spPr>
          <a:xfrm>
            <a:off x="7239508" y="5396254"/>
            <a:ext cx="0" cy="849293"/>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0D50AC19-96C8-4AA6-971C-3983DD327B68}"/>
              </a:ext>
            </a:extLst>
          </p:cNvPr>
          <p:cNvCxnSpPr>
            <a:cxnSpLocks/>
          </p:cNvCxnSpPr>
          <p:nvPr/>
        </p:nvCxnSpPr>
        <p:spPr>
          <a:xfrm>
            <a:off x="7237150" y="4128726"/>
            <a:ext cx="0" cy="603504"/>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5DA73EFD-6DCD-4B27-ABCF-9A642CEA277E}"/>
              </a:ext>
            </a:extLst>
          </p:cNvPr>
          <p:cNvCxnSpPr>
            <a:cxnSpLocks/>
          </p:cNvCxnSpPr>
          <p:nvPr/>
        </p:nvCxnSpPr>
        <p:spPr>
          <a:xfrm flipH="1">
            <a:off x="5668233" y="4692788"/>
            <a:ext cx="1533461" cy="0"/>
          </a:xfrm>
          <a:prstGeom prst="line">
            <a:avLst/>
          </a:prstGeom>
          <a:ln w="76200">
            <a:gradFill>
              <a:gsLst>
                <a:gs pos="0">
                  <a:srgbClr val="FFC000"/>
                </a:gs>
                <a:gs pos="100000">
                  <a:srgbClr val="FF0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33741EB8-F2C9-4354-8BAC-AB182BF8ADAE}"/>
              </a:ext>
            </a:extLst>
          </p:cNvPr>
          <p:cNvCxnSpPr>
            <a:cxnSpLocks/>
          </p:cNvCxnSpPr>
          <p:nvPr/>
        </p:nvCxnSpPr>
        <p:spPr>
          <a:xfrm>
            <a:off x="5634410" y="4654684"/>
            <a:ext cx="0" cy="157032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D49754C0-1692-4D65-BBF8-C47CBFE9F5B8}"/>
              </a:ext>
            </a:extLst>
          </p:cNvPr>
          <p:cNvSpPr txBox="1"/>
          <p:nvPr/>
        </p:nvSpPr>
        <p:spPr>
          <a:xfrm>
            <a:off x="5339918" y="2763792"/>
            <a:ext cx="2197509" cy="276999"/>
          </a:xfrm>
          <a:prstGeom prst="rect">
            <a:avLst/>
          </a:prstGeom>
          <a:noFill/>
        </p:spPr>
        <p:txBody>
          <a:bodyPr wrap="square" rtlCol="0">
            <a:spAutoFit/>
          </a:bodyPr>
          <a:lstStyle/>
          <a:p>
            <a:pPr algn="ctr"/>
            <a:r>
              <a:rPr lang="en-US" sz="1200" b="1" dirty="0"/>
              <a:t>Secondary Heat Exchanger</a:t>
            </a:r>
          </a:p>
        </p:txBody>
      </p:sp>
      <p:cxnSp>
        <p:nvCxnSpPr>
          <p:cNvPr id="88" name="Straight Connector 87">
            <a:extLst>
              <a:ext uri="{FF2B5EF4-FFF2-40B4-BE49-F238E27FC236}">
                <a16:creationId xmlns:a16="http://schemas.microsoft.com/office/drawing/2014/main" id="{C9B9D696-F02E-4410-B2E0-32AE84DC07A4}"/>
              </a:ext>
            </a:extLst>
          </p:cNvPr>
          <p:cNvCxnSpPr>
            <a:cxnSpLocks/>
          </p:cNvCxnSpPr>
          <p:nvPr/>
        </p:nvCxnSpPr>
        <p:spPr>
          <a:xfrm>
            <a:off x="5407667" y="3316307"/>
            <a:ext cx="0" cy="119827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Rectangle 89">
            <a:extLst>
              <a:ext uri="{FF2B5EF4-FFF2-40B4-BE49-F238E27FC236}">
                <a16:creationId xmlns:a16="http://schemas.microsoft.com/office/drawing/2014/main" id="{03F87702-A4F0-4C28-9A5C-E28117D29087}"/>
              </a:ext>
            </a:extLst>
          </p:cNvPr>
          <p:cNvSpPr/>
          <p:nvPr/>
        </p:nvSpPr>
        <p:spPr>
          <a:xfrm>
            <a:off x="5238873" y="4513069"/>
            <a:ext cx="249922" cy="866124"/>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1" name="Straight Connector 90">
            <a:extLst>
              <a:ext uri="{FF2B5EF4-FFF2-40B4-BE49-F238E27FC236}">
                <a16:creationId xmlns:a16="http://schemas.microsoft.com/office/drawing/2014/main" id="{8876DBF3-0BB3-4C75-B053-21CB10BE04FD}"/>
              </a:ext>
            </a:extLst>
          </p:cNvPr>
          <p:cNvCxnSpPr>
            <a:cxnSpLocks/>
          </p:cNvCxnSpPr>
          <p:nvPr/>
        </p:nvCxnSpPr>
        <p:spPr>
          <a:xfrm>
            <a:off x="5398784" y="5372537"/>
            <a:ext cx="0" cy="84929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93" name="TextBox 92">
            <a:extLst>
              <a:ext uri="{FF2B5EF4-FFF2-40B4-BE49-F238E27FC236}">
                <a16:creationId xmlns:a16="http://schemas.microsoft.com/office/drawing/2014/main" id="{577AA9B7-17C8-4572-B295-B7BC433ACA39}"/>
              </a:ext>
            </a:extLst>
          </p:cNvPr>
          <p:cNvSpPr txBox="1"/>
          <p:nvPr/>
        </p:nvSpPr>
        <p:spPr>
          <a:xfrm rot="5400000">
            <a:off x="4985135" y="4765397"/>
            <a:ext cx="757921" cy="369332"/>
          </a:xfrm>
          <a:prstGeom prst="rect">
            <a:avLst/>
          </a:prstGeom>
          <a:noFill/>
        </p:spPr>
        <p:txBody>
          <a:bodyPr wrap="square" rtlCol="0">
            <a:spAutoFit/>
          </a:bodyPr>
          <a:lstStyle/>
          <a:p>
            <a:pPr algn="ctr"/>
            <a:r>
              <a:rPr lang="en-US" sz="900" dirty="0"/>
              <a:t>Condensate</a:t>
            </a:r>
          </a:p>
          <a:p>
            <a:pPr algn="ctr"/>
            <a:r>
              <a:rPr lang="en-US" sz="900" dirty="0"/>
              <a:t>Collector</a:t>
            </a:r>
          </a:p>
        </p:txBody>
      </p:sp>
      <p:cxnSp>
        <p:nvCxnSpPr>
          <p:cNvPr id="95" name="Straight Connector 94">
            <a:extLst>
              <a:ext uri="{FF2B5EF4-FFF2-40B4-BE49-F238E27FC236}">
                <a16:creationId xmlns:a16="http://schemas.microsoft.com/office/drawing/2014/main" id="{1F9DE955-E098-4C8F-B3AC-17E1888687F8}"/>
              </a:ext>
            </a:extLst>
          </p:cNvPr>
          <p:cNvCxnSpPr>
            <a:cxnSpLocks/>
          </p:cNvCxnSpPr>
          <p:nvPr/>
        </p:nvCxnSpPr>
        <p:spPr>
          <a:xfrm>
            <a:off x="3289808" y="5016628"/>
            <a:ext cx="0" cy="1234558"/>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74708A92-881A-4E30-9AC9-A17ADCB30051}"/>
              </a:ext>
            </a:extLst>
          </p:cNvPr>
          <p:cNvCxnSpPr>
            <a:cxnSpLocks/>
          </p:cNvCxnSpPr>
          <p:nvPr/>
        </p:nvCxnSpPr>
        <p:spPr>
          <a:xfrm flipH="1">
            <a:off x="1721644" y="4312322"/>
            <a:ext cx="2010613"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93908EA-8FEE-4F77-88B7-09173A74214C}"/>
              </a:ext>
            </a:extLst>
          </p:cNvPr>
          <p:cNvCxnSpPr>
            <a:cxnSpLocks/>
          </p:cNvCxnSpPr>
          <p:nvPr/>
        </p:nvCxnSpPr>
        <p:spPr>
          <a:xfrm>
            <a:off x="1683090" y="4274409"/>
            <a:ext cx="0" cy="1976777"/>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05" name="Arrow: Up 104">
            <a:extLst>
              <a:ext uri="{FF2B5EF4-FFF2-40B4-BE49-F238E27FC236}">
                <a16:creationId xmlns:a16="http://schemas.microsoft.com/office/drawing/2014/main" id="{7051C7E6-EDF2-4CFC-93C9-4258B222E227}"/>
              </a:ext>
            </a:extLst>
          </p:cNvPr>
          <p:cNvSpPr/>
          <p:nvPr/>
        </p:nvSpPr>
        <p:spPr>
          <a:xfrm>
            <a:off x="3539610" y="4899753"/>
            <a:ext cx="316705" cy="4901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Arrow: Left 105">
            <a:extLst>
              <a:ext uri="{FF2B5EF4-FFF2-40B4-BE49-F238E27FC236}">
                <a16:creationId xmlns:a16="http://schemas.microsoft.com/office/drawing/2014/main" id="{08F2D752-0BBA-4810-96F3-ADF37D38C4C7}"/>
              </a:ext>
            </a:extLst>
          </p:cNvPr>
          <p:cNvSpPr/>
          <p:nvPr/>
        </p:nvSpPr>
        <p:spPr>
          <a:xfrm>
            <a:off x="2420594" y="4167151"/>
            <a:ext cx="502518" cy="288225"/>
          </a:xfrm>
          <a:prstGeom prst="left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Arrow: Down 106">
            <a:extLst>
              <a:ext uri="{FF2B5EF4-FFF2-40B4-BE49-F238E27FC236}">
                <a16:creationId xmlns:a16="http://schemas.microsoft.com/office/drawing/2014/main" id="{D12F787E-C82C-4C6E-B706-02CFED52F6AC}"/>
              </a:ext>
            </a:extLst>
          </p:cNvPr>
          <p:cNvSpPr/>
          <p:nvPr/>
        </p:nvSpPr>
        <p:spPr>
          <a:xfrm>
            <a:off x="1525206" y="4927808"/>
            <a:ext cx="313516" cy="506267"/>
          </a:xfrm>
          <a:prstGeom prst="down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AAD813B6-BA3B-41E4-9F4F-7134949A2CB4}"/>
              </a:ext>
            </a:extLst>
          </p:cNvPr>
          <p:cNvSpPr/>
          <p:nvPr/>
        </p:nvSpPr>
        <p:spPr>
          <a:xfrm>
            <a:off x="1456538" y="2588741"/>
            <a:ext cx="2409567" cy="3407042"/>
          </a:xfrm>
          <a:prstGeom prst="roundRect">
            <a:avLst>
              <a:gd name="adj" fmla="val 2052"/>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Rounded Corners 50">
            <a:extLst>
              <a:ext uri="{FF2B5EF4-FFF2-40B4-BE49-F238E27FC236}">
                <a16:creationId xmlns:a16="http://schemas.microsoft.com/office/drawing/2014/main" id="{0C8AF327-A1B6-4E2F-80ED-E5BAA9A175E5}"/>
              </a:ext>
            </a:extLst>
          </p:cNvPr>
          <p:cNvSpPr/>
          <p:nvPr/>
        </p:nvSpPr>
        <p:spPr>
          <a:xfrm>
            <a:off x="5202661" y="2588741"/>
            <a:ext cx="2636529" cy="3407042"/>
          </a:xfrm>
          <a:prstGeom prst="roundRect">
            <a:avLst>
              <a:gd name="adj" fmla="val 2052"/>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Speech Bubble: Oval 96">
            <a:extLst>
              <a:ext uri="{FF2B5EF4-FFF2-40B4-BE49-F238E27FC236}">
                <a16:creationId xmlns:a16="http://schemas.microsoft.com/office/drawing/2014/main" id="{77B14578-7A8D-44E8-8CDB-6D1526E378EF}"/>
              </a:ext>
            </a:extLst>
          </p:cNvPr>
          <p:cNvSpPr/>
          <p:nvPr/>
        </p:nvSpPr>
        <p:spPr>
          <a:xfrm>
            <a:off x="7255066" y="1633445"/>
            <a:ext cx="1375475" cy="844975"/>
          </a:xfrm>
          <a:prstGeom prst="wedgeEllipseCallout">
            <a:avLst>
              <a:gd name="adj1" fmla="val -53611"/>
              <a:gd name="adj2" fmla="val 90306"/>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extBox 97">
            <a:extLst>
              <a:ext uri="{FF2B5EF4-FFF2-40B4-BE49-F238E27FC236}">
                <a16:creationId xmlns:a16="http://schemas.microsoft.com/office/drawing/2014/main" id="{EAF1D719-08D7-46D8-9043-CBAB95034285}"/>
              </a:ext>
            </a:extLst>
          </p:cNvPr>
          <p:cNvSpPr txBox="1"/>
          <p:nvPr/>
        </p:nvSpPr>
        <p:spPr>
          <a:xfrm>
            <a:off x="7224325" y="1778463"/>
            <a:ext cx="1436955" cy="600164"/>
          </a:xfrm>
          <a:prstGeom prst="rect">
            <a:avLst/>
          </a:prstGeom>
          <a:noFill/>
        </p:spPr>
        <p:txBody>
          <a:bodyPr wrap="square" rtlCol="0">
            <a:spAutoFit/>
          </a:bodyPr>
          <a:lstStyle/>
          <a:p>
            <a:pPr algn="ctr"/>
            <a:r>
              <a:rPr lang="en-US" sz="1100" b="1" dirty="0"/>
              <a:t>Water is heated using the hot exhaust gas.</a:t>
            </a:r>
          </a:p>
        </p:txBody>
      </p:sp>
      <p:pic>
        <p:nvPicPr>
          <p:cNvPr id="108" name="Picture 107">
            <a:extLst>
              <a:ext uri="{FF2B5EF4-FFF2-40B4-BE49-F238E27FC236}">
                <a16:creationId xmlns:a16="http://schemas.microsoft.com/office/drawing/2014/main" id="{E2BEF810-704A-4157-BBEC-F0361C42E8B3}"/>
              </a:ext>
            </a:extLst>
          </p:cNvPr>
          <p:cNvPicPr>
            <a:picLocks noChangeAspect="1"/>
          </p:cNvPicPr>
          <p:nvPr/>
        </p:nvPicPr>
        <p:blipFill>
          <a:blip r:embed="rId3" cstate="print"/>
          <a:stretch>
            <a:fillRect/>
          </a:stretch>
        </p:blipFill>
        <p:spPr>
          <a:xfrm>
            <a:off x="355050" y="5262797"/>
            <a:ext cx="876300" cy="851958"/>
          </a:xfrm>
          <a:prstGeom prst="rect">
            <a:avLst/>
          </a:prstGeom>
        </p:spPr>
      </p:pic>
      <p:cxnSp>
        <p:nvCxnSpPr>
          <p:cNvPr id="109" name="Straight Connector 108">
            <a:extLst>
              <a:ext uri="{FF2B5EF4-FFF2-40B4-BE49-F238E27FC236}">
                <a16:creationId xmlns:a16="http://schemas.microsoft.com/office/drawing/2014/main" id="{680993D3-A470-44F7-864C-C4BD475D12F8}"/>
              </a:ext>
            </a:extLst>
          </p:cNvPr>
          <p:cNvCxnSpPr>
            <a:cxnSpLocks/>
          </p:cNvCxnSpPr>
          <p:nvPr/>
        </p:nvCxnSpPr>
        <p:spPr>
          <a:xfrm flipH="1">
            <a:off x="5736698" y="3143982"/>
            <a:ext cx="1966102"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F7AE83D-EF99-4A0A-B903-106332477801}"/>
              </a:ext>
            </a:extLst>
          </p:cNvPr>
          <p:cNvCxnSpPr>
            <a:cxnSpLocks/>
          </p:cNvCxnSpPr>
          <p:nvPr/>
        </p:nvCxnSpPr>
        <p:spPr>
          <a:xfrm>
            <a:off x="5699503" y="3103787"/>
            <a:ext cx="0" cy="109728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F0B5EF95-84D7-4AA9-8FDE-85E54DF3781A}"/>
              </a:ext>
            </a:extLst>
          </p:cNvPr>
          <p:cNvCxnSpPr>
            <a:cxnSpLocks/>
          </p:cNvCxnSpPr>
          <p:nvPr/>
        </p:nvCxnSpPr>
        <p:spPr>
          <a:xfrm flipH="1">
            <a:off x="5735898" y="4167151"/>
            <a:ext cx="1462621"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A9439A4E-D3C9-44C2-A003-6253C91CAC17}"/>
              </a:ext>
            </a:extLst>
          </p:cNvPr>
          <p:cNvCxnSpPr>
            <a:cxnSpLocks/>
          </p:cNvCxnSpPr>
          <p:nvPr/>
        </p:nvCxnSpPr>
        <p:spPr>
          <a:xfrm>
            <a:off x="7234873" y="4129085"/>
            <a:ext cx="1376" cy="603504"/>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25CC9C09-BE3C-447F-BF61-B9C227E7953D}"/>
              </a:ext>
            </a:extLst>
          </p:cNvPr>
          <p:cNvCxnSpPr>
            <a:cxnSpLocks/>
          </p:cNvCxnSpPr>
          <p:nvPr/>
        </p:nvCxnSpPr>
        <p:spPr>
          <a:xfrm flipH="1">
            <a:off x="5668233" y="4692790"/>
            <a:ext cx="1533461"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A675FB0-316F-4291-953D-E849494E62D0}"/>
              </a:ext>
            </a:extLst>
          </p:cNvPr>
          <p:cNvCxnSpPr>
            <a:cxnSpLocks/>
          </p:cNvCxnSpPr>
          <p:nvPr/>
        </p:nvCxnSpPr>
        <p:spPr>
          <a:xfrm>
            <a:off x="5629535" y="4654780"/>
            <a:ext cx="0" cy="1570321"/>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31" name="Arrow: Up 130">
            <a:extLst>
              <a:ext uri="{FF2B5EF4-FFF2-40B4-BE49-F238E27FC236}">
                <a16:creationId xmlns:a16="http://schemas.microsoft.com/office/drawing/2014/main" id="{6B7F5001-6098-4066-B8AF-31D5FA79EF95}"/>
              </a:ext>
            </a:extLst>
          </p:cNvPr>
          <p:cNvSpPr/>
          <p:nvPr/>
        </p:nvSpPr>
        <p:spPr>
          <a:xfrm>
            <a:off x="7501988" y="4213628"/>
            <a:ext cx="316705" cy="4901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Arrow: Down 131">
            <a:extLst>
              <a:ext uri="{FF2B5EF4-FFF2-40B4-BE49-F238E27FC236}">
                <a16:creationId xmlns:a16="http://schemas.microsoft.com/office/drawing/2014/main" id="{CA02EF4F-F613-4DB8-AF60-4B6B2A49B939}"/>
              </a:ext>
            </a:extLst>
          </p:cNvPr>
          <p:cNvSpPr/>
          <p:nvPr/>
        </p:nvSpPr>
        <p:spPr>
          <a:xfrm>
            <a:off x="5476077" y="5139880"/>
            <a:ext cx="313516" cy="506267"/>
          </a:xfrm>
          <a:prstGeom prst="down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Arrow: Left 132">
            <a:extLst>
              <a:ext uri="{FF2B5EF4-FFF2-40B4-BE49-F238E27FC236}">
                <a16:creationId xmlns:a16="http://schemas.microsoft.com/office/drawing/2014/main" id="{21341ECF-46E7-435C-A3E1-41916F4A4692}"/>
              </a:ext>
            </a:extLst>
          </p:cNvPr>
          <p:cNvSpPr/>
          <p:nvPr/>
        </p:nvSpPr>
        <p:spPr>
          <a:xfrm>
            <a:off x="6311482" y="4549484"/>
            <a:ext cx="502518" cy="288225"/>
          </a:xfrm>
          <a:prstGeom prst="leftArrow">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Arrow: Right 133">
            <a:extLst>
              <a:ext uri="{FF2B5EF4-FFF2-40B4-BE49-F238E27FC236}">
                <a16:creationId xmlns:a16="http://schemas.microsoft.com/office/drawing/2014/main" id="{936432C4-6663-45FC-870A-42AB6357E103}"/>
              </a:ext>
            </a:extLst>
          </p:cNvPr>
          <p:cNvSpPr/>
          <p:nvPr/>
        </p:nvSpPr>
        <p:spPr>
          <a:xfrm>
            <a:off x="6307193" y="4040138"/>
            <a:ext cx="502517" cy="258227"/>
          </a:xfrm>
          <a:prstGeom prst="rightArrow">
            <a:avLst/>
          </a:prstGeom>
          <a:solidFill>
            <a:srgbClr val="FFC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Arrow: Left 134">
            <a:extLst>
              <a:ext uri="{FF2B5EF4-FFF2-40B4-BE49-F238E27FC236}">
                <a16:creationId xmlns:a16="http://schemas.microsoft.com/office/drawing/2014/main" id="{C33D14D6-6E9A-4F1D-9579-2C41B277E8FF}"/>
              </a:ext>
            </a:extLst>
          </p:cNvPr>
          <p:cNvSpPr/>
          <p:nvPr/>
        </p:nvSpPr>
        <p:spPr>
          <a:xfrm>
            <a:off x="6353799" y="2998168"/>
            <a:ext cx="502518" cy="288225"/>
          </a:xfrm>
          <a:prstGeom prst="left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6" name="Picture 135">
            <a:extLst>
              <a:ext uri="{FF2B5EF4-FFF2-40B4-BE49-F238E27FC236}">
                <a16:creationId xmlns:a16="http://schemas.microsoft.com/office/drawing/2014/main" id="{922E639B-4A59-428B-8E7C-52C50EF782AD}"/>
              </a:ext>
            </a:extLst>
          </p:cNvPr>
          <p:cNvPicPr>
            <a:picLocks noChangeAspect="1"/>
          </p:cNvPicPr>
          <p:nvPr/>
        </p:nvPicPr>
        <p:blipFill>
          <a:blip r:embed="rId4"/>
          <a:stretch>
            <a:fillRect/>
          </a:stretch>
        </p:blipFill>
        <p:spPr>
          <a:xfrm>
            <a:off x="4093987" y="5261241"/>
            <a:ext cx="877900" cy="853514"/>
          </a:xfrm>
          <a:prstGeom prst="rect">
            <a:avLst/>
          </a:prstGeom>
        </p:spPr>
      </p:pic>
      <p:sp>
        <p:nvSpPr>
          <p:cNvPr id="137" name="Flowchart: Sequential Access Storage 136">
            <a:extLst>
              <a:ext uri="{FF2B5EF4-FFF2-40B4-BE49-F238E27FC236}">
                <a16:creationId xmlns:a16="http://schemas.microsoft.com/office/drawing/2014/main" id="{9EA0B82E-30F2-48D3-B1F3-BA2F93A54DE2}"/>
              </a:ext>
            </a:extLst>
          </p:cNvPr>
          <p:cNvSpPr/>
          <p:nvPr/>
        </p:nvSpPr>
        <p:spPr>
          <a:xfrm rot="16200000">
            <a:off x="2311159" y="5025140"/>
            <a:ext cx="592079" cy="580512"/>
          </a:xfrm>
          <a:prstGeom prst="flowChartMagneticTap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Flowchart: Sequential Access Storage 137">
            <a:extLst>
              <a:ext uri="{FF2B5EF4-FFF2-40B4-BE49-F238E27FC236}">
                <a16:creationId xmlns:a16="http://schemas.microsoft.com/office/drawing/2014/main" id="{80726284-1B08-426C-8214-6258BBBB14BE}"/>
              </a:ext>
            </a:extLst>
          </p:cNvPr>
          <p:cNvSpPr/>
          <p:nvPr/>
        </p:nvSpPr>
        <p:spPr>
          <a:xfrm rot="16200000">
            <a:off x="6309019" y="5406423"/>
            <a:ext cx="592079" cy="580512"/>
          </a:xfrm>
          <a:prstGeom prst="flowChartMagneticTap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TextBox 138">
            <a:extLst>
              <a:ext uri="{FF2B5EF4-FFF2-40B4-BE49-F238E27FC236}">
                <a16:creationId xmlns:a16="http://schemas.microsoft.com/office/drawing/2014/main" id="{443CDBC1-8612-4483-8B82-0CA793761F43}"/>
              </a:ext>
            </a:extLst>
          </p:cNvPr>
          <p:cNvSpPr txBox="1"/>
          <p:nvPr/>
        </p:nvSpPr>
        <p:spPr>
          <a:xfrm>
            <a:off x="6369637" y="5547153"/>
            <a:ext cx="463135" cy="276999"/>
          </a:xfrm>
          <a:prstGeom prst="rect">
            <a:avLst/>
          </a:prstGeom>
          <a:noFill/>
        </p:spPr>
        <p:txBody>
          <a:bodyPr wrap="square" rtlCol="0">
            <a:spAutoFit/>
          </a:bodyPr>
          <a:lstStyle/>
          <a:p>
            <a:pPr algn="ctr"/>
            <a:r>
              <a:rPr lang="en-US" sz="1200" b="1" dirty="0"/>
              <a:t>Fan</a:t>
            </a:r>
          </a:p>
        </p:txBody>
      </p:sp>
      <p:sp>
        <p:nvSpPr>
          <p:cNvPr id="140" name="TextBox 139">
            <a:extLst>
              <a:ext uri="{FF2B5EF4-FFF2-40B4-BE49-F238E27FC236}">
                <a16:creationId xmlns:a16="http://schemas.microsoft.com/office/drawing/2014/main" id="{DA5A0136-D1D9-4E7C-BB92-9BAE66527CF9}"/>
              </a:ext>
            </a:extLst>
          </p:cNvPr>
          <p:cNvSpPr txBox="1"/>
          <p:nvPr/>
        </p:nvSpPr>
        <p:spPr>
          <a:xfrm>
            <a:off x="2368357" y="5170226"/>
            <a:ext cx="463135" cy="276999"/>
          </a:xfrm>
          <a:prstGeom prst="rect">
            <a:avLst/>
          </a:prstGeom>
          <a:noFill/>
        </p:spPr>
        <p:txBody>
          <a:bodyPr wrap="square" rtlCol="0">
            <a:spAutoFit/>
          </a:bodyPr>
          <a:lstStyle/>
          <a:p>
            <a:pPr algn="ctr"/>
            <a:r>
              <a:rPr lang="en-US" sz="1200" b="1" dirty="0"/>
              <a:t>Fan</a:t>
            </a:r>
          </a:p>
        </p:txBody>
      </p:sp>
      <p:sp>
        <p:nvSpPr>
          <p:cNvPr id="141" name="TextBox 140">
            <a:extLst>
              <a:ext uri="{FF2B5EF4-FFF2-40B4-BE49-F238E27FC236}">
                <a16:creationId xmlns:a16="http://schemas.microsoft.com/office/drawing/2014/main" id="{E44E17A7-FD88-4B28-ADCC-D1C37FB8C4BD}"/>
              </a:ext>
            </a:extLst>
          </p:cNvPr>
          <p:cNvSpPr txBox="1"/>
          <p:nvPr/>
        </p:nvSpPr>
        <p:spPr>
          <a:xfrm>
            <a:off x="3386692" y="6215429"/>
            <a:ext cx="661365" cy="261610"/>
          </a:xfrm>
          <a:prstGeom prst="rect">
            <a:avLst/>
          </a:prstGeom>
          <a:noFill/>
        </p:spPr>
        <p:txBody>
          <a:bodyPr wrap="square" rtlCol="0">
            <a:spAutoFit/>
          </a:bodyPr>
          <a:lstStyle/>
          <a:p>
            <a:pPr algn="ctr"/>
            <a:r>
              <a:rPr lang="en-US" sz="1050" b="1" dirty="0"/>
              <a:t>Cold In</a:t>
            </a:r>
          </a:p>
        </p:txBody>
      </p:sp>
      <p:sp>
        <p:nvSpPr>
          <p:cNvPr id="142" name="TextBox 141">
            <a:extLst>
              <a:ext uri="{FF2B5EF4-FFF2-40B4-BE49-F238E27FC236}">
                <a16:creationId xmlns:a16="http://schemas.microsoft.com/office/drawing/2014/main" id="{750300DF-6C8F-49F1-A4E2-98C677C29C42}"/>
              </a:ext>
            </a:extLst>
          </p:cNvPr>
          <p:cNvSpPr txBox="1"/>
          <p:nvPr/>
        </p:nvSpPr>
        <p:spPr>
          <a:xfrm>
            <a:off x="7358568" y="6215429"/>
            <a:ext cx="661365" cy="261610"/>
          </a:xfrm>
          <a:prstGeom prst="rect">
            <a:avLst/>
          </a:prstGeom>
          <a:noFill/>
        </p:spPr>
        <p:txBody>
          <a:bodyPr wrap="square" rtlCol="0">
            <a:spAutoFit/>
          </a:bodyPr>
          <a:lstStyle/>
          <a:p>
            <a:pPr algn="ctr"/>
            <a:r>
              <a:rPr lang="en-US" sz="1050" b="1" dirty="0"/>
              <a:t>Cold In</a:t>
            </a:r>
          </a:p>
        </p:txBody>
      </p:sp>
      <p:sp>
        <p:nvSpPr>
          <p:cNvPr id="143" name="TextBox 142">
            <a:extLst>
              <a:ext uri="{FF2B5EF4-FFF2-40B4-BE49-F238E27FC236}">
                <a16:creationId xmlns:a16="http://schemas.microsoft.com/office/drawing/2014/main" id="{05292C8F-7786-4539-8118-2FFDC06228C2}"/>
              </a:ext>
            </a:extLst>
          </p:cNvPr>
          <p:cNvSpPr txBox="1"/>
          <p:nvPr/>
        </p:nvSpPr>
        <p:spPr>
          <a:xfrm>
            <a:off x="2938196" y="6215429"/>
            <a:ext cx="661365" cy="261610"/>
          </a:xfrm>
          <a:prstGeom prst="rect">
            <a:avLst/>
          </a:prstGeom>
          <a:noFill/>
        </p:spPr>
        <p:txBody>
          <a:bodyPr wrap="square" rtlCol="0">
            <a:spAutoFit/>
          </a:bodyPr>
          <a:lstStyle/>
          <a:p>
            <a:pPr algn="ctr"/>
            <a:r>
              <a:rPr lang="en-US" sz="1050" b="1" dirty="0"/>
              <a:t>Gas In</a:t>
            </a:r>
          </a:p>
        </p:txBody>
      </p:sp>
      <p:sp>
        <p:nvSpPr>
          <p:cNvPr id="144" name="TextBox 143">
            <a:extLst>
              <a:ext uri="{FF2B5EF4-FFF2-40B4-BE49-F238E27FC236}">
                <a16:creationId xmlns:a16="http://schemas.microsoft.com/office/drawing/2014/main" id="{B2822C85-69E1-4145-B57F-DE616D854B03}"/>
              </a:ext>
            </a:extLst>
          </p:cNvPr>
          <p:cNvSpPr txBox="1"/>
          <p:nvPr/>
        </p:nvSpPr>
        <p:spPr>
          <a:xfrm>
            <a:off x="6921381" y="6209233"/>
            <a:ext cx="661365" cy="261610"/>
          </a:xfrm>
          <a:prstGeom prst="rect">
            <a:avLst/>
          </a:prstGeom>
          <a:noFill/>
        </p:spPr>
        <p:txBody>
          <a:bodyPr wrap="square" rtlCol="0">
            <a:spAutoFit/>
          </a:bodyPr>
          <a:lstStyle/>
          <a:p>
            <a:pPr algn="ctr"/>
            <a:r>
              <a:rPr lang="en-US" sz="1050" b="1" dirty="0"/>
              <a:t>Gas In</a:t>
            </a:r>
          </a:p>
        </p:txBody>
      </p:sp>
      <p:sp>
        <p:nvSpPr>
          <p:cNvPr id="145" name="TextBox 144">
            <a:extLst>
              <a:ext uri="{FF2B5EF4-FFF2-40B4-BE49-F238E27FC236}">
                <a16:creationId xmlns:a16="http://schemas.microsoft.com/office/drawing/2014/main" id="{93E5DDE1-CFCE-490C-8A4A-CB8BEBD7D6D0}"/>
              </a:ext>
            </a:extLst>
          </p:cNvPr>
          <p:cNvSpPr txBox="1"/>
          <p:nvPr/>
        </p:nvSpPr>
        <p:spPr>
          <a:xfrm>
            <a:off x="1374600" y="6209233"/>
            <a:ext cx="661365" cy="261610"/>
          </a:xfrm>
          <a:prstGeom prst="rect">
            <a:avLst/>
          </a:prstGeom>
          <a:noFill/>
        </p:spPr>
        <p:txBody>
          <a:bodyPr wrap="square" rtlCol="0">
            <a:spAutoFit/>
          </a:bodyPr>
          <a:lstStyle/>
          <a:p>
            <a:pPr algn="ctr"/>
            <a:r>
              <a:rPr lang="en-US" sz="1050" b="1" dirty="0"/>
              <a:t>Hot Out</a:t>
            </a:r>
          </a:p>
        </p:txBody>
      </p:sp>
      <p:sp>
        <p:nvSpPr>
          <p:cNvPr id="146" name="TextBox 145">
            <a:extLst>
              <a:ext uri="{FF2B5EF4-FFF2-40B4-BE49-F238E27FC236}">
                <a16:creationId xmlns:a16="http://schemas.microsoft.com/office/drawing/2014/main" id="{BE83A8C4-1005-4FFF-AD34-53B182466F8C}"/>
              </a:ext>
            </a:extLst>
          </p:cNvPr>
          <p:cNvSpPr txBox="1"/>
          <p:nvPr/>
        </p:nvSpPr>
        <p:spPr>
          <a:xfrm>
            <a:off x="5337550" y="6209233"/>
            <a:ext cx="661365" cy="261610"/>
          </a:xfrm>
          <a:prstGeom prst="rect">
            <a:avLst/>
          </a:prstGeom>
          <a:noFill/>
        </p:spPr>
        <p:txBody>
          <a:bodyPr wrap="square" rtlCol="0">
            <a:spAutoFit/>
          </a:bodyPr>
          <a:lstStyle/>
          <a:p>
            <a:pPr algn="ctr"/>
            <a:r>
              <a:rPr lang="en-US" sz="1050" b="1" dirty="0"/>
              <a:t>Hot Out</a:t>
            </a:r>
          </a:p>
        </p:txBody>
      </p:sp>
      <p:sp>
        <p:nvSpPr>
          <p:cNvPr id="147" name="Rectangle 146">
            <a:extLst>
              <a:ext uri="{FF2B5EF4-FFF2-40B4-BE49-F238E27FC236}">
                <a16:creationId xmlns:a16="http://schemas.microsoft.com/office/drawing/2014/main" id="{A4494B4C-3898-4BCA-BEF3-A540432F3A27}"/>
              </a:ext>
            </a:extLst>
          </p:cNvPr>
          <p:cNvSpPr/>
          <p:nvPr/>
        </p:nvSpPr>
        <p:spPr>
          <a:xfrm rot="10800000" flipV="1">
            <a:off x="8874655" y="1882713"/>
            <a:ext cx="3138094" cy="3539430"/>
          </a:xfrm>
          <a:prstGeom prst="rect">
            <a:avLst/>
          </a:prstGeom>
          <a:effectLst>
            <a:outerShdw blurRad="63500" dist="63500" dir="2700000" algn="tl" rotWithShape="0">
              <a:prstClr val="black">
                <a:alpha val="40000"/>
              </a:prstClr>
            </a:outerShdw>
          </a:effectLst>
        </p:spPr>
        <p:txBody>
          <a:bodyPr wrap="square">
            <a:spAutoFit/>
          </a:bodyPr>
          <a:lstStyle/>
          <a:p>
            <a:pPr marL="342900" indent="-342900"/>
            <a:r>
              <a:rPr lang="en-US" sz="2400" u="sng"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Tankless Operation:</a:t>
            </a:r>
          </a:p>
          <a:p>
            <a:pPr marL="342900" indent="-342900">
              <a:buAutoNum type="arabicParenR"/>
            </a:pPr>
            <a:r>
              <a:rPr lang="en-US" sz="2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Hot water fixture is opened</a:t>
            </a:r>
          </a:p>
          <a:p>
            <a:pPr marL="342900" indent="-342900">
              <a:buAutoNum type="arabicParenR"/>
            </a:pPr>
            <a:r>
              <a:rPr lang="en-US" sz="2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Tankless detects flow</a:t>
            </a:r>
          </a:p>
          <a:p>
            <a:pPr marL="342900" indent="-342900">
              <a:buAutoNum type="arabicParenR"/>
            </a:pPr>
            <a:r>
              <a:rPr lang="en-US" sz="2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Burner ignites</a:t>
            </a:r>
          </a:p>
          <a:p>
            <a:pPr marL="342900" indent="-342900">
              <a:buAutoNum type="arabicParenR"/>
            </a:pPr>
            <a:r>
              <a:rPr lang="en-US" sz="2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Water is heated in the Heat Exchanger</a:t>
            </a:r>
          </a:p>
          <a:p>
            <a:pPr marL="342900" indent="-342900">
              <a:buAutoNum type="arabicParenR"/>
            </a:pPr>
            <a:r>
              <a:rPr lang="en-US" sz="2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Hot water exits the tankless to the fixture</a:t>
            </a:r>
          </a:p>
          <a:p>
            <a:pPr marL="342900" indent="-342900">
              <a:buAutoNum type="arabicParenR"/>
            </a:pPr>
            <a:r>
              <a:rPr lang="en-US" sz="2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Fixture is closed and tankless shuts off</a:t>
            </a:r>
          </a:p>
        </p:txBody>
      </p:sp>
      <p:sp>
        <p:nvSpPr>
          <p:cNvPr id="149" name="Rectangle 148">
            <a:extLst>
              <a:ext uri="{FF2B5EF4-FFF2-40B4-BE49-F238E27FC236}">
                <a16:creationId xmlns:a16="http://schemas.microsoft.com/office/drawing/2014/main" id="{443F8ACA-D1D8-4077-8EC9-6FA5ED9DBFC5}"/>
              </a:ext>
            </a:extLst>
          </p:cNvPr>
          <p:cNvSpPr/>
          <p:nvPr/>
        </p:nvSpPr>
        <p:spPr>
          <a:xfrm>
            <a:off x="4187694" y="2217782"/>
            <a:ext cx="2221873" cy="369332"/>
          </a:xfrm>
          <a:prstGeom prst="rect">
            <a:avLst/>
          </a:prstGeom>
        </p:spPr>
        <p:txBody>
          <a:bodyPr wrap="square">
            <a:spAutoFit/>
          </a:bodyPr>
          <a:lstStyle/>
          <a:p>
            <a:pPr marL="342900" indent="-342900"/>
            <a:r>
              <a:rPr lang="en-US" dirty="0">
                <a:latin typeface="Franklin Gothic Medium" panose="020B0603020102020204" pitchFamily="34" charset="0"/>
              </a:rPr>
              <a:t>High Efficiency Unit</a:t>
            </a:r>
          </a:p>
        </p:txBody>
      </p:sp>
      <p:sp>
        <p:nvSpPr>
          <p:cNvPr id="7" name="Rectangle 6">
            <a:extLst>
              <a:ext uri="{FF2B5EF4-FFF2-40B4-BE49-F238E27FC236}">
                <a16:creationId xmlns:a16="http://schemas.microsoft.com/office/drawing/2014/main" id="{550A34FB-845A-4872-AFE1-09842C1B6F35}"/>
              </a:ext>
            </a:extLst>
          </p:cNvPr>
          <p:cNvSpPr/>
          <p:nvPr/>
        </p:nvSpPr>
        <p:spPr>
          <a:xfrm>
            <a:off x="235314" y="2203691"/>
            <a:ext cx="2221873" cy="646331"/>
          </a:xfrm>
          <a:prstGeom prst="rect">
            <a:avLst/>
          </a:prstGeom>
        </p:spPr>
        <p:txBody>
          <a:bodyPr wrap="square">
            <a:spAutoFit/>
          </a:bodyPr>
          <a:lstStyle/>
          <a:p>
            <a:pPr marL="342900" indent="-342900"/>
            <a:r>
              <a:rPr lang="en-US" dirty="0">
                <a:latin typeface="Franklin Gothic Medium" panose="020B0603020102020204" pitchFamily="34" charset="0"/>
              </a:rPr>
              <a:t>Standard Efficiency Unit</a:t>
            </a:r>
          </a:p>
        </p:txBody>
      </p:sp>
      <p:sp>
        <p:nvSpPr>
          <p:cNvPr id="9" name="Title 1">
            <a:extLst>
              <a:ext uri="{FF2B5EF4-FFF2-40B4-BE49-F238E27FC236}">
                <a16:creationId xmlns:a16="http://schemas.microsoft.com/office/drawing/2014/main" id="{06B2F3F8-DE43-F61E-B6F3-B36768C6554D}"/>
              </a:ext>
            </a:extLst>
          </p:cNvPr>
          <p:cNvSpPr>
            <a:spLocks noGrp="1"/>
          </p:cNvSpPr>
          <p:nvPr>
            <p:ph type="title"/>
          </p:nvPr>
        </p:nvSpPr>
        <p:spPr>
          <a:xfrm>
            <a:off x="0" y="0"/>
            <a:ext cx="12192000" cy="819893"/>
          </a:xfrm>
          <a:effectLst>
            <a:outerShdw blurRad="63500" dist="63500" dir="2700000" algn="tl" rotWithShape="0">
              <a:prstClr val="black">
                <a:alpha val="40000"/>
              </a:prstClr>
            </a:outerShdw>
          </a:effectLst>
        </p:spPr>
        <p:txBody>
          <a:bodyPr>
            <a:noAutofit/>
          </a:bodyPr>
          <a:lstStyle/>
          <a:p>
            <a:r>
              <a:rPr lang="en-US" sz="5000" dirty="0">
                <a:solidFill>
                  <a:schemeClr val="bg1"/>
                </a:solidFill>
                <a:effectLst>
                  <a:outerShdw blurRad="63500" dist="63500" dir="2700000" algn="tl" rotWithShape="0">
                    <a:prstClr val="black">
                      <a:alpha val="40000"/>
                    </a:prstClr>
                  </a:outerShdw>
                </a:effectLst>
                <a:latin typeface="Franklin Gothic Demi"/>
                <a:cs typeface="Calibri Light"/>
              </a:rPr>
              <a:t>WHAT IS A TANKLESS WATER HEATER?</a:t>
            </a:r>
            <a:endParaRPr lang="en-US" sz="5000" dirty="0">
              <a:solidFill>
                <a:schemeClr val="bg1"/>
              </a:solidFill>
              <a:effectLst>
                <a:outerShdw blurRad="63500" dist="63500" dir="2700000" algn="tl" rotWithShape="0">
                  <a:prstClr val="black">
                    <a:alpha val="40000"/>
                  </a:prstClr>
                </a:outerShdw>
              </a:effectLst>
              <a:cs typeface="Calibri Light"/>
            </a:endParaRPr>
          </a:p>
        </p:txBody>
      </p:sp>
      <p:cxnSp>
        <p:nvCxnSpPr>
          <p:cNvPr id="10" name="Straight Arrow Connector 9">
            <a:extLst>
              <a:ext uri="{FF2B5EF4-FFF2-40B4-BE49-F238E27FC236}">
                <a16:creationId xmlns:a16="http://schemas.microsoft.com/office/drawing/2014/main" id="{1A4499D8-B0EE-5ED0-F67B-BD0AF1118826}"/>
              </a:ext>
            </a:extLst>
          </p:cNvPr>
          <p:cNvCxnSpPr>
            <a:cxnSpLocks/>
          </p:cNvCxnSpPr>
          <p:nvPr/>
        </p:nvCxnSpPr>
        <p:spPr>
          <a:xfrm>
            <a:off x="128120" y="764249"/>
            <a:ext cx="10829440"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95ECD4B7-F81D-91F9-AD47-9E997001F3E1}"/>
              </a:ext>
            </a:extLst>
          </p:cNvPr>
          <p:cNvPicPr>
            <a:picLocks noChangeAspect="1"/>
          </p:cNvPicPr>
          <p:nvPr/>
        </p:nvPicPr>
        <p:blipFill>
          <a:blip r:embed="rId5">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3160704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08"/>
                                        </p:tgtEl>
                                        <p:attrNameLst>
                                          <p:attrName>r</p:attrName>
                                        </p:attrNameLst>
                                      </p:cBhvr>
                                    </p:animRot>
                                  </p:childTnLst>
                                </p:cTn>
                              </p:par>
                              <p:par>
                                <p:cTn id="7" presetID="22" presetClass="entr" presetSubtype="4" fill="hold" grpId="0" nodeType="withEffect">
                                  <p:stCondLst>
                                    <p:cond delay="1500"/>
                                  </p:stCondLst>
                                  <p:childTnLst>
                                    <p:set>
                                      <p:cBhvr>
                                        <p:cTn id="8" dur="1" fill="hold">
                                          <p:stCondLst>
                                            <p:cond delay="0"/>
                                          </p:stCondLst>
                                        </p:cTn>
                                        <p:tgtEl>
                                          <p:spTgt spid="105"/>
                                        </p:tgtEl>
                                        <p:attrNameLst>
                                          <p:attrName>style.visibility</p:attrName>
                                        </p:attrNameLst>
                                      </p:cBhvr>
                                      <p:to>
                                        <p:strVal val="visible"/>
                                      </p:to>
                                    </p:set>
                                    <p:animEffect transition="in" filter="wipe(down)">
                                      <p:cBhvr>
                                        <p:cTn id="9" dur="1000"/>
                                        <p:tgtEl>
                                          <p:spTgt spid="105"/>
                                        </p:tgtEl>
                                      </p:cBhvr>
                                    </p:animEffect>
                                  </p:childTnLst>
                                </p:cTn>
                              </p:par>
                              <p:par>
                                <p:cTn id="10" presetID="22" presetClass="entr" presetSubtype="4" fill="hold" nodeType="withEffect">
                                  <p:stCondLst>
                                    <p:cond delay="150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par>
                                <p:cTn id="13" presetID="22" presetClass="entr" presetSubtype="4" fill="hold" nodeType="withEffect">
                                  <p:stCondLst>
                                    <p:cond delay="150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par>
                                <p:cTn id="16" presetID="22" presetClass="entr" presetSubtype="4" fill="hold" nodeType="withEffect">
                                  <p:stCondLst>
                                    <p:cond delay="150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par>
                                <p:cTn id="19" presetID="22" presetClass="entr" presetSubtype="4" fill="hold" nodeType="withEffect">
                                  <p:stCondLst>
                                    <p:cond delay="150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par>
                                <p:cTn id="22" presetID="22" presetClass="entr" presetSubtype="4" fill="hold" nodeType="withEffect">
                                  <p:stCondLst>
                                    <p:cond delay="150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par>
                                <p:cTn id="25" presetID="22" presetClass="entr" presetSubtype="4" fill="hold" grpId="0" nodeType="withEffect">
                                  <p:stCondLst>
                                    <p:cond delay="1500"/>
                                  </p:stCondLst>
                                  <p:childTnLst>
                                    <p:set>
                                      <p:cBhvr>
                                        <p:cTn id="26" dur="1" fill="hold">
                                          <p:stCondLst>
                                            <p:cond delay="0"/>
                                          </p:stCondLst>
                                        </p:cTn>
                                        <p:tgtEl>
                                          <p:spTgt spid="39"/>
                                        </p:tgtEl>
                                        <p:attrNameLst>
                                          <p:attrName>style.visibility</p:attrName>
                                        </p:attrNameLst>
                                      </p:cBhvr>
                                      <p:to>
                                        <p:strVal val="visible"/>
                                      </p:to>
                                    </p:set>
                                    <p:animEffect transition="in" filter="wipe(down)">
                                      <p:cBhvr>
                                        <p:cTn id="27" dur="500"/>
                                        <p:tgtEl>
                                          <p:spTgt spid="39"/>
                                        </p:tgtEl>
                                      </p:cBhvr>
                                    </p:animEffect>
                                  </p:childTnLst>
                                </p:cTn>
                              </p:par>
                              <p:par>
                                <p:cTn id="28" presetID="22" presetClass="entr" presetSubtype="4" fill="hold" grpId="0" nodeType="withEffect">
                                  <p:stCondLst>
                                    <p:cond delay="1500"/>
                                  </p:stCondLst>
                                  <p:childTnLst>
                                    <p:set>
                                      <p:cBhvr>
                                        <p:cTn id="29" dur="1" fill="hold">
                                          <p:stCondLst>
                                            <p:cond delay="0"/>
                                          </p:stCondLst>
                                        </p:cTn>
                                        <p:tgtEl>
                                          <p:spTgt spid="40"/>
                                        </p:tgtEl>
                                        <p:attrNameLst>
                                          <p:attrName>style.visibility</p:attrName>
                                        </p:attrNameLst>
                                      </p:cBhvr>
                                      <p:to>
                                        <p:strVal val="visible"/>
                                      </p:to>
                                    </p:set>
                                    <p:animEffect transition="in" filter="wipe(down)">
                                      <p:cBhvr>
                                        <p:cTn id="30" dur="500"/>
                                        <p:tgtEl>
                                          <p:spTgt spid="40"/>
                                        </p:tgtEl>
                                      </p:cBhvr>
                                    </p:animEffect>
                                  </p:childTnLst>
                                </p:cTn>
                              </p:par>
                              <p:par>
                                <p:cTn id="31" presetID="22" presetClass="entr" presetSubtype="4" fill="hold" grpId="0" nodeType="withEffect">
                                  <p:stCondLst>
                                    <p:cond delay="1900"/>
                                  </p:stCondLst>
                                  <p:childTnLst>
                                    <p:set>
                                      <p:cBhvr>
                                        <p:cTn id="32" dur="1" fill="hold">
                                          <p:stCondLst>
                                            <p:cond delay="0"/>
                                          </p:stCondLst>
                                        </p:cTn>
                                        <p:tgtEl>
                                          <p:spTgt spid="38"/>
                                        </p:tgtEl>
                                        <p:attrNameLst>
                                          <p:attrName>style.visibility</p:attrName>
                                        </p:attrNameLst>
                                      </p:cBhvr>
                                      <p:to>
                                        <p:strVal val="visible"/>
                                      </p:to>
                                    </p:set>
                                    <p:animEffect transition="in" filter="wipe(down)">
                                      <p:cBhvr>
                                        <p:cTn id="33" dur="500"/>
                                        <p:tgtEl>
                                          <p:spTgt spid="38"/>
                                        </p:tgtEl>
                                      </p:cBhvr>
                                    </p:animEffect>
                                  </p:childTnLst>
                                </p:cTn>
                              </p:par>
                              <p:par>
                                <p:cTn id="34" presetID="22" presetClass="entr" presetSubtype="4" fill="hold" grpId="0" nodeType="withEffect">
                                  <p:stCondLst>
                                    <p:cond delay="1900"/>
                                  </p:stCondLst>
                                  <p:childTnLst>
                                    <p:set>
                                      <p:cBhvr>
                                        <p:cTn id="35" dur="1" fill="hold">
                                          <p:stCondLst>
                                            <p:cond delay="0"/>
                                          </p:stCondLst>
                                        </p:cTn>
                                        <p:tgtEl>
                                          <p:spTgt spid="41"/>
                                        </p:tgtEl>
                                        <p:attrNameLst>
                                          <p:attrName>style.visibility</p:attrName>
                                        </p:attrNameLst>
                                      </p:cBhvr>
                                      <p:to>
                                        <p:strVal val="visible"/>
                                      </p:to>
                                    </p:set>
                                    <p:animEffect transition="in" filter="wipe(down)">
                                      <p:cBhvr>
                                        <p:cTn id="36" dur="500"/>
                                        <p:tgtEl>
                                          <p:spTgt spid="41"/>
                                        </p:tgtEl>
                                      </p:cBhvr>
                                    </p:animEffect>
                                  </p:childTnLst>
                                </p:cTn>
                              </p:par>
                            </p:childTnLst>
                          </p:cTn>
                        </p:par>
                        <p:par>
                          <p:cTn id="37" fill="hold">
                            <p:stCondLst>
                              <p:cond delay="2500"/>
                            </p:stCondLst>
                            <p:childTnLst>
                              <p:par>
                                <p:cTn id="38" presetID="22" presetClass="exit" presetSubtype="2" fill="hold" nodeType="afterEffect">
                                  <p:stCondLst>
                                    <p:cond delay="0"/>
                                  </p:stCondLst>
                                  <p:childTnLst>
                                    <p:animEffect transition="out" filter="wipe(right)">
                                      <p:cBhvr>
                                        <p:cTn id="39" dur="3000"/>
                                        <p:tgtEl>
                                          <p:spTgt spid="101"/>
                                        </p:tgtEl>
                                      </p:cBhvr>
                                    </p:animEffect>
                                    <p:set>
                                      <p:cBhvr>
                                        <p:cTn id="40" dur="1" fill="hold">
                                          <p:stCondLst>
                                            <p:cond delay="2999"/>
                                          </p:stCondLst>
                                        </p:cTn>
                                        <p:tgtEl>
                                          <p:spTgt spid="101"/>
                                        </p:tgtEl>
                                        <p:attrNameLst>
                                          <p:attrName>style.visibility</p:attrName>
                                        </p:attrNameLst>
                                      </p:cBhvr>
                                      <p:to>
                                        <p:strVal val="hidden"/>
                                      </p:to>
                                    </p:set>
                                  </p:childTnLst>
                                </p:cTn>
                              </p:par>
                              <p:par>
                                <p:cTn id="41" presetID="22" presetClass="entr" presetSubtype="2" fill="hold" grpId="0" nodeType="withEffect">
                                  <p:stCondLst>
                                    <p:cond delay="1000"/>
                                  </p:stCondLst>
                                  <p:childTnLst>
                                    <p:set>
                                      <p:cBhvr>
                                        <p:cTn id="42" dur="1" fill="hold">
                                          <p:stCondLst>
                                            <p:cond delay="0"/>
                                          </p:stCondLst>
                                        </p:cTn>
                                        <p:tgtEl>
                                          <p:spTgt spid="106"/>
                                        </p:tgtEl>
                                        <p:attrNameLst>
                                          <p:attrName>style.visibility</p:attrName>
                                        </p:attrNameLst>
                                      </p:cBhvr>
                                      <p:to>
                                        <p:strVal val="visible"/>
                                      </p:to>
                                    </p:set>
                                    <p:animEffect transition="in" filter="wipe(right)">
                                      <p:cBhvr>
                                        <p:cTn id="43" dur="1000"/>
                                        <p:tgtEl>
                                          <p:spTgt spid="106"/>
                                        </p:tgtEl>
                                      </p:cBhvr>
                                    </p:animEffect>
                                  </p:childTnLst>
                                </p:cTn>
                              </p:par>
                              <p:par>
                                <p:cTn id="44" presetID="22" presetClass="exit" presetSubtype="1" fill="hold" nodeType="withEffect">
                                  <p:stCondLst>
                                    <p:cond delay="2800"/>
                                  </p:stCondLst>
                                  <p:childTnLst>
                                    <p:animEffect transition="out" filter="wipe(up)">
                                      <p:cBhvr>
                                        <p:cTn id="45" dur="3000"/>
                                        <p:tgtEl>
                                          <p:spTgt spid="102"/>
                                        </p:tgtEl>
                                      </p:cBhvr>
                                    </p:animEffect>
                                    <p:set>
                                      <p:cBhvr>
                                        <p:cTn id="46" dur="1" fill="hold">
                                          <p:stCondLst>
                                            <p:cond delay="2999"/>
                                          </p:stCondLst>
                                        </p:cTn>
                                        <p:tgtEl>
                                          <p:spTgt spid="102"/>
                                        </p:tgtEl>
                                        <p:attrNameLst>
                                          <p:attrName>style.visibility</p:attrName>
                                        </p:attrNameLst>
                                      </p:cBhvr>
                                      <p:to>
                                        <p:strVal val="hidden"/>
                                      </p:to>
                                    </p:set>
                                  </p:childTnLst>
                                </p:cTn>
                              </p:par>
                              <p:par>
                                <p:cTn id="47" presetID="22" presetClass="entr" presetSubtype="1" fill="hold" grpId="0" nodeType="withEffect">
                                  <p:stCondLst>
                                    <p:cond delay="3700"/>
                                  </p:stCondLst>
                                  <p:childTnLst>
                                    <p:set>
                                      <p:cBhvr>
                                        <p:cTn id="48" dur="1" fill="hold">
                                          <p:stCondLst>
                                            <p:cond delay="0"/>
                                          </p:stCondLst>
                                        </p:cTn>
                                        <p:tgtEl>
                                          <p:spTgt spid="107"/>
                                        </p:tgtEl>
                                        <p:attrNameLst>
                                          <p:attrName>style.visibility</p:attrName>
                                        </p:attrNameLst>
                                      </p:cBhvr>
                                      <p:to>
                                        <p:strVal val="visible"/>
                                      </p:to>
                                    </p:set>
                                    <p:animEffect transition="in" filter="wipe(up)">
                                      <p:cBhvr>
                                        <p:cTn id="49" dur="1000"/>
                                        <p:tgtEl>
                                          <p:spTgt spid="107"/>
                                        </p:tgtEl>
                                      </p:cBhvr>
                                    </p:animEffect>
                                  </p:childTnLst>
                                </p:cTn>
                              </p:par>
                              <p:par>
                                <p:cTn id="50" presetID="8" presetClass="emph" presetSubtype="0" fill="hold" nodeType="withEffect">
                                  <p:stCondLst>
                                    <p:cond delay="9500"/>
                                  </p:stCondLst>
                                  <p:childTnLst>
                                    <p:animRot by="21600000">
                                      <p:cBhvr>
                                        <p:cTn id="51" dur="2000" fill="hold"/>
                                        <p:tgtEl>
                                          <p:spTgt spid="108"/>
                                        </p:tgtEl>
                                        <p:attrNameLst>
                                          <p:attrName>r</p:attrName>
                                        </p:attrNameLst>
                                      </p:cBhvr>
                                    </p:animRot>
                                  </p:childTnLst>
                                </p:cTn>
                              </p:par>
                              <p:par>
                                <p:cTn id="52" presetID="10" presetClass="exit" presetSubtype="0" fill="hold" grpId="1" nodeType="withEffect">
                                  <p:stCondLst>
                                    <p:cond delay="10000"/>
                                  </p:stCondLst>
                                  <p:childTnLst>
                                    <p:animEffect transition="out" filter="fade">
                                      <p:cBhvr>
                                        <p:cTn id="53" dur="1000"/>
                                        <p:tgtEl>
                                          <p:spTgt spid="107"/>
                                        </p:tgtEl>
                                      </p:cBhvr>
                                    </p:animEffect>
                                    <p:set>
                                      <p:cBhvr>
                                        <p:cTn id="54" dur="1" fill="hold">
                                          <p:stCondLst>
                                            <p:cond delay="999"/>
                                          </p:stCondLst>
                                        </p:cTn>
                                        <p:tgtEl>
                                          <p:spTgt spid="107"/>
                                        </p:tgtEl>
                                        <p:attrNameLst>
                                          <p:attrName>style.visibility</p:attrName>
                                        </p:attrNameLst>
                                      </p:cBhvr>
                                      <p:to>
                                        <p:strVal val="hidden"/>
                                      </p:to>
                                    </p:set>
                                  </p:childTnLst>
                                </p:cTn>
                              </p:par>
                              <p:par>
                                <p:cTn id="55" presetID="10" presetClass="exit" presetSubtype="0" fill="hold" grpId="1" nodeType="withEffect">
                                  <p:stCondLst>
                                    <p:cond delay="10000"/>
                                  </p:stCondLst>
                                  <p:childTnLst>
                                    <p:animEffect transition="out" filter="fade">
                                      <p:cBhvr>
                                        <p:cTn id="56" dur="1000"/>
                                        <p:tgtEl>
                                          <p:spTgt spid="106"/>
                                        </p:tgtEl>
                                      </p:cBhvr>
                                    </p:animEffect>
                                    <p:set>
                                      <p:cBhvr>
                                        <p:cTn id="57" dur="1" fill="hold">
                                          <p:stCondLst>
                                            <p:cond delay="999"/>
                                          </p:stCondLst>
                                        </p:cTn>
                                        <p:tgtEl>
                                          <p:spTgt spid="106"/>
                                        </p:tgtEl>
                                        <p:attrNameLst>
                                          <p:attrName>style.visibility</p:attrName>
                                        </p:attrNameLst>
                                      </p:cBhvr>
                                      <p:to>
                                        <p:strVal val="hidden"/>
                                      </p:to>
                                    </p:set>
                                  </p:childTnLst>
                                </p:cTn>
                              </p:par>
                              <p:par>
                                <p:cTn id="58" presetID="10" presetClass="exit" presetSubtype="0" fill="hold" grpId="1" nodeType="withEffect">
                                  <p:stCondLst>
                                    <p:cond delay="10000"/>
                                  </p:stCondLst>
                                  <p:childTnLst>
                                    <p:animEffect transition="out" filter="fade">
                                      <p:cBhvr>
                                        <p:cTn id="59" dur="1000"/>
                                        <p:tgtEl>
                                          <p:spTgt spid="105"/>
                                        </p:tgtEl>
                                      </p:cBhvr>
                                    </p:animEffect>
                                    <p:set>
                                      <p:cBhvr>
                                        <p:cTn id="60" dur="1" fill="hold">
                                          <p:stCondLst>
                                            <p:cond delay="999"/>
                                          </p:stCondLst>
                                        </p:cTn>
                                        <p:tgtEl>
                                          <p:spTgt spid="105"/>
                                        </p:tgtEl>
                                        <p:attrNameLst>
                                          <p:attrName>style.visibility</p:attrName>
                                        </p:attrNameLst>
                                      </p:cBhvr>
                                      <p:to>
                                        <p:strVal val="hidden"/>
                                      </p:to>
                                    </p:set>
                                  </p:childTnLst>
                                </p:cTn>
                              </p:par>
                              <p:par>
                                <p:cTn id="61" presetID="22" presetClass="exit" presetSubtype="1" fill="hold" nodeType="withEffect">
                                  <p:stCondLst>
                                    <p:cond delay="10000"/>
                                  </p:stCondLst>
                                  <p:childTnLst>
                                    <p:animEffect transition="out" filter="wipe(up)">
                                      <p:cBhvr>
                                        <p:cTn id="62" dur="500"/>
                                        <p:tgtEl>
                                          <p:spTgt spid="20"/>
                                        </p:tgtEl>
                                      </p:cBhvr>
                                    </p:animEffect>
                                    <p:set>
                                      <p:cBhvr>
                                        <p:cTn id="63" dur="1" fill="hold">
                                          <p:stCondLst>
                                            <p:cond delay="499"/>
                                          </p:stCondLst>
                                        </p:cTn>
                                        <p:tgtEl>
                                          <p:spTgt spid="20"/>
                                        </p:tgtEl>
                                        <p:attrNameLst>
                                          <p:attrName>style.visibility</p:attrName>
                                        </p:attrNameLst>
                                      </p:cBhvr>
                                      <p:to>
                                        <p:strVal val="hidden"/>
                                      </p:to>
                                    </p:set>
                                  </p:childTnLst>
                                </p:cTn>
                              </p:par>
                              <p:par>
                                <p:cTn id="64" presetID="22" presetClass="exit" presetSubtype="1" fill="hold" nodeType="withEffect">
                                  <p:stCondLst>
                                    <p:cond delay="10000"/>
                                  </p:stCondLst>
                                  <p:childTnLst>
                                    <p:animEffect transition="out" filter="wipe(up)">
                                      <p:cBhvr>
                                        <p:cTn id="65" dur="500"/>
                                        <p:tgtEl>
                                          <p:spTgt spid="19"/>
                                        </p:tgtEl>
                                      </p:cBhvr>
                                    </p:animEffect>
                                    <p:set>
                                      <p:cBhvr>
                                        <p:cTn id="66" dur="1" fill="hold">
                                          <p:stCondLst>
                                            <p:cond delay="499"/>
                                          </p:stCondLst>
                                        </p:cTn>
                                        <p:tgtEl>
                                          <p:spTgt spid="19"/>
                                        </p:tgtEl>
                                        <p:attrNameLst>
                                          <p:attrName>style.visibility</p:attrName>
                                        </p:attrNameLst>
                                      </p:cBhvr>
                                      <p:to>
                                        <p:strVal val="hidden"/>
                                      </p:to>
                                    </p:set>
                                  </p:childTnLst>
                                </p:cTn>
                              </p:par>
                              <p:par>
                                <p:cTn id="67" presetID="22" presetClass="exit" presetSubtype="1" fill="hold" nodeType="withEffect">
                                  <p:stCondLst>
                                    <p:cond delay="10000"/>
                                  </p:stCondLst>
                                  <p:childTnLst>
                                    <p:animEffect transition="out" filter="wipe(up)">
                                      <p:cBhvr>
                                        <p:cTn id="68" dur="500"/>
                                        <p:tgtEl>
                                          <p:spTgt spid="18"/>
                                        </p:tgtEl>
                                      </p:cBhvr>
                                    </p:animEffect>
                                    <p:set>
                                      <p:cBhvr>
                                        <p:cTn id="69" dur="1" fill="hold">
                                          <p:stCondLst>
                                            <p:cond delay="499"/>
                                          </p:stCondLst>
                                        </p:cTn>
                                        <p:tgtEl>
                                          <p:spTgt spid="18"/>
                                        </p:tgtEl>
                                        <p:attrNameLst>
                                          <p:attrName>style.visibility</p:attrName>
                                        </p:attrNameLst>
                                      </p:cBhvr>
                                      <p:to>
                                        <p:strVal val="hidden"/>
                                      </p:to>
                                    </p:set>
                                  </p:childTnLst>
                                </p:cTn>
                              </p:par>
                              <p:par>
                                <p:cTn id="70" presetID="22" presetClass="exit" presetSubtype="1" fill="hold" nodeType="withEffect">
                                  <p:stCondLst>
                                    <p:cond delay="10000"/>
                                  </p:stCondLst>
                                  <p:childTnLst>
                                    <p:animEffect transition="out" filter="wipe(up)">
                                      <p:cBhvr>
                                        <p:cTn id="71" dur="500"/>
                                        <p:tgtEl>
                                          <p:spTgt spid="17"/>
                                        </p:tgtEl>
                                      </p:cBhvr>
                                    </p:animEffect>
                                    <p:set>
                                      <p:cBhvr>
                                        <p:cTn id="72" dur="1" fill="hold">
                                          <p:stCondLst>
                                            <p:cond delay="499"/>
                                          </p:stCondLst>
                                        </p:cTn>
                                        <p:tgtEl>
                                          <p:spTgt spid="17"/>
                                        </p:tgtEl>
                                        <p:attrNameLst>
                                          <p:attrName>style.visibility</p:attrName>
                                        </p:attrNameLst>
                                      </p:cBhvr>
                                      <p:to>
                                        <p:strVal val="hidden"/>
                                      </p:to>
                                    </p:set>
                                  </p:childTnLst>
                                </p:cTn>
                              </p:par>
                              <p:par>
                                <p:cTn id="73" presetID="22" presetClass="exit" presetSubtype="1" fill="hold" nodeType="withEffect">
                                  <p:stCondLst>
                                    <p:cond delay="10000"/>
                                  </p:stCondLst>
                                  <p:childTnLst>
                                    <p:animEffect transition="out" filter="wipe(up)">
                                      <p:cBhvr>
                                        <p:cTn id="74" dur="500"/>
                                        <p:tgtEl>
                                          <p:spTgt spid="16"/>
                                        </p:tgtEl>
                                      </p:cBhvr>
                                    </p:animEffect>
                                    <p:set>
                                      <p:cBhvr>
                                        <p:cTn id="75" dur="1" fill="hold">
                                          <p:stCondLst>
                                            <p:cond delay="499"/>
                                          </p:stCondLst>
                                        </p:cTn>
                                        <p:tgtEl>
                                          <p:spTgt spid="16"/>
                                        </p:tgtEl>
                                        <p:attrNameLst>
                                          <p:attrName>style.visibility</p:attrName>
                                        </p:attrNameLst>
                                      </p:cBhvr>
                                      <p:to>
                                        <p:strVal val="hidden"/>
                                      </p:to>
                                    </p:set>
                                  </p:childTnLst>
                                </p:cTn>
                              </p:par>
                              <p:par>
                                <p:cTn id="76" presetID="22" presetClass="exit" presetSubtype="1" fill="hold" grpId="1" nodeType="withEffect">
                                  <p:stCondLst>
                                    <p:cond delay="10000"/>
                                  </p:stCondLst>
                                  <p:childTnLst>
                                    <p:animEffect transition="out" filter="wipe(up)">
                                      <p:cBhvr>
                                        <p:cTn id="77" dur="500"/>
                                        <p:tgtEl>
                                          <p:spTgt spid="39"/>
                                        </p:tgtEl>
                                      </p:cBhvr>
                                    </p:animEffect>
                                    <p:set>
                                      <p:cBhvr>
                                        <p:cTn id="78" dur="1" fill="hold">
                                          <p:stCondLst>
                                            <p:cond delay="499"/>
                                          </p:stCondLst>
                                        </p:cTn>
                                        <p:tgtEl>
                                          <p:spTgt spid="39"/>
                                        </p:tgtEl>
                                        <p:attrNameLst>
                                          <p:attrName>style.visibility</p:attrName>
                                        </p:attrNameLst>
                                      </p:cBhvr>
                                      <p:to>
                                        <p:strVal val="hidden"/>
                                      </p:to>
                                    </p:set>
                                  </p:childTnLst>
                                </p:cTn>
                              </p:par>
                              <p:par>
                                <p:cTn id="79" presetID="22" presetClass="exit" presetSubtype="1" fill="hold" grpId="1" nodeType="withEffect">
                                  <p:stCondLst>
                                    <p:cond delay="10000"/>
                                  </p:stCondLst>
                                  <p:childTnLst>
                                    <p:animEffect transition="out" filter="wipe(up)">
                                      <p:cBhvr>
                                        <p:cTn id="80" dur="500"/>
                                        <p:tgtEl>
                                          <p:spTgt spid="40"/>
                                        </p:tgtEl>
                                      </p:cBhvr>
                                    </p:animEffect>
                                    <p:set>
                                      <p:cBhvr>
                                        <p:cTn id="81" dur="1" fill="hold">
                                          <p:stCondLst>
                                            <p:cond delay="499"/>
                                          </p:stCondLst>
                                        </p:cTn>
                                        <p:tgtEl>
                                          <p:spTgt spid="40"/>
                                        </p:tgtEl>
                                        <p:attrNameLst>
                                          <p:attrName>style.visibility</p:attrName>
                                        </p:attrNameLst>
                                      </p:cBhvr>
                                      <p:to>
                                        <p:strVal val="hidden"/>
                                      </p:to>
                                    </p:set>
                                  </p:childTnLst>
                                </p:cTn>
                              </p:par>
                              <p:par>
                                <p:cTn id="82" presetID="22" presetClass="exit" presetSubtype="1" fill="hold" grpId="1" nodeType="withEffect">
                                  <p:stCondLst>
                                    <p:cond delay="10000"/>
                                  </p:stCondLst>
                                  <p:childTnLst>
                                    <p:animEffect transition="out" filter="wipe(up)">
                                      <p:cBhvr>
                                        <p:cTn id="83" dur="500"/>
                                        <p:tgtEl>
                                          <p:spTgt spid="38"/>
                                        </p:tgtEl>
                                      </p:cBhvr>
                                    </p:animEffect>
                                    <p:set>
                                      <p:cBhvr>
                                        <p:cTn id="84" dur="1" fill="hold">
                                          <p:stCondLst>
                                            <p:cond delay="499"/>
                                          </p:stCondLst>
                                        </p:cTn>
                                        <p:tgtEl>
                                          <p:spTgt spid="38"/>
                                        </p:tgtEl>
                                        <p:attrNameLst>
                                          <p:attrName>style.visibility</p:attrName>
                                        </p:attrNameLst>
                                      </p:cBhvr>
                                      <p:to>
                                        <p:strVal val="hidden"/>
                                      </p:to>
                                    </p:set>
                                  </p:childTnLst>
                                </p:cTn>
                              </p:par>
                              <p:par>
                                <p:cTn id="85" presetID="22" presetClass="exit" presetSubtype="1" fill="hold" grpId="1" nodeType="withEffect">
                                  <p:stCondLst>
                                    <p:cond delay="10000"/>
                                  </p:stCondLst>
                                  <p:childTnLst>
                                    <p:animEffect transition="out" filter="wipe(up)">
                                      <p:cBhvr>
                                        <p:cTn id="86" dur="500"/>
                                        <p:tgtEl>
                                          <p:spTgt spid="41"/>
                                        </p:tgtEl>
                                      </p:cBhvr>
                                    </p:animEffect>
                                    <p:set>
                                      <p:cBhvr>
                                        <p:cTn id="87" dur="1" fill="hold">
                                          <p:stCondLst>
                                            <p:cond delay="499"/>
                                          </p:stCondLst>
                                        </p:cTn>
                                        <p:tgtEl>
                                          <p:spTgt spid="41"/>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8" presetClass="emph" presetSubtype="0" fill="hold" nodeType="clickEffect">
                                  <p:stCondLst>
                                    <p:cond delay="0"/>
                                  </p:stCondLst>
                                  <p:childTnLst>
                                    <p:animRot by="-21600000">
                                      <p:cBhvr>
                                        <p:cTn id="91" dur="2000" fill="hold"/>
                                        <p:tgtEl>
                                          <p:spTgt spid="136"/>
                                        </p:tgtEl>
                                        <p:attrNameLst>
                                          <p:attrName>r</p:attrName>
                                        </p:attrNameLst>
                                      </p:cBhvr>
                                    </p:animRot>
                                  </p:childTnLst>
                                </p:cTn>
                              </p:par>
                              <p:par>
                                <p:cTn id="92" presetID="22" presetClass="entr" presetSubtype="4" fill="hold" grpId="0" nodeType="withEffect">
                                  <p:stCondLst>
                                    <p:cond delay="1500"/>
                                  </p:stCondLst>
                                  <p:childTnLst>
                                    <p:set>
                                      <p:cBhvr>
                                        <p:cTn id="93" dur="1" fill="hold">
                                          <p:stCondLst>
                                            <p:cond delay="0"/>
                                          </p:stCondLst>
                                        </p:cTn>
                                        <p:tgtEl>
                                          <p:spTgt spid="131"/>
                                        </p:tgtEl>
                                        <p:attrNameLst>
                                          <p:attrName>style.visibility</p:attrName>
                                        </p:attrNameLst>
                                      </p:cBhvr>
                                      <p:to>
                                        <p:strVal val="visible"/>
                                      </p:to>
                                    </p:set>
                                    <p:animEffect transition="in" filter="wipe(down)">
                                      <p:cBhvr>
                                        <p:cTn id="94" dur="1000"/>
                                        <p:tgtEl>
                                          <p:spTgt spid="131"/>
                                        </p:tgtEl>
                                      </p:cBhvr>
                                    </p:animEffect>
                                  </p:childTnLst>
                                </p:cTn>
                              </p:par>
                              <p:par>
                                <p:cTn id="95" presetID="22" presetClass="entr" presetSubtype="4" fill="hold" nodeType="withEffect">
                                  <p:stCondLst>
                                    <p:cond delay="1500"/>
                                  </p:stCondLst>
                                  <p:childTnLst>
                                    <p:set>
                                      <p:cBhvr>
                                        <p:cTn id="96" dur="1" fill="hold">
                                          <p:stCondLst>
                                            <p:cond delay="0"/>
                                          </p:stCondLst>
                                        </p:cTn>
                                        <p:tgtEl>
                                          <p:spTgt spid="66"/>
                                        </p:tgtEl>
                                        <p:attrNameLst>
                                          <p:attrName>style.visibility</p:attrName>
                                        </p:attrNameLst>
                                      </p:cBhvr>
                                      <p:to>
                                        <p:strVal val="visible"/>
                                      </p:to>
                                    </p:set>
                                    <p:animEffect transition="in" filter="wipe(down)">
                                      <p:cBhvr>
                                        <p:cTn id="97" dur="500"/>
                                        <p:tgtEl>
                                          <p:spTgt spid="66"/>
                                        </p:tgtEl>
                                      </p:cBhvr>
                                    </p:animEffect>
                                  </p:childTnLst>
                                </p:cTn>
                              </p:par>
                              <p:par>
                                <p:cTn id="98" presetID="22" presetClass="entr" presetSubtype="4" fill="hold" nodeType="withEffect">
                                  <p:stCondLst>
                                    <p:cond delay="1500"/>
                                  </p:stCondLst>
                                  <p:childTnLst>
                                    <p:set>
                                      <p:cBhvr>
                                        <p:cTn id="99" dur="1" fill="hold">
                                          <p:stCondLst>
                                            <p:cond delay="0"/>
                                          </p:stCondLst>
                                        </p:cTn>
                                        <p:tgtEl>
                                          <p:spTgt spid="65"/>
                                        </p:tgtEl>
                                        <p:attrNameLst>
                                          <p:attrName>style.visibility</p:attrName>
                                        </p:attrNameLst>
                                      </p:cBhvr>
                                      <p:to>
                                        <p:strVal val="visible"/>
                                      </p:to>
                                    </p:set>
                                    <p:animEffect transition="in" filter="wipe(down)">
                                      <p:cBhvr>
                                        <p:cTn id="100" dur="500"/>
                                        <p:tgtEl>
                                          <p:spTgt spid="65"/>
                                        </p:tgtEl>
                                      </p:cBhvr>
                                    </p:animEffect>
                                  </p:childTnLst>
                                </p:cTn>
                              </p:par>
                              <p:par>
                                <p:cTn id="101" presetID="22" presetClass="entr" presetSubtype="4" fill="hold" nodeType="withEffect">
                                  <p:stCondLst>
                                    <p:cond delay="1500"/>
                                  </p:stCondLst>
                                  <p:childTnLst>
                                    <p:set>
                                      <p:cBhvr>
                                        <p:cTn id="102" dur="1" fill="hold">
                                          <p:stCondLst>
                                            <p:cond delay="0"/>
                                          </p:stCondLst>
                                        </p:cTn>
                                        <p:tgtEl>
                                          <p:spTgt spid="64"/>
                                        </p:tgtEl>
                                        <p:attrNameLst>
                                          <p:attrName>style.visibility</p:attrName>
                                        </p:attrNameLst>
                                      </p:cBhvr>
                                      <p:to>
                                        <p:strVal val="visible"/>
                                      </p:to>
                                    </p:set>
                                    <p:animEffect transition="in" filter="wipe(down)">
                                      <p:cBhvr>
                                        <p:cTn id="103" dur="500"/>
                                        <p:tgtEl>
                                          <p:spTgt spid="64"/>
                                        </p:tgtEl>
                                      </p:cBhvr>
                                    </p:animEffect>
                                  </p:childTnLst>
                                </p:cTn>
                              </p:par>
                              <p:par>
                                <p:cTn id="104" presetID="22" presetClass="entr" presetSubtype="4" fill="hold" nodeType="withEffect">
                                  <p:stCondLst>
                                    <p:cond delay="1500"/>
                                  </p:stCondLst>
                                  <p:childTnLst>
                                    <p:set>
                                      <p:cBhvr>
                                        <p:cTn id="105" dur="1" fill="hold">
                                          <p:stCondLst>
                                            <p:cond delay="0"/>
                                          </p:stCondLst>
                                        </p:cTn>
                                        <p:tgtEl>
                                          <p:spTgt spid="63"/>
                                        </p:tgtEl>
                                        <p:attrNameLst>
                                          <p:attrName>style.visibility</p:attrName>
                                        </p:attrNameLst>
                                      </p:cBhvr>
                                      <p:to>
                                        <p:strVal val="visible"/>
                                      </p:to>
                                    </p:set>
                                    <p:animEffect transition="in" filter="wipe(down)">
                                      <p:cBhvr>
                                        <p:cTn id="106" dur="500"/>
                                        <p:tgtEl>
                                          <p:spTgt spid="63"/>
                                        </p:tgtEl>
                                      </p:cBhvr>
                                    </p:animEffect>
                                  </p:childTnLst>
                                </p:cTn>
                              </p:par>
                              <p:par>
                                <p:cTn id="107" presetID="22" presetClass="entr" presetSubtype="4" fill="hold" nodeType="withEffect">
                                  <p:stCondLst>
                                    <p:cond delay="1500"/>
                                  </p:stCondLst>
                                  <p:childTnLst>
                                    <p:set>
                                      <p:cBhvr>
                                        <p:cTn id="108" dur="1" fill="hold">
                                          <p:stCondLst>
                                            <p:cond delay="0"/>
                                          </p:stCondLst>
                                        </p:cTn>
                                        <p:tgtEl>
                                          <p:spTgt spid="62"/>
                                        </p:tgtEl>
                                        <p:attrNameLst>
                                          <p:attrName>style.visibility</p:attrName>
                                        </p:attrNameLst>
                                      </p:cBhvr>
                                      <p:to>
                                        <p:strVal val="visible"/>
                                      </p:to>
                                    </p:set>
                                    <p:animEffect transition="in" filter="wipe(down)">
                                      <p:cBhvr>
                                        <p:cTn id="109" dur="500"/>
                                        <p:tgtEl>
                                          <p:spTgt spid="62"/>
                                        </p:tgtEl>
                                      </p:cBhvr>
                                    </p:animEffect>
                                  </p:childTnLst>
                                </p:cTn>
                              </p:par>
                              <p:par>
                                <p:cTn id="110" presetID="10" presetClass="entr" presetSubtype="0" fill="hold" grpId="0" nodeType="withEffect">
                                  <p:stCondLst>
                                    <p:cond delay="1500"/>
                                  </p:stCondLst>
                                  <p:childTnLst>
                                    <p:set>
                                      <p:cBhvr>
                                        <p:cTn id="111" dur="1" fill="hold">
                                          <p:stCondLst>
                                            <p:cond delay="0"/>
                                          </p:stCondLst>
                                        </p:cTn>
                                        <p:tgtEl>
                                          <p:spTgt spid="97"/>
                                        </p:tgtEl>
                                        <p:attrNameLst>
                                          <p:attrName>style.visibility</p:attrName>
                                        </p:attrNameLst>
                                      </p:cBhvr>
                                      <p:to>
                                        <p:strVal val="visible"/>
                                      </p:to>
                                    </p:set>
                                    <p:animEffect transition="in" filter="fade">
                                      <p:cBhvr>
                                        <p:cTn id="112" dur="500"/>
                                        <p:tgtEl>
                                          <p:spTgt spid="97"/>
                                        </p:tgtEl>
                                      </p:cBhvr>
                                    </p:animEffect>
                                  </p:childTnLst>
                                </p:cTn>
                              </p:par>
                              <p:par>
                                <p:cTn id="113" presetID="10" presetClass="entr" presetSubtype="0" fill="hold" grpId="0" nodeType="withEffect">
                                  <p:stCondLst>
                                    <p:cond delay="1500"/>
                                  </p:stCondLst>
                                  <p:childTnLst>
                                    <p:set>
                                      <p:cBhvr>
                                        <p:cTn id="114" dur="1" fill="hold">
                                          <p:stCondLst>
                                            <p:cond delay="0"/>
                                          </p:stCondLst>
                                        </p:cTn>
                                        <p:tgtEl>
                                          <p:spTgt spid="98"/>
                                        </p:tgtEl>
                                        <p:attrNameLst>
                                          <p:attrName>style.visibility</p:attrName>
                                        </p:attrNameLst>
                                      </p:cBhvr>
                                      <p:to>
                                        <p:strVal val="visible"/>
                                      </p:to>
                                    </p:set>
                                    <p:animEffect transition="in" filter="fade">
                                      <p:cBhvr>
                                        <p:cTn id="115" dur="500"/>
                                        <p:tgtEl>
                                          <p:spTgt spid="98"/>
                                        </p:tgtEl>
                                      </p:cBhvr>
                                    </p:animEffect>
                                  </p:childTnLst>
                                </p:cTn>
                              </p:par>
                              <p:par>
                                <p:cTn id="116" presetID="22" presetClass="entr" presetSubtype="4" fill="hold" grpId="0" nodeType="withEffect">
                                  <p:stCondLst>
                                    <p:cond delay="1500"/>
                                  </p:stCondLst>
                                  <p:childTnLst>
                                    <p:set>
                                      <p:cBhvr>
                                        <p:cTn id="117" dur="1" fill="hold">
                                          <p:stCondLst>
                                            <p:cond delay="0"/>
                                          </p:stCondLst>
                                        </p:cTn>
                                        <p:tgtEl>
                                          <p:spTgt spid="56"/>
                                        </p:tgtEl>
                                        <p:attrNameLst>
                                          <p:attrName>style.visibility</p:attrName>
                                        </p:attrNameLst>
                                      </p:cBhvr>
                                      <p:to>
                                        <p:strVal val="visible"/>
                                      </p:to>
                                    </p:set>
                                    <p:animEffect transition="in" filter="wipe(down)">
                                      <p:cBhvr>
                                        <p:cTn id="118" dur="500"/>
                                        <p:tgtEl>
                                          <p:spTgt spid="56"/>
                                        </p:tgtEl>
                                      </p:cBhvr>
                                    </p:animEffect>
                                  </p:childTnLst>
                                </p:cTn>
                              </p:par>
                              <p:par>
                                <p:cTn id="119" presetID="22" presetClass="entr" presetSubtype="4" fill="hold" grpId="0" nodeType="withEffect">
                                  <p:stCondLst>
                                    <p:cond delay="1500"/>
                                  </p:stCondLst>
                                  <p:childTnLst>
                                    <p:set>
                                      <p:cBhvr>
                                        <p:cTn id="120" dur="1" fill="hold">
                                          <p:stCondLst>
                                            <p:cond delay="0"/>
                                          </p:stCondLst>
                                        </p:cTn>
                                        <p:tgtEl>
                                          <p:spTgt spid="57"/>
                                        </p:tgtEl>
                                        <p:attrNameLst>
                                          <p:attrName>style.visibility</p:attrName>
                                        </p:attrNameLst>
                                      </p:cBhvr>
                                      <p:to>
                                        <p:strVal val="visible"/>
                                      </p:to>
                                    </p:set>
                                    <p:animEffect transition="in" filter="wipe(down)">
                                      <p:cBhvr>
                                        <p:cTn id="121" dur="500"/>
                                        <p:tgtEl>
                                          <p:spTgt spid="57"/>
                                        </p:tgtEl>
                                      </p:cBhvr>
                                    </p:animEffect>
                                  </p:childTnLst>
                                </p:cTn>
                              </p:par>
                              <p:par>
                                <p:cTn id="122" presetID="22" presetClass="entr" presetSubtype="4" fill="hold" grpId="0" nodeType="withEffect">
                                  <p:stCondLst>
                                    <p:cond delay="1800"/>
                                  </p:stCondLst>
                                  <p:childTnLst>
                                    <p:set>
                                      <p:cBhvr>
                                        <p:cTn id="123" dur="1" fill="hold">
                                          <p:stCondLst>
                                            <p:cond delay="0"/>
                                          </p:stCondLst>
                                        </p:cTn>
                                        <p:tgtEl>
                                          <p:spTgt spid="58"/>
                                        </p:tgtEl>
                                        <p:attrNameLst>
                                          <p:attrName>style.visibility</p:attrName>
                                        </p:attrNameLst>
                                      </p:cBhvr>
                                      <p:to>
                                        <p:strVal val="visible"/>
                                      </p:to>
                                    </p:set>
                                    <p:animEffect transition="in" filter="wipe(down)">
                                      <p:cBhvr>
                                        <p:cTn id="124" dur="500"/>
                                        <p:tgtEl>
                                          <p:spTgt spid="58"/>
                                        </p:tgtEl>
                                      </p:cBhvr>
                                    </p:animEffect>
                                  </p:childTnLst>
                                </p:cTn>
                              </p:par>
                              <p:par>
                                <p:cTn id="125" presetID="22" presetClass="entr" presetSubtype="4" fill="hold" grpId="0" nodeType="withEffect">
                                  <p:stCondLst>
                                    <p:cond delay="1800"/>
                                  </p:stCondLst>
                                  <p:childTnLst>
                                    <p:set>
                                      <p:cBhvr>
                                        <p:cTn id="126" dur="1" fill="hold">
                                          <p:stCondLst>
                                            <p:cond delay="0"/>
                                          </p:stCondLst>
                                        </p:cTn>
                                        <p:tgtEl>
                                          <p:spTgt spid="55"/>
                                        </p:tgtEl>
                                        <p:attrNameLst>
                                          <p:attrName>style.visibility</p:attrName>
                                        </p:attrNameLst>
                                      </p:cBhvr>
                                      <p:to>
                                        <p:strVal val="visible"/>
                                      </p:to>
                                    </p:set>
                                    <p:animEffect transition="in" filter="wipe(down)">
                                      <p:cBhvr>
                                        <p:cTn id="127" dur="500"/>
                                        <p:tgtEl>
                                          <p:spTgt spid="55"/>
                                        </p:tgtEl>
                                      </p:cBhvr>
                                    </p:animEffect>
                                  </p:childTnLst>
                                </p:cTn>
                              </p:par>
                              <p:par>
                                <p:cTn id="128" presetID="22" presetClass="exit" presetSubtype="2" fill="hold" nodeType="withEffect">
                                  <p:stCondLst>
                                    <p:cond delay="2300"/>
                                  </p:stCondLst>
                                  <p:childTnLst>
                                    <p:animEffect transition="out" filter="wipe(right)">
                                      <p:cBhvr>
                                        <p:cTn id="129" dur="3000"/>
                                        <p:tgtEl>
                                          <p:spTgt spid="109"/>
                                        </p:tgtEl>
                                      </p:cBhvr>
                                    </p:animEffect>
                                    <p:set>
                                      <p:cBhvr>
                                        <p:cTn id="130" dur="1" fill="hold">
                                          <p:stCondLst>
                                            <p:cond delay="2999"/>
                                          </p:stCondLst>
                                        </p:cTn>
                                        <p:tgtEl>
                                          <p:spTgt spid="109"/>
                                        </p:tgtEl>
                                        <p:attrNameLst>
                                          <p:attrName>style.visibility</p:attrName>
                                        </p:attrNameLst>
                                      </p:cBhvr>
                                      <p:to>
                                        <p:strVal val="hidden"/>
                                      </p:to>
                                    </p:set>
                                  </p:childTnLst>
                                </p:cTn>
                              </p:par>
                              <p:par>
                                <p:cTn id="131" presetID="22" presetClass="entr" presetSubtype="2" fill="hold" grpId="0" nodeType="withEffect">
                                  <p:stCondLst>
                                    <p:cond delay="3300"/>
                                  </p:stCondLst>
                                  <p:childTnLst>
                                    <p:set>
                                      <p:cBhvr>
                                        <p:cTn id="132" dur="1" fill="hold">
                                          <p:stCondLst>
                                            <p:cond delay="0"/>
                                          </p:stCondLst>
                                        </p:cTn>
                                        <p:tgtEl>
                                          <p:spTgt spid="135"/>
                                        </p:tgtEl>
                                        <p:attrNameLst>
                                          <p:attrName>style.visibility</p:attrName>
                                        </p:attrNameLst>
                                      </p:cBhvr>
                                      <p:to>
                                        <p:strVal val="visible"/>
                                      </p:to>
                                    </p:set>
                                    <p:animEffect transition="in" filter="wipe(right)">
                                      <p:cBhvr>
                                        <p:cTn id="133" dur="1000"/>
                                        <p:tgtEl>
                                          <p:spTgt spid="135"/>
                                        </p:tgtEl>
                                      </p:cBhvr>
                                    </p:animEffect>
                                  </p:childTnLst>
                                </p:cTn>
                              </p:par>
                              <p:par>
                                <p:cTn id="134" presetID="22" presetClass="exit" presetSubtype="1" fill="hold" nodeType="withEffect">
                                  <p:stCondLst>
                                    <p:cond delay="4800"/>
                                  </p:stCondLst>
                                  <p:childTnLst>
                                    <p:animEffect transition="out" filter="wipe(up)">
                                      <p:cBhvr>
                                        <p:cTn id="135" dur="3000"/>
                                        <p:tgtEl>
                                          <p:spTgt spid="110"/>
                                        </p:tgtEl>
                                      </p:cBhvr>
                                    </p:animEffect>
                                    <p:set>
                                      <p:cBhvr>
                                        <p:cTn id="136" dur="1" fill="hold">
                                          <p:stCondLst>
                                            <p:cond delay="2999"/>
                                          </p:stCondLst>
                                        </p:cTn>
                                        <p:tgtEl>
                                          <p:spTgt spid="110"/>
                                        </p:tgtEl>
                                        <p:attrNameLst>
                                          <p:attrName>style.visibility</p:attrName>
                                        </p:attrNameLst>
                                      </p:cBhvr>
                                      <p:to>
                                        <p:strVal val="hidden"/>
                                      </p:to>
                                    </p:set>
                                  </p:childTnLst>
                                </p:cTn>
                              </p:par>
                              <p:par>
                                <p:cTn id="137" presetID="22" presetClass="exit" presetSubtype="8" fill="hold" nodeType="withEffect">
                                  <p:stCondLst>
                                    <p:cond delay="7200"/>
                                  </p:stCondLst>
                                  <p:childTnLst>
                                    <p:animEffect transition="out" filter="wipe(left)">
                                      <p:cBhvr>
                                        <p:cTn id="138" dur="3000"/>
                                        <p:tgtEl>
                                          <p:spTgt spid="115"/>
                                        </p:tgtEl>
                                      </p:cBhvr>
                                    </p:animEffect>
                                    <p:set>
                                      <p:cBhvr>
                                        <p:cTn id="139" dur="1" fill="hold">
                                          <p:stCondLst>
                                            <p:cond delay="2999"/>
                                          </p:stCondLst>
                                        </p:cTn>
                                        <p:tgtEl>
                                          <p:spTgt spid="115"/>
                                        </p:tgtEl>
                                        <p:attrNameLst>
                                          <p:attrName>style.visibility</p:attrName>
                                        </p:attrNameLst>
                                      </p:cBhvr>
                                      <p:to>
                                        <p:strVal val="hidden"/>
                                      </p:to>
                                    </p:set>
                                  </p:childTnLst>
                                </p:cTn>
                              </p:par>
                              <p:par>
                                <p:cTn id="140" presetID="22" presetClass="entr" presetSubtype="8" fill="hold" grpId="0" nodeType="withEffect">
                                  <p:stCondLst>
                                    <p:cond delay="8200"/>
                                  </p:stCondLst>
                                  <p:childTnLst>
                                    <p:set>
                                      <p:cBhvr>
                                        <p:cTn id="141" dur="1" fill="hold">
                                          <p:stCondLst>
                                            <p:cond delay="0"/>
                                          </p:stCondLst>
                                        </p:cTn>
                                        <p:tgtEl>
                                          <p:spTgt spid="134"/>
                                        </p:tgtEl>
                                        <p:attrNameLst>
                                          <p:attrName>style.visibility</p:attrName>
                                        </p:attrNameLst>
                                      </p:cBhvr>
                                      <p:to>
                                        <p:strVal val="visible"/>
                                      </p:to>
                                    </p:set>
                                    <p:animEffect transition="in" filter="wipe(left)">
                                      <p:cBhvr>
                                        <p:cTn id="142" dur="1000"/>
                                        <p:tgtEl>
                                          <p:spTgt spid="134"/>
                                        </p:tgtEl>
                                      </p:cBhvr>
                                    </p:animEffect>
                                  </p:childTnLst>
                                </p:cTn>
                              </p:par>
                              <p:par>
                                <p:cTn id="143" presetID="22" presetClass="exit" presetSubtype="1" fill="hold" nodeType="withEffect">
                                  <p:stCondLst>
                                    <p:cond delay="9700"/>
                                  </p:stCondLst>
                                  <p:childTnLst>
                                    <p:animEffect transition="out" filter="wipe(up)">
                                      <p:cBhvr>
                                        <p:cTn id="144" dur="3000"/>
                                        <p:tgtEl>
                                          <p:spTgt spid="116"/>
                                        </p:tgtEl>
                                      </p:cBhvr>
                                    </p:animEffect>
                                    <p:set>
                                      <p:cBhvr>
                                        <p:cTn id="145" dur="1" fill="hold">
                                          <p:stCondLst>
                                            <p:cond delay="2999"/>
                                          </p:stCondLst>
                                        </p:cTn>
                                        <p:tgtEl>
                                          <p:spTgt spid="116"/>
                                        </p:tgtEl>
                                        <p:attrNameLst>
                                          <p:attrName>style.visibility</p:attrName>
                                        </p:attrNameLst>
                                      </p:cBhvr>
                                      <p:to>
                                        <p:strVal val="hidden"/>
                                      </p:to>
                                    </p:set>
                                  </p:childTnLst>
                                </p:cTn>
                              </p:par>
                              <p:par>
                                <p:cTn id="146" presetID="22" presetClass="exit" presetSubtype="2" fill="hold" nodeType="withEffect">
                                  <p:stCondLst>
                                    <p:cond delay="12200"/>
                                  </p:stCondLst>
                                  <p:childTnLst>
                                    <p:animEffect transition="out" filter="wipe(right)">
                                      <p:cBhvr>
                                        <p:cTn id="147" dur="3000"/>
                                        <p:tgtEl>
                                          <p:spTgt spid="118"/>
                                        </p:tgtEl>
                                      </p:cBhvr>
                                    </p:animEffect>
                                    <p:set>
                                      <p:cBhvr>
                                        <p:cTn id="148" dur="1" fill="hold">
                                          <p:stCondLst>
                                            <p:cond delay="2999"/>
                                          </p:stCondLst>
                                        </p:cTn>
                                        <p:tgtEl>
                                          <p:spTgt spid="118"/>
                                        </p:tgtEl>
                                        <p:attrNameLst>
                                          <p:attrName>style.visibility</p:attrName>
                                        </p:attrNameLst>
                                      </p:cBhvr>
                                      <p:to>
                                        <p:strVal val="hidden"/>
                                      </p:to>
                                    </p:set>
                                  </p:childTnLst>
                                </p:cTn>
                              </p:par>
                              <p:par>
                                <p:cTn id="149" presetID="22" presetClass="entr" presetSubtype="2" fill="hold" grpId="0" nodeType="withEffect">
                                  <p:stCondLst>
                                    <p:cond delay="13200"/>
                                  </p:stCondLst>
                                  <p:childTnLst>
                                    <p:set>
                                      <p:cBhvr>
                                        <p:cTn id="150" dur="1" fill="hold">
                                          <p:stCondLst>
                                            <p:cond delay="0"/>
                                          </p:stCondLst>
                                        </p:cTn>
                                        <p:tgtEl>
                                          <p:spTgt spid="133"/>
                                        </p:tgtEl>
                                        <p:attrNameLst>
                                          <p:attrName>style.visibility</p:attrName>
                                        </p:attrNameLst>
                                      </p:cBhvr>
                                      <p:to>
                                        <p:strVal val="visible"/>
                                      </p:to>
                                    </p:set>
                                    <p:animEffect transition="in" filter="wipe(right)">
                                      <p:cBhvr>
                                        <p:cTn id="151" dur="1000"/>
                                        <p:tgtEl>
                                          <p:spTgt spid="133"/>
                                        </p:tgtEl>
                                      </p:cBhvr>
                                    </p:animEffect>
                                  </p:childTnLst>
                                </p:cTn>
                              </p:par>
                              <p:par>
                                <p:cTn id="152" presetID="22" presetClass="exit" presetSubtype="1" fill="hold" nodeType="withEffect">
                                  <p:stCondLst>
                                    <p:cond delay="14700"/>
                                  </p:stCondLst>
                                  <p:childTnLst>
                                    <p:animEffect transition="out" filter="wipe(up)">
                                      <p:cBhvr>
                                        <p:cTn id="153" dur="3000"/>
                                        <p:tgtEl>
                                          <p:spTgt spid="119"/>
                                        </p:tgtEl>
                                      </p:cBhvr>
                                    </p:animEffect>
                                    <p:set>
                                      <p:cBhvr>
                                        <p:cTn id="154" dur="1" fill="hold">
                                          <p:stCondLst>
                                            <p:cond delay="2999"/>
                                          </p:stCondLst>
                                        </p:cTn>
                                        <p:tgtEl>
                                          <p:spTgt spid="119"/>
                                        </p:tgtEl>
                                        <p:attrNameLst>
                                          <p:attrName>style.visibility</p:attrName>
                                        </p:attrNameLst>
                                      </p:cBhvr>
                                      <p:to>
                                        <p:strVal val="hidden"/>
                                      </p:to>
                                    </p:set>
                                  </p:childTnLst>
                                </p:cTn>
                              </p:par>
                              <p:par>
                                <p:cTn id="155" presetID="22" presetClass="entr" presetSubtype="1" fill="hold" grpId="0" nodeType="withEffect">
                                  <p:stCondLst>
                                    <p:cond delay="15700"/>
                                  </p:stCondLst>
                                  <p:childTnLst>
                                    <p:set>
                                      <p:cBhvr>
                                        <p:cTn id="156" dur="1" fill="hold">
                                          <p:stCondLst>
                                            <p:cond delay="0"/>
                                          </p:stCondLst>
                                        </p:cTn>
                                        <p:tgtEl>
                                          <p:spTgt spid="132"/>
                                        </p:tgtEl>
                                        <p:attrNameLst>
                                          <p:attrName>style.visibility</p:attrName>
                                        </p:attrNameLst>
                                      </p:cBhvr>
                                      <p:to>
                                        <p:strVal val="visible"/>
                                      </p:to>
                                    </p:set>
                                    <p:animEffect transition="in" filter="wipe(up)">
                                      <p:cBhvr>
                                        <p:cTn id="157" dur="1000"/>
                                        <p:tgtEl>
                                          <p:spTgt spid="132"/>
                                        </p:tgtEl>
                                      </p:cBhvr>
                                    </p:animEffect>
                                  </p:childTnLst>
                                </p:cTn>
                              </p:par>
                              <p:par>
                                <p:cTn id="158" presetID="8" presetClass="emph" presetSubtype="0" fill="hold" nodeType="withEffect">
                                  <p:stCondLst>
                                    <p:cond delay="21500"/>
                                  </p:stCondLst>
                                  <p:childTnLst>
                                    <p:animRot by="21600000">
                                      <p:cBhvr>
                                        <p:cTn id="159" dur="2000" fill="hold"/>
                                        <p:tgtEl>
                                          <p:spTgt spid="136"/>
                                        </p:tgtEl>
                                        <p:attrNameLst>
                                          <p:attrName>r</p:attrName>
                                        </p:attrNameLst>
                                      </p:cBhvr>
                                    </p:animRot>
                                  </p:childTnLst>
                                </p:cTn>
                              </p:par>
                              <p:par>
                                <p:cTn id="160" presetID="10" presetClass="exit" presetSubtype="0" fill="hold" grpId="1" nodeType="withEffect">
                                  <p:stCondLst>
                                    <p:cond delay="22000"/>
                                  </p:stCondLst>
                                  <p:childTnLst>
                                    <p:animEffect transition="out" filter="fade">
                                      <p:cBhvr>
                                        <p:cTn id="161" dur="1000"/>
                                        <p:tgtEl>
                                          <p:spTgt spid="131"/>
                                        </p:tgtEl>
                                      </p:cBhvr>
                                    </p:animEffect>
                                    <p:set>
                                      <p:cBhvr>
                                        <p:cTn id="162" dur="1" fill="hold">
                                          <p:stCondLst>
                                            <p:cond delay="999"/>
                                          </p:stCondLst>
                                        </p:cTn>
                                        <p:tgtEl>
                                          <p:spTgt spid="131"/>
                                        </p:tgtEl>
                                        <p:attrNameLst>
                                          <p:attrName>style.visibility</p:attrName>
                                        </p:attrNameLst>
                                      </p:cBhvr>
                                      <p:to>
                                        <p:strVal val="hidden"/>
                                      </p:to>
                                    </p:set>
                                  </p:childTnLst>
                                </p:cTn>
                              </p:par>
                              <p:par>
                                <p:cTn id="163" presetID="10" presetClass="exit" presetSubtype="0" fill="hold" grpId="1" nodeType="withEffect">
                                  <p:stCondLst>
                                    <p:cond delay="22000"/>
                                  </p:stCondLst>
                                  <p:childTnLst>
                                    <p:animEffect transition="out" filter="fade">
                                      <p:cBhvr>
                                        <p:cTn id="164" dur="1000"/>
                                        <p:tgtEl>
                                          <p:spTgt spid="135"/>
                                        </p:tgtEl>
                                      </p:cBhvr>
                                    </p:animEffect>
                                    <p:set>
                                      <p:cBhvr>
                                        <p:cTn id="165" dur="1" fill="hold">
                                          <p:stCondLst>
                                            <p:cond delay="999"/>
                                          </p:stCondLst>
                                        </p:cTn>
                                        <p:tgtEl>
                                          <p:spTgt spid="135"/>
                                        </p:tgtEl>
                                        <p:attrNameLst>
                                          <p:attrName>style.visibility</p:attrName>
                                        </p:attrNameLst>
                                      </p:cBhvr>
                                      <p:to>
                                        <p:strVal val="hidden"/>
                                      </p:to>
                                    </p:set>
                                  </p:childTnLst>
                                </p:cTn>
                              </p:par>
                              <p:par>
                                <p:cTn id="166" presetID="10" presetClass="exit" presetSubtype="0" fill="hold" grpId="1" nodeType="withEffect">
                                  <p:stCondLst>
                                    <p:cond delay="22000"/>
                                  </p:stCondLst>
                                  <p:childTnLst>
                                    <p:animEffect transition="out" filter="fade">
                                      <p:cBhvr>
                                        <p:cTn id="167" dur="1000"/>
                                        <p:tgtEl>
                                          <p:spTgt spid="134"/>
                                        </p:tgtEl>
                                      </p:cBhvr>
                                    </p:animEffect>
                                    <p:set>
                                      <p:cBhvr>
                                        <p:cTn id="168" dur="1" fill="hold">
                                          <p:stCondLst>
                                            <p:cond delay="999"/>
                                          </p:stCondLst>
                                        </p:cTn>
                                        <p:tgtEl>
                                          <p:spTgt spid="134"/>
                                        </p:tgtEl>
                                        <p:attrNameLst>
                                          <p:attrName>style.visibility</p:attrName>
                                        </p:attrNameLst>
                                      </p:cBhvr>
                                      <p:to>
                                        <p:strVal val="hidden"/>
                                      </p:to>
                                    </p:set>
                                  </p:childTnLst>
                                </p:cTn>
                              </p:par>
                              <p:par>
                                <p:cTn id="169" presetID="10" presetClass="exit" presetSubtype="0" fill="hold" grpId="1" nodeType="withEffect">
                                  <p:stCondLst>
                                    <p:cond delay="22000"/>
                                  </p:stCondLst>
                                  <p:childTnLst>
                                    <p:animEffect transition="out" filter="fade">
                                      <p:cBhvr>
                                        <p:cTn id="170" dur="1000"/>
                                        <p:tgtEl>
                                          <p:spTgt spid="133"/>
                                        </p:tgtEl>
                                      </p:cBhvr>
                                    </p:animEffect>
                                    <p:set>
                                      <p:cBhvr>
                                        <p:cTn id="171" dur="1" fill="hold">
                                          <p:stCondLst>
                                            <p:cond delay="999"/>
                                          </p:stCondLst>
                                        </p:cTn>
                                        <p:tgtEl>
                                          <p:spTgt spid="133"/>
                                        </p:tgtEl>
                                        <p:attrNameLst>
                                          <p:attrName>style.visibility</p:attrName>
                                        </p:attrNameLst>
                                      </p:cBhvr>
                                      <p:to>
                                        <p:strVal val="hidden"/>
                                      </p:to>
                                    </p:set>
                                  </p:childTnLst>
                                </p:cTn>
                              </p:par>
                              <p:par>
                                <p:cTn id="172" presetID="10" presetClass="exit" presetSubtype="0" fill="hold" grpId="1" nodeType="withEffect">
                                  <p:stCondLst>
                                    <p:cond delay="22000"/>
                                  </p:stCondLst>
                                  <p:childTnLst>
                                    <p:animEffect transition="out" filter="fade">
                                      <p:cBhvr>
                                        <p:cTn id="173" dur="1000"/>
                                        <p:tgtEl>
                                          <p:spTgt spid="132"/>
                                        </p:tgtEl>
                                      </p:cBhvr>
                                    </p:animEffect>
                                    <p:set>
                                      <p:cBhvr>
                                        <p:cTn id="174" dur="1" fill="hold">
                                          <p:stCondLst>
                                            <p:cond delay="999"/>
                                          </p:stCondLst>
                                        </p:cTn>
                                        <p:tgtEl>
                                          <p:spTgt spid="132"/>
                                        </p:tgtEl>
                                        <p:attrNameLst>
                                          <p:attrName>style.visibility</p:attrName>
                                        </p:attrNameLst>
                                      </p:cBhvr>
                                      <p:to>
                                        <p:strVal val="hidden"/>
                                      </p:to>
                                    </p:set>
                                  </p:childTnLst>
                                </p:cTn>
                              </p:par>
                              <p:par>
                                <p:cTn id="175" presetID="22" presetClass="exit" presetSubtype="1" fill="hold" nodeType="withEffect">
                                  <p:stCondLst>
                                    <p:cond delay="22000"/>
                                  </p:stCondLst>
                                  <p:childTnLst>
                                    <p:animEffect transition="out" filter="wipe(up)">
                                      <p:cBhvr>
                                        <p:cTn id="176" dur="500"/>
                                        <p:tgtEl>
                                          <p:spTgt spid="66"/>
                                        </p:tgtEl>
                                      </p:cBhvr>
                                    </p:animEffect>
                                    <p:set>
                                      <p:cBhvr>
                                        <p:cTn id="177" dur="1" fill="hold">
                                          <p:stCondLst>
                                            <p:cond delay="499"/>
                                          </p:stCondLst>
                                        </p:cTn>
                                        <p:tgtEl>
                                          <p:spTgt spid="66"/>
                                        </p:tgtEl>
                                        <p:attrNameLst>
                                          <p:attrName>style.visibility</p:attrName>
                                        </p:attrNameLst>
                                      </p:cBhvr>
                                      <p:to>
                                        <p:strVal val="hidden"/>
                                      </p:to>
                                    </p:set>
                                  </p:childTnLst>
                                </p:cTn>
                              </p:par>
                              <p:par>
                                <p:cTn id="178" presetID="22" presetClass="exit" presetSubtype="1" fill="hold" nodeType="withEffect">
                                  <p:stCondLst>
                                    <p:cond delay="22000"/>
                                  </p:stCondLst>
                                  <p:childTnLst>
                                    <p:animEffect transition="out" filter="wipe(up)">
                                      <p:cBhvr>
                                        <p:cTn id="179" dur="500"/>
                                        <p:tgtEl>
                                          <p:spTgt spid="65"/>
                                        </p:tgtEl>
                                      </p:cBhvr>
                                    </p:animEffect>
                                    <p:set>
                                      <p:cBhvr>
                                        <p:cTn id="180" dur="1" fill="hold">
                                          <p:stCondLst>
                                            <p:cond delay="499"/>
                                          </p:stCondLst>
                                        </p:cTn>
                                        <p:tgtEl>
                                          <p:spTgt spid="65"/>
                                        </p:tgtEl>
                                        <p:attrNameLst>
                                          <p:attrName>style.visibility</p:attrName>
                                        </p:attrNameLst>
                                      </p:cBhvr>
                                      <p:to>
                                        <p:strVal val="hidden"/>
                                      </p:to>
                                    </p:set>
                                  </p:childTnLst>
                                </p:cTn>
                              </p:par>
                              <p:par>
                                <p:cTn id="181" presetID="22" presetClass="exit" presetSubtype="1" fill="hold" nodeType="withEffect">
                                  <p:stCondLst>
                                    <p:cond delay="22000"/>
                                  </p:stCondLst>
                                  <p:childTnLst>
                                    <p:animEffect transition="out" filter="wipe(up)">
                                      <p:cBhvr>
                                        <p:cTn id="182" dur="500"/>
                                        <p:tgtEl>
                                          <p:spTgt spid="64"/>
                                        </p:tgtEl>
                                      </p:cBhvr>
                                    </p:animEffect>
                                    <p:set>
                                      <p:cBhvr>
                                        <p:cTn id="183" dur="1" fill="hold">
                                          <p:stCondLst>
                                            <p:cond delay="499"/>
                                          </p:stCondLst>
                                        </p:cTn>
                                        <p:tgtEl>
                                          <p:spTgt spid="64"/>
                                        </p:tgtEl>
                                        <p:attrNameLst>
                                          <p:attrName>style.visibility</p:attrName>
                                        </p:attrNameLst>
                                      </p:cBhvr>
                                      <p:to>
                                        <p:strVal val="hidden"/>
                                      </p:to>
                                    </p:set>
                                  </p:childTnLst>
                                </p:cTn>
                              </p:par>
                              <p:par>
                                <p:cTn id="184" presetID="22" presetClass="exit" presetSubtype="1" fill="hold" nodeType="withEffect">
                                  <p:stCondLst>
                                    <p:cond delay="22000"/>
                                  </p:stCondLst>
                                  <p:childTnLst>
                                    <p:animEffect transition="out" filter="wipe(up)">
                                      <p:cBhvr>
                                        <p:cTn id="185" dur="500"/>
                                        <p:tgtEl>
                                          <p:spTgt spid="63"/>
                                        </p:tgtEl>
                                      </p:cBhvr>
                                    </p:animEffect>
                                    <p:set>
                                      <p:cBhvr>
                                        <p:cTn id="186" dur="1" fill="hold">
                                          <p:stCondLst>
                                            <p:cond delay="499"/>
                                          </p:stCondLst>
                                        </p:cTn>
                                        <p:tgtEl>
                                          <p:spTgt spid="63"/>
                                        </p:tgtEl>
                                        <p:attrNameLst>
                                          <p:attrName>style.visibility</p:attrName>
                                        </p:attrNameLst>
                                      </p:cBhvr>
                                      <p:to>
                                        <p:strVal val="hidden"/>
                                      </p:to>
                                    </p:set>
                                  </p:childTnLst>
                                </p:cTn>
                              </p:par>
                              <p:par>
                                <p:cTn id="187" presetID="22" presetClass="exit" presetSubtype="1" fill="hold" nodeType="withEffect">
                                  <p:stCondLst>
                                    <p:cond delay="22000"/>
                                  </p:stCondLst>
                                  <p:childTnLst>
                                    <p:animEffect transition="out" filter="wipe(up)">
                                      <p:cBhvr>
                                        <p:cTn id="188" dur="500"/>
                                        <p:tgtEl>
                                          <p:spTgt spid="62"/>
                                        </p:tgtEl>
                                      </p:cBhvr>
                                    </p:animEffect>
                                    <p:set>
                                      <p:cBhvr>
                                        <p:cTn id="189" dur="1" fill="hold">
                                          <p:stCondLst>
                                            <p:cond delay="499"/>
                                          </p:stCondLst>
                                        </p:cTn>
                                        <p:tgtEl>
                                          <p:spTgt spid="62"/>
                                        </p:tgtEl>
                                        <p:attrNameLst>
                                          <p:attrName>style.visibility</p:attrName>
                                        </p:attrNameLst>
                                      </p:cBhvr>
                                      <p:to>
                                        <p:strVal val="hidden"/>
                                      </p:to>
                                    </p:set>
                                  </p:childTnLst>
                                </p:cTn>
                              </p:par>
                              <p:par>
                                <p:cTn id="190" presetID="22" presetClass="exit" presetSubtype="1" fill="hold" grpId="1" nodeType="withEffect">
                                  <p:stCondLst>
                                    <p:cond delay="22000"/>
                                  </p:stCondLst>
                                  <p:childTnLst>
                                    <p:animEffect transition="out" filter="wipe(up)">
                                      <p:cBhvr>
                                        <p:cTn id="191" dur="500"/>
                                        <p:tgtEl>
                                          <p:spTgt spid="56"/>
                                        </p:tgtEl>
                                      </p:cBhvr>
                                    </p:animEffect>
                                    <p:set>
                                      <p:cBhvr>
                                        <p:cTn id="192" dur="1" fill="hold">
                                          <p:stCondLst>
                                            <p:cond delay="499"/>
                                          </p:stCondLst>
                                        </p:cTn>
                                        <p:tgtEl>
                                          <p:spTgt spid="56"/>
                                        </p:tgtEl>
                                        <p:attrNameLst>
                                          <p:attrName>style.visibility</p:attrName>
                                        </p:attrNameLst>
                                      </p:cBhvr>
                                      <p:to>
                                        <p:strVal val="hidden"/>
                                      </p:to>
                                    </p:set>
                                  </p:childTnLst>
                                </p:cTn>
                              </p:par>
                              <p:par>
                                <p:cTn id="193" presetID="22" presetClass="exit" presetSubtype="1" fill="hold" grpId="1" nodeType="withEffect">
                                  <p:stCondLst>
                                    <p:cond delay="22000"/>
                                  </p:stCondLst>
                                  <p:childTnLst>
                                    <p:animEffect transition="out" filter="wipe(up)">
                                      <p:cBhvr>
                                        <p:cTn id="194" dur="500"/>
                                        <p:tgtEl>
                                          <p:spTgt spid="57"/>
                                        </p:tgtEl>
                                      </p:cBhvr>
                                    </p:animEffect>
                                    <p:set>
                                      <p:cBhvr>
                                        <p:cTn id="195" dur="1" fill="hold">
                                          <p:stCondLst>
                                            <p:cond delay="499"/>
                                          </p:stCondLst>
                                        </p:cTn>
                                        <p:tgtEl>
                                          <p:spTgt spid="57"/>
                                        </p:tgtEl>
                                        <p:attrNameLst>
                                          <p:attrName>style.visibility</p:attrName>
                                        </p:attrNameLst>
                                      </p:cBhvr>
                                      <p:to>
                                        <p:strVal val="hidden"/>
                                      </p:to>
                                    </p:set>
                                  </p:childTnLst>
                                </p:cTn>
                              </p:par>
                              <p:par>
                                <p:cTn id="196" presetID="22" presetClass="exit" presetSubtype="1" fill="hold" grpId="1" nodeType="withEffect">
                                  <p:stCondLst>
                                    <p:cond delay="22000"/>
                                  </p:stCondLst>
                                  <p:childTnLst>
                                    <p:animEffect transition="out" filter="wipe(up)">
                                      <p:cBhvr>
                                        <p:cTn id="197" dur="500"/>
                                        <p:tgtEl>
                                          <p:spTgt spid="58"/>
                                        </p:tgtEl>
                                      </p:cBhvr>
                                    </p:animEffect>
                                    <p:set>
                                      <p:cBhvr>
                                        <p:cTn id="198" dur="1" fill="hold">
                                          <p:stCondLst>
                                            <p:cond delay="499"/>
                                          </p:stCondLst>
                                        </p:cTn>
                                        <p:tgtEl>
                                          <p:spTgt spid="58"/>
                                        </p:tgtEl>
                                        <p:attrNameLst>
                                          <p:attrName>style.visibility</p:attrName>
                                        </p:attrNameLst>
                                      </p:cBhvr>
                                      <p:to>
                                        <p:strVal val="hidden"/>
                                      </p:to>
                                    </p:set>
                                  </p:childTnLst>
                                </p:cTn>
                              </p:par>
                              <p:par>
                                <p:cTn id="199" presetID="22" presetClass="exit" presetSubtype="1" fill="hold" grpId="1" nodeType="withEffect">
                                  <p:stCondLst>
                                    <p:cond delay="22000"/>
                                  </p:stCondLst>
                                  <p:childTnLst>
                                    <p:animEffect transition="out" filter="wipe(up)">
                                      <p:cBhvr>
                                        <p:cTn id="200" dur="500"/>
                                        <p:tgtEl>
                                          <p:spTgt spid="55"/>
                                        </p:tgtEl>
                                      </p:cBhvr>
                                    </p:animEffect>
                                    <p:set>
                                      <p:cBhvr>
                                        <p:cTn id="201" dur="1" fill="hold">
                                          <p:stCondLst>
                                            <p:cond delay="499"/>
                                          </p:stCondLst>
                                        </p:cTn>
                                        <p:tgtEl>
                                          <p:spTgt spid="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8" grpId="1" animBg="1"/>
      <p:bldP spid="39" grpId="0" animBg="1"/>
      <p:bldP spid="39" grpId="1" animBg="1"/>
      <p:bldP spid="40" grpId="0"/>
      <p:bldP spid="40" grpId="1"/>
      <p:bldP spid="41" grpId="0"/>
      <p:bldP spid="41" grpId="1"/>
      <p:bldP spid="55" grpId="0" animBg="1"/>
      <p:bldP spid="55" grpId="1" animBg="1"/>
      <p:bldP spid="56" grpId="0" animBg="1"/>
      <p:bldP spid="56" grpId="1" animBg="1"/>
      <p:bldP spid="57" grpId="0"/>
      <p:bldP spid="57" grpId="1"/>
      <p:bldP spid="58" grpId="0"/>
      <p:bldP spid="58" grpId="1"/>
      <p:bldP spid="105" grpId="0" animBg="1"/>
      <p:bldP spid="105" grpId="1" animBg="1"/>
      <p:bldP spid="106" grpId="0" animBg="1"/>
      <p:bldP spid="106" grpId="1" animBg="1"/>
      <p:bldP spid="107" grpId="0" animBg="1"/>
      <p:bldP spid="107" grpId="1" animBg="1"/>
      <p:bldP spid="97" grpId="0" animBg="1"/>
      <p:bldP spid="98" grpId="0"/>
      <p:bldP spid="131" grpId="0" animBg="1"/>
      <p:bldP spid="131" grpId="1" animBg="1"/>
      <p:bldP spid="132" grpId="0" animBg="1"/>
      <p:bldP spid="132" grpId="1" animBg="1"/>
      <p:bldP spid="133" grpId="0" animBg="1"/>
      <p:bldP spid="133" grpId="1" animBg="1"/>
      <p:bldP spid="134" grpId="0" animBg="1"/>
      <p:bldP spid="134" grpId="1" animBg="1"/>
      <p:bldP spid="135" grpId="0" animBg="1"/>
      <p:bldP spid="135"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038A49C-FBBE-9F87-1340-17770C760B5A}"/>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p:blipFill>
        <p:spPr>
          <a:xfrm>
            <a:off x="0" y="969264"/>
            <a:ext cx="9290304" cy="5225795"/>
          </a:xfrm>
          <a:prstGeom prst="rect">
            <a:avLst/>
          </a:prstGeom>
          <a:effectLst>
            <a:outerShdw blurRad="63500" dist="63500" dir="2700000" algn="tl" rotWithShape="0">
              <a:prstClr val="black">
                <a:alpha val="40000"/>
              </a:prstClr>
            </a:outerShdw>
          </a:effectLst>
        </p:spPr>
      </p:pic>
      <p:sp>
        <p:nvSpPr>
          <p:cNvPr id="17" name="Content Placeholder 3">
            <a:extLst>
              <a:ext uri="{FF2B5EF4-FFF2-40B4-BE49-F238E27FC236}">
                <a16:creationId xmlns:a16="http://schemas.microsoft.com/office/drawing/2014/main" id="{66267B9E-3239-18C2-5EC2-F02814B9352F}"/>
              </a:ext>
            </a:extLst>
          </p:cNvPr>
          <p:cNvSpPr>
            <a:spLocks noGrp="1"/>
          </p:cNvSpPr>
          <p:nvPr>
            <p:ph type="body" sz="half" idx="2"/>
          </p:nvPr>
        </p:nvSpPr>
        <p:spPr>
          <a:xfrm>
            <a:off x="0" y="969264"/>
            <a:ext cx="11807848" cy="828207"/>
          </a:xfrm>
          <a:effectLst>
            <a:outerShdw blurRad="63500" dist="63500" dir="2700000" algn="tl" rotWithShape="0">
              <a:prstClr val="black">
                <a:alpha val="40000"/>
              </a:prstClr>
            </a:outerShdw>
          </a:effectLst>
        </p:spPr>
        <p:txBody>
          <a:bodyPr vert="horz" lIns="91440" tIns="45720" rIns="91440" bIns="45720" rtlCol="0" anchor="t">
            <a:normAutofit/>
          </a:bodyPr>
          <a:lstStyle/>
          <a:p>
            <a:pPr algn="ctr">
              <a:buNone/>
            </a:pPr>
            <a:r>
              <a:rPr lang="en-US" sz="24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However, if you branch off the existing gas line, you need to make sure all sections of the line can support the btu demand.</a:t>
            </a:r>
            <a:endParaRPr lang="en-US" sz="3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endParaRPr>
          </a:p>
        </p:txBody>
      </p:sp>
      <p:sp>
        <p:nvSpPr>
          <p:cNvPr id="2" name="Content Placeholder 3">
            <a:extLst>
              <a:ext uri="{FF2B5EF4-FFF2-40B4-BE49-F238E27FC236}">
                <a16:creationId xmlns:a16="http://schemas.microsoft.com/office/drawing/2014/main" id="{7D5B8079-41B0-F2D0-DE87-49C04B778832}"/>
              </a:ext>
            </a:extLst>
          </p:cNvPr>
          <p:cNvSpPr txBox="1">
            <a:spLocks noGrp="1" noRot="1" noMove="1" noResize="1" noEditPoints="1" noAdjustHandles="1" noChangeArrowheads="1" noChangeShapeType="1"/>
          </p:cNvSpPr>
          <p:nvPr/>
        </p:nvSpPr>
        <p:spPr>
          <a:xfrm>
            <a:off x="2424660" y="4964242"/>
            <a:ext cx="1608298" cy="878173"/>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1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Section 1</a:t>
            </a:r>
          </a:p>
          <a:p>
            <a:pPr algn="ctr"/>
            <a:r>
              <a:rPr lang="en-US" sz="1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Times New Roman" panose="02020603050405020304" pitchFamily="18" charset="0"/>
              </a:rPr>
              <a:t>(300k btu)</a:t>
            </a:r>
            <a:endParaRPr lang="en-US" sz="2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endParaRPr>
          </a:p>
        </p:txBody>
      </p:sp>
      <p:sp>
        <p:nvSpPr>
          <p:cNvPr id="3" name="Content Placeholder 3">
            <a:extLst>
              <a:ext uri="{FF2B5EF4-FFF2-40B4-BE49-F238E27FC236}">
                <a16:creationId xmlns:a16="http://schemas.microsoft.com/office/drawing/2014/main" id="{E9EA1076-DAD7-4E47-4E1C-06622FFC7E00}"/>
              </a:ext>
            </a:extLst>
          </p:cNvPr>
          <p:cNvSpPr txBox="1">
            <a:spLocks noGrp="1" noRot="1" noMove="1" noResize="1" noEditPoints="1" noAdjustHandles="1" noChangeArrowheads="1" noChangeShapeType="1"/>
          </p:cNvSpPr>
          <p:nvPr/>
        </p:nvSpPr>
        <p:spPr>
          <a:xfrm>
            <a:off x="4139785" y="4959244"/>
            <a:ext cx="1608298" cy="878173"/>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1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Section 2</a:t>
            </a:r>
          </a:p>
          <a:p>
            <a:pPr algn="ctr"/>
            <a:r>
              <a:rPr lang="en-US" sz="1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Times New Roman" panose="02020603050405020304" pitchFamily="18" charset="0"/>
              </a:rPr>
              <a:t>(240k btu)</a:t>
            </a:r>
            <a:endParaRPr lang="en-US" sz="2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endParaRPr>
          </a:p>
        </p:txBody>
      </p:sp>
      <p:sp>
        <p:nvSpPr>
          <p:cNvPr id="4" name="Content Placeholder 3">
            <a:extLst>
              <a:ext uri="{FF2B5EF4-FFF2-40B4-BE49-F238E27FC236}">
                <a16:creationId xmlns:a16="http://schemas.microsoft.com/office/drawing/2014/main" id="{17377E23-10D7-0515-D8E0-BCBBB8C19FEF}"/>
              </a:ext>
            </a:extLst>
          </p:cNvPr>
          <p:cNvSpPr txBox="1">
            <a:spLocks noGrp="1" noRot="1" noMove="1" noResize="1" noEditPoints="1" noAdjustHandles="1" noChangeArrowheads="1" noChangeShapeType="1"/>
          </p:cNvSpPr>
          <p:nvPr/>
        </p:nvSpPr>
        <p:spPr>
          <a:xfrm>
            <a:off x="6575687" y="5979827"/>
            <a:ext cx="1608298" cy="878173"/>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1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Section 3</a:t>
            </a:r>
          </a:p>
          <a:p>
            <a:pPr algn="ctr"/>
            <a:r>
              <a:rPr lang="en-US" sz="1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Times New Roman" panose="02020603050405020304" pitchFamily="18" charset="0"/>
              </a:rPr>
              <a:t>(200k btu)</a:t>
            </a:r>
            <a:endParaRPr lang="en-US" sz="2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endParaRPr>
          </a:p>
        </p:txBody>
      </p:sp>
      <p:sp>
        <p:nvSpPr>
          <p:cNvPr id="9" name="Title 1">
            <a:extLst>
              <a:ext uri="{FF2B5EF4-FFF2-40B4-BE49-F238E27FC236}">
                <a16:creationId xmlns:a16="http://schemas.microsoft.com/office/drawing/2014/main" id="{EDEB8A59-3B04-D3AD-FAB4-C91CCE15908A}"/>
              </a:ext>
            </a:extLst>
          </p:cNvPr>
          <p:cNvSpPr txBox="1">
            <a:spLocks/>
          </p:cNvSpPr>
          <p:nvPr/>
        </p:nvSpPr>
        <p:spPr>
          <a:xfrm>
            <a:off x="0" y="0"/>
            <a:ext cx="12192000" cy="819893"/>
          </a:xfrm>
          <a:prstGeom prst="rect">
            <a:avLst/>
          </a:prstGeom>
          <a:effectLst>
            <a:outerShdw blurRad="63500" dist="63500" dir="2700000" algn="tl" rotWithShape="0">
              <a:prstClr val="black">
                <a:alpha val="40000"/>
              </a:prstClr>
            </a:outerShdw>
          </a:effectLst>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effectLst>
                  <a:outerShdw blurRad="63500" dist="63500" dir="2700000" algn="tl" rotWithShape="0">
                    <a:prstClr val="black">
                      <a:alpha val="40000"/>
                    </a:prstClr>
                  </a:outerShdw>
                </a:effectLst>
                <a:latin typeface="Franklin Gothic Demi"/>
                <a:cs typeface="Calibri Light"/>
              </a:rPr>
              <a:t>DEDICATED OR BRANCH GAS LINE?</a:t>
            </a:r>
            <a:endParaRPr lang="en-US" sz="5000" dirty="0">
              <a:solidFill>
                <a:schemeClr val="bg1"/>
              </a:solidFill>
              <a:effectLst>
                <a:outerShdw blurRad="63500" dist="63500" dir="2700000" algn="tl" rotWithShape="0">
                  <a:prstClr val="black">
                    <a:alpha val="40000"/>
                  </a:prstClr>
                </a:outerShdw>
              </a:effectLst>
              <a:cs typeface="Calibri Light"/>
            </a:endParaRPr>
          </a:p>
        </p:txBody>
      </p:sp>
      <p:cxnSp>
        <p:nvCxnSpPr>
          <p:cNvPr id="10" name="Straight Arrow Connector 9">
            <a:extLst>
              <a:ext uri="{FF2B5EF4-FFF2-40B4-BE49-F238E27FC236}">
                <a16:creationId xmlns:a16="http://schemas.microsoft.com/office/drawing/2014/main" id="{2F21F20F-2359-1B49-38C6-D899F5DB5C42}"/>
              </a:ext>
            </a:extLst>
          </p:cNvPr>
          <p:cNvCxnSpPr>
            <a:cxnSpLocks/>
          </p:cNvCxnSpPr>
          <p:nvPr/>
        </p:nvCxnSpPr>
        <p:spPr>
          <a:xfrm>
            <a:off x="128120" y="764249"/>
            <a:ext cx="9940440"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Content Placeholder 3">
            <a:extLst>
              <a:ext uri="{FF2B5EF4-FFF2-40B4-BE49-F238E27FC236}">
                <a16:creationId xmlns:a16="http://schemas.microsoft.com/office/drawing/2014/main" id="{89711940-5ED7-FD6B-E8F6-F01EAA1666DD}"/>
              </a:ext>
            </a:extLst>
          </p:cNvPr>
          <p:cNvSpPr txBox="1">
            <a:spLocks noGrp="1" noRot="1" noMove="1" noResize="1" noEditPoints="1" noAdjustHandles="1" noChangeArrowheads="1" noChangeShapeType="1"/>
          </p:cNvSpPr>
          <p:nvPr/>
        </p:nvSpPr>
        <p:spPr>
          <a:xfrm>
            <a:off x="3238677" y="2202129"/>
            <a:ext cx="1127364" cy="345397"/>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60k btu</a:t>
            </a:r>
            <a:endParaRPr lang="en-US" sz="24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endParaRPr>
          </a:p>
        </p:txBody>
      </p:sp>
      <p:sp>
        <p:nvSpPr>
          <p:cNvPr id="14" name="Content Placeholder 3">
            <a:extLst>
              <a:ext uri="{FF2B5EF4-FFF2-40B4-BE49-F238E27FC236}">
                <a16:creationId xmlns:a16="http://schemas.microsoft.com/office/drawing/2014/main" id="{087FA2BE-F1E5-58EA-A92A-1B88DD179448}"/>
              </a:ext>
            </a:extLst>
          </p:cNvPr>
          <p:cNvSpPr txBox="1">
            <a:spLocks noGrp="1" noRot="1" noMove="1" noResize="1" noEditPoints="1" noAdjustHandles="1" noChangeArrowheads="1" noChangeShapeType="1"/>
          </p:cNvSpPr>
          <p:nvPr/>
        </p:nvSpPr>
        <p:spPr>
          <a:xfrm>
            <a:off x="5035939" y="2225061"/>
            <a:ext cx="1127364" cy="345397"/>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40k btu</a:t>
            </a:r>
            <a:endParaRPr lang="en-US" sz="24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endParaRPr>
          </a:p>
        </p:txBody>
      </p:sp>
      <p:sp>
        <p:nvSpPr>
          <p:cNvPr id="15" name="Content Placeholder 3">
            <a:extLst>
              <a:ext uri="{FF2B5EF4-FFF2-40B4-BE49-F238E27FC236}">
                <a16:creationId xmlns:a16="http://schemas.microsoft.com/office/drawing/2014/main" id="{BD153C75-122D-4CA4-F6F1-3F4F35491EF0}"/>
              </a:ext>
            </a:extLst>
          </p:cNvPr>
          <p:cNvSpPr txBox="1">
            <a:spLocks noGrp="1" noRot="1" noMove="1" noResize="1" noEditPoints="1" noAdjustHandles="1" noChangeArrowheads="1" noChangeShapeType="1"/>
          </p:cNvSpPr>
          <p:nvPr/>
        </p:nvSpPr>
        <p:spPr>
          <a:xfrm>
            <a:off x="7477135" y="2052362"/>
            <a:ext cx="1127364" cy="345397"/>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200k btu</a:t>
            </a:r>
            <a:endParaRPr lang="en-US" sz="24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endParaRPr>
          </a:p>
        </p:txBody>
      </p:sp>
      <p:pic>
        <p:nvPicPr>
          <p:cNvPr id="5" name="Picture 4">
            <a:extLst>
              <a:ext uri="{FF2B5EF4-FFF2-40B4-BE49-F238E27FC236}">
                <a16:creationId xmlns:a16="http://schemas.microsoft.com/office/drawing/2014/main" id="{E8B6B3F8-6D1B-8391-91A9-C01DEDDCBE3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18957" t="7178" r="19515" b="5397"/>
          <a:stretch>
            <a:fillRect/>
          </a:stretch>
        </p:blipFill>
        <p:spPr>
          <a:xfrm>
            <a:off x="6966726" y="2280919"/>
            <a:ext cx="2148183" cy="3216911"/>
          </a:xfrm>
          <a:prstGeom prst="rect">
            <a:avLst/>
          </a:prstGeom>
          <a:effectLst>
            <a:outerShdw blurRad="63500" dist="63500" dir="2700000" algn="tl" rotWithShape="0">
              <a:prstClr val="black">
                <a:alpha val="40000"/>
              </a:prstClr>
            </a:outerShdw>
          </a:effectLst>
        </p:spPr>
      </p:pic>
      <p:pic>
        <p:nvPicPr>
          <p:cNvPr id="6" name="Picture 5">
            <a:extLst>
              <a:ext uri="{FF2B5EF4-FFF2-40B4-BE49-F238E27FC236}">
                <a16:creationId xmlns:a16="http://schemas.microsoft.com/office/drawing/2014/main" id="{F1F66A76-CB9F-619E-EE4A-FC25E0D83EFE}"/>
              </a:ext>
            </a:extLst>
          </p:cNvPr>
          <p:cNvPicPr>
            <a:picLocks noChangeAspect="1"/>
          </p:cNvPicPr>
          <p:nvPr/>
        </p:nvPicPr>
        <p:blipFill>
          <a:blip r:embed="rId4">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104430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home appliance, appliance&#10;&#10;Description automatically generated">
            <a:extLst>
              <a:ext uri="{FF2B5EF4-FFF2-40B4-BE49-F238E27FC236}">
                <a16:creationId xmlns:a16="http://schemas.microsoft.com/office/drawing/2014/main" id="{1CD89B3D-0499-9CB5-227E-16619DE4A33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1" y="969659"/>
            <a:ext cx="9291254" cy="5226331"/>
          </a:xfrm>
          <a:prstGeom prst="rect">
            <a:avLst/>
          </a:prstGeom>
          <a:effectLst>
            <a:outerShdw blurRad="63500" dist="63500" dir="2700000" algn="tl" rotWithShape="0">
              <a:prstClr val="black">
                <a:alpha val="40000"/>
              </a:prstClr>
            </a:outerShdw>
          </a:effectLst>
        </p:spPr>
      </p:pic>
      <p:sp>
        <p:nvSpPr>
          <p:cNvPr id="17" name="Content Placeholder 3">
            <a:extLst>
              <a:ext uri="{FF2B5EF4-FFF2-40B4-BE49-F238E27FC236}">
                <a16:creationId xmlns:a16="http://schemas.microsoft.com/office/drawing/2014/main" id="{66267B9E-3239-18C2-5EC2-F02814B9352F}"/>
              </a:ext>
            </a:extLst>
          </p:cNvPr>
          <p:cNvSpPr>
            <a:spLocks noGrp="1"/>
          </p:cNvSpPr>
          <p:nvPr>
            <p:ph type="body" sz="half" idx="2"/>
          </p:nvPr>
        </p:nvSpPr>
        <p:spPr>
          <a:xfrm>
            <a:off x="0" y="969264"/>
            <a:ext cx="10357000" cy="828207"/>
          </a:xfrm>
          <a:effectLst>
            <a:outerShdw blurRad="63500" dist="63500" dir="2700000" algn="tl" rotWithShape="0">
              <a:prstClr val="black">
                <a:alpha val="40000"/>
              </a:prstClr>
            </a:outerShdw>
          </a:effectLst>
        </p:spPr>
        <p:txBody>
          <a:bodyPr vert="horz" lIns="91440" tIns="45720" rIns="91440" bIns="45720" rtlCol="0" anchor="t">
            <a:normAutofit/>
          </a:bodyPr>
          <a:lstStyle/>
          <a:p>
            <a:pPr algn="ctr">
              <a:buNone/>
            </a:pPr>
            <a:r>
              <a:rPr lang="en-US" sz="24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Also make sure the gas meter can supply the total btu demand of the home.</a:t>
            </a:r>
            <a:endParaRPr lang="en-US" sz="3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endParaRPr>
          </a:p>
        </p:txBody>
      </p:sp>
      <p:sp>
        <p:nvSpPr>
          <p:cNvPr id="5" name="Content Placeholder 3">
            <a:extLst>
              <a:ext uri="{FF2B5EF4-FFF2-40B4-BE49-F238E27FC236}">
                <a16:creationId xmlns:a16="http://schemas.microsoft.com/office/drawing/2014/main" id="{34284C9B-52B2-91AB-17D1-CB292F87D308}"/>
              </a:ext>
            </a:extLst>
          </p:cNvPr>
          <p:cNvSpPr txBox="1">
            <a:spLocks noGrp="1" noRot="1" noMove="1" noResize="1" noEditPoints="1" noAdjustHandles="1" noChangeArrowheads="1" noChangeShapeType="1"/>
          </p:cNvSpPr>
          <p:nvPr/>
        </p:nvSpPr>
        <p:spPr>
          <a:xfrm>
            <a:off x="3238677" y="2202129"/>
            <a:ext cx="1127364" cy="345397"/>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60k btu</a:t>
            </a:r>
            <a:endParaRPr lang="en-US" sz="24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endParaRPr>
          </a:p>
        </p:txBody>
      </p:sp>
      <p:sp>
        <p:nvSpPr>
          <p:cNvPr id="6" name="Content Placeholder 3">
            <a:extLst>
              <a:ext uri="{FF2B5EF4-FFF2-40B4-BE49-F238E27FC236}">
                <a16:creationId xmlns:a16="http://schemas.microsoft.com/office/drawing/2014/main" id="{49D0FE1F-8E88-73B5-AAD4-19A758DA7064}"/>
              </a:ext>
            </a:extLst>
          </p:cNvPr>
          <p:cNvSpPr txBox="1">
            <a:spLocks noGrp="1" noRot="1" noMove="1" noResize="1" noEditPoints="1" noAdjustHandles="1" noChangeArrowheads="1" noChangeShapeType="1"/>
          </p:cNvSpPr>
          <p:nvPr/>
        </p:nvSpPr>
        <p:spPr>
          <a:xfrm>
            <a:off x="5035939" y="2225061"/>
            <a:ext cx="1127364" cy="345397"/>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40k btu</a:t>
            </a:r>
            <a:endParaRPr lang="en-US" sz="24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endParaRPr>
          </a:p>
        </p:txBody>
      </p:sp>
      <p:sp>
        <p:nvSpPr>
          <p:cNvPr id="10" name="Content Placeholder 3">
            <a:extLst>
              <a:ext uri="{FF2B5EF4-FFF2-40B4-BE49-F238E27FC236}">
                <a16:creationId xmlns:a16="http://schemas.microsoft.com/office/drawing/2014/main" id="{062DF3B3-4CAE-C289-9CE1-514B2981C0B7}"/>
              </a:ext>
            </a:extLst>
          </p:cNvPr>
          <p:cNvSpPr txBox="1">
            <a:spLocks noGrp="1" noRot="1" noMove="1" noResize="1" noEditPoints="1" noAdjustHandles="1" noChangeArrowheads="1" noChangeShapeType="1"/>
          </p:cNvSpPr>
          <p:nvPr/>
        </p:nvSpPr>
        <p:spPr>
          <a:xfrm>
            <a:off x="590945" y="5061516"/>
            <a:ext cx="1127364" cy="345397"/>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250 CFH</a:t>
            </a:r>
            <a:endParaRPr lang="en-US" sz="24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endParaRPr>
          </a:p>
        </p:txBody>
      </p:sp>
      <p:sp>
        <p:nvSpPr>
          <p:cNvPr id="3" name="Title 1">
            <a:extLst>
              <a:ext uri="{FF2B5EF4-FFF2-40B4-BE49-F238E27FC236}">
                <a16:creationId xmlns:a16="http://schemas.microsoft.com/office/drawing/2014/main" id="{947C9951-398A-6B85-8048-73DB35CA20E6}"/>
              </a:ext>
            </a:extLst>
          </p:cNvPr>
          <p:cNvSpPr txBox="1">
            <a:spLocks/>
          </p:cNvSpPr>
          <p:nvPr/>
        </p:nvSpPr>
        <p:spPr>
          <a:xfrm>
            <a:off x="0" y="0"/>
            <a:ext cx="12192000" cy="819893"/>
          </a:xfrm>
          <a:prstGeom prst="rect">
            <a:avLst/>
          </a:prstGeom>
          <a:effectLst>
            <a:outerShdw blurRad="63500" dist="63500" dir="2700000" algn="tl" rotWithShape="0">
              <a:prstClr val="black">
                <a:alpha val="40000"/>
              </a:prstClr>
            </a:outerShdw>
          </a:effectLst>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effectLst>
                  <a:outerShdw blurRad="63500" dist="63500" dir="2700000" algn="tl" rotWithShape="0">
                    <a:prstClr val="black">
                      <a:alpha val="40000"/>
                    </a:prstClr>
                  </a:outerShdw>
                </a:effectLst>
                <a:latin typeface="Franklin Gothic Demi"/>
                <a:cs typeface="Calibri Light"/>
              </a:rPr>
              <a:t>DEDICATED OR BRANCH GAS LINE?</a:t>
            </a:r>
            <a:endParaRPr lang="en-US" sz="5000" dirty="0">
              <a:solidFill>
                <a:schemeClr val="bg1"/>
              </a:solidFill>
              <a:effectLst>
                <a:outerShdw blurRad="63500" dist="63500" dir="2700000" algn="tl" rotWithShape="0">
                  <a:prstClr val="black">
                    <a:alpha val="40000"/>
                  </a:prstClr>
                </a:outerShdw>
              </a:effectLst>
              <a:cs typeface="Calibri Light"/>
            </a:endParaRPr>
          </a:p>
        </p:txBody>
      </p:sp>
      <p:cxnSp>
        <p:nvCxnSpPr>
          <p:cNvPr id="4" name="Straight Arrow Connector 3">
            <a:extLst>
              <a:ext uri="{FF2B5EF4-FFF2-40B4-BE49-F238E27FC236}">
                <a16:creationId xmlns:a16="http://schemas.microsoft.com/office/drawing/2014/main" id="{2AECD856-3593-1F7B-0FC4-A0DA89CE9D85}"/>
              </a:ext>
            </a:extLst>
          </p:cNvPr>
          <p:cNvCxnSpPr>
            <a:cxnSpLocks/>
          </p:cNvCxnSpPr>
          <p:nvPr/>
        </p:nvCxnSpPr>
        <p:spPr>
          <a:xfrm>
            <a:off x="128120" y="764249"/>
            <a:ext cx="9940440"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2" name="Picture 4" descr="Gas meter size?? — Heating Help: The Wall">
            <a:extLst>
              <a:ext uri="{FF2B5EF4-FFF2-40B4-BE49-F238E27FC236}">
                <a16:creationId xmlns:a16="http://schemas.microsoft.com/office/drawing/2014/main" id="{0BA29A5F-FE99-46FB-BBFA-2E8B33ABB470}"/>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b="36548"/>
          <a:stretch/>
        </p:blipFill>
        <p:spPr bwMode="auto">
          <a:xfrm>
            <a:off x="9402644" y="3399833"/>
            <a:ext cx="2678092" cy="2693917"/>
          </a:xfrm>
          <a:prstGeom prst="rect">
            <a:avLst/>
          </a:prstGeom>
          <a:ln w="38100" cap="sq">
            <a:solidFill>
              <a:srgbClr val="000000"/>
            </a:solidFill>
            <a:prstDash val="solid"/>
            <a:miter lim="800000"/>
          </a:ln>
          <a:effectLst>
            <a:outerShdw blurRad="63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TextBox 1">
            <a:extLst>
              <a:ext uri="{FF2B5EF4-FFF2-40B4-BE49-F238E27FC236}">
                <a16:creationId xmlns:a16="http://schemas.microsoft.com/office/drawing/2014/main" id="{290A4D01-7B68-3F1B-2476-53475252E05C}"/>
              </a:ext>
            </a:extLst>
          </p:cNvPr>
          <p:cNvSpPr txBox="1">
            <a:spLocks noGrp="1" noRot="1" noMove="1" noResize="1" noEditPoints="1" noAdjustHandles="1" noChangeArrowheads="1" noChangeShapeType="1"/>
          </p:cNvSpPr>
          <p:nvPr/>
        </p:nvSpPr>
        <p:spPr bwMode="auto">
          <a:xfrm>
            <a:off x="9937219" y="1627753"/>
            <a:ext cx="2223904" cy="707886"/>
          </a:xfrm>
          <a:prstGeom prst="rect">
            <a:avLst/>
          </a:prstGeom>
          <a:noFill/>
          <a:ln>
            <a:noFill/>
          </a:ln>
          <a:effectLst>
            <a:outerShdw blurRad="63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entury" panose="02040604050505020304" pitchFamily="18" charset="0"/>
              </a:defRPr>
            </a:lvl1pPr>
            <a:lvl2pPr marL="742950" indent="-285750">
              <a:spcBef>
                <a:spcPct val="20000"/>
              </a:spcBef>
              <a:buFont typeface="Arial" panose="020B0604020202020204" pitchFamily="34" charset="0"/>
              <a:buChar char="–"/>
              <a:defRPr sz="2800">
                <a:solidFill>
                  <a:schemeClr val="tx1"/>
                </a:solidFill>
                <a:latin typeface="Century" panose="02040604050505020304" pitchFamily="18" charset="0"/>
              </a:defRPr>
            </a:lvl2pPr>
            <a:lvl3pPr marL="1143000" indent="-228600">
              <a:spcBef>
                <a:spcPct val="20000"/>
              </a:spcBef>
              <a:buFont typeface="Arial" panose="020B0604020202020204" pitchFamily="34" charset="0"/>
              <a:buChar char="•"/>
              <a:defRPr sz="2400">
                <a:solidFill>
                  <a:schemeClr val="tx1"/>
                </a:solidFill>
                <a:latin typeface="Century" panose="02040604050505020304" pitchFamily="18" charset="0"/>
              </a:defRPr>
            </a:lvl3pPr>
            <a:lvl4pPr marL="1600200" indent="-228600">
              <a:spcBef>
                <a:spcPct val="20000"/>
              </a:spcBef>
              <a:buFont typeface="Arial" panose="020B0604020202020204" pitchFamily="34" charset="0"/>
              <a:buChar char="–"/>
              <a:defRPr sz="2000">
                <a:solidFill>
                  <a:schemeClr val="tx1"/>
                </a:solidFill>
                <a:latin typeface="Century" panose="02040604050505020304" pitchFamily="18" charset="0"/>
              </a:defRPr>
            </a:lvl4pPr>
            <a:lvl5pPr marL="2057400" indent="-228600">
              <a:spcBef>
                <a:spcPct val="20000"/>
              </a:spcBef>
              <a:buFont typeface="Arial" panose="020B0604020202020204" pitchFamily="34" charset="0"/>
              <a:buChar char="»"/>
              <a:defRPr sz="2000">
                <a:solidFill>
                  <a:schemeClr val="tx1"/>
                </a:solidFill>
                <a:latin typeface="Century" panose="020406040505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entury" panose="020406040505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entury" panose="020406040505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entury" panose="020406040505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entury" panose="020406040505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2000" b="0" i="0" u="none" strike="noStrike" kern="1200" cap="none" spc="0" normalizeH="0" baseline="0" noProof="0" dirty="0">
                <a:ln>
                  <a:noFill/>
                </a:ln>
                <a:solidFill>
                  <a:schemeClr val="bg1"/>
                </a:solidFill>
                <a:effectLst>
                  <a:outerShdw blurRad="63500" dist="63500" dir="2700000" algn="tl" rotWithShape="0">
                    <a:prstClr val="black">
                      <a:alpha val="40000"/>
                    </a:prstClr>
                  </a:outerShdw>
                </a:effectLst>
                <a:uLnTx/>
                <a:uFillTx/>
                <a:latin typeface="Franklin Gothic Medium" panose="020B0603020102020204" pitchFamily="34" charset="0"/>
                <a:cs typeface="Arial" panose="020B0604020202020204" pitchFamily="34" charset="0"/>
              </a:rPr>
              <a:t>Check Rating Plate on Meter</a:t>
            </a:r>
          </a:p>
        </p:txBody>
      </p:sp>
      <p:cxnSp>
        <p:nvCxnSpPr>
          <p:cNvPr id="14" name="Straight Arrow Connector 13">
            <a:extLst>
              <a:ext uri="{FF2B5EF4-FFF2-40B4-BE49-F238E27FC236}">
                <a16:creationId xmlns:a16="http://schemas.microsoft.com/office/drawing/2014/main" id="{34883406-8106-FADB-80F7-6BCA2EB24B2B}"/>
              </a:ext>
            </a:extLst>
          </p:cNvPr>
          <p:cNvCxnSpPr>
            <a:cxnSpLocks noGrp="1" noRot="1" noMove="1" noResize="1" noEditPoints="1" noAdjustHandles="1" noChangeArrowheads="1" noChangeShapeType="1"/>
          </p:cNvCxnSpPr>
          <p:nvPr/>
        </p:nvCxnSpPr>
        <p:spPr>
          <a:xfrm>
            <a:off x="10429336" y="2335639"/>
            <a:ext cx="769907" cy="2974775"/>
          </a:xfrm>
          <a:prstGeom prst="straightConnector1">
            <a:avLst/>
          </a:prstGeom>
          <a:ln w="57150">
            <a:solidFill>
              <a:schemeClr val="bg1"/>
            </a:solidFill>
            <a:prstDash val="sysDash"/>
            <a:tailEnd type="triangle"/>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0" name="Content Placeholder 3">
            <a:extLst>
              <a:ext uri="{FF2B5EF4-FFF2-40B4-BE49-F238E27FC236}">
                <a16:creationId xmlns:a16="http://schemas.microsoft.com/office/drawing/2014/main" id="{3F68F611-8B51-D6B7-69BD-C2DB0B174925}"/>
              </a:ext>
            </a:extLst>
          </p:cNvPr>
          <p:cNvSpPr txBox="1">
            <a:spLocks noGrp="1" noRot="1" noMove="1" noResize="1" noEditPoints="1" noAdjustHandles="1" noChangeArrowheads="1" noChangeShapeType="1"/>
          </p:cNvSpPr>
          <p:nvPr/>
        </p:nvSpPr>
        <p:spPr>
          <a:xfrm>
            <a:off x="3655792" y="6214279"/>
            <a:ext cx="3716013" cy="345397"/>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300k btu = total of all gas appliances </a:t>
            </a:r>
            <a:endParaRPr lang="en-US" sz="24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endParaRPr>
          </a:p>
        </p:txBody>
      </p:sp>
      <p:sp>
        <p:nvSpPr>
          <p:cNvPr id="11" name="Content Placeholder 3">
            <a:extLst>
              <a:ext uri="{FF2B5EF4-FFF2-40B4-BE49-F238E27FC236}">
                <a16:creationId xmlns:a16="http://schemas.microsoft.com/office/drawing/2014/main" id="{4558BA7A-7C8E-F2AF-36D5-C08FA6D06EED}"/>
              </a:ext>
            </a:extLst>
          </p:cNvPr>
          <p:cNvSpPr txBox="1">
            <a:spLocks noGrp="1" noRot="1" noMove="1" noResize="1" noEditPoints="1" noAdjustHandles="1" noChangeArrowheads="1" noChangeShapeType="1"/>
          </p:cNvSpPr>
          <p:nvPr/>
        </p:nvSpPr>
        <p:spPr>
          <a:xfrm>
            <a:off x="7477135" y="2052362"/>
            <a:ext cx="1127364" cy="345397"/>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200k btu</a:t>
            </a:r>
            <a:endParaRPr lang="en-US" sz="24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endParaRPr>
          </a:p>
        </p:txBody>
      </p:sp>
      <p:pic>
        <p:nvPicPr>
          <p:cNvPr id="15" name="Picture 14">
            <a:extLst>
              <a:ext uri="{FF2B5EF4-FFF2-40B4-BE49-F238E27FC236}">
                <a16:creationId xmlns:a16="http://schemas.microsoft.com/office/drawing/2014/main" id="{D59076EC-16A1-1827-03F6-AF8FCDFA96CB}"/>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l="18957" t="7178" r="19515" b="5397"/>
          <a:stretch>
            <a:fillRect/>
          </a:stretch>
        </p:blipFill>
        <p:spPr>
          <a:xfrm>
            <a:off x="6966726" y="2280919"/>
            <a:ext cx="2148183" cy="3216911"/>
          </a:xfrm>
          <a:prstGeom prst="rect">
            <a:avLst/>
          </a:prstGeom>
          <a:effectLst>
            <a:outerShdw blurRad="63500" dist="63500" dir="2700000" algn="tl" rotWithShape="0">
              <a:prstClr val="black">
                <a:alpha val="40000"/>
              </a:prstClr>
            </a:outerShdw>
          </a:effectLst>
        </p:spPr>
      </p:pic>
      <p:pic>
        <p:nvPicPr>
          <p:cNvPr id="7" name="Picture 6">
            <a:extLst>
              <a:ext uri="{FF2B5EF4-FFF2-40B4-BE49-F238E27FC236}">
                <a16:creationId xmlns:a16="http://schemas.microsoft.com/office/drawing/2014/main" id="{4CCA2B06-336F-BB75-C5EE-4F288D5A7CE7}"/>
              </a:ext>
            </a:extLst>
          </p:cNvPr>
          <p:cNvPicPr>
            <a:picLocks noChangeAspect="1"/>
          </p:cNvPicPr>
          <p:nvPr/>
        </p:nvPicPr>
        <p:blipFill>
          <a:blip r:embed="rId5">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10104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CD89B3D-0499-9CB5-227E-16619DE4A33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p:blipFill>
        <p:spPr>
          <a:xfrm>
            <a:off x="0" y="969264"/>
            <a:ext cx="9290304" cy="5225795"/>
          </a:xfrm>
          <a:prstGeom prst="rect">
            <a:avLst/>
          </a:prstGeom>
          <a:effectLst>
            <a:outerShdw blurRad="63500" dist="63500" dir="2700000" algn="tl" rotWithShape="0">
              <a:prstClr val="black">
                <a:alpha val="40000"/>
              </a:prstClr>
            </a:outerShdw>
          </a:effectLst>
        </p:spPr>
      </p:pic>
      <p:sp>
        <p:nvSpPr>
          <p:cNvPr id="17" name="Content Placeholder 3">
            <a:extLst>
              <a:ext uri="{FF2B5EF4-FFF2-40B4-BE49-F238E27FC236}">
                <a16:creationId xmlns:a16="http://schemas.microsoft.com/office/drawing/2014/main" id="{66267B9E-3239-18C2-5EC2-F02814B9352F}"/>
              </a:ext>
            </a:extLst>
          </p:cNvPr>
          <p:cNvSpPr>
            <a:spLocks noGrp="1"/>
          </p:cNvSpPr>
          <p:nvPr>
            <p:ph type="body" sz="half" idx="2"/>
          </p:nvPr>
        </p:nvSpPr>
        <p:spPr>
          <a:xfrm>
            <a:off x="0" y="969264"/>
            <a:ext cx="10241176" cy="828207"/>
          </a:xfrm>
          <a:effectLst>
            <a:outerShdw blurRad="63500" dist="63500" dir="2700000" algn="tl" rotWithShape="0">
              <a:prstClr val="black">
                <a:alpha val="40000"/>
              </a:prstClr>
            </a:outerShdw>
          </a:effectLst>
        </p:spPr>
        <p:txBody>
          <a:bodyPr vert="horz" lIns="91440" tIns="45720" rIns="91440" bIns="45720" rtlCol="0" anchor="t">
            <a:normAutofit/>
          </a:bodyPr>
          <a:lstStyle/>
          <a:p>
            <a:pPr algn="ctr">
              <a:buNone/>
            </a:pPr>
            <a:r>
              <a:rPr lang="en-US" sz="24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In some cases, it may need to be upsized to handle the added demand of the tankless unit.</a:t>
            </a:r>
            <a:endParaRPr lang="en-US" sz="3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endParaRPr>
          </a:p>
        </p:txBody>
      </p:sp>
      <p:sp>
        <p:nvSpPr>
          <p:cNvPr id="4" name="Title 1">
            <a:extLst>
              <a:ext uri="{FF2B5EF4-FFF2-40B4-BE49-F238E27FC236}">
                <a16:creationId xmlns:a16="http://schemas.microsoft.com/office/drawing/2014/main" id="{57E4A8BD-884C-7BC1-617C-9B77802A0AC4}"/>
              </a:ext>
            </a:extLst>
          </p:cNvPr>
          <p:cNvSpPr txBox="1">
            <a:spLocks/>
          </p:cNvSpPr>
          <p:nvPr/>
        </p:nvSpPr>
        <p:spPr>
          <a:xfrm>
            <a:off x="0" y="0"/>
            <a:ext cx="12192000" cy="819893"/>
          </a:xfrm>
          <a:prstGeom prst="rect">
            <a:avLst/>
          </a:prstGeom>
          <a:effectLst>
            <a:outerShdw blurRad="63500" dist="63500" dir="2700000" algn="tl" rotWithShape="0">
              <a:prstClr val="black">
                <a:alpha val="40000"/>
              </a:prstClr>
            </a:outerShdw>
          </a:effectLst>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effectLst>
                  <a:outerShdw blurRad="63500" dist="63500" dir="2700000" algn="tl" rotWithShape="0">
                    <a:prstClr val="black">
                      <a:alpha val="40000"/>
                    </a:prstClr>
                  </a:outerShdw>
                </a:effectLst>
                <a:latin typeface="Franklin Gothic Demi"/>
                <a:cs typeface="Calibri Light"/>
              </a:rPr>
              <a:t>DEDICATED OR BRANCH GAS LINE?</a:t>
            </a:r>
            <a:endParaRPr lang="en-US" sz="5000" dirty="0">
              <a:solidFill>
                <a:schemeClr val="bg1"/>
              </a:solidFill>
              <a:effectLst>
                <a:outerShdw blurRad="63500" dist="63500" dir="2700000" algn="tl" rotWithShape="0">
                  <a:prstClr val="black">
                    <a:alpha val="40000"/>
                  </a:prstClr>
                </a:outerShdw>
              </a:effectLst>
              <a:cs typeface="Calibri Light"/>
            </a:endParaRPr>
          </a:p>
        </p:txBody>
      </p:sp>
      <p:cxnSp>
        <p:nvCxnSpPr>
          <p:cNvPr id="8" name="Straight Arrow Connector 7">
            <a:extLst>
              <a:ext uri="{FF2B5EF4-FFF2-40B4-BE49-F238E27FC236}">
                <a16:creationId xmlns:a16="http://schemas.microsoft.com/office/drawing/2014/main" id="{586379FB-399E-9A27-92FB-9E64F8BD43F4}"/>
              </a:ext>
            </a:extLst>
          </p:cNvPr>
          <p:cNvCxnSpPr>
            <a:cxnSpLocks/>
          </p:cNvCxnSpPr>
          <p:nvPr/>
        </p:nvCxnSpPr>
        <p:spPr>
          <a:xfrm>
            <a:off x="128120" y="764249"/>
            <a:ext cx="9940440"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Content Placeholder 3">
            <a:extLst>
              <a:ext uri="{FF2B5EF4-FFF2-40B4-BE49-F238E27FC236}">
                <a16:creationId xmlns:a16="http://schemas.microsoft.com/office/drawing/2014/main" id="{1A087A53-CAB0-9D4F-5867-4604060687DC}"/>
              </a:ext>
            </a:extLst>
          </p:cNvPr>
          <p:cNvSpPr txBox="1">
            <a:spLocks noGrp="1" noRot="1" noMove="1" noResize="1" noEditPoints="1" noAdjustHandles="1" noChangeArrowheads="1" noChangeShapeType="1"/>
          </p:cNvSpPr>
          <p:nvPr/>
        </p:nvSpPr>
        <p:spPr>
          <a:xfrm>
            <a:off x="3238677" y="2202129"/>
            <a:ext cx="1127364" cy="345397"/>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60k btu</a:t>
            </a:r>
            <a:endParaRPr lang="en-US" sz="24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endParaRPr>
          </a:p>
        </p:txBody>
      </p:sp>
      <p:sp>
        <p:nvSpPr>
          <p:cNvPr id="12" name="Content Placeholder 3">
            <a:extLst>
              <a:ext uri="{FF2B5EF4-FFF2-40B4-BE49-F238E27FC236}">
                <a16:creationId xmlns:a16="http://schemas.microsoft.com/office/drawing/2014/main" id="{45E2AA8D-C324-B786-A1FB-9AF2E10BFA92}"/>
              </a:ext>
            </a:extLst>
          </p:cNvPr>
          <p:cNvSpPr txBox="1">
            <a:spLocks noGrp="1" noRot="1" noMove="1" noResize="1" noEditPoints="1" noAdjustHandles="1" noChangeArrowheads="1" noChangeShapeType="1"/>
          </p:cNvSpPr>
          <p:nvPr/>
        </p:nvSpPr>
        <p:spPr>
          <a:xfrm>
            <a:off x="5035939" y="2225061"/>
            <a:ext cx="1127364" cy="345397"/>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40k btu</a:t>
            </a:r>
            <a:endParaRPr lang="en-US" sz="24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endParaRPr>
          </a:p>
        </p:txBody>
      </p:sp>
      <p:sp>
        <p:nvSpPr>
          <p:cNvPr id="15" name="Content Placeholder 3">
            <a:extLst>
              <a:ext uri="{FF2B5EF4-FFF2-40B4-BE49-F238E27FC236}">
                <a16:creationId xmlns:a16="http://schemas.microsoft.com/office/drawing/2014/main" id="{9E0257F4-97E1-EA88-C954-B36B67A63997}"/>
              </a:ext>
            </a:extLst>
          </p:cNvPr>
          <p:cNvSpPr txBox="1">
            <a:spLocks noGrp="1" noRot="1" noMove="1" noResize="1" noEditPoints="1" noAdjustHandles="1" noChangeArrowheads="1" noChangeShapeType="1"/>
          </p:cNvSpPr>
          <p:nvPr/>
        </p:nvSpPr>
        <p:spPr>
          <a:xfrm>
            <a:off x="590945" y="5061516"/>
            <a:ext cx="1127364" cy="345397"/>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425 CFH</a:t>
            </a:r>
            <a:endParaRPr lang="en-US" sz="24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endParaRPr>
          </a:p>
        </p:txBody>
      </p:sp>
      <p:sp>
        <p:nvSpPr>
          <p:cNvPr id="2" name="Content Placeholder 3">
            <a:extLst>
              <a:ext uri="{FF2B5EF4-FFF2-40B4-BE49-F238E27FC236}">
                <a16:creationId xmlns:a16="http://schemas.microsoft.com/office/drawing/2014/main" id="{A3FE8DF7-16BF-F5F0-B1FC-60FC37A12E6F}"/>
              </a:ext>
            </a:extLst>
          </p:cNvPr>
          <p:cNvSpPr txBox="1">
            <a:spLocks noGrp="1" noRot="1" noMove="1" noResize="1" noEditPoints="1" noAdjustHandles="1" noChangeArrowheads="1" noChangeShapeType="1"/>
          </p:cNvSpPr>
          <p:nvPr/>
        </p:nvSpPr>
        <p:spPr>
          <a:xfrm>
            <a:off x="7477135" y="2052362"/>
            <a:ext cx="1127364" cy="345397"/>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200k btu</a:t>
            </a:r>
            <a:endParaRPr lang="en-US" sz="24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endParaRPr>
          </a:p>
        </p:txBody>
      </p:sp>
      <p:pic>
        <p:nvPicPr>
          <p:cNvPr id="5" name="Picture 4">
            <a:extLst>
              <a:ext uri="{FF2B5EF4-FFF2-40B4-BE49-F238E27FC236}">
                <a16:creationId xmlns:a16="http://schemas.microsoft.com/office/drawing/2014/main" id="{6C5380E1-314E-96D5-3CDB-00B2FC03C42E}"/>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18957" t="7178" r="19515" b="5397"/>
          <a:stretch>
            <a:fillRect/>
          </a:stretch>
        </p:blipFill>
        <p:spPr>
          <a:xfrm>
            <a:off x="6966726" y="2280919"/>
            <a:ext cx="2148183" cy="3216911"/>
          </a:xfrm>
          <a:prstGeom prst="rect">
            <a:avLst/>
          </a:prstGeom>
          <a:effectLst>
            <a:outerShdw blurRad="63500" dist="63500" dir="2700000" algn="tl" rotWithShape="0">
              <a:prstClr val="black">
                <a:alpha val="40000"/>
              </a:prstClr>
            </a:outerShdw>
          </a:effectLst>
        </p:spPr>
      </p:pic>
      <p:pic>
        <p:nvPicPr>
          <p:cNvPr id="6" name="Picture 5">
            <a:extLst>
              <a:ext uri="{FF2B5EF4-FFF2-40B4-BE49-F238E27FC236}">
                <a16:creationId xmlns:a16="http://schemas.microsoft.com/office/drawing/2014/main" id="{110C34ED-B146-5CC2-42AE-4A9FB3DE9D68}"/>
              </a:ext>
            </a:extLst>
          </p:cNvPr>
          <p:cNvPicPr>
            <a:picLocks noChangeAspect="1"/>
          </p:cNvPicPr>
          <p:nvPr/>
        </p:nvPicPr>
        <p:blipFill>
          <a:blip r:embed="rId4">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2502844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BED6A-459A-8548-CF86-7D61FC6E5BF7}"/>
            </a:ext>
          </a:extLst>
        </p:cNvPr>
        <p:cNvGrpSpPr/>
        <p:nvPr/>
      </p:nvGrpSpPr>
      <p:grpSpPr>
        <a:xfrm>
          <a:off x="0" y="0"/>
          <a:ext cx="0" cy="0"/>
          <a:chOff x="0" y="0"/>
          <a:chExt cx="0" cy="0"/>
        </a:xfrm>
      </p:grpSpPr>
      <p:sp>
        <p:nvSpPr>
          <p:cNvPr id="17" name="Content Placeholder 3">
            <a:extLst>
              <a:ext uri="{FF2B5EF4-FFF2-40B4-BE49-F238E27FC236}">
                <a16:creationId xmlns:a16="http://schemas.microsoft.com/office/drawing/2014/main" id="{B4302CDE-B771-6A36-C17D-1383B032771F}"/>
              </a:ext>
            </a:extLst>
          </p:cNvPr>
          <p:cNvSpPr>
            <a:spLocks noGrp="1"/>
          </p:cNvSpPr>
          <p:nvPr>
            <p:ph type="body" sz="half" idx="2"/>
          </p:nvPr>
        </p:nvSpPr>
        <p:spPr>
          <a:xfrm>
            <a:off x="7234640" y="1169751"/>
            <a:ext cx="4844091" cy="1757189"/>
          </a:xfrm>
          <a:effectLst>
            <a:outerShdw blurRad="63500" dist="63500" dir="2700000" algn="tl" rotWithShape="0">
              <a:prstClr val="black">
                <a:alpha val="40000"/>
              </a:prstClr>
            </a:outerShdw>
          </a:effectLst>
        </p:spPr>
        <p:txBody>
          <a:bodyPr vert="horz" lIns="91440" tIns="45720" rIns="91440" bIns="45720" rtlCol="0" anchor="t">
            <a:normAutofit/>
          </a:bodyPr>
          <a:lstStyle/>
          <a:p>
            <a:pPr algn="ctr">
              <a:buNone/>
            </a:pPr>
            <a:r>
              <a:rPr lang="en-US" sz="24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If using the PRO Series units only an Orifice Change and programing with EZ Start Plus App is needed.  LP Orifice is included with the unit.</a:t>
            </a:r>
            <a:endParaRPr lang="en-US" sz="3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endParaRPr>
          </a:p>
        </p:txBody>
      </p:sp>
      <p:sp>
        <p:nvSpPr>
          <p:cNvPr id="4" name="Title 1">
            <a:extLst>
              <a:ext uri="{FF2B5EF4-FFF2-40B4-BE49-F238E27FC236}">
                <a16:creationId xmlns:a16="http://schemas.microsoft.com/office/drawing/2014/main" id="{847B0B1C-71DA-FF92-2304-1E814A51301C}"/>
              </a:ext>
            </a:extLst>
          </p:cNvPr>
          <p:cNvSpPr txBox="1">
            <a:spLocks/>
          </p:cNvSpPr>
          <p:nvPr/>
        </p:nvSpPr>
        <p:spPr>
          <a:xfrm>
            <a:off x="0" y="0"/>
            <a:ext cx="12192000" cy="819893"/>
          </a:xfrm>
          <a:prstGeom prst="rect">
            <a:avLst/>
          </a:prstGeom>
          <a:effectLst>
            <a:outerShdw blurRad="63500" dist="63500" dir="2700000" algn="tl" rotWithShape="0">
              <a:prstClr val="black">
                <a:alpha val="40000"/>
              </a:prstClr>
            </a:outerShdw>
          </a:effectLst>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effectLst>
                  <a:outerShdw blurRad="63500" dist="63500" dir="2700000" algn="tl" rotWithShape="0">
                    <a:prstClr val="black">
                      <a:alpha val="40000"/>
                    </a:prstClr>
                  </a:outerShdw>
                </a:effectLst>
                <a:latin typeface="Franklin Gothic Demi"/>
                <a:cs typeface="Calibri Light"/>
              </a:rPr>
              <a:t>PROPANE TANK &amp; ORIFICE</a:t>
            </a:r>
            <a:endParaRPr lang="en-US" sz="5000" dirty="0">
              <a:solidFill>
                <a:schemeClr val="bg1"/>
              </a:solidFill>
              <a:effectLst>
                <a:outerShdw blurRad="63500" dist="63500" dir="2700000" algn="tl" rotWithShape="0">
                  <a:prstClr val="black">
                    <a:alpha val="40000"/>
                  </a:prstClr>
                </a:outerShdw>
              </a:effectLst>
              <a:cs typeface="Calibri Light"/>
            </a:endParaRPr>
          </a:p>
        </p:txBody>
      </p:sp>
      <p:cxnSp>
        <p:nvCxnSpPr>
          <p:cNvPr id="8" name="Straight Arrow Connector 7">
            <a:extLst>
              <a:ext uri="{FF2B5EF4-FFF2-40B4-BE49-F238E27FC236}">
                <a16:creationId xmlns:a16="http://schemas.microsoft.com/office/drawing/2014/main" id="{DFBC3A5A-4EB7-FFA0-4850-67585F5C56D2}"/>
              </a:ext>
            </a:extLst>
          </p:cNvPr>
          <p:cNvCxnSpPr>
            <a:cxnSpLocks/>
          </p:cNvCxnSpPr>
          <p:nvPr/>
        </p:nvCxnSpPr>
        <p:spPr>
          <a:xfrm>
            <a:off x="128120" y="764249"/>
            <a:ext cx="7463125"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Rectangle 3">
            <a:extLst>
              <a:ext uri="{FF2B5EF4-FFF2-40B4-BE49-F238E27FC236}">
                <a16:creationId xmlns:a16="http://schemas.microsoft.com/office/drawing/2014/main" id="{4B23101F-8110-2761-C57C-57A315449FE5}"/>
              </a:ext>
            </a:extLst>
          </p:cNvPr>
          <p:cNvSpPr txBox="1">
            <a:spLocks/>
          </p:cNvSpPr>
          <p:nvPr/>
        </p:nvSpPr>
        <p:spPr>
          <a:xfrm>
            <a:off x="3608388" y="1298899"/>
            <a:ext cx="3611401" cy="1225862"/>
          </a:xfrm>
          <a:prstGeom prst="rect">
            <a:avLst/>
          </a:prstGeom>
          <a:effectLst>
            <a:outerShdw blurRad="63500" dist="63500" dir="2700000" algn="tl" rotWithShape="0">
              <a:prstClr val="black">
                <a:alpha val="40000"/>
              </a:prstClr>
            </a:outerShdw>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3200" b="1" i="0" u="none" strike="noStrike" kern="1200" cap="none" spc="0" normalizeH="0" baseline="0" noProof="0" dirty="0">
                <a:ln>
                  <a:noFill/>
                </a:ln>
                <a:solidFill>
                  <a:srgbClr val="0070C0"/>
                </a:solidFill>
                <a:effectLst>
                  <a:outerShdw blurRad="63500" dist="63500" dir="2700000" algn="tl" rotWithShape="0">
                    <a:prstClr val="black">
                      <a:alpha val="40000"/>
                    </a:prstClr>
                  </a:outerShdw>
                </a:effectLst>
                <a:uLnTx/>
                <a:uFillTx/>
                <a:latin typeface="Calibri" panose="020F0502020204030204"/>
                <a:ea typeface="+mn-ea"/>
                <a:cs typeface="+mn-cs"/>
              </a:rPr>
              <a:t>PROPANE GAS</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3200" b="1" i="0" u="none" strike="noStrike" kern="1200" cap="none" spc="0" normalizeH="0" baseline="0" noProof="0" dirty="0">
                <a:ln>
                  <a:noFill/>
                </a:ln>
                <a:solidFill>
                  <a:srgbClr val="0070C0"/>
                </a:solidFill>
                <a:effectLst>
                  <a:outerShdw blurRad="63500" dist="63500" dir="2700000" algn="tl" rotWithShape="0">
                    <a:prstClr val="black">
                      <a:alpha val="40000"/>
                    </a:prstClr>
                  </a:outerShdw>
                </a:effectLst>
                <a:uLnTx/>
                <a:uFillTx/>
                <a:latin typeface="Calibri" panose="020F0502020204030204"/>
                <a:ea typeface="+mn-ea"/>
                <a:cs typeface="+mn-cs"/>
              </a:rPr>
              <a:t>8.0 TO 13.0 INCHES</a:t>
            </a:r>
          </a:p>
        </p:txBody>
      </p:sp>
      <p:pic>
        <p:nvPicPr>
          <p:cNvPr id="13" name="Picture 12" descr="A close-up of a device&#10;&#10;AI-generated content may be incorrect.">
            <a:extLst>
              <a:ext uri="{FF2B5EF4-FFF2-40B4-BE49-F238E27FC236}">
                <a16:creationId xmlns:a16="http://schemas.microsoft.com/office/drawing/2014/main" id="{34033C40-C6D0-8EA9-C9DD-9AE7671A03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8748" y="2644438"/>
            <a:ext cx="4215873" cy="3682540"/>
          </a:xfrm>
          <a:prstGeom prst="rect">
            <a:avLst/>
          </a:prstGeom>
          <a:effectLst>
            <a:outerShdw blurRad="63500" dist="63500" dir="2700000" algn="tl" rotWithShape="0">
              <a:prstClr val="black">
                <a:alpha val="40000"/>
              </a:prstClr>
            </a:outerShdw>
          </a:effectLst>
        </p:spPr>
      </p:pic>
      <p:pic>
        <p:nvPicPr>
          <p:cNvPr id="19" name="Picture 18">
            <a:extLst>
              <a:ext uri="{FF2B5EF4-FFF2-40B4-BE49-F238E27FC236}">
                <a16:creationId xmlns:a16="http://schemas.microsoft.com/office/drawing/2014/main" id="{D7890943-89BF-996C-4FC9-EAA95F95208E}"/>
              </a:ext>
            </a:extLst>
          </p:cNvPr>
          <p:cNvPicPr>
            <a:picLocks noChangeAspect="1"/>
          </p:cNvPicPr>
          <p:nvPr/>
        </p:nvPicPr>
        <p:blipFill>
          <a:blip r:embed="rId3"/>
          <a:stretch>
            <a:fillRect/>
          </a:stretch>
        </p:blipFill>
        <p:spPr>
          <a:xfrm>
            <a:off x="292791" y="3158024"/>
            <a:ext cx="5964413" cy="3488488"/>
          </a:xfrm>
          <a:prstGeom prst="rect">
            <a:avLst/>
          </a:prstGeom>
          <a:effectLst>
            <a:outerShdw blurRad="63500" dist="63500" dir="2700000" algn="tl" rotWithShape="0">
              <a:prstClr val="black">
                <a:alpha val="40000"/>
              </a:prstClr>
            </a:outerShdw>
            <a:softEdge rad="19050"/>
          </a:effectLst>
        </p:spPr>
      </p:pic>
      <p:pic>
        <p:nvPicPr>
          <p:cNvPr id="21" name="Picture 20">
            <a:extLst>
              <a:ext uri="{FF2B5EF4-FFF2-40B4-BE49-F238E27FC236}">
                <a16:creationId xmlns:a16="http://schemas.microsoft.com/office/drawing/2014/main" id="{7FBB1000-A201-3C68-2336-B011C80DCE20}"/>
              </a:ext>
            </a:extLst>
          </p:cNvPr>
          <p:cNvPicPr>
            <a:picLocks noChangeAspect="1"/>
          </p:cNvPicPr>
          <p:nvPr/>
        </p:nvPicPr>
        <p:blipFill>
          <a:blip r:embed="rId4"/>
          <a:stretch>
            <a:fillRect/>
          </a:stretch>
        </p:blipFill>
        <p:spPr>
          <a:xfrm>
            <a:off x="292791" y="1050977"/>
            <a:ext cx="3300746" cy="1875963"/>
          </a:xfrm>
          <a:prstGeom prst="rect">
            <a:avLst/>
          </a:prstGeom>
          <a:effectLst>
            <a:outerShdw blurRad="63500" dist="63500" dir="2700000" algn="tl" rotWithShape="0">
              <a:prstClr val="black">
                <a:alpha val="40000"/>
              </a:prstClr>
            </a:outerShdw>
            <a:softEdge rad="19050"/>
          </a:effectLst>
        </p:spPr>
      </p:pic>
      <p:pic>
        <p:nvPicPr>
          <p:cNvPr id="2" name="Picture 1">
            <a:extLst>
              <a:ext uri="{FF2B5EF4-FFF2-40B4-BE49-F238E27FC236}">
                <a16:creationId xmlns:a16="http://schemas.microsoft.com/office/drawing/2014/main" id="{C744056A-547A-5EDA-42A2-6126898A713A}"/>
              </a:ext>
            </a:extLst>
          </p:cNvPr>
          <p:cNvPicPr>
            <a:picLocks noChangeAspect="1"/>
          </p:cNvPicPr>
          <p:nvPr/>
        </p:nvPicPr>
        <p:blipFill>
          <a:blip r:embed="rId5">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3134002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4571999" y="2393868"/>
            <a:ext cx="7118433" cy="2736515"/>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3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Now that you’ve sized out the perfect unit for the job and made sure the gas system can support the new tankless, it’s time to pick the perfect installation location.</a:t>
            </a:r>
            <a:endParaRPr lang="en-US" sz="6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endParaRPr>
          </a:p>
        </p:txBody>
      </p:sp>
      <p:sp>
        <p:nvSpPr>
          <p:cNvPr id="4" name="Title 1">
            <a:extLst>
              <a:ext uri="{FF2B5EF4-FFF2-40B4-BE49-F238E27FC236}">
                <a16:creationId xmlns:a16="http://schemas.microsoft.com/office/drawing/2014/main" id="{5F56C037-D6AB-5FAF-FF20-9A624DF77FE0}"/>
              </a:ext>
            </a:extLst>
          </p:cNvPr>
          <p:cNvSpPr txBox="1">
            <a:spLocks/>
          </p:cNvSpPr>
          <p:nvPr/>
        </p:nvSpPr>
        <p:spPr>
          <a:xfrm>
            <a:off x="0" y="0"/>
            <a:ext cx="12192000" cy="819893"/>
          </a:xfrm>
          <a:prstGeom prst="rect">
            <a:avLst/>
          </a:prstGeom>
          <a:effectLst>
            <a:outerShdw blurRad="63500" dist="63500" dir="2700000" algn="tl" rotWithShape="0">
              <a:prstClr val="black">
                <a:alpha val="40000"/>
              </a:prstClr>
            </a:outerShdw>
          </a:effectLst>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effectLst>
                  <a:outerShdw blurRad="63500" dist="63500" dir="2700000" algn="tl" rotWithShape="0">
                    <a:prstClr val="black">
                      <a:alpha val="40000"/>
                    </a:prstClr>
                  </a:outerShdw>
                </a:effectLst>
                <a:latin typeface="Franklin Gothic Demi"/>
                <a:cs typeface="Calibri Light"/>
              </a:rPr>
              <a:t>CHOOSING INSTALLATION LOCATION</a:t>
            </a:r>
            <a:endParaRPr lang="en-US" sz="5000" dirty="0">
              <a:solidFill>
                <a:schemeClr val="bg1"/>
              </a:solidFill>
              <a:effectLst>
                <a:outerShdw blurRad="63500" dist="63500" dir="2700000" algn="tl" rotWithShape="0">
                  <a:prstClr val="black">
                    <a:alpha val="40000"/>
                  </a:prstClr>
                </a:outerShdw>
              </a:effectLst>
              <a:cs typeface="Calibri Light"/>
            </a:endParaRPr>
          </a:p>
        </p:txBody>
      </p:sp>
      <p:cxnSp>
        <p:nvCxnSpPr>
          <p:cNvPr id="7" name="Straight Arrow Connector 6">
            <a:extLst>
              <a:ext uri="{FF2B5EF4-FFF2-40B4-BE49-F238E27FC236}">
                <a16:creationId xmlns:a16="http://schemas.microsoft.com/office/drawing/2014/main" id="{014BDA1F-1F8C-0188-2DE3-8A24176E72A8}"/>
              </a:ext>
            </a:extLst>
          </p:cNvPr>
          <p:cNvCxnSpPr>
            <a:cxnSpLocks/>
          </p:cNvCxnSpPr>
          <p:nvPr/>
        </p:nvCxnSpPr>
        <p:spPr>
          <a:xfrm>
            <a:off x="128120" y="764249"/>
            <a:ext cx="10047120"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D7BF9D1-CB4C-693A-353E-3DDA297DA257}"/>
              </a:ext>
            </a:extLst>
          </p:cNvPr>
          <p:cNvPicPr>
            <a:picLocks noChangeAspect="1"/>
          </p:cNvPicPr>
          <p:nvPr/>
        </p:nvPicPr>
        <p:blipFill>
          <a:blip r:embed="rId2">
            <a:extLst>
              <a:ext uri="{28A0092B-C50C-407E-A947-70E740481C1C}">
                <a14:useLocalDpi xmlns:a14="http://schemas.microsoft.com/office/drawing/2010/main" val="0"/>
              </a:ext>
            </a:extLst>
          </a:blip>
          <a:srcRect l="18957" t="7178" r="19515" b="5397"/>
          <a:stretch>
            <a:fillRect/>
          </a:stretch>
        </p:blipFill>
        <p:spPr>
          <a:xfrm>
            <a:off x="75036" y="1001430"/>
            <a:ext cx="3687064" cy="5521390"/>
          </a:xfrm>
          <a:prstGeom prst="rect">
            <a:avLst/>
          </a:prstGeom>
          <a:effectLst>
            <a:outerShdw blurRad="63500" dist="63500" dir="2700000" algn="tl" rotWithShape="0">
              <a:prstClr val="black">
                <a:alpha val="40000"/>
              </a:prstClr>
            </a:outerShdw>
          </a:effectLst>
        </p:spPr>
      </p:pic>
      <p:pic>
        <p:nvPicPr>
          <p:cNvPr id="11" name="Picture 10" descr="A picture containing machine, meter&#10;&#10;Description automatically generated">
            <a:extLst>
              <a:ext uri="{FF2B5EF4-FFF2-40B4-BE49-F238E27FC236}">
                <a16:creationId xmlns:a16="http://schemas.microsoft.com/office/drawing/2014/main" id="{9A843B50-40B9-1D22-52DD-BD087C371A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8568" y="3221044"/>
            <a:ext cx="3402224" cy="3402224"/>
          </a:xfrm>
          <a:prstGeom prst="rect">
            <a:avLst/>
          </a:prstGeom>
          <a:effectLst>
            <a:outerShdw blurRad="63500" dist="63500" dir="2700000" algn="tl" rotWithShape="0">
              <a:prstClr val="black">
                <a:alpha val="40000"/>
              </a:prstClr>
            </a:outerShdw>
          </a:effectLst>
        </p:spPr>
      </p:pic>
      <p:pic>
        <p:nvPicPr>
          <p:cNvPr id="3" name="Picture 2">
            <a:extLst>
              <a:ext uri="{FF2B5EF4-FFF2-40B4-BE49-F238E27FC236}">
                <a16:creationId xmlns:a16="http://schemas.microsoft.com/office/drawing/2014/main" id="{904787BF-9B4D-7595-F5E1-1CF0BF43B449}"/>
              </a:ext>
            </a:extLst>
          </p:cNvPr>
          <p:cNvPicPr>
            <a:picLocks noChangeAspect="1"/>
          </p:cNvPicPr>
          <p:nvPr/>
        </p:nvPicPr>
        <p:blipFill>
          <a:blip r:embed="rId4">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3381695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6385810" y="2619721"/>
            <a:ext cx="5338350" cy="3184532"/>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3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For cold climates where snow is a regular or even occasional occurrence, you’ll want to install the unit indoors. </a:t>
            </a:r>
            <a:endParaRPr lang="en-US" sz="9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endParaRPr>
          </a:p>
        </p:txBody>
      </p:sp>
      <p:pic>
        <p:nvPicPr>
          <p:cNvPr id="4" name="Picture 3" descr="A swing in the snow&#10;&#10;Description automatically generated with low confidence">
            <a:extLst>
              <a:ext uri="{FF2B5EF4-FFF2-40B4-BE49-F238E27FC236}">
                <a16:creationId xmlns:a16="http://schemas.microsoft.com/office/drawing/2014/main" id="{06910831-2C83-F3A9-746F-BFCC58B6F7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5920" y="1945851"/>
            <a:ext cx="5907208" cy="3937787"/>
          </a:xfrm>
          <a:prstGeom prst="rect">
            <a:avLst/>
          </a:prstGeom>
          <a:effectLst>
            <a:outerShdw blurRad="63500" dist="63500" dir="2700000" algn="tl" rotWithShape="0">
              <a:prstClr val="black">
                <a:alpha val="40000"/>
              </a:prstClr>
            </a:outerShdw>
            <a:softEdge rad="19050"/>
          </a:effectLst>
        </p:spPr>
      </p:pic>
      <p:sp>
        <p:nvSpPr>
          <p:cNvPr id="7" name="Title 1">
            <a:extLst>
              <a:ext uri="{FF2B5EF4-FFF2-40B4-BE49-F238E27FC236}">
                <a16:creationId xmlns:a16="http://schemas.microsoft.com/office/drawing/2014/main" id="{FE375728-51C8-DFE2-9A45-52D6000C298D}"/>
              </a:ext>
            </a:extLst>
          </p:cNvPr>
          <p:cNvSpPr txBox="1">
            <a:spLocks/>
          </p:cNvSpPr>
          <p:nvPr/>
        </p:nvSpPr>
        <p:spPr>
          <a:xfrm>
            <a:off x="0" y="0"/>
            <a:ext cx="12192000" cy="819893"/>
          </a:xfrm>
          <a:prstGeom prst="rect">
            <a:avLst/>
          </a:prstGeom>
          <a:effectLst>
            <a:outerShdw blurRad="63500" dist="63500" dir="2700000" algn="tl" rotWithShape="0">
              <a:prstClr val="black">
                <a:alpha val="40000"/>
              </a:prstClr>
            </a:outerShdw>
          </a:effectLst>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effectLst>
                  <a:outerShdw blurRad="63500" dist="63500" dir="2700000" algn="tl" rotWithShape="0">
                    <a:prstClr val="black">
                      <a:alpha val="40000"/>
                    </a:prstClr>
                  </a:outerShdw>
                </a:effectLst>
                <a:latin typeface="Franklin Gothic Demi"/>
                <a:cs typeface="Calibri Light"/>
              </a:rPr>
              <a:t>CHOOSING INSTALLATION LOCATION</a:t>
            </a:r>
            <a:endParaRPr lang="en-US" sz="5000" dirty="0">
              <a:solidFill>
                <a:schemeClr val="bg1"/>
              </a:solidFill>
              <a:effectLst>
                <a:outerShdw blurRad="63500" dist="63500" dir="2700000" algn="tl" rotWithShape="0">
                  <a:prstClr val="black">
                    <a:alpha val="40000"/>
                  </a:prstClr>
                </a:outerShdw>
              </a:effectLst>
              <a:cs typeface="Calibri Light"/>
            </a:endParaRPr>
          </a:p>
        </p:txBody>
      </p:sp>
      <p:cxnSp>
        <p:nvCxnSpPr>
          <p:cNvPr id="9" name="Straight Arrow Connector 8">
            <a:extLst>
              <a:ext uri="{FF2B5EF4-FFF2-40B4-BE49-F238E27FC236}">
                <a16:creationId xmlns:a16="http://schemas.microsoft.com/office/drawing/2014/main" id="{BD2916AA-94B4-5017-AB14-587BE82E6BC8}"/>
              </a:ext>
            </a:extLst>
          </p:cNvPr>
          <p:cNvCxnSpPr>
            <a:cxnSpLocks/>
          </p:cNvCxnSpPr>
          <p:nvPr/>
        </p:nvCxnSpPr>
        <p:spPr>
          <a:xfrm>
            <a:off x="128120" y="764249"/>
            <a:ext cx="10047120"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A3FF0263-14B5-E645-48F8-E2E263FD3F01}"/>
              </a:ext>
            </a:extLst>
          </p:cNvPr>
          <p:cNvPicPr>
            <a:picLocks noChangeAspect="1"/>
          </p:cNvPicPr>
          <p:nvPr/>
        </p:nvPicPr>
        <p:blipFill>
          <a:blip r:embed="rId3">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1869179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6393559" y="2322478"/>
            <a:ext cx="5338350" cy="3184532"/>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3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For warm climates that never see freezing weather, installing the unit outdoors is a great way to free up space inside the home. </a:t>
            </a:r>
            <a:endParaRPr lang="en-US" sz="239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endParaRPr>
          </a:p>
        </p:txBody>
      </p:sp>
      <p:pic>
        <p:nvPicPr>
          <p:cNvPr id="4" name="Picture 3">
            <a:extLst>
              <a:ext uri="{FF2B5EF4-FFF2-40B4-BE49-F238E27FC236}">
                <a16:creationId xmlns:a16="http://schemas.microsoft.com/office/drawing/2014/main" id="{06910831-2C83-F3A9-746F-BFCC58B6F77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06395" y="1945851"/>
            <a:ext cx="5906258" cy="3937787"/>
          </a:xfrm>
          <a:prstGeom prst="rect">
            <a:avLst/>
          </a:prstGeom>
          <a:effectLst>
            <a:outerShdw blurRad="63500" dist="63500" dir="2700000" algn="tl" rotWithShape="0">
              <a:prstClr val="black">
                <a:alpha val="40000"/>
              </a:prstClr>
            </a:outerShdw>
            <a:softEdge rad="19050"/>
          </a:effectLst>
        </p:spPr>
      </p:pic>
      <p:sp>
        <p:nvSpPr>
          <p:cNvPr id="7" name="Title 1">
            <a:extLst>
              <a:ext uri="{FF2B5EF4-FFF2-40B4-BE49-F238E27FC236}">
                <a16:creationId xmlns:a16="http://schemas.microsoft.com/office/drawing/2014/main" id="{E4B0AB7B-386E-1F26-C8F9-0FAAA4A9E945}"/>
              </a:ext>
            </a:extLst>
          </p:cNvPr>
          <p:cNvSpPr txBox="1">
            <a:spLocks/>
          </p:cNvSpPr>
          <p:nvPr/>
        </p:nvSpPr>
        <p:spPr>
          <a:xfrm>
            <a:off x="0" y="0"/>
            <a:ext cx="12192000" cy="819893"/>
          </a:xfrm>
          <a:prstGeom prst="rect">
            <a:avLst/>
          </a:prstGeom>
          <a:effectLst>
            <a:outerShdw blurRad="63500" dist="63500" dir="2700000" algn="tl" rotWithShape="0">
              <a:prstClr val="black">
                <a:alpha val="40000"/>
              </a:prstClr>
            </a:outerShdw>
          </a:effectLst>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effectLst>
                  <a:outerShdw blurRad="63500" dist="63500" dir="2700000" algn="tl" rotWithShape="0">
                    <a:prstClr val="black">
                      <a:alpha val="40000"/>
                    </a:prstClr>
                  </a:outerShdw>
                </a:effectLst>
                <a:latin typeface="Franklin Gothic Demi"/>
                <a:cs typeface="Calibri Light"/>
              </a:rPr>
              <a:t>CHOOSING INSTALLATION LOCATION</a:t>
            </a:r>
            <a:endParaRPr lang="en-US" sz="5000" dirty="0">
              <a:solidFill>
                <a:schemeClr val="bg1"/>
              </a:solidFill>
              <a:effectLst>
                <a:outerShdw blurRad="63500" dist="63500" dir="2700000" algn="tl" rotWithShape="0">
                  <a:prstClr val="black">
                    <a:alpha val="40000"/>
                  </a:prstClr>
                </a:outerShdw>
              </a:effectLst>
              <a:cs typeface="Calibri Light"/>
            </a:endParaRPr>
          </a:p>
        </p:txBody>
      </p:sp>
      <p:cxnSp>
        <p:nvCxnSpPr>
          <p:cNvPr id="9" name="Straight Arrow Connector 8">
            <a:extLst>
              <a:ext uri="{FF2B5EF4-FFF2-40B4-BE49-F238E27FC236}">
                <a16:creationId xmlns:a16="http://schemas.microsoft.com/office/drawing/2014/main" id="{C524D234-E73F-C06F-3EB9-4FF5A5B50E1E}"/>
              </a:ext>
            </a:extLst>
          </p:cNvPr>
          <p:cNvCxnSpPr>
            <a:cxnSpLocks/>
          </p:cNvCxnSpPr>
          <p:nvPr/>
        </p:nvCxnSpPr>
        <p:spPr>
          <a:xfrm>
            <a:off x="128120" y="764249"/>
            <a:ext cx="10047120"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9D84C09C-6DB8-D343-8054-76F510F8E2EF}"/>
              </a:ext>
            </a:extLst>
          </p:cNvPr>
          <p:cNvPicPr>
            <a:picLocks noChangeAspect="1"/>
          </p:cNvPicPr>
          <p:nvPr/>
        </p:nvPicPr>
        <p:blipFill>
          <a:blip r:embed="rId3">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3710269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255439-99D2-C05B-ABCA-F608C1DC9790}"/>
              </a:ext>
            </a:extLst>
          </p:cNvPr>
          <p:cNvPicPr>
            <a:picLocks noChangeAspect="1"/>
          </p:cNvPicPr>
          <p:nvPr/>
        </p:nvPicPr>
        <p:blipFill>
          <a:blip r:embed="rId2" cstate="print">
            <a:extLst>
              <a:ext uri="{28A0092B-C50C-407E-A947-70E740481C1C}">
                <a14:useLocalDpi xmlns:a14="http://schemas.microsoft.com/office/drawing/2010/main" val="0"/>
              </a:ext>
            </a:extLst>
          </a:blip>
          <a:srcRect l="31858" r="22274" b="4181"/>
          <a:stretch>
            <a:fillRect/>
          </a:stretch>
        </p:blipFill>
        <p:spPr>
          <a:xfrm>
            <a:off x="341381" y="764249"/>
            <a:ext cx="4669213" cy="6093751"/>
          </a:xfrm>
          <a:prstGeom prst="rect">
            <a:avLst/>
          </a:prstGeom>
          <a:effectLst>
            <a:outerShdw blurRad="63500" dist="63500" dir="2700000" algn="tl" rotWithShape="0">
              <a:prstClr val="black">
                <a:alpha val="40000"/>
              </a:prstClr>
            </a:outerShdw>
          </a:effectLst>
        </p:spPr>
      </p:pic>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5091192" y="2010905"/>
            <a:ext cx="6904495" cy="3715719"/>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3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Keep in mind all tankless water heaters have motorized parts. When in operation they </a:t>
            </a:r>
            <a:r>
              <a:rPr lang="en-US" sz="3600" i="1"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are</a:t>
            </a:r>
            <a:r>
              <a:rPr lang="en-US" sz="3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 fairly quiet, but the noises may bother some customers so keep that in mind when scouting a location to install the unit. </a:t>
            </a:r>
            <a:endParaRPr lang="en-US" sz="595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endParaRPr>
          </a:p>
        </p:txBody>
      </p:sp>
      <p:sp>
        <p:nvSpPr>
          <p:cNvPr id="4" name="Title 1">
            <a:extLst>
              <a:ext uri="{FF2B5EF4-FFF2-40B4-BE49-F238E27FC236}">
                <a16:creationId xmlns:a16="http://schemas.microsoft.com/office/drawing/2014/main" id="{DF0BD1DE-D162-7AC0-9BF2-9B60723783C5}"/>
              </a:ext>
            </a:extLst>
          </p:cNvPr>
          <p:cNvSpPr txBox="1">
            <a:spLocks/>
          </p:cNvSpPr>
          <p:nvPr/>
        </p:nvSpPr>
        <p:spPr>
          <a:xfrm>
            <a:off x="0" y="0"/>
            <a:ext cx="12192000" cy="819893"/>
          </a:xfrm>
          <a:prstGeom prst="rect">
            <a:avLst/>
          </a:prstGeom>
          <a:effectLst>
            <a:outerShdw blurRad="63500" dist="63500" dir="2700000" algn="tl" rotWithShape="0">
              <a:prstClr val="black">
                <a:alpha val="40000"/>
              </a:prstClr>
            </a:outerShdw>
          </a:effectLst>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effectLst>
                  <a:outerShdw blurRad="63500" dist="63500" dir="2700000" algn="tl" rotWithShape="0">
                    <a:prstClr val="black">
                      <a:alpha val="40000"/>
                    </a:prstClr>
                  </a:outerShdw>
                </a:effectLst>
                <a:latin typeface="Franklin Gothic Demi"/>
                <a:cs typeface="Calibri Light"/>
              </a:rPr>
              <a:t>CHOOSING INSTALLATION LOCATION</a:t>
            </a:r>
            <a:endParaRPr lang="en-US" sz="5000" dirty="0">
              <a:solidFill>
                <a:schemeClr val="bg1"/>
              </a:solidFill>
              <a:effectLst>
                <a:outerShdw blurRad="63500" dist="63500" dir="2700000" algn="tl" rotWithShape="0">
                  <a:prstClr val="black">
                    <a:alpha val="40000"/>
                  </a:prstClr>
                </a:outerShdw>
              </a:effectLst>
              <a:cs typeface="Calibri Light"/>
            </a:endParaRPr>
          </a:p>
        </p:txBody>
      </p:sp>
      <p:cxnSp>
        <p:nvCxnSpPr>
          <p:cNvPr id="9" name="Straight Arrow Connector 8">
            <a:extLst>
              <a:ext uri="{FF2B5EF4-FFF2-40B4-BE49-F238E27FC236}">
                <a16:creationId xmlns:a16="http://schemas.microsoft.com/office/drawing/2014/main" id="{5D4274E8-AA66-FF2E-55C9-591819C2516E}"/>
              </a:ext>
            </a:extLst>
          </p:cNvPr>
          <p:cNvCxnSpPr>
            <a:cxnSpLocks/>
          </p:cNvCxnSpPr>
          <p:nvPr/>
        </p:nvCxnSpPr>
        <p:spPr>
          <a:xfrm>
            <a:off x="128120" y="764249"/>
            <a:ext cx="10047120"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CE5217A-49DF-3334-995D-D5D0EAB9C513}"/>
              </a:ext>
            </a:extLst>
          </p:cNvPr>
          <p:cNvPicPr>
            <a:picLocks noChangeAspect="1"/>
          </p:cNvPicPr>
          <p:nvPr/>
        </p:nvPicPr>
        <p:blipFill>
          <a:blip r:embed="rId3">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1022640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5304295" y="2559158"/>
            <a:ext cx="6718514" cy="2297624"/>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3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If possible, avoid installing the unit on a bedroom wall or other areas where customers might expect a quiet space.</a:t>
            </a:r>
            <a:endParaRPr lang="en-US" sz="3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endParaRPr>
          </a:p>
        </p:txBody>
      </p:sp>
      <p:pic>
        <p:nvPicPr>
          <p:cNvPr id="4" name="Picture 3" descr="A person sleeping in a bed&#10;&#10;Description automatically generated with medium confidence">
            <a:extLst>
              <a:ext uri="{FF2B5EF4-FFF2-40B4-BE49-F238E27FC236}">
                <a16:creationId xmlns:a16="http://schemas.microsoft.com/office/drawing/2014/main" id="{47884306-F9F9-2B03-19FB-00D0EE23097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9859"/>
          <a:stretch/>
        </p:blipFill>
        <p:spPr>
          <a:xfrm>
            <a:off x="305920" y="1689316"/>
            <a:ext cx="4851141" cy="4037308"/>
          </a:xfrm>
          <a:prstGeom prst="rect">
            <a:avLst/>
          </a:prstGeom>
          <a:effectLst>
            <a:outerShdw blurRad="63500" dist="63500" dir="2700000" algn="tl" rotWithShape="0">
              <a:prstClr val="black">
                <a:alpha val="40000"/>
              </a:prstClr>
            </a:outerShdw>
            <a:softEdge rad="19050"/>
          </a:effectLst>
        </p:spPr>
      </p:pic>
      <p:sp>
        <p:nvSpPr>
          <p:cNvPr id="7" name="Title 1">
            <a:extLst>
              <a:ext uri="{FF2B5EF4-FFF2-40B4-BE49-F238E27FC236}">
                <a16:creationId xmlns:a16="http://schemas.microsoft.com/office/drawing/2014/main" id="{6583B71E-4B7B-A312-451A-E51A8E44DC5E}"/>
              </a:ext>
            </a:extLst>
          </p:cNvPr>
          <p:cNvSpPr txBox="1">
            <a:spLocks/>
          </p:cNvSpPr>
          <p:nvPr/>
        </p:nvSpPr>
        <p:spPr>
          <a:xfrm>
            <a:off x="0" y="0"/>
            <a:ext cx="12192000" cy="819893"/>
          </a:xfrm>
          <a:prstGeom prst="rect">
            <a:avLst/>
          </a:prstGeom>
          <a:effectLst>
            <a:outerShdw blurRad="63500" dist="63500" dir="2700000" algn="tl" rotWithShape="0">
              <a:prstClr val="black">
                <a:alpha val="40000"/>
              </a:prstClr>
            </a:outerShdw>
          </a:effectLst>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effectLst>
                  <a:outerShdw blurRad="63500" dist="63500" dir="2700000" algn="tl" rotWithShape="0">
                    <a:prstClr val="black">
                      <a:alpha val="40000"/>
                    </a:prstClr>
                  </a:outerShdw>
                </a:effectLst>
                <a:latin typeface="Franklin Gothic Demi"/>
                <a:cs typeface="Calibri Light"/>
              </a:rPr>
              <a:t>CHOOSING INSTALLATION LOCATION</a:t>
            </a:r>
            <a:endParaRPr lang="en-US" sz="5000" dirty="0">
              <a:solidFill>
                <a:schemeClr val="bg1"/>
              </a:solidFill>
              <a:effectLst>
                <a:outerShdw blurRad="63500" dist="63500" dir="2700000" algn="tl" rotWithShape="0">
                  <a:prstClr val="black">
                    <a:alpha val="40000"/>
                  </a:prstClr>
                </a:outerShdw>
              </a:effectLst>
              <a:cs typeface="Calibri Light"/>
            </a:endParaRPr>
          </a:p>
        </p:txBody>
      </p:sp>
      <p:cxnSp>
        <p:nvCxnSpPr>
          <p:cNvPr id="9" name="Straight Arrow Connector 8">
            <a:extLst>
              <a:ext uri="{FF2B5EF4-FFF2-40B4-BE49-F238E27FC236}">
                <a16:creationId xmlns:a16="http://schemas.microsoft.com/office/drawing/2014/main" id="{1465E501-006F-076F-5C8B-AAB34E24B94C}"/>
              </a:ext>
            </a:extLst>
          </p:cNvPr>
          <p:cNvCxnSpPr>
            <a:cxnSpLocks/>
          </p:cNvCxnSpPr>
          <p:nvPr/>
        </p:nvCxnSpPr>
        <p:spPr>
          <a:xfrm>
            <a:off x="128120" y="764249"/>
            <a:ext cx="10047120"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511960D4-2FAD-9439-54D6-377486ABD1C0}"/>
              </a:ext>
            </a:extLst>
          </p:cNvPr>
          <p:cNvPicPr>
            <a:picLocks noChangeAspect="1"/>
          </p:cNvPicPr>
          <p:nvPr/>
        </p:nvPicPr>
        <p:blipFill>
          <a:blip r:embed="rId3">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2996977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483258" y="1351607"/>
            <a:ext cx="11225483" cy="1903037"/>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3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When installing the unit indoors, you have a few different venting options available to you although they will generally fall into 1 of 2 categories:</a:t>
            </a:r>
            <a:endParaRPr lang="en-US" sz="9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endParaRPr>
          </a:p>
        </p:txBody>
      </p:sp>
      <p:sp>
        <p:nvSpPr>
          <p:cNvPr id="4" name="Content Placeholder 3">
            <a:extLst>
              <a:ext uri="{FF2B5EF4-FFF2-40B4-BE49-F238E27FC236}">
                <a16:creationId xmlns:a16="http://schemas.microsoft.com/office/drawing/2014/main" id="{26230968-4962-96AA-771E-799CCB196082}"/>
              </a:ext>
            </a:extLst>
          </p:cNvPr>
          <p:cNvSpPr txBox="1">
            <a:spLocks/>
          </p:cNvSpPr>
          <p:nvPr/>
        </p:nvSpPr>
        <p:spPr>
          <a:xfrm>
            <a:off x="483257" y="3340556"/>
            <a:ext cx="11225483" cy="1903037"/>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6000" b="1" dirty="0">
                <a:solidFill>
                  <a:srgbClr val="FF0000"/>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DV</a:t>
            </a:r>
            <a:r>
              <a:rPr lang="en-US" sz="6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 Direct Vent</a:t>
            </a:r>
          </a:p>
          <a:p>
            <a:pPr algn="ctr">
              <a:buFont typeface="Arial" panose="020B0604020202020204" pitchFamily="34" charset="0"/>
              <a:buNone/>
            </a:pPr>
            <a:r>
              <a:rPr lang="en-US" sz="6000" b="1" dirty="0">
                <a:solidFill>
                  <a:srgbClr val="FF0000"/>
                </a:solidFill>
                <a:effectLst>
                  <a:outerShdw blurRad="63500" dist="63500" dir="2700000" algn="tl" rotWithShape="0">
                    <a:prstClr val="black">
                      <a:alpha val="40000"/>
                    </a:prstClr>
                  </a:outerShdw>
                </a:effectLst>
                <a:latin typeface="Franklin Gothic Medium" panose="020B0603020102020204" pitchFamily="34" charset="0"/>
                <a:cs typeface="Times New Roman" panose="02020603050405020304" pitchFamily="18" charset="0"/>
              </a:rPr>
              <a:t>SV</a:t>
            </a:r>
            <a:r>
              <a:rPr lang="en-US" sz="6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Times New Roman" panose="02020603050405020304" pitchFamily="18" charset="0"/>
              </a:rPr>
              <a:t> Single Vent</a:t>
            </a:r>
            <a:endParaRPr lang="en-US" sz="239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endParaRPr>
          </a:p>
        </p:txBody>
      </p:sp>
      <p:sp>
        <p:nvSpPr>
          <p:cNvPr id="7" name="Title 1">
            <a:extLst>
              <a:ext uri="{FF2B5EF4-FFF2-40B4-BE49-F238E27FC236}">
                <a16:creationId xmlns:a16="http://schemas.microsoft.com/office/drawing/2014/main" id="{C4131D9C-AA66-D048-84A4-978DDF73CE96}"/>
              </a:ext>
            </a:extLst>
          </p:cNvPr>
          <p:cNvSpPr txBox="1">
            <a:spLocks/>
          </p:cNvSpPr>
          <p:nvPr/>
        </p:nvSpPr>
        <p:spPr>
          <a:xfrm>
            <a:off x="0" y="0"/>
            <a:ext cx="12192000" cy="819893"/>
          </a:xfrm>
          <a:prstGeom prst="rect">
            <a:avLst/>
          </a:prstGeom>
          <a:effectLst>
            <a:outerShdw blurRad="63500" dist="63500" dir="2700000" algn="tl" rotWithShape="0">
              <a:prstClr val="black">
                <a:alpha val="40000"/>
              </a:prstClr>
            </a:outerShdw>
          </a:effectLst>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effectLst>
                  <a:outerShdw blurRad="63500" dist="63500" dir="2700000" algn="tl" rotWithShape="0">
                    <a:prstClr val="black">
                      <a:alpha val="40000"/>
                    </a:prstClr>
                  </a:outerShdw>
                </a:effectLst>
                <a:latin typeface="Franklin Gothic Demi"/>
                <a:cs typeface="Calibri Light"/>
              </a:rPr>
              <a:t>INDOOR VENTING OPTIONS</a:t>
            </a:r>
            <a:endParaRPr lang="en-US" sz="5000" dirty="0">
              <a:solidFill>
                <a:schemeClr val="bg1"/>
              </a:solidFill>
              <a:effectLst>
                <a:outerShdw blurRad="63500" dist="63500" dir="2700000" algn="tl" rotWithShape="0">
                  <a:prstClr val="black">
                    <a:alpha val="40000"/>
                  </a:prstClr>
                </a:outerShdw>
              </a:effectLst>
              <a:cs typeface="Calibri Light"/>
            </a:endParaRPr>
          </a:p>
        </p:txBody>
      </p:sp>
      <p:cxnSp>
        <p:nvCxnSpPr>
          <p:cNvPr id="9" name="Straight Arrow Connector 8">
            <a:extLst>
              <a:ext uri="{FF2B5EF4-FFF2-40B4-BE49-F238E27FC236}">
                <a16:creationId xmlns:a16="http://schemas.microsoft.com/office/drawing/2014/main" id="{E5C46631-9C68-0C74-ABF4-483CEA851A38}"/>
              </a:ext>
            </a:extLst>
          </p:cNvPr>
          <p:cNvCxnSpPr>
            <a:cxnSpLocks/>
          </p:cNvCxnSpPr>
          <p:nvPr/>
        </p:nvCxnSpPr>
        <p:spPr>
          <a:xfrm>
            <a:off x="128120" y="764249"/>
            <a:ext cx="7664600"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FA17628D-54D9-6FD9-FEF3-41594FAFA45A}"/>
              </a:ext>
            </a:extLst>
          </p:cNvPr>
          <p:cNvPicPr>
            <a:picLocks noChangeAspect="1"/>
          </p:cNvPicPr>
          <p:nvPr/>
        </p:nvPicPr>
        <p:blipFill>
          <a:blip r:embed="rId2">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205955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ontent Placeholder 3">
            <a:extLst>
              <a:ext uri="{FF2B5EF4-FFF2-40B4-BE49-F238E27FC236}">
                <a16:creationId xmlns:a16="http://schemas.microsoft.com/office/drawing/2014/main" id="{9869E4F9-C7DC-4EDD-BFCF-7D630222D5E9}"/>
              </a:ext>
            </a:extLst>
          </p:cNvPr>
          <p:cNvSpPr txBox="1">
            <a:spLocks/>
          </p:cNvSpPr>
          <p:nvPr/>
        </p:nvSpPr>
        <p:spPr>
          <a:xfrm>
            <a:off x="1283939" y="5639540"/>
            <a:ext cx="1037506" cy="662802"/>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300" dirty="0">
                <a:solidFill>
                  <a:schemeClr val="bg1"/>
                </a:solidFill>
                <a:effectLst>
                  <a:outerShdw blurRad="63500" dist="63500" dir="2700000" algn="tl" rotWithShape="0">
                    <a:prstClr val="black">
                      <a:alpha val="40000"/>
                    </a:prstClr>
                  </a:outerShdw>
                </a:effectLst>
                <a:latin typeface="Franklin Gothic Demi Cond" panose="020B0706030402020204" pitchFamily="34" charset="0"/>
                <a:cs typeface="Calibri"/>
              </a:rPr>
              <a:t>NR98SV</a:t>
            </a:r>
          </a:p>
          <a:p>
            <a:pPr algn="ctr"/>
            <a:r>
              <a:rPr lang="en-US" dirty="0">
                <a:solidFill>
                  <a:schemeClr val="bg1"/>
                </a:solidFill>
                <a:effectLst>
                  <a:outerShdw blurRad="63500" dist="63500" dir="2700000" algn="tl" rotWithShape="0">
                    <a:prstClr val="black">
                      <a:alpha val="40000"/>
                    </a:prstClr>
                  </a:outerShdw>
                </a:effectLst>
                <a:latin typeface="Franklin Gothic Demi Cond" panose="020B0706030402020204" pitchFamily="34" charset="0"/>
                <a:cs typeface="Calibri"/>
              </a:rPr>
              <a:t>Max 199k btu</a:t>
            </a:r>
          </a:p>
        </p:txBody>
      </p:sp>
      <p:sp>
        <p:nvSpPr>
          <p:cNvPr id="27" name="Content Placeholder 3">
            <a:extLst>
              <a:ext uri="{FF2B5EF4-FFF2-40B4-BE49-F238E27FC236}">
                <a16:creationId xmlns:a16="http://schemas.microsoft.com/office/drawing/2014/main" id="{EBDCDA29-59A3-4908-8B81-6EF508B2D2CF}"/>
              </a:ext>
            </a:extLst>
          </p:cNvPr>
          <p:cNvSpPr txBox="1">
            <a:spLocks/>
          </p:cNvSpPr>
          <p:nvPr/>
        </p:nvSpPr>
        <p:spPr>
          <a:xfrm>
            <a:off x="3833040" y="1199071"/>
            <a:ext cx="8145030" cy="4718649"/>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buFont typeface="Arial" panose="020B0604020202020204" pitchFamily="34" charset="0"/>
              <a:buChar char="•"/>
            </a:pPr>
            <a:r>
              <a:rPr lang="en-US" sz="2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Non-Condensing Units</a:t>
            </a:r>
          </a:p>
          <a:p>
            <a:pPr marL="285750" indent="-285750">
              <a:buFont typeface="Arial" panose="020B0604020202020204" pitchFamily="34" charset="0"/>
              <a:buChar char="•"/>
            </a:pPr>
            <a:r>
              <a:rPr lang="en-US" sz="2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120k to 199k btu</a:t>
            </a:r>
          </a:p>
          <a:p>
            <a:pPr marL="285750" indent="-285750">
              <a:buFont typeface="Arial" panose="020B0604020202020204" pitchFamily="34" charset="0"/>
              <a:buChar char="•"/>
            </a:pPr>
            <a:r>
              <a:rPr lang="en-US" sz="2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UEF = 0.82</a:t>
            </a:r>
          </a:p>
          <a:p>
            <a:pPr marL="285750" indent="-285750">
              <a:buFont typeface="Arial" panose="020B0604020202020204" pitchFamily="34" charset="0"/>
              <a:buChar char="•"/>
            </a:pPr>
            <a:r>
              <a:rPr lang="en-US" sz="2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Indoor and Outdoor Units Available </a:t>
            </a:r>
            <a:r>
              <a:rPr lang="en-US" sz="15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(7 units total)</a:t>
            </a:r>
          </a:p>
          <a:p>
            <a:pPr marL="285750" indent="-285750">
              <a:buFont typeface="Arial" panose="020B0604020202020204" pitchFamily="34" charset="0"/>
              <a:buChar char="•"/>
            </a:pPr>
            <a:r>
              <a:rPr lang="en-US" sz="2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Indoor Units Require Cat III Stainless Steel Venting</a:t>
            </a:r>
          </a:p>
          <a:p>
            <a:pPr marL="285750" indent="-285750">
              <a:buFont typeface="Arial" panose="020B0604020202020204" pitchFamily="34" charset="0"/>
              <a:buChar char="•"/>
            </a:pPr>
            <a:r>
              <a:rPr lang="en-US" sz="2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All Units Satisfy 20ppm Low NOx Requirements</a:t>
            </a:r>
          </a:p>
          <a:p>
            <a:pPr marL="285750" indent="-285750">
              <a:buFont typeface="Arial" panose="020B0604020202020204" pitchFamily="34" charset="0"/>
              <a:buChar char="•"/>
            </a:pPr>
            <a:r>
              <a:rPr lang="en-US" sz="2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Copper Heat Exchanger</a:t>
            </a:r>
          </a:p>
          <a:p>
            <a:pPr marL="285750" indent="-285750">
              <a:buFont typeface="Arial" panose="020B0604020202020204" pitchFamily="34" charset="0"/>
              <a:buChar char="•"/>
            </a:pPr>
            <a:r>
              <a:rPr lang="en-US" sz="2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12 Years Heat Exchanger</a:t>
            </a:r>
          </a:p>
          <a:p>
            <a:pPr marL="285750" indent="-285750">
              <a:buFont typeface="Arial" panose="020B0604020202020204" pitchFamily="34" charset="0"/>
              <a:buChar char="•"/>
            </a:pPr>
            <a:r>
              <a:rPr lang="en-US" sz="2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5 Years All Other Parts</a:t>
            </a:r>
          </a:p>
          <a:p>
            <a:pPr marL="285750" indent="-285750">
              <a:buFont typeface="Arial" panose="020B0604020202020204" pitchFamily="34" charset="0"/>
              <a:buChar char="•"/>
            </a:pPr>
            <a:r>
              <a:rPr lang="en-US" sz="2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1 Year Reasonable Labor</a:t>
            </a:r>
          </a:p>
        </p:txBody>
      </p:sp>
      <p:sp>
        <p:nvSpPr>
          <p:cNvPr id="4" name="Title 1">
            <a:extLst>
              <a:ext uri="{FF2B5EF4-FFF2-40B4-BE49-F238E27FC236}">
                <a16:creationId xmlns:a16="http://schemas.microsoft.com/office/drawing/2014/main" id="{AB3C6100-69A2-0F61-8835-8ED92ED68E3B}"/>
              </a:ext>
            </a:extLst>
          </p:cNvPr>
          <p:cNvSpPr txBox="1">
            <a:spLocks/>
          </p:cNvSpPr>
          <p:nvPr/>
        </p:nvSpPr>
        <p:spPr>
          <a:xfrm>
            <a:off x="0" y="0"/>
            <a:ext cx="9023011" cy="819893"/>
          </a:xfrm>
          <a:prstGeom prst="rect">
            <a:avLst/>
          </a:prstGeom>
          <a:effectLst>
            <a:outerShdw blurRad="63500" dist="63500" dir="2700000" algn="tl" rotWithShape="0">
              <a:prstClr val="black">
                <a:alpha val="40000"/>
              </a:prstClr>
            </a:outerShdw>
          </a:effectLst>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effectLst>
                  <a:outerShdw blurRad="63500" dist="63500" dir="2700000" algn="tl" rotWithShape="0">
                    <a:prstClr val="black">
                      <a:alpha val="40000"/>
                    </a:prstClr>
                  </a:outerShdw>
                </a:effectLst>
                <a:latin typeface="Franklin Gothic Demi"/>
                <a:cs typeface="Calibri Light"/>
              </a:rPr>
              <a:t>STANDARD EFFICIENCY UNITS</a:t>
            </a:r>
            <a:endParaRPr lang="en-US" sz="5000" dirty="0">
              <a:solidFill>
                <a:schemeClr val="bg1"/>
              </a:solidFill>
              <a:effectLst>
                <a:outerShdw blurRad="63500" dist="63500" dir="2700000" algn="tl" rotWithShape="0">
                  <a:prstClr val="black">
                    <a:alpha val="40000"/>
                  </a:prstClr>
                </a:outerShdw>
              </a:effectLst>
              <a:cs typeface="Calibri Light"/>
            </a:endParaRPr>
          </a:p>
        </p:txBody>
      </p:sp>
      <p:cxnSp>
        <p:nvCxnSpPr>
          <p:cNvPr id="5" name="Straight Arrow Connector 4">
            <a:extLst>
              <a:ext uri="{FF2B5EF4-FFF2-40B4-BE49-F238E27FC236}">
                <a16:creationId xmlns:a16="http://schemas.microsoft.com/office/drawing/2014/main" id="{39FA5D99-10AA-F527-6CC8-C07B24457A75}"/>
              </a:ext>
            </a:extLst>
          </p:cNvPr>
          <p:cNvCxnSpPr>
            <a:cxnSpLocks/>
          </p:cNvCxnSpPr>
          <p:nvPr/>
        </p:nvCxnSpPr>
        <p:spPr>
          <a:xfrm>
            <a:off x="128120" y="764249"/>
            <a:ext cx="8538360"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030" name="Picture 6">
            <a:extLst>
              <a:ext uri="{FF2B5EF4-FFF2-40B4-BE49-F238E27FC236}">
                <a16:creationId xmlns:a16="http://schemas.microsoft.com/office/drawing/2014/main" id="{3E6DE66B-AA64-526A-33AD-A4CEAC0894E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369" t="5146" r="31175" b="3494"/>
          <a:stretch>
            <a:fillRect/>
          </a:stretch>
        </p:blipFill>
        <p:spPr bwMode="auto">
          <a:xfrm>
            <a:off x="382831" y="984742"/>
            <a:ext cx="2839721" cy="4654798"/>
          </a:xfrm>
          <a:prstGeom prst="rect">
            <a:avLst/>
          </a:prstGeom>
          <a:noFill/>
          <a:effectLst>
            <a:outerShdw blurRad="63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10DA817-6C9B-44C1-0F30-238D69576F0A}"/>
              </a:ext>
            </a:extLst>
          </p:cNvPr>
          <p:cNvPicPr>
            <a:picLocks noChangeAspect="1"/>
          </p:cNvPicPr>
          <p:nvPr/>
        </p:nvPicPr>
        <p:blipFill>
          <a:blip r:embed="rId3">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2243132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white tube on a black background&#10;&#10;Description automatically generated with medium confidence">
            <a:extLst>
              <a:ext uri="{FF2B5EF4-FFF2-40B4-BE49-F238E27FC236}">
                <a16:creationId xmlns:a16="http://schemas.microsoft.com/office/drawing/2014/main" id="{AA3C8628-D4AE-C23F-EFAC-1975A637279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15" t="39435" r="4425" b="31582"/>
          <a:stretch/>
        </p:blipFill>
        <p:spPr>
          <a:xfrm>
            <a:off x="3998562" y="2302944"/>
            <a:ext cx="4068306" cy="707601"/>
          </a:xfrm>
          <a:prstGeom prst="rect">
            <a:avLst/>
          </a:prstGeom>
          <a:effectLst>
            <a:outerShdw blurRad="63500" dist="63500" dir="2700000" algn="tl" rotWithShape="0">
              <a:prstClr val="black">
                <a:alpha val="40000"/>
              </a:prstClr>
            </a:outerShdw>
          </a:effectLst>
        </p:spPr>
      </p:pic>
      <p:pic>
        <p:nvPicPr>
          <p:cNvPr id="13" name="Picture 12">
            <a:extLst>
              <a:ext uri="{FF2B5EF4-FFF2-40B4-BE49-F238E27FC236}">
                <a16:creationId xmlns:a16="http://schemas.microsoft.com/office/drawing/2014/main" id="{F0C08246-9172-43E0-5034-9751B1139B7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896" t="20226" r="33226" b="24350"/>
          <a:stretch/>
        </p:blipFill>
        <p:spPr>
          <a:xfrm>
            <a:off x="3940677" y="3727341"/>
            <a:ext cx="1545723" cy="1239865"/>
          </a:xfrm>
          <a:prstGeom prst="rect">
            <a:avLst/>
          </a:prstGeom>
          <a:effectLst>
            <a:outerShdw blurRad="63500" dist="63500" dir="2700000" algn="tl" rotWithShape="0">
              <a:prstClr val="black">
                <a:alpha val="40000"/>
              </a:prstClr>
            </a:outerShdw>
          </a:effectLst>
        </p:spPr>
      </p:pic>
      <p:pic>
        <p:nvPicPr>
          <p:cNvPr id="17" name="Picture 16" descr="A picture containing household hardware&#10;&#10;Description automatically generated">
            <a:extLst>
              <a:ext uri="{FF2B5EF4-FFF2-40B4-BE49-F238E27FC236}">
                <a16:creationId xmlns:a16="http://schemas.microsoft.com/office/drawing/2014/main" id="{8C39CA2C-2C22-8065-2626-6B5CEA53F0C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319" t="11073" r="17840" b="9322"/>
          <a:stretch/>
        </p:blipFill>
        <p:spPr>
          <a:xfrm>
            <a:off x="5677928" y="3429000"/>
            <a:ext cx="2555546" cy="1638946"/>
          </a:xfrm>
          <a:prstGeom prst="rect">
            <a:avLst/>
          </a:prstGeom>
          <a:effectLst>
            <a:outerShdw blurRad="63500" dist="63500" dir="2700000" algn="tl" rotWithShape="0">
              <a:prstClr val="black">
                <a:alpha val="40000"/>
              </a:prstClr>
            </a:outerShdw>
          </a:effectLst>
        </p:spPr>
      </p:pic>
      <p:sp>
        <p:nvSpPr>
          <p:cNvPr id="20" name="Content Placeholder 3">
            <a:extLst>
              <a:ext uri="{FF2B5EF4-FFF2-40B4-BE49-F238E27FC236}">
                <a16:creationId xmlns:a16="http://schemas.microsoft.com/office/drawing/2014/main" id="{F51B6839-AFCD-7E01-8140-BB06AB0C5E60}"/>
              </a:ext>
            </a:extLst>
          </p:cNvPr>
          <p:cNvSpPr txBox="1">
            <a:spLocks/>
          </p:cNvSpPr>
          <p:nvPr/>
        </p:nvSpPr>
        <p:spPr>
          <a:xfrm>
            <a:off x="1104253" y="5696300"/>
            <a:ext cx="1821051" cy="655424"/>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1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Two Pipes</a:t>
            </a:r>
          </a:p>
          <a:p>
            <a:pPr algn="ctr">
              <a:buFont typeface="Arial" panose="020B0604020202020204" pitchFamily="34" charset="0"/>
              <a:buNone/>
            </a:pPr>
            <a:r>
              <a:rPr lang="en-US" sz="1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Times New Roman" panose="02020603050405020304" pitchFamily="18" charset="0"/>
              </a:rPr>
              <a:t>To Outside</a:t>
            </a:r>
            <a:endParaRPr lang="en-US" sz="6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endParaRPr>
          </a:p>
        </p:txBody>
      </p:sp>
      <p:sp>
        <p:nvSpPr>
          <p:cNvPr id="21" name="Content Placeholder 3">
            <a:extLst>
              <a:ext uri="{FF2B5EF4-FFF2-40B4-BE49-F238E27FC236}">
                <a16:creationId xmlns:a16="http://schemas.microsoft.com/office/drawing/2014/main" id="{E3722239-A7FB-0A45-DCC6-8CE14E502D03}"/>
              </a:ext>
            </a:extLst>
          </p:cNvPr>
          <p:cNvSpPr txBox="1">
            <a:spLocks/>
          </p:cNvSpPr>
          <p:nvPr/>
        </p:nvSpPr>
        <p:spPr>
          <a:xfrm>
            <a:off x="5185473" y="5696300"/>
            <a:ext cx="1821051" cy="655424"/>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1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Concentric</a:t>
            </a:r>
          </a:p>
          <a:p>
            <a:pPr algn="ctr">
              <a:buFont typeface="Arial" panose="020B0604020202020204" pitchFamily="34" charset="0"/>
              <a:buNone/>
            </a:pPr>
            <a:r>
              <a:rPr lang="en-US" sz="1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Terminations</a:t>
            </a:r>
          </a:p>
        </p:txBody>
      </p:sp>
      <p:sp>
        <p:nvSpPr>
          <p:cNvPr id="22" name="Content Placeholder 3">
            <a:extLst>
              <a:ext uri="{FF2B5EF4-FFF2-40B4-BE49-F238E27FC236}">
                <a16:creationId xmlns:a16="http://schemas.microsoft.com/office/drawing/2014/main" id="{5678EBCC-13C2-0397-2462-6CBBAC838FBE}"/>
              </a:ext>
            </a:extLst>
          </p:cNvPr>
          <p:cNvSpPr txBox="1">
            <a:spLocks/>
          </p:cNvSpPr>
          <p:nvPr/>
        </p:nvSpPr>
        <p:spPr>
          <a:xfrm>
            <a:off x="9243707" y="5618335"/>
            <a:ext cx="1821051" cy="655424"/>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1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DVC Style</a:t>
            </a:r>
          </a:p>
          <a:p>
            <a:pPr algn="ctr">
              <a:buFont typeface="Arial" panose="020B0604020202020204" pitchFamily="34" charset="0"/>
              <a:buNone/>
            </a:pPr>
            <a:r>
              <a:rPr lang="en-US" sz="1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Times New Roman" panose="02020603050405020304" pitchFamily="18" charset="0"/>
              </a:rPr>
              <a:t>Unit</a:t>
            </a:r>
            <a:endParaRPr lang="en-US" sz="6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endParaRPr>
          </a:p>
        </p:txBody>
      </p:sp>
      <p:sp>
        <p:nvSpPr>
          <p:cNvPr id="3" name="Title 1">
            <a:extLst>
              <a:ext uri="{FF2B5EF4-FFF2-40B4-BE49-F238E27FC236}">
                <a16:creationId xmlns:a16="http://schemas.microsoft.com/office/drawing/2014/main" id="{6D4D4F06-17B3-58F0-C64A-E64E6951942E}"/>
              </a:ext>
            </a:extLst>
          </p:cNvPr>
          <p:cNvSpPr txBox="1">
            <a:spLocks/>
          </p:cNvSpPr>
          <p:nvPr/>
        </p:nvSpPr>
        <p:spPr>
          <a:xfrm>
            <a:off x="0" y="0"/>
            <a:ext cx="12192000" cy="819893"/>
          </a:xfrm>
          <a:prstGeom prst="rect">
            <a:avLst/>
          </a:prstGeom>
          <a:effectLst>
            <a:outerShdw blurRad="63500" dist="63500" dir="2700000" algn="tl" rotWithShape="0">
              <a:prstClr val="black">
                <a:alpha val="40000"/>
              </a:prstClr>
            </a:outerShdw>
          </a:effectLst>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effectLst>
                  <a:outerShdw blurRad="63500" dist="63500" dir="2700000" algn="tl" rotWithShape="0">
                    <a:prstClr val="black">
                      <a:alpha val="40000"/>
                    </a:prstClr>
                  </a:outerShdw>
                </a:effectLst>
                <a:latin typeface="Franklin Gothic Demi"/>
                <a:cs typeface="Calibri Light"/>
              </a:rPr>
              <a:t>INDOOR VENTING OPTIONS</a:t>
            </a:r>
            <a:endParaRPr lang="en-US" sz="5000" dirty="0">
              <a:solidFill>
                <a:schemeClr val="bg1"/>
              </a:solidFill>
              <a:effectLst>
                <a:outerShdw blurRad="63500" dist="63500" dir="2700000" algn="tl" rotWithShape="0">
                  <a:prstClr val="black">
                    <a:alpha val="40000"/>
                  </a:prstClr>
                </a:outerShdw>
              </a:effectLst>
              <a:cs typeface="Calibri Light"/>
            </a:endParaRPr>
          </a:p>
        </p:txBody>
      </p:sp>
      <p:cxnSp>
        <p:nvCxnSpPr>
          <p:cNvPr id="4" name="Straight Arrow Connector 3">
            <a:extLst>
              <a:ext uri="{FF2B5EF4-FFF2-40B4-BE49-F238E27FC236}">
                <a16:creationId xmlns:a16="http://schemas.microsoft.com/office/drawing/2014/main" id="{7CC17E7A-F49C-AEC8-B22B-3FCAD87B67AE}"/>
              </a:ext>
            </a:extLst>
          </p:cNvPr>
          <p:cNvCxnSpPr>
            <a:cxnSpLocks/>
          </p:cNvCxnSpPr>
          <p:nvPr/>
        </p:nvCxnSpPr>
        <p:spPr>
          <a:xfrm>
            <a:off x="128120" y="764249"/>
            <a:ext cx="7664600"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 name="Content Placeholder 3">
            <a:extLst>
              <a:ext uri="{FF2B5EF4-FFF2-40B4-BE49-F238E27FC236}">
                <a16:creationId xmlns:a16="http://schemas.microsoft.com/office/drawing/2014/main" id="{513D56CF-0A37-A06E-2E6A-E6C4A07D396B}"/>
              </a:ext>
            </a:extLst>
          </p:cNvPr>
          <p:cNvSpPr txBox="1">
            <a:spLocks/>
          </p:cNvSpPr>
          <p:nvPr/>
        </p:nvSpPr>
        <p:spPr>
          <a:xfrm>
            <a:off x="483256" y="946405"/>
            <a:ext cx="11225483" cy="655424"/>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3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Direct Vent Examples:</a:t>
            </a:r>
            <a:endParaRPr lang="en-US" sz="9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endParaRPr>
          </a:p>
        </p:txBody>
      </p:sp>
      <p:pic>
        <p:nvPicPr>
          <p:cNvPr id="4100" name="Picture 4">
            <a:extLst>
              <a:ext uri="{FF2B5EF4-FFF2-40B4-BE49-F238E27FC236}">
                <a16:creationId xmlns:a16="http://schemas.microsoft.com/office/drawing/2014/main" id="{C72CF6DA-D16D-1884-D939-92867053303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06104" y="2251491"/>
            <a:ext cx="2085226" cy="3444809"/>
          </a:xfrm>
          <a:prstGeom prst="rect">
            <a:avLst/>
          </a:prstGeom>
          <a:noFill/>
          <a:effectLst>
            <a:outerShdw blurRad="63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6CF273F-E118-97EC-6030-16939E1A040F}"/>
              </a:ext>
            </a:extLst>
          </p:cNvPr>
          <p:cNvPicPr>
            <a:picLocks noChangeAspect="1"/>
          </p:cNvPicPr>
          <p:nvPr/>
        </p:nvPicPr>
        <p:blipFill>
          <a:blip r:embed="rId6">
            <a:extLst>
              <a:ext uri="{28A0092B-C50C-407E-A947-70E740481C1C}">
                <a14:useLocalDpi xmlns:a14="http://schemas.microsoft.com/office/drawing/2010/main" val="0"/>
              </a:ext>
            </a:extLst>
          </a:blip>
          <a:srcRect l="23041" r="23041"/>
          <a:stretch/>
        </p:blipFill>
        <p:spPr>
          <a:xfrm>
            <a:off x="950876" y="1170433"/>
            <a:ext cx="2135017" cy="4525867"/>
          </a:xfrm>
          <a:prstGeom prst="rect">
            <a:avLst/>
          </a:prstGeom>
          <a:effectLst>
            <a:outerShdw blurRad="63500" dist="63500" dir="2700000" algn="tl" rotWithShape="0">
              <a:prstClr val="black">
                <a:alpha val="40000"/>
              </a:prstClr>
            </a:outerShdw>
          </a:effectLst>
        </p:spPr>
      </p:pic>
      <p:pic>
        <p:nvPicPr>
          <p:cNvPr id="7" name="Picture 6">
            <a:extLst>
              <a:ext uri="{FF2B5EF4-FFF2-40B4-BE49-F238E27FC236}">
                <a16:creationId xmlns:a16="http://schemas.microsoft.com/office/drawing/2014/main" id="{8C391208-C804-B30F-7FDF-EE038FAB1487}"/>
              </a:ext>
            </a:extLst>
          </p:cNvPr>
          <p:cNvPicPr>
            <a:picLocks noChangeAspect="1"/>
          </p:cNvPicPr>
          <p:nvPr/>
        </p:nvPicPr>
        <p:blipFill>
          <a:blip r:embed="rId7">
            <a:extLst>
              <a:ext uri="{28A0092B-C50C-407E-A947-70E740481C1C}">
                <a14:useLocalDpi xmlns:a14="http://schemas.microsoft.com/office/drawing/2010/main" val="0"/>
              </a:ext>
            </a:extLst>
          </a:blip>
          <a:srcRect b="-5176"/>
          <a:stretch>
            <a:fillRect/>
          </a:stretch>
        </p:blipFill>
        <p:spPr>
          <a:xfrm>
            <a:off x="10236197" y="15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528885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B8E50C9-AC8D-19DF-40E4-C97EE266A2A9}"/>
              </a:ext>
            </a:extLst>
          </p:cNvPr>
          <p:cNvPicPr>
            <a:picLocks noChangeAspect="1"/>
          </p:cNvPicPr>
          <p:nvPr/>
        </p:nvPicPr>
        <p:blipFill>
          <a:blip r:embed="rId2">
            <a:extLst>
              <a:ext uri="{28A0092B-C50C-407E-A947-70E740481C1C}">
                <a14:useLocalDpi xmlns:a14="http://schemas.microsoft.com/office/drawing/2010/main" val="0"/>
              </a:ext>
            </a:extLst>
          </a:blip>
          <a:srcRect l="7571" t="5628" r="19360"/>
          <a:stretch>
            <a:fillRect/>
          </a:stretch>
        </p:blipFill>
        <p:spPr>
          <a:xfrm>
            <a:off x="4411078" y="1386840"/>
            <a:ext cx="2919362" cy="4309460"/>
          </a:xfrm>
          <a:prstGeom prst="rect">
            <a:avLst/>
          </a:prstGeom>
          <a:effectLst>
            <a:outerShdw blurRad="63500" dist="63500" dir="2700000" algn="tl" rotWithShape="0">
              <a:prstClr val="black">
                <a:alpha val="40000"/>
              </a:prstClr>
            </a:outerShdw>
          </a:effectLst>
        </p:spPr>
      </p:pic>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483256" y="946405"/>
            <a:ext cx="11225483" cy="655424"/>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3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Single Vent Examples:</a:t>
            </a:r>
            <a:endParaRPr lang="en-US" sz="9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endParaRPr>
          </a:p>
        </p:txBody>
      </p:sp>
      <p:sp>
        <p:nvSpPr>
          <p:cNvPr id="20" name="Content Placeholder 3">
            <a:extLst>
              <a:ext uri="{FF2B5EF4-FFF2-40B4-BE49-F238E27FC236}">
                <a16:creationId xmlns:a16="http://schemas.microsoft.com/office/drawing/2014/main" id="{F51B6839-AFCD-7E01-8140-BB06AB0C5E60}"/>
              </a:ext>
            </a:extLst>
          </p:cNvPr>
          <p:cNvSpPr txBox="1">
            <a:spLocks/>
          </p:cNvSpPr>
          <p:nvPr/>
        </p:nvSpPr>
        <p:spPr>
          <a:xfrm>
            <a:off x="1104253" y="5696300"/>
            <a:ext cx="1821051" cy="655424"/>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1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DV to SV</a:t>
            </a:r>
          </a:p>
          <a:p>
            <a:pPr algn="ctr">
              <a:buFont typeface="Arial" panose="020B0604020202020204" pitchFamily="34" charset="0"/>
              <a:buNone/>
            </a:pPr>
            <a:r>
              <a:rPr lang="en-US" sz="1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Times New Roman" panose="02020603050405020304" pitchFamily="18" charset="0"/>
              </a:rPr>
              <a:t>Conversion</a:t>
            </a:r>
            <a:endParaRPr lang="en-US" sz="6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endParaRPr>
          </a:p>
        </p:txBody>
      </p:sp>
      <p:sp>
        <p:nvSpPr>
          <p:cNvPr id="21" name="Content Placeholder 3">
            <a:extLst>
              <a:ext uri="{FF2B5EF4-FFF2-40B4-BE49-F238E27FC236}">
                <a16:creationId xmlns:a16="http://schemas.microsoft.com/office/drawing/2014/main" id="{E3722239-A7FB-0A45-DCC6-8CE14E502D03}"/>
              </a:ext>
            </a:extLst>
          </p:cNvPr>
          <p:cNvSpPr txBox="1">
            <a:spLocks/>
          </p:cNvSpPr>
          <p:nvPr/>
        </p:nvSpPr>
        <p:spPr>
          <a:xfrm>
            <a:off x="5185473" y="5696300"/>
            <a:ext cx="1821051" cy="655424"/>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1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Flex Vent</a:t>
            </a:r>
          </a:p>
          <a:p>
            <a:pPr algn="ctr">
              <a:buFont typeface="Arial" panose="020B0604020202020204" pitchFamily="34" charset="0"/>
              <a:buNone/>
            </a:pPr>
            <a:r>
              <a:rPr lang="en-US" sz="1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Kit</a:t>
            </a:r>
          </a:p>
        </p:txBody>
      </p:sp>
      <p:sp>
        <p:nvSpPr>
          <p:cNvPr id="22" name="Content Placeholder 3">
            <a:extLst>
              <a:ext uri="{FF2B5EF4-FFF2-40B4-BE49-F238E27FC236}">
                <a16:creationId xmlns:a16="http://schemas.microsoft.com/office/drawing/2014/main" id="{5678EBCC-13C2-0397-2462-6CBBAC838FBE}"/>
              </a:ext>
            </a:extLst>
          </p:cNvPr>
          <p:cNvSpPr txBox="1">
            <a:spLocks/>
          </p:cNvSpPr>
          <p:nvPr/>
        </p:nvSpPr>
        <p:spPr>
          <a:xfrm>
            <a:off x="9243707" y="5618335"/>
            <a:ext cx="1821051" cy="655424"/>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1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SV Style</a:t>
            </a:r>
          </a:p>
          <a:p>
            <a:pPr algn="ctr">
              <a:buFont typeface="Arial" panose="020B0604020202020204" pitchFamily="34" charset="0"/>
              <a:buNone/>
            </a:pPr>
            <a:r>
              <a:rPr lang="en-US" sz="1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Times New Roman" panose="02020603050405020304" pitchFamily="18" charset="0"/>
              </a:rPr>
              <a:t>Unit</a:t>
            </a:r>
            <a:endParaRPr lang="en-US" sz="6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endParaRPr>
          </a:p>
        </p:txBody>
      </p:sp>
      <p:sp>
        <p:nvSpPr>
          <p:cNvPr id="7" name="Title 1">
            <a:extLst>
              <a:ext uri="{FF2B5EF4-FFF2-40B4-BE49-F238E27FC236}">
                <a16:creationId xmlns:a16="http://schemas.microsoft.com/office/drawing/2014/main" id="{59EDF1AF-0C04-9065-C325-33309850F47D}"/>
              </a:ext>
            </a:extLst>
          </p:cNvPr>
          <p:cNvSpPr txBox="1">
            <a:spLocks/>
          </p:cNvSpPr>
          <p:nvPr/>
        </p:nvSpPr>
        <p:spPr>
          <a:xfrm>
            <a:off x="0" y="0"/>
            <a:ext cx="12192000" cy="819893"/>
          </a:xfrm>
          <a:prstGeom prst="rect">
            <a:avLst/>
          </a:prstGeom>
          <a:effectLst>
            <a:outerShdw blurRad="63500" dist="63500" dir="2700000" algn="tl" rotWithShape="0">
              <a:prstClr val="black">
                <a:alpha val="40000"/>
              </a:prstClr>
            </a:outerShdw>
          </a:effectLst>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effectLst>
                  <a:outerShdw blurRad="63500" dist="63500" dir="2700000" algn="tl" rotWithShape="0">
                    <a:prstClr val="black">
                      <a:alpha val="40000"/>
                    </a:prstClr>
                  </a:outerShdw>
                </a:effectLst>
                <a:latin typeface="Franklin Gothic Demi"/>
                <a:cs typeface="Calibri Light"/>
              </a:rPr>
              <a:t>INDOOR VENTING OPTIONS</a:t>
            </a:r>
            <a:endParaRPr lang="en-US" sz="5000" dirty="0">
              <a:solidFill>
                <a:schemeClr val="bg1"/>
              </a:solidFill>
              <a:effectLst>
                <a:outerShdw blurRad="63500" dist="63500" dir="2700000" algn="tl" rotWithShape="0">
                  <a:prstClr val="black">
                    <a:alpha val="40000"/>
                  </a:prstClr>
                </a:outerShdw>
              </a:effectLst>
              <a:cs typeface="Calibri Light"/>
            </a:endParaRPr>
          </a:p>
        </p:txBody>
      </p:sp>
      <p:cxnSp>
        <p:nvCxnSpPr>
          <p:cNvPr id="10" name="Straight Arrow Connector 9">
            <a:extLst>
              <a:ext uri="{FF2B5EF4-FFF2-40B4-BE49-F238E27FC236}">
                <a16:creationId xmlns:a16="http://schemas.microsoft.com/office/drawing/2014/main" id="{1B00CD65-D651-6D6D-4ECF-0A6DA757EDD1}"/>
              </a:ext>
            </a:extLst>
          </p:cNvPr>
          <p:cNvCxnSpPr>
            <a:cxnSpLocks/>
          </p:cNvCxnSpPr>
          <p:nvPr/>
        </p:nvCxnSpPr>
        <p:spPr>
          <a:xfrm>
            <a:off x="128120" y="764249"/>
            <a:ext cx="7664600"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 name="Picture 6">
            <a:extLst>
              <a:ext uri="{FF2B5EF4-FFF2-40B4-BE49-F238E27FC236}">
                <a16:creationId xmlns:a16="http://schemas.microsoft.com/office/drawing/2014/main" id="{A27B8A01-05D1-2004-3101-B1CCE7CC18E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369" t="5146" r="31175" b="3494"/>
          <a:stretch>
            <a:fillRect/>
          </a:stretch>
        </p:blipFill>
        <p:spPr bwMode="auto">
          <a:xfrm>
            <a:off x="9292890" y="2483900"/>
            <a:ext cx="1722683" cy="2823777"/>
          </a:xfrm>
          <a:prstGeom prst="rect">
            <a:avLst/>
          </a:prstGeom>
          <a:noFill/>
          <a:effectLst>
            <a:outerShdw blurRad="63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205DD5D-0438-01AE-7E4B-0935F5B62CDA}"/>
              </a:ext>
            </a:extLst>
          </p:cNvPr>
          <p:cNvPicPr>
            <a:picLocks noChangeAspect="1"/>
          </p:cNvPicPr>
          <p:nvPr/>
        </p:nvPicPr>
        <p:blipFill>
          <a:blip r:embed="rId4">
            <a:extLst>
              <a:ext uri="{28A0092B-C50C-407E-A947-70E740481C1C}">
                <a14:useLocalDpi xmlns:a14="http://schemas.microsoft.com/office/drawing/2010/main" val="0"/>
              </a:ext>
            </a:extLst>
          </a:blip>
          <a:srcRect l="23041" r="23041"/>
          <a:stretch/>
        </p:blipFill>
        <p:spPr>
          <a:xfrm>
            <a:off x="986949" y="1185673"/>
            <a:ext cx="2128376" cy="4511788"/>
          </a:xfrm>
          <a:prstGeom prst="rect">
            <a:avLst/>
          </a:prstGeom>
          <a:effectLst>
            <a:outerShdw blurRad="63500" dist="63500" dir="2700000" algn="tl" rotWithShape="0">
              <a:prstClr val="black">
                <a:alpha val="40000"/>
              </a:prstClr>
            </a:outerShdw>
          </a:effectLst>
        </p:spPr>
      </p:pic>
      <p:pic>
        <p:nvPicPr>
          <p:cNvPr id="3" name="Picture 2">
            <a:extLst>
              <a:ext uri="{FF2B5EF4-FFF2-40B4-BE49-F238E27FC236}">
                <a16:creationId xmlns:a16="http://schemas.microsoft.com/office/drawing/2014/main" id="{5F899F7E-9B6C-F70E-7E16-C6E6F06FBA9B}"/>
              </a:ext>
            </a:extLst>
          </p:cNvPr>
          <p:cNvPicPr>
            <a:picLocks noChangeAspect="1"/>
          </p:cNvPicPr>
          <p:nvPr/>
        </p:nvPicPr>
        <p:blipFill>
          <a:blip r:embed="rId5">
            <a:extLst>
              <a:ext uri="{28A0092B-C50C-407E-A947-70E740481C1C}">
                <a14:useLocalDpi xmlns:a14="http://schemas.microsoft.com/office/drawing/2010/main" val="0"/>
              </a:ext>
            </a:extLst>
          </a:blip>
          <a:srcRect b="-5176"/>
          <a:stretch>
            <a:fillRect/>
          </a:stretch>
        </p:blipFill>
        <p:spPr>
          <a:xfrm>
            <a:off x="10236197" y="15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3531108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9063B140-8804-A1B5-A1E9-32B419E480C3}"/>
              </a:ext>
            </a:extLst>
          </p:cNvPr>
          <p:cNvCxnSpPr>
            <a:cxnSpLocks noGrp="1" noRot="1" noMove="1" noResize="1" noEditPoints="1" noAdjustHandles="1" noChangeArrowheads="1" noChangeShapeType="1"/>
          </p:cNvCxnSpPr>
          <p:nvPr/>
        </p:nvCxnSpPr>
        <p:spPr>
          <a:xfrm>
            <a:off x="-59055" y="1753060"/>
            <a:ext cx="1028839" cy="0"/>
          </a:xfrm>
          <a:prstGeom prst="line">
            <a:avLst/>
          </a:prstGeom>
          <a:ln w="292100" cap="rnd" cmpd="sng">
            <a:solidFill>
              <a:schemeClr val="bg1">
                <a:lumMod val="85000"/>
              </a:schemeClr>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D794D81-6F1F-B3DD-54A1-8035F3D00E20}"/>
              </a:ext>
            </a:extLst>
          </p:cNvPr>
          <p:cNvCxnSpPr>
            <a:cxnSpLocks noGrp="1" noRot="1" noMove="1" noResize="1" noEditPoints="1" noAdjustHandles="1" noChangeArrowheads="1" noChangeShapeType="1"/>
          </p:cNvCxnSpPr>
          <p:nvPr/>
        </p:nvCxnSpPr>
        <p:spPr>
          <a:xfrm flipV="1">
            <a:off x="969784" y="1753060"/>
            <a:ext cx="0" cy="1567451"/>
          </a:xfrm>
          <a:prstGeom prst="line">
            <a:avLst/>
          </a:prstGeom>
          <a:ln w="292100" cap="rnd" cmpd="sng">
            <a:solidFill>
              <a:schemeClr val="bg1">
                <a:lumMod val="85000"/>
              </a:schemeClr>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9EC22AC-0038-DC2F-0BAA-CCA6B5FA35AD}"/>
              </a:ext>
            </a:extLst>
          </p:cNvPr>
          <p:cNvCxnSpPr>
            <a:cxnSpLocks noGrp="1" noRot="1" noMove="1" noResize="1" noEditPoints="1" noAdjustHandles="1" noChangeArrowheads="1" noChangeShapeType="1"/>
          </p:cNvCxnSpPr>
          <p:nvPr/>
        </p:nvCxnSpPr>
        <p:spPr>
          <a:xfrm>
            <a:off x="-59055" y="1366042"/>
            <a:ext cx="1614578" cy="0"/>
          </a:xfrm>
          <a:prstGeom prst="line">
            <a:avLst/>
          </a:prstGeom>
          <a:ln w="292100" cap="rnd" cmpd="sng">
            <a:solidFill>
              <a:schemeClr val="bg1">
                <a:lumMod val="85000"/>
              </a:schemeClr>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1F481FE-B59C-83F7-FD57-78C94D6CBAFB}"/>
              </a:ext>
            </a:extLst>
          </p:cNvPr>
          <p:cNvCxnSpPr>
            <a:cxnSpLocks noGrp="1" noRot="1" noMove="1" noResize="1" noEditPoints="1" noAdjustHandles="1" noChangeArrowheads="1" noChangeShapeType="1"/>
          </p:cNvCxnSpPr>
          <p:nvPr/>
        </p:nvCxnSpPr>
        <p:spPr>
          <a:xfrm flipV="1">
            <a:off x="1555523" y="1366042"/>
            <a:ext cx="0" cy="1567451"/>
          </a:xfrm>
          <a:prstGeom prst="line">
            <a:avLst/>
          </a:prstGeom>
          <a:ln w="292100" cap="rnd" cmpd="sng">
            <a:solidFill>
              <a:schemeClr val="bg1">
                <a:lumMod val="85000"/>
              </a:schemeClr>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F636745-04EC-D233-A821-1FC9E7FE16DD}"/>
              </a:ext>
            </a:extLst>
          </p:cNvPr>
          <p:cNvCxnSpPr>
            <a:cxnSpLocks noGrp="1" noRot="1" noMove="1" noResize="1" noEditPoints="1" noAdjustHandles="1" noChangeArrowheads="1" noChangeShapeType="1"/>
          </p:cNvCxnSpPr>
          <p:nvPr/>
        </p:nvCxnSpPr>
        <p:spPr>
          <a:xfrm flipV="1">
            <a:off x="3751116" y="764249"/>
            <a:ext cx="0" cy="1567451"/>
          </a:xfrm>
          <a:prstGeom prst="line">
            <a:avLst/>
          </a:prstGeom>
          <a:ln w="292100" cmpd="sng">
            <a:solidFill>
              <a:schemeClr val="bg1">
                <a:lumMod val="85000"/>
              </a:schemeClr>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4DF0600-0E93-217C-AF7A-8021B635315B}"/>
              </a:ext>
            </a:extLst>
          </p:cNvPr>
          <p:cNvCxnSpPr>
            <a:cxnSpLocks noGrp="1" noRot="1" noMove="1" noResize="1" noEditPoints="1" noAdjustHandles="1" noChangeArrowheads="1" noChangeShapeType="1"/>
          </p:cNvCxnSpPr>
          <p:nvPr/>
        </p:nvCxnSpPr>
        <p:spPr>
          <a:xfrm flipV="1">
            <a:off x="4330236" y="764249"/>
            <a:ext cx="0" cy="1508396"/>
          </a:xfrm>
          <a:prstGeom prst="line">
            <a:avLst/>
          </a:prstGeom>
          <a:ln w="292100" cmpd="sng">
            <a:solidFill>
              <a:schemeClr val="bg1">
                <a:lumMod val="85000"/>
              </a:schemeClr>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5889356" y="1654146"/>
            <a:ext cx="5676026" cy="4134172"/>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3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All Noritz indoor units may be vented either horizontally or vertically regardless of SV or DV vent type, with the only exception being the EZTR packages that use the 2” flexible vent. </a:t>
            </a:r>
            <a:endParaRPr lang="en-US" sz="239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endParaRPr>
          </a:p>
        </p:txBody>
      </p:sp>
      <p:sp>
        <p:nvSpPr>
          <p:cNvPr id="3" name="Title 1">
            <a:extLst>
              <a:ext uri="{FF2B5EF4-FFF2-40B4-BE49-F238E27FC236}">
                <a16:creationId xmlns:a16="http://schemas.microsoft.com/office/drawing/2014/main" id="{3001DE52-DD44-34F7-F501-B1F91ED97723}"/>
              </a:ext>
            </a:extLst>
          </p:cNvPr>
          <p:cNvSpPr txBox="1">
            <a:spLocks/>
          </p:cNvSpPr>
          <p:nvPr/>
        </p:nvSpPr>
        <p:spPr>
          <a:xfrm>
            <a:off x="0" y="0"/>
            <a:ext cx="12192000" cy="819893"/>
          </a:xfrm>
          <a:prstGeom prst="rect">
            <a:avLst/>
          </a:prstGeom>
          <a:effectLst>
            <a:outerShdw blurRad="63500" dist="63500" dir="2700000" algn="tl" rotWithShape="0">
              <a:prstClr val="black">
                <a:alpha val="40000"/>
              </a:prstClr>
            </a:outerShdw>
          </a:effectLst>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effectLst>
                  <a:outerShdw blurRad="63500" dist="63500" dir="2700000" algn="tl" rotWithShape="0">
                    <a:prstClr val="black">
                      <a:alpha val="40000"/>
                    </a:prstClr>
                  </a:outerShdw>
                </a:effectLst>
                <a:latin typeface="Franklin Gothic Demi"/>
                <a:cs typeface="Calibri Light"/>
              </a:rPr>
              <a:t>HORIZONTAL OR VERTICAL VENTING</a:t>
            </a:r>
            <a:endParaRPr lang="en-US" sz="5000" dirty="0">
              <a:solidFill>
                <a:schemeClr val="bg1"/>
              </a:solidFill>
              <a:effectLst>
                <a:outerShdw blurRad="63500" dist="63500" dir="2700000" algn="tl" rotWithShape="0">
                  <a:prstClr val="black">
                    <a:alpha val="40000"/>
                  </a:prstClr>
                </a:outerShdw>
              </a:effectLst>
              <a:cs typeface="Calibri Light"/>
            </a:endParaRPr>
          </a:p>
        </p:txBody>
      </p:sp>
      <p:cxnSp>
        <p:nvCxnSpPr>
          <p:cNvPr id="4" name="Straight Arrow Connector 3">
            <a:extLst>
              <a:ext uri="{FF2B5EF4-FFF2-40B4-BE49-F238E27FC236}">
                <a16:creationId xmlns:a16="http://schemas.microsoft.com/office/drawing/2014/main" id="{A182D5ED-0255-1FF2-979C-7C09203A8981}"/>
              </a:ext>
            </a:extLst>
          </p:cNvPr>
          <p:cNvCxnSpPr>
            <a:cxnSpLocks/>
          </p:cNvCxnSpPr>
          <p:nvPr/>
        </p:nvCxnSpPr>
        <p:spPr>
          <a:xfrm>
            <a:off x="128120" y="764249"/>
            <a:ext cx="10189360"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B54CA701-CA9A-7FA0-4910-F05E4208F84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l="18957" t="7178" r="19515" b="5397"/>
          <a:stretch>
            <a:fillRect/>
          </a:stretch>
        </p:blipFill>
        <p:spPr>
          <a:xfrm>
            <a:off x="384087" y="2140078"/>
            <a:ext cx="2551846" cy="3821398"/>
          </a:xfrm>
          <a:prstGeom prst="rect">
            <a:avLst/>
          </a:prstGeom>
          <a:effectLst>
            <a:outerShdw blurRad="63500" dist="63500" dir="2700000" algn="tl" rotWithShape="0">
              <a:prstClr val="black">
                <a:alpha val="40000"/>
              </a:prstClr>
            </a:outerShdw>
          </a:effectLst>
        </p:spPr>
      </p:pic>
      <p:pic>
        <p:nvPicPr>
          <p:cNvPr id="12" name="Picture 11">
            <a:extLst>
              <a:ext uri="{FF2B5EF4-FFF2-40B4-BE49-F238E27FC236}">
                <a16:creationId xmlns:a16="http://schemas.microsoft.com/office/drawing/2014/main" id="{D9B14B76-AB01-11A8-21AC-FC42C101189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l="18957" t="7178" r="19515" b="5397"/>
          <a:stretch>
            <a:fillRect/>
          </a:stretch>
        </p:blipFill>
        <p:spPr>
          <a:xfrm>
            <a:off x="3170102" y="2149767"/>
            <a:ext cx="2551846" cy="3821398"/>
          </a:xfrm>
          <a:prstGeom prst="rect">
            <a:avLst/>
          </a:prstGeom>
          <a:effectLst>
            <a:outerShdw blurRad="63500" dist="63500" dir="2700000" algn="tl" rotWithShape="0">
              <a:prstClr val="black">
                <a:alpha val="40000"/>
              </a:prstClr>
            </a:outerShdw>
          </a:effectLst>
        </p:spPr>
      </p:pic>
      <p:pic>
        <p:nvPicPr>
          <p:cNvPr id="5" name="Picture 4">
            <a:extLst>
              <a:ext uri="{FF2B5EF4-FFF2-40B4-BE49-F238E27FC236}">
                <a16:creationId xmlns:a16="http://schemas.microsoft.com/office/drawing/2014/main" id="{0017014D-B0FA-5FC7-A838-5FCC5CD73BDC}"/>
              </a:ext>
            </a:extLst>
          </p:cNvPr>
          <p:cNvPicPr>
            <a:picLocks noChangeAspect="1"/>
          </p:cNvPicPr>
          <p:nvPr/>
        </p:nvPicPr>
        <p:blipFill>
          <a:blip r:embed="rId3">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3194940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305920" y="1135251"/>
            <a:ext cx="11720765" cy="1232115"/>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Standard efficiency non-condensing units must be vented with category III stainless steel venting and high efficiency condensing models may use plastic venting such as PVC, CPVC or PP depending on code requirements.</a:t>
            </a:r>
            <a:endParaRPr lang="en-US" sz="413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endParaRPr>
          </a:p>
        </p:txBody>
      </p:sp>
      <p:pic>
        <p:nvPicPr>
          <p:cNvPr id="4" name="Picture 3">
            <a:extLst>
              <a:ext uri="{FF2B5EF4-FFF2-40B4-BE49-F238E27FC236}">
                <a16:creationId xmlns:a16="http://schemas.microsoft.com/office/drawing/2014/main" id="{8D7BB4DB-300D-D3C0-6D81-230844B7C2B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080047" y="2800635"/>
            <a:ext cx="3065331" cy="3238733"/>
          </a:xfrm>
          <a:prstGeom prst="rect">
            <a:avLst/>
          </a:prstGeom>
          <a:effectLst>
            <a:outerShdw blurRad="63500" dist="63500" dir="2700000" algn="tl" rotWithShape="0">
              <a:prstClr val="black">
                <a:alpha val="40000"/>
              </a:prstClr>
            </a:outerShdw>
          </a:effectLst>
        </p:spPr>
      </p:pic>
      <p:pic>
        <p:nvPicPr>
          <p:cNvPr id="13" name="Picture 12" descr="A grey plastic pipe with a black background&#10;&#10;Description automatically generated with low confidence">
            <a:extLst>
              <a:ext uri="{FF2B5EF4-FFF2-40B4-BE49-F238E27FC236}">
                <a16:creationId xmlns:a16="http://schemas.microsoft.com/office/drawing/2014/main" id="{301FB7F6-F715-7693-5AD9-3A099E00B2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6302" y="3013129"/>
            <a:ext cx="2874477" cy="2874477"/>
          </a:xfrm>
          <a:prstGeom prst="rect">
            <a:avLst/>
          </a:prstGeom>
          <a:effectLst>
            <a:outerShdw blurRad="63500" dist="63500" dir="2700000" algn="tl" rotWithShape="0">
              <a:prstClr val="black">
                <a:alpha val="40000"/>
              </a:prstClr>
            </a:outerShdw>
          </a:effectLst>
        </p:spPr>
      </p:pic>
      <p:pic>
        <p:nvPicPr>
          <p:cNvPr id="15" name="Picture 14" descr="A white cylinder with a black background&#10;&#10;Description automatically generated with low confidence">
            <a:extLst>
              <a:ext uri="{FF2B5EF4-FFF2-40B4-BE49-F238E27FC236}">
                <a16:creationId xmlns:a16="http://schemas.microsoft.com/office/drawing/2014/main" id="{98D5244B-F5BC-2CEE-4086-0C0163AA65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1549" y="4342108"/>
            <a:ext cx="1344019" cy="1344019"/>
          </a:xfrm>
          <a:prstGeom prst="rect">
            <a:avLst/>
          </a:prstGeom>
          <a:effectLst>
            <a:outerShdw blurRad="63500" dist="63500" dir="2700000" algn="tl" rotWithShape="0">
              <a:prstClr val="black">
                <a:alpha val="40000"/>
              </a:prstClr>
            </a:outerShdw>
          </a:effectLst>
        </p:spPr>
      </p:pic>
      <p:pic>
        <p:nvPicPr>
          <p:cNvPr id="17" name="Picture 16" descr="A white cylinder with black background&#10;&#10;Description automatically generated with low confidence">
            <a:extLst>
              <a:ext uri="{FF2B5EF4-FFF2-40B4-BE49-F238E27FC236}">
                <a16:creationId xmlns:a16="http://schemas.microsoft.com/office/drawing/2014/main" id="{0ED38932-CDBD-D1F5-8317-3693BC8468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7143" y="4568303"/>
            <a:ext cx="1487378" cy="1487378"/>
          </a:xfrm>
          <a:prstGeom prst="rect">
            <a:avLst/>
          </a:prstGeom>
          <a:effectLst>
            <a:outerShdw blurRad="63500" dist="63500" dir="2700000" algn="tl" rotWithShape="0">
              <a:prstClr val="black">
                <a:alpha val="40000"/>
              </a:prstClr>
            </a:outerShdw>
          </a:effectLst>
        </p:spPr>
      </p:pic>
      <p:sp>
        <p:nvSpPr>
          <p:cNvPr id="7" name="Title 1">
            <a:extLst>
              <a:ext uri="{FF2B5EF4-FFF2-40B4-BE49-F238E27FC236}">
                <a16:creationId xmlns:a16="http://schemas.microsoft.com/office/drawing/2014/main" id="{9DAB85B6-FDB9-F757-0863-D91DA777914A}"/>
              </a:ext>
            </a:extLst>
          </p:cNvPr>
          <p:cNvSpPr txBox="1">
            <a:spLocks/>
          </p:cNvSpPr>
          <p:nvPr/>
        </p:nvSpPr>
        <p:spPr>
          <a:xfrm>
            <a:off x="0" y="0"/>
            <a:ext cx="12192000" cy="819893"/>
          </a:xfrm>
          <a:prstGeom prst="rect">
            <a:avLst/>
          </a:prstGeom>
          <a:effectLst>
            <a:outerShdw blurRad="63500" dist="63500" dir="2700000" algn="tl" rotWithShape="0">
              <a:prstClr val="black">
                <a:alpha val="40000"/>
              </a:prstClr>
            </a:outerShdw>
          </a:effectLst>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effectLst>
                  <a:outerShdw blurRad="63500" dist="63500" dir="2700000" algn="tl" rotWithShape="0">
                    <a:prstClr val="black">
                      <a:alpha val="40000"/>
                    </a:prstClr>
                  </a:outerShdw>
                </a:effectLst>
                <a:latin typeface="Franklin Gothic Demi"/>
                <a:cs typeface="Calibri Light"/>
              </a:rPr>
              <a:t>VENTING MATERIAL</a:t>
            </a:r>
            <a:endParaRPr lang="en-US" sz="5000" dirty="0">
              <a:solidFill>
                <a:schemeClr val="bg1"/>
              </a:solidFill>
              <a:effectLst>
                <a:outerShdw blurRad="63500" dist="63500" dir="2700000" algn="tl" rotWithShape="0">
                  <a:prstClr val="black">
                    <a:alpha val="40000"/>
                  </a:prstClr>
                </a:outerShdw>
              </a:effectLst>
              <a:cs typeface="Calibri Light"/>
            </a:endParaRPr>
          </a:p>
        </p:txBody>
      </p:sp>
      <p:cxnSp>
        <p:nvCxnSpPr>
          <p:cNvPr id="11" name="Straight Arrow Connector 10">
            <a:extLst>
              <a:ext uri="{FF2B5EF4-FFF2-40B4-BE49-F238E27FC236}">
                <a16:creationId xmlns:a16="http://schemas.microsoft.com/office/drawing/2014/main" id="{5EC5510D-E49E-50D3-4605-6749EDFE479E}"/>
              </a:ext>
            </a:extLst>
          </p:cNvPr>
          <p:cNvCxnSpPr>
            <a:cxnSpLocks/>
          </p:cNvCxnSpPr>
          <p:nvPr/>
        </p:nvCxnSpPr>
        <p:spPr>
          <a:xfrm>
            <a:off x="128120" y="764249"/>
            <a:ext cx="5479050"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1ADF560-6107-1533-8A25-EFD70BD4B1F0}"/>
              </a:ext>
            </a:extLst>
          </p:cNvPr>
          <p:cNvSpPr txBox="1"/>
          <p:nvPr/>
        </p:nvSpPr>
        <p:spPr>
          <a:xfrm>
            <a:off x="931653" y="6139250"/>
            <a:ext cx="1853392" cy="646331"/>
          </a:xfrm>
          <a:prstGeom prst="rect">
            <a:avLst/>
          </a:prstGeom>
          <a:noFill/>
          <a:effectLst>
            <a:outerShdw blurRad="63500" dist="63500" dir="2700000" algn="tl" rotWithShape="0">
              <a:prstClr val="black">
                <a:alpha val="40000"/>
              </a:prstClr>
            </a:outerShdw>
          </a:effectLst>
        </p:spPr>
        <p:txBody>
          <a:bodyPr wrap="none" rtlCol="0">
            <a:spAutoFit/>
          </a:bodyPr>
          <a:lstStyle/>
          <a:p>
            <a:pPr algn="ctr"/>
            <a:r>
              <a:rPr lang="en-US"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Non-Condensing </a:t>
            </a:r>
          </a:p>
          <a:p>
            <a:pPr algn="ctr"/>
            <a:r>
              <a:rPr lang="en-US"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Model</a:t>
            </a:r>
            <a:endParaRPr lang="en-US" dirty="0">
              <a:effectLst>
                <a:outerShdw blurRad="63500" dist="63500" dir="2700000" algn="tl" rotWithShape="0">
                  <a:prstClr val="black">
                    <a:alpha val="40000"/>
                  </a:prstClr>
                </a:outerShdw>
              </a:effectLst>
            </a:endParaRPr>
          </a:p>
        </p:txBody>
      </p:sp>
      <p:sp>
        <p:nvSpPr>
          <p:cNvPr id="10" name="TextBox 9">
            <a:extLst>
              <a:ext uri="{FF2B5EF4-FFF2-40B4-BE49-F238E27FC236}">
                <a16:creationId xmlns:a16="http://schemas.microsoft.com/office/drawing/2014/main" id="{3094CE9A-4FDD-3465-8DE5-8BF0A5643A7D}"/>
              </a:ext>
            </a:extLst>
          </p:cNvPr>
          <p:cNvSpPr txBox="1"/>
          <p:nvPr/>
        </p:nvSpPr>
        <p:spPr>
          <a:xfrm>
            <a:off x="9569649" y="6139249"/>
            <a:ext cx="1399742" cy="646331"/>
          </a:xfrm>
          <a:prstGeom prst="rect">
            <a:avLst/>
          </a:prstGeom>
          <a:noFill/>
          <a:effectLst>
            <a:outerShdw blurRad="63500" dist="63500" dir="2700000" algn="tl" rotWithShape="0">
              <a:prstClr val="black">
                <a:alpha val="40000"/>
              </a:prstClr>
            </a:outerShdw>
          </a:effectLst>
        </p:spPr>
        <p:txBody>
          <a:bodyPr wrap="none" rtlCol="0">
            <a:spAutoFit/>
          </a:bodyPr>
          <a:lstStyle/>
          <a:p>
            <a:pPr algn="ctr"/>
            <a:r>
              <a:rPr lang="en-US"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Condensing </a:t>
            </a:r>
          </a:p>
          <a:p>
            <a:pPr algn="ctr"/>
            <a:r>
              <a:rPr lang="en-US"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Model</a:t>
            </a:r>
            <a:endParaRPr lang="en-US" dirty="0">
              <a:effectLst>
                <a:outerShdw blurRad="63500" dist="63500" dir="2700000" algn="tl" rotWithShape="0">
                  <a:prstClr val="black">
                    <a:alpha val="40000"/>
                  </a:prstClr>
                </a:outerShdw>
              </a:effectLst>
            </a:endParaRPr>
          </a:p>
        </p:txBody>
      </p:sp>
      <p:pic>
        <p:nvPicPr>
          <p:cNvPr id="2" name="Picture 6">
            <a:extLst>
              <a:ext uri="{FF2B5EF4-FFF2-40B4-BE49-F238E27FC236}">
                <a16:creationId xmlns:a16="http://schemas.microsoft.com/office/drawing/2014/main" id="{DE2588FC-5D8F-8513-25D8-011A2CF4851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5369" t="5146" r="31175" b="3494"/>
          <a:stretch>
            <a:fillRect/>
          </a:stretch>
        </p:blipFill>
        <p:spPr bwMode="auto">
          <a:xfrm>
            <a:off x="848898" y="2604378"/>
            <a:ext cx="2052070" cy="3363700"/>
          </a:xfrm>
          <a:prstGeom prst="rect">
            <a:avLst/>
          </a:prstGeom>
          <a:noFill/>
          <a:effectLst>
            <a:outerShdw blurRad="63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2AC0331-F48D-84AD-9FFA-7A2828AE495D}"/>
              </a:ext>
            </a:extLst>
          </p:cNvPr>
          <p:cNvPicPr>
            <a:picLocks noChangeAspect="1"/>
          </p:cNvPicPr>
          <p:nvPr/>
        </p:nvPicPr>
        <p:blipFill>
          <a:blip r:embed="rId7">
            <a:extLst>
              <a:ext uri="{28A0092B-C50C-407E-A947-70E740481C1C}">
                <a14:useLocalDpi xmlns:a14="http://schemas.microsoft.com/office/drawing/2010/main" val="0"/>
              </a:ext>
            </a:extLst>
          </a:blip>
          <a:srcRect l="18957" t="7178" r="19515" b="5397"/>
          <a:stretch>
            <a:fillRect/>
          </a:stretch>
        </p:blipFill>
        <p:spPr>
          <a:xfrm>
            <a:off x="8993597" y="2431409"/>
            <a:ext cx="2551846" cy="3821398"/>
          </a:xfrm>
          <a:prstGeom prst="rect">
            <a:avLst/>
          </a:prstGeom>
          <a:effectLst>
            <a:outerShdw blurRad="63500" dist="63500" dir="2700000" algn="tl" rotWithShape="0">
              <a:prstClr val="black">
                <a:alpha val="40000"/>
              </a:prstClr>
            </a:outerShdw>
          </a:effectLst>
        </p:spPr>
      </p:pic>
      <p:pic>
        <p:nvPicPr>
          <p:cNvPr id="5" name="Picture 4">
            <a:extLst>
              <a:ext uri="{FF2B5EF4-FFF2-40B4-BE49-F238E27FC236}">
                <a16:creationId xmlns:a16="http://schemas.microsoft.com/office/drawing/2014/main" id="{5CD921E3-1287-3364-86DE-208F41E8ED0D}"/>
              </a:ext>
            </a:extLst>
          </p:cNvPr>
          <p:cNvPicPr>
            <a:picLocks noChangeAspect="1"/>
          </p:cNvPicPr>
          <p:nvPr/>
        </p:nvPicPr>
        <p:blipFill>
          <a:blip r:embed="rId8">
            <a:extLst>
              <a:ext uri="{28A0092B-C50C-407E-A947-70E740481C1C}">
                <a14:useLocalDpi xmlns:a14="http://schemas.microsoft.com/office/drawing/2010/main" val="0"/>
              </a:ext>
            </a:extLst>
          </a:blip>
          <a:srcRect b="-5176"/>
          <a:stretch>
            <a:fillRect/>
          </a:stretch>
        </p:blipFill>
        <p:spPr>
          <a:xfrm>
            <a:off x="10236197" y="15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1014797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210B72F-173E-729E-65FF-81C963E27412}"/>
              </a:ext>
            </a:extLst>
          </p:cNvPr>
          <p:cNvSpPr>
            <a:spLocks noGrp="1"/>
          </p:cNvSpPr>
          <p:nvPr>
            <p:ph type="title"/>
          </p:nvPr>
        </p:nvSpPr>
        <p:spPr>
          <a:xfrm>
            <a:off x="128120" y="44934"/>
            <a:ext cx="7204709" cy="747540"/>
          </a:xfrm>
          <a:effectLst>
            <a:outerShdw blurRad="63500" dist="63500" dir="2700000" algn="tl" rotWithShape="0">
              <a:prstClr val="black">
                <a:alpha val="40000"/>
              </a:prstClr>
            </a:outerShdw>
          </a:effectLst>
        </p:spPr>
        <p:txBody>
          <a:bodyPr>
            <a:noAutofit/>
          </a:bodyPr>
          <a:lstStyle/>
          <a:p>
            <a:r>
              <a:rPr lang="en-US" sz="5000" dirty="0">
                <a:solidFill>
                  <a:schemeClr val="bg1"/>
                </a:solidFill>
                <a:effectLst>
                  <a:outerShdw blurRad="50800" dist="63500" dir="2700000" algn="tl" rotWithShape="0">
                    <a:prstClr val="black">
                      <a:alpha val="40000"/>
                    </a:prstClr>
                  </a:outerShdw>
                </a:effectLst>
                <a:latin typeface="Franklin Gothic Demi"/>
                <a:cs typeface="Calibri Light"/>
              </a:rPr>
              <a:t>PVC VENTING</a:t>
            </a:r>
            <a:endParaRPr lang="en-US" sz="5000" dirty="0">
              <a:solidFill>
                <a:schemeClr val="bg1"/>
              </a:solidFill>
              <a:effectLst>
                <a:outerShdw blurRad="50800" dist="63500" dir="2700000" algn="tl" rotWithShape="0">
                  <a:prstClr val="black">
                    <a:alpha val="40000"/>
                  </a:prstClr>
                </a:outerShdw>
              </a:effectLst>
              <a:cs typeface="Calibri Light"/>
            </a:endParaRPr>
          </a:p>
        </p:txBody>
      </p:sp>
      <p:cxnSp>
        <p:nvCxnSpPr>
          <p:cNvPr id="7" name="Straight Arrow Connector 6">
            <a:extLst>
              <a:ext uri="{FF2B5EF4-FFF2-40B4-BE49-F238E27FC236}">
                <a16:creationId xmlns:a16="http://schemas.microsoft.com/office/drawing/2014/main" id="{40279F09-D3A6-93B2-B79D-BD3D1C693325}"/>
              </a:ext>
            </a:extLst>
          </p:cNvPr>
          <p:cNvCxnSpPr>
            <a:cxnSpLocks/>
          </p:cNvCxnSpPr>
          <p:nvPr/>
        </p:nvCxnSpPr>
        <p:spPr>
          <a:xfrm>
            <a:off x="128120" y="764249"/>
            <a:ext cx="3840031"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B83EA120-4DAB-E75B-36F9-BD249061DD71}"/>
              </a:ext>
            </a:extLst>
          </p:cNvPr>
          <p:cNvSpPr/>
          <p:nvPr/>
        </p:nvSpPr>
        <p:spPr>
          <a:xfrm>
            <a:off x="70742" y="809381"/>
            <a:ext cx="5783949" cy="1420902"/>
          </a:xfrm>
          <a:prstGeom prst="rect">
            <a:avLst/>
          </a:prstGeom>
          <a:effectLst>
            <a:outerShdw blurRad="63500" dist="63500" dir="2700000" algn="tl" rotWithShape="0">
              <a:prstClr val="black">
                <a:alpha val="40000"/>
              </a:prstClr>
            </a:outerShdw>
          </a:effectLst>
        </p:spPr>
        <p:txBody>
          <a:bodyPr wrap="square">
            <a:spAutoFit/>
          </a:bodyPr>
          <a:lstStyle/>
          <a:p>
            <a:pPr marR="0" lvl="0" algn="l" defTabSz="914400" rtl="0" eaLnBrk="1" fontAlgn="auto" latinLnBrk="0" hangingPunct="1">
              <a:lnSpc>
                <a:spcPct val="150000"/>
              </a:lnSpc>
              <a:spcBef>
                <a:spcPts val="0"/>
              </a:spcBef>
              <a:spcAft>
                <a:spcPts val="0"/>
              </a:spcAft>
              <a:buClr>
                <a:prstClr val="black"/>
              </a:buClr>
              <a:buSzPct val="99000"/>
              <a:tabLst/>
              <a:defRPr/>
            </a:pPr>
            <a:r>
              <a:rPr kumimoji="0" lang="en-US" altLang="en-US" sz="2000" b="0" i="0" u="none" strike="noStrike" kern="1200" cap="none" spc="0" normalizeH="0" baseline="0" noProof="0" dirty="0">
                <a:ln>
                  <a:noFill/>
                </a:ln>
                <a:solidFill>
                  <a:schemeClr val="bg1"/>
                </a:solidFill>
                <a:effectLst>
                  <a:outerShdw blurRad="50800" dist="63500" dir="2700000" algn="tl" rotWithShape="0">
                    <a:prstClr val="black">
                      <a:alpha val="40000"/>
                    </a:prstClr>
                  </a:outerShdw>
                </a:effectLst>
                <a:uLnTx/>
                <a:uFillTx/>
                <a:latin typeface="Franklin Gothic Medium" panose="020B0603020102020204" pitchFamily="34" charset="0"/>
              </a:rPr>
              <a:t>Horizontal Exhaust runs should pitch towards the unit to allow condensation to drain in the unit and out the trap.</a:t>
            </a:r>
          </a:p>
        </p:txBody>
      </p:sp>
      <p:pic>
        <p:nvPicPr>
          <p:cNvPr id="5" name="Picture 4">
            <a:extLst>
              <a:ext uri="{FF2B5EF4-FFF2-40B4-BE49-F238E27FC236}">
                <a16:creationId xmlns:a16="http://schemas.microsoft.com/office/drawing/2014/main" id="{D5A48090-F5AB-63C6-F1F4-4EBECE6928AC}"/>
              </a:ext>
            </a:extLst>
          </p:cNvPr>
          <p:cNvPicPr>
            <a:picLocks noChangeAspect="1"/>
          </p:cNvPicPr>
          <p:nvPr/>
        </p:nvPicPr>
        <p:blipFill rotWithShape="1">
          <a:blip r:embed="rId2"/>
          <a:srcRect l="47408" t="29915" b="16532"/>
          <a:stretch>
            <a:fillRect/>
          </a:stretch>
        </p:blipFill>
        <p:spPr>
          <a:xfrm>
            <a:off x="3480436" y="2339540"/>
            <a:ext cx="2374256" cy="1920669"/>
          </a:xfrm>
          <a:prstGeom prst="rect">
            <a:avLst/>
          </a:prstGeom>
          <a:effectLst>
            <a:outerShdw blurRad="63500" dist="63500" dir="2700000" algn="tl" rotWithShape="0">
              <a:prstClr val="black">
                <a:alpha val="40000"/>
              </a:prstClr>
            </a:outerShdw>
            <a:softEdge rad="19050"/>
          </a:effectLst>
        </p:spPr>
      </p:pic>
      <p:grpSp>
        <p:nvGrpSpPr>
          <p:cNvPr id="9" name="Group 8">
            <a:extLst>
              <a:ext uri="{FF2B5EF4-FFF2-40B4-BE49-F238E27FC236}">
                <a16:creationId xmlns:a16="http://schemas.microsoft.com/office/drawing/2014/main" id="{83042290-FEA6-14D3-BD62-76BCE1DC6DDC}"/>
              </a:ext>
            </a:extLst>
          </p:cNvPr>
          <p:cNvGrpSpPr/>
          <p:nvPr/>
        </p:nvGrpSpPr>
        <p:grpSpPr>
          <a:xfrm>
            <a:off x="6517115" y="623182"/>
            <a:ext cx="5414982" cy="5730560"/>
            <a:chOff x="607460" y="652182"/>
            <a:chExt cx="5414982" cy="5058064"/>
          </a:xfrm>
          <a:effectLst>
            <a:outerShdw blurRad="63500" dist="63500" dir="2700000" algn="tl" rotWithShape="0">
              <a:prstClr val="black">
                <a:alpha val="40000"/>
              </a:prstClr>
            </a:outerShdw>
          </a:effectLst>
        </p:grpSpPr>
        <p:sp>
          <p:nvSpPr>
            <p:cNvPr id="10" name="Rectangle 9">
              <a:extLst>
                <a:ext uri="{FF2B5EF4-FFF2-40B4-BE49-F238E27FC236}">
                  <a16:creationId xmlns:a16="http://schemas.microsoft.com/office/drawing/2014/main" id="{1110EB37-0E4F-3DC7-9CDC-B76649FB0DC0}"/>
                </a:ext>
              </a:extLst>
            </p:cNvPr>
            <p:cNvSpPr/>
            <p:nvPr/>
          </p:nvSpPr>
          <p:spPr>
            <a:xfrm>
              <a:off x="937294" y="652182"/>
              <a:ext cx="5085148" cy="3531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1" i="0" u="sng" strike="noStrike" kern="1200" cap="none" spc="0" normalizeH="0" baseline="0" noProof="0" dirty="0">
                  <a:ln>
                    <a:noFill/>
                  </a:ln>
                  <a:solidFill>
                    <a:schemeClr val="bg1"/>
                  </a:solidFill>
                  <a:effectLst>
                    <a:outerShdw blurRad="50800" dist="63500" dir="2700000" algn="tl" rotWithShape="0">
                      <a:prstClr val="black">
                        <a:alpha val="40000"/>
                      </a:prstClr>
                    </a:outerShdw>
                  </a:effectLst>
                  <a:uLnTx/>
                  <a:uFillTx/>
                  <a:latin typeface="Franklin Gothic Medium" panose="020B0603020102020204" pitchFamily="34" charset="0"/>
                </a:rPr>
                <a:t>Long Sweep Turns vs Short Radius Turns</a:t>
              </a:r>
              <a:endParaRPr kumimoji="0" lang="en-US" altLang="en-US" sz="2000" b="0" i="0" u="sng" strike="noStrike" kern="1200" cap="none" spc="0" normalizeH="0" baseline="0" noProof="0" dirty="0">
                <a:ln>
                  <a:noFill/>
                </a:ln>
                <a:solidFill>
                  <a:schemeClr val="bg1"/>
                </a:solidFill>
                <a:effectLst>
                  <a:outerShdw blurRad="50800" dist="63500" dir="2700000" algn="tl" rotWithShape="0">
                    <a:prstClr val="black">
                      <a:alpha val="40000"/>
                    </a:prstClr>
                  </a:outerShdw>
                </a:effectLst>
                <a:uLnTx/>
                <a:uFillTx/>
                <a:latin typeface="Franklin Gothic Medium" panose="020B0603020102020204" pitchFamily="34" charset="0"/>
              </a:endParaRPr>
            </a:p>
          </p:txBody>
        </p:sp>
        <p:sp>
          <p:nvSpPr>
            <p:cNvPr id="12" name="Rectangle 11">
              <a:extLst>
                <a:ext uri="{FF2B5EF4-FFF2-40B4-BE49-F238E27FC236}">
                  <a16:creationId xmlns:a16="http://schemas.microsoft.com/office/drawing/2014/main" id="{B1FA3EDE-865F-A679-7DCF-E427525DEE19}"/>
                </a:ext>
              </a:extLst>
            </p:cNvPr>
            <p:cNvSpPr/>
            <p:nvPr/>
          </p:nvSpPr>
          <p:spPr>
            <a:xfrm>
              <a:off x="607460" y="1240615"/>
              <a:ext cx="5414982" cy="1439789"/>
            </a:xfrm>
            <a:prstGeom prst="rect">
              <a:avLst/>
            </a:prstGeom>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altLang="en-US" sz="2000" b="0" i="0" u="none" strike="noStrike" kern="1200" cap="none" spc="0" normalizeH="0" baseline="0" noProof="0" dirty="0">
                  <a:ln>
                    <a:noFill/>
                  </a:ln>
                  <a:solidFill>
                    <a:schemeClr val="bg1"/>
                  </a:solidFill>
                  <a:effectLst>
                    <a:outerShdw blurRad="50800" dist="63500" dir="2700000" algn="tl" rotWithShape="0">
                      <a:prstClr val="black">
                        <a:alpha val="40000"/>
                      </a:prstClr>
                    </a:outerShdw>
                  </a:effectLst>
                  <a:uLnTx/>
                  <a:uFillTx/>
                  <a:latin typeface="Franklin Gothic Medium" panose="020B0603020102020204" pitchFamily="34" charset="0"/>
                </a:rPr>
                <a:t>Long sweep 90</a:t>
              </a:r>
              <a:r>
                <a:rPr kumimoji="0" lang="en-US" altLang="en-US" sz="2000" b="0" i="0" u="none" strike="noStrike" kern="1200" cap="none" spc="0" normalizeH="0" baseline="0" noProof="0" dirty="0">
                  <a:ln>
                    <a:noFill/>
                  </a:ln>
                  <a:solidFill>
                    <a:schemeClr val="bg1"/>
                  </a:solidFill>
                  <a:effectLst>
                    <a:outerShdw blurRad="50800" dist="63500" dir="2700000" algn="tl" rotWithShape="0">
                      <a:prstClr val="black">
                        <a:alpha val="40000"/>
                      </a:prstClr>
                    </a:outerShdw>
                  </a:effectLst>
                  <a:uLnTx/>
                  <a:uFillTx/>
                  <a:latin typeface="Franklin Gothic Medium" panose="020B0603020102020204" pitchFamily="34" charset="0"/>
                  <a:sym typeface="Symbol" panose="05050102010706020507" pitchFamily="18" charset="2"/>
                </a:rPr>
                <a:t> creates a </a:t>
              </a:r>
              <a:r>
                <a:rPr kumimoji="0" lang="en-US" altLang="en-US" sz="2000" b="0" i="0" u="none" strike="noStrike" kern="1200" cap="none" spc="0" normalizeH="0" baseline="0" noProof="0" dirty="0">
                  <a:ln>
                    <a:noFill/>
                  </a:ln>
                  <a:solidFill>
                    <a:schemeClr val="bg1"/>
                  </a:solidFill>
                  <a:effectLst>
                    <a:outerShdw blurRad="50800" dist="63500" dir="2700000" algn="tl" rotWithShape="0">
                      <a:prstClr val="black">
                        <a:alpha val="40000"/>
                      </a:prstClr>
                    </a:outerShdw>
                  </a:effectLst>
                  <a:uLnTx/>
                  <a:uFillTx/>
                  <a:latin typeface="Franklin Gothic Medium" panose="020B0603020102020204" pitchFamily="34" charset="0"/>
                </a:rPr>
                <a:t>smooth transition of the exhaust gases from one direction to another </a:t>
              </a:r>
            </a:p>
            <a:p>
              <a:pPr marR="0" lvl="0" algn="l" defTabSz="914400" rtl="0" eaLnBrk="1" fontAlgn="auto" latinLnBrk="0" hangingPunct="1">
                <a:lnSpc>
                  <a:spcPct val="100000"/>
                </a:lnSpc>
                <a:spcBef>
                  <a:spcPts val="0"/>
                </a:spcBef>
                <a:spcAft>
                  <a:spcPts val="0"/>
                </a:spcAft>
                <a:buClrTx/>
                <a:buSzTx/>
                <a:tabLst/>
                <a:defRPr/>
              </a:pPr>
              <a:endParaRPr kumimoji="0" lang="en-US" altLang="en-US" sz="2000" b="0" i="0" u="none" strike="noStrike" kern="1200" cap="none" spc="0" normalizeH="0" baseline="0" noProof="0" dirty="0">
                <a:ln>
                  <a:noFill/>
                </a:ln>
                <a:solidFill>
                  <a:schemeClr val="bg1"/>
                </a:solidFill>
                <a:effectLst>
                  <a:outerShdw blurRad="50800" dist="63500" dir="2700000" algn="tl" rotWithShape="0">
                    <a:prstClr val="black">
                      <a:alpha val="40000"/>
                    </a:prstClr>
                  </a:outerShdw>
                </a:effectLst>
                <a:uLnTx/>
                <a:uFillTx/>
                <a:latin typeface="Franklin Gothic Medium" panose="020B0603020102020204" pitchFamily="34" charset="0"/>
              </a:endParaRPr>
            </a:p>
            <a:p>
              <a:pPr marR="0" lvl="0" algn="l" defTabSz="914400" rtl="0" eaLnBrk="1" fontAlgn="auto" latinLnBrk="0" hangingPunct="1">
                <a:lnSpc>
                  <a:spcPct val="100000"/>
                </a:lnSpc>
                <a:spcBef>
                  <a:spcPts val="0"/>
                </a:spcBef>
                <a:spcAft>
                  <a:spcPts val="0"/>
                </a:spcAft>
                <a:buClrTx/>
                <a:buSzTx/>
                <a:tabLst/>
                <a:defRPr/>
              </a:pPr>
              <a:r>
                <a:rPr kumimoji="0" lang="en-US" altLang="en-US" sz="2000" b="0" i="0" u="none" strike="noStrike" kern="1200" cap="none" spc="0" normalizeH="0" baseline="0" noProof="0" dirty="0">
                  <a:ln>
                    <a:noFill/>
                  </a:ln>
                  <a:solidFill>
                    <a:schemeClr val="bg1"/>
                  </a:solidFill>
                  <a:effectLst>
                    <a:outerShdw blurRad="50800" dist="63500" dir="2700000" algn="tl" rotWithShape="0">
                      <a:prstClr val="black">
                        <a:alpha val="40000"/>
                      </a:prstClr>
                    </a:outerShdw>
                  </a:effectLst>
                  <a:uLnTx/>
                  <a:uFillTx/>
                  <a:latin typeface="Franklin Gothic Medium" panose="020B0603020102020204" pitchFamily="34" charset="0"/>
                </a:rPr>
                <a:t>Long sweep 90</a:t>
              </a:r>
              <a:r>
                <a:rPr kumimoji="0" lang="en-US" altLang="en-US" sz="2000" b="0" i="0" u="none" strike="noStrike" kern="1200" cap="none" spc="0" normalizeH="0" baseline="0" noProof="0" dirty="0">
                  <a:ln>
                    <a:noFill/>
                  </a:ln>
                  <a:solidFill>
                    <a:schemeClr val="bg1"/>
                  </a:solidFill>
                  <a:effectLst>
                    <a:outerShdw blurRad="50800" dist="63500" dir="2700000" algn="tl" rotWithShape="0">
                      <a:prstClr val="black">
                        <a:alpha val="40000"/>
                      </a:prstClr>
                    </a:outerShdw>
                  </a:effectLst>
                  <a:uLnTx/>
                  <a:uFillTx/>
                  <a:latin typeface="Franklin Gothic Medium" panose="020B0603020102020204" pitchFamily="34" charset="0"/>
                  <a:sym typeface="Symbol" panose="05050102010706020507" pitchFamily="18" charset="2"/>
                </a:rPr>
                <a:t></a:t>
              </a:r>
              <a:r>
                <a:rPr kumimoji="0" lang="en-US" altLang="en-US" sz="2000" b="0" i="0" u="none" strike="noStrike" kern="1200" cap="none" spc="0" normalizeH="0" baseline="0" noProof="0" dirty="0">
                  <a:ln>
                    <a:noFill/>
                  </a:ln>
                  <a:solidFill>
                    <a:schemeClr val="bg1"/>
                  </a:solidFill>
                  <a:effectLst>
                    <a:outerShdw blurRad="50800" dist="63500" dir="2700000" algn="tl" rotWithShape="0">
                      <a:prstClr val="black">
                        <a:alpha val="40000"/>
                      </a:prstClr>
                    </a:outerShdw>
                  </a:effectLst>
                  <a:uLnTx/>
                  <a:uFillTx/>
                  <a:latin typeface="Franklin Gothic Medium" panose="020B0603020102020204" pitchFamily="34" charset="0"/>
                </a:rPr>
                <a:t> causes the least amount of turbulence.</a:t>
              </a:r>
            </a:p>
          </p:txBody>
        </p:sp>
        <p:pic>
          <p:nvPicPr>
            <p:cNvPr id="13" name="Picture 12">
              <a:extLst>
                <a:ext uri="{FF2B5EF4-FFF2-40B4-BE49-F238E27FC236}">
                  <a16:creationId xmlns:a16="http://schemas.microsoft.com/office/drawing/2014/main" id="{3601D41D-8693-E116-7C81-5ACD1A85A53D}"/>
                </a:ext>
              </a:extLst>
            </p:cNvPr>
            <p:cNvPicPr>
              <a:picLocks noChangeAspect="1"/>
            </p:cNvPicPr>
            <p:nvPr/>
          </p:nvPicPr>
          <p:blipFill>
            <a:blip r:embed="rId3"/>
            <a:stretch>
              <a:fillRect/>
            </a:stretch>
          </p:blipFill>
          <p:spPr>
            <a:xfrm>
              <a:off x="1084079" y="3202746"/>
              <a:ext cx="4461743" cy="2507500"/>
            </a:xfrm>
            <a:prstGeom prst="rect">
              <a:avLst/>
            </a:prstGeom>
            <a:effectLst>
              <a:softEdge rad="19050"/>
            </a:effectLst>
          </p:spPr>
        </p:pic>
      </p:grpSp>
      <p:pic>
        <p:nvPicPr>
          <p:cNvPr id="14" name="Picture 13">
            <a:extLst>
              <a:ext uri="{FF2B5EF4-FFF2-40B4-BE49-F238E27FC236}">
                <a16:creationId xmlns:a16="http://schemas.microsoft.com/office/drawing/2014/main" id="{76C2DD19-F19D-8E2A-6DAD-00DB5303A2C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33907" y="2326599"/>
            <a:ext cx="2223094" cy="4192484"/>
          </a:xfrm>
          <a:prstGeom prst="rect">
            <a:avLst/>
          </a:prstGeom>
          <a:effectLst>
            <a:outerShdw blurRad="63500" dist="63500" dir="2700000" algn="tl" rotWithShape="0">
              <a:prstClr val="black">
                <a:alpha val="40000"/>
              </a:prstClr>
            </a:outerShdw>
            <a:softEdge rad="19050"/>
          </a:effectLst>
        </p:spPr>
      </p:pic>
      <p:cxnSp>
        <p:nvCxnSpPr>
          <p:cNvPr id="15" name="Straight Arrow Connector 14">
            <a:extLst>
              <a:ext uri="{FF2B5EF4-FFF2-40B4-BE49-F238E27FC236}">
                <a16:creationId xmlns:a16="http://schemas.microsoft.com/office/drawing/2014/main" id="{1F0823EE-0FAF-71B7-344D-28275612D3EB}"/>
              </a:ext>
            </a:extLst>
          </p:cNvPr>
          <p:cNvCxnSpPr>
            <a:cxnSpLocks/>
          </p:cNvCxnSpPr>
          <p:nvPr/>
        </p:nvCxnSpPr>
        <p:spPr>
          <a:xfrm flipH="1" flipV="1">
            <a:off x="2018095" y="2911750"/>
            <a:ext cx="1408427" cy="9316"/>
          </a:xfrm>
          <a:prstGeom prst="straightConnector1">
            <a:avLst/>
          </a:prstGeom>
          <a:ln w="28575">
            <a:solidFill>
              <a:srgbClr val="E60000"/>
            </a:solidFill>
            <a:prstDash val="dash"/>
            <a:tailEnd type="triangle" w="lg" len="lg"/>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B5376C84-FB3C-A08A-1837-DC28D0E1DD95}"/>
              </a:ext>
            </a:extLst>
          </p:cNvPr>
          <p:cNvPicPr>
            <a:picLocks noChangeAspect="1"/>
          </p:cNvPicPr>
          <p:nvPr/>
        </p:nvPicPr>
        <p:blipFill>
          <a:blip r:embed="rId5">
            <a:extLst>
              <a:ext uri="{28A0092B-C50C-407E-A947-70E740481C1C}">
                <a14:useLocalDpi xmlns:a14="http://schemas.microsoft.com/office/drawing/2010/main" val="0"/>
              </a:ext>
            </a:extLst>
          </a:blip>
          <a:srcRect b="-5176"/>
          <a:stretch>
            <a:fillRect/>
          </a:stretch>
        </p:blipFill>
        <p:spPr>
          <a:xfrm>
            <a:off x="10236197" y="15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812210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AF1EC1-14A3-C3D6-E92C-2EE09EA0011E}"/>
            </a:ext>
          </a:extLst>
        </p:cNvPr>
        <p:cNvGrpSpPr/>
        <p:nvPr/>
      </p:nvGrpSpPr>
      <p:grpSpPr>
        <a:xfrm>
          <a:off x="0" y="0"/>
          <a:ext cx="0" cy="0"/>
          <a:chOff x="0" y="0"/>
          <a:chExt cx="0" cy="0"/>
        </a:xfrm>
      </p:grpSpPr>
      <p:sp>
        <p:nvSpPr>
          <p:cNvPr id="17" name="Content Placeholder 3">
            <a:extLst>
              <a:ext uri="{FF2B5EF4-FFF2-40B4-BE49-F238E27FC236}">
                <a16:creationId xmlns:a16="http://schemas.microsoft.com/office/drawing/2014/main" id="{0FC7DDFD-F24A-8660-585C-19AAB3A697C9}"/>
              </a:ext>
            </a:extLst>
          </p:cNvPr>
          <p:cNvSpPr txBox="1">
            <a:spLocks/>
          </p:cNvSpPr>
          <p:nvPr/>
        </p:nvSpPr>
        <p:spPr>
          <a:xfrm>
            <a:off x="271070" y="994172"/>
            <a:ext cx="11649860" cy="677875"/>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4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One SKU, All Venting Options.</a:t>
            </a:r>
            <a:endParaRPr lang="en-US" sz="54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endParaRPr>
          </a:p>
        </p:txBody>
      </p:sp>
      <p:pic>
        <p:nvPicPr>
          <p:cNvPr id="8" name="Picture 7">
            <a:extLst>
              <a:ext uri="{FF2B5EF4-FFF2-40B4-BE49-F238E27FC236}">
                <a16:creationId xmlns:a16="http://schemas.microsoft.com/office/drawing/2014/main" id="{B138F602-CC71-88D6-262C-E8383D428824}"/>
              </a:ext>
            </a:extLst>
          </p:cNvPr>
          <p:cNvPicPr>
            <a:picLocks noChangeAspect="1"/>
          </p:cNvPicPr>
          <p:nvPr/>
        </p:nvPicPr>
        <p:blipFill>
          <a:blip r:embed="rId2">
            <a:extLst>
              <a:ext uri="{28A0092B-C50C-407E-A947-70E740481C1C}">
                <a14:useLocalDpi xmlns:a14="http://schemas.microsoft.com/office/drawing/2010/main" val="0"/>
              </a:ext>
            </a:extLst>
          </a:blip>
          <a:srcRect l="23041" r="23041"/>
          <a:stretch/>
        </p:blipFill>
        <p:spPr>
          <a:xfrm>
            <a:off x="682069" y="1783066"/>
            <a:ext cx="1959781" cy="4154397"/>
          </a:xfrm>
          <a:prstGeom prst="rect">
            <a:avLst/>
          </a:prstGeom>
          <a:effectLst>
            <a:outerShdw blurRad="63500" dist="63500" dir="2700000" algn="tl" rotWithShape="0">
              <a:prstClr val="black">
                <a:alpha val="40000"/>
              </a:prstClr>
            </a:outerShdw>
          </a:effectLst>
        </p:spPr>
      </p:pic>
      <p:pic>
        <p:nvPicPr>
          <p:cNvPr id="11" name="Picture 10">
            <a:extLst>
              <a:ext uri="{FF2B5EF4-FFF2-40B4-BE49-F238E27FC236}">
                <a16:creationId xmlns:a16="http://schemas.microsoft.com/office/drawing/2014/main" id="{6C2CB2FC-390C-9E87-1F65-200A027270D0}"/>
              </a:ext>
            </a:extLst>
          </p:cNvPr>
          <p:cNvPicPr>
            <a:picLocks noChangeAspect="1"/>
          </p:cNvPicPr>
          <p:nvPr/>
        </p:nvPicPr>
        <p:blipFill>
          <a:blip r:embed="rId3">
            <a:extLst>
              <a:ext uri="{28A0092B-C50C-407E-A947-70E740481C1C}">
                <a14:useLocalDpi xmlns:a14="http://schemas.microsoft.com/office/drawing/2010/main" val="0"/>
              </a:ext>
            </a:extLst>
          </a:blip>
          <a:srcRect l="23041" r="23041"/>
          <a:stretch/>
        </p:blipFill>
        <p:spPr>
          <a:xfrm>
            <a:off x="2875189" y="1795340"/>
            <a:ext cx="1959283" cy="4153340"/>
          </a:xfrm>
          <a:prstGeom prst="rect">
            <a:avLst/>
          </a:prstGeom>
          <a:effectLst>
            <a:outerShdw blurRad="63500" dist="63500" dir="2700000" algn="tl" rotWithShape="0">
              <a:prstClr val="black">
                <a:alpha val="40000"/>
              </a:prstClr>
            </a:outerShdw>
          </a:effectLst>
        </p:spPr>
      </p:pic>
      <p:pic>
        <p:nvPicPr>
          <p:cNvPr id="16" name="Picture 15">
            <a:extLst>
              <a:ext uri="{FF2B5EF4-FFF2-40B4-BE49-F238E27FC236}">
                <a16:creationId xmlns:a16="http://schemas.microsoft.com/office/drawing/2014/main" id="{2B138C09-286C-F4E6-C8F1-2B31BBD7A18C}"/>
              </a:ext>
            </a:extLst>
          </p:cNvPr>
          <p:cNvPicPr>
            <a:picLocks noChangeAspect="1"/>
          </p:cNvPicPr>
          <p:nvPr/>
        </p:nvPicPr>
        <p:blipFill>
          <a:blip r:embed="rId4">
            <a:extLst>
              <a:ext uri="{28A0092B-C50C-407E-A947-70E740481C1C}">
                <a14:useLocalDpi xmlns:a14="http://schemas.microsoft.com/office/drawing/2010/main" val="0"/>
              </a:ext>
            </a:extLst>
          </a:blip>
          <a:srcRect l="12404" r="19360"/>
          <a:stretch>
            <a:fillRect/>
          </a:stretch>
        </p:blipFill>
        <p:spPr>
          <a:xfrm>
            <a:off x="6852879" y="1840516"/>
            <a:ext cx="2425702" cy="4062987"/>
          </a:xfrm>
          <a:prstGeom prst="rect">
            <a:avLst/>
          </a:prstGeom>
          <a:effectLst>
            <a:outerShdw blurRad="63500" dist="63500" dir="2700000" algn="tl" rotWithShape="0">
              <a:prstClr val="black">
                <a:alpha val="40000"/>
              </a:prstClr>
            </a:outerShdw>
          </a:effectLst>
        </p:spPr>
      </p:pic>
      <p:pic>
        <p:nvPicPr>
          <p:cNvPr id="20" name="Picture 19">
            <a:extLst>
              <a:ext uri="{FF2B5EF4-FFF2-40B4-BE49-F238E27FC236}">
                <a16:creationId xmlns:a16="http://schemas.microsoft.com/office/drawing/2014/main" id="{F5AECC49-48CB-3F29-BAE6-80C19ACF9D83}"/>
              </a:ext>
            </a:extLst>
          </p:cNvPr>
          <p:cNvPicPr>
            <a:picLocks noChangeAspect="1"/>
          </p:cNvPicPr>
          <p:nvPr/>
        </p:nvPicPr>
        <p:blipFill>
          <a:blip r:embed="rId5">
            <a:extLst>
              <a:ext uri="{28A0092B-C50C-407E-A947-70E740481C1C}">
                <a14:useLocalDpi xmlns:a14="http://schemas.microsoft.com/office/drawing/2010/main" val="0"/>
              </a:ext>
            </a:extLst>
          </a:blip>
          <a:srcRect l="7571" r="19360"/>
          <a:stretch>
            <a:fillRect/>
          </a:stretch>
        </p:blipFill>
        <p:spPr>
          <a:xfrm>
            <a:off x="8754504" y="1749106"/>
            <a:ext cx="2655907" cy="4154397"/>
          </a:xfrm>
          <a:prstGeom prst="rect">
            <a:avLst/>
          </a:prstGeom>
          <a:effectLst>
            <a:outerShdw blurRad="63500" dist="63500" dir="2700000" algn="tl" rotWithShape="0">
              <a:prstClr val="black">
                <a:alpha val="40000"/>
              </a:prstClr>
            </a:outerShdw>
          </a:effectLst>
        </p:spPr>
      </p:pic>
      <p:pic>
        <p:nvPicPr>
          <p:cNvPr id="22" name="Picture 21">
            <a:extLst>
              <a:ext uri="{FF2B5EF4-FFF2-40B4-BE49-F238E27FC236}">
                <a16:creationId xmlns:a16="http://schemas.microsoft.com/office/drawing/2014/main" id="{86AEA493-3DEF-AD05-98C7-276033E42D32}"/>
              </a:ext>
            </a:extLst>
          </p:cNvPr>
          <p:cNvPicPr>
            <a:picLocks noChangeAspect="1"/>
          </p:cNvPicPr>
          <p:nvPr/>
        </p:nvPicPr>
        <p:blipFill>
          <a:blip r:embed="rId6">
            <a:extLst>
              <a:ext uri="{28A0092B-C50C-407E-A947-70E740481C1C}">
                <a14:useLocalDpi xmlns:a14="http://schemas.microsoft.com/office/drawing/2010/main" val="0"/>
              </a:ext>
            </a:extLst>
          </a:blip>
          <a:srcRect l="21094" r="22567"/>
          <a:stretch>
            <a:fillRect/>
          </a:stretch>
        </p:blipFill>
        <p:spPr>
          <a:xfrm>
            <a:off x="5030800" y="2223052"/>
            <a:ext cx="1995092" cy="4047485"/>
          </a:xfrm>
          <a:prstGeom prst="rect">
            <a:avLst/>
          </a:prstGeom>
          <a:effectLst>
            <a:outerShdw blurRad="63500" dist="63500" dir="2700000" algn="tl" rotWithShape="0">
              <a:prstClr val="black">
                <a:alpha val="40000"/>
              </a:prstClr>
            </a:outerShdw>
          </a:effectLst>
        </p:spPr>
      </p:pic>
      <p:sp>
        <p:nvSpPr>
          <p:cNvPr id="23" name="Content Placeholder 3">
            <a:extLst>
              <a:ext uri="{FF2B5EF4-FFF2-40B4-BE49-F238E27FC236}">
                <a16:creationId xmlns:a16="http://schemas.microsoft.com/office/drawing/2014/main" id="{98DE71B6-920B-09CD-53EC-A0A4FBDA6206}"/>
              </a:ext>
            </a:extLst>
          </p:cNvPr>
          <p:cNvSpPr txBox="1">
            <a:spLocks/>
          </p:cNvSpPr>
          <p:nvPr/>
        </p:nvSpPr>
        <p:spPr>
          <a:xfrm>
            <a:off x="648766" y="5862298"/>
            <a:ext cx="1911018" cy="477541"/>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2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Direct Vent</a:t>
            </a:r>
            <a:endParaRPr lang="en-US" sz="22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endParaRPr>
          </a:p>
        </p:txBody>
      </p:sp>
      <p:sp>
        <p:nvSpPr>
          <p:cNvPr id="24" name="Content Placeholder 3">
            <a:extLst>
              <a:ext uri="{FF2B5EF4-FFF2-40B4-BE49-F238E27FC236}">
                <a16:creationId xmlns:a16="http://schemas.microsoft.com/office/drawing/2014/main" id="{8FA4CCFD-587F-AE5E-5311-760AB18A9E16}"/>
              </a:ext>
            </a:extLst>
          </p:cNvPr>
          <p:cNvSpPr txBox="1">
            <a:spLocks/>
          </p:cNvSpPr>
          <p:nvPr/>
        </p:nvSpPr>
        <p:spPr>
          <a:xfrm>
            <a:off x="2853418" y="5862299"/>
            <a:ext cx="1911018" cy="477541"/>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2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Single Vent</a:t>
            </a:r>
            <a:endParaRPr lang="en-US" sz="22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endParaRPr>
          </a:p>
        </p:txBody>
      </p:sp>
      <p:sp>
        <p:nvSpPr>
          <p:cNvPr id="25" name="Content Placeholder 3">
            <a:extLst>
              <a:ext uri="{FF2B5EF4-FFF2-40B4-BE49-F238E27FC236}">
                <a16:creationId xmlns:a16="http://schemas.microsoft.com/office/drawing/2014/main" id="{0DD7B113-4670-F167-6AF1-C8CC3B7118C9}"/>
              </a:ext>
            </a:extLst>
          </p:cNvPr>
          <p:cNvSpPr txBox="1">
            <a:spLocks/>
          </p:cNvSpPr>
          <p:nvPr/>
        </p:nvSpPr>
        <p:spPr>
          <a:xfrm>
            <a:off x="5021407" y="5862299"/>
            <a:ext cx="1911018" cy="477541"/>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2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Outdoor</a:t>
            </a:r>
            <a:endParaRPr lang="en-US" sz="22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endParaRPr>
          </a:p>
        </p:txBody>
      </p:sp>
      <p:sp>
        <p:nvSpPr>
          <p:cNvPr id="26" name="Content Placeholder 3">
            <a:extLst>
              <a:ext uri="{FF2B5EF4-FFF2-40B4-BE49-F238E27FC236}">
                <a16:creationId xmlns:a16="http://schemas.microsoft.com/office/drawing/2014/main" id="{16937FD7-B61A-4F6A-E60F-B7E5C4A4A326}"/>
              </a:ext>
            </a:extLst>
          </p:cNvPr>
          <p:cNvSpPr txBox="1">
            <a:spLocks/>
          </p:cNvSpPr>
          <p:nvPr/>
        </p:nvSpPr>
        <p:spPr>
          <a:xfrm>
            <a:off x="7185685" y="5862298"/>
            <a:ext cx="1911018" cy="477541"/>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2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No Roof Kit</a:t>
            </a:r>
            <a:endParaRPr lang="en-US" sz="22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endParaRPr>
          </a:p>
        </p:txBody>
      </p:sp>
      <p:sp>
        <p:nvSpPr>
          <p:cNvPr id="27" name="Content Placeholder 3">
            <a:extLst>
              <a:ext uri="{FF2B5EF4-FFF2-40B4-BE49-F238E27FC236}">
                <a16:creationId xmlns:a16="http://schemas.microsoft.com/office/drawing/2014/main" id="{953CF291-141D-BA32-B5AB-4601B6F21834}"/>
              </a:ext>
            </a:extLst>
          </p:cNvPr>
          <p:cNvSpPr txBox="1">
            <a:spLocks/>
          </p:cNvSpPr>
          <p:nvPr/>
        </p:nvSpPr>
        <p:spPr>
          <a:xfrm>
            <a:off x="9412108" y="5862298"/>
            <a:ext cx="1911018" cy="477541"/>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2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Flex Vent Kit</a:t>
            </a:r>
            <a:endParaRPr lang="en-US" sz="22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endParaRPr>
          </a:p>
        </p:txBody>
      </p:sp>
      <p:sp>
        <p:nvSpPr>
          <p:cNvPr id="3" name="Title 1">
            <a:extLst>
              <a:ext uri="{FF2B5EF4-FFF2-40B4-BE49-F238E27FC236}">
                <a16:creationId xmlns:a16="http://schemas.microsoft.com/office/drawing/2014/main" id="{50137EF1-ADC0-C5B6-D249-95C89035E45C}"/>
              </a:ext>
            </a:extLst>
          </p:cNvPr>
          <p:cNvSpPr>
            <a:spLocks noGrp="1"/>
          </p:cNvSpPr>
          <p:nvPr>
            <p:ph type="title"/>
          </p:nvPr>
        </p:nvSpPr>
        <p:spPr>
          <a:xfrm>
            <a:off x="4259453" y="51843"/>
            <a:ext cx="7204709" cy="747540"/>
          </a:xfrm>
          <a:effectLst>
            <a:outerShdw blurRad="63500" dist="63500" dir="2700000" algn="tl" rotWithShape="0">
              <a:prstClr val="black">
                <a:alpha val="40000"/>
              </a:prstClr>
            </a:outerShdw>
          </a:effectLst>
        </p:spPr>
        <p:txBody>
          <a:bodyPr>
            <a:noAutofit/>
          </a:bodyPr>
          <a:lstStyle/>
          <a:p>
            <a:r>
              <a:rPr lang="en-US" sz="5000" dirty="0">
                <a:solidFill>
                  <a:schemeClr val="bg1"/>
                </a:solidFill>
                <a:effectLst>
                  <a:outerShdw blurRad="63500" dist="63500" dir="2700000" algn="tl" rotWithShape="0">
                    <a:prstClr val="black">
                      <a:alpha val="40000"/>
                    </a:prstClr>
                  </a:outerShdw>
                </a:effectLst>
                <a:latin typeface="Franklin Gothic Demi"/>
                <a:cs typeface="Calibri Light"/>
              </a:rPr>
              <a:t>VENTING OPTIONS</a:t>
            </a:r>
            <a:endParaRPr lang="en-US" sz="5000" dirty="0">
              <a:solidFill>
                <a:schemeClr val="bg1"/>
              </a:solidFill>
              <a:effectLst>
                <a:outerShdw blurRad="63500" dist="63500" dir="2700000" algn="tl" rotWithShape="0">
                  <a:prstClr val="black">
                    <a:alpha val="40000"/>
                  </a:prstClr>
                </a:outerShdw>
              </a:effectLst>
              <a:cs typeface="Calibri Light"/>
            </a:endParaRPr>
          </a:p>
        </p:txBody>
      </p:sp>
      <p:cxnSp>
        <p:nvCxnSpPr>
          <p:cNvPr id="7" name="Straight Arrow Connector 6">
            <a:extLst>
              <a:ext uri="{FF2B5EF4-FFF2-40B4-BE49-F238E27FC236}">
                <a16:creationId xmlns:a16="http://schemas.microsoft.com/office/drawing/2014/main" id="{7110F5DD-8A69-854A-DE71-1C753CD54213}"/>
              </a:ext>
            </a:extLst>
          </p:cNvPr>
          <p:cNvCxnSpPr>
            <a:cxnSpLocks/>
          </p:cNvCxnSpPr>
          <p:nvPr/>
        </p:nvCxnSpPr>
        <p:spPr>
          <a:xfrm>
            <a:off x="128120" y="764249"/>
            <a:ext cx="9386816"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A16408D8-ADFE-E985-C434-D89BB4FFB0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8120" y="126311"/>
            <a:ext cx="4131333" cy="504023"/>
          </a:xfrm>
          <a:prstGeom prst="rect">
            <a:avLst/>
          </a:prstGeom>
          <a:effectLst>
            <a:outerShdw blurRad="63500" dist="63500" dir="2700000" algn="tl" rotWithShape="0">
              <a:prstClr val="black">
                <a:alpha val="40000"/>
              </a:prstClr>
            </a:outerShdw>
          </a:effectLst>
        </p:spPr>
      </p:pic>
      <p:pic>
        <p:nvPicPr>
          <p:cNvPr id="5" name="Picture 4">
            <a:extLst>
              <a:ext uri="{FF2B5EF4-FFF2-40B4-BE49-F238E27FC236}">
                <a16:creationId xmlns:a16="http://schemas.microsoft.com/office/drawing/2014/main" id="{71E7AE1B-9283-4953-B7FB-A7E3CA8638AA}"/>
              </a:ext>
            </a:extLst>
          </p:cNvPr>
          <p:cNvPicPr>
            <a:picLocks noChangeAspect="1"/>
          </p:cNvPicPr>
          <p:nvPr/>
        </p:nvPicPr>
        <p:blipFill>
          <a:blip r:embed="rId8">
            <a:extLst>
              <a:ext uri="{28A0092B-C50C-407E-A947-70E740481C1C}">
                <a14:useLocalDpi xmlns:a14="http://schemas.microsoft.com/office/drawing/2010/main" val="0"/>
              </a:ext>
            </a:extLst>
          </a:blip>
          <a:srcRect b="-5176"/>
          <a:stretch>
            <a:fillRect/>
          </a:stretch>
        </p:blipFill>
        <p:spPr>
          <a:xfrm>
            <a:off x="10236197" y="15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162771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3">
            <a:extLst>
              <a:ext uri="{FF2B5EF4-FFF2-40B4-BE49-F238E27FC236}">
                <a16:creationId xmlns:a16="http://schemas.microsoft.com/office/drawing/2014/main" id="{7E57C3D0-44EE-B007-A3B5-7EDF829B5129}"/>
              </a:ext>
            </a:extLst>
          </p:cNvPr>
          <p:cNvSpPr txBox="1">
            <a:spLocks/>
          </p:cNvSpPr>
          <p:nvPr/>
        </p:nvSpPr>
        <p:spPr>
          <a:xfrm>
            <a:off x="305920" y="1070611"/>
            <a:ext cx="11649860" cy="677875"/>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4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DV – Direct Vent</a:t>
            </a:r>
            <a:endParaRPr lang="en-US" sz="54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endParaRPr>
          </a:p>
        </p:txBody>
      </p:sp>
      <p:sp>
        <p:nvSpPr>
          <p:cNvPr id="4" name="Content Placeholder 3">
            <a:extLst>
              <a:ext uri="{FF2B5EF4-FFF2-40B4-BE49-F238E27FC236}">
                <a16:creationId xmlns:a16="http://schemas.microsoft.com/office/drawing/2014/main" id="{B2850E31-388C-698F-8759-4A10119CC61E}"/>
              </a:ext>
            </a:extLst>
          </p:cNvPr>
          <p:cNvSpPr txBox="1">
            <a:spLocks/>
          </p:cNvSpPr>
          <p:nvPr/>
        </p:nvSpPr>
        <p:spPr>
          <a:xfrm>
            <a:off x="3768732" y="2463071"/>
            <a:ext cx="8187048" cy="3123830"/>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43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Ideal For:</a:t>
            </a:r>
          </a:p>
          <a:p>
            <a:pPr marL="571500" indent="-571500">
              <a:buFont typeface="Arial" panose="020B0604020202020204" pitchFamily="34" charset="0"/>
              <a:buChar char="•"/>
            </a:pPr>
            <a:r>
              <a:rPr lang="en-US" sz="3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Areas with dirty combustion air</a:t>
            </a:r>
          </a:p>
          <a:p>
            <a:pPr marL="571500" indent="-571500">
              <a:buFont typeface="Arial" panose="020B0604020202020204" pitchFamily="34" charset="0"/>
              <a:buChar char="•"/>
            </a:pPr>
            <a:r>
              <a:rPr lang="en-US" sz="3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Tight locations without combustion air</a:t>
            </a:r>
          </a:p>
          <a:p>
            <a:pPr marL="571500" indent="-571500">
              <a:buFont typeface="Arial" panose="020B0604020202020204" pitchFamily="34" charset="0"/>
              <a:buChar char="•"/>
            </a:pPr>
            <a:r>
              <a:rPr lang="en-US" sz="3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When unit is installed in a conditioned space (Why draw conditioned air through the unit?)</a:t>
            </a:r>
          </a:p>
        </p:txBody>
      </p:sp>
      <p:cxnSp>
        <p:nvCxnSpPr>
          <p:cNvPr id="14" name="Straight Arrow Connector 13">
            <a:extLst>
              <a:ext uri="{FF2B5EF4-FFF2-40B4-BE49-F238E27FC236}">
                <a16:creationId xmlns:a16="http://schemas.microsoft.com/office/drawing/2014/main" id="{12A94933-4C9F-9B43-D3F1-412EBC5A4CE7}"/>
              </a:ext>
            </a:extLst>
          </p:cNvPr>
          <p:cNvCxnSpPr>
            <a:cxnSpLocks/>
          </p:cNvCxnSpPr>
          <p:nvPr/>
        </p:nvCxnSpPr>
        <p:spPr>
          <a:xfrm>
            <a:off x="128120" y="764249"/>
            <a:ext cx="9386816"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9D5FACCD-4345-6FF5-358D-8AE8166F64C3}"/>
              </a:ext>
            </a:extLst>
          </p:cNvPr>
          <p:cNvSpPr txBox="1">
            <a:spLocks/>
          </p:cNvSpPr>
          <p:nvPr/>
        </p:nvSpPr>
        <p:spPr>
          <a:xfrm>
            <a:off x="4259453" y="51843"/>
            <a:ext cx="7204709" cy="747540"/>
          </a:xfrm>
          <a:prstGeom prst="rect">
            <a:avLst/>
          </a:prstGeom>
          <a:effectLst>
            <a:outerShdw blurRad="63500" dist="63500" dir="2700000" algn="tl" rotWithShape="0">
              <a:prstClr val="black">
                <a:alpha val="40000"/>
              </a:prstClr>
            </a:outerShdw>
          </a:effectLst>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effectLst>
                  <a:outerShdw blurRad="63500" dist="63500" dir="2700000" algn="tl" rotWithShape="0">
                    <a:prstClr val="black">
                      <a:alpha val="40000"/>
                    </a:prstClr>
                  </a:outerShdw>
                </a:effectLst>
                <a:latin typeface="Franklin Gothic Demi"/>
                <a:cs typeface="Calibri Light"/>
              </a:rPr>
              <a:t>VENTING OPTIONS</a:t>
            </a:r>
            <a:endParaRPr lang="en-US" sz="5000" dirty="0">
              <a:solidFill>
                <a:schemeClr val="bg1"/>
              </a:solidFill>
              <a:effectLst>
                <a:outerShdw blurRad="63500" dist="63500" dir="2700000" algn="tl" rotWithShape="0">
                  <a:prstClr val="black">
                    <a:alpha val="40000"/>
                  </a:prstClr>
                </a:outerShdw>
              </a:effectLst>
              <a:cs typeface="Calibri Light"/>
            </a:endParaRPr>
          </a:p>
        </p:txBody>
      </p:sp>
      <p:pic>
        <p:nvPicPr>
          <p:cNvPr id="3" name="Picture 2">
            <a:extLst>
              <a:ext uri="{FF2B5EF4-FFF2-40B4-BE49-F238E27FC236}">
                <a16:creationId xmlns:a16="http://schemas.microsoft.com/office/drawing/2014/main" id="{6E1054B9-CE78-8ED0-A60D-F0953692130E}"/>
              </a:ext>
            </a:extLst>
          </p:cNvPr>
          <p:cNvPicPr>
            <a:picLocks noChangeAspect="1"/>
          </p:cNvPicPr>
          <p:nvPr/>
        </p:nvPicPr>
        <p:blipFill>
          <a:blip r:embed="rId2">
            <a:extLst>
              <a:ext uri="{28A0092B-C50C-407E-A947-70E740481C1C}">
                <a14:useLocalDpi xmlns:a14="http://schemas.microsoft.com/office/drawing/2010/main" val="0"/>
              </a:ext>
            </a:extLst>
          </a:blip>
          <a:srcRect l="23041" r="23041"/>
          <a:stretch/>
        </p:blipFill>
        <p:spPr>
          <a:xfrm>
            <a:off x="682069" y="1783066"/>
            <a:ext cx="2294811" cy="4864603"/>
          </a:xfrm>
          <a:prstGeom prst="rect">
            <a:avLst/>
          </a:prstGeom>
          <a:effectLst>
            <a:outerShdw blurRad="63500" dist="63500" dir="2700000" algn="tl" rotWithShape="0">
              <a:prstClr val="black">
                <a:alpha val="40000"/>
              </a:prstClr>
            </a:outerShdw>
          </a:effectLst>
        </p:spPr>
      </p:pic>
      <p:pic>
        <p:nvPicPr>
          <p:cNvPr id="5" name="Picture 4">
            <a:extLst>
              <a:ext uri="{FF2B5EF4-FFF2-40B4-BE49-F238E27FC236}">
                <a16:creationId xmlns:a16="http://schemas.microsoft.com/office/drawing/2014/main" id="{0F116229-9ED8-15EE-C1C7-C357D09395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120" y="126311"/>
            <a:ext cx="4131333" cy="504023"/>
          </a:xfrm>
          <a:prstGeom prst="rect">
            <a:avLst/>
          </a:prstGeom>
          <a:effectLst>
            <a:outerShdw blurRad="63500" dist="63500" dir="2700000" algn="tl" rotWithShape="0">
              <a:prstClr val="black">
                <a:alpha val="40000"/>
              </a:prstClr>
            </a:outerShdw>
          </a:effectLst>
        </p:spPr>
      </p:pic>
      <p:pic>
        <p:nvPicPr>
          <p:cNvPr id="6" name="Picture 5">
            <a:extLst>
              <a:ext uri="{FF2B5EF4-FFF2-40B4-BE49-F238E27FC236}">
                <a16:creationId xmlns:a16="http://schemas.microsoft.com/office/drawing/2014/main" id="{BDE7E87F-1506-02AA-11EA-9336CC41A193}"/>
              </a:ext>
            </a:extLst>
          </p:cNvPr>
          <p:cNvPicPr>
            <a:picLocks noChangeAspect="1"/>
          </p:cNvPicPr>
          <p:nvPr/>
        </p:nvPicPr>
        <p:blipFill>
          <a:blip r:embed="rId4">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634981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3">
            <a:extLst>
              <a:ext uri="{FF2B5EF4-FFF2-40B4-BE49-F238E27FC236}">
                <a16:creationId xmlns:a16="http://schemas.microsoft.com/office/drawing/2014/main" id="{7E57C3D0-44EE-B007-A3B5-7EDF829B5129}"/>
              </a:ext>
            </a:extLst>
          </p:cNvPr>
          <p:cNvSpPr txBox="1">
            <a:spLocks/>
          </p:cNvSpPr>
          <p:nvPr/>
        </p:nvSpPr>
        <p:spPr>
          <a:xfrm>
            <a:off x="305920" y="1070611"/>
            <a:ext cx="11649860" cy="677875"/>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4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SV – Single Vent</a:t>
            </a:r>
            <a:endParaRPr lang="en-US" sz="54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endParaRPr>
          </a:p>
        </p:txBody>
      </p:sp>
      <p:sp>
        <p:nvSpPr>
          <p:cNvPr id="4" name="Content Placeholder 3">
            <a:extLst>
              <a:ext uri="{FF2B5EF4-FFF2-40B4-BE49-F238E27FC236}">
                <a16:creationId xmlns:a16="http://schemas.microsoft.com/office/drawing/2014/main" id="{B2850E31-388C-698F-8759-4A10119CC61E}"/>
              </a:ext>
            </a:extLst>
          </p:cNvPr>
          <p:cNvSpPr txBox="1">
            <a:spLocks/>
          </p:cNvSpPr>
          <p:nvPr/>
        </p:nvSpPr>
        <p:spPr>
          <a:xfrm>
            <a:off x="3768732" y="2463071"/>
            <a:ext cx="8187048" cy="3123830"/>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43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Ideal For:</a:t>
            </a:r>
          </a:p>
          <a:p>
            <a:pPr marL="571500" indent="-571500">
              <a:buFont typeface="Arial" panose="020B0604020202020204" pitchFamily="34" charset="0"/>
              <a:buChar char="•"/>
            </a:pPr>
            <a:r>
              <a:rPr lang="en-US" sz="3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Areas with clean combustion air</a:t>
            </a:r>
          </a:p>
          <a:p>
            <a:pPr marL="571500" indent="-571500">
              <a:buFont typeface="Arial" panose="020B0604020202020204" pitchFamily="34" charset="0"/>
              <a:buChar char="•"/>
            </a:pPr>
            <a:r>
              <a:rPr lang="en-US" sz="3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Areas with plenty of combustion air</a:t>
            </a:r>
          </a:p>
        </p:txBody>
      </p:sp>
      <p:cxnSp>
        <p:nvCxnSpPr>
          <p:cNvPr id="7" name="Straight Arrow Connector 6">
            <a:extLst>
              <a:ext uri="{FF2B5EF4-FFF2-40B4-BE49-F238E27FC236}">
                <a16:creationId xmlns:a16="http://schemas.microsoft.com/office/drawing/2014/main" id="{E393E15D-5249-B35F-6E75-C84D6780A6A2}"/>
              </a:ext>
            </a:extLst>
          </p:cNvPr>
          <p:cNvCxnSpPr>
            <a:cxnSpLocks/>
          </p:cNvCxnSpPr>
          <p:nvPr/>
        </p:nvCxnSpPr>
        <p:spPr>
          <a:xfrm>
            <a:off x="128120" y="764249"/>
            <a:ext cx="9386816"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BFD9FFF6-4617-96A8-60A0-871F9AE467DA}"/>
              </a:ext>
            </a:extLst>
          </p:cNvPr>
          <p:cNvSpPr txBox="1">
            <a:spLocks/>
          </p:cNvSpPr>
          <p:nvPr/>
        </p:nvSpPr>
        <p:spPr>
          <a:xfrm>
            <a:off x="4259453" y="51843"/>
            <a:ext cx="7204709" cy="747540"/>
          </a:xfrm>
          <a:prstGeom prst="rect">
            <a:avLst/>
          </a:prstGeom>
          <a:effectLst>
            <a:outerShdw blurRad="63500" dist="63500" dir="2700000" algn="tl" rotWithShape="0">
              <a:prstClr val="black">
                <a:alpha val="40000"/>
              </a:prstClr>
            </a:outerShdw>
          </a:effectLst>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effectLst>
                  <a:outerShdw blurRad="63500" dist="63500" dir="2700000" algn="tl" rotWithShape="0">
                    <a:prstClr val="black">
                      <a:alpha val="40000"/>
                    </a:prstClr>
                  </a:outerShdw>
                </a:effectLst>
                <a:latin typeface="Franklin Gothic Demi"/>
                <a:cs typeface="Calibri Light"/>
              </a:rPr>
              <a:t>VENTING OPTIONS</a:t>
            </a:r>
            <a:endParaRPr lang="en-US" sz="5000" dirty="0">
              <a:solidFill>
                <a:schemeClr val="bg1"/>
              </a:solidFill>
              <a:effectLst>
                <a:outerShdw blurRad="63500" dist="63500" dir="2700000" algn="tl" rotWithShape="0">
                  <a:prstClr val="black">
                    <a:alpha val="40000"/>
                  </a:prstClr>
                </a:outerShdw>
              </a:effectLst>
              <a:cs typeface="Calibri Light"/>
            </a:endParaRPr>
          </a:p>
        </p:txBody>
      </p:sp>
      <p:pic>
        <p:nvPicPr>
          <p:cNvPr id="2" name="Picture 1">
            <a:extLst>
              <a:ext uri="{FF2B5EF4-FFF2-40B4-BE49-F238E27FC236}">
                <a16:creationId xmlns:a16="http://schemas.microsoft.com/office/drawing/2014/main" id="{D489E94E-5BF5-1BB3-2024-0FD8E0C9468B}"/>
              </a:ext>
            </a:extLst>
          </p:cNvPr>
          <p:cNvPicPr>
            <a:picLocks noChangeAspect="1"/>
          </p:cNvPicPr>
          <p:nvPr/>
        </p:nvPicPr>
        <p:blipFill>
          <a:blip r:embed="rId2">
            <a:extLst>
              <a:ext uri="{28A0092B-C50C-407E-A947-70E740481C1C}">
                <a14:useLocalDpi xmlns:a14="http://schemas.microsoft.com/office/drawing/2010/main" val="0"/>
              </a:ext>
            </a:extLst>
          </a:blip>
          <a:srcRect l="23041" r="23041"/>
          <a:stretch/>
        </p:blipFill>
        <p:spPr>
          <a:xfrm>
            <a:off x="717629" y="1793226"/>
            <a:ext cx="2294811" cy="4864603"/>
          </a:xfrm>
          <a:prstGeom prst="rect">
            <a:avLst/>
          </a:prstGeom>
          <a:effectLst>
            <a:outerShdw blurRad="63500" dist="63500" dir="2700000" algn="tl" rotWithShape="0">
              <a:prstClr val="black">
                <a:alpha val="40000"/>
              </a:prstClr>
            </a:outerShdw>
          </a:effectLst>
        </p:spPr>
      </p:pic>
      <p:pic>
        <p:nvPicPr>
          <p:cNvPr id="9" name="Picture 8">
            <a:extLst>
              <a:ext uri="{FF2B5EF4-FFF2-40B4-BE49-F238E27FC236}">
                <a16:creationId xmlns:a16="http://schemas.microsoft.com/office/drawing/2014/main" id="{3460A6D9-34B4-95DC-7146-13D3303F0E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120" y="126311"/>
            <a:ext cx="4131333" cy="504023"/>
          </a:xfrm>
          <a:prstGeom prst="rect">
            <a:avLst/>
          </a:prstGeom>
          <a:effectLst>
            <a:outerShdw blurRad="63500" dist="63500" dir="2700000" algn="tl" rotWithShape="0">
              <a:prstClr val="black">
                <a:alpha val="40000"/>
              </a:prstClr>
            </a:outerShdw>
          </a:effectLst>
        </p:spPr>
      </p:pic>
      <p:pic>
        <p:nvPicPr>
          <p:cNvPr id="3" name="Picture 2">
            <a:extLst>
              <a:ext uri="{FF2B5EF4-FFF2-40B4-BE49-F238E27FC236}">
                <a16:creationId xmlns:a16="http://schemas.microsoft.com/office/drawing/2014/main" id="{E40EFD20-4FA4-8149-8461-A3125F277A92}"/>
              </a:ext>
            </a:extLst>
          </p:cNvPr>
          <p:cNvPicPr>
            <a:picLocks noChangeAspect="1"/>
          </p:cNvPicPr>
          <p:nvPr/>
        </p:nvPicPr>
        <p:blipFill>
          <a:blip r:embed="rId4">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50985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3">
            <a:extLst>
              <a:ext uri="{FF2B5EF4-FFF2-40B4-BE49-F238E27FC236}">
                <a16:creationId xmlns:a16="http://schemas.microsoft.com/office/drawing/2014/main" id="{7E57C3D0-44EE-B007-A3B5-7EDF829B5129}"/>
              </a:ext>
            </a:extLst>
          </p:cNvPr>
          <p:cNvSpPr txBox="1">
            <a:spLocks/>
          </p:cNvSpPr>
          <p:nvPr/>
        </p:nvSpPr>
        <p:spPr>
          <a:xfrm>
            <a:off x="305920" y="1070611"/>
            <a:ext cx="11649860" cy="677875"/>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4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OD – Outdoor</a:t>
            </a:r>
            <a:endParaRPr lang="en-US" sz="54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endParaRPr>
          </a:p>
        </p:txBody>
      </p:sp>
      <p:sp>
        <p:nvSpPr>
          <p:cNvPr id="4" name="Content Placeholder 3">
            <a:extLst>
              <a:ext uri="{FF2B5EF4-FFF2-40B4-BE49-F238E27FC236}">
                <a16:creationId xmlns:a16="http://schemas.microsoft.com/office/drawing/2014/main" id="{B2850E31-388C-698F-8759-4A10119CC61E}"/>
              </a:ext>
            </a:extLst>
          </p:cNvPr>
          <p:cNvSpPr txBox="1">
            <a:spLocks/>
          </p:cNvSpPr>
          <p:nvPr/>
        </p:nvSpPr>
        <p:spPr>
          <a:xfrm>
            <a:off x="3768732" y="2463071"/>
            <a:ext cx="8187048" cy="3123830"/>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43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Ideal For:</a:t>
            </a:r>
          </a:p>
          <a:p>
            <a:pPr marL="571500" indent="-571500">
              <a:buFont typeface="Arial" panose="020B0604020202020204" pitchFamily="34" charset="0"/>
              <a:buChar char="•"/>
            </a:pPr>
            <a:r>
              <a:rPr lang="en-US" sz="3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Warm climates without snow</a:t>
            </a:r>
          </a:p>
          <a:p>
            <a:pPr marL="571500" indent="-571500">
              <a:buFont typeface="Arial" panose="020B0604020202020204" pitchFamily="34" charset="0"/>
              <a:buChar char="•"/>
            </a:pPr>
            <a:r>
              <a:rPr lang="en-US" sz="3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Reclaiming space in the home</a:t>
            </a:r>
          </a:p>
        </p:txBody>
      </p:sp>
      <p:cxnSp>
        <p:nvCxnSpPr>
          <p:cNvPr id="3" name="Straight Arrow Connector 2">
            <a:extLst>
              <a:ext uri="{FF2B5EF4-FFF2-40B4-BE49-F238E27FC236}">
                <a16:creationId xmlns:a16="http://schemas.microsoft.com/office/drawing/2014/main" id="{680F2D83-9159-71BE-DABD-BD04755CDD05}"/>
              </a:ext>
            </a:extLst>
          </p:cNvPr>
          <p:cNvCxnSpPr>
            <a:cxnSpLocks/>
          </p:cNvCxnSpPr>
          <p:nvPr/>
        </p:nvCxnSpPr>
        <p:spPr>
          <a:xfrm>
            <a:off x="128120" y="764249"/>
            <a:ext cx="9386816"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7210EAAA-B683-94B2-7937-F08D0464D4CA}"/>
              </a:ext>
            </a:extLst>
          </p:cNvPr>
          <p:cNvSpPr txBox="1">
            <a:spLocks/>
          </p:cNvSpPr>
          <p:nvPr/>
        </p:nvSpPr>
        <p:spPr>
          <a:xfrm>
            <a:off x="4259453" y="51843"/>
            <a:ext cx="7204709" cy="747540"/>
          </a:xfrm>
          <a:prstGeom prst="rect">
            <a:avLst/>
          </a:prstGeom>
          <a:effectLst>
            <a:outerShdw blurRad="63500" dist="63500" dir="2700000" algn="tl" rotWithShape="0">
              <a:prstClr val="black">
                <a:alpha val="40000"/>
              </a:prstClr>
            </a:outerShdw>
          </a:effectLst>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effectLst>
                  <a:outerShdw blurRad="63500" dist="63500" dir="2700000" algn="tl" rotWithShape="0">
                    <a:prstClr val="black">
                      <a:alpha val="40000"/>
                    </a:prstClr>
                  </a:outerShdw>
                </a:effectLst>
                <a:latin typeface="Franklin Gothic Demi"/>
                <a:cs typeface="Calibri Light"/>
              </a:rPr>
              <a:t>VENTING OPTIONS</a:t>
            </a:r>
            <a:endParaRPr lang="en-US" sz="5000" dirty="0">
              <a:solidFill>
                <a:schemeClr val="bg1"/>
              </a:solidFill>
              <a:effectLst>
                <a:outerShdw blurRad="63500" dist="63500" dir="2700000" algn="tl" rotWithShape="0">
                  <a:prstClr val="black">
                    <a:alpha val="40000"/>
                  </a:prstClr>
                </a:outerShdw>
              </a:effectLst>
              <a:cs typeface="Calibri Light"/>
            </a:endParaRPr>
          </a:p>
        </p:txBody>
      </p:sp>
      <p:pic>
        <p:nvPicPr>
          <p:cNvPr id="2" name="Picture 1">
            <a:extLst>
              <a:ext uri="{FF2B5EF4-FFF2-40B4-BE49-F238E27FC236}">
                <a16:creationId xmlns:a16="http://schemas.microsoft.com/office/drawing/2014/main" id="{5D1595EC-4BF6-89F9-12B2-63A1B5987C7E}"/>
              </a:ext>
            </a:extLst>
          </p:cNvPr>
          <p:cNvPicPr>
            <a:picLocks noChangeAspect="1"/>
          </p:cNvPicPr>
          <p:nvPr/>
        </p:nvPicPr>
        <p:blipFill>
          <a:blip r:embed="rId2">
            <a:extLst>
              <a:ext uri="{28A0092B-C50C-407E-A947-70E740481C1C}">
                <a14:useLocalDpi xmlns:a14="http://schemas.microsoft.com/office/drawing/2010/main" val="0"/>
              </a:ext>
            </a:extLst>
          </a:blip>
          <a:srcRect l="23041" t="9556" r="23041" b="9357"/>
          <a:stretch>
            <a:fillRect/>
          </a:stretch>
        </p:blipFill>
        <p:spPr>
          <a:xfrm>
            <a:off x="748486" y="2740660"/>
            <a:ext cx="2257603" cy="3880663"/>
          </a:xfrm>
          <a:prstGeom prst="rect">
            <a:avLst/>
          </a:prstGeom>
          <a:effectLst>
            <a:outerShdw blurRad="63500" dist="63500" dir="2700000" algn="tl" rotWithShape="0">
              <a:prstClr val="black">
                <a:alpha val="40000"/>
              </a:prstClr>
            </a:outerShdw>
          </a:effectLst>
        </p:spPr>
      </p:pic>
      <p:pic>
        <p:nvPicPr>
          <p:cNvPr id="8" name="Picture 7">
            <a:extLst>
              <a:ext uri="{FF2B5EF4-FFF2-40B4-BE49-F238E27FC236}">
                <a16:creationId xmlns:a16="http://schemas.microsoft.com/office/drawing/2014/main" id="{2F23A2CB-E897-9E1B-EE16-F6FD94A0FB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120" y="126311"/>
            <a:ext cx="4131333" cy="504023"/>
          </a:xfrm>
          <a:prstGeom prst="rect">
            <a:avLst/>
          </a:prstGeom>
          <a:effectLst>
            <a:outerShdw blurRad="63500" dist="63500" dir="2700000" algn="tl" rotWithShape="0">
              <a:prstClr val="black">
                <a:alpha val="40000"/>
              </a:prstClr>
            </a:outerShdw>
          </a:effectLst>
        </p:spPr>
      </p:pic>
      <p:pic>
        <p:nvPicPr>
          <p:cNvPr id="5" name="Picture 4">
            <a:extLst>
              <a:ext uri="{FF2B5EF4-FFF2-40B4-BE49-F238E27FC236}">
                <a16:creationId xmlns:a16="http://schemas.microsoft.com/office/drawing/2014/main" id="{3E0DBD58-FB5A-53CC-3636-F5BE0EFA5A51}"/>
              </a:ext>
            </a:extLst>
          </p:cNvPr>
          <p:cNvPicPr>
            <a:picLocks noChangeAspect="1"/>
          </p:cNvPicPr>
          <p:nvPr/>
        </p:nvPicPr>
        <p:blipFill>
          <a:blip r:embed="rId4">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3913760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3">
            <a:extLst>
              <a:ext uri="{FF2B5EF4-FFF2-40B4-BE49-F238E27FC236}">
                <a16:creationId xmlns:a16="http://schemas.microsoft.com/office/drawing/2014/main" id="{7E57C3D0-44EE-B007-A3B5-7EDF829B5129}"/>
              </a:ext>
            </a:extLst>
          </p:cNvPr>
          <p:cNvSpPr txBox="1">
            <a:spLocks/>
          </p:cNvSpPr>
          <p:nvPr/>
        </p:nvSpPr>
        <p:spPr>
          <a:xfrm>
            <a:off x="305920" y="1070611"/>
            <a:ext cx="11649860" cy="677875"/>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4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NRK – No Roof Kit</a:t>
            </a:r>
            <a:endParaRPr lang="en-US" sz="54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endParaRPr>
          </a:p>
        </p:txBody>
      </p:sp>
      <p:sp>
        <p:nvSpPr>
          <p:cNvPr id="4" name="Content Placeholder 3">
            <a:extLst>
              <a:ext uri="{FF2B5EF4-FFF2-40B4-BE49-F238E27FC236}">
                <a16:creationId xmlns:a16="http://schemas.microsoft.com/office/drawing/2014/main" id="{B2850E31-388C-698F-8759-4A10119CC61E}"/>
              </a:ext>
            </a:extLst>
          </p:cNvPr>
          <p:cNvSpPr txBox="1">
            <a:spLocks/>
          </p:cNvSpPr>
          <p:nvPr/>
        </p:nvSpPr>
        <p:spPr>
          <a:xfrm>
            <a:off x="3768732" y="2463071"/>
            <a:ext cx="8187048" cy="3123830"/>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43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Ideal For:</a:t>
            </a:r>
          </a:p>
          <a:p>
            <a:pPr marL="571500" indent="-571500">
              <a:buFont typeface="Arial" panose="020B0604020202020204" pitchFamily="34" charset="0"/>
              <a:buChar char="•"/>
            </a:pPr>
            <a:r>
              <a:rPr lang="en-US" sz="3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Straight up b-vent runs 8.5’ or under</a:t>
            </a:r>
          </a:p>
          <a:p>
            <a:pPr marL="571500" indent="-571500">
              <a:buFont typeface="Arial" panose="020B0604020202020204" pitchFamily="34" charset="0"/>
              <a:buChar char="•"/>
            </a:pPr>
            <a:r>
              <a:rPr lang="en-US" sz="3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Tank Retrofits</a:t>
            </a:r>
          </a:p>
          <a:p>
            <a:pPr marL="571500" indent="-571500">
              <a:buFont typeface="Arial" panose="020B0604020202020204" pitchFamily="34" charset="0"/>
              <a:buChar char="•"/>
            </a:pPr>
            <a:r>
              <a:rPr lang="en-US" sz="3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Saving time by not replacing venting or getting on the roof</a:t>
            </a:r>
          </a:p>
        </p:txBody>
      </p:sp>
      <p:cxnSp>
        <p:nvCxnSpPr>
          <p:cNvPr id="7" name="Straight Arrow Connector 6">
            <a:extLst>
              <a:ext uri="{FF2B5EF4-FFF2-40B4-BE49-F238E27FC236}">
                <a16:creationId xmlns:a16="http://schemas.microsoft.com/office/drawing/2014/main" id="{20C485C2-C074-B9C0-1047-618BB7E787D4}"/>
              </a:ext>
            </a:extLst>
          </p:cNvPr>
          <p:cNvCxnSpPr>
            <a:cxnSpLocks/>
          </p:cNvCxnSpPr>
          <p:nvPr/>
        </p:nvCxnSpPr>
        <p:spPr>
          <a:xfrm>
            <a:off x="128120" y="764249"/>
            <a:ext cx="9386816"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754FE013-57CF-F229-BC4B-005BFD6FA18D}"/>
              </a:ext>
            </a:extLst>
          </p:cNvPr>
          <p:cNvSpPr txBox="1">
            <a:spLocks/>
          </p:cNvSpPr>
          <p:nvPr/>
        </p:nvSpPr>
        <p:spPr>
          <a:xfrm>
            <a:off x="4259453" y="51843"/>
            <a:ext cx="7204709" cy="747540"/>
          </a:xfrm>
          <a:prstGeom prst="rect">
            <a:avLst/>
          </a:prstGeom>
          <a:effectLst>
            <a:outerShdw blurRad="63500" dist="63500" dir="2700000" algn="tl" rotWithShape="0">
              <a:prstClr val="black">
                <a:alpha val="40000"/>
              </a:prstClr>
            </a:outerShdw>
          </a:effectLst>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effectLst>
                  <a:outerShdw blurRad="63500" dist="63500" dir="2700000" algn="tl" rotWithShape="0">
                    <a:prstClr val="black">
                      <a:alpha val="40000"/>
                    </a:prstClr>
                  </a:outerShdw>
                </a:effectLst>
                <a:latin typeface="Franklin Gothic Demi"/>
                <a:cs typeface="Calibri Light"/>
              </a:rPr>
              <a:t>VENTING OPTIONS</a:t>
            </a:r>
            <a:endParaRPr lang="en-US" sz="5000" dirty="0">
              <a:solidFill>
                <a:schemeClr val="bg1"/>
              </a:solidFill>
              <a:effectLst>
                <a:outerShdw blurRad="63500" dist="63500" dir="2700000" algn="tl" rotWithShape="0">
                  <a:prstClr val="black">
                    <a:alpha val="40000"/>
                  </a:prstClr>
                </a:outerShdw>
              </a:effectLst>
              <a:cs typeface="Calibri Light"/>
            </a:endParaRPr>
          </a:p>
        </p:txBody>
      </p:sp>
      <p:pic>
        <p:nvPicPr>
          <p:cNvPr id="2" name="Picture 1">
            <a:extLst>
              <a:ext uri="{FF2B5EF4-FFF2-40B4-BE49-F238E27FC236}">
                <a16:creationId xmlns:a16="http://schemas.microsoft.com/office/drawing/2014/main" id="{7A81F4C8-A31E-35DF-EDA1-C80D68D65A5D}"/>
              </a:ext>
            </a:extLst>
          </p:cNvPr>
          <p:cNvPicPr>
            <a:picLocks noChangeAspect="1"/>
          </p:cNvPicPr>
          <p:nvPr/>
        </p:nvPicPr>
        <p:blipFill>
          <a:blip r:embed="rId2">
            <a:extLst>
              <a:ext uri="{28A0092B-C50C-407E-A947-70E740481C1C}">
                <a14:useLocalDpi xmlns:a14="http://schemas.microsoft.com/office/drawing/2010/main" val="0"/>
              </a:ext>
            </a:extLst>
          </a:blip>
          <a:srcRect l="11729" r="23041"/>
          <a:stretch>
            <a:fillRect/>
          </a:stretch>
        </p:blipFill>
        <p:spPr>
          <a:xfrm>
            <a:off x="246381" y="1798306"/>
            <a:ext cx="2776220" cy="4864603"/>
          </a:xfrm>
          <a:prstGeom prst="rect">
            <a:avLst/>
          </a:prstGeom>
          <a:effectLst>
            <a:outerShdw blurRad="63500" dist="63500" dir="2700000" algn="tl" rotWithShape="0">
              <a:prstClr val="black">
                <a:alpha val="40000"/>
              </a:prstClr>
            </a:outerShdw>
          </a:effectLst>
        </p:spPr>
      </p:pic>
      <p:pic>
        <p:nvPicPr>
          <p:cNvPr id="3" name="Picture 2">
            <a:extLst>
              <a:ext uri="{FF2B5EF4-FFF2-40B4-BE49-F238E27FC236}">
                <a16:creationId xmlns:a16="http://schemas.microsoft.com/office/drawing/2014/main" id="{87073E91-5679-E075-4DCA-57549E7D32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120" y="126311"/>
            <a:ext cx="4131333" cy="504023"/>
          </a:xfrm>
          <a:prstGeom prst="rect">
            <a:avLst/>
          </a:prstGeom>
          <a:effectLst>
            <a:outerShdw blurRad="63500" dist="63500" dir="2700000" algn="tl" rotWithShape="0">
              <a:prstClr val="black">
                <a:alpha val="40000"/>
              </a:prstClr>
            </a:outerShdw>
          </a:effectLst>
        </p:spPr>
      </p:pic>
      <p:pic>
        <p:nvPicPr>
          <p:cNvPr id="5" name="Picture 4">
            <a:extLst>
              <a:ext uri="{FF2B5EF4-FFF2-40B4-BE49-F238E27FC236}">
                <a16:creationId xmlns:a16="http://schemas.microsoft.com/office/drawing/2014/main" id="{DB5C7641-1898-0D17-FA5D-BA15F0420453}"/>
              </a:ext>
            </a:extLst>
          </p:cNvPr>
          <p:cNvPicPr>
            <a:picLocks noChangeAspect="1"/>
          </p:cNvPicPr>
          <p:nvPr/>
        </p:nvPicPr>
        <p:blipFill>
          <a:blip r:embed="rId4">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2015787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4F5668D-48C7-23B7-8E77-AD6E5D1AAC2A}"/>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800"/>
                    </a14:imgEffect>
                  </a14:imgLayer>
                </a14:imgProps>
              </a:ext>
              <a:ext uri="{28A0092B-C50C-407E-A947-70E740481C1C}">
                <a14:useLocalDpi xmlns:a14="http://schemas.microsoft.com/office/drawing/2010/main" val="0"/>
              </a:ext>
            </a:extLst>
          </a:blip>
          <a:srcRect l="11250" t="13231" r="9191" b="4175"/>
          <a:stretch>
            <a:fillRect/>
          </a:stretch>
        </p:blipFill>
        <p:spPr>
          <a:xfrm>
            <a:off x="279959" y="1127760"/>
            <a:ext cx="3261361" cy="4511780"/>
          </a:xfrm>
          <a:prstGeom prst="rect">
            <a:avLst/>
          </a:prstGeom>
          <a:effectLst>
            <a:outerShdw blurRad="63500" dist="63500" dir="2700000" algn="tl" rotWithShape="0">
              <a:prstClr val="black">
                <a:alpha val="40000"/>
              </a:prstClr>
            </a:outerShdw>
          </a:effectLst>
        </p:spPr>
      </p:pic>
      <p:sp>
        <p:nvSpPr>
          <p:cNvPr id="3" name="Title 1">
            <a:extLst>
              <a:ext uri="{FF2B5EF4-FFF2-40B4-BE49-F238E27FC236}">
                <a16:creationId xmlns:a16="http://schemas.microsoft.com/office/drawing/2014/main" id="{F20129A1-84E1-0944-64BB-6C29485F7DB4}"/>
              </a:ext>
            </a:extLst>
          </p:cNvPr>
          <p:cNvSpPr txBox="1">
            <a:spLocks/>
          </p:cNvSpPr>
          <p:nvPr/>
        </p:nvSpPr>
        <p:spPr>
          <a:xfrm>
            <a:off x="0" y="0"/>
            <a:ext cx="9023011" cy="819893"/>
          </a:xfrm>
          <a:prstGeom prst="rect">
            <a:avLst/>
          </a:prstGeom>
          <a:effectLst>
            <a:outerShdw blurRad="63500" dist="63500" dir="2700000" algn="tl" rotWithShape="0">
              <a:prstClr val="black">
                <a:alpha val="40000"/>
              </a:prstClr>
            </a:outerShdw>
          </a:effectLst>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effectLst>
                  <a:outerShdw blurRad="63500" dist="63500" dir="2700000" algn="tl" rotWithShape="0">
                    <a:prstClr val="black">
                      <a:alpha val="40000"/>
                    </a:prstClr>
                  </a:outerShdw>
                </a:effectLst>
                <a:latin typeface="Franklin Gothic Demi"/>
                <a:cs typeface="Calibri Light"/>
              </a:rPr>
              <a:t>HIGH EFFICIENCY UNITS</a:t>
            </a:r>
            <a:endParaRPr lang="en-US" sz="5000" dirty="0">
              <a:solidFill>
                <a:schemeClr val="bg1"/>
              </a:solidFill>
              <a:effectLst>
                <a:outerShdw blurRad="63500" dist="63500" dir="2700000" algn="tl" rotWithShape="0">
                  <a:prstClr val="black">
                    <a:alpha val="40000"/>
                  </a:prstClr>
                </a:outerShdw>
              </a:effectLst>
              <a:cs typeface="Calibri Light"/>
            </a:endParaRPr>
          </a:p>
        </p:txBody>
      </p:sp>
      <p:cxnSp>
        <p:nvCxnSpPr>
          <p:cNvPr id="4" name="Straight Arrow Connector 3">
            <a:extLst>
              <a:ext uri="{FF2B5EF4-FFF2-40B4-BE49-F238E27FC236}">
                <a16:creationId xmlns:a16="http://schemas.microsoft.com/office/drawing/2014/main" id="{DAC60F8F-2EA6-7038-4CDB-8B829CD8C1FF}"/>
              </a:ext>
            </a:extLst>
          </p:cNvPr>
          <p:cNvCxnSpPr>
            <a:cxnSpLocks/>
          </p:cNvCxnSpPr>
          <p:nvPr/>
        </p:nvCxnSpPr>
        <p:spPr>
          <a:xfrm>
            <a:off x="128120" y="764249"/>
            <a:ext cx="6826400"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Content Placeholder 3">
            <a:extLst>
              <a:ext uri="{FF2B5EF4-FFF2-40B4-BE49-F238E27FC236}">
                <a16:creationId xmlns:a16="http://schemas.microsoft.com/office/drawing/2014/main" id="{EB8BBECD-50BB-1A53-71F6-DFE75C2C69F1}"/>
              </a:ext>
            </a:extLst>
          </p:cNvPr>
          <p:cNvSpPr txBox="1">
            <a:spLocks/>
          </p:cNvSpPr>
          <p:nvPr/>
        </p:nvSpPr>
        <p:spPr>
          <a:xfrm>
            <a:off x="1283939" y="5639540"/>
            <a:ext cx="1037506" cy="662802"/>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300" dirty="0">
                <a:solidFill>
                  <a:schemeClr val="bg1"/>
                </a:solidFill>
                <a:effectLst>
                  <a:outerShdw blurRad="63500" dist="63500" dir="2700000" algn="tl" rotWithShape="0">
                    <a:prstClr val="black">
                      <a:alpha val="40000"/>
                    </a:prstClr>
                  </a:outerShdw>
                </a:effectLst>
                <a:latin typeface="Franklin Gothic Demi Cond" panose="020B0706030402020204" pitchFamily="34" charset="0"/>
                <a:cs typeface="Calibri"/>
              </a:rPr>
              <a:t>NRC98DV</a:t>
            </a:r>
          </a:p>
          <a:p>
            <a:pPr algn="ctr"/>
            <a:r>
              <a:rPr lang="en-US" dirty="0">
                <a:solidFill>
                  <a:schemeClr val="bg1"/>
                </a:solidFill>
                <a:effectLst>
                  <a:outerShdw blurRad="63500" dist="63500" dir="2700000" algn="tl" rotWithShape="0">
                    <a:prstClr val="black">
                      <a:alpha val="40000"/>
                    </a:prstClr>
                  </a:outerShdw>
                </a:effectLst>
                <a:latin typeface="Franklin Gothic Demi Cond" panose="020B0706030402020204" pitchFamily="34" charset="0"/>
                <a:cs typeface="Calibri"/>
              </a:rPr>
              <a:t>Max 180k btu</a:t>
            </a:r>
          </a:p>
        </p:txBody>
      </p:sp>
      <p:sp>
        <p:nvSpPr>
          <p:cNvPr id="6" name="Content Placeholder 3">
            <a:extLst>
              <a:ext uri="{FF2B5EF4-FFF2-40B4-BE49-F238E27FC236}">
                <a16:creationId xmlns:a16="http://schemas.microsoft.com/office/drawing/2014/main" id="{EBDCDA29-59A3-4908-8B81-6EF508B2D2CF}"/>
              </a:ext>
            </a:extLst>
          </p:cNvPr>
          <p:cNvSpPr txBox="1">
            <a:spLocks/>
          </p:cNvSpPr>
          <p:nvPr/>
        </p:nvSpPr>
        <p:spPr>
          <a:xfrm>
            <a:off x="3833040" y="1232359"/>
            <a:ext cx="8145030" cy="4652072"/>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buFont typeface="Arial" panose="020B0604020202020204" pitchFamily="34" charset="0"/>
              <a:buChar char="•"/>
            </a:pPr>
            <a:r>
              <a:rPr lang="en-US" sz="2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Condensing Units</a:t>
            </a:r>
          </a:p>
          <a:p>
            <a:pPr marL="285750" indent="-285750">
              <a:buFont typeface="Arial" panose="020B0604020202020204" pitchFamily="34" charset="0"/>
              <a:buChar char="•"/>
            </a:pPr>
            <a:r>
              <a:rPr lang="en-US" sz="2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120k to 199k btu</a:t>
            </a:r>
          </a:p>
          <a:p>
            <a:pPr marL="285750" indent="-285750">
              <a:buFont typeface="Arial" panose="020B0604020202020204" pitchFamily="34" charset="0"/>
              <a:buChar char="•"/>
            </a:pPr>
            <a:r>
              <a:rPr lang="en-US" sz="2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UEF = 0.87 to 0.92 </a:t>
            </a:r>
            <a:r>
              <a:rPr lang="en-US" sz="15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(depending on the unit)</a:t>
            </a:r>
          </a:p>
          <a:p>
            <a:pPr marL="285750" indent="-285750">
              <a:buFont typeface="Arial" panose="020B0604020202020204" pitchFamily="34" charset="0"/>
              <a:buChar char="•"/>
            </a:pPr>
            <a:r>
              <a:rPr lang="en-US" sz="2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Indoor and Outdoor Units Available </a:t>
            </a:r>
            <a:r>
              <a:rPr lang="en-US" sz="15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(8 units total)</a:t>
            </a:r>
          </a:p>
          <a:p>
            <a:pPr marL="285750" indent="-285750">
              <a:buFont typeface="Arial" panose="020B0604020202020204" pitchFamily="34" charset="0"/>
              <a:buChar char="•"/>
            </a:pPr>
            <a:r>
              <a:rPr lang="en-US" sz="2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Indoor Units Use 3” or 4” PVC/CPVC/PP</a:t>
            </a:r>
          </a:p>
          <a:p>
            <a:pPr marL="285750" indent="-285750">
              <a:buFont typeface="Arial" panose="020B0604020202020204" pitchFamily="34" charset="0"/>
              <a:buChar char="•"/>
            </a:pPr>
            <a:r>
              <a:rPr lang="en-US" sz="2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All Units Satisfy 20ppm Low NOx Requirements</a:t>
            </a:r>
          </a:p>
          <a:p>
            <a:pPr marL="285750" indent="-285750">
              <a:buFont typeface="Arial" panose="020B0604020202020204" pitchFamily="34" charset="0"/>
              <a:buChar char="•"/>
            </a:pPr>
            <a:r>
              <a:rPr lang="en-US" sz="2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Copper Primary Heat Exchanger</a:t>
            </a:r>
          </a:p>
          <a:p>
            <a:pPr marL="285750" indent="-285750">
              <a:buFont typeface="Arial" panose="020B0604020202020204" pitchFamily="34" charset="0"/>
              <a:buChar char="•"/>
            </a:pPr>
            <a:r>
              <a:rPr lang="en-US" sz="2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Stainless Steel Secondary Heat Exchanger</a:t>
            </a:r>
          </a:p>
          <a:p>
            <a:pPr marL="285750" indent="-285750">
              <a:buFont typeface="Arial" panose="020B0604020202020204" pitchFamily="34" charset="0"/>
              <a:buChar char="•"/>
            </a:pPr>
            <a:r>
              <a:rPr lang="en-US" sz="2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12 Years Heat Exchanger</a:t>
            </a:r>
          </a:p>
          <a:p>
            <a:pPr marL="285750" indent="-285750">
              <a:buFont typeface="Arial" panose="020B0604020202020204" pitchFamily="34" charset="0"/>
              <a:buChar char="•"/>
            </a:pPr>
            <a:r>
              <a:rPr lang="en-US" sz="2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5 Years All Other Parts</a:t>
            </a:r>
          </a:p>
          <a:p>
            <a:pPr marL="285750" indent="-285750">
              <a:buFont typeface="Arial" panose="020B0604020202020204" pitchFamily="34" charset="0"/>
              <a:buChar char="•"/>
            </a:pPr>
            <a:r>
              <a:rPr lang="en-US" sz="2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1 Year Reasonable Labor</a:t>
            </a:r>
          </a:p>
        </p:txBody>
      </p:sp>
      <p:pic>
        <p:nvPicPr>
          <p:cNvPr id="7" name="Picture 6">
            <a:extLst>
              <a:ext uri="{FF2B5EF4-FFF2-40B4-BE49-F238E27FC236}">
                <a16:creationId xmlns:a16="http://schemas.microsoft.com/office/drawing/2014/main" id="{65C711C6-E787-B08F-E16E-1278411FE67A}"/>
              </a:ext>
            </a:extLst>
          </p:cNvPr>
          <p:cNvPicPr>
            <a:picLocks noChangeAspect="1"/>
          </p:cNvPicPr>
          <p:nvPr/>
        </p:nvPicPr>
        <p:blipFill>
          <a:blip r:embed="rId4">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1371026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3">
            <a:extLst>
              <a:ext uri="{FF2B5EF4-FFF2-40B4-BE49-F238E27FC236}">
                <a16:creationId xmlns:a16="http://schemas.microsoft.com/office/drawing/2014/main" id="{7E57C3D0-44EE-B007-A3B5-7EDF829B5129}"/>
              </a:ext>
            </a:extLst>
          </p:cNvPr>
          <p:cNvSpPr txBox="1">
            <a:spLocks/>
          </p:cNvSpPr>
          <p:nvPr/>
        </p:nvSpPr>
        <p:spPr>
          <a:xfrm>
            <a:off x="305920" y="1070611"/>
            <a:ext cx="11649860" cy="677875"/>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4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FSV – Flexible Single Vent</a:t>
            </a:r>
            <a:endParaRPr lang="en-US" sz="54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endParaRPr>
          </a:p>
        </p:txBody>
      </p:sp>
      <p:sp>
        <p:nvSpPr>
          <p:cNvPr id="4" name="Content Placeholder 3">
            <a:extLst>
              <a:ext uri="{FF2B5EF4-FFF2-40B4-BE49-F238E27FC236}">
                <a16:creationId xmlns:a16="http://schemas.microsoft.com/office/drawing/2014/main" id="{B2850E31-388C-698F-8759-4A10119CC61E}"/>
              </a:ext>
            </a:extLst>
          </p:cNvPr>
          <p:cNvSpPr txBox="1">
            <a:spLocks/>
          </p:cNvSpPr>
          <p:nvPr/>
        </p:nvSpPr>
        <p:spPr>
          <a:xfrm>
            <a:off x="3768732" y="2463071"/>
            <a:ext cx="8187048" cy="3123830"/>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43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Ideal For:</a:t>
            </a:r>
          </a:p>
          <a:p>
            <a:pPr marL="571500" indent="-571500">
              <a:buFont typeface="Arial" panose="020B0604020202020204" pitchFamily="34" charset="0"/>
              <a:buChar char="•"/>
            </a:pPr>
            <a:r>
              <a:rPr lang="en-US" sz="3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B-vent runs with 45 degree turns</a:t>
            </a:r>
          </a:p>
          <a:p>
            <a:pPr marL="571500" indent="-571500">
              <a:buFont typeface="Arial" panose="020B0604020202020204" pitchFamily="34" charset="0"/>
              <a:buChar char="•"/>
            </a:pPr>
            <a:r>
              <a:rPr lang="en-US" sz="3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B-vent runs 5’ to 35’</a:t>
            </a:r>
          </a:p>
          <a:p>
            <a:pPr marL="571500" indent="-571500">
              <a:buFont typeface="Arial" panose="020B0604020202020204" pitchFamily="34" charset="0"/>
              <a:buChar char="•"/>
            </a:pPr>
            <a:r>
              <a:rPr lang="en-US" sz="3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Tank Retrofits</a:t>
            </a:r>
          </a:p>
          <a:p>
            <a:pPr marL="571500" indent="-571500">
              <a:buFont typeface="Arial" panose="020B0604020202020204" pitchFamily="34" charset="0"/>
              <a:buChar char="•"/>
            </a:pPr>
            <a:r>
              <a:rPr lang="en-US" sz="3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Saving time by not replacing venting</a:t>
            </a:r>
          </a:p>
        </p:txBody>
      </p:sp>
      <p:cxnSp>
        <p:nvCxnSpPr>
          <p:cNvPr id="7" name="Straight Arrow Connector 6">
            <a:extLst>
              <a:ext uri="{FF2B5EF4-FFF2-40B4-BE49-F238E27FC236}">
                <a16:creationId xmlns:a16="http://schemas.microsoft.com/office/drawing/2014/main" id="{BADDCB47-6A0A-4526-32AB-66E8268B4CDA}"/>
              </a:ext>
            </a:extLst>
          </p:cNvPr>
          <p:cNvCxnSpPr>
            <a:cxnSpLocks/>
          </p:cNvCxnSpPr>
          <p:nvPr/>
        </p:nvCxnSpPr>
        <p:spPr>
          <a:xfrm>
            <a:off x="128120" y="764249"/>
            <a:ext cx="9386816"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1E8710D9-0AB1-BD69-A677-57C33101ADEA}"/>
              </a:ext>
            </a:extLst>
          </p:cNvPr>
          <p:cNvSpPr txBox="1">
            <a:spLocks/>
          </p:cNvSpPr>
          <p:nvPr/>
        </p:nvSpPr>
        <p:spPr>
          <a:xfrm>
            <a:off x="4259453" y="51843"/>
            <a:ext cx="7204709" cy="747540"/>
          </a:xfrm>
          <a:prstGeom prst="rect">
            <a:avLst/>
          </a:prstGeom>
          <a:effectLst>
            <a:outerShdw blurRad="63500" dist="63500" dir="2700000" algn="tl" rotWithShape="0">
              <a:prstClr val="black">
                <a:alpha val="40000"/>
              </a:prstClr>
            </a:outerShdw>
          </a:effectLst>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effectLst>
                  <a:outerShdw blurRad="63500" dist="63500" dir="2700000" algn="tl" rotWithShape="0">
                    <a:prstClr val="black">
                      <a:alpha val="40000"/>
                    </a:prstClr>
                  </a:outerShdw>
                </a:effectLst>
                <a:latin typeface="Franklin Gothic Demi"/>
                <a:cs typeface="Calibri Light"/>
              </a:rPr>
              <a:t>VENTING OPTIONS</a:t>
            </a:r>
            <a:endParaRPr lang="en-US" sz="5000" dirty="0">
              <a:solidFill>
                <a:schemeClr val="bg1"/>
              </a:solidFill>
              <a:effectLst>
                <a:outerShdw blurRad="63500" dist="63500" dir="2700000" algn="tl" rotWithShape="0">
                  <a:prstClr val="black">
                    <a:alpha val="40000"/>
                  </a:prstClr>
                </a:outerShdw>
              </a:effectLst>
              <a:cs typeface="Calibri Light"/>
            </a:endParaRPr>
          </a:p>
        </p:txBody>
      </p:sp>
      <p:pic>
        <p:nvPicPr>
          <p:cNvPr id="5" name="Picture 4">
            <a:extLst>
              <a:ext uri="{FF2B5EF4-FFF2-40B4-BE49-F238E27FC236}">
                <a16:creationId xmlns:a16="http://schemas.microsoft.com/office/drawing/2014/main" id="{B9CC2C14-5902-8CD1-798D-3069CAF2B3A5}"/>
              </a:ext>
            </a:extLst>
          </p:cNvPr>
          <p:cNvPicPr>
            <a:picLocks noChangeAspect="1"/>
          </p:cNvPicPr>
          <p:nvPr/>
        </p:nvPicPr>
        <p:blipFill>
          <a:blip r:embed="rId2">
            <a:extLst>
              <a:ext uri="{28A0092B-C50C-407E-A947-70E740481C1C}">
                <a14:useLocalDpi xmlns:a14="http://schemas.microsoft.com/office/drawing/2010/main" val="0"/>
              </a:ext>
            </a:extLst>
          </a:blip>
          <a:srcRect l="8976" r="17387"/>
          <a:stretch>
            <a:fillRect/>
          </a:stretch>
        </p:blipFill>
        <p:spPr>
          <a:xfrm>
            <a:off x="-1" y="1679504"/>
            <a:ext cx="3236595" cy="5023724"/>
          </a:xfrm>
          <a:prstGeom prst="rect">
            <a:avLst/>
          </a:prstGeom>
          <a:effectLst>
            <a:outerShdw blurRad="63500" dist="63500" dir="2700000" algn="tl" rotWithShape="0">
              <a:prstClr val="black">
                <a:alpha val="40000"/>
              </a:prstClr>
            </a:outerShdw>
          </a:effectLst>
        </p:spPr>
      </p:pic>
      <p:pic>
        <p:nvPicPr>
          <p:cNvPr id="2" name="Picture 1">
            <a:extLst>
              <a:ext uri="{FF2B5EF4-FFF2-40B4-BE49-F238E27FC236}">
                <a16:creationId xmlns:a16="http://schemas.microsoft.com/office/drawing/2014/main" id="{A5E18B1A-DE7E-884B-3603-39C03A60ED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120" y="126311"/>
            <a:ext cx="4131333" cy="504023"/>
          </a:xfrm>
          <a:prstGeom prst="rect">
            <a:avLst/>
          </a:prstGeom>
          <a:effectLst>
            <a:outerShdw blurRad="63500" dist="63500" dir="2700000" algn="tl" rotWithShape="0">
              <a:prstClr val="black">
                <a:alpha val="40000"/>
              </a:prstClr>
            </a:outerShdw>
          </a:effectLst>
        </p:spPr>
      </p:pic>
      <p:pic>
        <p:nvPicPr>
          <p:cNvPr id="3" name="Picture 2">
            <a:extLst>
              <a:ext uri="{FF2B5EF4-FFF2-40B4-BE49-F238E27FC236}">
                <a16:creationId xmlns:a16="http://schemas.microsoft.com/office/drawing/2014/main" id="{05D93B34-39A5-80EB-C7D6-5073D7A693A5}"/>
              </a:ext>
            </a:extLst>
          </p:cNvPr>
          <p:cNvPicPr>
            <a:picLocks noChangeAspect="1"/>
          </p:cNvPicPr>
          <p:nvPr/>
        </p:nvPicPr>
        <p:blipFill>
          <a:blip r:embed="rId4">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3309949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5919812" y="2611465"/>
            <a:ext cx="5733707" cy="2638586"/>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3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EZTR installations </a:t>
            </a:r>
            <a:r>
              <a:rPr lang="en-US" sz="3600" i="1"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must</a:t>
            </a:r>
            <a:r>
              <a:rPr lang="en-US" sz="3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 be run vertically through the existing round b-vent and </a:t>
            </a:r>
            <a:r>
              <a:rPr lang="en-US" sz="3600" i="1"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cannot</a:t>
            </a:r>
            <a:r>
              <a:rPr lang="en-US" sz="3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 be run horizontally.</a:t>
            </a:r>
            <a:endParaRPr lang="en-US" sz="239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endParaRPr>
          </a:p>
        </p:txBody>
      </p:sp>
      <p:pic>
        <p:nvPicPr>
          <p:cNvPr id="11" name="Picture 10">
            <a:extLst>
              <a:ext uri="{FF2B5EF4-FFF2-40B4-BE49-F238E27FC236}">
                <a16:creationId xmlns:a16="http://schemas.microsoft.com/office/drawing/2014/main" id="{C2B340BA-5431-BD90-4612-BEA57A6246C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23795" y="903665"/>
            <a:ext cx="4908909" cy="5825333"/>
          </a:xfrm>
          <a:prstGeom prst="rect">
            <a:avLst/>
          </a:prstGeom>
          <a:effectLst>
            <a:outerShdw blurRad="63500" dist="63500" dir="2700000" algn="tl" rotWithShape="0">
              <a:prstClr val="black">
                <a:alpha val="40000"/>
              </a:prstClr>
            </a:outerShdw>
            <a:softEdge rad="19050"/>
          </a:effectLst>
        </p:spPr>
      </p:pic>
      <p:sp>
        <p:nvSpPr>
          <p:cNvPr id="3" name="Title 1">
            <a:extLst>
              <a:ext uri="{FF2B5EF4-FFF2-40B4-BE49-F238E27FC236}">
                <a16:creationId xmlns:a16="http://schemas.microsoft.com/office/drawing/2014/main" id="{E01261BF-65A8-14B6-1770-E98CD12E87B3}"/>
              </a:ext>
            </a:extLst>
          </p:cNvPr>
          <p:cNvSpPr txBox="1">
            <a:spLocks/>
          </p:cNvSpPr>
          <p:nvPr/>
        </p:nvSpPr>
        <p:spPr>
          <a:xfrm>
            <a:off x="0" y="0"/>
            <a:ext cx="12192000" cy="819893"/>
          </a:xfrm>
          <a:prstGeom prst="rect">
            <a:avLst/>
          </a:prstGeom>
          <a:effectLst>
            <a:outerShdw blurRad="63500" dist="63500" dir="2700000" algn="tl" rotWithShape="0">
              <a:prstClr val="black">
                <a:alpha val="40000"/>
              </a:prstClr>
            </a:outerShdw>
          </a:effectLst>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effectLst>
                  <a:outerShdw blurRad="63500" dist="63500" dir="2700000" algn="tl" rotWithShape="0">
                    <a:prstClr val="black">
                      <a:alpha val="40000"/>
                    </a:prstClr>
                  </a:outerShdw>
                </a:effectLst>
                <a:latin typeface="Franklin Gothic Demi"/>
                <a:cs typeface="Calibri Light"/>
              </a:rPr>
              <a:t>EZTR FLEX VENTING</a:t>
            </a:r>
            <a:endParaRPr lang="en-US" sz="5000" dirty="0">
              <a:solidFill>
                <a:schemeClr val="bg1"/>
              </a:solidFill>
              <a:effectLst>
                <a:outerShdw blurRad="63500" dist="63500" dir="2700000" algn="tl" rotWithShape="0">
                  <a:prstClr val="black">
                    <a:alpha val="40000"/>
                  </a:prstClr>
                </a:outerShdw>
              </a:effectLst>
              <a:cs typeface="Calibri Light"/>
            </a:endParaRPr>
          </a:p>
        </p:txBody>
      </p:sp>
      <p:cxnSp>
        <p:nvCxnSpPr>
          <p:cNvPr id="4" name="Straight Arrow Connector 3">
            <a:extLst>
              <a:ext uri="{FF2B5EF4-FFF2-40B4-BE49-F238E27FC236}">
                <a16:creationId xmlns:a16="http://schemas.microsoft.com/office/drawing/2014/main" id="{73D9313B-2FFE-B79C-7F97-4776A9A95B84}"/>
              </a:ext>
            </a:extLst>
          </p:cNvPr>
          <p:cNvCxnSpPr>
            <a:cxnSpLocks/>
          </p:cNvCxnSpPr>
          <p:nvPr/>
        </p:nvCxnSpPr>
        <p:spPr>
          <a:xfrm>
            <a:off x="128120" y="764249"/>
            <a:ext cx="5683400"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2D405C14-44B1-4F29-68D8-034AE301D8C6}"/>
              </a:ext>
            </a:extLst>
          </p:cNvPr>
          <p:cNvPicPr>
            <a:picLocks noChangeAspect="1"/>
          </p:cNvPicPr>
          <p:nvPr/>
        </p:nvPicPr>
        <p:blipFill>
          <a:blip r:embed="rId3">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3476244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305920" y="1135251"/>
            <a:ext cx="11720765" cy="586291"/>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32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When combustion air is likely to be contaminated, such as in:</a:t>
            </a:r>
            <a:endParaRPr lang="en-US" sz="857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endParaRPr>
          </a:p>
        </p:txBody>
      </p:sp>
      <p:pic>
        <p:nvPicPr>
          <p:cNvPr id="11" name="Picture 10" descr="A picture containing building, beam, wood, plank&#10;&#10;Description automatically generated">
            <a:extLst>
              <a:ext uri="{FF2B5EF4-FFF2-40B4-BE49-F238E27FC236}">
                <a16:creationId xmlns:a16="http://schemas.microsoft.com/office/drawing/2014/main" id="{318D8361-6DD4-78D9-D385-445F92D2B5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1561" y="2317300"/>
            <a:ext cx="3789335" cy="2525434"/>
          </a:xfrm>
          <a:prstGeom prst="rect">
            <a:avLst/>
          </a:prstGeom>
          <a:effectLst>
            <a:outerShdw blurRad="63500" dist="63500" dir="2700000" algn="tl" rotWithShape="0">
              <a:prstClr val="black">
                <a:alpha val="40000"/>
              </a:prstClr>
            </a:outerShdw>
            <a:softEdge rad="12700"/>
          </a:effectLst>
        </p:spPr>
      </p:pic>
      <p:pic>
        <p:nvPicPr>
          <p:cNvPr id="14" name="Picture 13" descr="A picture containing appliance, indoor, kitchen appliance, home appliance&#10;&#10;Description automatically generated">
            <a:extLst>
              <a:ext uri="{FF2B5EF4-FFF2-40B4-BE49-F238E27FC236}">
                <a16:creationId xmlns:a16="http://schemas.microsoft.com/office/drawing/2014/main" id="{1EB14F23-C926-5E55-B181-D5021A0E83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9384" y="2317300"/>
            <a:ext cx="3473231" cy="2525434"/>
          </a:xfrm>
          <a:prstGeom prst="rect">
            <a:avLst/>
          </a:prstGeom>
          <a:effectLst>
            <a:outerShdw blurRad="63500" dist="63500" dir="2700000" algn="tl" rotWithShape="0">
              <a:prstClr val="black">
                <a:alpha val="40000"/>
              </a:prstClr>
            </a:outerShdw>
            <a:softEdge rad="12700"/>
          </a:effectLst>
        </p:spPr>
      </p:pic>
      <p:pic>
        <p:nvPicPr>
          <p:cNvPr id="18" name="Picture 17" descr="A kitchen with stainless steel appliances&#10;&#10;Description automatically generated with medium confidence">
            <a:extLst>
              <a:ext uri="{FF2B5EF4-FFF2-40B4-BE49-F238E27FC236}">
                <a16:creationId xmlns:a16="http://schemas.microsoft.com/office/drawing/2014/main" id="{43B206F5-F350-698C-07EA-65066FEDB5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1103" y="2317299"/>
            <a:ext cx="3788150" cy="2525433"/>
          </a:xfrm>
          <a:prstGeom prst="rect">
            <a:avLst/>
          </a:prstGeom>
          <a:effectLst>
            <a:outerShdw blurRad="63500" dist="63500" dir="2700000" algn="tl" rotWithShape="0">
              <a:prstClr val="black">
                <a:alpha val="40000"/>
              </a:prstClr>
            </a:outerShdw>
            <a:softEdge rad="12700"/>
          </a:effectLst>
        </p:spPr>
      </p:pic>
      <p:sp>
        <p:nvSpPr>
          <p:cNvPr id="19" name="Content Placeholder 3">
            <a:extLst>
              <a:ext uri="{FF2B5EF4-FFF2-40B4-BE49-F238E27FC236}">
                <a16:creationId xmlns:a16="http://schemas.microsoft.com/office/drawing/2014/main" id="{07CC9F4E-F217-156A-58BB-E6324C67691B}"/>
              </a:ext>
            </a:extLst>
          </p:cNvPr>
          <p:cNvSpPr txBox="1">
            <a:spLocks/>
          </p:cNvSpPr>
          <p:nvPr/>
        </p:nvSpPr>
        <p:spPr>
          <a:xfrm>
            <a:off x="1450943" y="1892839"/>
            <a:ext cx="1821051" cy="381537"/>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2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Attics</a:t>
            </a:r>
            <a:endParaRPr lang="en-US" sz="6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endParaRPr>
          </a:p>
        </p:txBody>
      </p:sp>
      <p:sp>
        <p:nvSpPr>
          <p:cNvPr id="20" name="Content Placeholder 3">
            <a:extLst>
              <a:ext uri="{FF2B5EF4-FFF2-40B4-BE49-F238E27FC236}">
                <a16:creationId xmlns:a16="http://schemas.microsoft.com/office/drawing/2014/main" id="{E3BAB8D1-BAA0-CB29-69FD-D4171E036F47}"/>
              </a:ext>
            </a:extLst>
          </p:cNvPr>
          <p:cNvSpPr txBox="1">
            <a:spLocks/>
          </p:cNvSpPr>
          <p:nvPr/>
        </p:nvSpPr>
        <p:spPr>
          <a:xfrm>
            <a:off x="5165369" y="1892839"/>
            <a:ext cx="2001866" cy="381537"/>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2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Laundry Rooms</a:t>
            </a:r>
            <a:endParaRPr lang="en-US" sz="6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endParaRPr>
          </a:p>
        </p:txBody>
      </p:sp>
      <p:sp>
        <p:nvSpPr>
          <p:cNvPr id="21" name="Content Placeholder 3">
            <a:extLst>
              <a:ext uri="{FF2B5EF4-FFF2-40B4-BE49-F238E27FC236}">
                <a16:creationId xmlns:a16="http://schemas.microsoft.com/office/drawing/2014/main" id="{201D7F63-42B0-1822-5736-80B574746CEC}"/>
              </a:ext>
            </a:extLst>
          </p:cNvPr>
          <p:cNvSpPr txBox="1">
            <a:spLocks/>
          </p:cNvSpPr>
          <p:nvPr/>
        </p:nvSpPr>
        <p:spPr>
          <a:xfrm>
            <a:off x="8506198" y="1898759"/>
            <a:ext cx="2657959" cy="381537"/>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2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Commercial Kitchens</a:t>
            </a:r>
            <a:endParaRPr lang="en-US" sz="6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endParaRPr>
          </a:p>
        </p:txBody>
      </p:sp>
      <p:sp>
        <p:nvSpPr>
          <p:cNvPr id="23" name="TextBox 22">
            <a:extLst>
              <a:ext uri="{FF2B5EF4-FFF2-40B4-BE49-F238E27FC236}">
                <a16:creationId xmlns:a16="http://schemas.microsoft.com/office/drawing/2014/main" id="{783EE4D7-E938-4012-DF4C-4332984C278E}"/>
              </a:ext>
            </a:extLst>
          </p:cNvPr>
          <p:cNvSpPr txBox="1"/>
          <p:nvPr/>
        </p:nvSpPr>
        <p:spPr>
          <a:xfrm>
            <a:off x="534692" y="5185497"/>
            <a:ext cx="11194561" cy="707886"/>
          </a:xfrm>
          <a:prstGeom prst="rect">
            <a:avLst/>
          </a:prstGeom>
          <a:noFill/>
          <a:effectLst>
            <a:outerShdw blurRad="63500" dist="63500" dir="2700000" algn="tl" rotWithShape="0">
              <a:prstClr val="black">
                <a:alpha val="40000"/>
              </a:prstClr>
            </a:outerShdw>
          </a:effectLst>
        </p:spPr>
        <p:txBody>
          <a:bodyPr wrap="square">
            <a:spAutoFit/>
          </a:bodyPr>
          <a:lstStyle/>
          <a:p>
            <a:pPr algn="ctr"/>
            <a:r>
              <a:rPr lang="en-US" sz="4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It’s best to install a Direct Vent unit. </a:t>
            </a:r>
            <a:endParaRPr lang="en-US" sz="4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ndParaRPr>
          </a:p>
        </p:txBody>
      </p:sp>
      <p:sp>
        <p:nvSpPr>
          <p:cNvPr id="3" name="Title 1">
            <a:extLst>
              <a:ext uri="{FF2B5EF4-FFF2-40B4-BE49-F238E27FC236}">
                <a16:creationId xmlns:a16="http://schemas.microsoft.com/office/drawing/2014/main" id="{CAFD8A6B-46E3-233C-B4A6-16F9F1427B39}"/>
              </a:ext>
            </a:extLst>
          </p:cNvPr>
          <p:cNvSpPr txBox="1">
            <a:spLocks/>
          </p:cNvSpPr>
          <p:nvPr/>
        </p:nvSpPr>
        <p:spPr>
          <a:xfrm>
            <a:off x="0" y="0"/>
            <a:ext cx="12192000" cy="819893"/>
          </a:xfrm>
          <a:prstGeom prst="rect">
            <a:avLst/>
          </a:prstGeom>
          <a:effectLst>
            <a:outerShdw blurRad="63500" dist="63500" dir="2700000" algn="tl" rotWithShape="0">
              <a:prstClr val="black">
                <a:alpha val="40000"/>
              </a:prstClr>
            </a:outerShdw>
          </a:effectLst>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effectLst>
                  <a:outerShdw blurRad="63500" dist="63500" dir="2700000" algn="tl" rotWithShape="0">
                    <a:prstClr val="black">
                      <a:alpha val="40000"/>
                    </a:prstClr>
                  </a:outerShdw>
                </a:effectLst>
                <a:latin typeface="Franklin Gothic Demi"/>
                <a:cs typeface="Calibri Light"/>
              </a:rPr>
              <a:t>WHEN TO DIRECT VENT</a:t>
            </a:r>
            <a:endParaRPr lang="en-US" sz="5000" dirty="0">
              <a:solidFill>
                <a:schemeClr val="bg1"/>
              </a:solidFill>
              <a:effectLst>
                <a:outerShdw blurRad="63500" dist="63500" dir="2700000" algn="tl" rotWithShape="0">
                  <a:prstClr val="black">
                    <a:alpha val="40000"/>
                  </a:prstClr>
                </a:outerShdw>
              </a:effectLst>
              <a:cs typeface="Calibri Light"/>
            </a:endParaRPr>
          </a:p>
        </p:txBody>
      </p:sp>
      <p:cxnSp>
        <p:nvCxnSpPr>
          <p:cNvPr id="4" name="Straight Arrow Connector 3">
            <a:extLst>
              <a:ext uri="{FF2B5EF4-FFF2-40B4-BE49-F238E27FC236}">
                <a16:creationId xmlns:a16="http://schemas.microsoft.com/office/drawing/2014/main" id="{8B8CC40C-F0A3-9A8B-7CB5-0D73DCAA41D3}"/>
              </a:ext>
            </a:extLst>
          </p:cNvPr>
          <p:cNvCxnSpPr>
            <a:cxnSpLocks/>
          </p:cNvCxnSpPr>
          <p:nvPr/>
        </p:nvCxnSpPr>
        <p:spPr>
          <a:xfrm>
            <a:off x="128120" y="764249"/>
            <a:ext cx="6592720"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5ADC585-6375-6048-DEDF-E96309B845E9}"/>
              </a:ext>
            </a:extLst>
          </p:cNvPr>
          <p:cNvPicPr>
            <a:picLocks noChangeAspect="1"/>
          </p:cNvPicPr>
          <p:nvPr/>
        </p:nvPicPr>
        <p:blipFill>
          <a:blip r:embed="rId5">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1134998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5791200" y="2061454"/>
            <a:ext cx="6126480" cy="3254644"/>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3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Pulling in dirty combustion air with an SV unit will require quite a bit of preventative maintenance and likely shorten the overall lifespan of the unit. </a:t>
            </a:r>
            <a:endParaRPr lang="en-US" sz="2132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endParaRPr>
          </a:p>
        </p:txBody>
      </p:sp>
      <p:sp>
        <p:nvSpPr>
          <p:cNvPr id="4" name="Title 1">
            <a:extLst>
              <a:ext uri="{FF2B5EF4-FFF2-40B4-BE49-F238E27FC236}">
                <a16:creationId xmlns:a16="http://schemas.microsoft.com/office/drawing/2014/main" id="{1CEC8FDA-5A9B-C900-3C6D-BBB25F9E639B}"/>
              </a:ext>
            </a:extLst>
          </p:cNvPr>
          <p:cNvSpPr txBox="1">
            <a:spLocks/>
          </p:cNvSpPr>
          <p:nvPr/>
        </p:nvSpPr>
        <p:spPr>
          <a:xfrm>
            <a:off x="0" y="0"/>
            <a:ext cx="12192000" cy="819893"/>
          </a:xfrm>
          <a:prstGeom prst="rect">
            <a:avLst/>
          </a:prstGeom>
          <a:effectLst>
            <a:outerShdw blurRad="63500" dist="63500" dir="2700000" algn="tl" rotWithShape="0">
              <a:prstClr val="black">
                <a:alpha val="40000"/>
              </a:prstClr>
            </a:outerShdw>
          </a:effectLst>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effectLst>
                  <a:outerShdw blurRad="63500" dist="63500" dir="2700000" algn="tl" rotWithShape="0">
                    <a:prstClr val="black">
                      <a:alpha val="40000"/>
                    </a:prstClr>
                  </a:outerShdw>
                </a:effectLst>
                <a:latin typeface="Franklin Gothic Demi"/>
                <a:cs typeface="Calibri Light"/>
              </a:rPr>
              <a:t>WHEN TO DIRECT VENT</a:t>
            </a:r>
            <a:endParaRPr lang="en-US" sz="5000" dirty="0">
              <a:solidFill>
                <a:schemeClr val="bg1"/>
              </a:solidFill>
              <a:effectLst>
                <a:outerShdw blurRad="63500" dist="63500" dir="2700000" algn="tl" rotWithShape="0">
                  <a:prstClr val="black">
                    <a:alpha val="40000"/>
                  </a:prstClr>
                </a:outerShdw>
              </a:effectLst>
              <a:cs typeface="Calibri Light"/>
            </a:endParaRPr>
          </a:p>
        </p:txBody>
      </p:sp>
      <p:cxnSp>
        <p:nvCxnSpPr>
          <p:cNvPr id="7" name="Straight Arrow Connector 6">
            <a:extLst>
              <a:ext uri="{FF2B5EF4-FFF2-40B4-BE49-F238E27FC236}">
                <a16:creationId xmlns:a16="http://schemas.microsoft.com/office/drawing/2014/main" id="{5450C214-25D4-A0D1-C0C0-CF8213B7F494}"/>
              </a:ext>
            </a:extLst>
          </p:cNvPr>
          <p:cNvCxnSpPr>
            <a:cxnSpLocks/>
          </p:cNvCxnSpPr>
          <p:nvPr/>
        </p:nvCxnSpPr>
        <p:spPr>
          <a:xfrm>
            <a:off x="128120" y="764249"/>
            <a:ext cx="6592720"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9348C1AC-9308-9C3E-9969-0F182D689B6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3252" y="975878"/>
            <a:ext cx="4936779" cy="5619994"/>
          </a:xfrm>
          <a:prstGeom prst="rect">
            <a:avLst/>
          </a:prstGeom>
          <a:effectLst>
            <a:outerShdw blurRad="63500" dist="63500" dir="2700000" algn="tl" rotWithShape="0">
              <a:prstClr val="black">
                <a:alpha val="40000"/>
              </a:prstClr>
            </a:outerShdw>
            <a:softEdge rad="19050"/>
          </a:effectLst>
        </p:spPr>
      </p:pic>
      <p:pic>
        <p:nvPicPr>
          <p:cNvPr id="3" name="Picture 2">
            <a:extLst>
              <a:ext uri="{FF2B5EF4-FFF2-40B4-BE49-F238E27FC236}">
                <a16:creationId xmlns:a16="http://schemas.microsoft.com/office/drawing/2014/main" id="{42B6789D-6B20-CC48-7585-8917F37C967F}"/>
              </a:ext>
            </a:extLst>
          </p:cNvPr>
          <p:cNvPicPr>
            <a:picLocks noChangeAspect="1"/>
          </p:cNvPicPr>
          <p:nvPr/>
        </p:nvPicPr>
        <p:blipFill>
          <a:blip r:embed="rId3">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2594978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EF4B9C-C37D-3C59-2BD8-0581B304E0B9}"/>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139C12DA-D42C-81DE-A0A4-3CF7E00DD5A6}"/>
              </a:ext>
            </a:extLst>
          </p:cNvPr>
          <p:cNvSpPr txBox="1">
            <a:spLocks/>
          </p:cNvSpPr>
          <p:nvPr/>
        </p:nvSpPr>
        <p:spPr>
          <a:xfrm>
            <a:off x="0" y="0"/>
            <a:ext cx="12192000" cy="819893"/>
          </a:xfrm>
          <a:prstGeom prst="rect">
            <a:avLst/>
          </a:prstGeom>
          <a:effectLst>
            <a:outerShdw blurRad="63500" dist="63500" dir="2700000" algn="tl" rotWithShape="0">
              <a:prstClr val="black">
                <a:alpha val="40000"/>
              </a:prstClr>
            </a:outerShdw>
          </a:effectLst>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5000" dirty="0">
                <a:solidFill>
                  <a:prstClr val="white"/>
                </a:solidFill>
                <a:effectLst>
                  <a:outerShdw blurRad="63500" dist="63500" dir="2700000" algn="tl" rotWithShape="0">
                    <a:prstClr val="black">
                      <a:alpha val="40000"/>
                    </a:prstClr>
                  </a:outerShdw>
                </a:effectLst>
                <a:latin typeface="Franklin Gothic Demi"/>
                <a:cs typeface="Calibri Light"/>
              </a:rPr>
              <a:t>2 PIPE</a:t>
            </a:r>
            <a:r>
              <a:rPr kumimoji="0" lang="en-US" sz="5000" b="0" i="0" u="none" strike="noStrike" kern="1200" cap="none" spc="0" normalizeH="0" baseline="0" noProof="0" dirty="0">
                <a:ln>
                  <a:noFill/>
                </a:ln>
                <a:solidFill>
                  <a:prstClr val="white"/>
                </a:solidFill>
                <a:effectLst>
                  <a:outerShdw blurRad="63500" dist="63500" dir="2700000" algn="tl" rotWithShape="0">
                    <a:prstClr val="black">
                      <a:alpha val="40000"/>
                    </a:prstClr>
                  </a:outerShdw>
                </a:effectLst>
                <a:uLnTx/>
                <a:uFillTx/>
                <a:latin typeface="Franklin Gothic Demi"/>
                <a:ea typeface="+mj-ea"/>
                <a:cs typeface="Calibri Light"/>
              </a:rPr>
              <a:t> TERMINATION OPTIONS</a:t>
            </a:r>
            <a:endParaRPr kumimoji="0" lang="en-US" sz="5000" b="0" i="0" u="none" strike="noStrike" kern="1200" cap="none" spc="0" normalizeH="0" baseline="0" noProof="0" dirty="0">
              <a:ln>
                <a:noFill/>
              </a:ln>
              <a:solidFill>
                <a:prstClr val="white"/>
              </a:solidFill>
              <a:effectLst>
                <a:outerShdw blurRad="63500" dist="63500" dir="2700000" algn="tl" rotWithShape="0">
                  <a:prstClr val="black">
                    <a:alpha val="40000"/>
                  </a:prstClr>
                </a:outerShdw>
              </a:effectLst>
              <a:uLnTx/>
              <a:uFillTx/>
              <a:latin typeface="Calibri Light" panose="020F0302020204030204"/>
              <a:ea typeface="+mj-ea"/>
              <a:cs typeface="Calibri Light"/>
            </a:endParaRPr>
          </a:p>
        </p:txBody>
      </p:sp>
      <p:cxnSp>
        <p:nvCxnSpPr>
          <p:cNvPr id="7" name="Straight Arrow Connector 6">
            <a:extLst>
              <a:ext uri="{FF2B5EF4-FFF2-40B4-BE49-F238E27FC236}">
                <a16:creationId xmlns:a16="http://schemas.microsoft.com/office/drawing/2014/main" id="{17C6317F-AF05-2472-9F36-4914CE59F826}"/>
              </a:ext>
            </a:extLst>
          </p:cNvPr>
          <p:cNvCxnSpPr>
            <a:cxnSpLocks/>
          </p:cNvCxnSpPr>
          <p:nvPr/>
        </p:nvCxnSpPr>
        <p:spPr>
          <a:xfrm>
            <a:off x="128120" y="764249"/>
            <a:ext cx="8490513"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33FB480-34A9-3FD5-11FA-3152C6B7F9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6019" y="2009683"/>
            <a:ext cx="2998463" cy="2773282"/>
          </a:xfrm>
          <a:prstGeom prst="rect">
            <a:avLst/>
          </a:prstGeom>
          <a:effectLst>
            <a:outerShdw blurRad="63500" dist="63500" dir="2700000" algn="tl" rotWithShape="0">
              <a:prstClr val="black">
                <a:alpha val="40000"/>
              </a:prstClr>
            </a:outerShdw>
            <a:softEdge rad="19050"/>
          </a:effectLst>
        </p:spPr>
      </p:pic>
      <p:pic>
        <p:nvPicPr>
          <p:cNvPr id="10" name="Picture 9">
            <a:extLst>
              <a:ext uri="{FF2B5EF4-FFF2-40B4-BE49-F238E27FC236}">
                <a16:creationId xmlns:a16="http://schemas.microsoft.com/office/drawing/2014/main" id="{CC24EE60-96FE-7B94-83B8-4B44C0D89A7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255761" y="1372883"/>
            <a:ext cx="2875016" cy="5422888"/>
          </a:xfrm>
          <a:prstGeom prst="rect">
            <a:avLst/>
          </a:prstGeom>
          <a:effectLst>
            <a:outerShdw blurRad="63500" dist="63500" dir="2700000" algn="tl" rotWithShape="0">
              <a:prstClr val="black">
                <a:alpha val="40000"/>
              </a:prstClr>
            </a:outerShdw>
            <a:softEdge rad="19050"/>
          </a:effectLst>
        </p:spPr>
      </p:pic>
      <p:sp>
        <p:nvSpPr>
          <p:cNvPr id="12" name="Text Placeholder 2">
            <a:extLst>
              <a:ext uri="{FF2B5EF4-FFF2-40B4-BE49-F238E27FC236}">
                <a16:creationId xmlns:a16="http://schemas.microsoft.com/office/drawing/2014/main" id="{A4A80B20-7AB4-6B31-D6C8-36C87B69AB76}"/>
              </a:ext>
            </a:extLst>
          </p:cNvPr>
          <p:cNvSpPr txBox="1">
            <a:spLocks/>
          </p:cNvSpPr>
          <p:nvPr/>
        </p:nvSpPr>
        <p:spPr>
          <a:xfrm>
            <a:off x="8681720" y="856973"/>
            <a:ext cx="3510280" cy="710110"/>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lgn="ctr"/>
            <a:r>
              <a:rPr lang="en-US"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Direct Vent Vertical</a:t>
            </a:r>
          </a:p>
        </p:txBody>
      </p:sp>
      <p:sp>
        <p:nvSpPr>
          <p:cNvPr id="14" name="Text Placeholder 2">
            <a:extLst>
              <a:ext uri="{FF2B5EF4-FFF2-40B4-BE49-F238E27FC236}">
                <a16:creationId xmlns:a16="http://schemas.microsoft.com/office/drawing/2014/main" id="{904568A0-2864-C405-E139-3DDFBA9ED7E6}"/>
              </a:ext>
            </a:extLst>
          </p:cNvPr>
          <p:cNvSpPr txBox="1">
            <a:spLocks/>
          </p:cNvSpPr>
          <p:nvPr/>
        </p:nvSpPr>
        <p:spPr>
          <a:xfrm>
            <a:off x="36473" y="887165"/>
            <a:ext cx="4573248" cy="586294"/>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lgn="ctr"/>
            <a:r>
              <a:rPr lang="en-US"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Direct Vent Horizontal</a:t>
            </a:r>
          </a:p>
        </p:txBody>
      </p:sp>
      <p:pic>
        <p:nvPicPr>
          <p:cNvPr id="16" name="Picture 15">
            <a:extLst>
              <a:ext uri="{FF2B5EF4-FFF2-40B4-BE49-F238E27FC236}">
                <a16:creationId xmlns:a16="http://schemas.microsoft.com/office/drawing/2014/main" id="{913A6532-ADC1-A239-C16E-91F05E3747B8}"/>
              </a:ext>
            </a:extLst>
          </p:cNvPr>
          <p:cNvPicPr>
            <a:picLocks noChangeAspect="1"/>
          </p:cNvPicPr>
          <p:nvPr/>
        </p:nvPicPr>
        <p:blipFill>
          <a:blip r:embed="rId4"/>
          <a:stretch>
            <a:fillRect/>
          </a:stretch>
        </p:blipFill>
        <p:spPr>
          <a:xfrm>
            <a:off x="218326" y="1493753"/>
            <a:ext cx="4228175" cy="1960776"/>
          </a:xfrm>
          <a:prstGeom prst="rect">
            <a:avLst/>
          </a:prstGeom>
          <a:effectLst>
            <a:outerShdw blurRad="63500" dist="63500" dir="2700000" algn="tl" rotWithShape="0">
              <a:prstClr val="black">
                <a:alpha val="40000"/>
              </a:prstClr>
            </a:outerShdw>
            <a:softEdge rad="19050"/>
          </a:effectLst>
        </p:spPr>
      </p:pic>
      <p:pic>
        <p:nvPicPr>
          <p:cNvPr id="18" name="Picture 17">
            <a:extLst>
              <a:ext uri="{FF2B5EF4-FFF2-40B4-BE49-F238E27FC236}">
                <a16:creationId xmlns:a16="http://schemas.microsoft.com/office/drawing/2014/main" id="{28EB865F-09C0-023E-5226-FD60A4F98F2E}"/>
              </a:ext>
            </a:extLst>
          </p:cNvPr>
          <p:cNvPicPr>
            <a:picLocks noChangeAspect="1"/>
          </p:cNvPicPr>
          <p:nvPr/>
        </p:nvPicPr>
        <p:blipFill>
          <a:blip r:embed="rId5"/>
          <a:stretch>
            <a:fillRect/>
          </a:stretch>
        </p:blipFill>
        <p:spPr>
          <a:xfrm>
            <a:off x="209009" y="3656449"/>
            <a:ext cx="4228176" cy="1983488"/>
          </a:xfrm>
          <a:prstGeom prst="rect">
            <a:avLst/>
          </a:prstGeom>
          <a:effectLst>
            <a:outerShdw blurRad="63500" dist="63500" dir="2700000" algn="tl" rotWithShape="0">
              <a:prstClr val="black">
                <a:alpha val="40000"/>
              </a:prstClr>
            </a:outerShdw>
            <a:softEdge rad="19050"/>
          </a:effectLst>
        </p:spPr>
      </p:pic>
      <p:sp>
        <p:nvSpPr>
          <p:cNvPr id="19" name="Content Placeholder 3">
            <a:extLst>
              <a:ext uri="{FF2B5EF4-FFF2-40B4-BE49-F238E27FC236}">
                <a16:creationId xmlns:a16="http://schemas.microsoft.com/office/drawing/2014/main" id="{1CC5E232-A735-03D4-487D-BA07EE759775}"/>
              </a:ext>
            </a:extLst>
          </p:cNvPr>
          <p:cNvSpPr txBox="1">
            <a:spLocks/>
          </p:cNvSpPr>
          <p:nvPr/>
        </p:nvSpPr>
        <p:spPr>
          <a:xfrm>
            <a:off x="5374152" y="4875688"/>
            <a:ext cx="3401961" cy="1218063"/>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Using PVT-HL terminations the distance between the intake and exhaust is 3 ft</a:t>
            </a:r>
          </a:p>
        </p:txBody>
      </p:sp>
      <p:sp>
        <p:nvSpPr>
          <p:cNvPr id="20" name="Content Placeholder 3">
            <a:extLst>
              <a:ext uri="{FF2B5EF4-FFF2-40B4-BE49-F238E27FC236}">
                <a16:creationId xmlns:a16="http://schemas.microsoft.com/office/drawing/2014/main" id="{08BC36EA-D9BF-4B12-FDC8-F21E8ECA3765}"/>
              </a:ext>
            </a:extLst>
          </p:cNvPr>
          <p:cNvSpPr txBox="1">
            <a:spLocks/>
          </p:cNvSpPr>
          <p:nvPr/>
        </p:nvSpPr>
        <p:spPr>
          <a:xfrm>
            <a:off x="128120" y="5707209"/>
            <a:ext cx="4398160" cy="851071"/>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Using 90 PVC elbows the distance between the intake and exhaust is 1 ft</a:t>
            </a:r>
          </a:p>
        </p:txBody>
      </p:sp>
      <p:pic>
        <p:nvPicPr>
          <p:cNvPr id="2" name="Picture 1">
            <a:extLst>
              <a:ext uri="{FF2B5EF4-FFF2-40B4-BE49-F238E27FC236}">
                <a16:creationId xmlns:a16="http://schemas.microsoft.com/office/drawing/2014/main" id="{131ED8C5-E828-49E2-F3C7-6B749238E3FA}"/>
              </a:ext>
            </a:extLst>
          </p:cNvPr>
          <p:cNvPicPr>
            <a:picLocks noChangeAspect="1"/>
          </p:cNvPicPr>
          <p:nvPr/>
        </p:nvPicPr>
        <p:blipFill>
          <a:blip r:embed="rId6">
            <a:extLst>
              <a:ext uri="{28A0092B-C50C-407E-A947-70E740481C1C}">
                <a14:useLocalDpi xmlns:a14="http://schemas.microsoft.com/office/drawing/2010/main" val="0"/>
              </a:ext>
            </a:extLst>
          </a:blip>
          <a:srcRect b="-5176"/>
          <a:stretch>
            <a:fillRect/>
          </a:stretch>
        </p:blipFill>
        <p:spPr>
          <a:xfrm>
            <a:off x="10236197" y="15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86933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7716193" y="3274689"/>
            <a:ext cx="4417017" cy="1218063"/>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PVC-2CT: 2" Connections</a:t>
            </a:r>
            <a:endParaRPr lang="en-US" sz="3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ndParaRPr>
          </a:p>
          <a:p>
            <a:r>
              <a:rPr lang="en-US"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PVC-3CT: 3" Connections</a:t>
            </a:r>
            <a:endParaRPr lang="en-US" sz="3333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endParaRPr>
          </a:p>
        </p:txBody>
      </p:sp>
      <p:pic>
        <p:nvPicPr>
          <p:cNvPr id="7" name="Picture 6">
            <a:extLst>
              <a:ext uri="{FF2B5EF4-FFF2-40B4-BE49-F238E27FC236}">
                <a16:creationId xmlns:a16="http://schemas.microsoft.com/office/drawing/2014/main" id="{883C3BE9-886A-97EA-D514-AA05CC36EBC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66054" y="1499433"/>
            <a:ext cx="7143395" cy="4594318"/>
          </a:xfrm>
          <a:prstGeom prst="rect">
            <a:avLst/>
          </a:prstGeom>
          <a:effectLst>
            <a:outerShdw blurRad="63500" dist="63500" dir="2700000" algn="tl" rotWithShape="0">
              <a:prstClr val="black">
                <a:alpha val="40000"/>
              </a:prstClr>
            </a:outerShdw>
            <a:softEdge rad="19050"/>
          </a:effectLst>
        </p:spPr>
      </p:pic>
      <p:sp>
        <p:nvSpPr>
          <p:cNvPr id="3" name="Title 1">
            <a:extLst>
              <a:ext uri="{FF2B5EF4-FFF2-40B4-BE49-F238E27FC236}">
                <a16:creationId xmlns:a16="http://schemas.microsoft.com/office/drawing/2014/main" id="{F7B028BF-7E3C-4644-F9A9-393B076409DD}"/>
              </a:ext>
            </a:extLst>
          </p:cNvPr>
          <p:cNvSpPr txBox="1">
            <a:spLocks/>
          </p:cNvSpPr>
          <p:nvPr/>
        </p:nvSpPr>
        <p:spPr>
          <a:xfrm>
            <a:off x="0" y="0"/>
            <a:ext cx="12192000" cy="819893"/>
          </a:xfrm>
          <a:prstGeom prst="rect">
            <a:avLst/>
          </a:prstGeom>
          <a:effectLst>
            <a:outerShdw blurRad="63500" dist="63500" dir="2700000" algn="tl" rotWithShape="0">
              <a:prstClr val="black">
                <a:alpha val="40000"/>
              </a:prstClr>
            </a:outerShdw>
          </a:effectLst>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effectLst>
                  <a:outerShdw blurRad="63500" dist="63500" dir="2700000" algn="tl" rotWithShape="0">
                    <a:prstClr val="black">
                      <a:alpha val="40000"/>
                    </a:prstClr>
                  </a:outerShdw>
                </a:effectLst>
                <a:latin typeface="Franklin Gothic Demi"/>
                <a:cs typeface="Calibri Light"/>
              </a:rPr>
              <a:t>CONCENTRIC HORIZONTAL TERMINATION</a:t>
            </a:r>
            <a:endParaRPr lang="en-US" sz="5000" dirty="0">
              <a:solidFill>
                <a:schemeClr val="bg1"/>
              </a:solidFill>
              <a:effectLst>
                <a:outerShdw blurRad="63500" dist="63500" dir="2700000" algn="tl" rotWithShape="0">
                  <a:prstClr val="black">
                    <a:alpha val="40000"/>
                  </a:prstClr>
                </a:outerShdw>
              </a:effectLst>
              <a:cs typeface="Calibri Light"/>
            </a:endParaRPr>
          </a:p>
        </p:txBody>
      </p:sp>
      <p:cxnSp>
        <p:nvCxnSpPr>
          <p:cNvPr id="4" name="Straight Arrow Connector 3">
            <a:extLst>
              <a:ext uri="{FF2B5EF4-FFF2-40B4-BE49-F238E27FC236}">
                <a16:creationId xmlns:a16="http://schemas.microsoft.com/office/drawing/2014/main" id="{F61E4D9B-D4DF-E54F-002E-1F9BB94DE2F7}"/>
              </a:ext>
            </a:extLst>
          </p:cNvPr>
          <p:cNvCxnSpPr>
            <a:cxnSpLocks/>
          </p:cNvCxnSpPr>
          <p:nvPr/>
        </p:nvCxnSpPr>
        <p:spPr>
          <a:xfrm>
            <a:off x="128120" y="764249"/>
            <a:ext cx="11500288"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369C9D0B-FB84-D9F2-1B2B-D5A4D25FC3F2}"/>
              </a:ext>
            </a:extLst>
          </p:cNvPr>
          <p:cNvPicPr>
            <a:picLocks noChangeAspect="1"/>
          </p:cNvPicPr>
          <p:nvPr/>
        </p:nvPicPr>
        <p:blipFill>
          <a:blip r:embed="rId3">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1659385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7330698" y="2530099"/>
            <a:ext cx="4417017" cy="1154623"/>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PVC-UCVK: For easy up and out venting</a:t>
            </a:r>
          </a:p>
        </p:txBody>
      </p:sp>
      <p:pic>
        <p:nvPicPr>
          <p:cNvPr id="4" name="Picture 3" descr="Diagram of a bird screen&#10;&#10;Description automatically generated">
            <a:extLst>
              <a:ext uri="{FF2B5EF4-FFF2-40B4-BE49-F238E27FC236}">
                <a16:creationId xmlns:a16="http://schemas.microsoft.com/office/drawing/2014/main" id="{E6BB7EB0-45E6-2682-A63F-83763943AF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0491" y="1173743"/>
            <a:ext cx="5025325" cy="5403514"/>
          </a:xfrm>
          <a:prstGeom prst="rect">
            <a:avLst/>
          </a:prstGeom>
          <a:effectLst>
            <a:outerShdw blurRad="63500" dist="63500" dir="2700000" algn="tl" rotWithShape="0">
              <a:prstClr val="black">
                <a:alpha val="40000"/>
              </a:prstClr>
            </a:outerShdw>
            <a:softEdge rad="19050"/>
          </a:effectLst>
        </p:spPr>
      </p:pic>
      <p:pic>
        <p:nvPicPr>
          <p:cNvPr id="7" name="Picture 6" descr="A picture containing household hardware&#10;&#10;Description automatically generated">
            <a:extLst>
              <a:ext uri="{FF2B5EF4-FFF2-40B4-BE49-F238E27FC236}">
                <a16:creationId xmlns:a16="http://schemas.microsoft.com/office/drawing/2014/main" id="{70F67598-0771-DBA2-D57B-385C19F6BEE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319" t="11073" r="17840" b="9322"/>
          <a:stretch/>
        </p:blipFill>
        <p:spPr>
          <a:xfrm>
            <a:off x="7735328" y="3824207"/>
            <a:ext cx="3395311" cy="2177512"/>
          </a:xfrm>
          <a:prstGeom prst="rect">
            <a:avLst/>
          </a:prstGeom>
          <a:effectLst>
            <a:outerShdw blurRad="63500" dist="63500" dir="2700000" algn="tl" rotWithShape="0">
              <a:prstClr val="black">
                <a:alpha val="40000"/>
              </a:prstClr>
            </a:outerShdw>
          </a:effectLst>
        </p:spPr>
      </p:pic>
      <p:sp>
        <p:nvSpPr>
          <p:cNvPr id="3" name="Title 1">
            <a:extLst>
              <a:ext uri="{FF2B5EF4-FFF2-40B4-BE49-F238E27FC236}">
                <a16:creationId xmlns:a16="http://schemas.microsoft.com/office/drawing/2014/main" id="{F8279FE4-3DBB-B70D-BA70-A2763FA15EB5}"/>
              </a:ext>
            </a:extLst>
          </p:cNvPr>
          <p:cNvSpPr txBox="1">
            <a:spLocks/>
          </p:cNvSpPr>
          <p:nvPr/>
        </p:nvSpPr>
        <p:spPr>
          <a:xfrm>
            <a:off x="0" y="0"/>
            <a:ext cx="12192000" cy="819893"/>
          </a:xfrm>
          <a:prstGeom prst="rect">
            <a:avLst/>
          </a:prstGeom>
          <a:effectLst>
            <a:outerShdw blurRad="63500" dist="63500" dir="2700000" algn="tl" rotWithShape="0">
              <a:prstClr val="black">
                <a:alpha val="40000"/>
              </a:prstClr>
            </a:outerShdw>
          </a:effectLst>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effectLst>
                  <a:outerShdw blurRad="63500" dist="63500" dir="2700000" algn="tl" rotWithShape="0">
                    <a:prstClr val="black">
                      <a:alpha val="40000"/>
                    </a:prstClr>
                  </a:outerShdw>
                </a:effectLst>
                <a:latin typeface="Franklin Gothic Demi"/>
                <a:cs typeface="Calibri Light"/>
              </a:rPr>
              <a:t>CONCENTRIC HORIZONTAL TERMINATION</a:t>
            </a:r>
            <a:endParaRPr lang="en-US" sz="5000" dirty="0">
              <a:solidFill>
                <a:schemeClr val="bg1"/>
              </a:solidFill>
              <a:effectLst>
                <a:outerShdw blurRad="63500" dist="63500" dir="2700000" algn="tl" rotWithShape="0">
                  <a:prstClr val="black">
                    <a:alpha val="40000"/>
                  </a:prstClr>
                </a:outerShdw>
              </a:effectLst>
              <a:cs typeface="Calibri Light"/>
            </a:endParaRPr>
          </a:p>
        </p:txBody>
      </p:sp>
      <p:cxnSp>
        <p:nvCxnSpPr>
          <p:cNvPr id="9" name="Straight Arrow Connector 8">
            <a:extLst>
              <a:ext uri="{FF2B5EF4-FFF2-40B4-BE49-F238E27FC236}">
                <a16:creationId xmlns:a16="http://schemas.microsoft.com/office/drawing/2014/main" id="{5994387D-E0EC-4C5A-2EAF-07569742FC6C}"/>
              </a:ext>
            </a:extLst>
          </p:cNvPr>
          <p:cNvCxnSpPr>
            <a:cxnSpLocks/>
          </p:cNvCxnSpPr>
          <p:nvPr/>
        </p:nvCxnSpPr>
        <p:spPr>
          <a:xfrm>
            <a:off x="128120" y="764249"/>
            <a:ext cx="11500288"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2BFE2E0A-2891-5B98-5C25-F9D6C9662C4D}"/>
              </a:ext>
            </a:extLst>
          </p:cNvPr>
          <p:cNvPicPr>
            <a:picLocks noChangeAspect="1"/>
          </p:cNvPicPr>
          <p:nvPr/>
        </p:nvPicPr>
        <p:blipFill>
          <a:blip r:embed="rId4">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1153733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8122274" y="2390614"/>
            <a:ext cx="4351108" cy="1088756"/>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PVC-2LPT: 2" Connections</a:t>
            </a:r>
            <a:endParaRPr lang="en-US" sz="32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ndParaRPr>
          </a:p>
          <a:p>
            <a:r>
              <a:rPr lang="en-US" sz="24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PVC-3LPT: 3" Connections</a:t>
            </a:r>
            <a:endParaRPr lang="en-US" sz="277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endParaRPr>
          </a:p>
        </p:txBody>
      </p:sp>
      <p:pic>
        <p:nvPicPr>
          <p:cNvPr id="3" name="Picture 2" descr="A picture containing text, sketch, diagram, origami&#10;&#10;Description automatically generated">
            <a:extLst>
              <a:ext uri="{FF2B5EF4-FFF2-40B4-BE49-F238E27FC236}">
                <a16:creationId xmlns:a16="http://schemas.microsoft.com/office/drawing/2014/main" id="{ECEB31C1-E3F5-D5F7-5CF3-E1DC4D1CAA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5920" y="2222746"/>
            <a:ext cx="4351109" cy="3121397"/>
          </a:xfrm>
          <a:prstGeom prst="rect">
            <a:avLst/>
          </a:prstGeom>
          <a:effectLst>
            <a:outerShdw blurRad="63500" dist="63500" dir="2700000" algn="tl" rotWithShape="0">
              <a:prstClr val="black">
                <a:alpha val="40000"/>
              </a:prstClr>
            </a:outerShdw>
            <a:softEdge rad="19050"/>
          </a:effectLst>
        </p:spPr>
      </p:pic>
      <p:pic>
        <p:nvPicPr>
          <p:cNvPr id="9" name="Picture 8" descr="A picture containing circle, sketch, drawing, diagram&#10;&#10;Description automatically generated">
            <a:extLst>
              <a:ext uri="{FF2B5EF4-FFF2-40B4-BE49-F238E27FC236}">
                <a16:creationId xmlns:a16="http://schemas.microsoft.com/office/drawing/2014/main" id="{8C722C57-05A6-F1CE-238F-29680E3530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33898" y="2219029"/>
            <a:ext cx="3196072" cy="3125114"/>
          </a:xfrm>
          <a:prstGeom prst="rect">
            <a:avLst/>
          </a:prstGeom>
          <a:effectLst>
            <a:outerShdw blurRad="63500" dist="63500" dir="2700000" algn="tl" rotWithShape="0">
              <a:prstClr val="black">
                <a:alpha val="40000"/>
              </a:prstClr>
            </a:outerShdw>
            <a:softEdge rad="19050"/>
          </a:effectLst>
        </p:spPr>
      </p:pic>
      <p:pic>
        <p:nvPicPr>
          <p:cNvPr id="11" name="Picture 10">
            <a:extLst>
              <a:ext uri="{FF2B5EF4-FFF2-40B4-BE49-F238E27FC236}">
                <a16:creationId xmlns:a16="http://schemas.microsoft.com/office/drawing/2014/main" id="{7280F61F-817C-E81B-F85D-78AC9037C1C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896" t="20226" r="33226" b="24350"/>
          <a:stretch/>
        </p:blipFill>
        <p:spPr>
          <a:xfrm>
            <a:off x="8675409" y="3638227"/>
            <a:ext cx="1545723" cy="1239865"/>
          </a:xfrm>
          <a:prstGeom prst="rect">
            <a:avLst/>
          </a:prstGeom>
          <a:effectLst>
            <a:outerShdw blurRad="63500" dist="63500" dir="2700000" algn="tl" rotWithShape="0">
              <a:prstClr val="black">
                <a:alpha val="40000"/>
              </a:prstClr>
            </a:outerShdw>
          </a:effectLst>
        </p:spPr>
      </p:pic>
      <p:pic>
        <p:nvPicPr>
          <p:cNvPr id="13" name="Picture 12" descr="A picture containing bathroom, water basin, black and white, design&#10;&#10;Description automatically generated with medium confidence">
            <a:extLst>
              <a:ext uri="{FF2B5EF4-FFF2-40B4-BE49-F238E27FC236}">
                <a16:creationId xmlns:a16="http://schemas.microsoft.com/office/drawing/2014/main" id="{48D2A63C-E717-2FA5-5FA5-DCB1BE539E7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196" t="19441" r="23452" b="23109"/>
          <a:stretch/>
        </p:blipFill>
        <p:spPr>
          <a:xfrm rot="16200000">
            <a:off x="10187790" y="3787805"/>
            <a:ext cx="1713377" cy="1019015"/>
          </a:xfrm>
          <a:prstGeom prst="rect">
            <a:avLst/>
          </a:prstGeom>
          <a:effectLst>
            <a:outerShdw blurRad="63500" dist="63500" dir="2700000" algn="tl" rotWithShape="0">
              <a:prstClr val="black">
                <a:alpha val="40000"/>
              </a:prstClr>
            </a:outerShdw>
          </a:effectLst>
        </p:spPr>
      </p:pic>
      <p:sp>
        <p:nvSpPr>
          <p:cNvPr id="4" name="Title 1">
            <a:extLst>
              <a:ext uri="{FF2B5EF4-FFF2-40B4-BE49-F238E27FC236}">
                <a16:creationId xmlns:a16="http://schemas.microsoft.com/office/drawing/2014/main" id="{C9416D24-CA18-1727-8F9B-89A9713AD603}"/>
              </a:ext>
            </a:extLst>
          </p:cNvPr>
          <p:cNvSpPr txBox="1">
            <a:spLocks/>
          </p:cNvSpPr>
          <p:nvPr/>
        </p:nvSpPr>
        <p:spPr>
          <a:xfrm>
            <a:off x="0" y="0"/>
            <a:ext cx="12192000" cy="819893"/>
          </a:xfrm>
          <a:prstGeom prst="rect">
            <a:avLst/>
          </a:prstGeom>
          <a:effectLst>
            <a:outerShdw blurRad="63500" dist="63500" dir="2700000" algn="tl" rotWithShape="0">
              <a:prstClr val="black">
                <a:alpha val="40000"/>
              </a:prstClr>
            </a:outerShdw>
          </a:effectLst>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effectLst>
                  <a:outerShdw blurRad="63500" dist="63500" dir="2700000" algn="tl" rotWithShape="0">
                    <a:prstClr val="black">
                      <a:alpha val="40000"/>
                    </a:prstClr>
                  </a:outerShdw>
                </a:effectLst>
                <a:latin typeface="Franklin Gothic Demi"/>
                <a:cs typeface="Calibri Light"/>
              </a:rPr>
              <a:t>CONCENTRIC HORIZONTAL TERMINATION</a:t>
            </a:r>
            <a:endParaRPr lang="en-US" sz="5000" dirty="0">
              <a:solidFill>
                <a:schemeClr val="bg1"/>
              </a:solidFill>
              <a:effectLst>
                <a:outerShdw blurRad="63500" dist="63500" dir="2700000" algn="tl" rotWithShape="0">
                  <a:prstClr val="black">
                    <a:alpha val="40000"/>
                  </a:prstClr>
                </a:outerShdw>
              </a:effectLst>
              <a:cs typeface="Calibri Light"/>
            </a:endParaRPr>
          </a:p>
        </p:txBody>
      </p:sp>
      <p:cxnSp>
        <p:nvCxnSpPr>
          <p:cNvPr id="7" name="Straight Arrow Connector 6">
            <a:extLst>
              <a:ext uri="{FF2B5EF4-FFF2-40B4-BE49-F238E27FC236}">
                <a16:creationId xmlns:a16="http://schemas.microsoft.com/office/drawing/2014/main" id="{DEF20801-BC47-4413-73B4-C08007C88C45}"/>
              </a:ext>
            </a:extLst>
          </p:cNvPr>
          <p:cNvCxnSpPr>
            <a:cxnSpLocks/>
          </p:cNvCxnSpPr>
          <p:nvPr/>
        </p:nvCxnSpPr>
        <p:spPr>
          <a:xfrm>
            <a:off x="128120" y="764249"/>
            <a:ext cx="11500288"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29561E87-27F8-326B-0472-8E25E5A9AF7F}"/>
              </a:ext>
            </a:extLst>
          </p:cNvPr>
          <p:cNvPicPr>
            <a:picLocks noChangeAspect="1"/>
          </p:cNvPicPr>
          <p:nvPr/>
        </p:nvPicPr>
        <p:blipFill>
          <a:blip r:embed="rId6">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2056168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7350433" y="2268849"/>
            <a:ext cx="4417017" cy="2739326"/>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PVC-2CT: 2" Connections</a:t>
            </a:r>
            <a:endParaRPr lang="en-US" sz="3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ndParaRPr>
          </a:p>
          <a:p>
            <a:r>
              <a:rPr lang="en-US"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PVC-3CT: 3" Connections</a:t>
            </a:r>
          </a:p>
          <a:p>
            <a:r>
              <a:rPr lang="en-US"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PRC-1: Plastic Rain Cap</a:t>
            </a:r>
            <a:endParaRPr lang="en-US" sz="400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endParaRPr>
          </a:p>
        </p:txBody>
      </p:sp>
      <p:pic>
        <p:nvPicPr>
          <p:cNvPr id="3" name="Picture 2">
            <a:extLst>
              <a:ext uri="{FF2B5EF4-FFF2-40B4-BE49-F238E27FC236}">
                <a16:creationId xmlns:a16="http://schemas.microsoft.com/office/drawing/2014/main" id="{86D6FD87-516C-F6FD-28CB-12380E746DC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481741" y="975832"/>
            <a:ext cx="5120227" cy="5705395"/>
          </a:xfrm>
          <a:prstGeom prst="rect">
            <a:avLst/>
          </a:prstGeom>
          <a:effectLst>
            <a:outerShdw blurRad="63500" dist="63500" dir="2700000" algn="tl" rotWithShape="0">
              <a:prstClr val="black">
                <a:alpha val="40000"/>
              </a:prstClr>
            </a:outerShdw>
            <a:softEdge rad="19050"/>
          </a:effectLst>
        </p:spPr>
      </p:pic>
      <p:pic>
        <p:nvPicPr>
          <p:cNvPr id="9" name="Picture 8" descr="A picture containing art&#10;&#10;Description automatically generated with low confidence">
            <a:extLst>
              <a:ext uri="{FF2B5EF4-FFF2-40B4-BE49-F238E27FC236}">
                <a16:creationId xmlns:a16="http://schemas.microsoft.com/office/drawing/2014/main" id="{1EEE2C77-42C4-CADA-C364-2AFFEE6E039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627" t="35876" r="8106" b="15388"/>
          <a:stretch/>
        </p:blipFill>
        <p:spPr>
          <a:xfrm>
            <a:off x="8485115" y="4025139"/>
            <a:ext cx="2147651" cy="1966072"/>
          </a:xfrm>
          <a:prstGeom prst="rect">
            <a:avLst/>
          </a:prstGeom>
          <a:effectLst>
            <a:outerShdw blurRad="63500" dist="63500" dir="2700000" algn="tl" rotWithShape="0">
              <a:prstClr val="black">
                <a:alpha val="40000"/>
              </a:prstClr>
            </a:outerShdw>
          </a:effectLst>
        </p:spPr>
      </p:pic>
      <p:sp>
        <p:nvSpPr>
          <p:cNvPr id="10" name="Title 1">
            <a:extLst>
              <a:ext uri="{FF2B5EF4-FFF2-40B4-BE49-F238E27FC236}">
                <a16:creationId xmlns:a16="http://schemas.microsoft.com/office/drawing/2014/main" id="{FB36AAC5-4711-07F7-5444-A6874509246A}"/>
              </a:ext>
            </a:extLst>
          </p:cNvPr>
          <p:cNvSpPr txBox="1">
            <a:spLocks/>
          </p:cNvSpPr>
          <p:nvPr/>
        </p:nvSpPr>
        <p:spPr>
          <a:xfrm>
            <a:off x="0" y="0"/>
            <a:ext cx="12192000" cy="819893"/>
          </a:xfrm>
          <a:prstGeom prst="rect">
            <a:avLst/>
          </a:prstGeom>
          <a:effectLst>
            <a:outerShdw blurRad="63500" dist="63500" dir="2700000" algn="tl" rotWithShape="0">
              <a:prstClr val="black">
                <a:alpha val="40000"/>
              </a:prstClr>
            </a:outerShdw>
          </a:effectLst>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effectLst>
                  <a:outerShdw blurRad="63500" dist="63500" dir="2700000" algn="tl" rotWithShape="0">
                    <a:prstClr val="black">
                      <a:alpha val="40000"/>
                    </a:prstClr>
                  </a:outerShdw>
                </a:effectLst>
                <a:latin typeface="Franklin Gothic Demi"/>
                <a:cs typeface="Calibri Light"/>
              </a:rPr>
              <a:t>CONCENTRIC VERTICAL TERMINATION</a:t>
            </a:r>
            <a:endParaRPr lang="en-US" sz="5000" dirty="0">
              <a:solidFill>
                <a:schemeClr val="bg1"/>
              </a:solidFill>
              <a:effectLst>
                <a:outerShdw blurRad="63500" dist="63500" dir="2700000" algn="tl" rotWithShape="0">
                  <a:prstClr val="black">
                    <a:alpha val="40000"/>
                  </a:prstClr>
                </a:outerShdw>
              </a:effectLst>
              <a:cs typeface="Calibri Light"/>
            </a:endParaRPr>
          </a:p>
        </p:txBody>
      </p:sp>
      <p:cxnSp>
        <p:nvCxnSpPr>
          <p:cNvPr id="11" name="Straight Arrow Connector 10">
            <a:extLst>
              <a:ext uri="{FF2B5EF4-FFF2-40B4-BE49-F238E27FC236}">
                <a16:creationId xmlns:a16="http://schemas.microsoft.com/office/drawing/2014/main" id="{B8A41B67-3CA6-A84E-A240-4CFF353D13D4}"/>
              </a:ext>
            </a:extLst>
          </p:cNvPr>
          <p:cNvCxnSpPr>
            <a:cxnSpLocks/>
          </p:cNvCxnSpPr>
          <p:nvPr/>
        </p:nvCxnSpPr>
        <p:spPr>
          <a:xfrm>
            <a:off x="128120" y="764249"/>
            <a:ext cx="10611767"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E823EA16-FD7D-356B-E083-E1D7D027D943}"/>
              </a:ext>
            </a:extLst>
          </p:cNvPr>
          <p:cNvPicPr>
            <a:picLocks noChangeAspect="1"/>
          </p:cNvPicPr>
          <p:nvPr/>
        </p:nvPicPr>
        <p:blipFill>
          <a:blip r:embed="rId4">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1204237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icture containing cylinder, still life photography, black and white, design&#10;&#10;Description automatically generated">
            <a:extLst>
              <a:ext uri="{FF2B5EF4-FFF2-40B4-BE49-F238E27FC236}">
                <a16:creationId xmlns:a16="http://schemas.microsoft.com/office/drawing/2014/main" id="{A5F218E7-D0C6-DDAA-060E-2F6AA2FF09CB}"/>
              </a:ext>
            </a:extLst>
          </p:cNvPr>
          <p:cNvPicPr>
            <a:picLocks noChangeAspect="1"/>
          </p:cNvPicPr>
          <p:nvPr/>
        </p:nvPicPr>
        <p:blipFill rotWithShape="1">
          <a:blip r:embed="rId2">
            <a:extLst>
              <a:ext uri="{28A0092B-C50C-407E-A947-70E740481C1C}">
                <a14:useLocalDpi xmlns:a14="http://schemas.microsoft.com/office/drawing/2010/main" val="0"/>
              </a:ext>
            </a:extLst>
          </a:blip>
          <a:srcRect l="17576"/>
          <a:stretch/>
        </p:blipFill>
        <p:spPr>
          <a:xfrm>
            <a:off x="-1" y="3637467"/>
            <a:ext cx="2795381" cy="2917610"/>
          </a:xfrm>
          <a:prstGeom prst="rect">
            <a:avLst/>
          </a:prstGeom>
          <a:effectLst>
            <a:outerShdw blurRad="63500" dist="63500" dir="2700000" algn="tl" rotWithShape="0">
              <a:prstClr val="black">
                <a:alpha val="40000"/>
              </a:prstClr>
            </a:outerShdw>
          </a:effectLst>
        </p:spPr>
      </p:pic>
      <p:pic>
        <p:nvPicPr>
          <p:cNvPr id="4" name="Picture 3">
            <a:extLst>
              <a:ext uri="{FF2B5EF4-FFF2-40B4-BE49-F238E27FC236}">
                <a16:creationId xmlns:a16="http://schemas.microsoft.com/office/drawing/2014/main" id="{C51888EF-FD7D-4162-8F0D-F7FBB55864A4}"/>
              </a:ext>
            </a:extLst>
          </p:cNvPr>
          <p:cNvPicPr>
            <a:picLocks noChangeAspect="1"/>
          </p:cNvPicPr>
          <p:nvPr/>
        </p:nvPicPr>
        <p:blipFill>
          <a:blip r:embed="rId3">
            <a:extLst>
              <a:ext uri="{28A0092B-C50C-407E-A947-70E740481C1C}">
                <a14:useLocalDpi xmlns:a14="http://schemas.microsoft.com/office/drawing/2010/main" val="0"/>
              </a:ext>
            </a:extLst>
          </a:blip>
          <a:srcRect t="263" r="-1045" b="884"/>
          <a:stretch>
            <a:fillRect/>
          </a:stretch>
        </p:blipFill>
        <p:spPr>
          <a:xfrm>
            <a:off x="7768792" y="819893"/>
            <a:ext cx="4337863" cy="5599957"/>
          </a:xfrm>
          <a:prstGeom prst="rect">
            <a:avLst/>
          </a:prstGeom>
          <a:effectLst>
            <a:outerShdw blurRad="63500" dist="63500" dir="2700000" algn="tl" rotWithShape="0">
              <a:prstClr val="black">
                <a:alpha val="40000"/>
              </a:prstClr>
            </a:outerShdw>
            <a:softEdge rad="12700"/>
          </a:effectLst>
        </p:spPr>
      </p:pic>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362015" y="1336730"/>
            <a:ext cx="7241755" cy="2406112"/>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If the installation location meets the combustion air requirements in the manual, you have the option to install a Single Vent unit or use the SV conversion kit on a compatible DV unit and run a single exhaust vent to the outside.</a:t>
            </a:r>
            <a:endParaRPr lang="en-US" sz="4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endParaRPr>
          </a:p>
        </p:txBody>
      </p:sp>
      <p:pic>
        <p:nvPicPr>
          <p:cNvPr id="23" name="Picture 22" descr="A picture containing screenshot, black&#10;&#10;Description automatically generated">
            <a:extLst>
              <a:ext uri="{FF2B5EF4-FFF2-40B4-BE49-F238E27FC236}">
                <a16:creationId xmlns:a16="http://schemas.microsoft.com/office/drawing/2014/main" id="{6E0F127D-78EF-C5D6-F5C1-7161352779B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5782" t="26086" r="43859" b="44820"/>
          <a:stretch/>
        </p:blipFill>
        <p:spPr>
          <a:xfrm>
            <a:off x="1830051" y="4679215"/>
            <a:ext cx="1011265" cy="1122259"/>
          </a:xfrm>
          <a:prstGeom prst="rect">
            <a:avLst/>
          </a:prstGeom>
          <a:effectLst>
            <a:outerShdw blurRad="63500" dist="63500" dir="2700000" algn="tl" rotWithShape="0">
              <a:prstClr val="black">
                <a:alpha val="40000"/>
              </a:prstClr>
            </a:outerShdw>
          </a:effectLst>
        </p:spPr>
      </p:pic>
      <p:pic>
        <p:nvPicPr>
          <p:cNvPr id="25" name="Picture 24" descr="A picture containing black and white, design, light&#10;&#10;Description automatically generated">
            <a:extLst>
              <a:ext uri="{FF2B5EF4-FFF2-40B4-BE49-F238E27FC236}">
                <a16:creationId xmlns:a16="http://schemas.microsoft.com/office/drawing/2014/main" id="{CC747EDC-C487-39D8-622F-A2CD6DA976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101" t="34168" r="15542" b="18182"/>
          <a:stretch/>
        </p:blipFill>
        <p:spPr>
          <a:xfrm>
            <a:off x="2968618" y="4422769"/>
            <a:ext cx="1264336" cy="1361934"/>
          </a:xfrm>
          <a:prstGeom prst="rect">
            <a:avLst/>
          </a:prstGeom>
          <a:effectLst>
            <a:outerShdw blurRad="63500" dist="63500" dir="2700000" algn="tl" rotWithShape="0">
              <a:prstClr val="black">
                <a:alpha val="40000"/>
              </a:prstClr>
            </a:outerShdw>
          </a:effectLst>
        </p:spPr>
      </p:pic>
      <p:sp>
        <p:nvSpPr>
          <p:cNvPr id="8" name="Title 1">
            <a:extLst>
              <a:ext uri="{FF2B5EF4-FFF2-40B4-BE49-F238E27FC236}">
                <a16:creationId xmlns:a16="http://schemas.microsoft.com/office/drawing/2014/main" id="{EF9DDD41-EBC8-77EA-9E2A-13C6CF42E6B7}"/>
              </a:ext>
            </a:extLst>
          </p:cNvPr>
          <p:cNvSpPr txBox="1">
            <a:spLocks/>
          </p:cNvSpPr>
          <p:nvPr/>
        </p:nvSpPr>
        <p:spPr>
          <a:xfrm>
            <a:off x="0" y="0"/>
            <a:ext cx="12192000" cy="819893"/>
          </a:xfrm>
          <a:prstGeom prst="rect">
            <a:avLst/>
          </a:prstGeom>
          <a:effectLst>
            <a:outerShdw blurRad="63500" dist="63500" dir="2700000" algn="tl" rotWithShape="0">
              <a:prstClr val="black">
                <a:alpha val="40000"/>
              </a:prstClr>
            </a:outerShdw>
          </a:effectLst>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effectLst>
                  <a:outerShdw blurRad="63500" dist="63500" dir="2700000" algn="tl" rotWithShape="0">
                    <a:prstClr val="black">
                      <a:alpha val="40000"/>
                    </a:prstClr>
                  </a:outerShdw>
                </a:effectLst>
                <a:latin typeface="Franklin Gothic Demi"/>
                <a:cs typeface="Calibri Light"/>
              </a:rPr>
              <a:t>SV TERMINATION OPTIONS</a:t>
            </a:r>
            <a:endParaRPr lang="en-US" sz="5000" dirty="0">
              <a:solidFill>
                <a:schemeClr val="bg1"/>
              </a:solidFill>
              <a:effectLst>
                <a:outerShdw blurRad="63500" dist="63500" dir="2700000" algn="tl" rotWithShape="0">
                  <a:prstClr val="black">
                    <a:alpha val="40000"/>
                  </a:prstClr>
                </a:outerShdw>
              </a:effectLst>
              <a:cs typeface="Calibri Light"/>
            </a:endParaRPr>
          </a:p>
        </p:txBody>
      </p:sp>
      <p:cxnSp>
        <p:nvCxnSpPr>
          <p:cNvPr id="9" name="Straight Arrow Connector 8">
            <a:extLst>
              <a:ext uri="{FF2B5EF4-FFF2-40B4-BE49-F238E27FC236}">
                <a16:creationId xmlns:a16="http://schemas.microsoft.com/office/drawing/2014/main" id="{28766272-9D72-9D7D-3DF6-59DF173C6110}"/>
              </a:ext>
            </a:extLst>
          </p:cNvPr>
          <p:cNvCxnSpPr>
            <a:cxnSpLocks/>
          </p:cNvCxnSpPr>
          <p:nvPr/>
        </p:nvCxnSpPr>
        <p:spPr>
          <a:xfrm>
            <a:off x="128120" y="764249"/>
            <a:ext cx="7517280"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30693862-62BC-EB1A-2AE4-F1D4CC94024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423209" y="3993102"/>
            <a:ext cx="3195770" cy="2421865"/>
          </a:xfrm>
          <a:prstGeom prst="rect">
            <a:avLst/>
          </a:prstGeom>
          <a:effectLst>
            <a:outerShdw blurRad="63500" dist="63500" dir="2700000" algn="tl" rotWithShape="0">
              <a:prstClr val="black">
                <a:alpha val="40000"/>
              </a:prstClr>
            </a:outerShdw>
            <a:softEdge rad="12700"/>
          </a:effectLst>
        </p:spPr>
      </p:pic>
      <p:pic>
        <p:nvPicPr>
          <p:cNvPr id="3" name="Picture 2">
            <a:extLst>
              <a:ext uri="{FF2B5EF4-FFF2-40B4-BE49-F238E27FC236}">
                <a16:creationId xmlns:a16="http://schemas.microsoft.com/office/drawing/2014/main" id="{F089D628-4A78-CCB9-6EC7-C783588086C7}"/>
              </a:ext>
            </a:extLst>
          </p:cNvPr>
          <p:cNvPicPr>
            <a:picLocks noChangeAspect="1"/>
          </p:cNvPicPr>
          <p:nvPr/>
        </p:nvPicPr>
        <p:blipFill>
          <a:blip r:embed="rId7">
            <a:extLst>
              <a:ext uri="{28A0092B-C50C-407E-A947-70E740481C1C}">
                <a14:useLocalDpi xmlns:a14="http://schemas.microsoft.com/office/drawing/2010/main" val="0"/>
              </a:ext>
            </a:extLst>
          </a:blip>
          <a:srcRect b="-5176"/>
          <a:stretch>
            <a:fillRect/>
          </a:stretch>
        </p:blipFill>
        <p:spPr>
          <a:xfrm>
            <a:off x="-3"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2588850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ontent Placeholder 3">
            <a:extLst>
              <a:ext uri="{FF2B5EF4-FFF2-40B4-BE49-F238E27FC236}">
                <a16:creationId xmlns:a16="http://schemas.microsoft.com/office/drawing/2014/main" id="{9869E4F9-C7DC-4EDD-BFCF-7D630222D5E9}"/>
              </a:ext>
            </a:extLst>
          </p:cNvPr>
          <p:cNvSpPr txBox="1">
            <a:spLocks/>
          </p:cNvSpPr>
          <p:nvPr/>
        </p:nvSpPr>
        <p:spPr>
          <a:xfrm>
            <a:off x="686092" y="4265118"/>
            <a:ext cx="1037506" cy="662802"/>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300" dirty="0">
                <a:solidFill>
                  <a:schemeClr val="bg1"/>
                </a:solidFill>
                <a:effectLst>
                  <a:outerShdw blurRad="63500" dist="63500" dir="2700000" algn="tl" rotWithShape="0">
                    <a:prstClr val="black">
                      <a:alpha val="40000"/>
                    </a:prstClr>
                  </a:outerShdw>
                </a:effectLst>
                <a:latin typeface="Franklin Gothic Demi Cond" panose="020B0706030402020204" pitchFamily="34" charset="0"/>
                <a:cs typeface="Calibri"/>
              </a:rPr>
              <a:t>NRC98DV</a:t>
            </a:r>
          </a:p>
          <a:p>
            <a:pPr algn="ctr"/>
            <a:r>
              <a:rPr lang="en-US" dirty="0">
                <a:solidFill>
                  <a:schemeClr val="bg1"/>
                </a:solidFill>
                <a:effectLst>
                  <a:outerShdw blurRad="63500" dist="63500" dir="2700000" algn="tl" rotWithShape="0">
                    <a:prstClr val="black">
                      <a:alpha val="40000"/>
                    </a:prstClr>
                  </a:outerShdw>
                </a:effectLst>
                <a:latin typeface="Franklin Gothic Demi Cond" panose="020B0706030402020204" pitchFamily="34" charset="0"/>
                <a:cs typeface="Calibri"/>
              </a:rPr>
              <a:t>Max 180k btu</a:t>
            </a:r>
          </a:p>
        </p:txBody>
      </p:sp>
      <p:pic>
        <p:nvPicPr>
          <p:cNvPr id="15" name="Picture 14">
            <a:extLst>
              <a:ext uri="{FF2B5EF4-FFF2-40B4-BE49-F238E27FC236}">
                <a16:creationId xmlns:a16="http://schemas.microsoft.com/office/drawing/2014/main" id="{34F5668D-48C7-23B7-8E77-AD6E5D1AAC2A}"/>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800"/>
                    </a14:imgEffect>
                  </a14:imgLayer>
                </a14:imgProps>
              </a:ext>
              <a:ext uri="{28A0092B-C50C-407E-A947-70E740481C1C}">
                <a14:useLocalDpi xmlns:a14="http://schemas.microsoft.com/office/drawing/2010/main" val="0"/>
              </a:ext>
            </a:extLst>
          </a:blip>
          <a:stretch>
            <a:fillRect/>
          </a:stretch>
        </p:blipFill>
        <p:spPr>
          <a:xfrm>
            <a:off x="-344610" y="353687"/>
            <a:ext cx="3098910" cy="4129494"/>
          </a:xfrm>
          <a:prstGeom prst="rect">
            <a:avLst/>
          </a:prstGeom>
          <a:effectLst>
            <a:outerShdw blurRad="63500" dist="63500" dir="2700000" algn="tl" rotWithShape="0">
              <a:prstClr val="black">
                <a:alpha val="40000"/>
              </a:prstClr>
            </a:outerShdw>
          </a:effectLst>
        </p:spPr>
      </p:pic>
      <p:sp>
        <p:nvSpPr>
          <p:cNvPr id="2" name="Content Placeholder 3">
            <a:extLst>
              <a:ext uri="{FF2B5EF4-FFF2-40B4-BE49-F238E27FC236}">
                <a16:creationId xmlns:a16="http://schemas.microsoft.com/office/drawing/2014/main" id="{03424E3C-D343-4202-1D34-D48EEC820C35}"/>
              </a:ext>
            </a:extLst>
          </p:cNvPr>
          <p:cNvSpPr txBox="1">
            <a:spLocks/>
          </p:cNvSpPr>
          <p:nvPr/>
        </p:nvSpPr>
        <p:spPr>
          <a:xfrm>
            <a:off x="4200108" y="1528499"/>
            <a:ext cx="3620625" cy="3664001"/>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All units include either an external remote control or built in display window for easy indication of set temperature along with monitoring and diagnostics capability.</a:t>
            </a:r>
          </a:p>
        </p:txBody>
      </p:sp>
      <p:pic>
        <p:nvPicPr>
          <p:cNvPr id="5" name="Picture 4" descr="A picture containing text, jack&#10;&#10;Description automatically generated">
            <a:extLst>
              <a:ext uri="{FF2B5EF4-FFF2-40B4-BE49-F238E27FC236}">
                <a16:creationId xmlns:a16="http://schemas.microsoft.com/office/drawing/2014/main" id="{968BBFDD-E957-1A16-2CC9-F47C77517E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6901" y="1135312"/>
            <a:ext cx="1756418" cy="3347869"/>
          </a:xfrm>
          <a:prstGeom prst="rect">
            <a:avLst/>
          </a:prstGeom>
          <a:effectLst>
            <a:outerShdw blurRad="63500" dist="63500" dir="2700000" algn="tl" rotWithShape="0">
              <a:prstClr val="black">
                <a:alpha val="40000"/>
              </a:prstClr>
            </a:outerShdw>
          </a:effectLst>
        </p:spPr>
      </p:pic>
      <p:sp>
        <p:nvSpPr>
          <p:cNvPr id="9" name="Content Placeholder 3">
            <a:extLst>
              <a:ext uri="{FF2B5EF4-FFF2-40B4-BE49-F238E27FC236}">
                <a16:creationId xmlns:a16="http://schemas.microsoft.com/office/drawing/2014/main" id="{A1C32EAD-5629-C0BF-0686-DD04889D792A}"/>
              </a:ext>
            </a:extLst>
          </p:cNvPr>
          <p:cNvSpPr txBox="1">
            <a:spLocks/>
          </p:cNvSpPr>
          <p:nvPr/>
        </p:nvSpPr>
        <p:spPr>
          <a:xfrm>
            <a:off x="8269097" y="4567248"/>
            <a:ext cx="1304015" cy="726104"/>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1800" dirty="0">
                <a:solidFill>
                  <a:schemeClr val="bg1"/>
                </a:solidFill>
                <a:effectLst>
                  <a:outerShdw blurRad="63500" dist="63500" dir="2700000" algn="tl" rotWithShape="0">
                    <a:prstClr val="black">
                      <a:alpha val="40000"/>
                    </a:prstClr>
                  </a:outerShdw>
                </a:effectLst>
                <a:latin typeface="Franklin Gothic Demi Cond" panose="020B0706030402020204" pitchFamily="34" charset="0"/>
                <a:cs typeface="Calibri"/>
              </a:rPr>
              <a:t>NRC661DV</a:t>
            </a:r>
          </a:p>
          <a:p>
            <a:pPr algn="ctr"/>
            <a:r>
              <a:rPr lang="en-US" sz="1200" dirty="0">
                <a:solidFill>
                  <a:schemeClr val="bg1"/>
                </a:solidFill>
                <a:effectLst>
                  <a:outerShdw blurRad="63500" dist="63500" dir="2700000" algn="tl" rotWithShape="0">
                    <a:prstClr val="black">
                      <a:alpha val="40000"/>
                    </a:prstClr>
                  </a:outerShdw>
                </a:effectLst>
                <a:latin typeface="Franklin Gothic Demi Cond" panose="020B0706030402020204" pitchFamily="34" charset="0"/>
                <a:cs typeface="Calibri"/>
              </a:rPr>
              <a:t>Max 120k btu</a:t>
            </a:r>
          </a:p>
        </p:txBody>
      </p:sp>
      <p:sp>
        <p:nvSpPr>
          <p:cNvPr id="10" name="Title 1">
            <a:extLst>
              <a:ext uri="{FF2B5EF4-FFF2-40B4-BE49-F238E27FC236}">
                <a16:creationId xmlns:a16="http://schemas.microsoft.com/office/drawing/2014/main" id="{FE39D355-0E0C-6A3A-C4C9-5600679612B3}"/>
              </a:ext>
            </a:extLst>
          </p:cNvPr>
          <p:cNvSpPr txBox="1">
            <a:spLocks/>
          </p:cNvSpPr>
          <p:nvPr/>
        </p:nvSpPr>
        <p:spPr>
          <a:xfrm>
            <a:off x="0" y="0"/>
            <a:ext cx="11533517" cy="819893"/>
          </a:xfrm>
          <a:prstGeom prst="rect">
            <a:avLst/>
          </a:prstGeom>
          <a:effectLst>
            <a:outerShdw blurRad="63500" dist="63500" dir="2700000" algn="tl" rotWithShape="0">
              <a:prstClr val="black">
                <a:alpha val="40000"/>
              </a:prstClr>
            </a:outerShdw>
          </a:effectLst>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effectLst>
                  <a:outerShdw blurRad="63500" dist="63500" dir="2700000" algn="tl" rotWithShape="0">
                    <a:prstClr val="black">
                      <a:alpha val="40000"/>
                    </a:prstClr>
                  </a:outerShdw>
                </a:effectLst>
                <a:latin typeface="Franklin Gothic Demi"/>
                <a:cs typeface="Calibri Light"/>
              </a:rPr>
              <a:t>STANDARD &amp; HIGH EFFICIENCY UNITS</a:t>
            </a:r>
            <a:endParaRPr lang="en-US" sz="5000" dirty="0">
              <a:solidFill>
                <a:schemeClr val="bg1"/>
              </a:solidFill>
              <a:effectLst>
                <a:outerShdw blurRad="63500" dist="63500" dir="2700000" algn="tl" rotWithShape="0">
                  <a:prstClr val="black">
                    <a:alpha val="40000"/>
                  </a:prstClr>
                </a:outerShdw>
              </a:effectLst>
              <a:cs typeface="Calibri Light"/>
            </a:endParaRPr>
          </a:p>
        </p:txBody>
      </p:sp>
      <p:cxnSp>
        <p:nvCxnSpPr>
          <p:cNvPr id="11" name="Straight Arrow Connector 10">
            <a:extLst>
              <a:ext uri="{FF2B5EF4-FFF2-40B4-BE49-F238E27FC236}">
                <a16:creationId xmlns:a16="http://schemas.microsoft.com/office/drawing/2014/main" id="{F72A21CD-CF9F-DB50-DE26-89C6315CB084}"/>
              </a:ext>
            </a:extLst>
          </p:cNvPr>
          <p:cNvCxnSpPr>
            <a:cxnSpLocks/>
          </p:cNvCxnSpPr>
          <p:nvPr/>
        </p:nvCxnSpPr>
        <p:spPr>
          <a:xfrm>
            <a:off x="128120" y="764249"/>
            <a:ext cx="10539880"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B3270CC7-95A5-A2D8-8172-DC345F6DE17D}"/>
              </a:ext>
            </a:extLst>
          </p:cNvPr>
          <p:cNvPicPr>
            <a:picLocks noChangeAspect="1"/>
          </p:cNvPicPr>
          <p:nvPr/>
        </p:nvPicPr>
        <p:blipFill>
          <a:blip r:embed="rId5" cstate="print">
            <a:extLst>
              <a:ext uri="{28A0092B-C50C-407E-A947-70E740481C1C}">
                <a14:useLocalDpi xmlns:a14="http://schemas.microsoft.com/office/drawing/2010/main" val="0"/>
              </a:ext>
            </a:extLst>
          </a:blip>
          <a:srcRect l="30978" t="10009" r="25926" b="12107"/>
          <a:stretch>
            <a:fillRect/>
          </a:stretch>
        </p:blipFill>
        <p:spPr>
          <a:xfrm>
            <a:off x="9762689" y="2295277"/>
            <a:ext cx="2180391" cy="3072370"/>
          </a:xfrm>
          <a:prstGeom prst="rect">
            <a:avLst/>
          </a:prstGeom>
          <a:effectLst>
            <a:outerShdw blurRad="63500" dist="63500" dir="2700000" algn="tl" rotWithShape="0">
              <a:prstClr val="black">
                <a:alpha val="40000"/>
              </a:prstClr>
            </a:outerShdw>
          </a:effectLst>
        </p:spPr>
      </p:pic>
      <p:sp>
        <p:nvSpPr>
          <p:cNvPr id="7" name="Content Placeholder 3">
            <a:extLst>
              <a:ext uri="{FF2B5EF4-FFF2-40B4-BE49-F238E27FC236}">
                <a16:creationId xmlns:a16="http://schemas.microsoft.com/office/drawing/2014/main" id="{DE6E5EBE-1624-CD02-4E54-CB920136FE36}"/>
              </a:ext>
            </a:extLst>
          </p:cNvPr>
          <p:cNvSpPr txBox="1">
            <a:spLocks/>
          </p:cNvSpPr>
          <p:nvPr/>
        </p:nvSpPr>
        <p:spPr>
          <a:xfrm>
            <a:off x="10432323" y="5367647"/>
            <a:ext cx="1109783" cy="726104"/>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300" dirty="0">
                <a:solidFill>
                  <a:schemeClr val="bg1"/>
                </a:solidFill>
                <a:effectLst>
                  <a:outerShdw blurRad="63500" dist="63500" dir="2700000" algn="tl" rotWithShape="0">
                    <a:prstClr val="black">
                      <a:alpha val="40000"/>
                    </a:prstClr>
                  </a:outerShdw>
                </a:effectLst>
                <a:latin typeface="Franklin Gothic Demi Cond" panose="020B0706030402020204" pitchFamily="34" charset="0"/>
                <a:cs typeface="Calibri"/>
              </a:rPr>
              <a:t>NR66OD</a:t>
            </a:r>
          </a:p>
          <a:p>
            <a:pPr algn="ctr"/>
            <a:r>
              <a:rPr lang="en-US" dirty="0">
                <a:solidFill>
                  <a:schemeClr val="bg1"/>
                </a:solidFill>
                <a:effectLst>
                  <a:outerShdw blurRad="63500" dist="63500" dir="2700000" algn="tl" rotWithShape="0">
                    <a:prstClr val="black">
                      <a:alpha val="40000"/>
                    </a:prstClr>
                  </a:outerShdw>
                </a:effectLst>
                <a:latin typeface="Franklin Gothic Demi Cond" panose="020B0706030402020204" pitchFamily="34" charset="0"/>
                <a:cs typeface="Calibri"/>
              </a:rPr>
              <a:t>Max 120k btu</a:t>
            </a:r>
          </a:p>
        </p:txBody>
      </p:sp>
      <p:pic>
        <p:nvPicPr>
          <p:cNvPr id="13" name="Picture 12" descr="A picture containing text, clock, digital clock, electronics&#10;&#10;Description automatically generated">
            <a:extLst>
              <a:ext uri="{FF2B5EF4-FFF2-40B4-BE49-F238E27FC236}">
                <a16:creationId xmlns:a16="http://schemas.microsoft.com/office/drawing/2014/main" id="{C6A54053-37DB-5C69-544E-5778A18D4C9F}"/>
              </a:ext>
            </a:extLst>
          </p:cNvPr>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4957"/>
                    </a14:imgEffect>
                  </a14:imgLayer>
                </a14:imgProps>
              </a:ext>
              <a:ext uri="{28A0092B-C50C-407E-A947-70E740481C1C}">
                <a14:useLocalDpi xmlns:a14="http://schemas.microsoft.com/office/drawing/2010/main" val="0"/>
              </a:ext>
            </a:extLst>
          </a:blip>
          <a:stretch>
            <a:fillRect/>
          </a:stretch>
        </p:blipFill>
        <p:spPr>
          <a:xfrm>
            <a:off x="350153" y="4972892"/>
            <a:ext cx="1959489" cy="1714752"/>
          </a:xfrm>
          <a:prstGeom prst="rect">
            <a:avLst/>
          </a:prstGeom>
          <a:effectLst>
            <a:outerShdw blurRad="63500" dist="63500" dir="2700000" algn="tl" rotWithShape="0">
              <a:prstClr val="black">
                <a:alpha val="40000"/>
              </a:prstClr>
            </a:outerShdw>
          </a:effectLst>
        </p:spPr>
      </p:pic>
      <p:sp>
        <p:nvSpPr>
          <p:cNvPr id="17" name="Content Placeholder 3">
            <a:extLst>
              <a:ext uri="{FF2B5EF4-FFF2-40B4-BE49-F238E27FC236}">
                <a16:creationId xmlns:a16="http://schemas.microsoft.com/office/drawing/2014/main" id="{81345B24-B5E7-4F36-0CEA-01EE61FBB376}"/>
              </a:ext>
            </a:extLst>
          </p:cNvPr>
          <p:cNvSpPr txBox="1">
            <a:spLocks/>
          </p:cNvSpPr>
          <p:nvPr/>
        </p:nvSpPr>
        <p:spPr>
          <a:xfrm>
            <a:off x="2719254" y="5192500"/>
            <a:ext cx="1037506" cy="662802"/>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300" dirty="0">
                <a:solidFill>
                  <a:schemeClr val="bg1"/>
                </a:solidFill>
                <a:effectLst>
                  <a:outerShdw blurRad="63500" dist="63500" dir="2700000" algn="tl" rotWithShape="0">
                    <a:prstClr val="black">
                      <a:alpha val="40000"/>
                    </a:prstClr>
                  </a:outerShdw>
                </a:effectLst>
                <a:latin typeface="Franklin Gothic Demi Cond" panose="020B0706030402020204" pitchFamily="34" charset="0"/>
                <a:cs typeface="Calibri"/>
              </a:rPr>
              <a:t>NR98SV</a:t>
            </a:r>
          </a:p>
          <a:p>
            <a:pPr algn="ctr"/>
            <a:r>
              <a:rPr lang="en-US" dirty="0">
                <a:solidFill>
                  <a:schemeClr val="bg1"/>
                </a:solidFill>
                <a:effectLst>
                  <a:outerShdw blurRad="63500" dist="63500" dir="2700000" algn="tl" rotWithShape="0">
                    <a:prstClr val="black">
                      <a:alpha val="40000"/>
                    </a:prstClr>
                  </a:outerShdw>
                </a:effectLst>
                <a:latin typeface="Franklin Gothic Demi Cond" panose="020B0706030402020204" pitchFamily="34" charset="0"/>
                <a:cs typeface="Calibri"/>
              </a:rPr>
              <a:t>Max 199k btu</a:t>
            </a:r>
          </a:p>
        </p:txBody>
      </p:sp>
      <p:pic>
        <p:nvPicPr>
          <p:cNvPr id="8" name="Picture 6">
            <a:extLst>
              <a:ext uri="{FF2B5EF4-FFF2-40B4-BE49-F238E27FC236}">
                <a16:creationId xmlns:a16="http://schemas.microsoft.com/office/drawing/2014/main" id="{9956B301-33A7-9EF6-70E2-3B9C404B228A}"/>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5369" t="5146" r="31175" b="3494"/>
          <a:stretch>
            <a:fillRect/>
          </a:stretch>
        </p:blipFill>
        <p:spPr bwMode="auto">
          <a:xfrm>
            <a:off x="2258152" y="1795197"/>
            <a:ext cx="1993446" cy="3267606"/>
          </a:xfrm>
          <a:prstGeom prst="rect">
            <a:avLst/>
          </a:prstGeom>
          <a:noFill/>
          <a:effectLst>
            <a:outerShdw blurRad="63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C42068A-22AE-0AC2-2E6B-616D4E5B8FAC}"/>
              </a:ext>
            </a:extLst>
          </p:cNvPr>
          <p:cNvPicPr>
            <a:picLocks noChangeAspect="1"/>
          </p:cNvPicPr>
          <p:nvPr/>
        </p:nvPicPr>
        <p:blipFill>
          <a:blip r:embed="rId9">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3881562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F19FEBA-75E0-3D0F-F98B-5B25570CF94B}"/>
              </a:ext>
            </a:extLst>
          </p:cNvPr>
          <p:cNvSpPr/>
          <p:nvPr/>
        </p:nvSpPr>
        <p:spPr>
          <a:xfrm>
            <a:off x="348712" y="3595607"/>
            <a:ext cx="3405752" cy="2010905"/>
          </a:xfrm>
          <a:prstGeom prst="rect">
            <a:avLst/>
          </a:prstGeom>
          <a:solidFill>
            <a:schemeClr val="bg1"/>
          </a:solidFill>
          <a:ln>
            <a:noFill/>
          </a:ln>
          <a:effectLst>
            <a:outerShdw blurRad="63500" dist="63500" dir="2700000" algn="tl" rotWithShape="0">
              <a:prstClr val="black">
                <a:alpha val="40000"/>
              </a:prstClr>
            </a:outerShdw>
            <a:softEdge rad="190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63500" dist="63500" dir="2700000" algn="tl" rotWithShape="0">
                  <a:prstClr val="black">
                    <a:alpha val="40000"/>
                  </a:prstClr>
                </a:outerShdw>
              </a:effectLst>
            </a:endParaRPr>
          </a:p>
        </p:txBody>
      </p:sp>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253526" y="915951"/>
            <a:ext cx="11486439" cy="1875294"/>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24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Outdoor installations are probably one of the easiest options if the climate allows. However, there are still things to consider such as clearances to building openings and how close the unit is to a neighboring building. The last thing you want is for the exhaust or operational noises to affect the neighbors.</a:t>
            </a:r>
          </a:p>
        </p:txBody>
      </p:sp>
      <p:pic>
        <p:nvPicPr>
          <p:cNvPr id="10" name="Picture 9">
            <a:extLst>
              <a:ext uri="{FF2B5EF4-FFF2-40B4-BE49-F238E27FC236}">
                <a16:creationId xmlns:a16="http://schemas.microsoft.com/office/drawing/2014/main" id="{93DEA395-151E-5DE6-BBC6-DC57C0C37A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2921" y="3595607"/>
            <a:ext cx="3257333" cy="1875294"/>
          </a:xfrm>
          <a:prstGeom prst="rect">
            <a:avLst/>
          </a:prstGeom>
          <a:effectLst>
            <a:outerShdw blurRad="63500" dist="63500" dir="2700000" algn="tl" rotWithShape="0">
              <a:prstClr val="black">
                <a:alpha val="40000"/>
              </a:prstClr>
            </a:outerShdw>
          </a:effectLst>
        </p:spPr>
      </p:pic>
      <p:sp>
        <p:nvSpPr>
          <p:cNvPr id="3" name="Title 1">
            <a:extLst>
              <a:ext uri="{FF2B5EF4-FFF2-40B4-BE49-F238E27FC236}">
                <a16:creationId xmlns:a16="http://schemas.microsoft.com/office/drawing/2014/main" id="{16C70874-A53D-2246-6425-89C70E899EC6}"/>
              </a:ext>
            </a:extLst>
          </p:cNvPr>
          <p:cNvSpPr txBox="1">
            <a:spLocks/>
          </p:cNvSpPr>
          <p:nvPr/>
        </p:nvSpPr>
        <p:spPr>
          <a:xfrm>
            <a:off x="0" y="0"/>
            <a:ext cx="12192000" cy="819893"/>
          </a:xfrm>
          <a:prstGeom prst="rect">
            <a:avLst/>
          </a:prstGeom>
          <a:effectLst>
            <a:outerShdw blurRad="63500" dist="63500" dir="2700000" algn="tl" rotWithShape="0">
              <a:prstClr val="black">
                <a:alpha val="40000"/>
              </a:prstClr>
            </a:outerShdw>
          </a:effectLst>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effectLst>
                  <a:outerShdw blurRad="63500" dist="63500" dir="2700000" algn="tl" rotWithShape="0">
                    <a:prstClr val="black">
                      <a:alpha val="40000"/>
                    </a:prstClr>
                  </a:outerShdw>
                </a:effectLst>
                <a:latin typeface="Franklin Gothic Demi"/>
                <a:cs typeface="Calibri Light"/>
              </a:rPr>
              <a:t>OUTDOOR INSTALL CONSIDERATIONS</a:t>
            </a:r>
            <a:endParaRPr lang="en-US" sz="5000" dirty="0">
              <a:solidFill>
                <a:schemeClr val="bg1"/>
              </a:solidFill>
              <a:effectLst>
                <a:outerShdw blurRad="63500" dist="63500" dir="2700000" algn="tl" rotWithShape="0">
                  <a:prstClr val="black">
                    <a:alpha val="40000"/>
                  </a:prstClr>
                </a:outerShdw>
              </a:effectLst>
              <a:cs typeface="Calibri Light"/>
            </a:endParaRPr>
          </a:p>
        </p:txBody>
      </p:sp>
      <p:cxnSp>
        <p:nvCxnSpPr>
          <p:cNvPr id="4" name="Straight Arrow Connector 3">
            <a:extLst>
              <a:ext uri="{FF2B5EF4-FFF2-40B4-BE49-F238E27FC236}">
                <a16:creationId xmlns:a16="http://schemas.microsoft.com/office/drawing/2014/main" id="{A14C7ED3-EF16-3D0C-1FF4-F75CC259ADAD}"/>
              </a:ext>
            </a:extLst>
          </p:cNvPr>
          <p:cNvCxnSpPr>
            <a:cxnSpLocks/>
          </p:cNvCxnSpPr>
          <p:nvPr/>
        </p:nvCxnSpPr>
        <p:spPr>
          <a:xfrm>
            <a:off x="128120" y="764249"/>
            <a:ext cx="10529720"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F479FAFC-F894-14E8-C5C0-BF7BFB728809}"/>
              </a:ext>
            </a:extLst>
          </p:cNvPr>
          <p:cNvPicPr>
            <a:picLocks noChangeAspect="1"/>
          </p:cNvPicPr>
          <p:nvPr/>
        </p:nvPicPr>
        <p:blipFill>
          <a:blip r:embed="rId3">
            <a:extLst>
              <a:ext uri="{28A0092B-C50C-407E-A947-70E740481C1C}">
                <a14:useLocalDpi xmlns:a14="http://schemas.microsoft.com/office/drawing/2010/main" val="0"/>
              </a:ext>
            </a:extLst>
          </a:blip>
          <a:srcRect l="31522" t="2896" r="22293" b="35544"/>
          <a:stretch>
            <a:fillRect/>
          </a:stretch>
        </p:blipFill>
        <p:spPr>
          <a:xfrm>
            <a:off x="8846820" y="2716818"/>
            <a:ext cx="2996468" cy="3998941"/>
          </a:xfrm>
          <a:prstGeom prst="rect">
            <a:avLst/>
          </a:prstGeom>
          <a:effectLst>
            <a:outerShdw blurRad="63500" dist="63500" dir="2700000" algn="tl" rotWithShape="0">
              <a:prstClr val="black">
                <a:alpha val="40000"/>
              </a:prstClr>
            </a:outerShdw>
            <a:softEdge rad="19050"/>
          </a:effectLst>
        </p:spPr>
      </p:pic>
      <p:pic>
        <p:nvPicPr>
          <p:cNvPr id="7" name="Picture 6">
            <a:extLst>
              <a:ext uri="{FF2B5EF4-FFF2-40B4-BE49-F238E27FC236}">
                <a16:creationId xmlns:a16="http://schemas.microsoft.com/office/drawing/2014/main" id="{0C440052-365D-E694-66F3-6B882B6B56AC}"/>
              </a:ext>
            </a:extLst>
          </p:cNvPr>
          <p:cNvPicPr>
            <a:picLocks noChangeAspect="1"/>
          </p:cNvPicPr>
          <p:nvPr/>
        </p:nvPicPr>
        <p:blipFill>
          <a:blip r:embed="rId4"/>
          <a:stretch>
            <a:fillRect/>
          </a:stretch>
        </p:blipFill>
        <p:spPr>
          <a:xfrm>
            <a:off x="4164053" y="2716818"/>
            <a:ext cx="4348485" cy="3998941"/>
          </a:xfrm>
          <a:prstGeom prst="rect">
            <a:avLst/>
          </a:prstGeom>
          <a:effectLst>
            <a:outerShdw blurRad="63500" dist="63500" dir="2700000" algn="tl" rotWithShape="0">
              <a:prstClr val="black">
                <a:alpha val="40000"/>
              </a:prstClr>
            </a:outerShdw>
            <a:softEdge rad="19050"/>
          </a:effectLst>
        </p:spPr>
      </p:pic>
      <p:pic>
        <p:nvPicPr>
          <p:cNvPr id="5" name="Picture 4">
            <a:extLst>
              <a:ext uri="{FF2B5EF4-FFF2-40B4-BE49-F238E27FC236}">
                <a16:creationId xmlns:a16="http://schemas.microsoft.com/office/drawing/2014/main" id="{F2CAA202-94D7-02FA-7F0C-C682EEAC30E6}"/>
              </a:ext>
            </a:extLst>
          </p:cNvPr>
          <p:cNvPicPr>
            <a:picLocks noChangeAspect="1"/>
          </p:cNvPicPr>
          <p:nvPr/>
        </p:nvPicPr>
        <p:blipFill>
          <a:blip r:embed="rId5">
            <a:extLst>
              <a:ext uri="{28A0092B-C50C-407E-A947-70E740481C1C}">
                <a14:useLocalDpi xmlns:a14="http://schemas.microsoft.com/office/drawing/2010/main" val="0"/>
              </a:ext>
            </a:extLst>
          </a:blip>
          <a:srcRect b="-5176"/>
          <a:stretch>
            <a:fillRect/>
          </a:stretch>
        </p:blipFill>
        <p:spPr>
          <a:xfrm>
            <a:off x="-3"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2074980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5ACF6D-8E2B-03BE-976B-40EBCCA69172}"/>
            </a:ext>
          </a:extLst>
        </p:cNvPr>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04DD6518-3653-9C53-7ACE-559A5EE05460}"/>
              </a:ext>
            </a:extLst>
          </p:cNvPr>
          <p:cNvSpPr txBox="1">
            <a:spLocks/>
          </p:cNvSpPr>
          <p:nvPr/>
        </p:nvSpPr>
        <p:spPr>
          <a:xfrm>
            <a:off x="217439" y="806930"/>
            <a:ext cx="11486439" cy="1875294"/>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24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The EZ PRO and NRCR PRO units can be common vented</a:t>
            </a:r>
          </a:p>
        </p:txBody>
      </p:sp>
      <p:sp>
        <p:nvSpPr>
          <p:cNvPr id="3" name="Title 1">
            <a:extLst>
              <a:ext uri="{FF2B5EF4-FFF2-40B4-BE49-F238E27FC236}">
                <a16:creationId xmlns:a16="http://schemas.microsoft.com/office/drawing/2014/main" id="{D02B3941-BE3C-66F0-A261-A6C4BBCFBA10}"/>
              </a:ext>
            </a:extLst>
          </p:cNvPr>
          <p:cNvSpPr txBox="1">
            <a:spLocks/>
          </p:cNvSpPr>
          <p:nvPr/>
        </p:nvSpPr>
        <p:spPr>
          <a:xfrm>
            <a:off x="0" y="0"/>
            <a:ext cx="12192000" cy="819893"/>
          </a:xfrm>
          <a:prstGeom prst="rect">
            <a:avLst/>
          </a:prstGeom>
          <a:effectLst>
            <a:outerShdw blurRad="63500" dist="63500" dir="2700000" algn="tl" rotWithShape="0">
              <a:prstClr val="black">
                <a:alpha val="40000"/>
              </a:prstClr>
            </a:outerShdw>
          </a:effectLst>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effectLst>
                  <a:outerShdw blurRad="63500" dist="63500" dir="2700000" algn="tl" rotWithShape="0">
                    <a:prstClr val="black">
                      <a:alpha val="40000"/>
                    </a:prstClr>
                  </a:outerShdw>
                </a:effectLst>
                <a:latin typeface="Franklin Gothic Demi"/>
                <a:cs typeface="Calibri Light"/>
              </a:rPr>
              <a:t>COMMON VENTING 2 PRO SERIES UNITS</a:t>
            </a:r>
            <a:endParaRPr lang="en-US" sz="5000" dirty="0">
              <a:solidFill>
                <a:schemeClr val="bg1"/>
              </a:solidFill>
              <a:effectLst>
                <a:outerShdw blurRad="63500" dist="63500" dir="2700000" algn="tl" rotWithShape="0">
                  <a:prstClr val="black">
                    <a:alpha val="40000"/>
                  </a:prstClr>
                </a:outerShdw>
              </a:effectLst>
              <a:cs typeface="Calibri Light"/>
            </a:endParaRPr>
          </a:p>
        </p:txBody>
      </p:sp>
      <p:cxnSp>
        <p:nvCxnSpPr>
          <p:cNvPr id="4" name="Straight Arrow Connector 3">
            <a:extLst>
              <a:ext uri="{FF2B5EF4-FFF2-40B4-BE49-F238E27FC236}">
                <a16:creationId xmlns:a16="http://schemas.microsoft.com/office/drawing/2014/main" id="{1DC97317-0336-AA71-F31D-B4FD749F2BF3}"/>
              </a:ext>
            </a:extLst>
          </p:cNvPr>
          <p:cNvCxnSpPr>
            <a:cxnSpLocks/>
          </p:cNvCxnSpPr>
          <p:nvPr/>
        </p:nvCxnSpPr>
        <p:spPr>
          <a:xfrm>
            <a:off x="128120" y="764249"/>
            <a:ext cx="11224242"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6094C638-F136-7DA9-BC6F-A5DAC91E739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34800" y="1785969"/>
            <a:ext cx="3626000" cy="4155521"/>
          </a:xfrm>
          <a:prstGeom prst="rect">
            <a:avLst/>
          </a:prstGeom>
          <a:effectLst>
            <a:outerShdw blurRad="63500" dist="63500" dir="2700000" algn="tl" rotWithShape="0">
              <a:prstClr val="black">
                <a:alpha val="40000"/>
              </a:prstClr>
            </a:outerShdw>
            <a:softEdge rad="19050"/>
          </a:effectLst>
        </p:spPr>
      </p:pic>
      <p:pic>
        <p:nvPicPr>
          <p:cNvPr id="13" name="Picture 12">
            <a:extLst>
              <a:ext uri="{FF2B5EF4-FFF2-40B4-BE49-F238E27FC236}">
                <a16:creationId xmlns:a16="http://schemas.microsoft.com/office/drawing/2014/main" id="{D1CFBEF1-AB49-7029-F6BC-AC0F3ABA069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991005" y="1785969"/>
            <a:ext cx="7900228" cy="4155520"/>
          </a:xfrm>
          <a:prstGeom prst="rect">
            <a:avLst/>
          </a:prstGeom>
          <a:effectLst>
            <a:outerShdw blurRad="63500" dist="63500" dir="2700000" algn="tl" rotWithShape="0">
              <a:prstClr val="black">
                <a:alpha val="40000"/>
              </a:prstClr>
            </a:outerShdw>
            <a:softEdge rad="19050"/>
          </a:effectLst>
        </p:spPr>
      </p:pic>
      <p:sp>
        <p:nvSpPr>
          <p:cNvPr id="17" name="TextBox 16">
            <a:extLst>
              <a:ext uri="{FF2B5EF4-FFF2-40B4-BE49-F238E27FC236}">
                <a16:creationId xmlns:a16="http://schemas.microsoft.com/office/drawing/2014/main" id="{2025C306-9947-1F8D-B26E-B282144D6608}"/>
              </a:ext>
            </a:extLst>
          </p:cNvPr>
          <p:cNvSpPr txBox="1"/>
          <p:nvPr/>
        </p:nvSpPr>
        <p:spPr>
          <a:xfrm>
            <a:off x="6986270" y="5941489"/>
            <a:ext cx="5093970" cy="338554"/>
          </a:xfrm>
          <a:prstGeom prst="rect">
            <a:avLst/>
          </a:prstGeom>
          <a:noFill/>
          <a:effectLst>
            <a:outerShdw blurRad="63500" dist="63500" dir="2700000" algn="tl" rotWithShape="0">
              <a:prstClr val="black">
                <a:alpha val="40000"/>
              </a:prstClr>
            </a:outerShdw>
          </a:effectLst>
        </p:spPr>
        <p:txBody>
          <a:bodyPr wrap="square">
            <a:spAutoFit/>
          </a:bodyPr>
          <a:lstStyle/>
          <a:p>
            <a:r>
              <a:rPr lang="en-US" sz="1600" i="1" dirty="0">
                <a:solidFill>
                  <a:schemeClr val="bg1"/>
                </a:solidFill>
                <a:effectLst>
                  <a:outerShdw blurRad="63500" dist="63500" dir="2700000" algn="tl" rotWithShape="0">
                    <a:prstClr val="black">
                      <a:alpha val="40000"/>
                    </a:prstClr>
                  </a:outerShdw>
                </a:effectLst>
                <a:latin typeface="Franklin Gothic Book" panose="020B0503020102020204" pitchFamily="34" charset="0"/>
              </a:rPr>
              <a:t>*The Btu/h input of the unit will be reduced by up to 9%.</a:t>
            </a:r>
          </a:p>
        </p:txBody>
      </p:sp>
      <p:pic>
        <p:nvPicPr>
          <p:cNvPr id="5" name="Picture 4">
            <a:extLst>
              <a:ext uri="{FF2B5EF4-FFF2-40B4-BE49-F238E27FC236}">
                <a16:creationId xmlns:a16="http://schemas.microsoft.com/office/drawing/2014/main" id="{A28315F0-D4E2-0EB8-4E15-027EE6E1DFA2}"/>
              </a:ext>
            </a:extLst>
          </p:cNvPr>
          <p:cNvPicPr>
            <a:picLocks noChangeAspect="1"/>
          </p:cNvPicPr>
          <p:nvPr/>
        </p:nvPicPr>
        <p:blipFill>
          <a:blip r:embed="rId4">
            <a:extLst>
              <a:ext uri="{28A0092B-C50C-407E-A947-70E740481C1C}">
                <a14:useLocalDpi xmlns:a14="http://schemas.microsoft.com/office/drawing/2010/main" val="0"/>
              </a:ext>
            </a:extLst>
          </a:blip>
          <a:srcRect b="-5176"/>
          <a:stretch>
            <a:fillRect/>
          </a:stretch>
        </p:blipFill>
        <p:spPr>
          <a:xfrm>
            <a:off x="-3"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4057877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826467" y="1193371"/>
            <a:ext cx="5540643" cy="5649131"/>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The terminations of all gas burning appliances are subject to National Fuel Gas Codes clearance requirements to building openings. The installation manual provides these diagrams and many clearance requirements directly from the national fuel gas code for both US and Canada.</a:t>
            </a:r>
            <a:endParaRPr lang="en-US" sz="4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8" name="Picture 7" descr="A picture containing text, font, diagram, paper&#10;&#10;Description automatically generated">
            <a:extLst>
              <a:ext uri="{FF2B5EF4-FFF2-40B4-BE49-F238E27FC236}">
                <a16:creationId xmlns:a16="http://schemas.microsoft.com/office/drawing/2014/main" id="{BFCFB21B-6ED8-746F-7524-F4F52F05C7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6494" y="1007390"/>
            <a:ext cx="4019179" cy="5703376"/>
          </a:xfrm>
          <a:prstGeom prst="rect">
            <a:avLst/>
          </a:prstGeom>
          <a:effectLst>
            <a:outerShdw blurRad="63500" dist="63500" dir="2700000" algn="tl" rotWithShape="0">
              <a:prstClr val="black">
                <a:alpha val="40000"/>
              </a:prstClr>
            </a:outerShdw>
            <a:softEdge rad="19050"/>
          </a:effectLst>
        </p:spPr>
      </p:pic>
      <p:sp>
        <p:nvSpPr>
          <p:cNvPr id="4" name="Title 1">
            <a:extLst>
              <a:ext uri="{FF2B5EF4-FFF2-40B4-BE49-F238E27FC236}">
                <a16:creationId xmlns:a16="http://schemas.microsoft.com/office/drawing/2014/main" id="{D71302B8-802C-0D23-494B-96F0FBC77D30}"/>
              </a:ext>
            </a:extLst>
          </p:cNvPr>
          <p:cNvSpPr txBox="1">
            <a:spLocks/>
          </p:cNvSpPr>
          <p:nvPr/>
        </p:nvSpPr>
        <p:spPr>
          <a:xfrm>
            <a:off x="0" y="0"/>
            <a:ext cx="12192000" cy="819893"/>
          </a:xfrm>
          <a:prstGeom prst="rect">
            <a:avLst/>
          </a:prstGeom>
          <a:effectLst>
            <a:outerShdw blurRad="63500" dist="63500" dir="2700000" algn="tl" rotWithShape="0">
              <a:prstClr val="black">
                <a:alpha val="40000"/>
              </a:prstClr>
            </a:outerShdw>
          </a:effectLst>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800" dirty="0">
                <a:solidFill>
                  <a:schemeClr val="bg1"/>
                </a:solidFill>
                <a:effectLst>
                  <a:outerShdw blurRad="63500" dist="63500" dir="2700000" algn="tl" rotWithShape="0">
                    <a:prstClr val="black">
                      <a:alpha val="40000"/>
                    </a:prstClr>
                  </a:outerShdw>
                </a:effectLst>
                <a:latin typeface="Franklin Gothic Demi"/>
                <a:cs typeface="Calibri Light"/>
              </a:rPr>
              <a:t>INSTALLATION CLEARANCE REQUIREMENTS</a:t>
            </a:r>
            <a:endParaRPr lang="en-US" sz="4800" dirty="0">
              <a:solidFill>
                <a:schemeClr val="bg1"/>
              </a:solidFill>
              <a:effectLst>
                <a:outerShdw blurRad="63500" dist="63500" dir="2700000" algn="tl" rotWithShape="0">
                  <a:prstClr val="black">
                    <a:alpha val="40000"/>
                  </a:prstClr>
                </a:outerShdw>
              </a:effectLst>
              <a:cs typeface="Calibri Light"/>
            </a:endParaRPr>
          </a:p>
        </p:txBody>
      </p:sp>
      <p:cxnSp>
        <p:nvCxnSpPr>
          <p:cNvPr id="7" name="Straight Arrow Connector 6">
            <a:extLst>
              <a:ext uri="{FF2B5EF4-FFF2-40B4-BE49-F238E27FC236}">
                <a16:creationId xmlns:a16="http://schemas.microsoft.com/office/drawing/2014/main" id="{78ECBB9D-03C3-109C-8357-75D903F4A4AD}"/>
              </a:ext>
            </a:extLst>
          </p:cNvPr>
          <p:cNvCxnSpPr>
            <a:cxnSpLocks/>
          </p:cNvCxnSpPr>
          <p:nvPr/>
        </p:nvCxnSpPr>
        <p:spPr>
          <a:xfrm>
            <a:off x="128120" y="764249"/>
            <a:ext cx="11875920"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86F3036-B273-FE82-9D78-C128B11DB08A}"/>
              </a:ext>
            </a:extLst>
          </p:cNvPr>
          <p:cNvPicPr>
            <a:picLocks noChangeAspect="1"/>
          </p:cNvPicPr>
          <p:nvPr/>
        </p:nvPicPr>
        <p:blipFill>
          <a:blip r:embed="rId3">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2753937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826467" y="1193371"/>
            <a:ext cx="5540643" cy="5649131"/>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It’s important to note that Noritz does not make these clearance requirements and thus cannot overrule any local, state, provincial or national code. When there is no national code clearance listed, local code or the requirements of the gas supplier must be followed. </a:t>
            </a:r>
            <a:endParaRPr lang="en-US" sz="6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8" name="Picture 7" descr="A picture containing text, font, diagram, paper&#10;&#10;Description automatically generated">
            <a:extLst>
              <a:ext uri="{FF2B5EF4-FFF2-40B4-BE49-F238E27FC236}">
                <a16:creationId xmlns:a16="http://schemas.microsoft.com/office/drawing/2014/main" id="{BFCFB21B-6ED8-746F-7524-F4F52F05C7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6494" y="1007390"/>
            <a:ext cx="4019179" cy="5703376"/>
          </a:xfrm>
          <a:prstGeom prst="rect">
            <a:avLst/>
          </a:prstGeom>
          <a:effectLst>
            <a:outerShdw blurRad="63500" dist="63500" dir="2700000" algn="tl" rotWithShape="0">
              <a:prstClr val="black">
                <a:alpha val="40000"/>
              </a:prstClr>
            </a:outerShdw>
            <a:softEdge rad="19050"/>
          </a:effectLst>
        </p:spPr>
      </p:pic>
      <p:sp>
        <p:nvSpPr>
          <p:cNvPr id="2" name="Rectangle 1">
            <a:extLst>
              <a:ext uri="{FF2B5EF4-FFF2-40B4-BE49-F238E27FC236}">
                <a16:creationId xmlns:a16="http://schemas.microsoft.com/office/drawing/2014/main" id="{6FB19CDE-C39B-B46A-332A-2D2912BED42D}"/>
              </a:ext>
            </a:extLst>
          </p:cNvPr>
          <p:cNvSpPr/>
          <p:nvPr/>
        </p:nvSpPr>
        <p:spPr>
          <a:xfrm>
            <a:off x="1104254" y="1604075"/>
            <a:ext cx="3707970" cy="251847"/>
          </a:xfrm>
          <a:prstGeom prst="rect">
            <a:avLst/>
          </a:prstGeom>
          <a:noFill/>
          <a:ln w="2857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63C5CD1-B8A2-67F7-1877-EDFA79561B56}"/>
              </a:ext>
            </a:extLst>
          </p:cNvPr>
          <p:cNvSpPr/>
          <p:nvPr/>
        </p:nvSpPr>
        <p:spPr>
          <a:xfrm>
            <a:off x="2785819" y="4019227"/>
            <a:ext cx="2213675" cy="731004"/>
          </a:xfrm>
          <a:prstGeom prst="rect">
            <a:avLst/>
          </a:prstGeom>
          <a:noFill/>
          <a:ln w="2857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F435E79E-3B05-3B88-FB16-399D559F8F60}"/>
              </a:ext>
            </a:extLst>
          </p:cNvPr>
          <p:cNvCxnSpPr>
            <a:cxnSpLocks/>
          </p:cNvCxnSpPr>
          <p:nvPr/>
        </p:nvCxnSpPr>
        <p:spPr>
          <a:xfrm>
            <a:off x="1139125" y="6652647"/>
            <a:ext cx="2669583" cy="0"/>
          </a:xfrm>
          <a:prstGeom prst="line">
            <a:avLst/>
          </a:prstGeom>
          <a:ln w="19050">
            <a:solidFill>
              <a:srgbClr val="FF0000"/>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D187907C-112F-0CDB-9F85-2E2B65673DBD}"/>
              </a:ext>
            </a:extLst>
          </p:cNvPr>
          <p:cNvSpPr txBox="1">
            <a:spLocks/>
          </p:cNvSpPr>
          <p:nvPr/>
        </p:nvSpPr>
        <p:spPr>
          <a:xfrm>
            <a:off x="0" y="0"/>
            <a:ext cx="12192000" cy="819893"/>
          </a:xfrm>
          <a:prstGeom prst="rect">
            <a:avLst/>
          </a:prstGeom>
          <a:effectLst>
            <a:outerShdw blurRad="63500" dist="63500" dir="2700000" algn="tl" rotWithShape="0">
              <a:prstClr val="black">
                <a:alpha val="40000"/>
              </a:prstClr>
            </a:outerShdw>
          </a:effectLst>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800" dirty="0">
                <a:solidFill>
                  <a:schemeClr val="bg1"/>
                </a:solidFill>
                <a:effectLst>
                  <a:outerShdw blurRad="63500" dist="63500" dir="2700000" algn="tl" rotWithShape="0">
                    <a:prstClr val="black">
                      <a:alpha val="40000"/>
                    </a:prstClr>
                  </a:outerShdw>
                </a:effectLst>
                <a:latin typeface="Franklin Gothic Demi"/>
                <a:cs typeface="Calibri Light"/>
              </a:rPr>
              <a:t>INSTALLATION CLEARANCE REQUIREMENTS</a:t>
            </a:r>
            <a:endParaRPr lang="en-US" sz="4800" dirty="0">
              <a:solidFill>
                <a:schemeClr val="bg1"/>
              </a:solidFill>
              <a:effectLst>
                <a:outerShdw blurRad="63500" dist="63500" dir="2700000" algn="tl" rotWithShape="0">
                  <a:prstClr val="black">
                    <a:alpha val="40000"/>
                  </a:prstClr>
                </a:outerShdw>
              </a:effectLst>
              <a:cs typeface="Calibri Light"/>
            </a:endParaRPr>
          </a:p>
        </p:txBody>
      </p:sp>
      <p:cxnSp>
        <p:nvCxnSpPr>
          <p:cNvPr id="11" name="Straight Arrow Connector 10">
            <a:extLst>
              <a:ext uri="{FF2B5EF4-FFF2-40B4-BE49-F238E27FC236}">
                <a16:creationId xmlns:a16="http://schemas.microsoft.com/office/drawing/2014/main" id="{3B22ED50-0FB3-2F9A-FAE8-1613B5C6127E}"/>
              </a:ext>
            </a:extLst>
          </p:cNvPr>
          <p:cNvCxnSpPr>
            <a:cxnSpLocks/>
          </p:cNvCxnSpPr>
          <p:nvPr/>
        </p:nvCxnSpPr>
        <p:spPr>
          <a:xfrm>
            <a:off x="128120" y="764249"/>
            <a:ext cx="11875920"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3605330-EFBD-892D-8AB5-989986A67E3D}"/>
              </a:ext>
            </a:extLst>
          </p:cNvPr>
          <p:cNvPicPr>
            <a:picLocks noChangeAspect="1"/>
          </p:cNvPicPr>
          <p:nvPr/>
        </p:nvPicPr>
        <p:blipFill>
          <a:blip r:embed="rId3">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89737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889357" y="2464231"/>
            <a:ext cx="5540643" cy="2789693"/>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These codes are designed to prevent the exhaust from a gas burning appliance from entering the home and putting the occupants at risk. </a:t>
            </a:r>
            <a:endParaRPr lang="en-US" sz="8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8" name="Picture 7" descr="A picture containing text, font, diagram, paper&#10;&#10;Description automatically generated">
            <a:extLst>
              <a:ext uri="{FF2B5EF4-FFF2-40B4-BE49-F238E27FC236}">
                <a16:creationId xmlns:a16="http://schemas.microsoft.com/office/drawing/2014/main" id="{BFCFB21B-6ED8-746F-7524-F4F52F05C7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6494" y="1007390"/>
            <a:ext cx="4019179" cy="5703376"/>
          </a:xfrm>
          <a:prstGeom prst="rect">
            <a:avLst/>
          </a:prstGeom>
          <a:effectLst>
            <a:outerShdw blurRad="63500" dist="63500" dir="2700000" algn="tl" rotWithShape="0">
              <a:prstClr val="black">
                <a:alpha val="40000"/>
              </a:prstClr>
            </a:outerShdw>
            <a:softEdge rad="19050"/>
          </a:effectLst>
        </p:spPr>
      </p:pic>
      <p:sp>
        <p:nvSpPr>
          <p:cNvPr id="2" name="Rectangle 1">
            <a:extLst>
              <a:ext uri="{FF2B5EF4-FFF2-40B4-BE49-F238E27FC236}">
                <a16:creationId xmlns:a16="http://schemas.microsoft.com/office/drawing/2014/main" id="{6FB19CDE-C39B-B46A-332A-2D2912BED42D}"/>
              </a:ext>
            </a:extLst>
          </p:cNvPr>
          <p:cNvSpPr/>
          <p:nvPr/>
        </p:nvSpPr>
        <p:spPr>
          <a:xfrm>
            <a:off x="1104254" y="1604075"/>
            <a:ext cx="3707970" cy="2518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63C5CD1-B8A2-67F7-1877-EDFA79561B56}"/>
              </a:ext>
            </a:extLst>
          </p:cNvPr>
          <p:cNvSpPr/>
          <p:nvPr/>
        </p:nvSpPr>
        <p:spPr>
          <a:xfrm>
            <a:off x="2785819" y="4019227"/>
            <a:ext cx="2213675" cy="73100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F435E79E-3B05-3B88-FB16-399D559F8F60}"/>
              </a:ext>
            </a:extLst>
          </p:cNvPr>
          <p:cNvCxnSpPr>
            <a:cxnSpLocks/>
          </p:cNvCxnSpPr>
          <p:nvPr/>
        </p:nvCxnSpPr>
        <p:spPr>
          <a:xfrm>
            <a:off x="1139125" y="6652647"/>
            <a:ext cx="2669583" cy="0"/>
          </a:xfrm>
          <a:prstGeom prst="line">
            <a:avLst/>
          </a:prstGeom>
          <a:ln w="19050">
            <a:solidFill>
              <a:srgbClr val="FF0000"/>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862247BC-BD6B-DDC7-9F69-481EF1AB55D9}"/>
              </a:ext>
            </a:extLst>
          </p:cNvPr>
          <p:cNvSpPr txBox="1">
            <a:spLocks/>
          </p:cNvSpPr>
          <p:nvPr/>
        </p:nvSpPr>
        <p:spPr>
          <a:xfrm>
            <a:off x="0" y="0"/>
            <a:ext cx="12192000" cy="819893"/>
          </a:xfrm>
          <a:prstGeom prst="rect">
            <a:avLst/>
          </a:prstGeom>
          <a:effectLst>
            <a:outerShdw blurRad="63500" dist="63500" dir="2700000" algn="tl" rotWithShape="0">
              <a:prstClr val="black">
                <a:alpha val="40000"/>
              </a:prstClr>
            </a:outerShdw>
          </a:effectLst>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800" dirty="0">
                <a:solidFill>
                  <a:schemeClr val="bg1"/>
                </a:solidFill>
                <a:effectLst>
                  <a:outerShdw blurRad="63500" dist="63500" dir="2700000" algn="tl" rotWithShape="0">
                    <a:prstClr val="black">
                      <a:alpha val="40000"/>
                    </a:prstClr>
                  </a:outerShdw>
                </a:effectLst>
                <a:latin typeface="Franklin Gothic Demi"/>
                <a:cs typeface="Calibri Light"/>
              </a:rPr>
              <a:t>INSTALLATION CLEARANCE REQUIREMENTS</a:t>
            </a:r>
            <a:endParaRPr lang="en-US" sz="4800" dirty="0">
              <a:solidFill>
                <a:schemeClr val="bg1"/>
              </a:solidFill>
              <a:effectLst>
                <a:outerShdw blurRad="63500" dist="63500" dir="2700000" algn="tl" rotWithShape="0">
                  <a:prstClr val="black">
                    <a:alpha val="40000"/>
                  </a:prstClr>
                </a:outerShdw>
              </a:effectLst>
              <a:cs typeface="Calibri Light"/>
            </a:endParaRPr>
          </a:p>
        </p:txBody>
      </p:sp>
      <p:cxnSp>
        <p:nvCxnSpPr>
          <p:cNvPr id="11" name="Straight Arrow Connector 10">
            <a:extLst>
              <a:ext uri="{FF2B5EF4-FFF2-40B4-BE49-F238E27FC236}">
                <a16:creationId xmlns:a16="http://schemas.microsoft.com/office/drawing/2014/main" id="{03606C26-4A5B-5AB8-A468-5BE3BB99581E}"/>
              </a:ext>
            </a:extLst>
          </p:cNvPr>
          <p:cNvCxnSpPr>
            <a:cxnSpLocks/>
          </p:cNvCxnSpPr>
          <p:nvPr/>
        </p:nvCxnSpPr>
        <p:spPr>
          <a:xfrm>
            <a:off x="128120" y="764249"/>
            <a:ext cx="11875920"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96B94AA6-D039-78BF-92AF-AC5831B90AC7}"/>
              </a:ext>
            </a:extLst>
          </p:cNvPr>
          <p:cNvPicPr>
            <a:picLocks noChangeAspect="1"/>
          </p:cNvPicPr>
          <p:nvPr/>
        </p:nvPicPr>
        <p:blipFill>
          <a:blip r:embed="rId3">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3178531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6462127" y="2564540"/>
            <a:ext cx="5540643" cy="2789693"/>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Condensing heaters will have a ½” condensate drain connection on the bottom of the unit. </a:t>
            </a:r>
            <a:endParaRPr lang="en-US" sz="16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endParaRPr>
          </a:p>
        </p:txBody>
      </p:sp>
      <p:sp>
        <p:nvSpPr>
          <p:cNvPr id="4" name="Title 1">
            <a:extLst>
              <a:ext uri="{FF2B5EF4-FFF2-40B4-BE49-F238E27FC236}">
                <a16:creationId xmlns:a16="http://schemas.microsoft.com/office/drawing/2014/main" id="{4D863561-5E5A-EDD9-7853-BF34A65AEE6D}"/>
              </a:ext>
            </a:extLst>
          </p:cNvPr>
          <p:cNvSpPr txBox="1">
            <a:spLocks/>
          </p:cNvSpPr>
          <p:nvPr/>
        </p:nvSpPr>
        <p:spPr>
          <a:xfrm>
            <a:off x="0" y="0"/>
            <a:ext cx="12192000" cy="819893"/>
          </a:xfrm>
          <a:prstGeom prst="rect">
            <a:avLst/>
          </a:prstGeom>
          <a:effectLst>
            <a:outerShdw blurRad="63500" dist="63500" dir="2700000" algn="tl" rotWithShape="0">
              <a:prstClr val="black">
                <a:alpha val="40000"/>
              </a:prstClr>
            </a:outerShdw>
          </a:effectLst>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effectLst>
                  <a:outerShdw blurRad="63500" dist="63500" dir="2700000" algn="tl" rotWithShape="0">
                    <a:prstClr val="black">
                      <a:alpha val="40000"/>
                    </a:prstClr>
                  </a:outerShdw>
                </a:effectLst>
                <a:latin typeface="Franklin Gothic Demi"/>
                <a:cs typeface="Calibri Light"/>
              </a:rPr>
              <a:t>CONDENSATE DRAIN CONNECTION</a:t>
            </a:r>
            <a:endParaRPr lang="en-US" sz="5000" dirty="0">
              <a:solidFill>
                <a:schemeClr val="bg1"/>
              </a:solidFill>
              <a:effectLst>
                <a:outerShdw blurRad="63500" dist="63500" dir="2700000" algn="tl" rotWithShape="0">
                  <a:prstClr val="black">
                    <a:alpha val="40000"/>
                  </a:prstClr>
                </a:outerShdw>
              </a:effectLst>
              <a:cs typeface="Calibri Light"/>
            </a:endParaRPr>
          </a:p>
        </p:txBody>
      </p:sp>
      <p:cxnSp>
        <p:nvCxnSpPr>
          <p:cNvPr id="7" name="Straight Arrow Connector 6">
            <a:extLst>
              <a:ext uri="{FF2B5EF4-FFF2-40B4-BE49-F238E27FC236}">
                <a16:creationId xmlns:a16="http://schemas.microsoft.com/office/drawing/2014/main" id="{6FFCD4EC-92F1-9266-324D-249632411327}"/>
              </a:ext>
            </a:extLst>
          </p:cNvPr>
          <p:cNvCxnSpPr>
            <a:cxnSpLocks/>
          </p:cNvCxnSpPr>
          <p:nvPr/>
        </p:nvCxnSpPr>
        <p:spPr>
          <a:xfrm>
            <a:off x="128120" y="764249"/>
            <a:ext cx="9772800"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818CFB1E-6A45-4D3E-1919-E62A47E69812}"/>
              </a:ext>
            </a:extLst>
          </p:cNvPr>
          <p:cNvPicPr>
            <a:picLocks noChangeAspect="1"/>
          </p:cNvPicPr>
          <p:nvPr/>
        </p:nvPicPr>
        <p:blipFill>
          <a:blip r:embed="rId2"/>
          <a:stretch>
            <a:fillRect/>
          </a:stretch>
        </p:blipFill>
        <p:spPr>
          <a:xfrm>
            <a:off x="275590" y="1872552"/>
            <a:ext cx="5972810" cy="3674721"/>
          </a:xfrm>
          <a:prstGeom prst="rect">
            <a:avLst/>
          </a:prstGeom>
          <a:effectLst>
            <a:outerShdw blurRad="63500" dist="63500" dir="2700000" algn="tl" rotWithShape="0">
              <a:prstClr val="black">
                <a:alpha val="40000"/>
              </a:prstClr>
            </a:outerShdw>
            <a:softEdge rad="19050"/>
          </a:effectLst>
        </p:spPr>
      </p:pic>
      <p:sp>
        <p:nvSpPr>
          <p:cNvPr id="12" name="Arrow: Up 11">
            <a:extLst>
              <a:ext uri="{FF2B5EF4-FFF2-40B4-BE49-F238E27FC236}">
                <a16:creationId xmlns:a16="http://schemas.microsoft.com/office/drawing/2014/main" id="{228E7184-12B4-997E-C393-F97D803A75E2}"/>
              </a:ext>
            </a:extLst>
          </p:cNvPr>
          <p:cNvSpPr/>
          <p:nvPr/>
        </p:nvSpPr>
        <p:spPr>
          <a:xfrm rot="18343240">
            <a:off x="3849214" y="3572535"/>
            <a:ext cx="402691" cy="510405"/>
          </a:xfrm>
          <a:prstGeom prst="upArrow">
            <a:avLst/>
          </a:prstGeom>
          <a:solidFill>
            <a:srgbClr val="FF0000"/>
          </a:solidFill>
          <a:ln>
            <a:solidFill>
              <a:schemeClr val="tx1"/>
            </a:solid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63500" dist="63500" dir="2700000" algn="tl" rotWithShape="0">
                  <a:prstClr val="black">
                    <a:alpha val="40000"/>
                  </a:prstClr>
                </a:outerShdw>
              </a:effectLst>
            </a:endParaRPr>
          </a:p>
        </p:txBody>
      </p:sp>
      <p:pic>
        <p:nvPicPr>
          <p:cNvPr id="3" name="Picture 2">
            <a:extLst>
              <a:ext uri="{FF2B5EF4-FFF2-40B4-BE49-F238E27FC236}">
                <a16:creationId xmlns:a16="http://schemas.microsoft.com/office/drawing/2014/main" id="{A825374B-1D06-DC5C-92C6-B809ED8CB715}"/>
              </a:ext>
            </a:extLst>
          </p:cNvPr>
          <p:cNvPicPr>
            <a:picLocks noChangeAspect="1"/>
          </p:cNvPicPr>
          <p:nvPr/>
        </p:nvPicPr>
        <p:blipFill>
          <a:blip r:embed="rId3">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2434510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4444789" y="883720"/>
            <a:ext cx="7321641" cy="2363427"/>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outerShdw blurRad="63500" dist="63500" dir="2700000" algn="tl" rotWithShape="0">
                    <a:prstClr val="black">
                      <a:alpha val="40000"/>
                    </a:prstClr>
                  </a:outerShdw>
                </a:effectLst>
                <a:uLnTx/>
                <a:uFillTx/>
                <a:latin typeface="Franklin Gothic Medium" panose="020B0603020102020204" pitchFamily="34" charset="0"/>
                <a:ea typeface="Calibri" panose="020F0502020204030204" pitchFamily="34" charset="0"/>
                <a:cs typeface="Times New Roman" panose="02020603050405020304" pitchFamily="18" charset="0"/>
              </a:rPr>
              <a:t>The condensate drain line should be as short and direct as possible and you do not need to create a trap as that’s what the collector inside the unit does. </a:t>
            </a:r>
            <a:endParaRPr kumimoji="0" lang="en-US" sz="42400" b="0" i="0" u="none" strike="noStrike" kern="1200" cap="none" spc="0" normalizeH="0" baseline="0" noProof="0" dirty="0">
              <a:ln>
                <a:noFill/>
              </a:ln>
              <a:solidFill>
                <a:prstClr val="white"/>
              </a:solidFill>
              <a:effectLst>
                <a:outerShdw blurRad="63500" dist="63500" dir="2700000" algn="tl" rotWithShape="0">
                  <a:prstClr val="black">
                    <a:alpha val="40000"/>
                  </a:prstClr>
                </a:outerShdw>
              </a:effectLst>
              <a:uLnTx/>
              <a:uFillTx/>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4" name="Picture 3" descr="A picture containing text, font, screenshot&#10;&#10;Description automatically generated">
            <a:extLst>
              <a:ext uri="{FF2B5EF4-FFF2-40B4-BE49-F238E27FC236}">
                <a16:creationId xmlns:a16="http://schemas.microsoft.com/office/drawing/2014/main" id="{EB2714CE-60C7-DD6D-FA49-03AADFD960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120" y="976409"/>
            <a:ext cx="4177981" cy="2196944"/>
          </a:xfrm>
          <a:prstGeom prst="rect">
            <a:avLst/>
          </a:prstGeom>
          <a:effectLst>
            <a:outerShdw blurRad="63500" dist="63500" dir="2700000" algn="tl" rotWithShape="0">
              <a:prstClr val="black">
                <a:alpha val="40000"/>
              </a:prstClr>
            </a:outerShdw>
            <a:softEdge rad="19050"/>
          </a:effectLst>
        </p:spPr>
      </p:pic>
      <p:sp>
        <p:nvSpPr>
          <p:cNvPr id="7" name="Title 1">
            <a:extLst>
              <a:ext uri="{FF2B5EF4-FFF2-40B4-BE49-F238E27FC236}">
                <a16:creationId xmlns:a16="http://schemas.microsoft.com/office/drawing/2014/main" id="{60CF0E96-C599-1AF2-8CFB-3286F8EAB19A}"/>
              </a:ext>
            </a:extLst>
          </p:cNvPr>
          <p:cNvSpPr txBox="1">
            <a:spLocks/>
          </p:cNvSpPr>
          <p:nvPr/>
        </p:nvSpPr>
        <p:spPr>
          <a:xfrm>
            <a:off x="0" y="0"/>
            <a:ext cx="12192000" cy="819893"/>
          </a:xfrm>
          <a:prstGeom prst="rect">
            <a:avLst/>
          </a:prstGeom>
          <a:effectLst>
            <a:outerShdw blurRad="63500" dist="63500" dir="2700000" algn="tl" rotWithShape="0">
              <a:prstClr val="black">
                <a:alpha val="40000"/>
              </a:prstClr>
            </a:outerShdw>
          </a:effectLst>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000" b="0" i="0" u="none" strike="noStrike" kern="1200" cap="none" spc="0" normalizeH="0" baseline="0" noProof="0" dirty="0">
                <a:ln>
                  <a:noFill/>
                </a:ln>
                <a:solidFill>
                  <a:prstClr val="white"/>
                </a:solidFill>
                <a:effectLst>
                  <a:outerShdw blurRad="63500" dist="63500" dir="2700000" algn="tl" rotWithShape="0">
                    <a:prstClr val="black">
                      <a:alpha val="40000"/>
                    </a:prstClr>
                  </a:outerShdw>
                </a:effectLst>
                <a:uLnTx/>
                <a:uFillTx/>
                <a:latin typeface="Franklin Gothic Demi"/>
                <a:ea typeface="+mj-ea"/>
                <a:cs typeface="Calibri Light"/>
              </a:rPr>
              <a:t>CONDENSATE DRAIN CONNECTION</a:t>
            </a:r>
            <a:endParaRPr kumimoji="0" lang="en-US" sz="5000" b="0" i="0" u="none" strike="noStrike" kern="1200" cap="none" spc="0" normalizeH="0" baseline="0" noProof="0" dirty="0">
              <a:ln>
                <a:noFill/>
              </a:ln>
              <a:solidFill>
                <a:prstClr val="white"/>
              </a:solidFill>
              <a:effectLst>
                <a:outerShdw blurRad="63500" dist="63500" dir="2700000" algn="tl" rotWithShape="0">
                  <a:prstClr val="black">
                    <a:alpha val="40000"/>
                  </a:prstClr>
                </a:outerShdw>
              </a:effectLst>
              <a:uLnTx/>
              <a:uFillTx/>
              <a:latin typeface="Calibri Light" panose="020F0302020204030204"/>
              <a:ea typeface="+mj-ea"/>
              <a:cs typeface="Calibri Light"/>
            </a:endParaRPr>
          </a:p>
        </p:txBody>
      </p:sp>
      <p:cxnSp>
        <p:nvCxnSpPr>
          <p:cNvPr id="8" name="Straight Arrow Connector 7">
            <a:extLst>
              <a:ext uri="{FF2B5EF4-FFF2-40B4-BE49-F238E27FC236}">
                <a16:creationId xmlns:a16="http://schemas.microsoft.com/office/drawing/2014/main" id="{F009C0C4-00DF-DF8B-41C6-E23F91067BFE}"/>
              </a:ext>
            </a:extLst>
          </p:cNvPr>
          <p:cNvCxnSpPr>
            <a:cxnSpLocks/>
          </p:cNvCxnSpPr>
          <p:nvPr/>
        </p:nvCxnSpPr>
        <p:spPr>
          <a:xfrm>
            <a:off x="128120" y="764249"/>
            <a:ext cx="9772800"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05EE8D4-9274-EC15-B122-485D6E518AB1}"/>
              </a:ext>
            </a:extLst>
          </p:cNvPr>
          <p:cNvPicPr>
            <a:picLocks noChangeAspect="1"/>
          </p:cNvPicPr>
          <p:nvPr/>
        </p:nvPicPr>
        <p:blipFill>
          <a:blip r:embed="rId3"/>
          <a:stretch>
            <a:fillRect/>
          </a:stretch>
        </p:blipFill>
        <p:spPr>
          <a:xfrm>
            <a:off x="8492001" y="3429000"/>
            <a:ext cx="1789607" cy="3357194"/>
          </a:xfrm>
          <a:prstGeom prst="rect">
            <a:avLst/>
          </a:prstGeom>
          <a:effectLst>
            <a:outerShdw blurRad="63500" dist="63500" dir="2700000" algn="tl" rotWithShape="0">
              <a:prstClr val="black">
                <a:alpha val="40000"/>
              </a:prstClr>
            </a:outerShdw>
            <a:softEdge rad="19050"/>
          </a:effectLst>
        </p:spPr>
      </p:pic>
      <p:pic>
        <p:nvPicPr>
          <p:cNvPr id="9" name="Picture 8">
            <a:extLst>
              <a:ext uri="{FF2B5EF4-FFF2-40B4-BE49-F238E27FC236}">
                <a16:creationId xmlns:a16="http://schemas.microsoft.com/office/drawing/2014/main" id="{C1DBA567-5976-E282-BF7E-4B28279438BF}"/>
              </a:ext>
            </a:extLst>
          </p:cNvPr>
          <p:cNvPicPr>
            <a:picLocks noChangeAspect="1"/>
          </p:cNvPicPr>
          <p:nvPr/>
        </p:nvPicPr>
        <p:blipFill>
          <a:blip r:embed="rId4"/>
          <a:stretch>
            <a:fillRect/>
          </a:stretch>
        </p:blipFill>
        <p:spPr>
          <a:xfrm>
            <a:off x="5275936" y="3429000"/>
            <a:ext cx="2829673" cy="3369884"/>
          </a:xfrm>
          <a:prstGeom prst="rect">
            <a:avLst/>
          </a:prstGeom>
          <a:effectLst>
            <a:outerShdw blurRad="63500" dist="63500" dir="2700000" algn="tl" rotWithShape="0">
              <a:prstClr val="black">
                <a:alpha val="40000"/>
              </a:prstClr>
            </a:outerShdw>
            <a:softEdge rad="19050"/>
          </a:effectLst>
        </p:spPr>
      </p:pic>
      <p:sp>
        <p:nvSpPr>
          <p:cNvPr id="10" name="Content Placeholder 3">
            <a:extLst>
              <a:ext uri="{FF2B5EF4-FFF2-40B4-BE49-F238E27FC236}">
                <a16:creationId xmlns:a16="http://schemas.microsoft.com/office/drawing/2014/main" id="{45A772B8-93D7-F6BF-E7EC-76ED914F1C46}"/>
              </a:ext>
            </a:extLst>
          </p:cNvPr>
          <p:cNvSpPr txBox="1">
            <a:spLocks/>
          </p:cNvSpPr>
          <p:nvPr/>
        </p:nvSpPr>
        <p:spPr>
          <a:xfrm>
            <a:off x="187960" y="4056423"/>
            <a:ext cx="4945639" cy="2363427"/>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outerShdw blurRad="63500" dist="63500" dir="2700000" algn="tl" rotWithShape="0">
                    <a:prstClr val="black">
                      <a:alpha val="40000"/>
                    </a:prstClr>
                  </a:outerShdw>
                </a:effectLst>
                <a:uLnTx/>
                <a:uFillTx/>
                <a:latin typeface="Franklin Gothic Medium" panose="020B0603020102020204" pitchFamily="34" charset="0"/>
                <a:ea typeface="Calibri" panose="020F0502020204030204" pitchFamily="34" charset="0"/>
                <a:cs typeface="Times New Roman" panose="02020603050405020304" pitchFamily="18" charset="0"/>
              </a:rPr>
              <a:t>Adding an air vent on the condensate line will help with draining the condensate and not backing up into the unit.</a:t>
            </a:r>
            <a:endParaRPr kumimoji="0" lang="en-US" sz="42400" b="0" i="0" u="none" strike="noStrike" kern="1200" cap="none" spc="0" normalizeH="0" baseline="0" noProof="0" dirty="0">
              <a:ln>
                <a:noFill/>
              </a:ln>
              <a:solidFill>
                <a:prstClr val="white"/>
              </a:solidFill>
              <a:effectLst>
                <a:outerShdw blurRad="63500" dist="63500" dir="2700000" algn="tl" rotWithShape="0">
                  <a:prstClr val="black">
                    <a:alpha val="40000"/>
                  </a:prstClr>
                </a:outerShdw>
              </a:effectLst>
              <a:uLnTx/>
              <a:uFillTx/>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F4E503D5-3ADB-77E7-F771-B8556C974A51}"/>
              </a:ext>
            </a:extLst>
          </p:cNvPr>
          <p:cNvPicPr>
            <a:picLocks noChangeAspect="1"/>
          </p:cNvPicPr>
          <p:nvPr/>
        </p:nvPicPr>
        <p:blipFill>
          <a:blip r:embed="rId5">
            <a:extLst>
              <a:ext uri="{28A0092B-C50C-407E-A947-70E740481C1C}">
                <a14:useLocalDpi xmlns:a14="http://schemas.microsoft.com/office/drawing/2010/main" val="0"/>
              </a:ext>
            </a:extLst>
          </a:blip>
          <a:srcRect b="-5176"/>
          <a:stretch>
            <a:fillRect/>
          </a:stretch>
        </p:blipFill>
        <p:spPr>
          <a:xfrm>
            <a:off x="-3"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3414676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889357" y="2293749"/>
            <a:ext cx="5540643" cy="3103535"/>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If the desired drain location is a long distance from or above the heater, a condensate pump should be used. The pump should be sized to handle 2 gallons per hour. </a:t>
            </a:r>
            <a:endParaRPr lang="en-US" sz="814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7" name="Picture 6" descr="A picture containing text, diagram, font, screenshot&#10;&#10;Description automatically generated">
            <a:extLst>
              <a:ext uri="{FF2B5EF4-FFF2-40B4-BE49-F238E27FC236}">
                <a16:creationId xmlns:a16="http://schemas.microsoft.com/office/drawing/2014/main" id="{E25D6CEF-0733-9B3D-76E3-2A300DB629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8954" y="1355443"/>
            <a:ext cx="3694960" cy="3600139"/>
          </a:xfrm>
          <a:prstGeom prst="rect">
            <a:avLst/>
          </a:prstGeom>
          <a:effectLst>
            <a:outerShdw blurRad="63500" dist="63500" dir="2700000" algn="tl" rotWithShape="0">
              <a:prstClr val="black">
                <a:alpha val="40000"/>
              </a:prstClr>
            </a:outerShdw>
            <a:softEdge rad="19050"/>
          </a:effectLst>
        </p:spPr>
      </p:pic>
      <p:pic>
        <p:nvPicPr>
          <p:cNvPr id="9" name="Picture 8" descr="A black text on a white background&#10;&#10;Description automatically generated with low confidence">
            <a:extLst>
              <a:ext uri="{FF2B5EF4-FFF2-40B4-BE49-F238E27FC236}">
                <a16:creationId xmlns:a16="http://schemas.microsoft.com/office/drawing/2014/main" id="{0F87383F-F035-5D95-A713-D78B2A401B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8954" y="5055520"/>
            <a:ext cx="3694960" cy="1199541"/>
          </a:xfrm>
          <a:prstGeom prst="rect">
            <a:avLst/>
          </a:prstGeom>
          <a:effectLst>
            <a:outerShdw blurRad="63500" dist="63500" dir="2700000" algn="tl" rotWithShape="0">
              <a:prstClr val="black">
                <a:alpha val="40000"/>
              </a:prstClr>
            </a:outerShdw>
            <a:softEdge rad="19050"/>
          </a:effectLst>
        </p:spPr>
      </p:pic>
      <p:sp>
        <p:nvSpPr>
          <p:cNvPr id="4" name="Title 1">
            <a:extLst>
              <a:ext uri="{FF2B5EF4-FFF2-40B4-BE49-F238E27FC236}">
                <a16:creationId xmlns:a16="http://schemas.microsoft.com/office/drawing/2014/main" id="{EC96B7E5-DE6D-4800-0194-203268E040A3}"/>
              </a:ext>
            </a:extLst>
          </p:cNvPr>
          <p:cNvSpPr txBox="1">
            <a:spLocks/>
          </p:cNvSpPr>
          <p:nvPr/>
        </p:nvSpPr>
        <p:spPr>
          <a:xfrm>
            <a:off x="0" y="0"/>
            <a:ext cx="12192000" cy="819893"/>
          </a:xfrm>
          <a:prstGeom prst="rect">
            <a:avLst/>
          </a:prstGeom>
          <a:effectLst>
            <a:outerShdw blurRad="63500" dist="63500" dir="2700000" algn="tl" rotWithShape="0">
              <a:prstClr val="black">
                <a:alpha val="40000"/>
              </a:prstClr>
            </a:outerShdw>
          </a:effectLst>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effectLst>
                  <a:outerShdw blurRad="63500" dist="63500" dir="2700000" algn="tl" rotWithShape="0">
                    <a:prstClr val="black">
                      <a:alpha val="40000"/>
                    </a:prstClr>
                  </a:outerShdw>
                </a:effectLst>
                <a:latin typeface="Franklin Gothic Demi"/>
                <a:cs typeface="Calibri Light"/>
              </a:rPr>
              <a:t>CONDENSATE DRAIN CONNECTION</a:t>
            </a:r>
            <a:endParaRPr lang="en-US" sz="5000" dirty="0">
              <a:solidFill>
                <a:schemeClr val="bg1"/>
              </a:solidFill>
              <a:effectLst>
                <a:outerShdw blurRad="63500" dist="63500" dir="2700000" algn="tl" rotWithShape="0">
                  <a:prstClr val="black">
                    <a:alpha val="40000"/>
                  </a:prstClr>
                </a:outerShdw>
              </a:effectLst>
              <a:cs typeface="Calibri Light"/>
            </a:endParaRPr>
          </a:p>
        </p:txBody>
      </p:sp>
      <p:cxnSp>
        <p:nvCxnSpPr>
          <p:cNvPr id="8" name="Straight Arrow Connector 7">
            <a:extLst>
              <a:ext uri="{FF2B5EF4-FFF2-40B4-BE49-F238E27FC236}">
                <a16:creationId xmlns:a16="http://schemas.microsoft.com/office/drawing/2014/main" id="{2E1C8645-12D0-37F6-79A5-67D3713F4DD5}"/>
              </a:ext>
            </a:extLst>
          </p:cNvPr>
          <p:cNvCxnSpPr>
            <a:cxnSpLocks/>
          </p:cNvCxnSpPr>
          <p:nvPr/>
        </p:nvCxnSpPr>
        <p:spPr>
          <a:xfrm>
            <a:off x="128120" y="764249"/>
            <a:ext cx="9772800"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C09B98C-26E3-DCAF-C577-C37E55B0525A}"/>
              </a:ext>
            </a:extLst>
          </p:cNvPr>
          <p:cNvPicPr>
            <a:picLocks noChangeAspect="1"/>
          </p:cNvPicPr>
          <p:nvPr/>
        </p:nvPicPr>
        <p:blipFill>
          <a:blip r:embed="rId4">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1865144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889357" y="2293749"/>
            <a:ext cx="5540643" cy="3103535"/>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In cold climates with freezing weather, the condensate should not be drained to the outside as the condensate line could freeze and the heater will stop operating. </a:t>
            </a:r>
            <a:endParaRPr lang="en-US" sz="1687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4" name="Picture 3" descr="A picture containing outdoor, needle&#10;&#10;Description automatically generated">
            <a:extLst>
              <a:ext uri="{FF2B5EF4-FFF2-40B4-BE49-F238E27FC236}">
                <a16:creationId xmlns:a16="http://schemas.microsoft.com/office/drawing/2014/main" id="{BBE99910-FB55-797A-6FC5-D1313ECC7D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5920" y="2080063"/>
            <a:ext cx="5174264" cy="3317221"/>
          </a:xfrm>
          <a:prstGeom prst="rect">
            <a:avLst/>
          </a:prstGeom>
          <a:effectLst>
            <a:outerShdw blurRad="63500" dist="63500" dir="2700000" algn="tl" rotWithShape="0">
              <a:prstClr val="black">
                <a:alpha val="40000"/>
              </a:prstClr>
            </a:outerShdw>
            <a:softEdge rad="19050"/>
          </a:effectLst>
        </p:spPr>
      </p:pic>
      <p:sp>
        <p:nvSpPr>
          <p:cNvPr id="7" name="Title 1">
            <a:extLst>
              <a:ext uri="{FF2B5EF4-FFF2-40B4-BE49-F238E27FC236}">
                <a16:creationId xmlns:a16="http://schemas.microsoft.com/office/drawing/2014/main" id="{6EF1F66E-D65F-09CC-F541-C692149862B5}"/>
              </a:ext>
            </a:extLst>
          </p:cNvPr>
          <p:cNvSpPr txBox="1">
            <a:spLocks/>
          </p:cNvSpPr>
          <p:nvPr/>
        </p:nvSpPr>
        <p:spPr>
          <a:xfrm>
            <a:off x="0" y="0"/>
            <a:ext cx="12192000" cy="819893"/>
          </a:xfrm>
          <a:prstGeom prst="rect">
            <a:avLst/>
          </a:prstGeom>
          <a:effectLst>
            <a:outerShdw blurRad="63500" dist="63500" dir="2700000" algn="tl" rotWithShape="0">
              <a:prstClr val="black">
                <a:alpha val="40000"/>
              </a:prstClr>
            </a:outerShdw>
          </a:effectLst>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effectLst>
                  <a:outerShdw blurRad="63500" dist="63500" dir="2700000" algn="tl" rotWithShape="0">
                    <a:prstClr val="black">
                      <a:alpha val="40000"/>
                    </a:prstClr>
                  </a:outerShdw>
                </a:effectLst>
                <a:latin typeface="Franklin Gothic Demi"/>
                <a:cs typeface="Calibri Light"/>
              </a:rPr>
              <a:t>CONDENSATE DRAIN CONNECTION</a:t>
            </a:r>
            <a:endParaRPr lang="en-US" sz="5000" dirty="0">
              <a:solidFill>
                <a:schemeClr val="bg1"/>
              </a:solidFill>
              <a:effectLst>
                <a:outerShdw blurRad="63500" dist="63500" dir="2700000" algn="tl" rotWithShape="0">
                  <a:prstClr val="black">
                    <a:alpha val="40000"/>
                  </a:prstClr>
                </a:outerShdw>
              </a:effectLst>
              <a:cs typeface="Calibri Light"/>
            </a:endParaRPr>
          </a:p>
        </p:txBody>
      </p:sp>
      <p:cxnSp>
        <p:nvCxnSpPr>
          <p:cNvPr id="8" name="Straight Arrow Connector 7">
            <a:extLst>
              <a:ext uri="{FF2B5EF4-FFF2-40B4-BE49-F238E27FC236}">
                <a16:creationId xmlns:a16="http://schemas.microsoft.com/office/drawing/2014/main" id="{E1B18826-9589-5AE5-B633-5472F78A9E59}"/>
              </a:ext>
            </a:extLst>
          </p:cNvPr>
          <p:cNvCxnSpPr>
            <a:cxnSpLocks/>
          </p:cNvCxnSpPr>
          <p:nvPr/>
        </p:nvCxnSpPr>
        <p:spPr>
          <a:xfrm>
            <a:off x="128120" y="764249"/>
            <a:ext cx="9772800"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165A264-FC6F-39C3-A870-7BD201CE4931}"/>
              </a:ext>
            </a:extLst>
          </p:cNvPr>
          <p:cNvPicPr>
            <a:picLocks noChangeAspect="1"/>
          </p:cNvPicPr>
          <p:nvPr/>
        </p:nvPicPr>
        <p:blipFill>
          <a:blip r:embed="rId3">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1753012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091194" y="1325944"/>
            <a:ext cx="6722389" cy="5036949"/>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The drain line should be plastic as the acidic condensate will corrode metal pipes and the line should be no smaller than ½”. </a:t>
            </a:r>
          </a:p>
          <a:p>
            <a:pPr marL="0" marR="0" indent="0">
              <a:lnSpc>
                <a:spcPct val="107000"/>
              </a:lnSpc>
              <a:spcBef>
                <a:spcPts val="0"/>
              </a:spcBef>
              <a:spcAft>
                <a:spcPts val="800"/>
              </a:spcAft>
              <a:buNone/>
            </a:pPr>
            <a:r>
              <a:rPr lang="en-US" sz="32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Horizontal runs should be sloped downward a ¼” for every 1 foot of piping. </a:t>
            </a:r>
          </a:p>
          <a:p>
            <a:pPr marL="0" marR="0" indent="0">
              <a:lnSpc>
                <a:spcPct val="107000"/>
              </a:lnSpc>
              <a:spcBef>
                <a:spcPts val="0"/>
              </a:spcBef>
              <a:spcAft>
                <a:spcPts val="800"/>
              </a:spcAft>
              <a:buNone/>
            </a:pPr>
            <a:r>
              <a:rPr lang="en-US" sz="32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Make sure you leave an air gap at the end of the drain line.</a:t>
            </a:r>
            <a:endParaRPr lang="en-US" sz="400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7" name="Picture 6" descr="A picture containing text, font, screenshot, white&#10;&#10;Description automatically generated">
            <a:extLst>
              <a:ext uri="{FF2B5EF4-FFF2-40B4-BE49-F238E27FC236}">
                <a16:creationId xmlns:a16="http://schemas.microsoft.com/office/drawing/2014/main" id="{5E8AB68F-5033-9EA5-36B6-43E6AB966B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9597" y="1022722"/>
            <a:ext cx="3325393" cy="1362771"/>
          </a:xfrm>
          <a:prstGeom prst="rect">
            <a:avLst/>
          </a:prstGeom>
          <a:effectLst>
            <a:outerShdw blurRad="63500" dist="63500" dir="2700000" algn="tl" rotWithShape="0">
              <a:prstClr val="black">
                <a:alpha val="40000"/>
              </a:prstClr>
            </a:outerShdw>
            <a:softEdge rad="19050"/>
          </a:effectLst>
        </p:spPr>
      </p:pic>
      <p:pic>
        <p:nvPicPr>
          <p:cNvPr id="9" name="Picture 8" descr="A picture containing text, screenshot, diagram, font&#10;&#10;Description automatically generated">
            <a:extLst>
              <a:ext uri="{FF2B5EF4-FFF2-40B4-BE49-F238E27FC236}">
                <a16:creationId xmlns:a16="http://schemas.microsoft.com/office/drawing/2014/main" id="{E0F017E6-06CF-4961-B66E-5F8F4A0C5B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9597" y="3844419"/>
            <a:ext cx="3325393" cy="2905548"/>
          </a:xfrm>
          <a:prstGeom prst="rect">
            <a:avLst/>
          </a:prstGeom>
          <a:effectLst>
            <a:outerShdw blurRad="63500" dist="63500" dir="2700000" algn="tl" rotWithShape="0">
              <a:prstClr val="black">
                <a:alpha val="40000"/>
              </a:prstClr>
            </a:outerShdw>
            <a:softEdge rad="19050"/>
          </a:effectLst>
        </p:spPr>
      </p:pic>
      <p:pic>
        <p:nvPicPr>
          <p:cNvPr id="11" name="Picture 10" descr="A picture containing text, font, screenshot, white&#10;&#10;Description automatically generated">
            <a:extLst>
              <a:ext uri="{FF2B5EF4-FFF2-40B4-BE49-F238E27FC236}">
                <a16:creationId xmlns:a16="http://schemas.microsoft.com/office/drawing/2014/main" id="{006E8219-FAA8-0718-D877-CDB81FD0EB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9596" y="2473488"/>
            <a:ext cx="3325393" cy="1282936"/>
          </a:xfrm>
          <a:prstGeom prst="rect">
            <a:avLst/>
          </a:prstGeom>
          <a:effectLst>
            <a:outerShdw blurRad="63500" dist="63500" dir="2700000" algn="tl" rotWithShape="0">
              <a:prstClr val="black">
                <a:alpha val="40000"/>
              </a:prstClr>
            </a:outerShdw>
            <a:softEdge rad="19050"/>
          </a:effectLst>
        </p:spPr>
      </p:pic>
      <p:sp>
        <p:nvSpPr>
          <p:cNvPr id="10" name="Title 1">
            <a:extLst>
              <a:ext uri="{FF2B5EF4-FFF2-40B4-BE49-F238E27FC236}">
                <a16:creationId xmlns:a16="http://schemas.microsoft.com/office/drawing/2014/main" id="{4451886C-FDA7-7946-B764-6527C0292E04}"/>
              </a:ext>
            </a:extLst>
          </p:cNvPr>
          <p:cNvSpPr txBox="1">
            <a:spLocks/>
          </p:cNvSpPr>
          <p:nvPr/>
        </p:nvSpPr>
        <p:spPr>
          <a:xfrm>
            <a:off x="0" y="0"/>
            <a:ext cx="12192000" cy="819893"/>
          </a:xfrm>
          <a:prstGeom prst="rect">
            <a:avLst/>
          </a:prstGeom>
          <a:effectLst>
            <a:outerShdw blurRad="63500" dist="63500" dir="2700000" algn="tl" rotWithShape="0">
              <a:prstClr val="black">
                <a:alpha val="40000"/>
              </a:prstClr>
            </a:outerShdw>
          </a:effectLst>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effectLst>
                  <a:outerShdw blurRad="63500" dist="63500" dir="2700000" algn="tl" rotWithShape="0">
                    <a:prstClr val="black">
                      <a:alpha val="40000"/>
                    </a:prstClr>
                  </a:outerShdw>
                </a:effectLst>
                <a:latin typeface="Franklin Gothic Demi"/>
                <a:cs typeface="Calibri Light"/>
              </a:rPr>
              <a:t>CONDENSATE DRAIN CONNECTION</a:t>
            </a:r>
            <a:endParaRPr lang="en-US" sz="5000" dirty="0">
              <a:solidFill>
                <a:schemeClr val="bg1"/>
              </a:solidFill>
              <a:effectLst>
                <a:outerShdw blurRad="63500" dist="63500" dir="2700000" algn="tl" rotWithShape="0">
                  <a:prstClr val="black">
                    <a:alpha val="40000"/>
                  </a:prstClr>
                </a:outerShdw>
              </a:effectLst>
              <a:cs typeface="Calibri Light"/>
            </a:endParaRPr>
          </a:p>
        </p:txBody>
      </p:sp>
      <p:cxnSp>
        <p:nvCxnSpPr>
          <p:cNvPr id="12" name="Straight Arrow Connector 11">
            <a:extLst>
              <a:ext uri="{FF2B5EF4-FFF2-40B4-BE49-F238E27FC236}">
                <a16:creationId xmlns:a16="http://schemas.microsoft.com/office/drawing/2014/main" id="{A2874541-5A2B-0B36-07EE-8E46AD708DD1}"/>
              </a:ext>
            </a:extLst>
          </p:cNvPr>
          <p:cNvCxnSpPr>
            <a:cxnSpLocks/>
          </p:cNvCxnSpPr>
          <p:nvPr/>
        </p:nvCxnSpPr>
        <p:spPr>
          <a:xfrm>
            <a:off x="128120" y="764249"/>
            <a:ext cx="9772800"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D09EE2C-2C67-1645-BA4D-A72A36E112DE}"/>
              </a:ext>
            </a:extLst>
          </p:cNvPr>
          <p:cNvPicPr>
            <a:picLocks noChangeAspect="1"/>
          </p:cNvPicPr>
          <p:nvPr/>
        </p:nvPicPr>
        <p:blipFill>
          <a:blip r:embed="rId5">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3768065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3">
            <a:extLst>
              <a:ext uri="{FF2B5EF4-FFF2-40B4-BE49-F238E27FC236}">
                <a16:creationId xmlns:a16="http://schemas.microsoft.com/office/drawing/2014/main" id="{1FEA8B39-E606-642D-E64B-25824B201ECB}"/>
              </a:ext>
            </a:extLst>
          </p:cNvPr>
          <p:cNvSpPr txBox="1">
            <a:spLocks/>
          </p:cNvSpPr>
          <p:nvPr/>
        </p:nvSpPr>
        <p:spPr>
          <a:xfrm>
            <a:off x="4455568" y="1193814"/>
            <a:ext cx="7420484" cy="5322769"/>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4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Pre-Mix refers to how the air and gas is pre-mixed in the fan before entering the burner  </a:t>
            </a:r>
          </a:p>
          <a:p>
            <a:pPr algn="ctr"/>
            <a:endParaRPr lang="en-US" sz="12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endParaRPr>
          </a:p>
          <a:p>
            <a:pPr algn="ctr"/>
            <a:r>
              <a:rPr lang="en-US" sz="4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Pre-Mix units have Dual Stainless Steel Heat Exchangers</a:t>
            </a:r>
          </a:p>
          <a:p>
            <a:pPr algn="ctr"/>
            <a:endParaRPr lang="en-US" sz="13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endParaRPr>
          </a:p>
          <a:p>
            <a:r>
              <a:rPr lang="en-US" sz="2600" dirty="0">
                <a:solidFill>
                  <a:srgbClr val="FF0000"/>
                </a:solidFill>
                <a:effectLst>
                  <a:outerShdw blurRad="63500" dist="63500" dir="2700000" algn="tl" rotWithShape="0">
                    <a:prstClr val="black">
                      <a:alpha val="40000"/>
                    </a:prstClr>
                  </a:outerShdw>
                </a:effectLst>
                <a:latin typeface="Franklin Gothic Medium" panose="020B0603020102020204" pitchFamily="34" charset="0"/>
                <a:cs typeface="Calibri"/>
              </a:rPr>
              <a:t>The Noritz Pre-mix Lineup:</a:t>
            </a:r>
          </a:p>
          <a:p>
            <a:pPr marL="571500" indent="-571500">
              <a:buFont typeface="Arial" panose="020B0604020202020204" pitchFamily="34" charset="0"/>
              <a:buChar char="•"/>
            </a:pPr>
            <a:r>
              <a:rPr lang="en-US" sz="2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EZ PRO Series</a:t>
            </a:r>
          </a:p>
          <a:p>
            <a:pPr marL="571500" indent="-571500">
              <a:buFont typeface="Arial" panose="020B0604020202020204" pitchFamily="34" charset="0"/>
              <a:buChar char="•"/>
            </a:pPr>
            <a:r>
              <a:rPr lang="en-US" sz="2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NRCR PRO Series</a:t>
            </a:r>
          </a:p>
          <a:p>
            <a:pPr marL="571500" indent="-571500">
              <a:buFont typeface="Arial" panose="020B0604020202020204" pitchFamily="34" charset="0"/>
              <a:buChar char="•"/>
            </a:pPr>
            <a:r>
              <a:rPr lang="en-US" sz="2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NRCB Boiler</a:t>
            </a:r>
          </a:p>
          <a:p>
            <a:pPr marL="571500" indent="-571500">
              <a:buFont typeface="Arial" panose="020B0604020202020204" pitchFamily="34" charset="0"/>
              <a:buChar char="•"/>
            </a:pPr>
            <a:r>
              <a:rPr lang="en-US" sz="2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NCC199CDV PRO </a:t>
            </a:r>
            <a:r>
              <a:rPr lang="en-US" sz="9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(commercial unit)</a:t>
            </a:r>
            <a:endParaRPr lang="en-US" sz="2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endParaRPr>
          </a:p>
        </p:txBody>
      </p:sp>
      <p:pic>
        <p:nvPicPr>
          <p:cNvPr id="5" name="Picture 4" descr="A picture containing machine&#10;&#10;Description automatically generated">
            <a:extLst>
              <a:ext uri="{FF2B5EF4-FFF2-40B4-BE49-F238E27FC236}">
                <a16:creationId xmlns:a16="http://schemas.microsoft.com/office/drawing/2014/main" id="{AA6A572B-6354-1296-D5BD-C6C679609F6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022" t="3220" r="14996" b="12847"/>
          <a:stretch/>
        </p:blipFill>
        <p:spPr>
          <a:xfrm>
            <a:off x="352588" y="977168"/>
            <a:ext cx="3847454" cy="5756062"/>
          </a:xfrm>
          <a:prstGeom prst="rect">
            <a:avLst/>
          </a:prstGeom>
          <a:effectLst>
            <a:outerShdw blurRad="63500" dist="63500" dir="2700000" algn="tl" rotWithShape="0">
              <a:prstClr val="black">
                <a:alpha val="40000"/>
              </a:prstClr>
            </a:outerShdw>
          </a:effectLst>
        </p:spPr>
      </p:pic>
      <p:sp>
        <p:nvSpPr>
          <p:cNvPr id="3" name="Title 1">
            <a:extLst>
              <a:ext uri="{FF2B5EF4-FFF2-40B4-BE49-F238E27FC236}">
                <a16:creationId xmlns:a16="http://schemas.microsoft.com/office/drawing/2014/main" id="{0808A716-C3A3-8B32-7FBA-296F357DB7F9}"/>
              </a:ext>
            </a:extLst>
          </p:cNvPr>
          <p:cNvSpPr txBox="1">
            <a:spLocks/>
          </p:cNvSpPr>
          <p:nvPr/>
        </p:nvSpPr>
        <p:spPr>
          <a:xfrm>
            <a:off x="0" y="0"/>
            <a:ext cx="12192000" cy="819893"/>
          </a:xfrm>
          <a:prstGeom prst="rect">
            <a:avLst/>
          </a:prstGeom>
          <a:effectLst>
            <a:outerShdw blurRad="63500" dist="63500" dir="2700000" algn="tl" rotWithShape="0">
              <a:prstClr val="black">
                <a:alpha val="40000"/>
              </a:prstClr>
            </a:outerShdw>
          </a:effectLst>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effectLst>
                  <a:outerShdw blurRad="63500" dist="63500" dir="2700000" algn="tl" rotWithShape="0">
                    <a:prstClr val="black">
                      <a:alpha val="40000"/>
                    </a:prstClr>
                  </a:outerShdw>
                </a:effectLst>
                <a:latin typeface="Franklin Gothic Demi"/>
                <a:cs typeface="Calibri Light"/>
              </a:rPr>
              <a:t>HIGH EFFICIENCY PRE-MIX UNITS</a:t>
            </a:r>
            <a:endParaRPr lang="en-US" sz="5000" dirty="0">
              <a:solidFill>
                <a:schemeClr val="bg1"/>
              </a:solidFill>
              <a:effectLst>
                <a:outerShdw blurRad="63500" dist="63500" dir="2700000" algn="tl" rotWithShape="0">
                  <a:prstClr val="black">
                    <a:alpha val="40000"/>
                  </a:prstClr>
                </a:outerShdw>
              </a:effectLst>
              <a:cs typeface="Calibri Light"/>
            </a:endParaRPr>
          </a:p>
        </p:txBody>
      </p:sp>
      <p:cxnSp>
        <p:nvCxnSpPr>
          <p:cNvPr id="4" name="Straight Arrow Connector 3">
            <a:extLst>
              <a:ext uri="{FF2B5EF4-FFF2-40B4-BE49-F238E27FC236}">
                <a16:creationId xmlns:a16="http://schemas.microsoft.com/office/drawing/2014/main" id="{8AA65D41-9271-E352-3C5C-49289C662EFB}"/>
              </a:ext>
            </a:extLst>
          </p:cNvPr>
          <p:cNvCxnSpPr>
            <a:cxnSpLocks/>
          </p:cNvCxnSpPr>
          <p:nvPr/>
        </p:nvCxnSpPr>
        <p:spPr>
          <a:xfrm>
            <a:off x="128120" y="764249"/>
            <a:ext cx="9417200"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A31250A-2CCF-CDF6-58B3-7618D2866B13}"/>
              </a:ext>
            </a:extLst>
          </p:cNvPr>
          <p:cNvCxnSpPr>
            <a:cxnSpLocks/>
          </p:cNvCxnSpPr>
          <p:nvPr/>
        </p:nvCxnSpPr>
        <p:spPr>
          <a:xfrm flipV="1">
            <a:off x="2235631" y="5073250"/>
            <a:ext cx="0" cy="1370170"/>
          </a:xfrm>
          <a:prstGeom prst="line">
            <a:avLst/>
          </a:prstGeom>
          <a:ln w="76200" cap="rnd">
            <a:solidFill>
              <a:schemeClr val="accent4"/>
            </a:solidFill>
          </a:ln>
          <a:effectLst/>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B55CE72-B198-F3A3-DAAF-81D0F878522F}"/>
              </a:ext>
            </a:extLst>
          </p:cNvPr>
          <p:cNvCxnSpPr>
            <a:cxnSpLocks/>
          </p:cNvCxnSpPr>
          <p:nvPr/>
        </p:nvCxnSpPr>
        <p:spPr>
          <a:xfrm flipV="1">
            <a:off x="2235631" y="4889715"/>
            <a:ext cx="895027" cy="183535"/>
          </a:xfrm>
          <a:prstGeom prst="line">
            <a:avLst/>
          </a:prstGeom>
          <a:ln w="76200" cap="rnd">
            <a:solidFill>
              <a:schemeClr val="accent4"/>
            </a:solidFill>
          </a:ln>
          <a:effectLst/>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A0F60BA-BBC5-5DD2-62DD-09E00D16A001}"/>
              </a:ext>
            </a:extLst>
          </p:cNvPr>
          <p:cNvCxnSpPr>
            <a:cxnSpLocks/>
          </p:cNvCxnSpPr>
          <p:nvPr/>
        </p:nvCxnSpPr>
        <p:spPr>
          <a:xfrm flipV="1">
            <a:off x="3130658" y="2859437"/>
            <a:ext cx="38745" cy="2030278"/>
          </a:xfrm>
          <a:prstGeom prst="line">
            <a:avLst/>
          </a:prstGeom>
          <a:ln w="76200" cap="rnd">
            <a:solidFill>
              <a:schemeClr val="accent4"/>
            </a:solidFill>
          </a:ln>
          <a:effectLst/>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9D2CBF1-2E8A-BD89-BAB0-E723C86D31E9}"/>
              </a:ext>
            </a:extLst>
          </p:cNvPr>
          <p:cNvCxnSpPr>
            <a:cxnSpLocks/>
          </p:cNvCxnSpPr>
          <p:nvPr/>
        </p:nvCxnSpPr>
        <p:spPr>
          <a:xfrm>
            <a:off x="2533078" y="2859437"/>
            <a:ext cx="636325" cy="0"/>
          </a:xfrm>
          <a:prstGeom prst="line">
            <a:avLst/>
          </a:prstGeom>
          <a:ln w="76200" cap="rnd">
            <a:solidFill>
              <a:schemeClr val="accent4"/>
            </a:solidFill>
          </a:ln>
          <a:effectLst/>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01563DA-E20F-EC34-1BD2-E075ACEAA34F}"/>
              </a:ext>
            </a:extLst>
          </p:cNvPr>
          <p:cNvCxnSpPr>
            <a:cxnSpLocks/>
          </p:cNvCxnSpPr>
          <p:nvPr/>
        </p:nvCxnSpPr>
        <p:spPr>
          <a:xfrm>
            <a:off x="2533078" y="2229712"/>
            <a:ext cx="0" cy="629725"/>
          </a:xfrm>
          <a:prstGeom prst="line">
            <a:avLst/>
          </a:prstGeom>
          <a:ln w="76200" cap="rnd">
            <a:solidFill>
              <a:schemeClr val="accent4"/>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F036737-563B-F171-CADE-E34212839DFB}"/>
              </a:ext>
            </a:extLst>
          </p:cNvPr>
          <p:cNvCxnSpPr>
            <a:cxnSpLocks/>
          </p:cNvCxnSpPr>
          <p:nvPr/>
        </p:nvCxnSpPr>
        <p:spPr>
          <a:xfrm>
            <a:off x="1619250" y="2229712"/>
            <a:ext cx="913828" cy="0"/>
          </a:xfrm>
          <a:prstGeom prst="line">
            <a:avLst/>
          </a:prstGeom>
          <a:ln w="76200" cap="rnd">
            <a:solidFill>
              <a:schemeClr val="accent4"/>
            </a:solidFill>
          </a:ln>
          <a:effectLst/>
        </p:spPr>
        <p:style>
          <a:lnRef idx="1">
            <a:schemeClr val="accent1"/>
          </a:lnRef>
          <a:fillRef idx="0">
            <a:schemeClr val="accent1"/>
          </a:fillRef>
          <a:effectRef idx="0">
            <a:schemeClr val="accent1"/>
          </a:effectRef>
          <a:fontRef idx="minor">
            <a:schemeClr val="tx1"/>
          </a:fontRef>
        </p:style>
      </p:cxnSp>
      <p:sp>
        <p:nvSpPr>
          <p:cNvPr id="12" name="Isosceles Triangle 11">
            <a:extLst>
              <a:ext uri="{FF2B5EF4-FFF2-40B4-BE49-F238E27FC236}">
                <a16:creationId xmlns:a16="http://schemas.microsoft.com/office/drawing/2014/main" id="{E4049C36-0BE3-DA4D-4196-D25954761869}"/>
              </a:ext>
            </a:extLst>
          </p:cNvPr>
          <p:cNvSpPr/>
          <p:nvPr/>
        </p:nvSpPr>
        <p:spPr>
          <a:xfrm rot="16200000">
            <a:off x="1419229" y="2135414"/>
            <a:ext cx="211448" cy="188595"/>
          </a:xfrm>
          <a:prstGeom prst="triangl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63500" dist="63500" dir="2700000" algn="tl" rotWithShape="0">
                  <a:prstClr val="black">
                    <a:alpha val="40000"/>
                  </a:prstClr>
                </a:outerShdw>
              </a:effectLst>
            </a:endParaRPr>
          </a:p>
        </p:txBody>
      </p:sp>
      <p:cxnSp>
        <p:nvCxnSpPr>
          <p:cNvPr id="14" name="Straight Connector 13">
            <a:extLst>
              <a:ext uri="{FF2B5EF4-FFF2-40B4-BE49-F238E27FC236}">
                <a16:creationId xmlns:a16="http://schemas.microsoft.com/office/drawing/2014/main" id="{0B95255F-6580-68C1-7E53-4400F7509DEB}"/>
              </a:ext>
            </a:extLst>
          </p:cNvPr>
          <p:cNvCxnSpPr>
            <a:cxnSpLocks/>
          </p:cNvCxnSpPr>
          <p:nvPr/>
        </p:nvCxnSpPr>
        <p:spPr>
          <a:xfrm>
            <a:off x="2729293" y="2714125"/>
            <a:ext cx="916747" cy="0"/>
          </a:xfrm>
          <a:prstGeom prst="line">
            <a:avLst/>
          </a:prstGeom>
          <a:ln w="76200" cap="rnd">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30ABB15-787C-1F1D-EE80-14AC9D534DEC}"/>
              </a:ext>
            </a:extLst>
          </p:cNvPr>
          <p:cNvCxnSpPr>
            <a:cxnSpLocks/>
          </p:cNvCxnSpPr>
          <p:nvPr/>
        </p:nvCxnSpPr>
        <p:spPr>
          <a:xfrm>
            <a:off x="2729293" y="2068702"/>
            <a:ext cx="0" cy="645423"/>
          </a:xfrm>
          <a:prstGeom prst="line">
            <a:avLst/>
          </a:prstGeom>
          <a:ln w="76200" cap="rnd">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9D65E08-1941-C856-A06E-CD36379D941C}"/>
              </a:ext>
            </a:extLst>
          </p:cNvPr>
          <p:cNvCxnSpPr>
            <a:cxnSpLocks/>
          </p:cNvCxnSpPr>
          <p:nvPr/>
        </p:nvCxnSpPr>
        <p:spPr>
          <a:xfrm>
            <a:off x="1430655" y="2060167"/>
            <a:ext cx="1298638" cy="8535"/>
          </a:xfrm>
          <a:prstGeom prst="line">
            <a:avLst/>
          </a:prstGeom>
          <a:ln w="76200" cap="rnd">
            <a:solidFill>
              <a:schemeClr val="accent1"/>
            </a:solidFill>
          </a:ln>
          <a:effectLst/>
        </p:spPr>
        <p:style>
          <a:lnRef idx="1">
            <a:schemeClr val="accent1"/>
          </a:lnRef>
          <a:fillRef idx="0">
            <a:schemeClr val="accent1"/>
          </a:fillRef>
          <a:effectRef idx="0">
            <a:schemeClr val="accent1"/>
          </a:effectRef>
          <a:fontRef idx="minor">
            <a:schemeClr val="tx1"/>
          </a:fontRef>
        </p:style>
      </p:cxnSp>
      <p:sp>
        <p:nvSpPr>
          <p:cNvPr id="17" name="Isosceles Triangle 16">
            <a:extLst>
              <a:ext uri="{FF2B5EF4-FFF2-40B4-BE49-F238E27FC236}">
                <a16:creationId xmlns:a16="http://schemas.microsoft.com/office/drawing/2014/main" id="{17299B2E-58FC-5C4D-4742-F76A67BD646B}"/>
              </a:ext>
            </a:extLst>
          </p:cNvPr>
          <p:cNvSpPr/>
          <p:nvPr/>
        </p:nvSpPr>
        <p:spPr>
          <a:xfrm rot="16200000">
            <a:off x="1230634" y="1965869"/>
            <a:ext cx="211448" cy="188595"/>
          </a:xfrm>
          <a:prstGeom prs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63500" dist="63500" dir="2700000" algn="tl" rotWithShape="0">
                  <a:prstClr val="black">
                    <a:alpha val="40000"/>
                  </a:prstClr>
                </a:outerShdw>
              </a:effectLst>
            </a:endParaRPr>
          </a:p>
        </p:txBody>
      </p:sp>
      <p:pic>
        <p:nvPicPr>
          <p:cNvPr id="18" name="Picture 17">
            <a:extLst>
              <a:ext uri="{FF2B5EF4-FFF2-40B4-BE49-F238E27FC236}">
                <a16:creationId xmlns:a16="http://schemas.microsoft.com/office/drawing/2014/main" id="{3A309490-484D-0F3C-2A22-B4A07D4BA5CD}"/>
              </a:ext>
            </a:extLst>
          </p:cNvPr>
          <p:cNvPicPr>
            <a:picLocks noChangeAspect="1"/>
          </p:cNvPicPr>
          <p:nvPr/>
        </p:nvPicPr>
        <p:blipFill>
          <a:blip r:embed="rId3">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1677268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255715" y="1554544"/>
            <a:ext cx="6567405" cy="4327063"/>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The condensate collector inside the unit that should be pre-charged with water to prevent carbon monoxide leakage during initial operation of the unit. Pre-mix models such as the EZ series need about 10 oz of water while traditional condensing units like the NRC111 need about 30 oz. </a:t>
            </a:r>
            <a:endParaRPr lang="en-US" sz="400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8" name="Picture 7" descr="A picture containing text, furniture, chair, screenshot&#10;&#10;Description automatically generated">
            <a:extLst>
              <a:ext uri="{FF2B5EF4-FFF2-40B4-BE49-F238E27FC236}">
                <a16:creationId xmlns:a16="http://schemas.microsoft.com/office/drawing/2014/main" id="{8D4C1D88-E616-7A93-E481-F91DD8F3103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5085" r="1749"/>
          <a:stretch/>
        </p:blipFill>
        <p:spPr>
          <a:xfrm>
            <a:off x="844657" y="936957"/>
            <a:ext cx="3789336" cy="2492043"/>
          </a:xfrm>
          <a:prstGeom prst="rect">
            <a:avLst/>
          </a:prstGeom>
          <a:effectLst>
            <a:outerShdw blurRad="63500" dist="63500" dir="2700000" algn="tl" rotWithShape="0">
              <a:prstClr val="black">
                <a:alpha val="40000"/>
              </a:prstClr>
            </a:outerShdw>
            <a:softEdge rad="19050"/>
          </a:effectLst>
        </p:spPr>
      </p:pic>
      <p:pic>
        <p:nvPicPr>
          <p:cNvPr id="12" name="Picture 11" descr="A picture containing text, sketch, diagram, design&#10;&#10;Description automatically generated">
            <a:extLst>
              <a:ext uri="{FF2B5EF4-FFF2-40B4-BE49-F238E27FC236}">
                <a16:creationId xmlns:a16="http://schemas.microsoft.com/office/drawing/2014/main" id="{275E0175-ABC7-4029-7A10-020D2726415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62" t="1575" r="1660" b="5503"/>
          <a:stretch/>
        </p:blipFill>
        <p:spPr>
          <a:xfrm>
            <a:off x="844658" y="3429000"/>
            <a:ext cx="3789335" cy="3323933"/>
          </a:xfrm>
          <a:prstGeom prst="rect">
            <a:avLst/>
          </a:prstGeom>
          <a:effectLst>
            <a:outerShdw blurRad="63500" dist="63500" dir="2700000" algn="tl" rotWithShape="0">
              <a:prstClr val="black">
                <a:alpha val="40000"/>
              </a:prstClr>
            </a:outerShdw>
            <a:softEdge rad="19050"/>
          </a:effectLst>
        </p:spPr>
      </p:pic>
      <p:sp>
        <p:nvSpPr>
          <p:cNvPr id="4" name="Title 1">
            <a:extLst>
              <a:ext uri="{FF2B5EF4-FFF2-40B4-BE49-F238E27FC236}">
                <a16:creationId xmlns:a16="http://schemas.microsoft.com/office/drawing/2014/main" id="{CCFBC75B-D0CA-879C-9741-219EA76DE927}"/>
              </a:ext>
            </a:extLst>
          </p:cNvPr>
          <p:cNvSpPr txBox="1">
            <a:spLocks/>
          </p:cNvSpPr>
          <p:nvPr/>
        </p:nvSpPr>
        <p:spPr>
          <a:xfrm>
            <a:off x="0" y="0"/>
            <a:ext cx="12192000" cy="819893"/>
          </a:xfrm>
          <a:prstGeom prst="rect">
            <a:avLst/>
          </a:prstGeom>
          <a:effectLst>
            <a:outerShdw blurRad="63500" dist="63500" dir="2700000" algn="tl" rotWithShape="0">
              <a:prstClr val="black">
                <a:alpha val="40000"/>
              </a:prstClr>
            </a:outerShdw>
          </a:effectLst>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effectLst>
                  <a:outerShdw blurRad="63500" dist="63500" dir="2700000" algn="tl" rotWithShape="0">
                    <a:prstClr val="black">
                      <a:alpha val="40000"/>
                    </a:prstClr>
                  </a:outerShdw>
                </a:effectLst>
                <a:latin typeface="Franklin Gothic Demi"/>
                <a:cs typeface="Calibri Light"/>
              </a:rPr>
              <a:t>FILLING CONDENSATE TRAP</a:t>
            </a:r>
            <a:endParaRPr lang="en-US" sz="5000" dirty="0">
              <a:solidFill>
                <a:schemeClr val="bg1"/>
              </a:solidFill>
              <a:effectLst>
                <a:outerShdw blurRad="63500" dist="63500" dir="2700000" algn="tl" rotWithShape="0">
                  <a:prstClr val="black">
                    <a:alpha val="40000"/>
                  </a:prstClr>
                </a:outerShdw>
              </a:effectLst>
              <a:cs typeface="Calibri Light"/>
            </a:endParaRPr>
          </a:p>
        </p:txBody>
      </p:sp>
      <p:cxnSp>
        <p:nvCxnSpPr>
          <p:cNvPr id="7" name="Straight Arrow Connector 6">
            <a:extLst>
              <a:ext uri="{FF2B5EF4-FFF2-40B4-BE49-F238E27FC236}">
                <a16:creationId xmlns:a16="http://schemas.microsoft.com/office/drawing/2014/main" id="{4D4BA98A-8753-CD89-C7B3-B969ED886F56}"/>
              </a:ext>
            </a:extLst>
          </p:cNvPr>
          <p:cNvCxnSpPr>
            <a:cxnSpLocks/>
          </p:cNvCxnSpPr>
          <p:nvPr/>
        </p:nvCxnSpPr>
        <p:spPr>
          <a:xfrm>
            <a:off x="128120" y="764249"/>
            <a:ext cx="7842400"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D57F0982-E232-4B2C-19D2-6595CF563610}"/>
              </a:ext>
            </a:extLst>
          </p:cNvPr>
          <p:cNvPicPr>
            <a:picLocks noChangeAspect="1"/>
          </p:cNvPicPr>
          <p:nvPr/>
        </p:nvPicPr>
        <p:blipFill>
          <a:blip r:embed="rId4"/>
          <a:srcRect l="8073" t="5674" b="3619"/>
          <a:stretch>
            <a:fillRect/>
          </a:stretch>
        </p:blipFill>
        <p:spPr>
          <a:xfrm>
            <a:off x="1203961" y="1531828"/>
            <a:ext cx="3081020" cy="1881178"/>
          </a:xfrm>
          <a:prstGeom prst="rect">
            <a:avLst/>
          </a:prstGeom>
          <a:effectLst>
            <a:softEdge rad="31750"/>
          </a:effectLst>
        </p:spPr>
      </p:pic>
      <p:pic>
        <p:nvPicPr>
          <p:cNvPr id="3" name="Picture 2">
            <a:extLst>
              <a:ext uri="{FF2B5EF4-FFF2-40B4-BE49-F238E27FC236}">
                <a16:creationId xmlns:a16="http://schemas.microsoft.com/office/drawing/2014/main" id="{966789A9-F46F-AB3D-6192-FFBDF4666423}"/>
              </a:ext>
            </a:extLst>
          </p:cNvPr>
          <p:cNvPicPr>
            <a:picLocks noChangeAspect="1"/>
          </p:cNvPicPr>
          <p:nvPr/>
        </p:nvPicPr>
        <p:blipFill>
          <a:blip r:embed="rId5">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344835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2FC625-CAF9-021C-0D59-6790EAF6A933}"/>
              </a:ext>
            </a:extLst>
          </p:cNvPr>
          <p:cNvSpPr/>
          <p:nvPr/>
        </p:nvSpPr>
        <p:spPr>
          <a:xfrm>
            <a:off x="669376" y="1526583"/>
            <a:ext cx="4282332" cy="4618495"/>
          </a:xfrm>
          <a:prstGeom prst="rect">
            <a:avLst/>
          </a:prstGeom>
          <a:solidFill>
            <a:schemeClr val="bg1"/>
          </a:solidFill>
          <a:ln>
            <a:noFill/>
          </a:ln>
          <a:effectLst>
            <a:outerShdw blurRad="63500" dist="63500" dir="2700000" algn="tl" rotWithShape="0">
              <a:prstClr val="black">
                <a:alpha val="40000"/>
              </a:prstClr>
            </a:outerShdw>
            <a:softEdge rad="190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63500" dist="63500" dir="2700000" algn="tl" rotWithShape="0">
                  <a:prstClr val="black">
                    <a:alpha val="40000"/>
                  </a:prstClr>
                </a:outerShdw>
              </a:effectLst>
            </a:endParaRPr>
          </a:p>
        </p:txBody>
      </p:sp>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263464" y="2183742"/>
            <a:ext cx="6567405" cy="3304175"/>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If you forget to pre-charge the condensate collector, make sure the installation area is well ventilated for the first 15-20 minutes of operation as the unit creates condensate and fills the collector.</a:t>
            </a:r>
            <a:endParaRPr lang="en-US" sz="400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4" name="Picture 3" descr="A diagram of a water heater&#10;&#10;Description automatically generated with low confidence">
            <a:extLst>
              <a:ext uri="{FF2B5EF4-FFF2-40B4-BE49-F238E27FC236}">
                <a16:creationId xmlns:a16="http://schemas.microsoft.com/office/drawing/2014/main" id="{F3DCBC82-909D-3B28-5EA3-F31214DA64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542" y="1617714"/>
            <a:ext cx="4115067" cy="4453560"/>
          </a:xfrm>
          <a:prstGeom prst="rect">
            <a:avLst/>
          </a:prstGeom>
          <a:effectLst/>
        </p:spPr>
      </p:pic>
      <p:sp>
        <p:nvSpPr>
          <p:cNvPr id="8" name="Title 1">
            <a:extLst>
              <a:ext uri="{FF2B5EF4-FFF2-40B4-BE49-F238E27FC236}">
                <a16:creationId xmlns:a16="http://schemas.microsoft.com/office/drawing/2014/main" id="{9EF015B3-86D2-45D7-1EF2-A90605298FE9}"/>
              </a:ext>
            </a:extLst>
          </p:cNvPr>
          <p:cNvSpPr txBox="1">
            <a:spLocks/>
          </p:cNvSpPr>
          <p:nvPr/>
        </p:nvSpPr>
        <p:spPr>
          <a:xfrm>
            <a:off x="0" y="0"/>
            <a:ext cx="12192000" cy="819893"/>
          </a:xfrm>
          <a:prstGeom prst="rect">
            <a:avLst/>
          </a:prstGeom>
          <a:effectLst>
            <a:outerShdw blurRad="63500" dist="63500" dir="2700000" algn="tl" rotWithShape="0">
              <a:prstClr val="black">
                <a:alpha val="40000"/>
              </a:prstClr>
            </a:outerShdw>
          </a:effectLst>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effectLst>
                  <a:outerShdw blurRad="63500" dist="63500" dir="2700000" algn="tl" rotWithShape="0">
                    <a:prstClr val="black">
                      <a:alpha val="40000"/>
                    </a:prstClr>
                  </a:outerShdw>
                </a:effectLst>
                <a:latin typeface="Franklin Gothic Demi"/>
                <a:cs typeface="Calibri Light"/>
              </a:rPr>
              <a:t>FILLING CONDENSATE TRAP</a:t>
            </a:r>
            <a:endParaRPr lang="en-US" sz="5000" dirty="0">
              <a:solidFill>
                <a:schemeClr val="bg1"/>
              </a:solidFill>
              <a:effectLst>
                <a:outerShdw blurRad="63500" dist="63500" dir="2700000" algn="tl" rotWithShape="0">
                  <a:prstClr val="black">
                    <a:alpha val="40000"/>
                  </a:prstClr>
                </a:outerShdw>
              </a:effectLst>
              <a:cs typeface="Calibri Light"/>
            </a:endParaRPr>
          </a:p>
        </p:txBody>
      </p:sp>
      <p:cxnSp>
        <p:nvCxnSpPr>
          <p:cNvPr id="9" name="Straight Arrow Connector 8">
            <a:extLst>
              <a:ext uri="{FF2B5EF4-FFF2-40B4-BE49-F238E27FC236}">
                <a16:creationId xmlns:a16="http://schemas.microsoft.com/office/drawing/2014/main" id="{5FE12B4E-798E-90F4-1CBA-B49D70521F65}"/>
              </a:ext>
            </a:extLst>
          </p:cNvPr>
          <p:cNvCxnSpPr>
            <a:cxnSpLocks/>
          </p:cNvCxnSpPr>
          <p:nvPr/>
        </p:nvCxnSpPr>
        <p:spPr>
          <a:xfrm>
            <a:off x="128120" y="764249"/>
            <a:ext cx="7842400"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1098F29D-6589-0960-E5B5-A659752FCEA7}"/>
              </a:ext>
            </a:extLst>
          </p:cNvPr>
          <p:cNvPicPr>
            <a:picLocks noChangeAspect="1"/>
          </p:cNvPicPr>
          <p:nvPr/>
        </p:nvPicPr>
        <p:blipFill>
          <a:blip r:embed="rId3"/>
          <a:stretch>
            <a:fillRect/>
          </a:stretch>
        </p:blipFill>
        <p:spPr>
          <a:xfrm>
            <a:off x="991183" y="1617714"/>
            <a:ext cx="3318561" cy="2053439"/>
          </a:xfrm>
          <a:prstGeom prst="rect">
            <a:avLst/>
          </a:prstGeom>
          <a:effectLst/>
        </p:spPr>
      </p:pic>
      <p:pic>
        <p:nvPicPr>
          <p:cNvPr id="3" name="Picture 2">
            <a:extLst>
              <a:ext uri="{FF2B5EF4-FFF2-40B4-BE49-F238E27FC236}">
                <a16:creationId xmlns:a16="http://schemas.microsoft.com/office/drawing/2014/main" id="{51BC0BD3-2256-1819-4035-ADFF257C7EA0}"/>
              </a:ext>
            </a:extLst>
          </p:cNvPr>
          <p:cNvPicPr>
            <a:picLocks noChangeAspect="1"/>
          </p:cNvPicPr>
          <p:nvPr/>
        </p:nvPicPr>
        <p:blipFill>
          <a:blip r:embed="rId4">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1299075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838986" y="2183742"/>
            <a:ext cx="5991883" cy="3304175"/>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Treating the acidic condensate created by high efficiency units may be required by local code and is a good practice even if code doesn’t require it.</a:t>
            </a:r>
            <a:endParaRPr lang="en-US" sz="3333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8" name="Picture 7" descr="A picture containing text, screenshot, font&#10;&#10;Description automatically generated">
            <a:extLst>
              <a:ext uri="{FF2B5EF4-FFF2-40B4-BE49-F238E27FC236}">
                <a16:creationId xmlns:a16="http://schemas.microsoft.com/office/drawing/2014/main" id="{A12B565C-95D2-042F-EB76-9014A9FA5E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920" y="1840846"/>
            <a:ext cx="5180058" cy="3889652"/>
          </a:xfrm>
          <a:prstGeom prst="rect">
            <a:avLst/>
          </a:prstGeom>
          <a:effectLst>
            <a:outerShdw blurRad="63500" dist="63500" dir="2700000" algn="tl" rotWithShape="0">
              <a:prstClr val="black">
                <a:alpha val="40000"/>
              </a:prstClr>
            </a:outerShdw>
            <a:softEdge rad="19050"/>
          </a:effectLst>
        </p:spPr>
      </p:pic>
      <p:sp>
        <p:nvSpPr>
          <p:cNvPr id="9" name="Rectangle 8">
            <a:extLst>
              <a:ext uri="{FF2B5EF4-FFF2-40B4-BE49-F238E27FC236}">
                <a16:creationId xmlns:a16="http://schemas.microsoft.com/office/drawing/2014/main" id="{D63827DC-A7E9-5CC4-DF6A-8B8CBD8E7CB5}"/>
              </a:ext>
            </a:extLst>
          </p:cNvPr>
          <p:cNvSpPr/>
          <p:nvPr/>
        </p:nvSpPr>
        <p:spPr>
          <a:xfrm>
            <a:off x="418452" y="3290805"/>
            <a:ext cx="4723111" cy="142067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705AD615-7DD5-B501-D62B-7A7F480F84B1}"/>
              </a:ext>
            </a:extLst>
          </p:cNvPr>
          <p:cNvSpPr txBox="1">
            <a:spLocks/>
          </p:cNvSpPr>
          <p:nvPr/>
        </p:nvSpPr>
        <p:spPr>
          <a:xfrm>
            <a:off x="0" y="0"/>
            <a:ext cx="12192000" cy="819893"/>
          </a:xfrm>
          <a:prstGeom prst="rect">
            <a:avLst/>
          </a:prstGeom>
          <a:effectLst>
            <a:outerShdw blurRad="63500" dist="63500" dir="2700000" algn="tl" rotWithShape="0">
              <a:prstClr val="black">
                <a:alpha val="40000"/>
              </a:prstClr>
            </a:outerShdw>
          </a:effectLst>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effectLst>
                  <a:outerShdw blurRad="63500" dist="63500" dir="2700000" algn="tl" rotWithShape="0">
                    <a:prstClr val="black">
                      <a:alpha val="40000"/>
                    </a:prstClr>
                  </a:outerShdw>
                </a:effectLst>
                <a:latin typeface="Franklin Gothic Demi"/>
                <a:cs typeface="Calibri Light"/>
              </a:rPr>
              <a:t>NEUTRALIZING THE CONDENSATE</a:t>
            </a:r>
            <a:endParaRPr lang="en-US" sz="5000" dirty="0">
              <a:solidFill>
                <a:schemeClr val="bg1"/>
              </a:solidFill>
              <a:effectLst>
                <a:outerShdw blurRad="63500" dist="63500" dir="2700000" algn="tl" rotWithShape="0">
                  <a:prstClr val="black">
                    <a:alpha val="40000"/>
                  </a:prstClr>
                </a:outerShdw>
              </a:effectLst>
              <a:cs typeface="Calibri Light"/>
            </a:endParaRPr>
          </a:p>
        </p:txBody>
      </p:sp>
      <p:cxnSp>
        <p:nvCxnSpPr>
          <p:cNvPr id="7" name="Straight Arrow Connector 6">
            <a:extLst>
              <a:ext uri="{FF2B5EF4-FFF2-40B4-BE49-F238E27FC236}">
                <a16:creationId xmlns:a16="http://schemas.microsoft.com/office/drawing/2014/main" id="{65C7F40D-0F7E-215B-1AE8-37F17FB652CC}"/>
              </a:ext>
            </a:extLst>
          </p:cNvPr>
          <p:cNvCxnSpPr>
            <a:cxnSpLocks/>
          </p:cNvCxnSpPr>
          <p:nvPr/>
        </p:nvCxnSpPr>
        <p:spPr>
          <a:xfrm>
            <a:off x="128120" y="764249"/>
            <a:ext cx="9498480"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D9C0889D-8E69-A851-00D3-D5706821C49F}"/>
              </a:ext>
            </a:extLst>
          </p:cNvPr>
          <p:cNvPicPr>
            <a:picLocks noChangeAspect="1"/>
          </p:cNvPicPr>
          <p:nvPr/>
        </p:nvPicPr>
        <p:blipFill>
          <a:blip r:embed="rId3">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2071370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AB7F2BA-278E-DAF1-99B9-A953E2075755}"/>
              </a:ext>
            </a:extLst>
          </p:cNvPr>
          <p:cNvSpPr/>
          <p:nvPr/>
        </p:nvSpPr>
        <p:spPr>
          <a:xfrm>
            <a:off x="320040" y="995144"/>
            <a:ext cx="5372100" cy="5626636"/>
          </a:xfrm>
          <a:prstGeom prst="rect">
            <a:avLst/>
          </a:prstGeom>
          <a:solidFill>
            <a:schemeClr val="bg1"/>
          </a:solidFill>
          <a:ln>
            <a:noFill/>
          </a:ln>
          <a:effectLst>
            <a:outerShdw blurRad="63500" dist="63500" dir="2700000" algn="tl" rotWithShape="0">
              <a:prstClr val="black">
                <a:alpha val="40000"/>
              </a:prstClr>
            </a:outerShdw>
            <a:softEdge rad="190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effectLst>
                <a:outerShdw blurRad="63500" dist="63500" dir="2700000" algn="tl" rotWithShape="0">
                  <a:prstClr val="black">
                    <a:alpha val="40000"/>
                  </a:prstClr>
                </a:outerShdw>
              </a:effectLst>
            </a:endParaRPr>
          </a:p>
        </p:txBody>
      </p:sp>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944840" y="1787444"/>
            <a:ext cx="5991883" cy="3664854"/>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Noritz offers external neutralizers to raise the pH level of the acidic condensate to that of water so it can be drained safely. </a:t>
            </a:r>
          </a:p>
          <a:p>
            <a:pPr marL="0" marR="0" indent="0">
              <a:lnSpc>
                <a:spcPct val="107000"/>
              </a:lnSpc>
              <a:spcBef>
                <a:spcPts val="0"/>
              </a:spcBef>
              <a:spcAft>
                <a:spcPts val="800"/>
              </a:spcAft>
              <a:buNone/>
            </a:pPr>
            <a:r>
              <a:rPr lang="en-US" sz="32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The residential neutralizer is recommended to be installed 1 per unit.</a:t>
            </a:r>
            <a:endParaRPr lang="en-US" sz="400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4" name="Picture 3" descr="A picture containing text, diagram, screenshot, line&#10;&#10;Description automatically generated">
            <a:extLst>
              <a:ext uri="{FF2B5EF4-FFF2-40B4-BE49-F238E27FC236}">
                <a16:creationId xmlns:a16="http://schemas.microsoft.com/office/drawing/2014/main" id="{87ABAA96-14B0-C7F5-5CB2-F78E2410F41E}"/>
              </a:ext>
            </a:extLst>
          </p:cNvPr>
          <p:cNvPicPr>
            <a:picLocks noChangeAspect="1"/>
          </p:cNvPicPr>
          <p:nvPr/>
        </p:nvPicPr>
        <p:blipFill>
          <a:blip r:embed="rId2">
            <a:extLst>
              <a:ext uri="{28A0092B-C50C-407E-A947-70E740481C1C}">
                <a14:useLocalDpi xmlns:a14="http://schemas.microsoft.com/office/drawing/2010/main" val="0"/>
              </a:ext>
            </a:extLst>
          </a:blip>
          <a:srcRect b="57178"/>
          <a:stretch>
            <a:fillRect/>
          </a:stretch>
        </p:blipFill>
        <p:spPr>
          <a:xfrm>
            <a:off x="433077" y="1030704"/>
            <a:ext cx="5202936" cy="1698525"/>
          </a:xfrm>
          <a:prstGeom prst="rect">
            <a:avLst/>
          </a:prstGeom>
          <a:effectLst>
            <a:softEdge rad="19050"/>
          </a:effectLst>
        </p:spPr>
      </p:pic>
      <p:sp>
        <p:nvSpPr>
          <p:cNvPr id="7" name="Title 1">
            <a:extLst>
              <a:ext uri="{FF2B5EF4-FFF2-40B4-BE49-F238E27FC236}">
                <a16:creationId xmlns:a16="http://schemas.microsoft.com/office/drawing/2014/main" id="{BC9F2D6C-DFF9-7815-82A2-38D0575E6A46}"/>
              </a:ext>
            </a:extLst>
          </p:cNvPr>
          <p:cNvSpPr txBox="1">
            <a:spLocks/>
          </p:cNvSpPr>
          <p:nvPr/>
        </p:nvSpPr>
        <p:spPr>
          <a:xfrm>
            <a:off x="0" y="0"/>
            <a:ext cx="12192000" cy="819893"/>
          </a:xfrm>
          <a:prstGeom prst="rect">
            <a:avLst/>
          </a:prstGeom>
          <a:effectLst>
            <a:outerShdw blurRad="63500" dist="63500" dir="2700000" algn="tl" rotWithShape="0">
              <a:prstClr val="black">
                <a:alpha val="40000"/>
              </a:prstClr>
            </a:outerShdw>
          </a:effectLst>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effectLst>
                  <a:outerShdw blurRad="63500" dist="63500" dir="2700000" algn="tl" rotWithShape="0">
                    <a:prstClr val="black">
                      <a:alpha val="40000"/>
                    </a:prstClr>
                  </a:outerShdw>
                </a:effectLst>
                <a:latin typeface="Franklin Gothic Demi"/>
                <a:cs typeface="Calibri Light"/>
              </a:rPr>
              <a:t>NEUTRALIZING THE CONDENSATE</a:t>
            </a:r>
            <a:endParaRPr lang="en-US" sz="5000" dirty="0">
              <a:solidFill>
                <a:schemeClr val="bg1"/>
              </a:solidFill>
              <a:effectLst>
                <a:outerShdw blurRad="63500" dist="63500" dir="2700000" algn="tl" rotWithShape="0">
                  <a:prstClr val="black">
                    <a:alpha val="40000"/>
                  </a:prstClr>
                </a:outerShdw>
              </a:effectLst>
              <a:cs typeface="Calibri Light"/>
            </a:endParaRPr>
          </a:p>
        </p:txBody>
      </p:sp>
      <p:cxnSp>
        <p:nvCxnSpPr>
          <p:cNvPr id="8" name="Straight Arrow Connector 7">
            <a:extLst>
              <a:ext uri="{FF2B5EF4-FFF2-40B4-BE49-F238E27FC236}">
                <a16:creationId xmlns:a16="http://schemas.microsoft.com/office/drawing/2014/main" id="{C1AC04B6-D3D1-7160-1738-8D9734373A92}"/>
              </a:ext>
            </a:extLst>
          </p:cNvPr>
          <p:cNvCxnSpPr>
            <a:cxnSpLocks/>
          </p:cNvCxnSpPr>
          <p:nvPr/>
        </p:nvCxnSpPr>
        <p:spPr>
          <a:xfrm>
            <a:off x="128120" y="764249"/>
            <a:ext cx="9498480"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9B91FBED-9AB9-6B90-AAEF-5F9BB7B93C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2277" y="2877699"/>
            <a:ext cx="5205723" cy="3662166"/>
          </a:xfrm>
          <a:prstGeom prst="rect">
            <a:avLst/>
          </a:prstGeom>
          <a:effectLst>
            <a:softEdge rad="12700"/>
          </a:effectLst>
        </p:spPr>
      </p:pic>
      <p:pic>
        <p:nvPicPr>
          <p:cNvPr id="1030" name="Picture 6">
            <a:extLst>
              <a:ext uri="{FF2B5EF4-FFF2-40B4-BE49-F238E27FC236}">
                <a16:creationId xmlns:a16="http://schemas.microsoft.com/office/drawing/2014/main" id="{81A6F7DA-A24E-6F65-F7FA-254B293CFD0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5298" y="2888533"/>
            <a:ext cx="1743341" cy="2615012"/>
          </a:xfrm>
          <a:prstGeom prst="rect">
            <a:avLst/>
          </a:prstGeom>
          <a:noFill/>
          <a:effectLst>
            <a:outerShdw blurRad="63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143AE6C-40C8-9A4B-95D0-1ABD74715523}"/>
              </a:ext>
            </a:extLst>
          </p:cNvPr>
          <p:cNvPicPr>
            <a:picLocks noChangeAspect="1"/>
          </p:cNvPicPr>
          <p:nvPr/>
        </p:nvPicPr>
        <p:blipFill>
          <a:blip r:embed="rId5">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1573059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3">
            <a:extLst>
              <a:ext uri="{FF2B5EF4-FFF2-40B4-BE49-F238E27FC236}">
                <a16:creationId xmlns:a16="http://schemas.microsoft.com/office/drawing/2014/main" id="{629479E1-6BCC-19FA-77DF-E4D372CE252B}"/>
              </a:ext>
            </a:extLst>
          </p:cNvPr>
          <p:cNvSpPr txBox="1">
            <a:spLocks/>
          </p:cNvSpPr>
          <p:nvPr/>
        </p:nvSpPr>
        <p:spPr>
          <a:xfrm>
            <a:off x="128120" y="951101"/>
            <a:ext cx="12063879" cy="809648"/>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1"/>
                </a:solidFill>
                <a:effectLst>
                  <a:outerShdw blurRad="63500" dist="63500" dir="2700000" algn="tl" rotWithShape="0">
                    <a:prstClr val="black">
                      <a:alpha val="40000"/>
                    </a:prstClr>
                  </a:outerShdw>
                </a:effectLst>
                <a:latin typeface="Franklin Gothic Book"/>
                <a:cs typeface="Calibri"/>
              </a:rPr>
              <a:t>Pro Series models no longer have physical dipswitches on the circuit board. All programming of the unit is done with the new EZ Start Plus App or the built in operation panel.</a:t>
            </a:r>
          </a:p>
        </p:txBody>
      </p:sp>
      <p:pic>
        <p:nvPicPr>
          <p:cNvPr id="24" name="Picture 23" descr="A screen shot of a phone&#10;&#10;Description automatically generated">
            <a:extLst>
              <a:ext uri="{FF2B5EF4-FFF2-40B4-BE49-F238E27FC236}">
                <a16:creationId xmlns:a16="http://schemas.microsoft.com/office/drawing/2014/main" id="{714CAB10-8DBD-74FD-94C9-5EF4A57FC2A9}"/>
              </a:ext>
            </a:extLst>
          </p:cNvPr>
          <p:cNvPicPr>
            <a:picLocks noChangeAspect="1"/>
          </p:cNvPicPr>
          <p:nvPr/>
        </p:nvPicPr>
        <p:blipFill>
          <a:blip r:embed="rId2" cstate="print">
            <a:extLst>
              <a:ext uri="{28A0092B-C50C-407E-A947-70E740481C1C}">
                <a14:useLocalDpi xmlns:a14="http://schemas.microsoft.com/office/drawing/2010/main" val="0"/>
              </a:ext>
            </a:extLst>
          </a:blip>
          <a:srcRect b="30814"/>
          <a:stretch/>
        </p:blipFill>
        <p:spPr>
          <a:xfrm>
            <a:off x="932869" y="1772201"/>
            <a:ext cx="4183583" cy="5085799"/>
          </a:xfrm>
          <a:prstGeom prst="rect">
            <a:avLst/>
          </a:prstGeom>
          <a:effectLst>
            <a:outerShdw blurRad="63500" dist="63500" dir="2700000" algn="tl" rotWithShape="0">
              <a:prstClr val="black">
                <a:alpha val="40000"/>
              </a:prstClr>
            </a:outerShdw>
          </a:effectLst>
        </p:spPr>
      </p:pic>
      <p:sp>
        <p:nvSpPr>
          <p:cNvPr id="3" name="Title 1">
            <a:extLst>
              <a:ext uri="{FF2B5EF4-FFF2-40B4-BE49-F238E27FC236}">
                <a16:creationId xmlns:a16="http://schemas.microsoft.com/office/drawing/2014/main" id="{2286B3FD-830C-84F4-07D1-8106436E9826}"/>
              </a:ext>
            </a:extLst>
          </p:cNvPr>
          <p:cNvSpPr txBox="1">
            <a:spLocks/>
          </p:cNvSpPr>
          <p:nvPr/>
        </p:nvSpPr>
        <p:spPr>
          <a:xfrm>
            <a:off x="0" y="0"/>
            <a:ext cx="12192000" cy="819893"/>
          </a:xfrm>
          <a:prstGeom prst="rect">
            <a:avLst/>
          </a:prstGeom>
          <a:effectLst>
            <a:outerShdw blurRad="63500" dist="63500" dir="2700000" algn="tl" rotWithShape="0">
              <a:prstClr val="black">
                <a:alpha val="40000"/>
              </a:prstClr>
            </a:outerShdw>
          </a:effectLst>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effectLst>
                  <a:outerShdw blurRad="63500" dist="63500" dir="2700000" algn="tl" rotWithShape="0">
                    <a:prstClr val="black">
                      <a:alpha val="40000"/>
                    </a:prstClr>
                  </a:outerShdw>
                </a:effectLst>
                <a:latin typeface="Franklin Gothic Demi"/>
                <a:cs typeface="Calibri Light"/>
              </a:rPr>
              <a:t>EZ START PLUS APP</a:t>
            </a:r>
            <a:endParaRPr lang="en-US" sz="5000" dirty="0">
              <a:solidFill>
                <a:schemeClr val="bg1"/>
              </a:solidFill>
              <a:effectLst>
                <a:outerShdw blurRad="63500" dist="63500" dir="2700000" algn="tl" rotWithShape="0">
                  <a:prstClr val="black">
                    <a:alpha val="40000"/>
                  </a:prstClr>
                </a:outerShdw>
              </a:effectLst>
              <a:cs typeface="Calibri Light"/>
            </a:endParaRPr>
          </a:p>
        </p:txBody>
      </p:sp>
      <p:cxnSp>
        <p:nvCxnSpPr>
          <p:cNvPr id="4" name="Straight Arrow Connector 3">
            <a:extLst>
              <a:ext uri="{FF2B5EF4-FFF2-40B4-BE49-F238E27FC236}">
                <a16:creationId xmlns:a16="http://schemas.microsoft.com/office/drawing/2014/main" id="{D2FD6691-2F32-935A-2A1D-DDA322B6460E}"/>
              </a:ext>
            </a:extLst>
          </p:cNvPr>
          <p:cNvCxnSpPr>
            <a:cxnSpLocks/>
          </p:cNvCxnSpPr>
          <p:nvPr/>
        </p:nvCxnSpPr>
        <p:spPr>
          <a:xfrm>
            <a:off x="128120" y="764249"/>
            <a:ext cx="5845960"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Content Placeholder 3">
            <a:extLst>
              <a:ext uri="{FF2B5EF4-FFF2-40B4-BE49-F238E27FC236}">
                <a16:creationId xmlns:a16="http://schemas.microsoft.com/office/drawing/2014/main" id="{0F4DA7CF-67DA-29D6-B47C-0D5DC78B67A9}"/>
              </a:ext>
            </a:extLst>
          </p:cNvPr>
          <p:cNvSpPr txBox="1">
            <a:spLocks/>
          </p:cNvSpPr>
          <p:nvPr/>
        </p:nvSpPr>
        <p:spPr>
          <a:xfrm>
            <a:off x="5890004" y="5732362"/>
            <a:ext cx="5533713" cy="285234"/>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i="1" dirty="0">
                <a:solidFill>
                  <a:schemeClr val="bg1"/>
                </a:solidFill>
                <a:latin typeface="Franklin Gothic Book"/>
                <a:cs typeface="Calibri"/>
              </a:rPr>
              <a:t>Directions can be found in the manual</a:t>
            </a:r>
          </a:p>
        </p:txBody>
      </p:sp>
      <p:pic>
        <p:nvPicPr>
          <p:cNvPr id="6" name="Picture 5">
            <a:extLst>
              <a:ext uri="{FF2B5EF4-FFF2-40B4-BE49-F238E27FC236}">
                <a16:creationId xmlns:a16="http://schemas.microsoft.com/office/drawing/2014/main" id="{3E2729A3-6689-66DE-73F6-AF7B1A93AD12}"/>
              </a:ext>
            </a:extLst>
          </p:cNvPr>
          <p:cNvPicPr>
            <a:picLocks noChangeAspect="1"/>
          </p:cNvPicPr>
          <p:nvPr/>
        </p:nvPicPr>
        <p:blipFill>
          <a:blip r:embed="rId3">
            <a:extLst>
              <a:ext uri="{28A0092B-C50C-407E-A947-70E740481C1C}">
                <a14:useLocalDpi xmlns:a14="http://schemas.microsoft.com/office/drawing/2010/main" val="0"/>
              </a:ext>
            </a:extLst>
          </a:blip>
          <a:srcRect l="20074" t="60013" r="20282" b="7614"/>
          <a:stretch>
            <a:fillRect/>
          </a:stretch>
        </p:blipFill>
        <p:spPr>
          <a:xfrm>
            <a:off x="5669093" y="2493264"/>
            <a:ext cx="5754624" cy="3291840"/>
          </a:xfrm>
          <a:prstGeom prst="rect">
            <a:avLst/>
          </a:prstGeom>
          <a:effectLst>
            <a:outerShdw blurRad="63500" dist="63500" dir="2700000" algn="tl" rotWithShape="0">
              <a:prstClr val="black">
                <a:alpha val="40000"/>
              </a:prstClr>
            </a:outerShdw>
          </a:effectLst>
        </p:spPr>
      </p:pic>
      <p:pic>
        <p:nvPicPr>
          <p:cNvPr id="7" name="Picture 6">
            <a:extLst>
              <a:ext uri="{FF2B5EF4-FFF2-40B4-BE49-F238E27FC236}">
                <a16:creationId xmlns:a16="http://schemas.microsoft.com/office/drawing/2014/main" id="{FABF0DF6-E8EC-CD6F-C2D3-E6E3EE087704}"/>
              </a:ext>
            </a:extLst>
          </p:cNvPr>
          <p:cNvPicPr>
            <a:picLocks noChangeAspect="1"/>
          </p:cNvPicPr>
          <p:nvPr/>
        </p:nvPicPr>
        <p:blipFill>
          <a:blip r:embed="rId4">
            <a:extLst>
              <a:ext uri="{28A0092B-C50C-407E-A947-70E740481C1C}">
                <a14:useLocalDpi xmlns:a14="http://schemas.microsoft.com/office/drawing/2010/main" val="0"/>
              </a:ext>
            </a:extLst>
          </a:blip>
          <a:srcRect b="-5176"/>
          <a:stretch>
            <a:fillRect/>
          </a:stretch>
        </p:blipFill>
        <p:spPr>
          <a:xfrm>
            <a:off x="10236197" y="15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1271948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262392A-F854-090D-38D2-67774D332A75}"/>
              </a:ext>
            </a:extLst>
          </p:cNvPr>
          <p:cNvSpPr txBox="1">
            <a:spLocks/>
          </p:cNvSpPr>
          <p:nvPr/>
        </p:nvSpPr>
        <p:spPr>
          <a:xfrm>
            <a:off x="0" y="0"/>
            <a:ext cx="12192000" cy="819893"/>
          </a:xfrm>
          <a:prstGeom prst="rect">
            <a:avLst/>
          </a:prstGeom>
          <a:effectLst>
            <a:outerShdw blurRad="63500" dist="63500" dir="2700000" algn="tl" rotWithShape="0">
              <a:prstClr val="black">
                <a:alpha val="40000"/>
              </a:prstClr>
            </a:outerShdw>
          </a:effectLst>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effectLst>
                  <a:outerShdw blurRad="63500" dist="63500" dir="2700000" algn="tl" rotWithShape="0">
                    <a:prstClr val="black">
                      <a:alpha val="40000"/>
                    </a:prstClr>
                  </a:outerShdw>
                </a:effectLst>
                <a:latin typeface="Franklin Gothic Demi"/>
                <a:cs typeface="Calibri Light"/>
              </a:rPr>
              <a:t>EZ START PLUS APP</a:t>
            </a:r>
            <a:endParaRPr lang="en-US" sz="5000" dirty="0">
              <a:solidFill>
                <a:schemeClr val="bg1"/>
              </a:solidFill>
              <a:effectLst>
                <a:outerShdw blurRad="63500" dist="63500" dir="2700000" algn="tl" rotWithShape="0">
                  <a:prstClr val="black">
                    <a:alpha val="40000"/>
                  </a:prstClr>
                </a:outerShdw>
              </a:effectLst>
              <a:cs typeface="Calibri Light"/>
            </a:endParaRPr>
          </a:p>
        </p:txBody>
      </p:sp>
      <p:cxnSp>
        <p:nvCxnSpPr>
          <p:cNvPr id="8" name="Straight Arrow Connector 7">
            <a:extLst>
              <a:ext uri="{FF2B5EF4-FFF2-40B4-BE49-F238E27FC236}">
                <a16:creationId xmlns:a16="http://schemas.microsoft.com/office/drawing/2014/main" id="{E7277583-3C27-79EA-21CF-18D334B889B0}"/>
              </a:ext>
            </a:extLst>
          </p:cNvPr>
          <p:cNvCxnSpPr>
            <a:cxnSpLocks/>
          </p:cNvCxnSpPr>
          <p:nvPr/>
        </p:nvCxnSpPr>
        <p:spPr>
          <a:xfrm>
            <a:off x="128120" y="764249"/>
            <a:ext cx="5845960"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75AE9EA-07FE-0CF1-3FBD-3D433107477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903607" y="1098292"/>
            <a:ext cx="2362989" cy="4606548"/>
          </a:xfrm>
          <a:prstGeom prst="rect">
            <a:avLst/>
          </a:prstGeom>
          <a:effectLst>
            <a:outerShdw blurRad="63500" dist="63500" dir="2700000" algn="tl" rotWithShape="0">
              <a:prstClr val="black">
                <a:alpha val="40000"/>
              </a:prstClr>
            </a:outerShdw>
          </a:effectLst>
        </p:spPr>
      </p:pic>
      <p:pic>
        <p:nvPicPr>
          <p:cNvPr id="15" name="Picture 14">
            <a:extLst>
              <a:ext uri="{FF2B5EF4-FFF2-40B4-BE49-F238E27FC236}">
                <a16:creationId xmlns:a16="http://schemas.microsoft.com/office/drawing/2014/main" id="{4A987961-CF5D-DF63-0447-D82FE56FC01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72740" y="1098291"/>
            <a:ext cx="2362989" cy="4606549"/>
          </a:xfrm>
          <a:prstGeom prst="rect">
            <a:avLst/>
          </a:prstGeom>
          <a:effectLst>
            <a:outerShdw blurRad="63500" dist="63500" dir="2700000" algn="tl" rotWithShape="0">
              <a:prstClr val="black">
                <a:alpha val="40000"/>
              </a:prstClr>
            </a:outerShdw>
          </a:effectLst>
        </p:spPr>
      </p:pic>
      <p:pic>
        <p:nvPicPr>
          <p:cNvPr id="18" name="Picture 17">
            <a:extLst>
              <a:ext uri="{FF2B5EF4-FFF2-40B4-BE49-F238E27FC236}">
                <a16:creationId xmlns:a16="http://schemas.microsoft.com/office/drawing/2014/main" id="{C27CAD97-52FB-C6BF-8BED-1312502D2DF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653272" y="1078016"/>
            <a:ext cx="2373389" cy="4626824"/>
          </a:xfrm>
          <a:prstGeom prst="rect">
            <a:avLst/>
          </a:prstGeom>
          <a:effectLst>
            <a:outerShdw blurRad="63500" dist="63500" dir="2700000" algn="tl" rotWithShape="0">
              <a:prstClr val="black">
                <a:alpha val="40000"/>
              </a:prstClr>
            </a:outerShdw>
          </a:effectLst>
        </p:spPr>
      </p:pic>
      <p:pic>
        <p:nvPicPr>
          <p:cNvPr id="21" name="Picture 20">
            <a:extLst>
              <a:ext uri="{FF2B5EF4-FFF2-40B4-BE49-F238E27FC236}">
                <a16:creationId xmlns:a16="http://schemas.microsoft.com/office/drawing/2014/main" id="{5EE4E17C-9D99-5C5B-2052-CAC4014EF50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400671" y="1098292"/>
            <a:ext cx="2362988" cy="4606548"/>
          </a:xfrm>
          <a:prstGeom prst="rect">
            <a:avLst/>
          </a:prstGeom>
          <a:effectLst>
            <a:outerShdw blurRad="63500" dist="63500" dir="2700000" algn="tl" rotWithShape="0">
              <a:prstClr val="black">
                <a:alpha val="40000"/>
              </a:prstClr>
            </a:outerShdw>
          </a:effectLst>
        </p:spPr>
      </p:pic>
      <p:sp>
        <p:nvSpPr>
          <p:cNvPr id="22" name="矢印: 右 15">
            <a:extLst>
              <a:ext uri="{FF2B5EF4-FFF2-40B4-BE49-F238E27FC236}">
                <a16:creationId xmlns:a16="http://schemas.microsoft.com/office/drawing/2014/main" id="{E150218B-8FD1-D755-4F97-26B39A671D2D}"/>
              </a:ext>
            </a:extLst>
          </p:cNvPr>
          <p:cNvSpPr/>
          <p:nvPr/>
        </p:nvSpPr>
        <p:spPr>
          <a:xfrm>
            <a:off x="2277018" y="3026904"/>
            <a:ext cx="791334" cy="809647"/>
          </a:xfrm>
          <a:prstGeom prst="rightArrow">
            <a:avLst/>
          </a:prstGeom>
          <a:solidFill>
            <a:srgbClr val="ED1C24"/>
          </a:solidFill>
          <a:ln>
            <a:solidFill>
              <a:schemeClr val="tx1"/>
            </a:solid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4F4F4F"/>
              </a:solidFill>
              <a:effectLst>
                <a:outerShdw blurRad="63500" dist="635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23" name="矢印: 右 15">
            <a:extLst>
              <a:ext uri="{FF2B5EF4-FFF2-40B4-BE49-F238E27FC236}">
                <a16:creationId xmlns:a16="http://schemas.microsoft.com/office/drawing/2014/main" id="{80B83381-CAF2-A02C-1176-FF03B8ACCFF7}"/>
              </a:ext>
            </a:extLst>
          </p:cNvPr>
          <p:cNvSpPr/>
          <p:nvPr/>
        </p:nvSpPr>
        <p:spPr>
          <a:xfrm>
            <a:off x="5040816" y="3024176"/>
            <a:ext cx="791334" cy="809647"/>
          </a:xfrm>
          <a:prstGeom prst="rightArrow">
            <a:avLst/>
          </a:prstGeom>
          <a:solidFill>
            <a:srgbClr val="ED1C24"/>
          </a:solidFill>
          <a:ln>
            <a:solidFill>
              <a:schemeClr val="tx1"/>
            </a:solid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4F4F4F"/>
              </a:solidFill>
              <a:effectLst>
                <a:outerShdw blurRad="63500" dist="635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24" name="矢印: 右 15">
            <a:extLst>
              <a:ext uri="{FF2B5EF4-FFF2-40B4-BE49-F238E27FC236}">
                <a16:creationId xmlns:a16="http://schemas.microsoft.com/office/drawing/2014/main" id="{586F3CC3-B424-408E-FADF-0901454D3B46}"/>
              </a:ext>
            </a:extLst>
          </p:cNvPr>
          <p:cNvSpPr/>
          <p:nvPr/>
        </p:nvSpPr>
        <p:spPr>
          <a:xfrm>
            <a:off x="7790033" y="3036570"/>
            <a:ext cx="791334" cy="809647"/>
          </a:xfrm>
          <a:prstGeom prst="rightArrow">
            <a:avLst/>
          </a:prstGeom>
          <a:solidFill>
            <a:srgbClr val="ED1C24"/>
          </a:solidFill>
          <a:ln>
            <a:solidFill>
              <a:schemeClr val="tx1"/>
            </a:solid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4F4F4F"/>
              </a:solidFill>
              <a:effectLst>
                <a:outerShdw blurRad="63500" dist="635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FE055704-FA33-CA5E-C167-B157D916DF3C}"/>
              </a:ext>
            </a:extLst>
          </p:cNvPr>
          <p:cNvSpPr txBox="1"/>
          <p:nvPr/>
        </p:nvSpPr>
        <p:spPr>
          <a:xfrm>
            <a:off x="427262" y="5695194"/>
            <a:ext cx="1849756" cy="830997"/>
          </a:xfrm>
          <a:prstGeom prst="rect">
            <a:avLst/>
          </a:prstGeom>
          <a:noFill/>
          <a:effectLst>
            <a:outerShdw blurRad="63500" dist="63500" dir="2700000" algn="tl" rotWithShape="0">
              <a:prstClr val="black">
                <a:alpha val="40000"/>
              </a:prstClr>
            </a:outerShdw>
          </a:effectLst>
        </p:spPr>
        <p:txBody>
          <a:bodyPr wrap="square">
            <a:spAutoFit/>
          </a:bodyPr>
          <a:lstStyle/>
          <a:p>
            <a:pPr algn="ctr"/>
            <a:r>
              <a:rPr lang="en-US" sz="1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Open EZ Start Plus App and select Contractor</a:t>
            </a:r>
            <a:endParaRPr lang="en-US" sz="1200" i="1" dirty="0">
              <a:effectLst>
                <a:outerShdw blurRad="63500" dist="63500" dir="2700000" algn="tl" rotWithShape="0">
                  <a:prstClr val="black">
                    <a:alpha val="40000"/>
                  </a:prstClr>
                </a:outerShdw>
              </a:effectLst>
            </a:endParaRPr>
          </a:p>
        </p:txBody>
      </p:sp>
      <p:sp>
        <p:nvSpPr>
          <p:cNvPr id="26" name="TextBox 25">
            <a:extLst>
              <a:ext uri="{FF2B5EF4-FFF2-40B4-BE49-F238E27FC236}">
                <a16:creationId xmlns:a16="http://schemas.microsoft.com/office/drawing/2014/main" id="{CA16A2E0-FA64-2BAA-58E6-462BC858A479}"/>
              </a:ext>
            </a:extLst>
          </p:cNvPr>
          <p:cNvSpPr txBox="1"/>
          <p:nvPr/>
        </p:nvSpPr>
        <p:spPr>
          <a:xfrm>
            <a:off x="8742205" y="5657175"/>
            <a:ext cx="1860738" cy="584775"/>
          </a:xfrm>
          <a:prstGeom prst="rect">
            <a:avLst/>
          </a:prstGeom>
          <a:noFill/>
          <a:effectLst>
            <a:outerShdw blurRad="63500" dist="63500" dir="2700000" algn="tl" rotWithShape="0">
              <a:prstClr val="black">
                <a:alpha val="40000"/>
              </a:prstClr>
            </a:outerShdw>
          </a:effectLst>
        </p:spPr>
        <p:txBody>
          <a:bodyPr wrap="square">
            <a:spAutoFit/>
          </a:bodyPr>
          <a:lstStyle/>
          <a:p>
            <a:pPr algn="ctr"/>
            <a:r>
              <a:rPr lang="en-US" sz="1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Enter Passcode and tap “NEXT”</a:t>
            </a:r>
            <a:endParaRPr lang="en-US" sz="1600" dirty="0">
              <a:effectLst>
                <a:outerShdw blurRad="63500" dist="63500" dir="2700000" algn="tl" rotWithShape="0">
                  <a:prstClr val="black">
                    <a:alpha val="40000"/>
                  </a:prstClr>
                </a:outerShdw>
              </a:effectLst>
            </a:endParaRPr>
          </a:p>
        </p:txBody>
      </p:sp>
      <p:sp>
        <p:nvSpPr>
          <p:cNvPr id="27" name="TextBox 26">
            <a:extLst>
              <a:ext uri="{FF2B5EF4-FFF2-40B4-BE49-F238E27FC236}">
                <a16:creationId xmlns:a16="http://schemas.microsoft.com/office/drawing/2014/main" id="{15326CEA-8CD8-8B02-D1F7-93FE731997DB}"/>
              </a:ext>
            </a:extLst>
          </p:cNvPr>
          <p:cNvSpPr txBox="1"/>
          <p:nvPr/>
        </p:nvSpPr>
        <p:spPr>
          <a:xfrm>
            <a:off x="3160223" y="5660401"/>
            <a:ext cx="1849756" cy="584775"/>
          </a:xfrm>
          <a:prstGeom prst="rect">
            <a:avLst/>
          </a:prstGeom>
          <a:noFill/>
          <a:effectLst>
            <a:outerShdw blurRad="63500" dist="63500" dir="2700000" algn="tl" rotWithShape="0">
              <a:prstClr val="black">
                <a:alpha val="40000"/>
              </a:prstClr>
            </a:outerShdw>
          </a:effectLst>
        </p:spPr>
        <p:txBody>
          <a:bodyPr wrap="square">
            <a:spAutoFit/>
          </a:bodyPr>
          <a:lstStyle/>
          <a:p>
            <a:pPr algn="ctr"/>
            <a:r>
              <a:rPr lang="en-US" sz="1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Make sure Bluetooth is ON</a:t>
            </a:r>
            <a:endParaRPr lang="en-US" sz="1600" dirty="0">
              <a:effectLst>
                <a:outerShdw blurRad="63500" dist="63500" dir="2700000" algn="tl" rotWithShape="0">
                  <a:prstClr val="black">
                    <a:alpha val="40000"/>
                  </a:prstClr>
                </a:outerShdw>
              </a:effectLst>
            </a:endParaRPr>
          </a:p>
        </p:txBody>
      </p:sp>
      <p:sp>
        <p:nvSpPr>
          <p:cNvPr id="28" name="TextBox 27">
            <a:extLst>
              <a:ext uri="{FF2B5EF4-FFF2-40B4-BE49-F238E27FC236}">
                <a16:creationId xmlns:a16="http://schemas.microsoft.com/office/drawing/2014/main" id="{0C9E7945-5C56-4CFB-0BD2-81157932EFEB}"/>
              </a:ext>
            </a:extLst>
          </p:cNvPr>
          <p:cNvSpPr txBox="1"/>
          <p:nvPr/>
        </p:nvSpPr>
        <p:spPr>
          <a:xfrm>
            <a:off x="5891090" y="5660400"/>
            <a:ext cx="1886436" cy="584775"/>
          </a:xfrm>
          <a:prstGeom prst="rect">
            <a:avLst/>
          </a:prstGeom>
          <a:noFill/>
          <a:effectLst>
            <a:outerShdw blurRad="63500" dist="63500" dir="2700000" algn="tl" rotWithShape="0">
              <a:prstClr val="black">
                <a:alpha val="40000"/>
              </a:prstClr>
            </a:outerShdw>
          </a:effectLst>
        </p:spPr>
        <p:txBody>
          <a:bodyPr wrap="square">
            <a:spAutoFit/>
          </a:bodyPr>
          <a:lstStyle/>
          <a:p>
            <a:pPr algn="ctr"/>
            <a:r>
              <a:rPr lang="en-US" sz="1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Select Unit then tap OK</a:t>
            </a:r>
            <a:endParaRPr lang="en-US" sz="1600" dirty="0">
              <a:effectLst>
                <a:outerShdw blurRad="63500" dist="63500" dir="2700000" algn="tl" rotWithShape="0">
                  <a:prstClr val="black">
                    <a:alpha val="40000"/>
                  </a:prstClr>
                </a:outerShdw>
              </a:effectLst>
            </a:endParaRPr>
          </a:p>
        </p:txBody>
      </p:sp>
      <p:sp>
        <p:nvSpPr>
          <p:cNvPr id="29" name="Rectangle 28">
            <a:extLst>
              <a:ext uri="{FF2B5EF4-FFF2-40B4-BE49-F238E27FC236}">
                <a16:creationId xmlns:a16="http://schemas.microsoft.com/office/drawing/2014/main" id="{7C2AED4F-1AC0-CCD8-EF38-A0764AEDB3D3}"/>
              </a:ext>
            </a:extLst>
          </p:cNvPr>
          <p:cNvSpPr/>
          <p:nvPr/>
        </p:nvSpPr>
        <p:spPr>
          <a:xfrm>
            <a:off x="8621426" y="1828043"/>
            <a:ext cx="1786592" cy="996101"/>
          </a:xfrm>
          <a:prstGeom prst="rect">
            <a:avLst/>
          </a:prstGeom>
          <a:noFill/>
          <a:ln w="15875">
            <a:solidFill>
              <a:srgbClr val="FF0000"/>
            </a:solidFill>
          </a:ln>
          <a:effectLst>
            <a:outerShdw blurRad="63500" dist="635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effectLst>
                <a:outerShdw blurRad="63500" dist="63500" dir="2700000" algn="tl" rotWithShape="0">
                  <a:prstClr val="black">
                    <a:alpha val="40000"/>
                  </a:prstClr>
                </a:outerShdw>
              </a:effectLst>
            </a:endParaRPr>
          </a:p>
        </p:txBody>
      </p:sp>
      <p:cxnSp>
        <p:nvCxnSpPr>
          <p:cNvPr id="30" name="Straight Arrow Connector 29">
            <a:extLst>
              <a:ext uri="{FF2B5EF4-FFF2-40B4-BE49-F238E27FC236}">
                <a16:creationId xmlns:a16="http://schemas.microsoft.com/office/drawing/2014/main" id="{0E76149D-425A-2D2E-1769-E6F155401398}"/>
              </a:ext>
            </a:extLst>
          </p:cNvPr>
          <p:cNvCxnSpPr>
            <a:cxnSpLocks/>
          </p:cNvCxnSpPr>
          <p:nvPr/>
        </p:nvCxnSpPr>
        <p:spPr>
          <a:xfrm>
            <a:off x="9517170" y="2816524"/>
            <a:ext cx="0" cy="640080"/>
          </a:xfrm>
          <a:prstGeom prst="straightConnector1">
            <a:avLst/>
          </a:prstGeom>
          <a:ln w="12700">
            <a:solidFill>
              <a:srgbClr val="FF0000"/>
            </a:solidFill>
            <a:tailEnd type="triangle"/>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1" name="Picture 30" descr="Finger Touch Screen On White Illustrations, Royalty-Free Vector Graphics &amp; Clip Art - iStock">
            <a:extLst>
              <a:ext uri="{FF2B5EF4-FFF2-40B4-BE49-F238E27FC236}">
                <a16:creationId xmlns:a16="http://schemas.microsoft.com/office/drawing/2014/main" id="{12CAC3E6-52FF-96B7-7AA7-CBDFA85B0BFB}"/>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8007" b="89216" l="19697" r="71886">
                        <a14:foregroundMark x1="44444" y1="27941" x2="49495" y2="56373"/>
                        <a14:foregroundMark x1="58923" y1="60948" x2="55387" y2="76797"/>
                        <a14:foregroundMark x1="25421" y1="53922" x2="52189" y2="68791"/>
                        <a14:foregroundMark x1="44613" y1="57190" x2="53704" y2="66176"/>
                        <a14:foregroundMark x1="53704" y1="66176" x2="64646" y2="71732"/>
                        <a14:foregroundMark x1="54545" y1="52941" x2="58586" y2="70915"/>
                        <a14:foregroundMark x1="66498" y1="57843" x2="66162" y2="77778"/>
                        <a14:foregroundMark x1="70875" y1="55392" x2="70875" y2="66667"/>
                        <a14:foregroundMark x1="60606" y1="88072" x2="53535" y2="86111"/>
                        <a14:foregroundMark x1="41919" y1="70261" x2="49663" y2="79575"/>
                        <a14:foregroundMark x1="47138" y1="87092" x2="51010" y2="89216"/>
                        <a14:foregroundMark x1="27273" y1="11765" x2="28956" y2="13562"/>
                        <a14:foregroundMark x1="29798" y1="13235" x2="43939" y2="13235"/>
                        <a14:foregroundMark x1="64646" y1="12745" x2="64478" y2="16503"/>
                        <a14:foregroundMark x1="60943" y1="8824" x2="60269" y2="8007"/>
                        <a14:foregroundMark x1="19865" y1="51634" x2="20034" y2="53922"/>
                        <a14:foregroundMark x1="26431" y1="55229" x2="44949" y2="67974"/>
                        <a14:foregroundMark x1="52694" y1="49510" x2="62290" y2="57680"/>
                        <a14:foregroundMark x1="61953" y1="52778" x2="64141" y2="60948"/>
                        <a14:foregroundMark x1="65657" y1="83333" x2="61616" y2="85948"/>
                        <a14:foregroundMark x1="71886" y1="63562" x2="71717" y2="69444"/>
                        <a14:foregroundMark x1="67172" y1="53105" x2="67172" y2="57190"/>
                      </a14:backgroundRemoval>
                    </a14:imgEffect>
                  </a14:imgLayer>
                </a14:imgProps>
              </a:ext>
              <a:ext uri="{28A0092B-C50C-407E-A947-70E740481C1C}">
                <a14:useLocalDpi xmlns:a14="http://schemas.microsoft.com/office/drawing/2010/main" val="0"/>
              </a:ext>
            </a:extLst>
          </a:blip>
          <a:srcRect l="17993" t="19642" r="24173" b="7479"/>
          <a:stretch/>
        </p:blipFill>
        <p:spPr bwMode="auto">
          <a:xfrm rot="18231396">
            <a:off x="7312887" y="3880066"/>
            <a:ext cx="362116" cy="470157"/>
          </a:xfrm>
          <a:prstGeom prst="rect">
            <a:avLst/>
          </a:prstGeom>
          <a:noFill/>
          <a:effectLst>
            <a:outerShdw blurRad="63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2" name="Picture 2" descr="Finger Touch Screen On White Illustrations, Royalty-Free Vector Graphics &amp; Clip Art - iStock">
            <a:extLst>
              <a:ext uri="{FF2B5EF4-FFF2-40B4-BE49-F238E27FC236}">
                <a16:creationId xmlns:a16="http://schemas.microsoft.com/office/drawing/2014/main" id="{CE108D19-410E-B7BB-8637-B1848F7A116B}"/>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8007" b="89216" l="19697" r="71886">
                        <a14:foregroundMark x1="44444" y1="27941" x2="49495" y2="56373"/>
                        <a14:foregroundMark x1="58923" y1="60948" x2="55387" y2="76797"/>
                        <a14:foregroundMark x1="25421" y1="53922" x2="52189" y2="68791"/>
                        <a14:foregroundMark x1="44613" y1="57190" x2="53704" y2="66176"/>
                        <a14:foregroundMark x1="53704" y1="66176" x2="64646" y2="71732"/>
                        <a14:foregroundMark x1="54545" y1="52941" x2="58586" y2="70915"/>
                        <a14:foregroundMark x1="66498" y1="57843" x2="66162" y2="77778"/>
                        <a14:foregroundMark x1="70875" y1="55392" x2="70875" y2="66667"/>
                        <a14:foregroundMark x1="60606" y1="88072" x2="53535" y2="86111"/>
                        <a14:foregroundMark x1="41919" y1="70261" x2="49663" y2="79575"/>
                        <a14:foregroundMark x1="47138" y1="87092" x2="51010" y2="89216"/>
                        <a14:foregroundMark x1="27273" y1="11765" x2="28956" y2="13562"/>
                        <a14:foregroundMark x1="29798" y1="13235" x2="43939" y2="13235"/>
                        <a14:foregroundMark x1="64646" y1="12745" x2="64478" y2="16503"/>
                        <a14:foregroundMark x1="60943" y1="8824" x2="60269" y2="8007"/>
                        <a14:foregroundMark x1="19865" y1="51634" x2="20034" y2="53922"/>
                        <a14:foregroundMark x1="26431" y1="55229" x2="44949" y2="67974"/>
                        <a14:foregroundMark x1="52694" y1="49510" x2="62290" y2="57680"/>
                        <a14:foregroundMark x1="61953" y1="52778" x2="64141" y2="60948"/>
                        <a14:foregroundMark x1="65657" y1="83333" x2="61616" y2="85948"/>
                        <a14:foregroundMark x1="71886" y1="63562" x2="71717" y2="69444"/>
                        <a14:foregroundMark x1="67172" y1="53105" x2="67172" y2="57190"/>
                      </a14:backgroundRemoval>
                    </a14:imgEffect>
                  </a14:imgLayer>
                </a14:imgProps>
              </a:ext>
              <a:ext uri="{28A0092B-C50C-407E-A947-70E740481C1C}">
                <a14:useLocalDpi xmlns:a14="http://schemas.microsoft.com/office/drawing/2010/main" val="0"/>
              </a:ext>
            </a:extLst>
          </a:blip>
          <a:srcRect l="17993" t="19642" r="24173" b="7479"/>
          <a:stretch/>
        </p:blipFill>
        <p:spPr bwMode="auto">
          <a:xfrm rot="4019295">
            <a:off x="142173" y="3374540"/>
            <a:ext cx="362116" cy="470157"/>
          </a:xfrm>
          <a:prstGeom prst="rect">
            <a:avLst/>
          </a:prstGeom>
          <a:noFill/>
          <a:effectLst>
            <a:outerShdw blurRad="63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3" name="Picture 2" descr="Finger Touch Screen On White Illustrations, Royalty-Free Vector Graphics &amp; Clip Art - iStock">
            <a:extLst>
              <a:ext uri="{FF2B5EF4-FFF2-40B4-BE49-F238E27FC236}">
                <a16:creationId xmlns:a16="http://schemas.microsoft.com/office/drawing/2014/main" id="{DEEBE370-0671-4F13-396D-F7579377A3CC}"/>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8007" b="89216" l="19697" r="71886">
                        <a14:foregroundMark x1="44444" y1="27941" x2="49495" y2="56373"/>
                        <a14:foregroundMark x1="58923" y1="60948" x2="55387" y2="76797"/>
                        <a14:foregroundMark x1="25421" y1="53922" x2="52189" y2="68791"/>
                        <a14:foregroundMark x1="44613" y1="57190" x2="53704" y2="66176"/>
                        <a14:foregroundMark x1="53704" y1="66176" x2="64646" y2="71732"/>
                        <a14:foregroundMark x1="54545" y1="52941" x2="58586" y2="70915"/>
                        <a14:foregroundMark x1="66498" y1="57843" x2="66162" y2="77778"/>
                        <a14:foregroundMark x1="70875" y1="55392" x2="70875" y2="66667"/>
                        <a14:foregroundMark x1="60606" y1="88072" x2="53535" y2="86111"/>
                        <a14:foregroundMark x1="41919" y1="70261" x2="49663" y2="79575"/>
                        <a14:foregroundMark x1="47138" y1="87092" x2="51010" y2="89216"/>
                        <a14:foregroundMark x1="27273" y1="11765" x2="28956" y2="13562"/>
                        <a14:foregroundMark x1="29798" y1="13235" x2="43939" y2="13235"/>
                        <a14:foregroundMark x1="64646" y1="12745" x2="64478" y2="16503"/>
                        <a14:foregroundMark x1="60943" y1="8824" x2="60269" y2="8007"/>
                        <a14:foregroundMark x1="19865" y1="51634" x2="20034" y2="53922"/>
                        <a14:foregroundMark x1="26431" y1="55229" x2="44949" y2="67974"/>
                        <a14:foregroundMark x1="52694" y1="49510" x2="62290" y2="57680"/>
                        <a14:foregroundMark x1="61953" y1="52778" x2="64141" y2="60948"/>
                        <a14:foregroundMark x1="65657" y1="83333" x2="61616" y2="85948"/>
                        <a14:foregroundMark x1="71886" y1="63562" x2="71717" y2="69444"/>
                        <a14:foregroundMark x1="67172" y1="53105" x2="67172" y2="57190"/>
                      </a14:backgroundRemoval>
                    </a14:imgEffect>
                  </a14:imgLayer>
                </a14:imgProps>
              </a:ext>
              <a:ext uri="{28A0092B-C50C-407E-A947-70E740481C1C}">
                <a14:useLocalDpi xmlns:a14="http://schemas.microsoft.com/office/drawing/2010/main" val="0"/>
              </a:ext>
            </a:extLst>
          </a:blip>
          <a:srcRect l="17993" t="19642" r="24173" b="7479"/>
          <a:stretch/>
        </p:blipFill>
        <p:spPr bwMode="auto">
          <a:xfrm rot="4019295">
            <a:off x="132835" y="3740187"/>
            <a:ext cx="362116" cy="470157"/>
          </a:xfrm>
          <a:prstGeom prst="rect">
            <a:avLst/>
          </a:prstGeom>
          <a:noFill/>
          <a:effectLst>
            <a:outerShdw blurRad="63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4" name="Picture 2" descr="Finger Touch Screen On White Illustrations, Royalty-Free Vector Graphics &amp; Clip Art - iStock">
            <a:extLst>
              <a:ext uri="{FF2B5EF4-FFF2-40B4-BE49-F238E27FC236}">
                <a16:creationId xmlns:a16="http://schemas.microsoft.com/office/drawing/2014/main" id="{A22AA26D-48F3-F9B9-BB62-C721E003AA44}"/>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8007" b="89216" l="19697" r="71886">
                        <a14:foregroundMark x1="44444" y1="27941" x2="49495" y2="56373"/>
                        <a14:foregroundMark x1="58923" y1="60948" x2="55387" y2="76797"/>
                        <a14:foregroundMark x1="25421" y1="53922" x2="52189" y2="68791"/>
                        <a14:foregroundMark x1="44613" y1="57190" x2="53704" y2="66176"/>
                        <a14:foregroundMark x1="53704" y1="66176" x2="64646" y2="71732"/>
                        <a14:foregroundMark x1="54545" y1="52941" x2="58586" y2="70915"/>
                        <a14:foregroundMark x1="66498" y1="57843" x2="66162" y2="77778"/>
                        <a14:foregroundMark x1="70875" y1="55392" x2="70875" y2="66667"/>
                        <a14:foregroundMark x1="60606" y1="88072" x2="53535" y2="86111"/>
                        <a14:foregroundMark x1="41919" y1="70261" x2="49663" y2="79575"/>
                        <a14:foregroundMark x1="47138" y1="87092" x2="51010" y2="89216"/>
                        <a14:foregroundMark x1="27273" y1="11765" x2="28956" y2="13562"/>
                        <a14:foregroundMark x1="29798" y1="13235" x2="43939" y2="13235"/>
                        <a14:foregroundMark x1="64646" y1="12745" x2="64478" y2="16503"/>
                        <a14:foregroundMark x1="60943" y1="8824" x2="60269" y2="8007"/>
                        <a14:foregroundMark x1="19865" y1="51634" x2="20034" y2="53922"/>
                        <a14:foregroundMark x1="26431" y1="55229" x2="44949" y2="67974"/>
                        <a14:foregroundMark x1="52694" y1="49510" x2="62290" y2="57680"/>
                        <a14:foregroundMark x1="61953" y1="52778" x2="64141" y2="60948"/>
                        <a14:foregroundMark x1="65657" y1="83333" x2="61616" y2="85948"/>
                        <a14:foregroundMark x1="71886" y1="63562" x2="71717" y2="69444"/>
                        <a14:foregroundMark x1="67172" y1="53105" x2="67172" y2="57190"/>
                      </a14:backgroundRemoval>
                    </a14:imgEffect>
                  </a14:imgLayer>
                </a14:imgProps>
              </a:ext>
              <a:ext uri="{28A0092B-C50C-407E-A947-70E740481C1C}">
                <a14:useLocalDpi xmlns:a14="http://schemas.microsoft.com/office/drawing/2010/main" val="0"/>
              </a:ext>
            </a:extLst>
          </a:blip>
          <a:srcRect l="17993" t="19642" r="24173" b="7479"/>
          <a:stretch/>
        </p:blipFill>
        <p:spPr bwMode="auto">
          <a:xfrm rot="4019295">
            <a:off x="123497" y="4105834"/>
            <a:ext cx="362116" cy="470157"/>
          </a:xfrm>
          <a:prstGeom prst="rect">
            <a:avLst/>
          </a:prstGeom>
          <a:noFill/>
          <a:effectLst>
            <a:outerShdw blurRad="63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C48DE8F-EAE5-A4E6-BAC3-D78CD72436CB}"/>
              </a:ext>
            </a:extLst>
          </p:cNvPr>
          <p:cNvPicPr>
            <a:picLocks noChangeAspect="1"/>
          </p:cNvPicPr>
          <p:nvPr/>
        </p:nvPicPr>
        <p:blipFill>
          <a:blip r:embed="rId8">
            <a:extLst>
              <a:ext uri="{28A0092B-C50C-407E-A947-70E740481C1C}">
                <a14:useLocalDpi xmlns:a14="http://schemas.microsoft.com/office/drawing/2010/main" val="0"/>
              </a:ext>
            </a:extLst>
          </a:blip>
          <a:srcRect b="-5176"/>
          <a:stretch>
            <a:fillRect/>
          </a:stretch>
        </p:blipFill>
        <p:spPr>
          <a:xfrm>
            <a:off x="10236197" y="15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908683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FB86F76-4A07-1263-9A77-249F3293C33B}"/>
              </a:ext>
            </a:extLst>
          </p:cNvPr>
          <p:cNvSpPr txBox="1">
            <a:spLocks/>
          </p:cNvSpPr>
          <p:nvPr/>
        </p:nvSpPr>
        <p:spPr>
          <a:xfrm>
            <a:off x="0" y="0"/>
            <a:ext cx="12192000" cy="819893"/>
          </a:xfrm>
          <a:prstGeom prst="rect">
            <a:avLst/>
          </a:prstGeom>
          <a:effectLst>
            <a:outerShdw blurRad="63500" dist="63500" dir="2700000" algn="tl" rotWithShape="0">
              <a:prstClr val="black">
                <a:alpha val="40000"/>
              </a:prstClr>
            </a:outerShdw>
          </a:effectLst>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effectLst>
                  <a:outerShdw blurRad="63500" dist="63500" dir="2700000" algn="tl" rotWithShape="0">
                    <a:prstClr val="black">
                      <a:alpha val="40000"/>
                    </a:prstClr>
                  </a:outerShdw>
                </a:effectLst>
                <a:latin typeface="Franklin Gothic Demi"/>
                <a:cs typeface="Calibri Light"/>
              </a:rPr>
              <a:t>EZ START PLUS APP</a:t>
            </a:r>
            <a:endParaRPr lang="en-US" sz="5000" dirty="0">
              <a:solidFill>
                <a:schemeClr val="bg1"/>
              </a:solidFill>
              <a:effectLst>
                <a:outerShdw blurRad="63500" dist="63500" dir="2700000" algn="tl" rotWithShape="0">
                  <a:prstClr val="black">
                    <a:alpha val="40000"/>
                  </a:prstClr>
                </a:outerShdw>
              </a:effectLst>
              <a:cs typeface="Calibri Light"/>
            </a:endParaRPr>
          </a:p>
        </p:txBody>
      </p:sp>
      <p:cxnSp>
        <p:nvCxnSpPr>
          <p:cNvPr id="6" name="Straight Arrow Connector 5">
            <a:extLst>
              <a:ext uri="{FF2B5EF4-FFF2-40B4-BE49-F238E27FC236}">
                <a16:creationId xmlns:a16="http://schemas.microsoft.com/office/drawing/2014/main" id="{0BBA4C49-E8F9-39E5-CF59-18F9057704D5}"/>
              </a:ext>
            </a:extLst>
          </p:cNvPr>
          <p:cNvCxnSpPr>
            <a:cxnSpLocks/>
          </p:cNvCxnSpPr>
          <p:nvPr/>
        </p:nvCxnSpPr>
        <p:spPr>
          <a:xfrm>
            <a:off x="128120" y="764249"/>
            <a:ext cx="5845960"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5B870BF-2F0A-5065-36B8-CBD467EFD4E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903608" y="1098291"/>
            <a:ext cx="2362987" cy="4606546"/>
          </a:xfrm>
          <a:prstGeom prst="rect">
            <a:avLst/>
          </a:prstGeom>
          <a:effectLst>
            <a:outerShdw blurRad="63500" dist="63500" dir="2700000" algn="tl" rotWithShape="0">
              <a:prstClr val="black">
                <a:alpha val="40000"/>
              </a:prstClr>
            </a:outerShdw>
          </a:effectLst>
        </p:spPr>
      </p:pic>
      <p:pic>
        <p:nvPicPr>
          <p:cNvPr id="7" name="Picture 6">
            <a:extLst>
              <a:ext uri="{FF2B5EF4-FFF2-40B4-BE49-F238E27FC236}">
                <a16:creationId xmlns:a16="http://schemas.microsoft.com/office/drawing/2014/main" id="{3992F6F3-C8C0-2398-F64B-4C0F8576050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72739" y="1098291"/>
            <a:ext cx="2362989" cy="4606549"/>
          </a:xfrm>
          <a:prstGeom prst="rect">
            <a:avLst/>
          </a:prstGeom>
          <a:effectLst>
            <a:outerShdw blurRad="63500" dist="63500" dir="2700000" algn="tl" rotWithShape="0">
              <a:prstClr val="black">
                <a:alpha val="40000"/>
              </a:prstClr>
            </a:outerShdw>
          </a:effectLst>
        </p:spPr>
      </p:pic>
      <p:pic>
        <p:nvPicPr>
          <p:cNvPr id="9" name="Picture 8">
            <a:extLst>
              <a:ext uri="{FF2B5EF4-FFF2-40B4-BE49-F238E27FC236}">
                <a16:creationId xmlns:a16="http://schemas.microsoft.com/office/drawing/2014/main" id="{EEBBA3E0-EDBD-9F54-1A46-10AD986026C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653273" y="1078015"/>
            <a:ext cx="2373387" cy="4626821"/>
          </a:xfrm>
          <a:prstGeom prst="rect">
            <a:avLst/>
          </a:prstGeom>
          <a:effectLst>
            <a:outerShdw blurRad="63500" dist="63500" dir="2700000" algn="tl" rotWithShape="0">
              <a:prstClr val="black">
                <a:alpha val="40000"/>
              </a:prstClr>
            </a:outerShdw>
          </a:effectLst>
        </p:spPr>
      </p:pic>
      <p:sp>
        <p:nvSpPr>
          <p:cNvPr id="10" name="矢印: 右 15">
            <a:extLst>
              <a:ext uri="{FF2B5EF4-FFF2-40B4-BE49-F238E27FC236}">
                <a16:creationId xmlns:a16="http://schemas.microsoft.com/office/drawing/2014/main" id="{2FAB2C63-C3BA-F3ED-603F-88ED9FC2A173}"/>
              </a:ext>
            </a:extLst>
          </p:cNvPr>
          <p:cNvSpPr/>
          <p:nvPr/>
        </p:nvSpPr>
        <p:spPr>
          <a:xfrm>
            <a:off x="5040816" y="3024176"/>
            <a:ext cx="791334" cy="809647"/>
          </a:xfrm>
          <a:prstGeom prst="rightArrow">
            <a:avLst/>
          </a:prstGeom>
          <a:solidFill>
            <a:srgbClr val="ED1C24"/>
          </a:solidFill>
          <a:ln>
            <a:solidFill>
              <a:schemeClr val="tx1"/>
            </a:solid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4F4F4F"/>
              </a:solidFill>
              <a:effectLst>
                <a:outerShdw blurRad="63500" dist="635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11" name="Content Placeholder 3">
            <a:extLst>
              <a:ext uri="{FF2B5EF4-FFF2-40B4-BE49-F238E27FC236}">
                <a16:creationId xmlns:a16="http://schemas.microsoft.com/office/drawing/2014/main" id="{D5653B5F-AD70-1078-D76B-1AAA74137420}"/>
              </a:ext>
            </a:extLst>
          </p:cNvPr>
          <p:cNvSpPr txBox="1">
            <a:spLocks/>
          </p:cNvSpPr>
          <p:nvPr/>
        </p:nvSpPr>
        <p:spPr>
          <a:xfrm>
            <a:off x="8553752" y="5682764"/>
            <a:ext cx="2168857" cy="710017"/>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Select Options Based on Installation then tap NEXT</a:t>
            </a:r>
          </a:p>
        </p:txBody>
      </p:sp>
      <p:pic>
        <p:nvPicPr>
          <p:cNvPr id="12" name="Picture 11">
            <a:extLst>
              <a:ext uri="{FF2B5EF4-FFF2-40B4-BE49-F238E27FC236}">
                <a16:creationId xmlns:a16="http://schemas.microsoft.com/office/drawing/2014/main" id="{0C8C0A46-AA4A-795C-E07A-846B13956E2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400670" y="1098292"/>
            <a:ext cx="2362986" cy="4606544"/>
          </a:xfrm>
          <a:prstGeom prst="rect">
            <a:avLst/>
          </a:prstGeom>
          <a:effectLst>
            <a:outerShdw blurRad="63500" dist="63500" dir="2700000" algn="tl" rotWithShape="0">
              <a:prstClr val="black">
                <a:alpha val="40000"/>
              </a:prstClr>
            </a:outerShdw>
          </a:effectLst>
        </p:spPr>
      </p:pic>
      <p:sp>
        <p:nvSpPr>
          <p:cNvPr id="13" name="矢印: 右 15">
            <a:extLst>
              <a:ext uri="{FF2B5EF4-FFF2-40B4-BE49-F238E27FC236}">
                <a16:creationId xmlns:a16="http://schemas.microsoft.com/office/drawing/2014/main" id="{418711B8-6718-DE22-6CCE-B682E832D1DE}"/>
              </a:ext>
            </a:extLst>
          </p:cNvPr>
          <p:cNvSpPr/>
          <p:nvPr/>
        </p:nvSpPr>
        <p:spPr>
          <a:xfrm>
            <a:off x="7790033" y="3036570"/>
            <a:ext cx="791334" cy="809647"/>
          </a:xfrm>
          <a:prstGeom prst="rightArrow">
            <a:avLst/>
          </a:prstGeom>
          <a:solidFill>
            <a:srgbClr val="ED1C24"/>
          </a:solidFill>
          <a:ln>
            <a:solidFill>
              <a:schemeClr val="tx1"/>
            </a:solid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4F4F4F"/>
              </a:solidFill>
              <a:effectLst>
                <a:outerShdw blurRad="63500" dist="635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14" name="矢印: 右 15">
            <a:extLst>
              <a:ext uri="{FF2B5EF4-FFF2-40B4-BE49-F238E27FC236}">
                <a16:creationId xmlns:a16="http://schemas.microsoft.com/office/drawing/2014/main" id="{070F8CA6-5453-44B4-58EC-34E9D97FAA4C}"/>
              </a:ext>
            </a:extLst>
          </p:cNvPr>
          <p:cNvSpPr/>
          <p:nvPr/>
        </p:nvSpPr>
        <p:spPr>
          <a:xfrm>
            <a:off x="2277018" y="3026904"/>
            <a:ext cx="791334" cy="809647"/>
          </a:xfrm>
          <a:prstGeom prst="rightArrow">
            <a:avLst/>
          </a:prstGeom>
          <a:solidFill>
            <a:srgbClr val="ED1C24"/>
          </a:solidFill>
          <a:ln>
            <a:solidFill>
              <a:schemeClr val="tx1"/>
            </a:solid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4F4F4F"/>
              </a:solidFill>
              <a:effectLst>
                <a:outerShdw blurRad="63500" dist="63500" dir="2700000" algn="tl" rotWithShape="0">
                  <a:prstClr val="black">
                    <a:alpha val="40000"/>
                  </a:prstClr>
                </a:outerShdw>
              </a:effectLst>
              <a:latin typeface="Arial" panose="020B0604020202020204" pitchFamily="34" charset="0"/>
              <a:cs typeface="Arial" panose="020B0604020202020204" pitchFamily="34" charset="0"/>
            </a:endParaRPr>
          </a:p>
        </p:txBody>
      </p:sp>
      <p:pic>
        <p:nvPicPr>
          <p:cNvPr id="16" name="Picture 15" descr="Finger Touch Screen On White Illustrations, Royalty-Free Vector Graphics &amp; Clip Art - iStock">
            <a:extLst>
              <a:ext uri="{FF2B5EF4-FFF2-40B4-BE49-F238E27FC236}">
                <a16:creationId xmlns:a16="http://schemas.microsoft.com/office/drawing/2014/main" id="{9A0A2388-597E-403D-01F9-222311D36D78}"/>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8007" b="89216" l="19697" r="71886">
                        <a14:foregroundMark x1="44444" y1="27941" x2="49495" y2="56373"/>
                        <a14:foregroundMark x1="58923" y1="60948" x2="55387" y2="76797"/>
                        <a14:foregroundMark x1="25421" y1="53922" x2="52189" y2="68791"/>
                        <a14:foregroundMark x1="44613" y1="57190" x2="53704" y2="66176"/>
                        <a14:foregroundMark x1="53704" y1="66176" x2="64646" y2="71732"/>
                        <a14:foregroundMark x1="54545" y1="52941" x2="58586" y2="70915"/>
                        <a14:foregroundMark x1="66498" y1="57843" x2="66162" y2="77778"/>
                        <a14:foregroundMark x1="70875" y1="55392" x2="70875" y2="66667"/>
                        <a14:foregroundMark x1="60606" y1="88072" x2="53535" y2="86111"/>
                        <a14:foregroundMark x1="41919" y1="70261" x2="49663" y2="79575"/>
                        <a14:foregroundMark x1="47138" y1="87092" x2="51010" y2="89216"/>
                        <a14:foregroundMark x1="27273" y1="11765" x2="28956" y2="13562"/>
                        <a14:foregroundMark x1="29798" y1="13235" x2="43939" y2="13235"/>
                        <a14:foregroundMark x1="64646" y1="12745" x2="64478" y2="16503"/>
                        <a14:foregroundMark x1="60943" y1="8824" x2="60269" y2="8007"/>
                        <a14:foregroundMark x1="19865" y1="51634" x2="20034" y2="53922"/>
                        <a14:foregroundMark x1="26431" y1="55229" x2="44949" y2="67974"/>
                        <a14:foregroundMark x1="52694" y1="49510" x2="62290" y2="57680"/>
                        <a14:foregroundMark x1="61953" y1="52778" x2="64141" y2="60948"/>
                        <a14:foregroundMark x1="65657" y1="83333" x2="61616" y2="85948"/>
                        <a14:foregroundMark x1="71886" y1="63562" x2="71717" y2="69444"/>
                        <a14:foregroundMark x1="67172" y1="53105" x2="67172" y2="57190"/>
                      </a14:backgroundRemoval>
                    </a14:imgEffect>
                  </a14:imgLayer>
                </a14:imgProps>
              </a:ext>
              <a:ext uri="{28A0092B-C50C-407E-A947-70E740481C1C}">
                <a14:useLocalDpi xmlns:a14="http://schemas.microsoft.com/office/drawing/2010/main" val="0"/>
              </a:ext>
            </a:extLst>
          </a:blip>
          <a:srcRect l="17993" t="19642" r="24173" b="7479"/>
          <a:stretch/>
        </p:blipFill>
        <p:spPr bwMode="auto">
          <a:xfrm rot="18231396">
            <a:off x="7222297" y="2865225"/>
            <a:ext cx="362116" cy="470157"/>
          </a:xfrm>
          <a:prstGeom prst="rect">
            <a:avLst/>
          </a:prstGeom>
          <a:noFill/>
          <a:effectLst>
            <a:outerShdw blurRad="63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 name="Picture 16" descr="Finger Touch Screen On White Illustrations, Royalty-Free Vector Graphics &amp; Clip Art - iStock">
            <a:extLst>
              <a:ext uri="{FF2B5EF4-FFF2-40B4-BE49-F238E27FC236}">
                <a16:creationId xmlns:a16="http://schemas.microsoft.com/office/drawing/2014/main" id="{0135F9C6-3B1D-0966-03A0-22A738F5CE5D}"/>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8007" b="89216" l="19697" r="71886">
                        <a14:foregroundMark x1="44444" y1="27941" x2="49495" y2="56373"/>
                        <a14:foregroundMark x1="58923" y1="60948" x2="55387" y2="76797"/>
                        <a14:foregroundMark x1="25421" y1="53922" x2="52189" y2="68791"/>
                        <a14:foregroundMark x1="44613" y1="57190" x2="53704" y2="66176"/>
                        <a14:foregroundMark x1="53704" y1="66176" x2="64646" y2="71732"/>
                        <a14:foregroundMark x1="54545" y1="52941" x2="58586" y2="70915"/>
                        <a14:foregroundMark x1="66498" y1="57843" x2="66162" y2="77778"/>
                        <a14:foregroundMark x1="70875" y1="55392" x2="70875" y2="66667"/>
                        <a14:foregroundMark x1="60606" y1="88072" x2="53535" y2="86111"/>
                        <a14:foregroundMark x1="41919" y1="70261" x2="49663" y2="79575"/>
                        <a14:foregroundMark x1="47138" y1="87092" x2="51010" y2="89216"/>
                        <a14:foregroundMark x1="27273" y1="11765" x2="28956" y2="13562"/>
                        <a14:foregroundMark x1="29798" y1="13235" x2="43939" y2="13235"/>
                        <a14:foregroundMark x1="64646" y1="12745" x2="64478" y2="16503"/>
                        <a14:foregroundMark x1="60943" y1="8824" x2="60269" y2="8007"/>
                        <a14:foregroundMark x1="19865" y1="51634" x2="20034" y2="53922"/>
                        <a14:foregroundMark x1="26431" y1="55229" x2="44949" y2="67974"/>
                        <a14:foregroundMark x1="52694" y1="49510" x2="62290" y2="57680"/>
                        <a14:foregroundMark x1="61953" y1="52778" x2="64141" y2="60948"/>
                        <a14:foregroundMark x1="65657" y1="83333" x2="61616" y2="85948"/>
                        <a14:foregroundMark x1="71886" y1="63562" x2="71717" y2="69444"/>
                        <a14:foregroundMark x1="67172" y1="53105" x2="67172" y2="57190"/>
                      </a14:backgroundRemoval>
                    </a14:imgEffect>
                  </a14:imgLayer>
                </a14:imgProps>
              </a:ext>
              <a:ext uri="{28A0092B-C50C-407E-A947-70E740481C1C}">
                <a14:useLocalDpi xmlns:a14="http://schemas.microsoft.com/office/drawing/2010/main" val="0"/>
              </a:ext>
            </a:extLst>
          </a:blip>
          <a:srcRect l="17993" t="19642" r="24173" b="7479"/>
          <a:stretch/>
        </p:blipFill>
        <p:spPr bwMode="auto">
          <a:xfrm rot="18231396">
            <a:off x="10304782" y="5045740"/>
            <a:ext cx="362116" cy="470157"/>
          </a:xfrm>
          <a:prstGeom prst="rect">
            <a:avLst/>
          </a:prstGeom>
          <a:noFill/>
          <a:effectLst>
            <a:outerShdw blurRad="63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F98395EF-4525-3607-7547-415706FA182E}"/>
              </a:ext>
            </a:extLst>
          </p:cNvPr>
          <p:cNvSpPr txBox="1"/>
          <p:nvPr/>
        </p:nvSpPr>
        <p:spPr>
          <a:xfrm>
            <a:off x="2922406" y="5690526"/>
            <a:ext cx="2316767" cy="338554"/>
          </a:xfrm>
          <a:prstGeom prst="rect">
            <a:avLst/>
          </a:prstGeom>
          <a:noFill/>
          <a:effectLst>
            <a:outerShdw blurRad="63500" dist="63500" dir="2700000" algn="tl" rotWithShape="0">
              <a:prstClr val="black">
                <a:alpha val="40000"/>
              </a:prstClr>
            </a:outerShdw>
          </a:effectLst>
        </p:spPr>
        <p:txBody>
          <a:bodyPr wrap="square">
            <a:spAutoFit/>
          </a:bodyPr>
          <a:lstStyle/>
          <a:p>
            <a:pPr algn="ctr"/>
            <a:r>
              <a:rPr lang="en-US" sz="1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Tap “Unit Setting”</a:t>
            </a:r>
            <a:endParaRPr lang="en-US" sz="1200" i="1" dirty="0">
              <a:effectLst>
                <a:outerShdw blurRad="63500" dist="63500" dir="2700000" algn="tl" rotWithShape="0">
                  <a:prstClr val="black">
                    <a:alpha val="40000"/>
                  </a:prstClr>
                </a:outerShdw>
              </a:effectLst>
            </a:endParaRPr>
          </a:p>
        </p:txBody>
      </p:sp>
      <p:sp>
        <p:nvSpPr>
          <p:cNvPr id="31" name="TextBox 30">
            <a:extLst>
              <a:ext uri="{FF2B5EF4-FFF2-40B4-BE49-F238E27FC236}">
                <a16:creationId xmlns:a16="http://schemas.microsoft.com/office/drawing/2014/main" id="{5074EBC7-765C-B3D2-3FBA-F4356B5E3C3F}"/>
              </a:ext>
            </a:extLst>
          </p:cNvPr>
          <p:cNvSpPr txBox="1"/>
          <p:nvPr/>
        </p:nvSpPr>
        <p:spPr>
          <a:xfrm>
            <a:off x="411662" y="5685238"/>
            <a:ext cx="1886436" cy="584775"/>
          </a:xfrm>
          <a:prstGeom prst="rect">
            <a:avLst/>
          </a:prstGeom>
          <a:noFill/>
          <a:effectLst>
            <a:outerShdw blurRad="63500" dist="63500" dir="2700000" algn="tl" rotWithShape="0">
              <a:prstClr val="black">
                <a:alpha val="40000"/>
              </a:prstClr>
            </a:outerShdw>
          </a:effectLst>
        </p:spPr>
        <p:txBody>
          <a:bodyPr wrap="square">
            <a:spAutoFit/>
          </a:bodyPr>
          <a:lstStyle/>
          <a:p>
            <a:pPr algn="ctr"/>
            <a:r>
              <a:rPr lang="en-US" sz="1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Register Warranty or skip</a:t>
            </a:r>
            <a:endParaRPr lang="en-US" sz="1600" dirty="0">
              <a:effectLst>
                <a:outerShdw blurRad="63500" dist="63500" dir="2700000" algn="tl" rotWithShape="0">
                  <a:prstClr val="black">
                    <a:alpha val="40000"/>
                  </a:prstClr>
                </a:outerShdw>
              </a:effectLst>
            </a:endParaRPr>
          </a:p>
        </p:txBody>
      </p:sp>
      <p:pic>
        <p:nvPicPr>
          <p:cNvPr id="32" name="Picture 31" descr="Finger Touch Screen On White Illustrations, Royalty-Free Vector Graphics &amp; Clip Art - iStock">
            <a:extLst>
              <a:ext uri="{FF2B5EF4-FFF2-40B4-BE49-F238E27FC236}">
                <a16:creationId xmlns:a16="http://schemas.microsoft.com/office/drawing/2014/main" id="{4CA63A9C-FEF8-81EE-2DDC-CF6247613AFE}"/>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8007" b="89216" l="19697" r="71886">
                        <a14:foregroundMark x1="44444" y1="27941" x2="49495" y2="56373"/>
                        <a14:foregroundMark x1="58923" y1="60948" x2="55387" y2="76797"/>
                        <a14:foregroundMark x1="25421" y1="53922" x2="52189" y2="68791"/>
                        <a14:foregroundMark x1="44613" y1="57190" x2="53704" y2="66176"/>
                        <a14:foregroundMark x1="53704" y1="66176" x2="64646" y2="71732"/>
                        <a14:foregroundMark x1="54545" y1="52941" x2="58586" y2="70915"/>
                        <a14:foregroundMark x1="66498" y1="57843" x2="66162" y2="77778"/>
                        <a14:foregroundMark x1="70875" y1="55392" x2="70875" y2="66667"/>
                        <a14:foregroundMark x1="60606" y1="88072" x2="53535" y2="86111"/>
                        <a14:foregroundMark x1="41919" y1="70261" x2="49663" y2="79575"/>
                        <a14:foregroundMark x1="47138" y1="87092" x2="51010" y2="89216"/>
                        <a14:foregroundMark x1="27273" y1="11765" x2="28956" y2="13562"/>
                        <a14:foregroundMark x1="29798" y1="13235" x2="43939" y2="13235"/>
                        <a14:foregroundMark x1="64646" y1="12745" x2="64478" y2="16503"/>
                        <a14:foregroundMark x1="60943" y1="8824" x2="60269" y2="8007"/>
                        <a14:foregroundMark x1="19865" y1="51634" x2="20034" y2="53922"/>
                        <a14:foregroundMark x1="26431" y1="55229" x2="44949" y2="67974"/>
                        <a14:foregroundMark x1="52694" y1="49510" x2="62290" y2="57680"/>
                        <a14:foregroundMark x1="61953" y1="52778" x2="64141" y2="60948"/>
                        <a14:foregroundMark x1="65657" y1="83333" x2="61616" y2="85948"/>
                        <a14:foregroundMark x1="71886" y1="63562" x2="71717" y2="69444"/>
                        <a14:foregroundMark x1="67172" y1="53105" x2="67172" y2="57190"/>
                      </a14:backgroundRemoval>
                    </a14:imgEffect>
                  </a14:imgLayer>
                </a14:imgProps>
              </a:ext>
              <a:ext uri="{28A0092B-C50C-407E-A947-70E740481C1C}">
                <a14:useLocalDpi xmlns:a14="http://schemas.microsoft.com/office/drawing/2010/main" val="0"/>
              </a:ext>
            </a:extLst>
          </a:blip>
          <a:srcRect l="17993" t="19642" r="24173" b="7479"/>
          <a:stretch/>
        </p:blipFill>
        <p:spPr bwMode="auto">
          <a:xfrm rot="18231396">
            <a:off x="4354201" y="5231356"/>
            <a:ext cx="362116" cy="470157"/>
          </a:xfrm>
          <a:prstGeom prst="rect">
            <a:avLst/>
          </a:prstGeom>
          <a:noFill/>
          <a:effectLst>
            <a:outerShdw blurRad="63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0528ED8B-ADDF-5DE9-C7C3-57F72D66DFF5}"/>
              </a:ext>
            </a:extLst>
          </p:cNvPr>
          <p:cNvSpPr txBox="1"/>
          <p:nvPr/>
        </p:nvSpPr>
        <p:spPr>
          <a:xfrm>
            <a:off x="5719029" y="5685238"/>
            <a:ext cx="2316767" cy="338554"/>
          </a:xfrm>
          <a:prstGeom prst="rect">
            <a:avLst/>
          </a:prstGeom>
          <a:noFill/>
          <a:effectLst>
            <a:outerShdw blurRad="63500" dist="63500" dir="2700000" algn="tl" rotWithShape="0">
              <a:prstClr val="black">
                <a:alpha val="40000"/>
              </a:prstClr>
            </a:outerShdw>
          </a:effectLst>
        </p:spPr>
        <p:txBody>
          <a:bodyPr wrap="square">
            <a:spAutoFit/>
          </a:bodyPr>
          <a:lstStyle/>
          <a:p>
            <a:pPr algn="ctr"/>
            <a:r>
              <a:rPr lang="en-US" sz="1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Tap “Unit Setting”</a:t>
            </a:r>
            <a:endParaRPr lang="en-US" sz="1200" i="1" dirty="0">
              <a:effectLst>
                <a:outerShdw blurRad="63500" dist="63500" dir="2700000" algn="tl" rotWithShape="0">
                  <a:prstClr val="black">
                    <a:alpha val="40000"/>
                  </a:prstClr>
                </a:outerShdw>
              </a:effectLst>
            </a:endParaRPr>
          </a:p>
        </p:txBody>
      </p:sp>
      <p:pic>
        <p:nvPicPr>
          <p:cNvPr id="3" name="Picture 2">
            <a:extLst>
              <a:ext uri="{FF2B5EF4-FFF2-40B4-BE49-F238E27FC236}">
                <a16:creationId xmlns:a16="http://schemas.microsoft.com/office/drawing/2014/main" id="{6DC00EC8-C39E-0199-DDA4-AA94A31AA2BC}"/>
              </a:ext>
            </a:extLst>
          </p:cNvPr>
          <p:cNvPicPr>
            <a:picLocks noChangeAspect="1"/>
          </p:cNvPicPr>
          <p:nvPr/>
        </p:nvPicPr>
        <p:blipFill>
          <a:blip r:embed="rId8">
            <a:extLst>
              <a:ext uri="{28A0092B-C50C-407E-A947-70E740481C1C}">
                <a14:useLocalDpi xmlns:a14="http://schemas.microsoft.com/office/drawing/2010/main" val="0"/>
              </a:ext>
            </a:extLst>
          </a:blip>
          <a:srcRect b="-5176"/>
          <a:stretch>
            <a:fillRect/>
          </a:stretch>
        </p:blipFill>
        <p:spPr>
          <a:xfrm>
            <a:off x="10236197" y="15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564791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BEEE671-39AC-D4EB-9A49-9C72AE4087E9}"/>
              </a:ext>
            </a:extLst>
          </p:cNvPr>
          <p:cNvSpPr txBox="1">
            <a:spLocks/>
          </p:cNvSpPr>
          <p:nvPr/>
        </p:nvSpPr>
        <p:spPr>
          <a:xfrm>
            <a:off x="0" y="0"/>
            <a:ext cx="12192000" cy="819893"/>
          </a:xfrm>
          <a:prstGeom prst="rect">
            <a:avLst/>
          </a:prstGeom>
          <a:effectLst>
            <a:outerShdw blurRad="63500" dist="63500" dir="2700000" algn="tl" rotWithShape="0">
              <a:prstClr val="black">
                <a:alpha val="40000"/>
              </a:prstClr>
            </a:outerShdw>
          </a:effectLst>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effectLst>
                  <a:outerShdw blurRad="63500" dist="63500" dir="2700000" algn="tl" rotWithShape="0">
                    <a:prstClr val="black">
                      <a:alpha val="40000"/>
                    </a:prstClr>
                  </a:outerShdw>
                </a:effectLst>
                <a:latin typeface="Franklin Gothic Demi"/>
                <a:cs typeface="Calibri Light"/>
              </a:rPr>
              <a:t>EZ START PLUS APP</a:t>
            </a:r>
            <a:endParaRPr lang="en-US" sz="5000" dirty="0">
              <a:solidFill>
                <a:schemeClr val="bg1"/>
              </a:solidFill>
              <a:effectLst>
                <a:outerShdw blurRad="63500" dist="63500" dir="2700000" algn="tl" rotWithShape="0">
                  <a:prstClr val="black">
                    <a:alpha val="40000"/>
                  </a:prstClr>
                </a:outerShdw>
              </a:effectLst>
              <a:cs typeface="Calibri Light"/>
            </a:endParaRPr>
          </a:p>
        </p:txBody>
      </p:sp>
      <p:cxnSp>
        <p:nvCxnSpPr>
          <p:cNvPr id="15" name="Straight Arrow Connector 14">
            <a:extLst>
              <a:ext uri="{FF2B5EF4-FFF2-40B4-BE49-F238E27FC236}">
                <a16:creationId xmlns:a16="http://schemas.microsoft.com/office/drawing/2014/main" id="{C3E94B7E-E2F5-4A74-C342-FFBA4C5086C2}"/>
              </a:ext>
            </a:extLst>
          </p:cNvPr>
          <p:cNvCxnSpPr>
            <a:cxnSpLocks/>
          </p:cNvCxnSpPr>
          <p:nvPr/>
        </p:nvCxnSpPr>
        <p:spPr>
          <a:xfrm>
            <a:off x="128120" y="764249"/>
            <a:ext cx="5845960"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FB839B8F-D0A5-0FED-1F1A-2C19DD21B3E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400670" y="1098293"/>
            <a:ext cx="2362986" cy="4606542"/>
          </a:xfrm>
          <a:prstGeom prst="rect">
            <a:avLst/>
          </a:prstGeom>
          <a:effectLst>
            <a:outerShdw blurRad="63500" dist="63500" dir="2700000" algn="tl" rotWithShape="0">
              <a:prstClr val="black">
                <a:alpha val="40000"/>
              </a:prstClr>
            </a:outerShdw>
          </a:effectLst>
        </p:spPr>
      </p:pic>
      <p:pic>
        <p:nvPicPr>
          <p:cNvPr id="6" name="Picture 5">
            <a:extLst>
              <a:ext uri="{FF2B5EF4-FFF2-40B4-BE49-F238E27FC236}">
                <a16:creationId xmlns:a16="http://schemas.microsoft.com/office/drawing/2014/main" id="{22359A19-7BD6-7F74-E845-51B049FFAF6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72739" y="1098291"/>
            <a:ext cx="2362989" cy="4606548"/>
          </a:xfrm>
          <a:prstGeom prst="rect">
            <a:avLst/>
          </a:prstGeom>
          <a:effectLst>
            <a:outerShdw blurRad="63500" dist="63500" dir="2700000" algn="tl" rotWithShape="0">
              <a:prstClr val="black">
                <a:alpha val="40000"/>
              </a:prstClr>
            </a:outerShdw>
          </a:effectLst>
        </p:spPr>
      </p:pic>
      <p:pic>
        <p:nvPicPr>
          <p:cNvPr id="18" name="Picture 17">
            <a:extLst>
              <a:ext uri="{FF2B5EF4-FFF2-40B4-BE49-F238E27FC236}">
                <a16:creationId xmlns:a16="http://schemas.microsoft.com/office/drawing/2014/main" id="{EE140DDA-2E82-C566-D9D4-7CE6ED6AF89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903608" y="1098292"/>
            <a:ext cx="2362987" cy="4606544"/>
          </a:xfrm>
          <a:prstGeom prst="rect">
            <a:avLst/>
          </a:prstGeom>
          <a:effectLst>
            <a:outerShdw blurRad="63500" dist="63500" dir="2700000" algn="tl" rotWithShape="0">
              <a:prstClr val="black">
                <a:alpha val="40000"/>
              </a:prstClr>
            </a:outerShdw>
          </a:effectLst>
        </p:spPr>
      </p:pic>
      <p:pic>
        <p:nvPicPr>
          <p:cNvPr id="19" name="Picture 18">
            <a:extLst>
              <a:ext uri="{FF2B5EF4-FFF2-40B4-BE49-F238E27FC236}">
                <a16:creationId xmlns:a16="http://schemas.microsoft.com/office/drawing/2014/main" id="{2EBE01A1-CE0C-2A07-4351-48FDF41E83D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653273" y="1078016"/>
            <a:ext cx="2373387" cy="4626819"/>
          </a:xfrm>
          <a:prstGeom prst="rect">
            <a:avLst/>
          </a:prstGeom>
          <a:effectLst>
            <a:outerShdw blurRad="63500" dist="63500" dir="2700000" algn="tl" rotWithShape="0">
              <a:prstClr val="black">
                <a:alpha val="40000"/>
              </a:prstClr>
            </a:outerShdw>
          </a:effectLst>
        </p:spPr>
      </p:pic>
      <p:sp>
        <p:nvSpPr>
          <p:cNvPr id="20" name="Content Placeholder 3">
            <a:extLst>
              <a:ext uri="{FF2B5EF4-FFF2-40B4-BE49-F238E27FC236}">
                <a16:creationId xmlns:a16="http://schemas.microsoft.com/office/drawing/2014/main" id="{7B07F1D4-04EC-AFB8-DAC8-C154E59E9A28}"/>
              </a:ext>
            </a:extLst>
          </p:cNvPr>
          <p:cNvSpPr txBox="1">
            <a:spLocks/>
          </p:cNvSpPr>
          <p:nvPr/>
        </p:nvSpPr>
        <p:spPr>
          <a:xfrm>
            <a:off x="7379495" y="170034"/>
            <a:ext cx="4318000" cy="959950"/>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1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Upon completion, email app will open to allow emailing the installation settings to Noritz. This is not required, but very helpful for Customer Care.</a:t>
            </a:r>
          </a:p>
        </p:txBody>
      </p:sp>
      <p:pic>
        <p:nvPicPr>
          <p:cNvPr id="21" name="Picture 20" descr="Finger Touch Screen On White Illustrations, Royalty-Free Vector Graphics &amp; Clip Art - iStock">
            <a:extLst>
              <a:ext uri="{FF2B5EF4-FFF2-40B4-BE49-F238E27FC236}">
                <a16:creationId xmlns:a16="http://schemas.microsoft.com/office/drawing/2014/main" id="{341DDDE8-B559-6561-11FA-F9B5DC60E1C9}"/>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8007" b="89216" l="19697" r="71886">
                        <a14:foregroundMark x1="44444" y1="27941" x2="49495" y2="56373"/>
                        <a14:foregroundMark x1="58923" y1="60948" x2="55387" y2="76797"/>
                        <a14:foregroundMark x1="25421" y1="53922" x2="52189" y2="68791"/>
                        <a14:foregroundMark x1="44613" y1="57190" x2="53704" y2="66176"/>
                        <a14:foregroundMark x1="53704" y1="66176" x2="64646" y2="71732"/>
                        <a14:foregroundMark x1="54545" y1="52941" x2="58586" y2="70915"/>
                        <a14:foregroundMark x1="66498" y1="57843" x2="66162" y2="77778"/>
                        <a14:foregroundMark x1="70875" y1="55392" x2="70875" y2="66667"/>
                        <a14:foregroundMark x1="60606" y1="88072" x2="53535" y2="86111"/>
                        <a14:foregroundMark x1="41919" y1="70261" x2="49663" y2="79575"/>
                        <a14:foregroundMark x1="47138" y1="87092" x2="51010" y2="89216"/>
                        <a14:foregroundMark x1="27273" y1="11765" x2="28956" y2="13562"/>
                        <a14:foregroundMark x1="29798" y1="13235" x2="43939" y2="13235"/>
                        <a14:foregroundMark x1="64646" y1="12745" x2="64478" y2="16503"/>
                        <a14:foregroundMark x1="60943" y1="8824" x2="60269" y2="8007"/>
                        <a14:foregroundMark x1="19865" y1="51634" x2="20034" y2="53922"/>
                        <a14:foregroundMark x1="26431" y1="55229" x2="44949" y2="67974"/>
                        <a14:foregroundMark x1="52694" y1="49510" x2="62290" y2="57680"/>
                        <a14:foregroundMark x1="61953" y1="52778" x2="64141" y2="60948"/>
                        <a14:foregroundMark x1="65657" y1="83333" x2="61616" y2="85948"/>
                        <a14:foregroundMark x1="71886" y1="63562" x2="71717" y2="69444"/>
                        <a14:foregroundMark x1="67172" y1="53105" x2="67172" y2="57190"/>
                      </a14:backgroundRemoval>
                    </a14:imgEffect>
                  </a14:imgLayer>
                </a14:imgProps>
              </a:ext>
              <a:ext uri="{28A0092B-C50C-407E-A947-70E740481C1C}">
                <a14:useLocalDpi xmlns:a14="http://schemas.microsoft.com/office/drawing/2010/main" val="0"/>
              </a:ext>
            </a:extLst>
          </a:blip>
          <a:srcRect l="17993" t="19642" r="24173" b="7479"/>
          <a:stretch/>
        </p:blipFill>
        <p:spPr bwMode="auto">
          <a:xfrm rot="18231396">
            <a:off x="2014360" y="5094300"/>
            <a:ext cx="362116" cy="470157"/>
          </a:xfrm>
          <a:prstGeom prst="rect">
            <a:avLst/>
          </a:prstGeom>
          <a:noFill/>
          <a:effectLst>
            <a:outerShdw blurRad="63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2" name="Content Placeholder 3">
            <a:extLst>
              <a:ext uri="{FF2B5EF4-FFF2-40B4-BE49-F238E27FC236}">
                <a16:creationId xmlns:a16="http://schemas.microsoft.com/office/drawing/2014/main" id="{7B6F31F8-0AE4-50DF-248F-929F52F3EBF2}"/>
              </a:ext>
            </a:extLst>
          </p:cNvPr>
          <p:cNvSpPr txBox="1">
            <a:spLocks/>
          </p:cNvSpPr>
          <p:nvPr/>
        </p:nvSpPr>
        <p:spPr>
          <a:xfrm>
            <a:off x="8413338" y="5710253"/>
            <a:ext cx="2461258" cy="809647"/>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Please fill out these items if you opt in to send.</a:t>
            </a:r>
          </a:p>
        </p:txBody>
      </p:sp>
      <p:pic>
        <p:nvPicPr>
          <p:cNvPr id="23" name="Picture 22" descr="Finger Touch Screen On White Illustrations, Royalty-Free Vector Graphics &amp; Clip Art - iStock">
            <a:extLst>
              <a:ext uri="{FF2B5EF4-FFF2-40B4-BE49-F238E27FC236}">
                <a16:creationId xmlns:a16="http://schemas.microsoft.com/office/drawing/2014/main" id="{DC4C9E4A-834E-0A1A-CC3B-5641F28E7E59}"/>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8007" b="89216" l="19697" r="71886">
                        <a14:foregroundMark x1="44444" y1="27941" x2="49495" y2="56373"/>
                        <a14:foregroundMark x1="58923" y1="60948" x2="55387" y2="76797"/>
                        <a14:foregroundMark x1="25421" y1="53922" x2="52189" y2="68791"/>
                        <a14:foregroundMark x1="44613" y1="57190" x2="53704" y2="66176"/>
                        <a14:foregroundMark x1="53704" y1="66176" x2="64646" y2="71732"/>
                        <a14:foregroundMark x1="54545" y1="52941" x2="58586" y2="70915"/>
                        <a14:foregroundMark x1="66498" y1="57843" x2="66162" y2="77778"/>
                        <a14:foregroundMark x1="70875" y1="55392" x2="70875" y2="66667"/>
                        <a14:foregroundMark x1="60606" y1="88072" x2="53535" y2="86111"/>
                        <a14:foregroundMark x1="41919" y1="70261" x2="49663" y2="79575"/>
                        <a14:foregroundMark x1="47138" y1="87092" x2="51010" y2="89216"/>
                        <a14:foregroundMark x1="27273" y1="11765" x2="28956" y2="13562"/>
                        <a14:foregroundMark x1="29798" y1="13235" x2="43939" y2="13235"/>
                        <a14:foregroundMark x1="64646" y1="12745" x2="64478" y2="16503"/>
                        <a14:foregroundMark x1="60943" y1="8824" x2="60269" y2="8007"/>
                        <a14:foregroundMark x1="19865" y1="51634" x2="20034" y2="53922"/>
                        <a14:foregroundMark x1="26431" y1="55229" x2="44949" y2="67974"/>
                        <a14:foregroundMark x1="52694" y1="49510" x2="62290" y2="57680"/>
                        <a14:foregroundMark x1="61953" y1="52778" x2="64141" y2="60948"/>
                        <a14:foregroundMark x1="65657" y1="83333" x2="61616" y2="85948"/>
                        <a14:foregroundMark x1="71886" y1="63562" x2="71717" y2="69444"/>
                        <a14:foregroundMark x1="67172" y1="53105" x2="67172" y2="57190"/>
                      </a14:backgroundRemoval>
                    </a14:imgEffect>
                  </a14:imgLayer>
                </a14:imgProps>
              </a:ext>
              <a:ext uri="{28A0092B-C50C-407E-A947-70E740481C1C}">
                <a14:useLocalDpi xmlns:a14="http://schemas.microsoft.com/office/drawing/2010/main" val="0"/>
              </a:ext>
            </a:extLst>
          </a:blip>
          <a:srcRect l="17993" t="19642" r="24173" b="7479"/>
          <a:stretch/>
        </p:blipFill>
        <p:spPr bwMode="auto">
          <a:xfrm rot="18231396">
            <a:off x="7028890" y="3598745"/>
            <a:ext cx="362116" cy="470157"/>
          </a:xfrm>
          <a:prstGeom prst="rect">
            <a:avLst/>
          </a:prstGeom>
          <a:noFill/>
          <a:effectLst>
            <a:outerShdw blurRad="63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4" name="矢印: 右 15">
            <a:extLst>
              <a:ext uri="{FF2B5EF4-FFF2-40B4-BE49-F238E27FC236}">
                <a16:creationId xmlns:a16="http://schemas.microsoft.com/office/drawing/2014/main" id="{B64CA270-1606-17E9-71DA-63CE36A64903}"/>
              </a:ext>
            </a:extLst>
          </p:cNvPr>
          <p:cNvSpPr/>
          <p:nvPr/>
        </p:nvSpPr>
        <p:spPr>
          <a:xfrm>
            <a:off x="5040816" y="3024176"/>
            <a:ext cx="791334" cy="809647"/>
          </a:xfrm>
          <a:prstGeom prst="rightArrow">
            <a:avLst/>
          </a:prstGeom>
          <a:solidFill>
            <a:srgbClr val="ED1C24"/>
          </a:solidFill>
          <a:ln>
            <a:solidFill>
              <a:schemeClr val="tx1"/>
            </a:solid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4F4F4F"/>
              </a:solidFill>
              <a:effectLst>
                <a:outerShdw blurRad="63500" dist="635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25" name="矢印: 右 15">
            <a:extLst>
              <a:ext uri="{FF2B5EF4-FFF2-40B4-BE49-F238E27FC236}">
                <a16:creationId xmlns:a16="http://schemas.microsoft.com/office/drawing/2014/main" id="{D50897A5-9FA4-2D09-61AA-B0893B2F73C0}"/>
              </a:ext>
            </a:extLst>
          </p:cNvPr>
          <p:cNvSpPr/>
          <p:nvPr/>
        </p:nvSpPr>
        <p:spPr>
          <a:xfrm>
            <a:off x="2277018" y="3026904"/>
            <a:ext cx="791334" cy="809647"/>
          </a:xfrm>
          <a:prstGeom prst="rightArrow">
            <a:avLst/>
          </a:prstGeom>
          <a:solidFill>
            <a:srgbClr val="ED1C24"/>
          </a:solidFill>
          <a:ln>
            <a:solidFill>
              <a:schemeClr val="tx1"/>
            </a:solid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4F4F4F"/>
              </a:solidFill>
              <a:effectLst>
                <a:outerShdw blurRad="63500" dist="63500" dir="2700000" algn="tl" rotWithShape="0">
                  <a:prstClr val="black">
                    <a:alpha val="40000"/>
                  </a:prstClr>
                </a:outerShdw>
              </a:effectLst>
              <a:latin typeface="Arial" panose="020B0604020202020204" pitchFamily="34" charset="0"/>
              <a:cs typeface="Arial" panose="020B0604020202020204" pitchFamily="34" charset="0"/>
            </a:endParaRPr>
          </a:p>
        </p:txBody>
      </p:sp>
      <p:cxnSp>
        <p:nvCxnSpPr>
          <p:cNvPr id="26" name="Straight Arrow Connector 25">
            <a:extLst>
              <a:ext uri="{FF2B5EF4-FFF2-40B4-BE49-F238E27FC236}">
                <a16:creationId xmlns:a16="http://schemas.microsoft.com/office/drawing/2014/main" id="{94ABA507-F489-457C-FEE2-8D069411C9BD}"/>
              </a:ext>
            </a:extLst>
          </p:cNvPr>
          <p:cNvCxnSpPr>
            <a:cxnSpLocks/>
          </p:cNvCxnSpPr>
          <p:nvPr/>
        </p:nvCxnSpPr>
        <p:spPr>
          <a:xfrm flipV="1">
            <a:off x="10288270" y="4983376"/>
            <a:ext cx="0" cy="692004"/>
          </a:xfrm>
          <a:prstGeom prst="straightConnector1">
            <a:avLst/>
          </a:prstGeom>
          <a:ln w="76200">
            <a:solidFill>
              <a:srgbClr val="FF0000"/>
            </a:solidFill>
            <a:tailEnd type="triangle"/>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0433E7CD-A33A-CF65-E085-6F2C0BB57B56}"/>
              </a:ext>
            </a:extLst>
          </p:cNvPr>
          <p:cNvSpPr txBox="1"/>
          <p:nvPr/>
        </p:nvSpPr>
        <p:spPr>
          <a:xfrm>
            <a:off x="411662" y="5685238"/>
            <a:ext cx="1886436" cy="830997"/>
          </a:xfrm>
          <a:prstGeom prst="rect">
            <a:avLst/>
          </a:prstGeom>
          <a:noFill/>
          <a:effectLst>
            <a:outerShdw blurRad="63500" dist="63500" dir="2700000" algn="tl" rotWithShape="0">
              <a:prstClr val="black">
                <a:alpha val="40000"/>
              </a:prstClr>
            </a:outerShdw>
          </a:effectLst>
        </p:spPr>
        <p:txBody>
          <a:bodyPr wrap="square">
            <a:spAutoFit/>
          </a:bodyPr>
          <a:lstStyle/>
          <a:p>
            <a:pPr algn="ctr"/>
            <a:r>
              <a:rPr lang="en-US" sz="1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Review your selections then tap DONE</a:t>
            </a:r>
            <a:endParaRPr lang="en-US" sz="1600" dirty="0">
              <a:effectLst>
                <a:outerShdw blurRad="63500" dist="63500" dir="2700000" algn="tl" rotWithShape="0">
                  <a:prstClr val="black">
                    <a:alpha val="40000"/>
                  </a:prstClr>
                </a:outerShdw>
              </a:effectLst>
            </a:endParaRPr>
          </a:p>
        </p:txBody>
      </p:sp>
      <p:sp>
        <p:nvSpPr>
          <p:cNvPr id="28" name="TextBox 27">
            <a:extLst>
              <a:ext uri="{FF2B5EF4-FFF2-40B4-BE49-F238E27FC236}">
                <a16:creationId xmlns:a16="http://schemas.microsoft.com/office/drawing/2014/main" id="{EADC5623-DB14-DF4B-F1F6-B53ED0CA2632}"/>
              </a:ext>
            </a:extLst>
          </p:cNvPr>
          <p:cNvSpPr txBox="1"/>
          <p:nvPr/>
        </p:nvSpPr>
        <p:spPr>
          <a:xfrm>
            <a:off x="2922406" y="5690526"/>
            <a:ext cx="2316767" cy="338554"/>
          </a:xfrm>
          <a:prstGeom prst="rect">
            <a:avLst/>
          </a:prstGeom>
          <a:noFill/>
          <a:effectLst>
            <a:outerShdw blurRad="63500" dist="63500" dir="2700000" algn="tl" rotWithShape="0">
              <a:prstClr val="black">
                <a:alpha val="40000"/>
              </a:prstClr>
            </a:outerShdw>
          </a:effectLst>
        </p:spPr>
        <p:txBody>
          <a:bodyPr wrap="square">
            <a:spAutoFit/>
          </a:bodyPr>
          <a:lstStyle/>
          <a:p>
            <a:pPr algn="ctr"/>
            <a:r>
              <a:rPr lang="en-US" sz="1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App programs unit</a:t>
            </a:r>
            <a:endParaRPr lang="en-US" sz="1200" i="1" dirty="0">
              <a:effectLst>
                <a:outerShdw blurRad="63500" dist="63500" dir="2700000" algn="tl" rotWithShape="0">
                  <a:prstClr val="black">
                    <a:alpha val="40000"/>
                  </a:prstClr>
                </a:outerShdw>
              </a:effectLst>
            </a:endParaRPr>
          </a:p>
        </p:txBody>
      </p:sp>
      <p:sp>
        <p:nvSpPr>
          <p:cNvPr id="29" name="TextBox 28">
            <a:extLst>
              <a:ext uri="{FF2B5EF4-FFF2-40B4-BE49-F238E27FC236}">
                <a16:creationId xmlns:a16="http://schemas.microsoft.com/office/drawing/2014/main" id="{11AA36C7-F667-882B-B220-CA2928AA31EF}"/>
              </a:ext>
            </a:extLst>
          </p:cNvPr>
          <p:cNvSpPr txBox="1"/>
          <p:nvPr/>
        </p:nvSpPr>
        <p:spPr>
          <a:xfrm>
            <a:off x="5719029" y="5685238"/>
            <a:ext cx="2316767" cy="338554"/>
          </a:xfrm>
          <a:prstGeom prst="rect">
            <a:avLst/>
          </a:prstGeom>
          <a:noFill/>
          <a:effectLst>
            <a:outerShdw blurRad="63500" dist="63500" dir="2700000" algn="tl" rotWithShape="0">
              <a:prstClr val="black">
                <a:alpha val="40000"/>
              </a:prstClr>
            </a:outerShdw>
          </a:effectLst>
        </p:spPr>
        <p:txBody>
          <a:bodyPr wrap="square">
            <a:spAutoFit/>
          </a:bodyPr>
          <a:lstStyle/>
          <a:p>
            <a:pPr algn="ctr"/>
            <a:r>
              <a:rPr lang="en-US" sz="1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Tap OK when complete</a:t>
            </a:r>
            <a:endParaRPr lang="en-US" sz="1200" i="1" dirty="0">
              <a:effectLst>
                <a:outerShdw blurRad="63500" dist="63500" dir="2700000" algn="tl" rotWithShape="0">
                  <a:prstClr val="black">
                    <a:alpha val="40000"/>
                  </a:prstClr>
                </a:outerShdw>
              </a:effectLst>
            </a:endParaRPr>
          </a:p>
        </p:txBody>
      </p:sp>
      <p:pic>
        <p:nvPicPr>
          <p:cNvPr id="2" name="Picture 1">
            <a:extLst>
              <a:ext uri="{FF2B5EF4-FFF2-40B4-BE49-F238E27FC236}">
                <a16:creationId xmlns:a16="http://schemas.microsoft.com/office/drawing/2014/main" id="{6D1AF784-BA69-CC3E-2BEF-7354FBDE12FB}"/>
              </a:ext>
            </a:extLst>
          </p:cNvPr>
          <p:cNvPicPr>
            <a:picLocks noChangeAspect="1"/>
          </p:cNvPicPr>
          <p:nvPr/>
        </p:nvPicPr>
        <p:blipFill>
          <a:blip r:embed="rId8">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2490531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7629384" y="1792394"/>
            <a:ext cx="4366647" cy="4123308"/>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Non-PRO units will have 8 dipswitches located on the circuit board for adjusting the unit based on vent type, elevation, vent length and size. </a:t>
            </a:r>
            <a:endParaRPr lang="en-US" sz="400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8" name="Picture 7" descr="A close-up of a switch&#10;&#10;Description automatically generated with low confidence">
            <a:extLst>
              <a:ext uri="{FF2B5EF4-FFF2-40B4-BE49-F238E27FC236}">
                <a16:creationId xmlns:a16="http://schemas.microsoft.com/office/drawing/2014/main" id="{11C6D529-E7EE-E6E0-EA03-8D9CBB0718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0962" y="1225932"/>
            <a:ext cx="7047757" cy="5256233"/>
          </a:xfrm>
          <a:prstGeom prst="rect">
            <a:avLst/>
          </a:prstGeom>
          <a:effectLst>
            <a:outerShdw blurRad="63500" dist="63500" dir="2700000" algn="tl" rotWithShape="0">
              <a:prstClr val="black">
                <a:alpha val="40000"/>
              </a:prstClr>
            </a:outerShdw>
            <a:softEdge rad="19050"/>
          </a:effectLst>
        </p:spPr>
      </p:pic>
      <p:sp>
        <p:nvSpPr>
          <p:cNvPr id="4" name="Title 1">
            <a:extLst>
              <a:ext uri="{FF2B5EF4-FFF2-40B4-BE49-F238E27FC236}">
                <a16:creationId xmlns:a16="http://schemas.microsoft.com/office/drawing/2014/main" id="{ECAF6841-E42A-BDC4-A106-EAB0882871FC}"/>
              </a:ext>
            </a:extLst>
          </p:cNvPr>
          <p:cNvSpPr txBox="1">
            <a:spLocks/>
          </p:cNvSpPr>
          <p:nvPr/>
        </p:nvSpPr>
        <p:spPr>
          <a:xfrm>
            <a:off x="0" y="0"/>
            <a:ext cx="12192000" cy="819893"/>
          </a:xfrm>
          <a:prstGeom prst="rect">
            <a:avLst/>
          </a:prstGeom>
          <a:effectLst>
            <a:outerShdw blurRad="63500" dist="63500" dir="2700000" algn="tl" rotWithShape="0">
              <a:prstClr val="black">
                <a:alpha val="40000"/>
              </a:prstClr>
            </a:outerShdw>
          </a:effectLst>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effectLst>
                  <a:outerShdw blurRad="63500" dist="63500" dir="2700000" algn="tl" rotWithShape="0">
                    <a:prstClr val="black">
                      <a:alpha val="40000"/>
                    </a:prstClr>
                  </a:outerShdw>
                </a:effectLst>
                <a:latin typeface="Franklin Gothic Demi"/>
                <a:cs typeface="Calibri Light"/>
              </a:rPr>
              <a:t>SETTING THE DIPSWITCHES</a:t>
            </a:r>
            <a:endParaRPr lang="en-US" sz="5000" dirty="0">
              <a:solidFill>
                <a:schemeClr val="bg1"/>
              </a:solidFill>
              <a:effectLst>
                <a:outerShdw blurRad="63500" dist="63500" dir="2700000" algn="tl" rotWithShape="0">
                  <a:prstClr val="black">
                    <a:alpha val="40000"/>
                  </a:prstClr>
                </a:outerShdw>
              </a:effectLst>
              <a:cs typeface="Calibri Light"/>
            </a:endParaRPr>
          </a:p>
        </p:txBody>
      </p:sp>
      <p:cxnSp>
        <p:nvCxnSpPr>
          <p:cNvPr id="7" name="Straight Arrow Connector 6">
            <a:extLst>
              <a:ext uri="{FF2B5EF4-FFF2-40B4-BE49-F238E27FC236}">
                <a16:creationId xmlns:a16="http://schemas.microsoft.com/office/drawing/2014/main" id="{D9B98A38-70CF-6987-34E9-C145A73BBC43}"/>
              </a:ext>
            </a:extLst>
          </p:cNvPr>
          <p:cNvCxnSpPr>
            <a:cxnSpLocks/>
          </p:cNvCxnSpPr>
          <p:nvPr/>
        </p:nvCxnSpPr>
        <p:spPr>
          <a:xfrm>
            <a:off x="128120" y="764249"/>
            <a:ext cx="7791600"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D667BF58-EEC7-A4A6-5460-B8F86C510082}"/>
              </a:ext>
            </a:extLst>
          </p:cNvPr>
          <p:cNvPicPr>
            <a:picLocks noChangeAspect="1"/>
          </p:cNvPicPr>
          <p:nvPr/>
        </p:nvPicPr>
        <p:blipFill>
          <a:blip r:embed="rId3">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595261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7725904" y="1934979"/>
            <a:ext cx="4366647" cy="3772272"/>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On smaller units that don’t include a remote control, the dipswitches will also allow you to set the output temperature above the default 120 degrees F. </a:t>
            </a:r>
            <a:endParaRPr lang="en-US" sz="400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11C6D529-E7EE-E6E0-EA03-8D9CBB07183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40962" y="1468809"/>
            <a:ext cx="7047757" cy="4770479"/>
          </a:xfrm>
          <a:prstGeom prst="rect">
            <a:avLst/>
          </a:prstGeom>
          <a:effectLst>
            <a:outerShdw blurRad="63500" dist="63500" dir="2700000" algn="tl" rotWithShape="0">
              <a:prstClr val="black">
                <a:alpha val="40000"/>
              </a:prstClr>
            </a:outerShdw>
            <a:softEdge rad="19050"/>
          </a:effectLst>
        </p:spPr>
      </p:pic>
      <p:sp>
        <p:nvSpPr>
          <p:cNvPr id="4" name="Title 1">
            <a:extLst>
              <a:ext uri="{FF2B5EF4-FFF2-40B4-BE49-F238E27FC236}">
                <a16:creationId xmlns:a16="http://schemas.microsoft.com/office/drawing/2014/main" id="{733E81C7-902C-7684-FA5E-565EFEB31415}"/>
              </a:ext>
            </a:extLst>
          </p:cNvPr>
          <p:cNvSpPr txBox="1">
            <a:spLocks/>
          </p:cNvSpPr>
          <p:nvPr/>
        </p:nvSpPr>
        <p:spPr>
          <a:xfrm>
            <a:off x="0" y="0"/>
            <a:ext cx="12192000" cy="819893"/>
          </a:xfrm>
          <a:prstGeom prst="rect">
            <a:avLst/>
          </a:prstGeom>
          <a:effectLst>
            <a:outerShdw blurRad="63500" dist="63500" dir="2700000" algn="tl" rotWithShape="0">
              <a:prstClr val="black">
                <a:alpha val="40000"/>
              </a:prstClr>
            </a:outerShdw>
          </a:effectLst>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effectLst>
                  <a:outerShdw blurRad="63500" dist="63500" dir="2700000" algn="tl" rotWithShape="0">
                    <a:prstClr val="black">
                      <a:alpha val="40000"/>
                    </a:prstClr>
                  </a:outerShdw>
                </a:effectLst>
                <a:latin typeface="Franklin Gothic Demi"/>
                <a:cs typeface="Calibri Light"/>
              </a:rPr>
              <a:t>SETTING THE DIPSWITCHES</a:t>
            </a:r>
            <a:endParaRPr lang="en-US" sz="5000" dirty="0">
              <a:solidFill>
                <a:schemeClr val="bg1"/>
              </a:solidFill>
              <a:effectLst>
                <a:outerShdw blurRad="63500" dist="63500" dir="2700000" algn="tl" rotWithShape="0">
                  <a:prstClr val="black">
                    <a:alpha val="40000"/>
                  </a:prstClr>
                </a:outerShdw>
              </a:effectLst>
              <a:cs typeface="Calibri Light"/>
            </a:endParaRPr>
          </a:p>
        </p:txBody>
      </p:sp>
      <p:cxnSp>
        <p:nvCxnSpPr>
          <p:cNvPr id="7" name="Straight Arrow Connector 6">
            <a:extLst>
              <a:ext uri="{FF2B5EF4-FFF2-40B4-BE49-F238E27FC236}">
                <a16:creationId xmlns:a16="http://schemas.microsoft.com/office/drawing/2014/main" id="{852BA498-7E95-FD43-8417-96E0C118EE07}"/>
              </a:ext>
            </a:extLst>
          </p:cNvPr>
          <p:cNvCxnSpPr>
            <a:cxnSpLocks/>
          </p:cNvCxnSpPr>
          <p:nvPr/>
        </p:nvCxnSpPr>
        <p:spPr>
          <a:xfrm>
            <a:off x="128120" y="764249"/>
            <a:ext cx="7791600"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50C0945C-F4E0-96D7-24B3-33A8F4D56C07}"/>
              </a:ext>
            </a:extLst>
          </p:cNvPr>
          <p:cNvPicPr>
            <a:picLocks noChangeAspect="1"/>
          </p:cNvPicPr>
          <p:nvPr/>
        </p:nvPicPr>
        <p:blipFill>
          <a:blip r:embed="rId3">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1421726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3">
            <a:extLst>
              <a:ext uri="{FF2B5EF4-FFF2-40B4-BE49-F238E27FC236}">
                <a16:creationId xmlns:a16="http://schemas.microsoft.com/office/drawing/2014/main" id="{100AEBF9-AC51-EACC-34EC-691C05D06BED}"/>
              </a:ext>
            </a:extLst>
          </p:cNvPr>
          <p:cNvSpPr txBox="1">
            <a:spLocks/>
          </p:cNvSpPr>
          <p:nvPr/>
        </p:nvSpPr>
        <p:spPr>
          <a:xfrm>
            <a:off x="4438920" y="894315"/>
            <a:ext cx="7658194" cy="5764823"/>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fontScale="700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600" b="1"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Available Models:</a:t>
            </a:r>
          </a:p>
          <a:p>
            <a:r>
              <a:rPr lang="en-US" sz="2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Times New Roman" panose="02020603050405020304" pitchFamily="18" charset="0"/>
              </a:rPr>
              <a:t>EZ71DV: 12,800 – 160,000 BTUh / 0.4 - 9.0 gpm</a:t>
            </a:r>
          </a:p>
          <a:p>
            <a:r>
              <a:rPr lang="en-US" sz="2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Times New Roman" panose="02020603050405020304" pitchFamily="18" charset="0"/>
              </a:rPr>
              <a:t>EZ98DV: 12,800 – 180,000 BTUh / 0.4 - 9.8 gpm</a:t>
            </a:r>
          </a:p>
          <a:p>
            <a:r>
              <a:rPr lang="en-US" sz="2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Times New Roman" panose="02020603050405020304" pitchFamily="18" charset="0"/>
              </a:rPr>
              <a:t>EZ111DV: 12,800 – 199,900 BTUh / 0.4 – 11.1 gpm</a:t>
            </a:r>
          </a:p>
          <a:p>
            <a:endParaRPr lang="en-US" sz="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endParaRPr>
          </a:p>
          <a:p>
            <a:r>
              <a:rPr lang="en-US" sz="2800" b="1"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Key Features:</a:t>
            </a:r>
          </a:p>
          <a:p>
            <a:pPr marL="571500" indent="-571500">
              <a:buFont typeface="Arial" panose="020B0604020202020204" pitchFamily="34" charset="0"/>
              <a:buChar char="•"/>
            </a:pPr>
            <a:r>
              <a:rPr lang="en-US" sz="2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Times New Roman" panose="02020603050405020304" pitchFamily="18" charset="0"/>
              </a:rPr>
              <a:t>Top Mounted Water Connections</a:t>
            </a:r>
          </a:p>
          <a:p>
            <a:pPr marL="571500" indent="-571500">
              <a:buFont typeface="Arial" panose="020B0604020202020204" pitchFamily="34" charset="0"/>
              <a:buChar char="•"/>
            </a:pPr>
            <a:r>
              <a:rPr lang="en-US" sz="2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UEF = 0.98</a:t>
            </a:r>
          </a:p>
          <a:p>
            <a:pPr marL="571500" indent="-571500">
              <a:buFont typeface="Arial" panose="020B0604020202020204" pitchFamily="34" charset="0"/>
              <a:buChar char="•"/>
            </a:pPr>
            <a:r>
              <a:rPr lang="en-US" sz="2800" b="0" i="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rPr>
              <a:t>EZ Start Plus Bluetooth® App</a:t>
            </a:r>
          </a:p>
          <a:p>
            <a:pPr marL="571500" indent="-571500">
              <a:buFont typeface="Arial" panose="020B0604020202020204" pitchFamily="34" charset="0"/>
              <a:buChar char="•"/>
            </a:pPr>
            <a:r>
              <a:rPr lang="en-US" sz="2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Built-in Operation Panel</a:t>
            </a:r>
          </a:p>
          <a:p>
            <a:pPr marL="571500" indent="-571500">
              <a:buFont typeface="Arial" panose="020B0604020202020204" pitchFamily="34" charset="0"/>
              <a:buChar char="•"/>
            </a:pPr>
            <a:r>
              <a:rPr lang="en-US" sz="2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Field Gas Conversion </a:t>
            </a:r>
            <a:r>
              <a:rPr lang="en-US"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Calibri"/>
              </a:rPr>
              <a:t>(included in the box)</a:t>
            </a:r>
          </a:p>
          <a:p>
            <a:pPr marL="571500" indent="-571500">
              <a:buFont typeface="Arial" panose="020B0604020202020204" pitchFamily="34" charset="0"/>
              <a:buChar char="•"/>
            </a:pPr>
            <a:r>
              <a:rPr lang="en-US" sz="2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Times New Roman" panose="02020603050405020304" pitchFamily="18" charset="0"/>
              </a:rPr>
              <a:t>Versatile Venting </a:t>
            </a:r>
            <a:r>
              <a:rPr lang="en-US" sz="19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Times New Roman" panose="02020603050405020304" pitchFamily="18" charset="0"/>
              </a:rPr>
              <a:t>(one model for Indoor and Outdoor installations)</a:t>
            </a:r>
          </a:p>
          <a:p>
            <a:pPr marL="571500" indent="-571500">
              <a:buFont typeface="Arial" panose="020B0604020202020204" pitchFamily="34" charset="0"/>
              <a:buChar char="•"/>
            </a:pPr>
            <a:r>
              <a:rPr lang="en-US" sz="2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Times New Roman" panose="02020603050405020304" pitchFamily="18" charset="0"/>
              </a:rPr>
              <a:t>2”, 3” or 4” PVC/CPVC/PP</a:t>
            </a:r>
          </a:p>
          <a:p>
            <a:pPr marL="1028700" lvl="1" indent="-571500">
              <a:buFont typeface="Arial" panose="020B0604020202020204" pitchFamily="34" charset="0"/>
              <a:buChar char="•"/>
            </a:pPr>
            <a:r>
              <a:rPr lang="en-US" sz="2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Times New Roman" panose="02020603050405020304" pitchFamily="18" charset="0"/>
              </a:rPr>
              <a:t>2” Max length: 75’</a:t>
            </a:r>
          </a:p>
          <a:p>
            <a:pPr marL="1028700" lvl="1" indent="-571500">
              <a:buFont typeface="Arial" panose="020B0604020202020204" pitchFamily="34" charset="0"/>
              <a:buChar char="•"/>
            </a:pPr>
            <a:r>
              <a:rPr lang="en-US" sz="2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Times New Roman" panose="02020603050405020304" pitchFamily="18" charset="0"/>
              </a:rPr>
              <a:t>3” Max length: 150’</a:t>
            </a:r>
          </a:p>
          <a:p>
            <a:pPr marL="1028700" lvl="1" indent="-571500">
              <a:buFont typeface="Arial" panose="020B0604020202020204" pitchFamily="34" charset="0"/>
              <a:buChar char="•"/>
            </a:pPr>
            <a:r>
              <a:rPr lang="en-US" sz="2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Times New Roman" panose="02020603050405020304" pitchFamily="18" charset="0"/>
              </a:rPr>
              <a:t>4” Max length: 65’</a:t>
            </a:r>
          </a:p>
          <a:p>
            <a:pPr marL="571500" indent="-571500">
              <a:buFont typeface="Arial" panose="020B0604020202020204" pitchFamily="34" charset="0"/>
              <a:buChar char="•"/>
            </a:pPr>
            <a:r>
              <a:rPr lang="en-US" sz="2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Times New Roman" panose="02020603050405020304" pitchFamily="18" charset="0"/>
              </a:rPr>
              <a:t>Flexible 2” SV up to 35’</a:t>
            </a:r>
          </a:p>
          <a:p>
            <a:pPr marL="571500" indent="-571500">
              <a:buFont typeface="Arial" panose="020B0604020202020204" pitchFamily="34" charset="0"/>
              <a:buChar char="•"/>
            </a:pPr>
            <a:r>
              <a:rPr lang="en-US" sz="2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cs typeface="Times New Roman" panose="02020603050405020304" pitchFamily="18" charset="0"/>
              </a:rPr>
              <a:t>25 Year Heat Exchanger Warranty</a:t>
            </a:r>
          </a:p>
        </p:txBody>
      </p:sp>
      <p:cxnSp>
        <p:nvCxnSpPr>
          <p:cNvPr id="9" name="Straight Arrow Connector 8">
            <a:extLst>
              <a:ext uri="{FF2B5EF4-FFF2-40B4-BE49-F238E27FC236}">
                <a16:creationId xmlns:a16="http://schemas.microsoft.com/office/drawing/2014/main" id="{8119AC2D-D3AC-ABFD-BEFD-28D75EAE89C0}"/>
              </a:ext>
            </a:extLst>
          </p:cNvPr>
          <p:cNvCxnSpPr>
            <a:cxnSpLocks/>
          </p:cNvCxnSpPr>
          <p:nvPr/>
        </p:nvCxnSpPr>
        <p:spPr>
          <a:xfrm>
            <a:off x="128120" y="764249"/>
            <a:ext cx="8274200"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3FDA8C3B-D161-00E4-F6A8-23ACC00C3C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23" y="134480"/>
            <a:ext cx="4805738" cy="551161"/>
          </a:xfrm>
          <a:prstGeom prst="rect">
            <a:avLst/>
          </a:prstGeom>
          <a:effectLst>
            <a:outerShdw blurRad="63500" dist="63500" dir="2700000" algn="tl" rotWithShape="0">
              <a:prstClr val="black">
                <a:alpha val="40000"/>
              </a:prstClr>
            </a:outerShdw>
          </a:effectLst>
        </p:spPr>
      </p:pic>
      <p:sp>
        <p:nvSpPr>
          <p:cNvPr id="11" name="Title 1">
            <a:extLst>
              <a:ext uri="{FF2B5EF4-FFF2-40B4-BE49-F238E27FC236}">
                <a16:creationId xmlns:a16="http://schemas.microsoft.com/office/drawing/2014/main" id="{53E76FFD-8B3D-C62C-17D9-8EB7EBF5365B}"/>
              </a:ext>
            </a:extLst>
          </p:cNvPr>
          <p:cNvSpPr>
            <a:spLocks noGrp="1"/>
          </p:cNvSpPr>
          <p:nvPr>
            <p:ph type="title"/>
          </p:nvPr>
        </p:nvSpPr>
        <p:spPr>
          <a:xfrm>
            <a:off x="4987291" y="76352"/>
            <a:ext cx="7204709" cy="747540"/>
          </a:xfrm>
          <a:effectLst>
            <a:outerShdw blurRad="63500" dist="63500" dir="2700000" algn="tl" rotWithShape="0">
              <a:prstClr val="black">
                <a:alpha val="40000"/>
              </a:prstClr>
            </a:outerShdw>
          </a:effectLst>
        </p:spPr>
        <p:txBody>
          <a:bodyPr>
            <a:noAutofit/>
          </a:bodyPr>
          <a:lstStyle/>
          <a:p>
            <a:r>
              <a:rPr lang="en-US" sz="5000" dirty="0">
                <a:solidFill>
                  <a:schemeClr val="bg1"/>
                </a:solidFill>
                <a:effectLst>
                  <a:outerShdw blurRad="63500" dist="63500" dir="2700000" algn="tl" rotWithShape="0">
                    <a:prstClr val="black">
                      <a:alpha val="40000"/>
                    </a:prstClr>
                  </a:outerShdw>
                </a:effectLst>
                <a:latin typeface="Franklin Gothic Demi"/>
                <a:cs typeface="Calibri Light"/>
              </a:rPr>
              <a:t>OVERVIEW</a:t>
            </a:r>
            <a:endParaRPr lang="en-US" sz="5000" dirty="0">
              <a:solidFill>
                <a:schemeClr val="bg1"/>
              </a:solidFill>
              <a:effectLst>
                <a:outerShdw blurRad="63500" dist="63500" dir="2700000" algn="tl" rotWithShape="0">
                  <a:prstClr val="black">
                    <a:alpha val="40000"/>
                  </a:prstClr>
                </a:outerShdw>
              </a:effectLst>
              <a:cs typeface="Calibri Light"/>
            </a:endParaRPr>
          </a:p>
        </p:txBody>
      </p:sp>
      <p:pic>
        <p:nvPicPr>
          <p:cNvPr id="2" name="Picture 1">
            <a:extLst>
              <a:ext uri="{FF2B5EF4-FFF2-40B4-BE49-F238E27FC236}">
                <a16:creationId xmlns:a16="http://schemas.microsoft.com/office/drawing/2014/main" id="{7F300BB4-57FF-29DE-DDA9-93E010F70C07}"/>
              </a:ext>
            </a:extLst>
          </p:cNvPr>
          <p:cNvPicPr>
            <a:picLocks noChangeAspect="1"/>
          </p:cNvPicPr>
          <p:nvPr/>
        </p:nvPicPr>
        <p:blipFill>
          <a:blip r:embed="rId3">
            <a:extLst>
              <a:ext uri="{28A0092B-C50C-407E-A947-70E740481C1C}">
                <a14:useLocalDpi xmlns:a14="http://schemas.microsoft.com/office/drawing/2010/main" val="0"/>
              </a:ext>
            </a:extLst>
          </a:blip>
          <a:srcRect l="18957" t="7178" r="19515" b="5397"/>
          <a:stretch>
            <a:fillRect/>
          </a:stretch>
        </p:blipFill>
        <p:spPr>
          <a:xfrm>
            <a:off x="868680" y="1236539"/>
            <a:ext cx="3201790" cy="4794692"/>
          </a:xfrm>
          <a:prstGeom prst="rect">
            <a:avLst/>
          </a:prstGeom>
          <a:effectLst>
            <a:outerShdw blurRad="63500" dist="63500" dir="2700000" algn="tl" rotWithShape="0">
              <a:prstClr val="black">
                <a:alpha val="40000"/>
              </a:prstClr>
            </a:outerShdw>
          </a:effectLst>
        </p:spPr>
      </p:pic>
      <p:pic>
        <p:nvPicPr>
          <p:cNvPr id="7" name="Picture 6">
            <a:extLst>
              <a:ext uri="{FF2B5EF4-FFF2-40B4-BE49-F238E27FC236}">
                <a16:creationId xmlns:a16="http://schemas.microsoft.com/office/drawing/2014/main" id="{4A15ED6F-7940-E801-9EB6-B72C009226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6375" y="3489890"/>
            <a:ext cx="1751152" cy="2730500"/>
          </a:xfrm>
          <a:prstGeom prst="rect">
            <a:avLst/>
          </a:prstGeom>
          <a:effectLst>
            <a:outerShdw blurRad="63500" dist="63500" dir="2700000" algn="tl" rotWithShape="0">
              <a:prstClr val="black">
                <a:alpha val="40000"/>
              </a:prstClr>
            </a:outerShdw>
          </a:effectLst>
        </p:spPr>
      </p:pic>
      <p:pic>
        <p:nvPicPr>
          <p:cNvPr id="5" name="Picture 4">
            <a:extLst>
              <a:ext uri="{FF2B5EF4-FFF2-40B4-BE49-F238E27FC236}">
                <a16:creationId xmlns:a16="http://schemas.microsoft.com/office/drawing/2014/main" id="{3BDF9A49-7C76-04E8-9C99-B5B7C98B303F}"/>
              </a:ext>
            </a:extLst>
          </p:cNvPr>
          <p:cNvPicPr>
            <a:picLocks noChangeAspect="1"/>
          </p:cNvPicPr>
          <p:nvPr/>
        </p:nvPicPr>
        <p:blipFill>
          <a:blip r:embed="rId5">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2180704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6699143" y="2659524"/>
            <a:ext cx="5428280" cy="2323180"/>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Be sure to make dipswitch changes with the power off otherwise an error code 73 will occur. </a:t>
            </a:r>
            <a:endParaRPr lang="en-US" sz="4000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11C6D529-E7EE-E6E0-EA03-8D9CBB07183E}"/>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000"/>
                    </a14:imgEffect>
                  </a14:imgLayer>
                </a14:imgProps>
              </a:ext>
              <a:ext uri="{28A0092B-C50C-407E-A947-70E740481C1C}">
                <a14:useLocalDpi xmlns:a14="http://schemas.microsoft.com/office/drawing/2010/main" val="0"/>
              </a:ext>
            </a:extLst>
          </a:blip>
          <a:srcRect/>
          <a:stretch/>
        </p:blipFill>
        <p:spPr>
          <a:xfrm>
            <a:off x="777959" y="1435875"/>
            <a:ext cx="5507337" cy="4770479"/>
          </a:xfrm>
          <a:prstGeom prst="rect">
            <a:avLst/>
          </a:prstGeom>
          <a:effectLst>
            <a:outerShdw blurRad="63500" dist="63500" dir="2700000" algn="tl" rotWithShape="0">
              <a:prstClr val="black">
                <a:alpha val="40000"/>
              </a:prstClr>
            </a:outerShdw>
            <a:softEdge rad="19050"/>
          </a:effectLst>
        </p:spPr>
      </p:pic>
      <p:sp>
        <p:nvSpPr>
          <p:cNvPr id="4" name="Title 1">
            <a:extLst>
              <a:ext uri="{FF2B5EF4-FFF2-40B4-BE49-F238E27FC236}">
                <a16:creationId xmlns:a16="http://schemas.microsoft.com/office/drawing/2014/main" id="{87FC1447-AE97-A9A4-E661-4257E71E65BF}"/>
              </a:ext>
            </a:extLst>
          </p:cNvPr>
          <p:cNvSpPr txBox="1">
            <a:spLocks/>
          </p:cNvSpPr>
          <p:nvPr/>
        </p:nvSpPr>
        <p:spPr>
          <a:xfrm>
            <a:off x="0" y="0"/>
            <a:ext cx="12192000" cy="819893"/>
          </a:xfrm>
          <a:prstGeom prst="rect">
            <a:avLst/>
          </a:prstGeom>
          <a:effectLst>
            <a:outerShdw blurRad="63500" dist="63500" dir="2700000" algn="tl" rotWithShape="0">
              <a:prstClr val="black">
                <a:alpha val="40000"/>
              </a:prstClr>
            </a:outerShdw>
          </a:effectLst>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effectLst>
                  <a:outerShdw blurRad="63500" dist="63500" dir="2700000" algn="tl" rotWithShape="0">
                    <a:prstClr val="black">
                      <a:alpha val="40000"/>
                    </a:prstClr>
                  </a:outerShdw>
                </a:effectLst>
                <a:latin typeface="Franklin Gothic Demi"/>
                <a:cs typeface="Calibri Light"/>
              </a:rPr>
              <a:t>SETTING THE DIPSWITCHES</a:t>
            </a:r>
            <a:endParaRPr lang="en-US" sz="5000" dirty="0">
              <a:solidFill>
                <a:schemeClr val="bg1"/>
              </a:solidFill>
              <a:effectLst>
                <a:outerShdw blurRad="63500" dist="63500" dir="2700000" algn="tl" rotWithShape="0">
                  <a:prstClr val="black">
                    <a:alpha val="40000"/>
                  </a:prstClr>
                </a:outerShdw>
              </a:effectLst>
              <a:cs typeface="Calibri Light"/>
            </a:endParaRPr>
          </a:p>
        </p:txBody>
      </p:sp>
      <p:cxnSp>
        <p:nvCxnSpPr>
          <p:cNvPr id="7" name="Straight Arrow Connector 6">
            <a:extLst>
              <a:ext uri="{FF2B5EF4-FFF2-40B4-BE49-F238E27FC236}">
                <a16:creationId xmlns:a16="http://schemas.microsoft.com/office/drawing/2014/main" id="{90BCAC86-D71A-92EA-41D4-61E2C801956B}"/>
              </a:ext>
            </a:extLst>
          </p:cNvPr>
          <p:cNvCxnSpPr>
            <a:cxnSpLocks/>
          </p:cNvCxnSpPr>
          <p:nvPr/>
        </p:nvCxnSpPr>
        <p:spPr>
          <a:xfrm>
            <a:off x="128120" y="764249"/>
            <a:ext cx="7791600"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703513AE-49B1-3FAC-6494-47388A8A3951}"/>
              </a:ext>
            </a:extLst>
          </p:cNvPr>
          <p:cNvPicPr>
            <a:picLocks noChangeAspect="1"/>
          </p:cNvPicPr>
          <p:nvPr/>
        </p:nvPicPr>
        <p:blipFill>
          <a:blip r:embed="rId4">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1133445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6763720" y="2659524"/>
            <a:ext cx="5428280" cy="2323180"/>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To Clear EC73:</a:t>
            </a:r>
          </a:p>
          <a:p>
            <a:pPr marR="0">
              <a:lnSpc>
                <a:spcPct val="107000"/>
              </a:lnSpc>
              <a:spcBef>
                <a:spcPts val="0"/>
              </a:spcBef>
              <a:spcAft>
                <a:spcPts val="800"/>
              </a:spcAft>
            </a:pPr>
            <a:r>
              <a:rPr lang="en-US" sz="32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Disconnect Power</a:t>
            </a:r>
          </a:p>
          <a:p>
            <a:pPr marR="0">
              <a:lnSpc>
                <a:spcPct val="107000"/>
              </a:lnSpc>
              <a:spcBef>
                <a:spcPts val="0"/>
              </a:spcBef>
              <a:spcAft>
                <a:spcPts val="800"/>
              </a:spcAft>
            </a:pPr>
            <a:r>
              <a:rPr lang="en-US" sz="32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Make Dipswitch Changes</a:t>
            </a:r>
          </a:p>
          <a:p>
            <a:pPr marR="0">
              <a:lnSpc>
                <a:spcPct val="107000"/>
              </a:lnSpc>
              <a:spcBef>
                <a:spcPts val="0"/>
              </a:spcBef>
              <a:spcAft>
                <a:spcPts val="800"/>
              </a:spcAft>
            </a:pPr>
            <a:r>
              <a:rPr lang="en-US" sz="32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Reconnect Power</a:t>
            </a:r>
          </a:p>
          <a:p>
            <a:pPr marL="0" marR="0" indent="0">
              <a:lnSpc>
                <a:spcPct val="107000"/>
              </a:lnSpc>
              <a:spcBef>
                <a:spcPts val="0"/>
              </a:spcBef>
              <a:spcAft>
                <a:spcPts val="800"/>
              </a:spcAft>
              <a:buNone/>
            </a:pPr>
            <a:endParaRPr lang="en-US" sz="32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11C6D529-E7EE-E6E0-EA03-8D9CBB07183E}"/>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000"/>
                    </a14:imgEffect>
                  </a14:imgLayer>
                </a14:imgProps>
              </a:ext>
              <a:ext uri="{28A0092B-C50C-407E-A947-70E740481C1C}">
                <a14:useLocalDpi xmlns:a14="http://schemas.microsoft.com/office/drawing/2010/main" val="0"/>
              </a:ext>
            </a:extLst>
          </a:blip>
          <a:srcRect/>
          <a:stretch/>
        </p:blipFill>
        <p:spPr>
          <a:xfrm>
            <a:off x="777959" y="1435875"/>
            <a:ext cx="5507337" cy="4770479"/>
          </a:xfrm>
          <a:prstGeom prst="rect">
            <a:avLst/>
          </a:prstGeom>
          <a:effectLst>
            <a:outerShdw blurRad="63500" dist="63500" dir="2700000" algn="tl" rotWithShape="0">
              <a:prstClr val="black">
                <a:alpha val="40000"/>
              </a:prstClr>
            </a:outerShdw>
            <a:softEdge rad="19050"/>
          </a:effectLst>
        </p:spPr>
      </p:pic>
      <p:sp>
        <p:nvSpPr>
          <p:cNvPr id="4" name="Title 1">
            <a:extLst>
              <a:ext uri="{FF2B5EF4-FFF2-40B4-BE49-F238E27FC236}">
                <a16:creationId xmlns:a16="http://schemas.microsoft.com/office/drawing/2014/main" id="{A8CA5FF0-467B-B533-15B5-0C2318BB6A33}"/>
              </a:ext>
            </a:extLst>
          </p:cNvPr>
          <p:cNvSpPr txBox="1">
            <a:spLocks/>
          </p:cNvSpPr>
          <p:nvPr/>
        </p:nvSpPr>
        <p:spPr>
          <a:xfrm>
            <a:off x="0" y="0"/>
            <a:ext cx="12192000" cy="819893"/>
          </a:xfrm>
          <a:prstGeom prst="rect">
            <a:avLst/>
          </a:prstGeom>
          <a:effectLst>
            <a:outerShdw blurRad="63500" dist="63500" dir="2700000" algn="tl" rotWithShape="0">
              <a:prstClr val="black">
                <a:alpha val="40000"/>
              </a:prstClr>
            </a:outerShdw>
          </a:effectLst>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effectLst>
                  <a:outerShdw blurRad="63500" dist="63500" dir="2700000" algn="tl" rotWithShape="0">
                    <a:prstClr val="black">
                      <a:alpha val="40000"/>
                    </a:prstClr>
                  </a:outerShdw>
                </a:effectLst>
                <a:latin typeface="Franklin Gothic Demi"/>
                <a:cs typeface="Calibri Light"/>
              </a:rPr>
              <a:t>SETTING THE DIPSWITCHES</a:t>
            </a:r>
            <a:endParaRPr lang="en-US" sz="5000" dirty="0">
              <a:solidFill>
                <a:schemeClr val="bg1"/>
              </a:solidFill>
              <a:effectLst>
                <a:outerShdw blurRad="63500" dist="63500" dir="2700000" algn="tl" rotWithShape="0">
                  <a:prstClr val="black">
                    <a:alpha val="40000"/>
                  </a:prstClr>
                </a:outerShdw>
              </a:effectLst>
              <a:cs typeface="Calibri Light"/>
            </a:endParaRPr>
          </a:p>
        </p:txBody>
      </p:sp>
      <p:cxnSp>
        <p:nvCxnSpPr>
          <p:cNvPr id="7" name="Straight Arrow Connector 6">
            <a:extLst>
              <a:ext uri="{FF2B5EF4-FFF2-40B4-BE49-F238E27FC236}">
                <a16:creationId xmlns:a16="http://schemas.microsoft.com/office/drawing/2014/main" id="{AADB6B7B-CC5D-941B-FCC1-66A039B5D9F0}"/>
              </a:ext>
            </a:extLst>
          </p:cNvPr>
          <p:cNvCxnSpPr>
            <a:cxnSpLocks/>
          </p:cNvCxnSpPr>
          <p:nvPr/>
        </p:nvCxnSpPr>
        <p:spPr>
          <a:xfrm>
            <a:off x="128120" y="764249"/>
            <a:ext cx="7791600"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87997A2-7352-F5CD-6857-D79386C9CEE6}"/>
              </a:ext>
            </a:extLst>
          </p:cNvPr>
          <p:cNvPicPr>
            <a:picLocks noChangeAspect="1"/>
          </p:cNvPicPr>
          <p:nvPr/>
        </p:nvPicPr>
        <p:blipFill>
          <a:blip r:embed="rId4">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645088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222935" y="963954"/>
            <a:ext cx="11364132" cy="690189"/>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Use the PROCard App to make dipswitch settings simple!</a:t>
            </a:r>
          </a:p>
          <a:p>
            <a:pPr marL="0" marR="0" indent="0">
              <a:lnSpc>
                <a:spcPct val="107000"/>
              </a:lnSpc>
              <a:spcBef>
                <a:spcPts val="0"/>
              </a:spcBef>
              <a:spcAft>
                <a:spcPts val="800"/>
              </a:spcAft>
              <a:buNone/>
            </a:pPr>
            <a:endParaRPr lang="en-US" sz="32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10AD54D5-5FE9-4477-3EA0-E2B44D08F7C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661" b="1"/>
          <a:stretch/>
        </p:blipFill>
        <p:spPr>
          <a:xfrm>
            <a:off x="1340373" y="1673796"/>
            <a:ext cx="2044915" cy="4178173"/>
          </a:xfrm>
          <a:prstGeom prst="rect">
            <a:avLst/>
          </a:prstGeom>
          <a:effectLst>
            <a:outerShdw blurRad="63500" dist="63500" dir="2700000" algn="tl" rotWithShape="0">
              <a:prstClr val="black">
                <a:alpha val="40000"/>
              </a:prstClr>
            </a:outerShdw>
            <a:softEdge rad="12700"/>
          </a:effectLst>
        </p:spPr>
      </p:pic>
      <p:pic>
        <p:nvPicPr>
          <p:cNvPr id="7" name="Picture 6" descr="Graphical user interface, text, application, email&#10;&#10;Description automatically generated">
            <a:extLst>
              <a:ext uri="{FF2B5EF4-FFF2-40B4-BE49-F238E27FC236}">
                <a16:creationId xmlns:a16="http://schemas.microsoft.com/office/drawing/2014/main" id="{19756A0E-A7FA-69AB-55A6-C6BB6DA1BC0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682"/>
          <a:stretch/>
        </p:blipFill>
        <p:spPr>
          <a:xfrm>
            <a:off x="3790943" y="1673796"/>
            <a:ext cx="2045368" cy="4178173"/>
          </a:xfrm>
          <a:prstGeom prst="rect">
            <a:avLst/>
          </a:prstGeom>
          <a:effectLst>
            <a:outerShdw blurRad="63500" dist="63500" dir="2700000" algn="tl" rotWithShape="0">
              <a:prstClr val="black">
                <a:alpha val="40000"/>
              </a:prstClr>
            </a:outerShdw>
            <a:softEdge rad="12700"/>
          </a:effectLst>
        </p:spPr>
      </p:pic>
      <p:pic>
        <p:nvPicPr>
          <p:cNvPr id="9" name="Picture 8" descr="Graphical user interface, text, application, email&#10;&#10;Description automatically generated">
            <a:extLst>
              <a:ext uri="{FF2B5EF4-FFF2-40B4-BE49-F238E27FC236}">
                <a16:creationId xmlns:a16="http://schemas.microsoft.com/office/drawing/2014/main" id="{5ACD736C-31A4-796D-9B1A-74C6DC4D1F4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061"/>
          <a:stretch/>
        </p:blipFill>
        <p:spPr>
          <a:xfrm>
            <a:off x="6241966" y="1663857"/>
            <a:ext cx="2045368" cy="4161367"/>
          </a:xfrm>
          <a:prstGeom prst="rect">
            <a:avLst/>
          </a:prstGeom>
          <a:effectLst>
            <a:outerShdw blurRad="63500" dist="63500" dir="2700000" algn="tl" rotWithShape="0">
              <a:prstClr val="black">
                <a:alpha val="40000"/>
              </a:prstClr>
            </a:outerShdw>
            <a:softEdge rad="12700"/>
          </a:effectLst>
        </p:spPr>
      </p:pic>
      <p:pic>
        <p:nvPicPr>
          <p:cNvPr id="10" name="Picture 9" descr="Graphical user interface, diagram&#10;&#10;Description automatically generated">
            <a:extLst>
              <a:ext uri="{FF2B5EF4-FFF2-40B4-BE49-F238E27FC236}">
                <a16:creationId xmlns:a16="http://schemas.microsoft.com/office/drawing/2014/main" id="{800C96D7-47B7-0FCD-CBCA-BB42B58167C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986"/>
          <a:stretch/>
        </p:blipFill>
        <p:spPr>
          <a:xfrm>
            <a:off x="8692989" y="1663857"/>
            <a:ext cx="2045369" cy="4164740"/>
          </a:xfrm>
          <a:prstGeom prst="rect">
            <a:avLst/>
          </a:prstGeom>
          <a:effectLst>
            <a:outerShdw blurRad="63500" dist="63500" dir="2700000" algn="tl" rotWithShape="0">
              <a:prstClr val="black">
                <a:alpha val="40000"/>
              </a:prstClr>
            </a:outerShdw>
            <a:softEdge rad="12700"/>
          </a:effectLst>
        </p:spPr>
      </p:pic>
      <p:sp>
        <p:nvSpPr>
          <p:cNvPr id="11" name="Rectangle 10">
            <a:extLst>
              <a:ext uri="{FF2B5EF4-FFF2-40B4-BE49-F238E27FC236}">
                <a16:creationId xmlns:a16="http://schemas.microsoft.com/office/drawing/2014/main" id="{379E8C21-5A30-DC82-E91A-E97B408BDFBA}"/>
              </a:ext>
            </a:extLst>
          </p:cNvPr>
          <p:cNvSpPr/>
          <p:nvPr/>
        </p:nvSpPr>
        <p:spPr>
          <a:xfrm>
            <a:off x="1403017" y="3790948"/>
            <a:ext cx="1919175" cy="365539"/>
          </a:xfrm>
          <a:prstGeom prst="rect">
            <a:avLst/>
          </a:prstGeom>
          <a:noFill/>
          <a:ln w="38100">
            <a:solidFill>
              <a:srgbClr val="FF0000"/>
            </a:solid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outerShdw blurRad="63500" dist="63500" dir="2700000" algn="tl" rotWithShape="0">
                  <a:prstClr val="black">
                    <a:alpha val="40000"/>
                  </a:prstClr>
                </a:outerShdw>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5F368CFB-9206-022B-4451-C8356BC0062C}"/>
              </a:ext>
            </a:extLst>
          </p:cNvPr>
          <p:cNvPicPr>
            <a:picLocks noChangeAspect="1"/>
          </p:cNvPicPr>
          <p:nvPr/>
        </p:nvPicPr>
        <p:blipFill rotWithShape="1">
          <a:blip r:embed="rId6">
            <a:clrChange>
              <a:clrFrom>
                <a:srgbClr val="FFFFFF"/>
              </a:clrFrom>
              <a:clrTo>
                <a:srgbClr val="FFFFFF">
                  <a:alpha val="0"/>
                </a:srgbClr>
              </a:clrTo>
            </a:clrChange>
          </a:blip>
          <a:srcRect l="2623" t="4325" r="60412" b="41963"/>
          <a:stretch/>
        </p:blipFill>
        <p:spPr>
          <a:xfrm>
            <a:off x="4055526" y="6021502"/>
            <a:ext cx="1599044" cy="639874"/>
          </a:xfrm>
          <a:prstGeom prst="roundRect">
            <a:avLst>
              <a:gd name="adj" fmla="val 8594"/>
            </a:avLst>
          </a:prstGeom>
          <a:solidFill>
            <a:srgbClr val="FFFFFF">
              <a:shade val="85000"/>
            </a:srgbClr>
          </a:solidFill>
          <a:ln>
            <a:noFill/>
          </a:ln>
          <a:effectLst>
            <a:outerShdw blurRad="63500" dist="63500" dir="2700000" algn="tl" rotWithShape="0">
              <a:prstClr val="black">
                <a:alpha val="40000"/>
              </a:prstClr>
            </a:outerShdw>
            <a:reflection blurRad="12700" stA="38000" endPos="28000" dist="5000" dir="5400000" sy="-100000" algn="bl" rotWithShape="0"/>
          </a:effectLst>
        </p:spPr>
      </p:pic>
      <p:pic>
        <p:nvPicPr>
          <p:cNvPr id="13" name="Picture 12">
            <a:extLst>
              <a:ext uri="{FF2B5EF4-FFF2-40B4-BE49-F238E27FC236}">
                <a16:creationId xmlns:a16="http://schemas.microsoft.com/office/drawing/2014/main" id="{B0A56CF6-FF75-9296-4247-0906FA1963C4}"/>
              </a:ext>
            </a:extLst>
          </p:cNvPr>
          <p:cNvPicPr>
            <a:picLocks noChangeAspect="1"/>
          </p:cNvPicPr>
          <p:nvPr/>
        </p:nvPicPr>
        <p:blipFill rotWithShape="1">
          <a:blip r:embed="rId6">
            <a:clrChange>
              <a:clrFrom>
                <a:srgbClr val="FFFFFF"/>
              </a:clrFrom>
              <a:clrTo>
                <a:srgbClr val="FFFFFF">
                  <a:alpha val="0"/>
                </a:srgbClr>
              </a:clrTo>
            </a:clrChange>
          </a:blip>
          <a:srcRect l="4478" t="48404" r="56987" b="4199"/>
          <a:stretch/>
        </p:blipFill>
        <p:spPr>
          <a:xfrm>
            <a:off x="6316751" y="6021502"/>
            <a:ext cx="1895798" cy="642154"/>
          </a:xfrm>
          <a:prstGeom prst="roundRect">
            <a:avLst>
              <a:gd name="adj" fmla="val 8594"/>
            </a:avLst>
          </a:prstGeom>
          <a:solidFill>
            <a:srgbClr val="FFFFFF">
              <a:shade val="85000"/>
            </a:srgbClr>
          </a:solidFill>
          <a:ln>
            <a:noFill/>
          </a:ln>
          <a:effectLst>
            <a:outerShdw blurRad="63500" dist="63500" dir="2700000" algn="tl" rotWithShape="0">
              <a:prstClr val="black">
                <a:alpha val="40000"/>
              </a:prstClr>
            </a:outerShdw>
            <a:reflection blurRad="12700" stA="38000" endPos="28000" dist="5000" dir="5400000" sy="-100000" algn="bl" rotWithShape="0"/>
          </a:effectLst>
        </p:spPr>
      </p:pic>
      <p:sp>
        <p:nvSpPr>
          <p:cNvPr id="8" name="Title 1">
            <a:extLst>
              <a:ext uri="{FF2B5EF4-FFF2-40B4-BE49-F238E27FC236}">
                <a16:creationId xmlns:a16="http://schemas.microsoft.com/office/drawing/2014/main" id="{7FF76B52-3F6B-99DB-0BDD-27E9CF8AE891}"/>
              </a:ext>
            </a:extLst>
          </p:cNvPr>
          <p:cNvSpPr txBox="1">
            <a:spLocks/>
          </p:cNvSpPr>
          <p:nvPr/>
        </p:nvSpPr>
        <p:spPr>
          <a:xfrm>
            <a:off x="0" y="0"/>
            <a:ext cx="12192000" cy="819893"/>
          </a:xfrm>
          <a:prstGeom prst="rect">
            <a:avLst/>
          </a:prstGeom>
          <a:effectLst>
            <a:outerShdw blurRad="63500" dist="63500" dir="2700000" algn="tl" rotWithShape="0">
              <a:prstClr val="black">
                <a:alpha val="40000"/>
              </a:prstClr>
            </a:outerShdw>
          </a:effectLst>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effectLst>
                  <a:outerShdw blurRad="63500" dist="63500" dir="2700000" algn="tl" rotWithShape="0">
                    <a:prstClr val="black">
                      <a:alpha val="40000"/>
                    </a:prstClr>
                  </a:outerShdw>
                </a:effectLst>
                <a:latin typeface="Franklin Gothic Demi"/>
                <a:cs typeface="Calibri Light"/>
              </a:rPr>
              <a:t>SETTING DIPSWITCHES WITH PROCARD</a:t>
            </a:r>
            <a:endParaRPr lang="en-US" sz="5000" dirty="0">
              <a:solidFill>
                <a:schemeClr val="bg1"/>
              </a:solidFill>
              <a:effectLst>
                <a:outerShdw blurRad="63500" dist="63500" dir="2700000" algn="tl" rotWithShape="0">
                  <a:prstClr val="black">
                    <a:alpha val="40000"/>
                  </a:prstClr>
                </a:outerShdw>
              </a:effectLst>
              <a:cs typeface="Calibri Light"/>
            </a:endParaRPr>
          </a:p>
        </p:txBody>
      </p:sp>
      <p:cxnSp>
        <p:nvCxnSpPr>
          <p:cNvPr id="14" name="Straight Arrow Connector 13">
            <a:extLst>
              <a:ext uri="{FF2B5EF4-FFF2-40B4-BE49-F238E27FC236}">
                <a16:creationId xmlns:a16="http://schemas.microsoft.com/office/drawing/2014/main" id="{29D1F487-0FAB-14E1-A020-603C3FE52415}"/>
              </a:ext>
            </a:extLst>
          </p:cNvPr>
          <p:cNvCxnSpPr>
            <a:cxnSpLocks/>
          </p:cNvCxnSpPr>
          <p:nvPr/>
        </p:nvCxnSpPr>
        <p:spPr>
          <a:xfrm>
            <a:off x="128120" y="764249"/>
            <a:ext cx="11129160"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9AFC84E7-3A18-9ACB-7ABD-E55BE408D978}"/>
              </a:ext>
            </a:extLst>
          </p:cNvPr>
          <p:cNvPicPr>
            <a:picLocks noChangeAspect="1"/>
          </p:cNvPicPr>
          <p:nvPr/>
        </p:nvPicPr>
        <p:blipFill>
          <a:blip r:embed="rId7">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2970621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7257082" y="2385922"/>
            <a:ext cx="4854844" cy="2914497"/>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Water quality, and specifically hard water, is the #1 factor that affects the lifespan of any water heating appliance. </a:t>
            </a:r>
            <a:endParaRPr lang="en-US" sz="4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8" name="Picture 7" descr="A picture containing indoor, car, rust&#10;&#10;Description automatically generated with low confidence">
            <a:extLst>
              <a:ext uri="{FF2B5EF4-FFF2-40B4-BE49-F238E27FC236}">
                <a16:creationId xmlns:a16="http://schemas.microsoft.com/office/drawing/2014/main" id="{8B24EA64-8081-658D-A84C-AB1CAA745A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222935" y="1974520"/>
            <a:ext cx="6638192" cy="3737302"/>
          </a:xfrm>
          <a:prstGeom prst="rect">
            <a:avLst/>
          </a:prstGeom>
          <a:effectLst>
            <a:outerShdw blurRad="63500" dist="63500" dir="2700000" algn="tl" rotWithShape="0">
              <a:prstClr val="black">
                <a:alpha val="40000"/>
              </a:prstClr>
            </a:outerShdw>
            <a:softEdge rad="19050"/>
          </a:effectLst>
        </p:spPr>
      </p:pic>
      <p:sp>
        <p:nvSpPr>
          <p:cNvPr id="4" name="Title 1">
            <a:extLst>
              <a:ext uri="{FF2B5EF4-FFF2-40B4-BE49-F238E27FC236}">
                <a16:creationId xmlns:a16="http://schemas.microsoft.com/office/drawing/2014/main" id="{792002D5-3AA4-0299-0C4D-B2C401A7215F}"/>
              </a:ext>
            </a:extLst>
          </p:cNvPr>
          <p:cNvSpPr txBox="1">
            <a:spLocks/>
          </p:cNvSpPr>
          <p:nvPr/>
        </p:nvSpPr>
        <p:spPr>
          <a:xfrm>
            <a:off x="0" y="0"/>
            <a:ext cx="12192000" cy="819893"/>
          </a:xfrm>
          <a:prstGeom prst="rect">
            <a:avLst/>
          </a:prstGeom>
          <a:effectLst>
            <a:outerShdw blurRad="63500" dist="63500" dir="2700000" algn="tl" rotWithShape="0">
              <a:prstClr val="black">
                <a:alpha val="40000"/>
              </a:prstClr>
            </a:outerShdw>
          </a:effectLst>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effectLst>
                  <a:outerShdw blurRad="63500" dist="63500" dir="2700000" algn="tl" rotWithShape="0">
                    <a:prstClr val="black">
                      <a:alpha val="40000"/>
                    </a:prstClr>
                  </a:outerShdw>
                </a:effectLst>
                <a:latin typeface="Franklin Gothic Demi"/>
                <a:cs typeface="Calibri Light"/>
              </a:rPr>
              <a:t>WATER QUALITY CONSIDERATIONS</a:t>
            </a:r>
            <a:endParaRPr lang="en-US" sz="5000" dirty="0">
              <a:solidFill>
                <a:schemeClr val="bg1"/>
              </a:solidFill>
              <a:effectLst>
                <a:outerShdw blurRad="63500" dist="63500" dir="2700000" algn="tl" rotWithShape="0">
                  <a:prstClr val="black">
                    <a:alpha val="40000"/>
                  </a:prstClr>
                </a:outerShdw>
              </a:effectLst>
              <a:cs typeface="Calibri Light"/>
            </a:endParaRPr>
          </a:p>
        </p:txBody>
      </p:sp>
      <p:cxnSp>
        <p:nvCxnSpPr>
          <p:cNvPr id="7" name="Straight Arrow Connector 6">
            <a:extLst>
              <a:ext uri="{FF2B5EF4-FFF2-40B4-BE49-F238E27FC236}">
                <a16:creationId xmlns:a16="http://schemas.microsoft.com/office/drawing/2014/main" id="{857D0ABA-A4D2-89B3-A8D7-6CD2883AADBE}"/>
              </a:ext>
            </a:extLst>
          </p:cNvPr>
          <p:cNvCxnSpPr>
            <a:cxnSpLocks/>
          </p:cNvCxnSpPr>
          <p:nvPr/>
        </p:nvCxnSpPr>
        <p:spPr>
          <a:xfrm>
            <a:off x="128120" y="764249"/>
            <a:ext cx="9732160"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811D0C99-3504-0668-851F-73F6CF1BE95E}"/>
              </a:ext>
            </a:extLst>
          </p:cNvPr>
          <p:cNvPicPr>
            <a:picLocks noChangeAspect="1"/>
          </p:cNvPicPr>
          <p:nvPr/>
        </p:nvPicPr>
        <p:blipFill>
          <a:blip r:embed="rId3">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2296822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6954865" y="2143668"/>
            <a:ext cx="4854844" cy="3408268"/>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When installing a Noritz Tankless in an area with hard water, it’s important to follow the water quality and treatment guidelines in the installation manual. </a:t>
            </a:r>
            <a:endParaRPr lang="en-US" sz="72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8B24EA64-8081-658D-A84C-AB1CAA745A1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05920" y="1786179"/>
            <a:ext cx="6220944" cy="4123246"/>
          </a:xfrm>
          <a:prstGeom prst="rect">
            <a:avLst/>
          </a:prstGeom>
          <a:effectLst>
            <a:outerShdw blurRad="63500" dist="63500" dir="2700000" algn="tl" rotWithShape="0">
              <a:prstClr val="black">
                <a:alpha val="40000"/>
              </a:prstClr>
            </a:outerShdw>
            <a:softEdge rad="19050"/>
          </a:effectLst>
        </p:spPr>
      </p:pic>
      <p:sp>
        <p:nvSpPr>
          <p:cNvPr id="4" name="Title 1">
            <a:extLst>
              <a:ext uri="{FF2B5EF4-FFF2-40B4-BE49-F238E27FC236}">
                <a16:creationId xmlns:a16="http://schemas.microsoft.com/office/drawing/2014/main" id="{CC7DBAFD-627D-D487-AEB1-5367C3049516}"/>
              </a:ext>
            </a:extLst>
          </p:cNvPr>
          <p:cNvSpPr txBox="1">
            <a:spLocks/>
          </p:cNvSpPr>
          <p:nvPr/>
        </p:nvSpPr>
        <p:spPr>
          <a:xfrm>
            <a:off x="0" y="0"/>
            <a:ext cx="12192000" cy="819893"/>
          </a:xfrm>
          <a:prstGeom prst="rect">
            <a:avLst/>
          </a:prstGeom>
          <a:effectLst>
            <a:outerShdw blurRad="63500" dist="63500" dir="2700000" algn="tl" rotWithShape="0">
              <a:prstClr val="black">
                <a:alpha val="40000"/>
              </a:prstClr>
            </a:outerShdw>
          </a:effectLst>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effectLst>
                  <a:outerShdw blurRad="63500" dist="63500" dir="2700000" algn="tl" rotWithShape="0">
                    <a:prstClr val="black">
                      <a:alpha val="40000"/>
                    </a:prstClr>
                  </a:outerShdw>
                </a:effectLst>
                <a:latin typeface="Franklin Gothic Demi"/>
                <a:cs typeface="Calibri Light"/>
              </a:rPr>
              <a:t>WATER QUALITY CONSIDERATIONS</a:t>
            </a:r>
            <a:endParaRPr lang="en-US" sz="5000" dirty="0">
              <a:solidFill>
                <a:schemeClr val="bg1"/>
              </a:solidFill>
              <a:effectLst>
                <a:outerShdw blurRad="63500" dist="63500" dir="2700000" algn="tl" rotWithShape="0">
                  <a:prstClr val="black">
                    <a:alpha val="40000"/>
                  </a:prstClr>
                </a:outerShdw>
              </a:effectLst>
              <a:cs typeface="Calibri Light"/>
            </a:endParaRPr>
          </a:p>
        </p:txBody>
      </p:sp>
      <p:cxnSp>
        <p:nvCxnSpPr>
          <p:cNvPr id="7" name="Straight Arrow Connector 6">
            <a:extLst>
              <a:ext uri="{FF2B5EF4-FFF2-40B4-BE49-F238E27FC236}">
                <a16:creationId xmlns:a16="http://schemas.microsoft.com/office/drawing/2014/main" id="{C5113E8F-F9B2-6C32-09FF-426B71226681}"/>
              </a:ext>
            </a:extLst>
          </p:cNvPr>
          <p:cNvCxnSpPr>
            <a:cxnSpLocks/>
          </p:cNvCxnSpPr>
          <p:nvPr/>
        </p:nvCxnSpPr>
        <p:spPr>
          <a:xfrm>
            <a:off x="128120" y="764249"/>
            <a:ext cx="9732160"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D91A0099-C9BF-8CDB-AF4C-0F60E8584D7A}"/>
              </a:ext>
            </a:extLst>
          </p:cNvPr>
          <p:cNvPicPr>
            <a:picLocks noChangeAspect="1"/>
          </p:cNvPicPr>
          <p:nvPr/>
        </p:nvPicPr>
        <p:blipFill>
          <a:blip r:embed="rId3">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3151507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4994200" y="2684436"/>
            <a:ext cx="6846549" cy="2326732"/>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A Scale Shield is highly recommended for hard water areas. It’s always better to prevent scale build up rather than cleaning it up afterwards.</a:t>
            </a:r>
            <a:endParaRPr lang="en-US" sz="72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4" name="Picture 3" descr="A picture containing blue, indoor&#10;&#10;Description automatically generated">
            <a:extLst>
              <a:ext uri="{FF2B5EF4-FFF2-40B4-BE49-F238E27FC236}">
                <a16:creationId xmlns:a16="http://schemas.microsoft.com/office/drawing/2014/main" id="{1C2520E7-28E2-61B5-B556-04CEF7488F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3640" y="1937131"/>
            <a:ext cx="5721219" cy="3821342"/>
          </a:xfrm>
          <a:prstGeom prst="rect">
            <a:avLst/>
          </a:prstGeom>
          <a:effectLst>
            <a:outerShdw blurRad="63500" dist="63500" dir="2700000" algn="tl" rotWithShape="0">
              <a:prstClr val="black">
                <a:alpha val="40000"/>
              </a:prstClr>
            </a:outerShdw>
            <a:softEdge rad="19050"/>
          </a:effectLst>
        </p:spPr>
      </p:pic>
      <p:sp>
        <p:nvSpPr>
          <p:cNvPr id="7" name="Title 1">
            <a:extLst>
              <a:ext uri="{FF2B5EF4-FFF2-40B4-BE49-F238E27FC236}">
                <a16:creationId xmlns:a16="http://schemas.microsoft.com/office/drawing/2014/main" id="{C32F3116-12E8-84ED-E838-9D283EA9007B}"/>
              </a:ext>
            </a:extLst>
          </p:cNvPr>
          <p:cNvSpPr txBox="1">
            <a:spLocks/>
          </p:cNvSpPr>
          <p:nvPr/>
        </p:nvSpPr>
        <p:spPr>
          <a:xfrm>
            <a:off x="0" y="0"/>
            <a:ext cx="12192000" cy="819893"/>
          </a:xfrm>
          <a:prstGeom prst="rect">
            <a:avLst/>
          </a:prstGeom>
          <a:effectLst>
            <a:outerShdw blurRad="63500" dist="63500" dir="2700000" algn="tl" rotWithShape="0">
              <a:prstClr val="black">
                <a:alpha val="40000"/>
              </a:prstClr>
            </a:outerShdw>
          </a:effectLst>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effectLst>
                  <a:outerShdw blurRad="63500" dist="63500" dir="2700000" algn="tl" rotWithShape="0">
                    <a:prstClr val="black">
                      <a:alpha val="40000"/>
                    </a:prstClr>
                  </a:outerShdw>
                </a:effectLst>
                <a:latin typeface="Franklin Gothic Demi"/>
                <a:cs typeface="Calibri Light"/>
              </a:rPr>
              <a:t>WATER QUALITY CONSIDERATIONS</a:t>
            </a:r>
            <a:endParaRPr lang="en-US" sz="5000" dirty="0">
              <a:solidFill>
                <a:schemeClr val="bg1"/>
              </a:solidFill>
              <a:effectLst>
                <a:outerShdw blurRad="63500" dist="63500" dir="2700000" algn="tl" rotWithShape="0">
                  <a:prstClr val="black">
                    <a:alpha val="40000"/>
                  </a:prstClr>
                </a:outerShdw>
              </a:effectLst>
              <a:cs typeface="Calibri Light"/>
            </a:endParaRPr>
          </a:p>
        </p:txBody>
      </p:sp>
      <p:cxnSp>
        <p:nvCxnSpPr>
          <p:cNvPr id="8" name="Straight Arrow Connector 7">
            <a:extLst>
              <a:ext uri="{FF2B5EF4-FFF2-40B4-BE49-F238E27FC236}">
                <a16:creationId xmlns:a16="http://schemas.microsoft.com/office/drawing/2014/main" id="{F4F4C222-7029-49DA-8A44-E0F0A7B00205}"/>
              </a:ext>
            </a:extLst>
          </p:cNvPr>
          <p:cNvCxnSpPr>
            <a:cxnSpLocks/>
          </p:cNvCxnSpPr>
          <p:nvPr/>
        </p:nvCxnSpPr>
        <p:spPr>
          <a:xfrm>
            <a:off x="128120" y="764249"/>
            <a:ext cx="9732160"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AF1EF412-FCA8-4642-361F-9425AC83CA0D}"/>
              </a:ext>
            </a:extLst>
          </p:cNvPr>
          <p:cNvPicPr>
            <a:picLocks noChangeAspect="1"/>
          </p:cNvPicPr>
          <p:nvPr/>
        </p:nvPicPr>
        <p:blipFill>
          <a:blip r:embed="rId3">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1467808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7321829" y="1959420"/>
            <a:ext cx="4564251" cy="3844833"/>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As a last resort if there’s no softener or scale shield, descales should be completed on a yearly basis. This involves circulating a calcium lime rust remover or food grade white vinegar through the unit for 1 hour. </a:t>
            </a:r>
            <a:endParaRPr lang="en-US" sz="11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7" name="Picture 6" descr="A picture containing text, cylinder, indoor, wall&#10;&#10;Description automatically generated">
            <a:extLst>
              <a:ext uri="{FF2B5EF4-FFF2-40B4-BE49-F238E27FC236}">
                <a16:creationId xmlns:a16="http://schemas.microsoft.com/office/drawing/2014/main" id="{FECC97CB-D7DF-DBEE-A36B-2F41EEE8CC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5920" y="1872998"/>
            <a:ext cx="6837336" cy="3844833"/>
          </a:xfrm>
          <a:prstGeom prst="rect">
            <a:avLst/>
          </a:prstGeom>
          <a:effectLst>
            <a:outerShdw blurRad="63500" dist="63500" dir="2700000" algn="tl" rotWithShape="0">
              <a:prstClr val="black">
                <a:alpha val="40000"/>
              </a:prstClr>
            </a:outerShdw>
            <a:softEdge rad="19050"/>
          </a:effectLst>
        </p:spPr>
      </p:pic>
      <p:sp>
        <p:nvSpPr>
          <p:cNvPr id="4" name="Title 1">
            <a:extLst>
              <a:ext uri="{FF2B5EF4-FFF2-40B4-BE49-F238E27FC236}">
                <a16:creationId xmlns:a16="http://schemas.microsoft.com/office/drawing/2014/main" id="{AED92318-22CB-8C0D-B16E-45C370FA4D96}"/>
              </a:ext>
            </a:extLst>
          </p:cNvPr>
          <p:cNvSpPr txBox="1">
            <a:spLocks/>
          </p:cNvSpPr>
          <p:nvPr/>
        </p:nvSpPr>
        <p:spPr>
          <a:xfrm>
            <a:off x="0" y="0"/>
            <a:ext cx="12192000" cy="819893"/>
          </a:xfrm>
          <a:prstGeom prst="rect">
            <a:avLst/>
          </a:prstGeom>
          <a:effectLst>
            <a:outerShdw blurRad="63500" dist="63500" dir="2700000" algn="tl" rotWithShape="0">
              <a:prstClr val="black">
                <a:alpha val="40000"/>
              </a:prstClr>
            </a:outerShdw>
          </a:effectLst>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effectLst>
                  <a:outerShdw blurRad="63500" dist="63500" dir="2700000" algn="tl" rotWithShape="0">
                    <a:prstClr val="black">
                      <a:alpha val="40000"/>
                    </a:prstClr>
                  </a:outerShdw>
                </a:effectLst>
                <a:latin typeface="Franklin Gothic Demi"/>
                <a:cs typeface="Calibri Light"/>
              </a:rPr>
              <a:t>WATER QUALITY CONSIDERATIONS</a:t>
            </a:r>
            <a:endParaRPr lang="en-US" sz="5000" dirty="0">
              <a:solidFill>
                <a:schemeClr val="bg1"/>
              </a:solidFill>
              <a:effectLst>
                <a:outerShdw blurRad="63500" dist="63500" dir="2700000" algn="tl" rotWithShape="0">
                  <a:prstClr val="black">
                    <a:alpha val="40000"/>
                  </a:prstClr>
                </a:outerShdw>
              </a:effectLst>
              <a:cs typeface="Calibri Light"/>
            </a:endParaRPr>
          </a:p>
        </p:txBody>
      </p:sp>
      <p:cxnSp>
        <p:nvCxnSpPr>
          <p:cNvPr id="8" name="Straight Arrow Connector 7">
            <a:extLst>
              <a:ext uri="{FF2B5EF4-FFF2-40B4-BE49-F238E27FC236}">
                <a16:creationId xmlns:a16="http://schemas.microsoft.com/office/drawing/2014/main" id="{8E497A6D-6756-3400-58AA-4DD3CA9E068B}"/>
              </a:ext>
            </a:extLst>
          </p:cNvPr>
          <p:cNvCxnSpPr>
            <a:cxnSpLocks/>
          </p:cNvCxnSpPr>
          <p:nvPr/>
        </p:nvCxnSpPr>
        <p:spPr>
          <a:xfrm>
            <a:off x="128120" y="764249"/>
            <a:ext cx="9732160"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883B8F15-B907-AEE7-6DCD-F2A03FD29337}"/>
              </a:ext>
            </a:extLst>
          </p:cNvPr>
          <p:cNvPicPr>
            <a:picLocks noChangeAspect="1"/>
          </p:cNvPicPr>
          <p:nvPr/>
        </p:nvPicPr>
        <p:blipFill>
          <a:blip r:embed="rId3">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808651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3E9DC9-7317-9263-A393-501BC6EF81AD}"/>
            </a:ext>
          </a:extLst>
        </p:cNvPr>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DA5EB9DC-622C-887F-4B7F-9316E33154D9}"/>
              </a:ext>
            </a:extLst>
          </p:cNvPr>
          <p:cNvSpPr txBox="1">
            <a:spLocks/>
          </p:cNvSpPr>
          <p:nvPr/>
        </p:nvSpPr>
        <p:spPr>
          <a:xfrm>
            <a:off x="128120" y="863537"/>
            <a:ext cx="11678816" cy="540946"/>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white"/>
                </a:solidFill>
                <a:effectLst>
                  <a:outerShdw blurRad="63500" dist="63500" dir="2700000" algn="tl" rotWithShape="0">
                    <a:prstClr val="black">
                      <a:alpha val="40000"/>
                    </a:prstClr>
                  </a:outerShdw>
                </a:effectLst>
                <a:uLnTx/>
                <a:uFillTx/>
                <a:latin typeface="Franklin Gothic Medium" panose="020B0603020102020204" pitchFamily="34" charset="0"/>
                <a:ea typeface="Calibri" panose="020F0502020204030204" pitchFamily="34" charset="0"/>
                <a:cs typeface="Times New Roman" panose="02020603050405020304" pitchFamily="18" charset="0"/>
              </a:rPr>
              <a:t>All* units since 2016 have a “Flush Mode” used when descaling the unit.</a:t>
            </a:r>
          </a:p>
        </p:txBody>
      </p:sp>
      <p:sp>
        <p:nvSpPr>
          <p:cNvPr id="4" name="Title 1">
            <a:extLst>
              <a:ext uri="{FF2B5EF4-FFF2-40B4-BE49-F238E27FC236}">
                <a16:creationId xmlns:a16="http://schemas.microsoft.com/office/drawing/2014/main" id="{61EF2530-2AF6-DD30-DB73-4B2DF3C256B1}"/>
              </a:ext>
            </a:extLst>
          </p:cNvPr>
          <p:cNvSpPr txBox="1">
            <a:spLocks/>
          </p:cNvSpPr>
          <p:nvPr/>
        </p:nvSpPr>
        <p:spPr>
          <a:xfrm>
            <a:off x="0" y="0"/>
            <a:ext cx="12192000" cy="819893"/>
          </a:xfrm>
          <a:prstGeom prst="rect">
            <a:avLst/>
          </a:prstGeom>
          <a:effectLst>
            <a:outerShdw blurRad="63500" dist="63500" dir="2700000" algn="tl" rotWithShape="0">
              <a:prstClr val="black">
                <a:alpha val="40000"/>
              </a:prstClr>
            </a:outerShdw>
          </a:effectLst>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000" b="0" i="0" u="none" strike="noStrike" kern="1200" cap="none" spc="0" normalizeH="0" baseline="0" noProof="0" dirty="0">
                <a:ln>
                  <a:noFill/>
                </a:ln>
                <a:solidFill>
                  <a:prstClr val="white"/>
                </a:solidFill>
                <a:effectLst>
                  <a:outerShdw blurRad="63500" dist="63500" dir="2700000" algn="tl" rotWithShape="0">
                    <a:prstClr val="black">
                      <a:alpha val="40000"/>
                    </a:prstClr>
                  </a:outerShdw>
                </a:effectLst>
                <a:uLnTx/>
                <a:uFillTx/>
                <a:latin typeface="Franklin Gothic Demi"/>
                <a:ea typeface="+mj-ea"/>
                <a:cs typeface="Calibri Light"/>
              </a:rPr>
              <a:t>WATER QUALITY CONSIDERATIONS</a:t>
            </a:r>
            <a:endParaRPr kumimoji="0" lang="en-US" sz="5000" b="0" i="0" u="none" strike="noStrike" kern="1200" cap="none" spc="0" normalizeH="0" baseline="0" noProof="0" dirty="0">
              <a:ln>
                <a:noFill/>
              </a:ln>
              <a:solidFill>
                <a:prstClr val="white"/>
              </a:solidFill>
              <a:effectLst>
                <a:outerShdw blurRad="63500" dist="63500" dir="2700000" algn="tl" rotWithShape="0">
                  <a:prstClr val="black">
                    <a:alpha val="40000"/>
                  </a:prstClr>
                </a:outerShdw>
              </a:effectLst>
              <a:uLnTx/>
              <a:uFillTx/>
              <a:latin typeface="Calibri Light" panose="020F0302020204030204"/>
              <a:ea typeface="+mj-ea"/>
              <a:cs typeface="Calibri Light"/>
            </a:endParaRPr>
          </a:p>
        </p:txBody>
      </p:sp>
      <p:cxnSp>
        <p:nvCxnSpPr>
          <p:cNvPr id="8" name="Straight Arrow Connector 7">
            <a:extLst>
              <a:ext uri="{FF2B5EF4-FFF2-40B4-BE49-F238E27FC236}">
                <a16:creationId xmlns:a16="http://schemas.microsoft.com/office/drawing/2014/main" id="{9E9401EC-9B01-E0B3-0B35-521203C76120}"/>
              </a:ext>
            </a:extLst>
          </p:cNvPr>
          <p:cNvCxnSpPr>
            <a:cxnSpLocks/>
          </p:cNvCxnSpPr>
          <p:nvPr/>
        </p:nvCxnSpPr>
        <p:spPr>
          <a:xfrm>
            <a:off x="128120" y="764249"/>
            <a:ext cx="9732160"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Content Placeholder 3">
            <a:extLst>
              <a:ext uri="{FF2B5EF4-FFF2-40B4-BE49-F238E27FC236}">
                <a16:creationId xmlns:a16="http://schemas.microsoft.com/office/drawing/2014/main" id="{8880049B-7678-107C-3198-80FB9DAAA4BF}"/>
              </a:ext>
            </a:extLst>
          </p:cNvPr>
          <p:cNvSpPr txBox="1">
            <a:spLocks/>
          </p:cNvSpPr>
          <p:nvPr/>
        </p:nvSpPr>
        <p:spPr>
          <a:xfrm>
            <a:off x="0" y="6566990"/>
            <a:ext cx="3145536" cy="291010"/>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US" sz="1200" b="0" i="1" u="none" strike="noStrike" kern="1200" cap="none" spc="0" normalizeH="0" baseline="0" noProof="0" dirty="0">
                <a:ln>
                  <a:noFill/>
                </a:ln>
                <a:solidFill>
                  <a:prstClr val="white"/>
                </a:solidFill>
                <a:effectLst>
                  <a:outerShdw blurRad="63500" dist="63500" dir="2700000" algn="tl" rotWithShape="0">
                    <a:prstClr val="black">
                      <a:alpha val="40000"/>
                    </a:prstClr>
                  </a:outerShdw>
                </a:effectLst>
                <a:uLnTx/>
                <a:uFillTx/>
                <a:latin typeface="Franklin Gothic Book" panose="020B0503020102020204" pitchFamily="34" charset="0"/>
                <a:ea typeface="Calibri" panose="020F0502020204030204" pitchFamily="34" charset="0"/>
                <a:cs typeface="Times New Roman" panose="02020603050405020304" pitchFamily="18" charset="0"/>
              </a:rPr>
              <a:t>*NC380-SV Does not have a flush connector.</a:t>
            </a:r>
          </a:p>
        </p:txBody>
      </p:sp>
      <p:pic>
        <p:nvPicPr>
          <p:cNvPr id="12" name="Picture 11">
            <a:extLst>
              <a:ext uri="{FF2B5EF4-FFF2-40B4-BE49-F238E27FC236}">
                <a16:creationId xmlns:a16="http://schemas.microsoft.com/office/drawing/2014/main" id="{4DD5E333-4098-9013-1AED-08E39EC06485}"/>
              </a:ext>
            </a:extLst>
          </p:cNvPr>
          <p:cNvPicPr>
            <a:picLocks noChangeAspect="1"/>
          </p:cNvPicPr>
          <p:nvPr/>
        </p:nvPicPr>
        <p:blipFill>
          <a:blip r:embed="rId2"/>
          <a:stretch>
            <a:fillRect/>
          </a:stretch>
        </p:blipFill>
        <p:spPr>
          <a:xfrm>
            <a:off x="7913151" y="1528499"/>
            <a:ext cx="2754849" cy="4617720"/>
          </a:xfrm>
          <a:prstGeom prst="rect">
            <a:avLst/>
          </a:prstGeom>
          <a:effectLst>
            <a:outerShdw blurRad="63500" dist="63500" dir="2700000" algn="tl" rotWithShape="0">
              <a:prstClr val="black">
                <a:alpha val="40000"/>
              </a:prstClr>
            </a:outerShdw>
            <a:softEdge rad="19050"/>
          </a:effectLst>
        </p:spPr>
      </p:pic>
      <p:sp>
        <p:nvSpPr>
          <p:cNvPr id="13" name="Content Placeholder 3">
            <a:extLst>
              <a:ext uri="{FF2B5EF4-FFF2-40B4-BE49-F238E27FC236}">
                <a16:creationId xmlns:a16="http://schemas.microsoft.com/office/drawing/2014/main" id="{DA365B0D-2C10-AAD6-DFF3-6E9BDB9BADBC}"/>
              </a:ext>
            </a:extLst>
          </p:cNvPr>
          <p:cNvSpPr txBox="1">
            <a:spLocks/>
          </p:cNvSpPr>
          <p:nvPr/>
        </p:nvSpPr>
        <p:spPr>
          <a:xfrm>
            <a:off x="1650072" y="5944420"/>
            <a:ext cx="4583596" cy="436060"/>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outerShdw blurRad="63500" dist="63500" dir="2700000" algn="tl" rotWithShape="0">
                    <a:prstClr val="black">
                      <a:alpha val="40000"/>
                    </a:prstClr>
                  </a:outerShdw>
                </a:effectLst>
                <a:uLnTx/>
                <a:uFillTx/>
                <a:latin typeface="Franklin Gothic Medium" panose="020B0603020102020204" pitchFamily="34" charset="0"/>
                <a:ea typeface="Calibri" panose="020F0502020204030204" pitchFamily="34" charset="0"/>
                <a:cs typeface="Times New Roman" panose="02020603050405020304" pitchFamily="18" charset="0"/>
              </a:rPr>
              <a:t>PRO Series Models</a:t>
            </a:r>
          </a:p>
        </p:txBody>
      </p:sp>
      <p:sp>
        <p:nvSpPr>
          <p:cNvPr id="14" name="Content Placeholder 3">
            <a:extLst>
              <a:ext uri="{FF2B5EF4-FFF2-40B4-BE49-F238E27FC236}">
                <a16:creationId xmlns:a16="http://schemas.microsoft.com/office/drawing/2014/main" id="{53D8FFC0-E76E-E45E-743C-FC0580701E10}"/>
              </a:ext>
            </a:extLst>
          </p:cNvPr>
          <p:cNvSpPr txBox="1">
            <a:spLocks/>
          </p:cNvSpPr>
          <p:nvPr/>
        </p:nvSpPr>
        <p:spPr>
          <a:xfrm>
            <a:off x="7913151" y="6191480"/>
            <a:ext cx="2754849" cy="436060"/>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outerShdw blurRad="63500" dist="63500" dir="2700000" algn="tl" rotWithShape="0">
                    <a:prstClr val="black">
                      <a:alpha val="40000"/>
                    </a:prstClr>
                  </a:outerShdw>
                </a:effectLst>
                <a:uLnTx/>
                <a:uFillTx/>
                <a:latin typeface="Franklin Gothic Medium" panose="020B0603020102020204" pitchFamily="34" charset="0"/>
                <a:ea typeface="Calibri" panose="020F0502020204030204" pitchFamily="34" charset="0"/>
                <a:cs typeface="Times New Roman" panose="02020603050405020304" pitchFamily="18" charset="0"/>
              </a:rPr>
              <a:t>2016+ Models</a:t>
            </a:r>
          </a:p>
        </p:txBody>
      </p:sp>
      <p:pic>
        <p:nvPicPr>
          <p:cNvPr id="7" name="Picture 6">
            <a:extLst>
              <a:ext uri="{FF2B5EF4-FFF2-40B4-BE49-F238E27FC236}">
                <a16:creationId xmlns:a16="http://schemas.microsoft.com/office/drawing/2014/main" id="{1B416726-DE2B-06D5-5CAB-FE0DD003FC0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0151" y="1992812"/>
            <a:ext cx="1896322" cy="3838709"/>
          </a:xfrm>
          <a:prstGeom prst="rect">
            <a:avLst/>
          </a:prstGeom>
          <a:effectLst>
            <a:outerShdw blurRad="63500" dist="63500" dir="2700000" algn="tl" rotWithShape="0">
              <a:prstClr val="black">
                <a:alpha val="40000"/>
              </a:prstClr>
            </a:outerShdw>
            <a:softEdge rad="0"/>
          </a:effectLst>
        </p:spPr>
      </p:pic>
      <p:pic>
        <p:nvPicPr>
          <p:cNvPr id="11" name="Picture 10">
            <a:extLst>
              <a:ext uri="{FF2B5EF4-FFF2-40B4-BE49-F238E27FC236}">
                <a16:creationId xmlns:a16="http://schemas.microsoft.com/office/drawing/2014/main" id="{E30FF01A-E769-2C15-F93A-1983ACD3C1F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436621" y="1992812"/>
            <a:ext cx="1896322" cy="3838707"/>
          </a:xfrm>
          <a:prstGeom prst="rect">
            <a:avLst/>
          </a:prstGeom>
          <a:effectLst>
            <a:outerShdw blurRad="63500" dist="63500" dir="2700000" algn="tl" rotWithShape="0">
              <a:prstClr val="black">
                <a:alpha val="40000"/>
              </a:prstClr>
            </a:outerShdw>
            <a:softEdge rad="0"/>
          </a:effectLst>
        </p:spPr>
      </p:pic>
      <p:pic>
        <p:nvPicPr>
          <p:cNvPr id="16" name="Picture 2" descr="Finger Touch Screen On White Illustrations, Royalty-Free Vector Graphics &amp; Clip Art - iStock">
            <a:extLst>
              <a:ext uri="{FF2B5EF4-FFF2-40B4-BE49-F238E27FC236}">
                <a16:creationId xmlns:a16="http://schemas.microsoft.com/office/drawing/2014/main" id="{E3344659-2153-D265-97E8-193EB05C092B}"/>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8007" b="89216" l="19697" r="71886">
                        <a14:foregroundMark x1="44444" y1="27941" x2="49495" y2="56373"/>
                        <a14:foregroundMark x1="58923" y1="60948" x2="55387" y2="76797"/>
                        <a14:foregroundMark x1="25421" y1="53922" x2="52189" y2="68791"/>
                        <a14:foregroundMark x1="44613" y1="57190" x2="53704" y2="66176"/>
                        <a14:foregroundMark x1="53704" y1="66176" x2="64646" y2="71732"/>
                        <a14:foregroundMark x1="54545" y1="52941" x2="58586" y2="70915"/>
                        <a14:foregroundMark x1="66498" y1="57843" x2="66162" y2="77778"/>
                        <a14:foregroundMark x1="70875" y1="55392" x2="70875" y2="66667"/>
                        <a14:foregroundMark x1="60606" y1="88072" x2="53535" y2="86111"/>
                        <a14:foregroundMark x1="41919" y1="70261" x2="49663" y2="79575"/>
                        <a14:foregroundMark x1="47138" y1="87092" x2="51010" y2="89216"/>
                        <a14:foregroundMark x1="27273" y1="11765" x2="28956" y2="13562"/>
                        <a14:foregroundMark x1="29798" y1="13235" x2="43939" y2="13235"/>
                        <a14:foregroundMark x1="64646" y1="12745" x2="64478" y2="16503"/>
                        <a14:foregroundMark x1="60943" y1="8824" x2="60269" y2="8007"/>
                        <a14:foregroundMark x1="19865" y1="51634" x2="20034" y2="53922"/>
                        <a14:foregroundMark x1="26431" y1="55229" x2="44949" y2="67974"/>
                        <a14:foregroundMark x1="52694" y1="49510" x2="62290" y2="57680"/>
                        <a14:foregroundMark x1="61953" y1="52778" x2="64141" y2="60948"/>
                        <a14:foregroundMark x1="65657" y1="83333" x2="61616" y2="85948"/>
                        <a14:foregroundMark x1="71886" y1="63562" x2="71717" y2="69444"/>
                        <a14:foregroundMark x1="67172" y1="53105" x2="67172" y2="57190"/>
                      </a14:backgroundRemoval>
                    </a14:imgEffect>
                  </a14:imgLayer>
                </a14:imgProps>
              </a:ext>
              <a:ext uri="{28A0092B-C50C-407E-A947-70E740481C1C}">
                <a14:useLocalDpi xmlns:a14="http://schemas.microsoft.com/office/drawing/2010/main" val="0"/>
              </a:ext>
            </a:extLst>
          </a:blip>
          <a:srcRect l="17993" t="19642" r="24173" b="7479"/>
          <a:stretch/>
        </p:blipFill>
        <p:spPr bwMode="auto">
          <a:xfrm rot="18475521">
            <a:off x="3739896" y="4286830"/>
            <a:ext cx="403946" cy="524467"/>
          </a:xfrm>
          <a:prstGeom prst="rect">
            <a:avLst/>
          </a:prstGeom>
          <a:noFill/>
          <a:effectLst>
            <a:outerShdw blurRad="63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 name="Picture 2" descr="Finger Touch Screen On White Illustrations, Royalty-Free Vector Graphics &amp; Clip Art - iStock">
            <a:extLst>
              <a:ext uri="{FF2B5EF4-FFF2-40B4-BE49-F238E27FC236}">
                <a16:creationId xmlns:a16="http://schemas.microsoft.com/office/drawing/2014/main" id="{8E124C6D-6C20-A920-DCF1-291239664355}"/>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8007" b="89216" l="19697" r="71886">
                        <a14:foregroundMark x1="44444" y1="27941" x2="49495" y2="56373"/>
                        <a14:foregroundMark x1="58923" y1="60948" x2="55387" y2="76797"/>
                        <a14:foregroundMark x1="25421" y1="53922" x2="52189" y2="68791"/>
                        <a14:foregroundMark x1="44613" y1="57190" x2="53704" y2="66176"/>
                        <a14:foregroundMark x1="53704" y1="66176" x2="64646" y2="71732"/>
                        <a14:foregroundMark x1="54545" y1="52941" x2="58586" y2="70915"/>
                        <a14:foregroundMark x1="66498" y1="57843" x2="66162" y2="77778"/>
                        <a14:foregroundMark x1="70875" y1="55392" x2="70875" y2="66667"/>
                        <a14:foregroundMark x1="60606" y1="88072" x2="53535" y2="86111"/>
                        <a14:foregroundMark x1="41919" y1="70261" x2="49663" y2="79575"/>
                        <a14:foregroundMark x1="47138" y1="87092" x2="51010" y2="89216"/>
                        <a14:foregroundMark x1="27273" y1="11765" x2="28956" y2="13562"/>
                        <a14:foregroundMark x1="29798" y1="13235" x2="43939" y2="13235"/>
                        <a14:foregroundMark x1="64646" y1="12745" x2="64478" y2="16503"/>
                        <a14:foregroundMark x1="60943" y1="8824" x2="60269" y2="8007"/>
                        <a14:foregroundMark x1="19865" y1="51634" x2="20034" y2="53922"/>
                        <a14:foregroundMark x1="26431" y1="55229" x2="44949" y2="67974"/>
                        <a14:foregroundMark x1="52694" y1="49510" x2="62290" y2="57680"/>
                        <a14:foregroundMark x1="61953" y1="52778" x2="64141" y2="60948"/>
                        <a14:foregroundMark x1="65657" y1="83333" x2="61616" y2="85948"/>
                        <a14:foregroundMark x1="71886" y1="63562" x2="71717" y2="69444"/>
                        <a14:foregroundMark x1="67172" y1="53105" x2="67172" y2="57190"/>
                      </a14:backgroundRemoval>
                    </a14:imgEffect>
                  </a14:imgLayer>
                </a14:imgProps>
              </a:ext>
              <a:ext uri="{28A0092B-C50C-407E-A947-70E740481C1C}">
                <a14:useLocalDpi xmlns:a14="http://schemas.microsoft.com/office/drawing/2010/main" val="0"/>
              </a:ext>
            </a:extLst>
          </a:blip>
          <a:srcRect l="17993" t="19642" r="24173" b="7479"/>
          <a:stretch/>
        </p:blipFill>
        <p:spPr bwMode="auto">
          <a:xfrm rot="18475521">
            <a:off x="1903655" y="5511022"/>
            <a:ext cx="403946" cy="524467"/>
          </a:xfrm>
          <a:prstGeom prst="rect">
            <a:avLst/>
          </a:prstGeom>
          <a:noFill/>
          <a:effectLst>
            <a:outerShdw blurRad="63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8" name="Content Placeholder 3">
            <a:extLst>
              <a:ext uri="{FF2B5EF4-FFF2-40B4-BE49-F238E27FC236}">
                <a16:creationId xmlns:a16="http://schemas.microsoft.com/office/drawing/2014/main" id="{1E0471E9-1CD5-4FCD-3709-91B49283B4AA}"/>
              </a:ext>
            </a:extLst>
          </p:cNvPr>
          <p:cNvSpPr txBox="1">
            <a:spLocks/>
          </p:cNvSpPr>
          <p:nvPr/>
        </p:nvSpPr>
        <p:spPr>
          <a:xfrm>
            <a:off x="4909803" y="5581619"/>
            <a:ext cx="2298295" cy="29025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000" i="1" dirty="0">
                <a:solidFill>
                  <a:schemeClr val="bg1"/>
                </a:solidFill>
                <a:latin typeface="Franklin Gothic Book"/>
                <a:cs typeface="Calibri"/>
              </a:rPr>
              <a:t>Directions can be found in the manual</a:t>
            </a:r>
          </a:p>
        </p:txBody>
      </p:sp>
      <p:pic>
        <p:nvPicPr>
          <p:cNvPr id="19" name="Picture 18">
            <a:extLst>
              <a:ext uri="{FF2B5EF4-FFF2-40B4-BE49-F238E27FC236}">
                <a16:creationId xmlns:a16="http://schemas.microsoft.com/office/drawing/2014/main" id="{709995D9-0B7D-AF26-F2A9-F9E86146A489}"/>
              </a:ext>
            </a:extLst>
          </p:cNvPr>
          <p:cNvPicPr>
            <a:picLocks noChangeAspect="1"/>
          </p:cNvPicPr>
          <p:nvPr/>
        </p:nvPicPr>
        <p:blipFill>
          <a:blip r:embed="rId7">
            <a:extLst>
              <a:ext uri="{28A0092B-C50C-407E-A947-70E740481C1C}">
                <a14:useLocalDpi xmlns:a14="http://schemas.microsoft.com/office/drawing/2010/main" val="0"/>
              </a:ext>
            </a:extLst>
          </a:blip>
          <a:srcRect l="20074" t="11141" r="20282" b="7615"/>
          <a:stretch>
            <a:fillRect/>
          </a:stretch>
        </p:blipFill>
        <p:spPr>
          <a:xfrm>
            <a:off x="4774962" y="2060872"/>
            <a:ext cx="2474928" cy="3552974"/>
          </a:xfrm>
          <a:prstGeom prst="rect">
            <a:avLst/>
          </a:prstGeom>
          <a:effectLst>
            <a:outerShdw blurRad="63500" dist="63500" dir="2700000" algn="tl" rotWithShape="0">
              <a:prstClr val="black">
                <a:alpha val="40000"/>
              </a:prstClr>
            </a:outerShdw>
          </a:effectLst>
        </p:spPr>
      </p:pic>
      <p:pic>
        <p:nvPicPr>
          <p:cNvPr id="20" name="Picture 2" descr="Finger Touch Screen On White Illustrations, Royalty-Free Vector Graphics &amp; Clip Art - iStock">
            <a:extLst>
              <a:ext uri="{FF2B5EF4-FFF2-40B4-BE49-F238E27FC236}">
                <a16:creationId xmlns:a16="http://schemas.microsoft.com/office/drawing/2014/main" id="{589776E3-015F-BB1B-B75A-1D7EF11CE8A1}"/>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8007" b="89216" l="19697" r="71886">
                        <a14:foregroundMark x1="44444" y1="27941" x2="49495" y2="56373"/>
                        <a14:foregroundMark x1="58923" y1="60948" x2="55387" y2="76797"/>
                        <a14:foregroundMark x1="25421" y1="53922" x2="52189" y2="68791"/>
                        <a14:foregroundMark x1="44613" y1="57190" x2="53704" y2="66176"/>
                        <a14:foregroundMark x1="53704" y1="66176" x2="64646" y2="71732"/>
                        <a14:foregroundMark x1="54545" y1="52941" x2="58586" y2="70915"/>
                        <a14:foregroundMark x1="66498" y1="57843" x2="66162" y2="77778"/>
                        <a14:foregroundMark x1="70875" y1="55392" x2="70875" y2="66667"/>
                        <a14:foregroundMark x1="60606" y1="88072" x2="53535" y2="86111"/>
                        <a14:foregroundMark x1="41919" y1="70261" x2="49663" y2="79575"/>
                        <a14:foregroundMark x1="47138" y1="87092" x2="51010" y2="89216"/>
                        <a14:foregroundMark x1="27273" y1="11765" x2="28956" y2="13562"/>
                        <a14:foregroundMark x1="29798" y1="13235" x2="43939" y2="13235"/>
                        <a14:foregroundMark x1="64646" y1="12745" x2="64478" y2="16503"/>
                        <a14:foregroundMark x1="60943" y1="8824" x2="60269" y2="8007"/>
                        <a14:foregroundMark x1="19865" y1="51634" x2="20034" y2="53922"/>
                        <a14:foregroundMark x1="26431" y1="55229" x2="44949" y2="67974"/>
                        <a14:foregroundMark x1="52694" y1="49510" x2="62290" y2="57680"/>
                        <a14:foregroundMark x1="61953" y1="52778" x2="64141" y2="60948"/>
                        <a14:foregroundMark x1="65657" y1="83333" x2="61616" y2="85948"/>
                        <a14:foregroundMark x1="71886" y1="63562" x2="71717" y2="69444"/>
                        <a14:foregroundMark x1="67172" y1="53105" x2="67172" y2="57190"/>
                      </a14:backgroundRemoval>
                    </a14:imgEffect>
                  </a14:imgLayer>
                </a14:imgProps>
              </a:ext>
              <a:ext uri="{28A0092B-C50C-407E-A947-70E740481C1C}">
                <a14:useLocalDpi xmlns:a14="http://schemas.microsoft.com/office/drawing/2010/main" val="0"/>
              </a:ext>
            </a:extLst>
          </a:blip>
          <a:srcRect l="17993" t="19642" r="24173" b="7479"/>
          <a:stretch/>
        </p:blipFill>
        <p:spPr bwMode="auto">
          <a:xfrm rot="18475521">
            <a:off x="5810452" y="4753058"/>
            <a:ext cx="403946" cy="524467"/>
          </a:xfrm>
          <a:prstGeom prst="rect">
            <a:avLst/>
          </a:prstGeom>
          <a:noFill/>
          <a:effectLst>
            <a:outerShdw blurRad="63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F6224D7-B086-339F-6715-EDE4278C96EB}"/>
              </a:ext>
            </a:extLst>
          </p:cNvPr>
          <p:cNvPicPr>
            <a:picLocks noChangeAspect="1"/>
          </p:cNvPicPr>
          <p:nvPr/>
        </p:nvPicPr>
        <p:blipFill>
          <a:blip r:embed="rId8">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336324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305920" y="1959420"/>
            <a:ext cx="11580161" cy="3844833"/>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gn="ctr">
              <a:lnSpc>
                <a:spcPct val="107000"/>
              </a:lnSpc>
              <a:spcBef>
                <a:spcPts val="0"/>
              </a:spcBef>
              <a:spcAft>
                <a:spcPts val="800"/>
              </a:spcAft>
              <a:buNone/>
            </a:pPr>
            <a:r>
              <a:rPr lang="en-US" sz="3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Descale procedures can be found: </a:t>
            </a:r>
          </a:p>
          <a:p>
            <a:pPr marR="0" algn="ctr">
              <a:lnSpc>
                <a:spcPct val="107000"/>
              </a:lnSpc>
              <a:spcBef>
                <a:spcPts val="0"/>
              </a:spcBef>
              <a:spcAft>
                <a:spcPts val="800"/>
              </a:spcAft>
            </a:pPr>
            <a:r>
              <a:rPr lang="en-US" sz="3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In the Manual</a:t>
            </a:r>
          </a:p>
          <a:p>
            <a:pPr marR="0" algn="ctr">
              <a:lnSpc>
                <a:spcPct val="107000"/>
              </a:lnSpc>
              <a:spcBef>
                <a:spcPts val="0"/>
              </a:spcBef>
              <a:spcAft>
                <a:spcPts val="800"/>
              </a:spcAft>
            </a:pPr>
            <a:r>
              <a:rPr lang="en-US" sz="3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In the </a:t>
            </a:r>
            <a:r>
              <a:rPr lang="en-US" sz="3600" dirty="0" err="1">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PROCard</a:t>
            </a:r>
            <a:r>
              <a:rPr lang="en-US" sz="3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 App</a:t>
            </a:r>
          </a:p>
          <a:p>
            <a:pPr marR="0" algn="ctr">
              <a:lnSpc>
                <a:spcPct val="107000"/>
              </a:lnSpc>
              <a:spcBef>
                <a:spcPts val="0"/>
              </a:spcBef>
              <a:spcAft>
                <a:spcPts val="800"/>
              </a:spcAft>
            </a:pPr>
            <a:r>
              <a:rPr lang="en-US" sz="3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SUPPORT.NORITZ.COM</a:t>
            </a:r>
          </a:p>
          <a:p>
            <a:pPr marR="0" algn="ctr">
              <a:lnSpc>
                <a:spcPct val="107000"/>
              </a:lnSpc>
              <a:spcBef>
                <a:spcPts val="0"/>
              </a:spcBef>
              <a:spcAft>
                <a:spcPts val="800"/>
              </a:spcAft>
            </a:pPr>
            <a:r>
              <a:rPr lang="en-US" sz="36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YOUTUBE.COM/NORITZAMERICA</a:t>
            </a:r>
            <a:endParaRPr lang="en-US" sz="294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endParaRPr>
          </a:p>
        </p:txBody>
      </p:sp>
      <p:sp>
        <p:nvSpPr>
          <p:cNvPr id="4" name="Title 1">
            <a:extLst>
              <a:ext uri="{FF2B5EF4-FFF2-40B4-BE49-F238E27FC236}">
                <a16:creationId xmlns:a16="http://schemas.microsoft.com/office/drawing/2014/main" id="{3F346ADE-D6A6-BB78-8224-D0FFB0AA96F4}"/>
              </a:ext>
            </a:extLst>
          </p:cNvPr>
          <p:cNvSpPr txBox="1">
            <a:spLocks/>
          </p:cNvSpPr>
          <p:nvPr/>
        </p:nvSpPr>
        <p:spPr>
          <a:xfrm>
            <a:off x="0" y="0"/>
            <a:ext cx="12192000" cy="819893"/>
          </a:xfrm>
          <a:prstGeom prst="rect">
            <a:avLst/>
          </a:prstGeom>
          <a:effectLst>
            <a:outerShdw blurRad="63500" dist="63500" dir="2700000" algn="tl" rotWithShape="0">
              <a:prstClr val="black">
                <a:alpha val="40000"/>
              </a:prstClr>
            </a:outerShdw>
          </a:effectLst>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effectLst>
                  <a:outerShdw blurRad="63500" dist="63500" dir="2700000" algn="tl" rotWithShape="0">
                    <a:prstClr val="black">
                      <a:alpha val="40000"/>
                    </a:prstClr>
                  </a:outerShdw>
                </a:effectLst>
                <a:latin typeface="Franklin Gothic Demi"/>
                <a:cs typeface="Calibri Light"/>
              </a:rPr>
              <a:t>WATER QUALITY CONSIDERATIONS</a:t>
            </a:r>
            <a:endParaRPr lang="en-US" sz="5000" dirty="0">
              <a:solidFill>
                <a:schemeClr val="bg1"/>
              </a:solidFill>
              <a:effectLst>
                <a:outerShdw blurRad="63500" dist="63500" dir="2700000" algn="tl" rotWithShape="0">
                  <a:prstClr val="black">
                    <a:alpha val="40000"/>
                  </a:prstClr>
                </a:outerShdw>
              </a:effectLst>
              <a:cs typeface="Calibri Light"/>
            </a:endParaRPr>
          </a:p>
        </p:txBody>
      </p:sp>
      <p:cxnSp>
        <p:nvCxnSpPr>
          <p:cNvPr id="7" name="Straight Arrow Connector 6">
            <a:extLst>
              <a:ext uri="{FF2B5EF4-FFF2-40B4-BE49-F238E27FC236}">
                <a16:creationId xmlns:a16="http://schemas.microsoft.com/office/drawing/2014/main" id="{B8C82FC9-377C-3404-CA8D-0E239D0C92EB}"/>
              </a:ext>
            </a:extLst>
          </p:cNvPr>
          <p:cNvCxnSpPr>
            <a:cxnSpLocks/>
          </p:cNvCxnSpPr>
          <p:nvPr/>
        </p:nvCxnSpPr>
        <p:spPr>
          <a:xfrm>
            <a:off x="128120" y="764249"/>
            <a:ext cx="9732160"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920C3ABC-8F0C-0A76-0C75-2ABEB1A61249}"/>
              </a:ext>
            </a:extLst>
          </p:cNvPr>
          <p:cNvPicPr>
            <a:picLocks noChangeAspect="1"/>
          </p:cNvPicPr>
          <p:nvPr/>
        </p:nvPicPr>
        <p:blipFill>
          <a:blip r:embed="rId2">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1049588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020882" y="2719952"/>
            <a:ext cx="6735151" cy="1983783"/>
          </a:xfrm>
          <a:prstGeom prst="rect">
            <a:avLst/>
          </a:prstGeom>
          <a:effectLst>
            <a:outerShdw blurRad="63500" dist="63500" dir="2700000" algn="tl" rotWithShape="0">
              <a:prstClr val="black">
                <a:alpha val="40000"/>
              </a:prstClr>
            </a:outerShdw>
          </a:effectLst>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rPr>
              <a:t>Before leaving the jobsite and calling the installation complete, it’s a good practice to verify everything is working properly. </a:t>
            </a:r>
            <a:endParaRPr lang="en-US" sz="8800" dirty="0">
              <a:solidFill>
                <a:schemeClr val="bg1"/>
              </a:solidFill>
              <a:effectLst>
                <a:outerShdw blurRad="63500" dist="63500" dir="2700000" algn="tl" rotWithShape="0">
                  <a:prstClr val="black">
                    <a:alpha val="40000"/>
                  </a:prstClr>
                </a:outerShdw>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8" name="Picture 7" descr="A picture containing text, graphics, screenshot, red&#10;&#10;Description automatically generated">
            <a:extLst>
              <a:ext uri="{FF2B5EF4-FFF2-40B4-BE49-F238E27FC236}">
                <a16:creationId xmlns:a16="http://schemas.microsoft.com/office/drawing/2014/main" id="{055D2B84-9663-2030-5D8A-731EEFFE4AF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847" t="15736" r="27495" b="12951"/>
          <a:stretch/>
        </p:blipFill>
        <p:spPr>
          <a:xfrm>
            <a:off x="767164" y="1081007"/>
            <a:ext cx="3487120" cy="5446635"/>
          </a:xfrm>
          <a:prstGeom prst="rect">
            <a:avLst/>
          </a:prstGeom>
          <a:effectLst>
            <a:outerShdw blurRad="63500" dist="63500" dir="2700000" algn="tl" rotWithShape="0">
              <a:prstClr val="black">
                <a:alpha val="40000"/>
              </a:prstClr>
            </a:outerShdw>
          </a:effectLst>
        </p:spPr>
      </p:pic>
      <p:sp>
        <p:nvSpPr>
          <p:cNvPr id="4" name="Title 1">
            <a:extLst>
              <a:ext uri="{FF2B5EF4-FFF2-40B4-BE49-F238E27FC236}">
                <a16:creationId xmlns:a16="http://schemas.microsoft.com/office/drawing/2014/main" id="{E83BAD88-1588-16EE-3A1F-F6E44BAEF09A}"/>
              </a:ext>
            </a:extLst>
          </p:cNvPr>
          <p:cNvSpPr txBox="1">
            <a:spLocks/>
          </p:cNvSpPr>
          <p:nvPr/>
        </p:nvSpPr>
        <p:spPr>
          <a:xfrm>
            <a:off x="0" y="0"/>
            <a:ext cx="12192000" cy="819893"/>
          </a:xfrm>
          <a:prstGeom prst="rect">
            <a:avLst/>
          </a:prstGeom>
          <a:effectLst>
            <a:outerShdw blurRad="63500" dist="63500" dir="2700000" algn="tl" rotWithShape="0">
              <a:prstClr val="black">
                <a:alpha val="40000"/>
              </a:prstClr>
            </a:outerShdw>
          </a:effectLst>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effectLst>
                  <a:outerShdw blurRad="63500" dist="63500" dir="2700000" algn="tl" rotWithShape="0">
                    <a:prstClr val="black">
                      <a:alpha val="40000"/>
                    </a:prstClr>
                  </a:outerShdw>
                </a:effectLst>
                <a:latin typeface="Franklin Gothic Demi"/>
                <a:cs typeface="Calibri Light"/>
              </a:rPr>
              <a:t>INSTALLATION CHECKLIST</a:t>
            </a:r>
            <a:endParaRPr lang="en-US" sz="5000" dirty="0">
              <a:solidFill>
                <a:schemeClr val="bg1"/>
              </a:solidFill>
              <a:effectLst>
                <a:outerShdw blurRad="63500" dist="63500" dir="2700000" algn="tl" rotWithShape="0">
                  <a:prstClr val="black">
                    <a:alpha val="40000"/>
                  </a:prstClr>
                </a:outerShdw>
              </a:effectLst>
              <a:cs typeface="Calibri Light"/>
            </a:endParaRPr>
          </a:p>
        </p:txBody>
      </p:sp>
      <p:cxnSp>
        <p:nvCxnSpPr>
          <p:cNvPr id="7" name="Straight Arrow Connector 6">
            <a:extLst>
              <a:ext uri="{FF2B5EF4-FFF2-40B4-BE49-F238E27FC236}">
                <a16:creationId xmlns:a16="http://schemas.microsoft.com/office/drawing/2014/main" id="{20F744AB-94EC-E24D-D76D-1CEE0D469678}"/>
              </a:ext>
            </a:extLst>
          </p:cNvPr>
          <p:cNvCxnSpPr>
            <a:cxnSpLocks/>
          </p:cNvCxnSpPr>
          <p:nvPr/>
        </p:nvCxnSpPr>
        <p:spPr>
          <a:xfrm>
            <a:off x="128120" y="764249"/>
            <a:ext cx="7375040" cy="0"/>
          </a:xfrm>
          <a:prstGeom prst="straightConnector1">
            <a:avLst/>
          </a:prstGeom>
          <a:ln w="38100" cap="rnd">
            <a:solidFill>
              <a:srgbClr val="ED1C24"/>
            </a:solidFill>
          </a:ln>
          <a:effectLst>
            <a:outerShdw blurRad="63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9B0C73DD-F35A-3CA3-6EB5-72CD76668984}"/>
              </a:ext>
            </a:extLst>
          </p:cNvPr>
          <p:cNvPicPr>
            <a:picLocks noChangeAspect="1"/>
          </p:cNvPicPr>
          <p:nvPr/>
        </p:nvPicPr>
        <p:blipFill>
          <a:blip r:embed="rId3">
            <a:extLst>
              <a:ext uri="{28A0092B-C50C-407E-A947-70E740481C1C}">
                <a14:useLocalDpi xmlns:a14="http://schemas.microsoft.com/office/drawing/2010/main" val="0"/>
              </a:ext>
            </a:extLst>
          </a:blip>
          <a:srcRect b="-5176"/>
          <a:stretch>
            <a:fillRect/>
          </a:stretch>
        </p:blipFill>
        <p:spPr>
          <a:xfrm>
            <a:off x="10236197" y="6427728"/>
            <a:ext cx="1955803" cy="425806"/>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1382477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UUID" val="{02E6C3DE-9FDB-443F-9C0C-07930E741361}"/>
  <p:tag name="ISPRING_RESOURCE_FOLDER" val="E:\Work Stuff\Powerpoints\Residential Level 1_Dark Version\"/>
  <p:tag name="ISPRING_PRESENTATION_PATH" val="E:\Work Stuff\Powerpoints\Residential Level 1_Dark Version.pptx"/>
  <p:tag name="ISPRING_PROJECT_FOLDER_UPDATED" val="1"/>
  <p:tag name="ISPRING_SCREEN_RECS_UPDATED" val="E:\Work Stuff\Powerpoints\Residential Level 1_Dark Version"/>
</p:tagLst>
</file>

<file path=ppt/theme/theme1.xml><?xml version="1.0" encoding="utf-8"?>
<a:theme xmlns:a="http://schemas.openxmlformats.org/drawingml/2006/main" name="AccentBoxVTI">
  <a:themeElements>
    <a:clrScheme name="AccentBoxVTI">
      <a:dk1>
        <a:srgbClr val="000000"/>
      </a:dk1>
      <a:lt1>
        <a:sysClr val="window" lastClr="FFFFFF"/>
      </a:lt1>
      <a:dk2>
        <a:srgbClr val="262626"/>
      </a:dk2>
      <a:lt2>
        <a:srgbClr val="FFFFFF"/>
      </a:lt2>
      <a:accent1>
        <a:srgbClr val="F5A700"/>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56616FAB9BD443BD85CC00C3BED344" ma:contentTypeVersion="17" ma:contentTypeDescription="Create a new document." ma:contentTypeScope="" ma:versionID="57d88be947100e314d6df54fc263971a">
  <xsd:schema xmlns:xsd="http://www.w3.org/2001/XMLSchema" xmlns:xs="http://www.w3.org/2001/XMLSchema" xmlns:p="http://schemas.microsoft.com/office/2006/metadata/properties" xmlns:ns2="4b7affe0-2458-44d1-97da-a46ce1c1f552" xmlns:ns3="1e1893b5-73e4-41a6-8740-c3c7aa6db362" targetNamespace="http://schemas.microsoft.com/office/2006/metadata/properties" ma:root="true" ma:fieldsID="f800b8fa5dba20593e8b90d04e14a72e" ns2:_="" ns3:_="">
    <xsd:import namespace="4b7affe0-2458-44d1-97da-a46ce1c1f552"/>
    <xsd:import namespace="1e1893b5-73e4-41a6-8740-c3c7aa6db362"/>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element ref="ns2:MediaServiceAutoKeyPoints" minOccurs="0"/>
                <xsd:element ref="ns2:MediaServiceKeyPoints" minOccurs="0"/>
                <xsd:element ref="ns2:lcf76f155ced4ddcb4097134ff3c332f" minOccurs="0"/>
                <xsd:element ref="ns3:TaxCatchAll"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7affe0-2458-44d1-97da-a46ce1c1f55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f1b9d4d-8033-43bd-9b5c-214602543303"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e1893b5-73e4-41a6-8740-c3c7aa6db362"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42f45a5-b546-4501-b5d3-6b746fa93ac4}" ma:internalName="TaxCatchAll" ma:showField="CatchAllData" ma:web="1e1893b5-73e4-41a6-8740-c3c7aa6db36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8DCC137-B68B-48F1-8FC7-B0B1F0B96CE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b7affe0-2458-44d1-97da-a46ce1c1f552"/>
    <ds:schemaRef ds:uri="1e1893b5-73e4-41a6-8740-c3c7aa6db3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54AEA99-6CF2-4203-9886-8ECAFB63F49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9351</TotalTime>
  <Words>4364</Words>
  <Application>Microsoft Office PowerPoint</Application>
  <PresentationFormat>Widescreen</PresentationFormat>
  <Paragraphs>574</Paragraphs>
  <Slides>105</Slides>
  <Notes>0</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105</vt:i4>
      </vt:variant>
    </vt:vector>
  </HeadingPairs>
  <TitlesOfParts>
    <vt:vector size="117" baseType="lpstr">
      <vt:lpstr>Arial</vt:lpstr>
      <vt:lpstr>Avenir Next LT Pro</vt:lpstr>
      <vt:lpstr>Calibri</vt:lpstr>
      <vt:lpstr>Calibri Light</vt:lpstr>
      <vt:lpstr>Franklin Gothic Book</vt:lpstr>
      <vt:lpstr>Franklin Gothic Demi</vt:lpstr>
      <vt:lpstr>Franklin Gothic Demi Cond</vt:lpstr>
      <vt:lpstr>Franklin Gothic Medium</vt:lpstr>
      <vt:lpstr>Symbol</vt:lpstr>
      <vt:lpstr>AccentBoxVTI</vt:lpstr>
      <vt:lpstr>office theme</vt:lpstr>
      <vt:lpstr>office theme</vt:lpstr>
      <vt:lpstr>RESIDENTIAL LEVEL 1</vt:lpstr>
      <vt:lpstr>READ THE MANUAL</vt:lpstr>
      <vt:lpstr>TRAINING SECTIONS</vt:lpstr>
      <vt:lpstr>WHAT IS A TANKLESS WATER HEATER?</vt:lpstr>
      <vt:lpstr>PowerPoint Presentation</vt:lpstr>
      <vt:lpstr>PowerPoint Presentation</vt:lpstr>
      <vt:lpstr>PowerPoint Presentation</vt:lpstr>
      <vt:lpstr>PowerPoint Presentation</vt:lpstr>
      <vt:lpstr>OVERVIEW</vt:lpstr>
      <vt:lpstr>GAS CONVERSION</vt:lpstr>
      <vt:lpstr>OVERVIEW</vt:lpstr>
      <vt:lpstr>VENTING</vt:lpstr>
      <vt:lpstr>DEDICATED</vt:lpstr>
      <vt:lpstr>CROSSOVER</vt:lpstr>
      <vt:lpstr>2 CROSSOVER</vt:lpstr>
      <vt:lpstr>AUTO LEARNING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PVC VENTING</vt:lpstr>
      <vt:lpstr>VENTING OPTIONS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 Nourse</dc:creator>
  <cp:lastModifiedBy>Will Nourse</cp:lastModifiedBy>
  <cp:revision>384</cp:revision>
  <dcterms:created xsi:type="dcterms:W3CDTF">2020-04-27T21:53:10Z</dcterms:created>
  <dcterms:modified xsi:type="dcterms:W3CDTF">2026-04-27T20:46:26Z</dcterms:modified>
</cp:coreProperties>
</file>