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94" r:id="rId1"/>
    <p:sldMasterId id="2147483660" r:id="rId2"/>
    <p:sldMasterId id="2147483795" r:id="rId3"/>
    <p:sldMasterId id="2147483807" r:id="rId4"/>
  </p:sldMasterIdLst>
  <p:notesMasterIdLst>
    <p:notesMasterId r:id="rId61"/>
  </p:notesMasterIdLst>
  <p:sldIdLst>
    <p:sldId id="282" r:id="rId5"/>
    <p:sldId id="258" r:id="rId6"/>
    <p:sldId id="267" r:id="rId7"/>
    <p:sldId id="270" r:id="rId8"/>
    <p:sldId id="271" r:id="rId9"/>
    <p:sldId id="266" r:id="rId10"/>
    <p:sldId id="285" r:id="rId11"/>
    <p:sldId id="382" r:id="rId12"/>
    <p:sldId id="268" r:id="rId13"/>
    <p:sldId id="286" r:id="rId14"/>
    <p:sldId id="287" r:id="rId15"/>
    <p:sldId id="288" r:id="rId16"/>
    <p:sldId id="289" r:id="rId17"/>
    <p:sldId id="290" r:id="rId18"/>
    <p:sldId id="291" r:id="rId19"/>
    <p:sldId id="292" r:id="rId20"/>
    <p:sldId id="293" r:id="rId21"/>
    <p:sldId id="294" r:id="rId22"/>
    <p:sldId id="296" r:id="rId23"/>
    <p:sldId id="295" r:id="rId24"/>
    <p:sldId id="275" r:id="rId25"/>
    <p:sldId id="297" r:id="rId26"/>
    <p:sldId id="272" r:id="rId27"/>
    <p:sldId id="360" r:id="rId28"/>
    <p:sldId id="298" r:id="rId29"/>
    <p:sldId id="299" r:id="rId30"/>
    <p:sldId id="314" r:id="rId31"/>
    <p:sldId id="300" r:id="rId32"/>
    <p:sldId id="301" r:id="rId33"/>
    <p:sldId id="302" r:id="rId34"/>
    <p:sldId id="303" r:id="rId35"/>
    <p:sldId id="313" r:id="rId36"/>
    <p:sldId id="383" r:id="rId37"/>
    <p:sldId id="312" r:id="rId38"/>
    <p:sldId id="304" r:id="rId39"/>
    <p:sldId id="305" r:id="rId40"/>
    <p:sldId id="361" r:id="rId41"/>
    <p:sldId id="306" r:id="rId42"/>
    <p:sldId id="308" r:id="rId43"/>
    <p:sldId id="309" r:id="rId44"/>
    <p:sldId id="310" r:id="rId45"/>
    <p:sldId id="311" r:id="rId46"/>
    <p:sldId id="318" r:id="rId47"/>
    <p:sldId id="276" r:id="rId48"/>
    <p:sldId id="274" r:id="rId49"/>
    <p:sldId id="388" r:id="rId50"/>
    <p:sldId id="259" r:id="rId51"/>
    <p:sldId id="283" r:id="rId52"/>
    <p:sldId id="316" r:id="rId53"/>
    <p:sldId id="284" r:id="rId54"/>
    <p:sldId id="317" r:id="rId55"/>
    <p:sldId id="279" r:id="rId56"/>
    <p:sldId id="319" r:id="rId57"/>
    <p:sldId id="321" r:id="rId58"/>
    <p:sldId id="371" r:id="rId59"/>
    <p:sldId id="265" r:id="rId60"/>
  </p:sldIdLst>
  <p:sldSz cx="12192000" cy="6858000"/>
  <p:notesSz cx="6858000" cy="9144000"/>
  <p:embeddedFontLst>
    <p:embeddedFont>
      <p:font typeface="Avenir Next LT Pro" panose="020B0504020202020204" pitchFamily="34" charset="0"/>
      <p:regular r:id="rId62"/>
      <p:bold r:id="rId63"/>
      <p:italic r:id="rId64"/>
      <p:boldItalic r:id="rId65"/>
    </p:embeddedFont>
    <p:embeddedFont>
      <p:font typeface="Franklin Gothic Book" panose="020B0503020102020204" pitchFamily="34" charset="0"/>
      <p:regular r:id="rId66"/>
      <p:italic r:id="rId67"/>
    </p:embeddedFont>
    <p:embeddedFont>
      <p:font typeface="Franklin Gothic Demi" panose="020B0703020102020204" pitchFamily="34" charset="0"/>
      <p:regular r:id="rId68"/>
      <p:italic r:id="rId69"/>
    </p:embeddedFont>
    <p:embeddedFont>
      <p:font typeface="Franklin Gothic Medium" panose="020B0603020102020204" pitchFamily="34" charset="0"/>
      <p:regular r:id="rId70"/>
      <p:italic r:id="rId7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1C24"/>
    <a:srgbClr val="E9EBF5"/>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65B905-2023-4BEB-BF81-DFB1C37538D4}" v="168" dt="2026-04-29T18:13:33.8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322" autoAdjust="0"/>
    <p:restoredTop sz="94660"/>
  </p:normalViewPr>
  <p:slideViewPr>
    <p:cSldViewPr snapToGrid="0">
      <p:cViewPr>
        <p:scale>
          <a:sx n="150" d="100"/>
          <a:sy n="150" d="100"/>
        </p:scale>
        <p:origin x="1675" y="12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font" Target="fonts/font2.fntdata"/><Relationship Id="rId68" Type="http://schemas.openxmlformats.org/officeDocument/2006/relationships/font" Target="fonts/font7.fntdata"/><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font" Target="fonts/font5.fntdata"/><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font" Target="fonts/font3.fntdata"/><Relationship Id="rId69" Type="http://schemas.openxmlformats.org/officeDocument/2006/relationships/font" Target="fonts/font8.fntdata"/><Relationship Id="rId77"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font" Target="fonts/font6.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font" Target="fonts/font1.fntdata"/><Relationship Id="rId70" Type="http://schemas.openxmlformats.org/officeDocument/2006/relationships/font" Target="fonts/font9.fntdata"/><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font" Target="fonts/font4.fntdata"/><Relationship Id="rId73"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font" Target="fonts/font10.fntdata"/><Relationship Id="rId2" Type="http://schemas.openxmlformats.org/officeDocument/2006/relationships/slideMaster" Target="slideMasters/slideMaster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 Nourse" userId="cf5c4e54-602e-4617-8d54-3e27f39b3c92" providerId="ADAL" clId="{F3273ABF-EB60-4ABD-967C-F187ECC007B3}"/>
    <pc:docChg chg="undo custSel addSld delSld modSld modMainMaster">
      <pc:chgData name="Will Nourse" userId="cf5c4e54-602e-4617-8d54-3e27f39b3c92" providerId="ADAL" clId="{F3273ABF-EB60-4ABD-967C-F187ECC007B3}" dt="2026-04-29T18:13:32.143" v="1039"/>
      <pc:docMkLst>
        <pc:docMk/>
      </pc:docMkLst>
      <pc:sldChg chg="addSp delSp modSp mod">
        <pc:chgData name="Will Nourse" userId="cf5c4e54-602e-4617-8d54-3e27f39b3c92" providerId="ADAL" clId="{F3273ABF-EB60-4ABD-967C-F187ECC007B3}" dt="2026-04-29T16:50:31.022" v="681"/>
        <pc:sldMkLst>
          <pc:docMk/>
          <pc:sldMk cId="2696420383" sldId="258"/>
        </pc:sldMkLst>
        <pc:spChg chg="mod">
          <ac:chgData name="Will Nourse" userId="cf5c4e54-602e-4617-8d54-3e27f39b3c92" providerId="ADAL" clId="{F3273ABF-EB60-4ABD-967C-F187ECC007B3}" dt="2026-04-28T23:35:59.741" v="153" actId="1076"/>
          <ac:spMkLst>
            <pc:docMk/>
            <pc:sldMk cId="2696420383" sldId="258"/>
            <ac:spMk id="2" creationId="{300C701B-6AFC-42B3-B873-65091F9E5DB8}"/>
          </ac:spMkLst>
        </pc:spChg>
        <pc:spChg chg="mod">
          <ac:chgData name="Will Nourse" userId="cf5c4e54-602e-4617-8d54-3e27f39b3c92" providerId="ADAL" clId="{F3273ABF-EB60-4ABD-967C-F187ECC007B3}" dt="2026-04-28T23:35:59.741" v="153" actId="1076"/>
          <ac:spMkLst>
            <pc:docMk/>
            <pc:sldMk cId="2696420383" sldId="258"/>
            <ac:spMk id="9" creationId="{D262EC36-2A87-7690-121B-AE495D7CF434}"/>
          </ac:spMkLst>
        </pc:spChg>
        <pc:picChg chg="del mod">
          <ac:chgData name="Will Nourse" userId="cf5c4e54-602e-4617-8d54-3e27f39b3c92" providerId="ADAL" clId="{F3273ABF-EB60-4ABD-967C-F187ECC007B3}" dt="2026-04-29T16:50:18.974" v="678" actId="478"/>
          <ac:picMkLst>
            <pc:docMk/>
            <pc:sldMk cId="2696420383" sldId="258"/>
            <ac:picMk id="4" creationId="{617B221B-E36F-C56F-6F27-67AC79AEF626}"/>
          </ac:picMkLst>
        </pc:picChg>
        <pc:picChg chg="add del mod">
          <ac:chgData name="Will Nourse" userId="cf5c4e54-602e-4617-8d54-3e27f39b3c92" providerId="ADAL" clId="{F3273ABF-EB60-4ABD-967C-F187ECC007B3}" dt="2026-04-29T16:50:26.672" v="680" actId="478"/>
          <ac:picMkLst>
            <pc:docMk/>
            <pc:sldMk cId="2696420383" sldId="258"/>
            <ac:picMk id="5" creationId="{29A80024-E6FE-21D2-4B97-3E2BB9CA7617}"/>
          </ac:picMkLst>
        </pc:picChg>
        <pc:picChg chg="add mod">
          <ac:chgData name="Will Nourse" userId="cf5c4e54-602e-4617-8d54-3e27f39b3c92" providerId="ADAL" clId="{F3273ABF-EB60-4ABD-967C-F187ECC007B3}" dt="2026-04-29T16:50:31.022" v="681"/>
          <ac:picMkLst>
            <pc:docMk/>
            <pc:sldMk cId="2696420383" sldId="258"/>
            <ac:picMk id="6" creationId="{E6A70D5F-B314-1F6C-9937-493DFA2C00D5}"/>
          </ac:picMkLst>
        </pc:picChg>
        <pc:picChg chg="mod modCrop">
          <ac:chgData name="Will Nourse" userId="cf5c4e54-602e-4617-8d54-3e27f39b3c92" providerId="ADAL" clId="{F3273ABF-EB60-4ABD-967C-F187ECC007B3}" dt="2026-04-28T23:35:50.836" v="152" actId="732"/>
          <ac:picMkLst>
            <pc:docMk/>
            <pc:sldMk cId="2696420383" sldId="258"/>
            <ac:picMk id="11" creationId="{C9D50324-1899-8DF3-DE4E-DCBA8F121FE9}"/>
          </ac:picMkLst>
        </pc:picChg>
        <pc:cxnChg chg="mod">
          <ac:chgData name="Will Nourse" userId="cf5c4e54-602e-4617-8d54-3e27f39b3c92" providerId="ADAL" clId="{F3273ABF-EB60-4ABD-967C-F187ECC007B3}" dt="2026-04-28T23:35:59.741" v="153" actId="1076"/>
          <ac:cxnSpMkLst>
            <pc:docMk/>
            <pc:sldMk cId="2696420383" sldId="258"/>
            <ac:cxnSpMk id="3" creationId="{103BAB9F-CB4C-D706-326D-D8EBC483DC4F}"/>
          </ac:cxnSpMkLst>
        </pc:cxnChg>
      </pc:sldChg>
      <pc:sldChg chg="addSp delSp modSp mod setBg">
        <pc:chgData name="Will Nourse" userId="cf5c4e54-602e-4617-8d54-3e27f39b3c92" providerId="ADAL" clId="{F3273ABF-EB60-4ABD-967C-F187ECC007B3}" dt="2026-04-29T16:53:49.240" v="765" actId="478"/>
        <pc:sldMkLst>
          <pc:docMk/>
          <pc:sldMk cId="1589160245" sldId="259"/>
        </pc:sldMkLst>
        <pc:spChg chg="mod">
          <ac:chgData name="Will Nourse" userId="cf5c4e54-602e-4617-8d54-3e27f39b3c92" providerId="ADAL" clId="{F3273ABF-EB60-4ABD-967C-F187ECC007B3}" dt="2026-04-28T23:56:14.193" v="528" actId="14838"/>
          <ac:spMkLst>
            <pc:docMk/>
            <pc:sldMk cId="1589160245" sldId="259"/>
            <ac:spMk id="2" creationId="{3368A92F-5C03-42C3-A194-C04DD7B7A4D9}"/>
          </ac:spMkLst>
        </pc:spChg>
        <pc:spChg chg="mod">
          <ac:chgData name="Will Nourse" userId="cf5c4e54-602e-4617-8d54-3e27f39b3c92" providerId="ADAL" clId="{F3273ABF-EB60-4ABD-967C-F187ECC007B3}" dt="2026-04-28T23:56:14.193" v="528" actId="14838"/>
          <ac:spMkLst>
            <pc:docMk/>
            <pc:sldMk cId="1589160245" sldId="259"/>
            <ac:spMk id="4" creationId="{EFE7F246-DB3A-4B53-B7AC-34CB93A1AF42}"/>
          </ac:spMkLst>
        </pc:spChg>
        <pc:spChg chg="mod">
          <ac:chgData name="Will Nourse" userId="cf5c4e54-602e-4617-8d54-3e27f39b3c92" providerId="ADAL" clId="{F3273ABF-EB60-4ABD-967C-F187ECC007B3}" dt="2026-04-29T16:47:10.752" v="656" actId="14861"/>
          <ac:spMkLst>
            <pc:docMk/>
            <pc:sldMk cId="1589160245" sldId="259"/>
            <ac:spMk id="5" creationId="{95DE62F2-7FA5-46CD-BC2A-C13A7C3D7CF6}"/>
          </ac:spMkLst>
        </pc:spChg>
        <pc:spChg chg="mod">
          <ac:chgData name="Will Nourse" userId="cf5c4e54-602e-4617-8d54-3e27f39b3c92" providerId="ADAL" clId="{F3273ABF-EB60-4ABD-967C-F187ECC007B3}" dt="2026-04-28T23:56:14.193" v="528" actId="14838"/>
          <ac:spMkLst>
            <pc:docMk/>
            <pc:sldMk cId="1589160245" sldId="259"/>
            <ac:spMk id="21" creationId="{68EC4BB9-BFC3-45F1-A965-1CB2DC0BB40A}"/>
          </ac:spMkLst>
        </pc:spChg>
        <pc:picChg chg="add mod">
          <ac:chgData name="Will Nourse" userId="cf5c4e54-602e-4617-8d54-3e27f39b3c92" providerId="ADAL" clId="{F3273ABF-EB60-4ABD-967C-F187ECC007B3}" dt="2026-04-29T16:53:46.246" v="764"/>
          <ac:picMkLst>
            <pc:docMk/>
            <pc:sldMk cId="1589160245" sldId="259"/>
            <ac:picMk id="6" creationId="{3A9B977C-158C-DEC6-9182-D116DB1B3CAE}"/>
          </ac:picMkLst>
        </pc:picChg>
        <pc:picChg chg="mod">
          <ac:chgData name="Will Nourse" userId="cf5c4e54-602e-4617-8d54-3e27f39b3c92" providerId="ADAL" clId="{F3273ABF-EB60-4ABD-967C-F187ECC007B3}" dt="2026-04-28T23:55:48.690" v="523" actId="14861"/>
          <ac:picMkLst>
            <pc:docMk/>
            <pc:sldMk cId="1589160245" sldId="259"/>
            <ac:picMk id="7" creationId="{960D102D-8151-8022-DF17-6FA50EC150BE}"/>
          </ac:picMkLst>
        </pc:picChg>
        <pc:picChg chg="add del mod">
          <ac:chgData name="Will Nourse" userId="cf5c4e54-602e-4617-8d54-3e27f39b3c92" providerId="ADAL" clId="{F3273ABF-EB60-4ABD-967C-F187ECC007B3}" dt="2026-04-29T16:53:49.240" v="765" actId="478"/>
          <ac:picMkLst>
            <pc:docMk/>
            <pc:sldMk cId="1589160245" sldId="259"/>
            <ac:picMk id="8" creationId="{B7E3B297-8681-C5B3-AFFC-2C4690A51A02}"/>
          </ac:picMkLst>
        </pc:picChg>
        <pc:picChg chg="mod">
          <ac:chgData name="Will Nourse" userId="cf5c4e54-602e-4617-8d54-3e27f39b3c92" providerId="ADAL" clId="{F3273ABF-EB60-4ABD-967C-F187ECC007B3}" dt="2026-04-28T23:55:48.690" v="523" actId="14861"/>
          <ac:picMkLst>
            <pc:docMk/>
            <pc:sldMk cId="1589160245" sldId="259"/>
            <ac:picMk id="14" creationId="{AAC544F3-2271-F255-09A1-AD68F31D5181}"/>
          </ac:picMkLst>
        </pc:picChg>
        <pc:picChg chg="del mod">
          <ac:chgData name="Will Nourse" userId="cf5c4e54-602e-4617-8d54-3e27f39b3c92" providerId="ADAL" clId="{F3273ABF-EB60-4ABD-967C-F187ECC007B3}" dt="2026-04-29T16:53:46.047" v="763" actId="478"/>
          <ac:picMkLst>
            <pc:docMk/>
            <pc:sldMk cId="1589160245" sldId="259"/>
            <ac:picMk id="15" creationId="{E32BEFAD-4546-CE45-82C8-A2DFBE64D7C4}"/>
          </ac:picMkLst>
        </pc:picChg>
        <pc:cxnChg chg="mod">
          <ac:chgData name="Will Nourse" userId="cf5c4e54-602e-4617-8d54-3e27f39b3c92" providerId="ADAL" clId="{F3273ABF-EB60-4ABD-967C-F187ECC007B3}" dt="2026-04-28T23:55:48.690" v="523" actId="14861"/>
          <ac:cxnSpMkLst>
            <pc:docMk/>
            <pc:sldMk cId="1589160245" sldId="259"/>
            <ac:cxnSpMk id="3" creationId="{B226136C-E102-2A85-CF5E-58F84C2B76D0}"/>
          </ac:cxnSpMkLst>
        </pc:cxnChg>
      </pc:sldChg>
      <pc:sldChg chg="modSp mod setBg">
        <pc:chgData name="Will Nourse" userId="cf5c4e54-602e-4617-8d54-3e27f39b3c92" providerId="ADAL" clId="{F3273ABF-EB60-4ABD-967C-F187ECC007B3}" dt="2026-04-29T00:00:05.898" v="570" actId="14838"/>
        <pc:sldMkLst>
          <pc:docMk/>
          <pc:sldMk cId="801033718" sldId="265"/>
        </pc:sldMkLst>
        <pc:spChg chg="mod">
          <ac:chgData name="Will Nourse" userId="cf5c4e54-602e-4617-8d54-3e27f39b3c92" providerId="ADAL" clId="{F3273ABF-EB60-4ABD-967C-F187ECC007B3}" dt="2026-04-29T00:00:05.898" v="570" actId="14838"/>
          <ac:spMkLst>
            <pc:docMk/>
            <pc:sldMk cId="801033718" sldId="265"/>
            <ac:spMk id="5" creationId="{67E9393A-E588-459B-9E59-6D3F16D98644}"/>
          </ac:spMkLst>
        </pc:spChg>
        <pc:picChg chg="mod">
          <ac:chgData name="Will Nourse" userId="cf5c4e54-602e-4617-8d54-3e27f39b3c92" providerId="ADAL" clId="{F3273ABF-EB60-4ABD-967C-F187ECC007B3}" dt="2026-04-29T00:00:02.313" v="569" actId="14861"/>
          <ac:picMkLst>
            <pc:docMk/>
            <pc:sldMk cId="801033718" sldId="265"/>
            <ac:picMk id="2" creationId="{4339877B-72DF-4ADB-8F16-0A6F626E5856}"/>
          </ac:picMkLst>
        </pc:picChg>
        <pc:cxnChg chg="mod">
          <ac:chgData name="Will Nourse" userId="cf5c4e54-602e-4617-8d54-3e27f39b3c92" providerId="ADAL" clId="{F3273ABF-EB60-4ABD-967C-F187ECC007B3}" dt="2026-04-29T00:00:02.313" v="569" actId="14861"/>
          <ac:cxnSpMkLst>
            <pc:docMk/>
            <pc:sldMk cId="801033718" sldId="265"/>
            <ac:cxnSpMk id="7" creationId="{22ABFE6F-C960-4C47-AC6C-6E3D504D5CAA}"/>
          </ac:cxnSpMkLst>
        </pc:cxnChg>
      </pc:sldChg>
      <pc:sldChg chg="addSp delSp modSp mod setBg">
        <pc:chgData name="Will Nourse" userId="cf5c4e54-602e-4617-8d54-3e27f39b3c92" providerId="ADAL" clId="{F3273ABF-EB60-4ABD-967C-F187ECC007B3}" dt="2026-04-29T16:51:01.478" v="689"/>
        <pc:sldMkLst>
          <pc:docMk/>
          <pc:sldMk cId="2257871777" sldId="266"/>
        </pc:sldMkLst>
        <pc:spChg chg="mod">
          <ac:chgData name="Will Nourse" userId="cf5c4e54-602e-4617-8d54-3e27f39b3c92" providerId="ADAL" clId="{F3273ABF-EB60-4ABD-967C-F187ECC007B3}" dt="2026-04-28T23:38:23.749" v="193" actId="14838"/>
          <ac:spMkLst>
            <pc:docMk/>
            <pc:sldMk cId="2257871777" sldId="266"/>
            <ac:spMk id="2" creationId="{C72F8454-6F12-4D7F-B8CF-3321A339A3A1}"/>
          </ac:spMkLst>
        </pc:spChg>
        <pc:spChg chg="mod">
          <ac:chgData name="Will Nourse" userId="cf5c4e54-602e-4617-8d54-3e27f39b3c92" providerId="ADAL" clId="{F3273ABF-EB60-4ABD-967C-F187ECC007B3}" dt="2026-04-28T23:38:23.749" v="193" actId="14838"/>
          <ac:spMkLst>
            <pc:docMk/>
            <pc:sldMk cId="2257871777" sldId="266"/>
            <ac:spMk id="8" creationId="{DB324A86-4869-4B0E-9826-AD038B94E833}"/>
          </ac:spMkLst>
        </pc:spChg>
        <pc:spChg chg="mod">
          <ac:chgData name="Will Nourse" userId="cf5c4e54-602e-4617-8d54-3e27f39b3c92" providerId="ADAL" clId="{F3273ABF-EB60-4ABD-967C-F187ECC007B3}" dt="2026-04-28T23:38:23.749" v="193" actId="14838"/>
          <ac:spMkLst>
            <pc:docMk/>
            <pc:sldMk cId="2257871777" sldId="266"/>
            <ac:spMk id="12" creationId="{8303C6FD-4F64-484C-B13A-8880CF71D823}"/>
          </ac:spMkLst>
        </pc:spChg>
        <pc:picChg chg="del mod">
          <ac:chgData name="Will Nourse" userId="cf5c4e54-602e-4617-8d54-3e27f39b3c92" providerId="ADAL" clId="{F3273ABF-EB60-4ABD-967C-F187ECC007B3}" dt="2026-04-29T16:51:01.219" v="688" actId="478"/>
          <ac:picMkLst>
            <pc:docMk/>
            <pc:sldMk cId="2257871777" sldId="266"/>
            <ac:picMk id="5" creationId="{99CE82CC-D3FB-D837-E6A0-827D3DACE416}"/>
          </ac:picMkLst>
        </pc:picChg>
        <pc:picChg chg="add mod">
          <ac:chgData name="Will Nourse" userId="cf5c4e54-602e-4617-8d54-3e27f39b3c92" providerId="ADAL" clId="{F3273ABF-EB60-4ABD-967C-F187ECC007B3}" dt="2026-04-29T16:51:01.478" v="689"/>
          <ac:picMkLst>
            <pc:docMk/>
            <pc:sldMk cId="2257871777" sldId="266"/>
            <ac:picMk id="6" creationId="{136D6330-4F13-B19B-90E2-4DE9B8BD5969}"/>
          </ac:picMkLst>
        </pc:picChg>
        <pc:picChg chg="mod">
          <ac:chgData name="Will Nourse" userId="cf5c4e54-602e-4617-8d54-3e27f39b3c92" providerId="ADAL" clId="{F3273ABF-EB60-4ABD-967C-F187ECC007B3}" dt="2026-04-28T23:38:23.749" v="193" actId="14838"/>
          <ac:picMkLst>
            <pc:docMk/>
            <pc:sldMk cId="2257871777" sldId="266"/>
            <ac:picMk id="10" creationId="{2AE8113C-9F93-4462-8FDC-D8D2472DEA17}"/>
          </ac:picMkLst>
        </pc:picChg>
        <pc:picChg chg="mod">
          <ac:chgData name="Will Nourse" userId="cf5c4e54-602e-4617-8d54-3e27f39b3c92" providerId="ADAL" clId="{F3273ABF-EB60-4ABD-967C-F187ECC007B3}" dt="2026-04-28T23:38:23.749" v="193" actId="14838"/>
          <ac:picMkLst>
            <pc:docMk/>
            <pc:sldMk cId="2257871777" sldId="266"/>
            <ac:picMk id="11" creationId="{EB989E07-134D-4487-9D8F-2C90B41FF0B1}"/>
          </ac:picMkLst>
        </pc:picChg>
        <pc:picChg chg="mod">
          <ac:chgData name="Will Nourse" userId="cf5c4e54-602e-4617-8d54-3e27f39b3c92" providerId="ADAL" clId="{F3273ABF-EB60-4ABD-967C-F187ECC007B3}" dt="2026-04-28T23:38:23.749" v="193" actId="14838"/>
          <ac:picMkLst>
            <pc:docMk/>
            <pc:sldMk cId="2257871777" sldId="266"/>
            <ac:picMk id="14" creationId="{A7FBA7BE-DFF7-4D65-BE95-DE2ECC32FA88}"/>
          </ac:picMkLst>
        </pc:picChg>
        <pc:cxnChg chg="mod">
          <ac:chgData name="Will Nourse" userId="cf5c4e54-602e-4617-8d54-3e27f39b3c92" providerId="ADAL" clId="{F3273ABF-EB60-4ABD-967C-F187ECC007B3}" dt="2026-04-29T16:34:26.455" v="572" actId="14100"/>
          <ac:cxnSpMkLst>
            <pc:docMk/>
            <pc:sldMk cId="2257871777" sldId="266"/>
            <ac:cxnSpMk id="4" creationId="{05A07A85-F19D-69AC-646A-01D2FA16685F}"/>
          </ac:cxnSpMkLst>
        </pc:cxnChg>
        <pc:cxnChg chg="mod">
          <ac:chgData name="Will Nourse" userId="cf5c4e54-602e-4617-8d54-3e27f39b3c92" providerId="ADAL" clId="{F3273ABF-EB60-4ABD-967C-F187ECC007B3}" dt="2026-04-28T23:38:23.749" v="193" actId="14838"/>
          <ac:cxnSpMkLst>
            <pc:docMk/>
            <pc:sldMk cId="2257871777" sldId="266"/>
            <ac:cxnSpMk id="13" creationId="{B5E374AC-B847-4A74-A449-9E2D0D1EBE8D}"/>
          </ac:cxnSpMkLst>
        </pc:cxnChg>
      </pc:sldChg>
      <pc:sldChg chg="addSp delSp modSp mod setBg">
        <pc:chgData name="Will Nourse" userId="cf5c4e54-602e-4617-8d54-3e27f39b3c92" providerId="ADAL" clId="{F3273ABF-EB60-4ABD-967C-F187ECC007B3}" dt="2026-04-29T16:50:35.538" v="683"/>
        <pc:sldMkLst>
          <pc:docMk/>
          <pc:sldMk cId="3892865174" sldId="267"/>
        </pc:sldMkLst>
        <pc:spChg chg="mod">
          <ac:chgData name="Will Nourse" userId="cf5c4e54-602e-4617-8d54-3e27f39b3c92" providerId="ADAL" clId="{F3273ABF-EB60-4ABD-967C-F187ECC007B3}" dt="2026-04-28T23:36:24.580" v="161" actId="14838"/>
          <ac:spMkLst>
            <pc:docMk/>
            <pc:sldMk cId="3892865174" sldId="267"/>
            <ac:spMk id="2" creationId="{97950BC9-FB75-4D28-95E9-62968DA3EA5A}"/>
          </ac:spMkLst>
        </pc:spChg>
        <pc:spChg chg="mod">
          <ac:chgData name="Will Nourse" userId="cf5c4e54-602e-4617-8d54-3e27f39b3c92" providerId="ADAL" clId="{F3273ABF-EB60-4ABD-967C-F187ECC007B3}" dt="2026-04-28T23:36:24.580" v="161" actId="14838"/>
          <ac:spMkLst>
            <pc:docMk/>
            <pc:sldMk cId="3892865174" sldId="267"/>
            <ac:spMk id="3" creationId="{0D129E52-5792-4072-BEE5-40B099794E1B}"/>
          </ac:spMkLst>
        </pc:spChg>
        <pc:picChg chg="del mod">
          <ac:chgData name="Will Nourse" userId="cf5c4e54-602e-4617-8d54-3e27f39b3c92" providerId="ADAL" clId="{F3273ABF-EB60-4ABD-967C-F187ECC007B3}" dt="2026-04-29T16:50:35.137" v="682" actId="478"/>
          <ac:picMkLst>
            <pc:docMk/>
            <pc:sldMk cId="3892865174" sldId="267"/>
            <ac:picMk id="5" creationId="{D9575CCD-D912-83F4-43FE-12B361CEEDA8}"/>
          </ac:picMkLst>
        </pc:picChg>
        <pc:picChg chg="add mod">
          <ac:chgData name="Will Nourse" userId="cf5c4e54-602e-4617-8d54-3e27f39b3c92" providerId="ADAL" clId="{F3273ABF-EB60-4ABD-967C-F187ECC007B3}" dt="2026-04-29T16:50:35.538" v="683"/>
          <ac:picMkLst>
            <pc:docMk/>
            <pc:sldMk cId="3892865174" sldId="267"/>
            <ac:picMk id="6" creationId="{232077ED-6BF3-E24E-5E3D-DC168A313C8B}"/>
          </ac:picMkLst>
        </pc:picChg>
        <pc:cxnChg chg="mod">
          <ac:chgData name="Will Nourse" userId="cf5c4e54-602e-4617-8d54-3e27f39b3c92" providerId="ADAL" clId="{F3273ABF-EB60-4ABD-967C-F187ECC007B3}" dt="2026-04-28T23:36:18.456" v="157" actId="14861"/>
          <ac:cxnSpMkLst>
            <pc:docMk/>
            <pc:sldMk cId="3892865174" sldId="267"/>
            <ac:cxnSpMk id="4" creationId="{F6449B7D-2B6A-409E-9F16-2C4BF36A387D}"/>
          </ac:cxnSpMkLst>
        </pc:cxnChg>
      </pc:sldChg>
      <pc:sldChg chg="addSp delSp modSp mod setBg">
        <pc:chgData name="Will Nourse" userId="cf5c4e54-602e-4617-8d54-3e27f39b3c92" providerId="ADAL" clId="{F3273ABF-EB60-4ABD-967C-F187ECC007B3}" dt="2026-04-29T17:58:30.331" v="938" actId="207"/>
        <pc:sldMkLst>
          <pc:docMk/>
          <pc:sldMk cId="1018394944" sldId="268"/>
        </pc:sldMkLst>
        <pc:spChg chg="mod">
          <ac:chgData name="Will Nourse" userId="cf5c4e54-602e-4617-8d54-3e27f39b3c92" providerId="ADAL" clId="{F3273ABF-EB60-4ABD-967C-F187ECC007B3}" dt="2026-04-28T23:39:34.638" v="210" actId="14838"/>
          <ac:spMkLst>
            <pc:docMk/>
            <pc:sldMk cId="1018394944" sldId="268"/>
            <ac:spMk id="6" creationId="{E3A12621-0B9C-94C4-7AEF-63B4FE32A43B}"/>
          </ac:spMkLst>
        </pc:spChg>
        <pc:spChg chg="mod">
          <ac:chgData name="Will Nourse" userId="cf5c4e54-602e-4617-8d54-3e27f39b3c92" providerId="ADAL" clId="{F3273ABF-EB60-4ABD-967C-F187ECC007B3}" dt="2026-04-28T23:39:34.638" v="210" actId="14838"/>
          <ac:spMkLst>
            <pc:docMk/>
            <pc:sldMk cId="1018394944" sldId="268"/>
            <ac:spMk id="14" creationId="{5C64560B-91A0-6439-E4CC-D4DA3FDB43E4}"/>
          </ac:spMkLst>
        </pc:spChg>
        <pc:spChg chg="mod">
          <ac:chgData name="Will Nourse" userId="cf5c4e54-602e-4617-8d54-3e27f39b3c92" providerId="ADAL" clId="{F3273ABF-EB60-4ABD-967C-F187ECC007B3}" dt="2026-04-28T23:39:34.638" v="210" actId="14838"/>
          <ac:spMkLst>
            <pc:docMk/>
            <pc:sldMk cId="1018394944" sldId="268"/>
            <ac:spMk id="28" creationId="{42DC7A3C-D79A-4903-8485-709E63103FED}"/>
          </ac:spMkLst>
        </pc:spChg>
        <pc:spChg chg="mod">
          <ac:chgData name="Will Nourse" userId="cf5c4e54-602e-4617-8d54-3e27f39b3c92" providerId="ADAL" clId="{F3273ABF-EB60-4ABD-967C-F187ECC007B3}" dt="2026-04-29T17:58:30.331" v="938" actId="207"/>
          <ac:spMkLst>
            <pc:docMk/>
            <pc:sldMk cId="1018394944" sldId="268"/>
            <ac:spMk id="29" creationId="{F2CD09B1-3056-4AA9-B9B8-F5755FEF716C}"/>
          </ac:spMkLst>
        </pc:spChg>
        <pc:spChg chg="mod">
          <ac:chgData name="Will Nourse" userId="cf5c4e54-602e-4617-8d54-3e27f39b3c92" providerId="ADAL" clId="{F3273ABF-EB60-4ABD-967C-F187ECC007B3}" dt="2026-04-28T23:39:51.506" v="211" actId="14838"/>
          <ac:spMkLst>
            <pc:docMk/>
            <pc:sldMk cId="1018394944" sldId="268"/>
            <ac:spMk id="32" creationId="{E6CB0F5B-370E-4EF5-B444-C5EFF6AE7A3C}"/>
          </ac:spMkLst>
        </pc:spChg>
        <pc:spChg chg="mod">
          <ac:chgData name="Will Nourse" userId="cf5c4e54-602e-4617-8d54-3e27f39b3c92" providerId="ADAL" clId="{F3273ABF-EB60-4ABD-967C-F187ECC007B3}" dt="2026-04-28T23:39:51.506" v="211" actId="14838"/>
          <ac:spMkLst>
            <pc:docMk/>
            <pc:sldMk cId="1018394944" sldId="268"/>
            <ac:spMk id="33" creationId="{6094C570-DB03-4148-8C28-4D747B7BC1E1}"/>
          </ac:spMkLst>
        </pc:spChg>
        <pc:spChg chg="mod">
          <ac:chgData name="Will Nourse" userId="cf5c4e54-602e-4617-8d54-3e27f39b3c92" providerId="ADAL" clId="{F3273ABF-EB60-4ABD-967C-F187ECC007B3}" dt="2026-04-28T23:39:51.506" v="211" actId="14838"/>
          <ac:spMkLst>
            <pc:docMk/>
            <pc:sldMk cId="1018394944" sldId="268"/>
            <ac:spMk id="34" creationId="{393461A6-89BD-4415-837C-37674D86A293}"/>
          </ac:spMkLst>
        </pc:spChg>
        <pc:spChg chg="mod">
          <ac:chgData name="Will Nourse" userId="cf5c4e54-602e-4617-8d54-3e27f39b3c92" providerId="ADAL" clId="{F3273ABF-EB60-4ABD-967C-F187ECC007B3}" dt="2026-04-28T23:39:51.506" v="211" actId="14838"/>
          <ac:spMkLst>
            <pc:docMk/>
            <pc:sldMk cId="1018394944" sldId="268"/>
            <ac:spMk id="35" creationId="{2EC87173-8F84-43A3-B715-909F1AA57B78}"/>
          </ac:spMkLst>
        </pc:spChg>
        <pc:picChg chg="del">
          <ac:chgData name="Will Nourse" userId="cf5c4e54-602e-4617-8d54-3e27f39b3c92" providerId="ADAL" clId="{F3273ABF-EB60-4ABD-967C-F187ECC007B3}" dt="2026-04-29T16:51:13.399" v="692" actId="478"/>
          <ac:picMkLst>
            <pc:docMk/>
            <pc:sldMk cId="1018394944" sldId="268"/>
            <ac:picMk id="2" creationId="{753E5647-ED56-7318-446A-C2208AFEC54D}"/>
          </ac:picMkLst>
        </pc:picChg>
        <pc:picChg chg="add mod">
          <ac:chgData name="Will Nourse" userId="cf5c4e54-602e-4617-8d54-3e27f39b3c92" providerId="ADAL" clId="{F3273ABF-EB60-4ABD-967C-F187ECC007B3}" dt="2026-04-29T16:51:13.636" v="693"/>
          <ac:picMkLst>
            <pc:docMk/>
            <pc:sldMk cId="1018394944" sldId="268"/>
            <ac:picMk id="3" creationId="{D066CB59-6234-5432-05FA-4A4FD0C13C6B}"/>
          </ac:picMkLst>
        </pc:picChg>
        <pc:cxnChg chg="mod">
          <ac:chgData name="Will Nourse" userId="cf5c4e54-602e-4617-8d54-3e27f39b3c92" providerId="ADAL" clId="{F3273ABF-EB60-4ABD-967C-F187ECC007B3}" dt="2026-04-28T23:39:34.638" v="210" actId="14838"/>
          <ac:cxnSpMkLst>
            <pc:docMk/>
            <pc:sldMk cId="1018394944" sldId="268"/>
            <ac:cxnSpMk id="11" creationId="{E14CB24D-6B5A-E5EB-6EDF-C3635202C720}"/>
          </ac:cxnSpMkLst>
        </pc:cxnChg>
      </pc:sldChg>
      <pc:sldChg chg="addSp delSp modSp mod setBg delAnim modAnim">
        <pc:chgData name="Will Nourse" userId="cf5c4e54-602e-4617-8d54-3e27f39b3c92" providerId="ADAL" clId="{F3273ABF-EB60-4ABD-967C-F187ECC007B3}" dt="2026-04-29T17:57:20.594" v="892"/>
        <pc:sldMkLst>
          <pc:docMk/>
          <pc:sldMk cId="390947098" sldId="270"/>
        </pc:sldMkLst>
        <pc:spChg chg="mod">
          <ac:chgData name="Will Nourse" userId="cf5c4e54-602e-4617-8d54-3e27f39b3c92" providerId="ADAL" clId="{F3273ABF-EB60-4ABD-967C-F187ECC007B3}" dt="2026-04-28T23:36:53.615" v="169" actId="14838"/>
          <ac:spMkLst>
            <pc:docMk/>
            <pc:sldMk cId="390947098" sldId="270"/>
            <ac:spMk id="2" creationId="{5439F0AC-0F0F-401C-B250-DBC0EFBE1A4B}"/>
          </ac:spMkLst>
        </pc:spChg>
        <pc:spChg chg="mod">
          <ac:chgData name="Will Nourse" userId="cf5c4e54-602e-4617-8d54-3e27f39b3c92" providerId="ADAL" clId="{F3273ABF-EB60-4ABD-967C-F187ECC007B3}" dt="2026-04-28T23:37:56.866" v="181" actId="14861"/>
          <ac:spMkLst>
            <pc:docMk/>
            <pc:sldMk cId="390947098" sldId="270"/>
            <ac:spMk id="6" creationId="{52D38BE5-237B-404D-8F23-8C6C73CD38AC}"/>
          </ac:spMkLst>
        </pc:spChg>
        <pc:spChg chg="mod">
          <ac:chgData name="Will Nourse" userId="cf5c4e54-602e-4617-8d54-3e27f39b3c92" providerId="ADAL" clId="{F3273ABF-EB60-4ABD-967C-F187ECC007B3}" dt="2026-04-28T23:36:53.615" v="169" actId="14838"/>
          <ac:spMkLst>
            <pc:docMk/>
            <pc:sldMk cId="390947098" sldId="270"/>
            <ac:spMk id="7" creationId="{18232CA7-ED12-C07A-D670-F368C8B0893A}"/>
          </ac:spMkLst>
        </pc:spChg>
        <pc:spChg chg="mod">
          <ac:chgData name="Will Nourse" userId="cf5c4e54-602e-4617-8d54-3e27f39b3c92" providerId="ADAL" clId="{F3273ABF-EB60-4ABD-967C-F187ECC007B3}" dt="2026-04-28T23:36:53.615" v="169" actId="14838"/>
          <ac:spMkLst>
            <pc:docMk/>
            <pc:sldMk cId="390947098" sldId="270"/>
            <ac:spMk id="12" creationId="{79CA85F4-CF56-4AC2-A2A4-05DEB9DF05A9}"/>
          </ac:spMkLst>
        </pc:spChg>
        <pc:spChg chg="mod">
          <ac:chgData name="Will Nourse" userId="cf5c4e54-602e-4617-8d54-3e27f39b3c92" providerId="ADAL" clId="{F3273ABF-EB60-4ABD-967C-F187ECC007B3}" dt="2026-04-29T16:34:09.299" v="571" actId="14838"/>
          <ac:spMkLst>
            <pc:docMk/>
            <pc:sldMk cId="390947098" sldId="270"/>
            <ac:spMk id="23" creationId="{F7D955BD-64A4-4DFE-A9EA-9ACF8F49638F}"/>
          </ac:spMkLst>
        </pc:spChg>
        <pc:picChg chg="add mod">
          <ac:chgData name="Will Nourse" userId="cf5c4e54-602e-4617-8d54-3e27f39b3c92" providerId="ADAL" clId="{F3273ABF-EB60-4ABD-967C-F187ECC007B3}" dt="2026-04-29T16:50:41.307" v="684"/>
          <ac:picMkLst>
            <pc:docMk/>
            <pc:sldMk cId="390947098" sldId="270"/>
            <ac:picMk id="4" creationId="{E381C7F2-4DDB-5D2B-9BA0-B6E85936C519}"/>
          </ac:picMkLst>
        </pc:picChg>
        <pc:picChg chg="add mod">
          <ac:chgData name="Will Nourse" userId="cf5c4e54-602e-4617-8d54-3e27f39b3c92" providerId="ADAL" clId="{F3273ABF-EB60-4ABD-967C-F187ECC007B3}" dt="2026-04-29T16:50:41.307" v="684"/>
          <ac:picMkLst>
            <pc:docMk/>
            <pc:sldMk cId="390947098" sldId="270"/>
            <ac:picMk id="5" creationId="{A069BF29-96D1-3386-E3BB-51CCE872E8E5}"/>
          </ac:picMkLst>
        </pc:picChg>
        <pc:picChg chg="add mod">
          <ac:chgData name="Will Nourse" userId="cf5c4e54-602e-4617-8d54-3e27f39b3c92" providerId="ADAL" clId="{F3273ABF-EB60-4ABD-967C-F187ECC007B3}" dt="2026-04-29T16:50:50.014" v="685"/>
          <ac:picMkLst>
            <pc:docMk/>
            <pc:sldMk cId="390947098" sldId="270"/>
            <ac:picMk id="9" creationId="{82F24315-4281-057D-21BA-0075392B1B2D}"/>
          </ac:picMkLst>
        </pc:picChg>
        <pc:picChg chg="mod">
          <ac:chgData name="Will Nourse" userId="cf5c4e54-602e-4617-8d54-3e27f39b3c92" providerId="ADAL" clId="{F3273ABF-EB60-4ABD-967C-F187ECC007B3}" dt="2026-04-28T23:37:05.789" v="171" actId="14861"/>
          <ac:picMkLst>
            <pc:docMk/>
            <pc:sldMk cId="390947098" sldId="270"/>
            <ac:picMk id="10" creationId="{E17A5AD6-F7FA-95E7-A9C8-B1EE3BFC6C24}"/>
          </ac:picMkLst>
        </pc:picChg>
        <pc:picChg chg="add mod">
          <ac:chgData name="Will Nourse" userId="cf5c4e54-602e-4617-8d54-3e27f39b3c92" providerId="ADAL" clId="{F3273ABF-EB60-4ABD-967C-F187ECC007B3}" dt="2026-04-29T17:57:20.594" v="892"/>
          <ac:picMkLst>
            <pc:docMk/>
            <pc:sldMk cId="390947098" sldId="270"/>
            <ac:picMk id="11" creationId="{379A0DB4-34B2-2020-28C5-BC436322C3FB}"/>
          </ac:picMkLst>
        </pc:picChg>
        <pc:picChg chg="del mod">
          <ac:chgData name="Will Nourse" userId="cf5c4e54-602e-4617-8d54-3e27f39b3c92" providerId="ADAL" clId="{F3273ABF-EB60-4ABD-967C-F187ECC007B3}" dt="2026-04-29T17:57:16.401" v="891" actId="478"/>
          <ac:picMkLst>
            <pc:docMk/>
            <pc:sldMk cId="390947098" sldId="270"/>
            <ac:picMk id="13" creationId="{D0D47B81-AB0B-4B75-B0DB-83F741650BF7}"/>
          </ac:picMkLst>
        </pc:picChg>
        <pc:picChg chg="mod">
          <ac:chgData name="Will Nourse" userId="cf5c4e54-602e-4617-8d54-3e27f39b3c92" providerId="ADAL" clId="{F3273ABF-EB60-4ABD-967C-F187ECC007B3}" dt="2026-04-28T23:37:20.174" v="174" actId="14861"/>
          <ac:picMkLst>
            <pc:docMk/>
            <pc:sldMk cId="390947098" sldId="270"/>
            <ac:picMk id="15" creationId="{D0C624EE-54E9-4F99-9A94-9FED0359176B}"/>
          </ac:picMkLst>
        </pc:picChg>
        <pc:picChg chg="mod">
          <ac:chgData name="Will Nourse" userId="cf5c4e54-602e-4617-8d54-3e27f39b3c92" providerId="ADAL" clId="{F3273ABF-EB60-4ABD-967C-F187ECC007B3}" dt="2026-04-28T23:37:25.776" v="175" actId="14861"/>
          <ac:picMkLst>
            <pc:docMk/>
            <pc:sldMk cId="390947098" sldId="270"/>
            <ac:picMk id="16" creationId="{D128996F-BA54-40EF-9D76-19491577BDBE}"/>
          </ac:picMkLst>
        </pc:picChg>
        <pc:picChg chg="mod">
          <ac:chgData name="Will Nourse" userId="cf5c4e54-602e-4617-8d54-3e27f39b3c92" providerId="ADAL" clId="{F3273ABF-EB60-4ABD-967C-F187ECC007B3}" dt="2026-04-28T23:37:33.557" v="177" actId="14861"/>
          <ac:picMkLst>
            <pc:docMk/>
            <pc:sldMk cId="390947098" sldId="270"/>
            <ac:picMk id="17" creationId="{8B9DA3D7-B94B-4BDE-8743-C32358411092}"/>
          </ac:picMkLst>
        </pc:picChg>
        <pc:picChg chg="mod">
          <ac:chgData name="Will Nourse" userId="cf5c4e54-602e-4617-8d54-3e27f39b3c92" providerId="ADAL" clId="{F3273ABF-EB60-4ABD-967C-F187ECC007B3}" dt="2026-04-28T23:37:30.064" v="176" actId="14861"/>
          <ac:picMkLst>
            <pc:docMk/>
            <pc:sldMk cId="390947098" sldId="270"/>
            <ac:picMk id="18" creationId="{AA1C4A03-E9CE-41B9-A5E9-75FB57A87FA4}"/>
          </ac:picMkLst>
        </pc:picChg>
        <pc:cxnChg chg="mod">
          <ac:chgData name="Will Nourse" userId="cf5c4e54-602e-4617-8d54-3e27f39b3c92" providerId="ADAL" clId="{F3273ABF-EB60-4ABD-967C-F187ECC007B3}" dt="2026-04-28T23:36:53.615" v="169" actId="14838"/>
          <ac:cxnSpMkLst>
            <pc:docMk/>
            <pc:sldMk cId="390947098" sldId="270"/>
            <ac:cxnSpMk id="3" creationId="{93ACFC7F-1ADF-E9DE-EC4A-A15A752EA6B7}"/>
          </ac:cxnSpMkLst>
        </pc:cxnChg>
      </pc:sldChg>
      <pc:sldChg chg="addSp delSp modSp mod setBg">
        <pc:chgData name="Will Nourse" userId="cf5c4e54-602e-4617-8d54-3e27f39b3c92" providerId="ADAL" clId="{F3273ABF-EB60-4ABD-967C-F187ECC007B3}" dt="2026-04-29T16:50:57.556" v="687"/>
        <pc:sldMkLst>
          <pc:docMk/>
          <pc:sldMk cId="2845634495" sldId="271"/>
        </pc:sldMkLst>
        <pc:spChg chg="mod">
          <ac:chgData name="Will Nourse" userId="cf5c4e54-602e-4617-8d54-3e27f39b3c92" providerId="ADAL" clId="{F3273ABF-EB60-4ABD-967C-F187ECC007B3}" dt="2026-04-28T23:38:05.776" v="185" actId="14861"/>
          <ac:spMkLst>
            <pc:docMk/>
            <pc:sldMk cId="2845634495" sldId="271"/>
            <ac:spMk id="2" creationId="{97950BC9-FB75-4D28-95E9-62968DA3EA5A}"/>
          </ac:spMkLst>
        </pc:spChg>
        <pc:spChg chg="mod">
          <ac:chgData name="Will Nourse" userId="cf5c4e54-602e-4617-8d54-3e27f39b3c92" providerId="ADAL" clId="{F3273ABF-EB60-4ABD-967C-F187ECC007B3}" dt="2026-04-28T23:38:05.776" v="185" actId="14861"/>
          <ac:spMkLst>
            <pc:docMk/>
            <pc:sldMk cId="2845634495" sldId="271"/>
            <ac:spMk id="3" creationId="{0D129E52-5792-4072-BEE5-40B099794E1B}"/>
          </ac:spMkLst>
        </pc:spChg>
        <pc:picChg chg="del mod">
          <ac:chgData name="Will Nourse" userId="cf5c4e54-602e-4617-8d54-3e27f39b3c92" providerId="ADAL" clId="{F3273ABF-EB60-4ABD-967C-F187ECC007B3}" dt="2026-04-29T16:50:57.106" v="686" actId="478"/>
          <ac:picMkLst>
            <pc:docMk/>
            <pc:sldMk cId="2845634495" sldId="271"/>
            <ac:picMk id="5" creationId="{EBAFA461-F7DD-DAFA-7CBF-1CFC9A663B66}"/>
          </ac:picMkLst>
        </pc:picChg>
        <pc:picChg chg="add mod">
          <ac:chgData name="Will Nourse" userId="cf5c4e54-602e-4617-8d54-3e27f39b3c92" providerId="ADAL" clId="{F3273ABF-EB60-4ABD-967C-F187ECC007B3}" dt="2026-04-29T16:50:57.556" v="687"/>
          <ac:picMkLst>
            <pc:docMk/>
            <pc:sldMk cId="2845634495" sldId="271"/>
            <ac:picMk id="6" creationId="{D9401A4E-2EF6-3193-73B7-8CF058C49958}"/>
          </ac:picMkLst>
        </pc:picChg>
        <pc:cxnChg chg="mod">
          <ac:chgData name="Will Nourse" userId="cf5c4e54-602e-4617-8d54-3e27f39b3c92" providerId="ADAL" clId="{F3273ABF-EB60-4ABD-967C-F187ECC007B3}" dt="2026-04-28T23:38:05.776" v="185" actId="14861"/>
          <ac:cxnSpMkLst>
            <pc:docMk/>
            <pc:sldMk cId="2845634495" sldId="271"/>
            <ac:cxnSpMk id="4" creationId="{6986F67B-E9F0-356A-78E5-1FBB8A81F737}"/>
          </ac:cxnSpMkLst>
        </pc:cxnChg>
      </pc:sldChg>
      <pc:sldChg chg="addSp delSp modSp mod setBg">
        <pc:chgData name="Will Nourse" userId="cf5c4e54-602e-4617-8d54-3e27f39b3c92" providerId="ADAL" clId="{F3273ABF-EB60-4ABD-967C-F187ECC007B3}" dt="2026-04-29T16:52:16.889" v="722" actId="478"/>
        <pc:sldMkLst>
          <pc:docMk/>
          <pc:sldMk cId="2144251029" sldId="272"/>
        </pc:sldMkLst>
        <pc:spChg chg="mod">
          <ac:chgData name="Will Nourse" userId="cf5c4e54-602e-4617-8d54-3e27f39b3c92" providerId="ADAL" clId="{F3273ABF-EB60-4ABD-967C-F187ECC007B3}" dt="2026-04-28T23:45:28.354" v="336" actId="14838"/>
          <ac:spMkLst>
            <pc:docMk/>
            <pc:sldMk cId="2144251029" sldId="272"/>
            <ac:spMk id="2" creationId="{5439F0AC-0F0F-401C-B250-DBC0EFBE1A4B}"/>
          </ac:spMkLst>
        </pc:spChg>
        <pc:spChg chg="mod">
          <ac:chgData name="Will Nourse" userId="cf5c4e54-602e-4617-8d54-3e27f39b3c92" providerId="ADAL" clId="{F3273ABF-EB60-4ABD-967C-F187ECC007B3}" dt="2026-04-28T23:45:28.354" v="336" actId="14838"/>
          <ac:spMkLst>
            <pc:docMk/>
            <pc:sldMk cId="2144251029" sldId="272"/>
            <ac:spMk id="5" creationId="{CC90B27D-3B38-78ED-9E4E-C7EACACCC6A7}"/>
          </ac:spMkLst>
        </pc:spChg>
        <pc:spChg chg="mod">
          <ac:chgData name="Will Nourse" userId="cf5c4e54-602e-4617-8d54-3e27f39b3c92" providerId="ADAL" clId="{F3273ABF-EB60-4ABD-967C-F187ECC007B3}" dt="2026-04-28T23:45:28.354" v="336" actId="14838"/>
          <ac:spMkLst>
            <pc:docMk/>
            <pc:sldMk cId="2144251029" sldId="272"/>
            <ac:spMk id="6" creationId="{52D38BE5-237B-404D-8F23-8C6C73CD38AC}"/>
          </ac:spMkLst>
        </pc:spChg>
        <pc:spChg chg="mod">
          <ac:chgData name="Will Nourse" userId="cf5c4e54-602e-4617-8d54-3e27f39b3c92" providerId="ADAL" clId="{F3273ABF-EB60-4ABD-967C-F187ECC007B3}" dt="2026-04-28T23:45:28.354" v="336" actId="14838"/>
          <ac:spMkLst>
            <pc:docMk/>
            <pc:sldMk cId="2144251029" sldId="272"/>
            <ac:spMk id="13" creationId="{3132A043-0B52-382A-8F18-9DC6620E65A4}"/>
          </ac:spMkLst>
        </pc:spChg>
        <pc:picChg chg="mod">
          <ac:chgData name="Will Nourse" userId="cf5c4e54-602e-4617-8d54-3e27f39b3c92" providerId="ADAL" clId="{F3273ABF-EB60-4ABD-967C-F187ECC007B3}" dt="2026-04-28T23:45:28.354" v="336" actId="14838"/>
          <ac:picMkLst>
            <pc:docMk/>
            <pc:sldMk cId="2144251029" sldId="272"/>
            <ac:picMk id="7" creationId="{3323AB7E-D22B-F383-5029-E0046E5929E1}"/>
          </ac:picMkLst>
        </pc:picChg>
        <pc:picChg chg="del mod">
          <ac:chgData name="Will Nourse" userId="cf5c4e54-602e-4617-8d54-3e27f39b3c92" providerId="ADAL" clId="{F3273ABF-EB60-4ABD-967C-F187ECC007B3}" dt="2026-04-29T16:52:07" v="720" actId="478"/>
          <ac:picMkLst>
            <pc:docMk/>
            <pc:sldMk cId="2144251029" sldId="272"/>
            <ac:picMk id="8" creationId="{E522DF53-502B-4941-81E7-23FCDF1ABE63}"/>
          </ac:picMkLst>
        </pc:picChg>
        <pc:picChg chg="add del mod">
          <ac:chgData name="Will Nourse" userId="cf5c4e54-602e-4617-8d54-3e27f39b3c92" providerId="ADAL" clId="{F3273ABF-EB60-4ABD-967C-F187ECC007B3}" dt="2026-04-29T16:52:16.889" v="722" actId="478"/>
          <ac:picMkLst>
            <pc:docMk/>
            <pc:sldMk cId="2144251029" sldId="272"/>
            <ac:picMk id="14" creationId="{A0BCB499-F574-7FCB-BF27-74CF83BC638E}"/>
          </ac:picMkLst>
        </pc:picChg>
        <pc:picChg chg="add mod">
          <ac:chgData name="Will Nourse" userId="cf5c4e54-602e-4617-8d54-3e27f39b3c92" providerId="ADAL" clId="{F3273ABF-EB60-4ABD-967C-F187ECC007B3}" dt="2026-04-29T16:52:07.168" v="721"/>
          <ac:picMkLst>
            <pc:docMk/>
            <pc:sldMk cId="2144251029" sldId="272"/>
            <ac:picMk id="15" creationId="{C357B29E-6250-2CE3-78EA-EB4CE27CF414}"/>
          </ac:picMkLst>
        </pc:picChg>
        <pc:cxnChg chg="mod">
          <ac:chgData name="Will Nourse" userId="cf5c4e54-602e-4617-8d54-3e27f39b3c92" providerId="ADAL" clId="{F3273ABF-EB60-4ABD-967C-F187ECC007B3}" dt="2026-04-28T23:45:28.354" v="336" actId="14838"/>
          <ac:cxnSpMkLst>
            <pc:docMk/>
            <pc:sldMk cId="2144251029" sldId="272"/>
            <ac:cxnSpMk id="3" creationId="{F18DA4C9-C3F4-4ABF-F974-AFE08BE25993}"/>
          </ac:cxnSpMkLst>
        </pc:cxnChg>
      </pc:sldChg>
      <pc:sldChg chg="addSp delSp modSp mod setBg">
        <pc:chgData name="Will Nourse" userId="cf5c4e54-602e-4617-8d54-3e27f39b3c92" providerId="ADAL" clId="{F3273ABF-EB60-4ABD-967C-F187ECC007B3}" dt="2026-04-29T18:13:32.143" v="1039"/>
        <pc:sldMkLst>
          <pc:docMk/>
          <pc:sldMk cId="77296846" sldId="274"/>
        </pc:sldMkLst>
        <pc:spChg chg="del mod">
          <ac:chgData name="Will Nourse" userId="cf5c4e54-602e-4617-8d54-3e27f39b3c92" providerId="ADAL" clId="{F3273ABF-EB60-4ABD-967C-F187ECC007B3}" dt="2026-04-29T18:12:33.164" v="1010" actId="21"/>
          <ac:spMkLst>
            <pc:docMk/>
            <pc:sldMk cId="77296846" sldId="274"/>
            <ac:spMk id="2" creationId="{5439F0AC-0F0F-401C-B250-DBC0EFBE1A4B}"/>
          </ac:spMkLst>
        </pc:spChg>
        <pc:spChg chg="add del mod">
          <ac:chgData name="Will Nourse" userId="cf5c4e54-602e-4617-8d54-3e27f39b3c92" providerId="ADAL" clId="{F3273ABF-EB60-4ABD-967C-F187ECC007B3}" dt="2026-04-29T18:13:17.386" v="1037" actId="1076"/>
          <ac:spMkLst>
            <pc:docMk/>
            <pc:sldMk cId="77296846" sldId="274"/>
            <ac:spMk id="6" creationId="{52D38BE5-237B-404D-8F23-8C6C73CD38AC}"/>
          </ac:spMkLst>
        </pc:spChg>
        <pc:spChg chg="add mod">
          <ac:chgData name="Will Nourse" userId="cf5c4e54-602e-4617-8d54-3e27f39b3c92" providerId="ADAL" clId="{F3273ABF-EB60-4ABD-967C-F187ECC007B3}" dt="2026-04-29T18:11:42.435" v="955" actId="14100"/>
          <ac:spMkLst>
            <pc:docMk/>
            <pc:sldMk cId="77296846" sldId="274"/>
            <ac:spMk id="9" creationId="{EC3B5846-B725-96F1-FF04-D72E7EC4A71A}"/>
          </ac:spMkLst>
        </pc:spChg>
        <pc:spChg chg="add del mod">
          <ac:chgData name="Will Nourse" userId="cf5c4e54-602e-4617-8d54-3e27f39b3c92" providerId="ADAL" clId="{F3273ABF-EB60-4ABD-967C-F187ECC007B3}" dt="2026-04-29T18:12:33.164" v="1010" actId="21"/>
          <ac:spMkLst>
            <pc:docMk/>
            <pc:sldMk cId="77296846" sldId="274"/>
            <ac:spMk id="10" creationId="{DBC925B2-9348-7975-817F-E419EA83480F}"/>
          </ac:spMkLst>
        </pc:spChg>
        <pc:spChg chg="add del mod">
          <ac:chgData name="Will Nourse" userId="cf5c4e54-602e-4617-8d54-3e27f39b3c92" providerId="ADAL" clId="{F3273ABF-EB60-4ABD-967C-F187ECC007B3}" dt="2026-04-29T18:12:54.522" v="1021" actId="478"/>
          <ac:spMkLst>
            <pc:docMk/>
            <pc:sldMk cId="77296846" sldId="274"/>
            <ac:spMk id="12" creationId="{D1F86CB8-9820-2240-BAA6-A7020EC6A2B7}"/>
          </ac:spMkLst>
        </pc:spChg>
        <pc:spChg chg="add mod">
          <ac:chgData name="Will Nourse" userId="cf5c4e54-602e-4617-8d54-3e27f39b3c92" providerId="ADAL" clId="{F3273ABF-EB60-4ABD-967C-F187ECC007B3}" dt="2026-04-29T18:13:13.388" v="1035" actId="1076"/>
          <ac:spMkLst>
            <pc:docMk/>
            <pc:sldMk cId="77296846" sldId="274"/>
            <ac:spMk id="13" creationId="{5439F0AC-0F0F-401C-B250-DBC0EFBE1A4B}"/>
          </ac:spMkLst>
        </pc:spChg>
        <pc:spChg chg="add mod">
          <ac:chgData name="Will Nourse" userId="cf5c4e54-602e-4617-8d54-3e27f39b3c92" providerId="ADAL" clId="{F3273ABF-EB60-4ABD-967C-F187ECC007B3}" dt="2026-04-29T18:13:20.021" v="1038" actId="14100"/>
          <ac:spMkLst>
            <pc:docMk/>
            <pc:sldMk cId="77296846" sldId="274"/>
            <ac:spMk id="15" creationId="{DBC925B2-9348-7975-817F-E419EA83480F}"/>
          </ac:spMkLst>
        </pc:spChg>
        <pc:spChg chg="add mod">
          <ac:chgData name="Will Nourse" userId="cf5c4e54-602e-4617-8d54-3e27f39b3c92" providerId="ADAL" clId="{F3273ABF-EB60-4ABD-967C-F187ECC007B3}" dt="2026-04-29T18:13:32.143" v="1039"/>
          <ac:spMkLst>
            <pc:docMk/>
            <pc:sldMk cId="77296846" sldId="274"/>
            <ac:spMk id="16" creationId="{5DC8271B-0814-F093-2AAC-04317196443B}"/>
          </ac:spMkLst>
        </pc:spChg>
        <pc:picChg chg="ord">
          <ac:chgData name="Will Nourse" userId="cf5c4e54-602e-4617-8d54-3e27f39b3c92" providerId="ADAL" clId="{F3273ABF-EB60-4ABD-967C-F187ECC007B3}" dt="2026-04-29T18:05:52.078" v="946" actId="167"/>
          <ac:picMkLst>
            <pc:docMk/>
            <pc:sldMk cId="77296846" sldId="274"/>
            <ac:picMk id="3" creationId="{D2E9AF3B-AD4E-4EF1-AC10-41B3EF1D8DB7}"/>
          </ac:picMkLst>
        </pc:picChg>
        <pc:picChg chg="del mod">
          <ac:chgData name="Will Nourse" userId="cf5c4e54-602e-4617-8d54-3e27f39b3c92" providerId="ADAL" clId="{F3273ABF-EB60-4ABD-967C-F187ECC007B3}" dt="2026-04-29T16:53:38.083" v="761" actId="478"/>
          <ac:picMkLst>
            <pc:docMk/>
            <pc:sldMk cId="77296846" sldId="274"/>
            <ac:picMk id="7" creationId="{0691750F-A8EC-00AA-6B40-7091CA50FC4E}"/>
          </ac:picMkLst>
        </pc:picChg>
        <pc:picChg chg="add mod">
          <ac:chgData name="Will Nourse" userId="cf5c4e54-602e-4617-8d54-3e27f39b3c92" providerId="ADAL" clId="{F3273ABF-EB60-4ABD-967C-F187ECC007B3}" dt="2026-04-29T16:53:38.317" v="762"/>
          <ac:picMkLst>
            <pc:docMk/>
            <pc:sldMk cId="77296846" sldId="274"/>
            <ac:picMk id="8" creationId="{AEC82180-A31E-8944-FB0B-B43B7BC7844F}"/>
          </ac:picMkLst>
        </pc:picChg>
        <pc:cxnChg chg="del mod">
          <ac:chgData name="Will Nourse" userId="cf5c4e54-602e-4617-8d54-3e27f39b3c92" providerId="ADAL" clId="{F3273ABF-EB60-4ABD-967C-F187ECC007B3}" dt="2026-04-29T18:12:33.164" v="1010" actId="21"/>
          <ac:cxnSpMkLst>
            <pc:docMk/>
            <pc:sldMk cId="77296846" sldId="274"/>
            <ac:cxnSpMk id="4" creationId="{520819B3-0C57-6AE5-37A1-ED3200697674}"/>
          </ac:cxnSpMkLst>
        </pc:cxnChg>
        <pc:cxnChg chg="add mod">
          <ac:chgData name="Will Nourse" userId="cf5c4e54-602e-4617-8d54-3e27f39b3c92" providerId="ADAL" clId="{F3273ABF-EB60-4ABD-967C-F187ECC007B3}" dt="2026-04-29T18:13:13.388" v="1035" actId="1076"/>
          <ac:cxnSpMkLst>
            <pc:docMk/>
            <pc:sldMk cId="77296846" sldId="274"/>
            <ac:cxnSpMk id="14" creationId="{520819B3-0C57-6AE5-37A1-ED3200697674}"/>
          </ac:cxnSpMkLst>
        </pc:cxnChg>
      </pc:sldChg>
      <pc:sldChg chg="addSp delSp modSp mod setBg">
        <pc:chgData name="Will Nourse" userId="cf5c4e54-602e-4617-8d54-3e27f39b3c92" providerId="ADAL" clId="{F3273ABF-EB60-4ABD-967C-F187ECC007B3}" dt="2026-04-29T16:51:57.907" v="717"/>
        <pc:sldMkLst>
          <pc:docMk/>
          <pc:sldMk cId="3313565719" sldId="275"/>
        </pc:sldMkLst>
        <pc:spChg chg="mod">
          <ac:chgData name="Will Nourse" userId="cf5c4e54-602e-4617-8d54-3e27f39b3c92" providerId="ADAL" clId="{F3273ABF-EB60-4ABD-967C-F187ECC007B3}" dt="2026-04-28T23:44:14.954" v="317" actId="14838"/>
          <ac:spMkLst>
            <pc:docMk/>
            <pc:sldMk cId="3313565719" sldId="275"/>
            <ac:spMk id="2" creationId="{97950BC9-FB75-4D28-95E9-62968DA3EA5A}"/>
          </ac:spMkLst>
        </pc:spChg>
        <pc:picChg chg="del mod">
          <ac:chgData name="Will Nourse" userId="cf5c4e54-602e-4617-8d54-3e27f39b3c92" providerId="ADAL" clId="{F3273ABF-EB60-4ABD-967C-F187ECC007B3}" dt="2026-04-29T16:51:54.036" v="716" actId="478"/>
          <ac:picMkLst>
            <pc:docMk/>
            <pc:sldMk cId="3313565719" sldId="275"/>
            <ac:picMk id="3" creationId="{B9A906E4-8F53-C559-64C2-FE37AFDE7EBB}"/>
          </ac:picMkLst>
        </pc:picChg>
        <pc:picChg chg="add mod">
          <ac:chgData name="Will Nourse" userId="cf5c4e54-602e-4617-8d54-3e27f39b3c92" providerId="ADAL" clId="{F3273ABF-EB60-4ABD-967C-F187ECC007B3}" dt="2026-04-29T16:51:57.907" v="717"/>
          <ac:picMkLst>
            <pc:docMk/>
            <pc:sldMk cId="3313565719" sldId="275"/>
            <ac:picMk id="4" creationId="{6AD54FFD-BBF3-E7E8-612E-DB9BB87A999E}"/>
          </ac:picMkLst>
        </pc:picChg>
        <pc:cxnChg chg="mod">
          <ac:chgData name="Will Nourse" userId="cf5c4e54-602e-4617-8d54-3e27f39b3c92" providerId="ADAL" clId="{F3273ABF-EB60-4ABD-967C-F187ECC007B3}" dt="2026-04-28T23:44:10.252" v="313" actId="14861"/>
          <ac:cxnSpMkLst>
            <pc:docMk/>
            <pc:sldMk cId="3313565719" sldId="275"/>
            <ac:cxnSpMk id="5" creationId="{5594BBB2-2064-6912-8716-1900B95D5D99}"/>
          </ac:cxnSpMkLst>
        </pc:cxnChg>
      </pc:sldChg>
      <pc:sldChg chg="addSp delSp modSp mod setBg">
        <pc:chgData name="Will Nourse" userId="cf5c4e54-602e-4617-8d54-3e27f39b3c92" providerId="ADAL" clId="{F3273ABF-EB60-4ABD-967C-F187ECC007B3}" dt="2026-04-29T18:12:46.637" v="1017" actId="21"/>
        <pc:sldMkLst>
          <pc:docMk/>
          <pc:sldMk cId="621352458" sldId="276"/>
        </pc:sldMkLst>
        <pc:spChg chg="mod">
          <ac:chgData name="Will Nourse" userId="cf5c4e54-602e-4617-8d54-3e27f39b3c92" providerId="ADAL" clId="{F3273ABF-EB60-4ABD-967C-F187ECC007B3}" dt="2026-04-28T23:54:06.347" v="502" actId="14838"/>
          <ac:spMkLst>
            <pc:docMk/>
            <pc:sldMk cId="621352458" sldId="276"/>
            <ac:spMk id="2" creationId="{5439F0AC-0F0F-401C-B250-DBC0EFBE1A4B}"/>
          </ac:spMkLst>
        </pc:spChg>
        <pc:spChg chg="mod">
          <ac:chgData name="Will Nourse" userId="cf5c4e54-602e-4617-8d54-3e27f39b3c92" providerId="ADAL" clId="{F3273ABF-EB60-4ABD-967C-F187ECC007B3}" dt="2026-04-28T23:54:06.347" v="502" actId="14838"/>
          <ac:spMkLst>
            <pc:docMk/>
            <pc:sldMk cId="621352458" sldId="276"/>
            <ac:spMk id="6" creationId="{52D38BE5-237B-404D-8F23-8C6C73CD38AC}"/>
          </ac:spMkLst>
        </pc:spChg>
        <pc:spChg chg="mod">
          <ac:chgData name="Will Nourse" userId="cf5c4e54-602e-4617-8d54-3e27f39b3c92" providerId="ADAL" clId="{F3273ABF-EB60-4ABD-967C-F187ECC007B3}" dt="2026-04-29T16:49:06.672" v="677" actId="14838"/>
          <ac:spMkLst>
            <pc:docMk/>
            <pc:sldMk cId="621352458" sldId="276"/>
            <ac:spMk id="7" creationId="{807EBFD8-BE2F-41F1-8260-1E034651873D}"/>
          </ac:spMkLst>
        </pc:spChg>
        <pc:spChg chg="add del mod">
          <ac:chgData name="Will Nourse" userId="cf5c4e54-602e-4617-8d54-3e27f39b3c92" providerId="ADAL" clId="{F3273ABF-EB60-4ABD-967C-F187ECC007B3}" dt="2026-04-29T18:12:46.637" v="1017" actId="21"/>
          <ac:spMkLst>
            <pc:docMk/>
            <pc:sldMk cId="621352458" sldId="276"/>
            <ac:spMk id="8" creationId="{5439F0AC-0F0F-401C-B250-DBC0EFBE1A4B}"/>
          </ac:spMkLst>
        </pc:spChg>
        <pc:spChg chg="add del mod">
          <ac:chgData name="Will Nourse" userId="cf5c4e54-602e-4617-8d54-3e27f39b3c92" providerId="ADAL" clId="{F3273ABF-EB60-4ABD-967C-F187ECC007B3}" dt="2026-04-29T18:12:46.637" v="1017" actId="21"/>
          <ac:spMkLst>
            <pc:docMk/>
            <pc:sldMk cId="621352458" sldId="276"/>
            <ac:spMk id="10" creationId="{DBC925B2-9348-7975-817F-E419EA83480F}"/>
          </ac:spMkLst>
        </pc:spChg>
        <pc:picChg chg="del mod">
          <ac:chgData name="Will Nourse" userId="cf5c4e54-602e-4617-8d54-3e27f39b3c92" providerId="ADAL" clId="{F3273ABF-EB60-4ABD-967C-F187ECC007B3}" dt="2026-04-29T16:53:35.862" v="759" actId="478"/>
          <ac:picMkLst>
            <pc:docMk/>
            <pc:sldMk cId="621352458" sldId="276"/>
            <ac:picMk id="4" creationId="{E7EB9E70-27B1-CDC5-E0D1-063C52EB24C4}"/>
          </ac:picMkLst>
        </pc:picChg>
        <pc:picChg chg="add mod">
          <ac:chgData name="Will Nourse" userId="cf5c4e54-602e-4617-8d54-3e27f39b3c92" providerId="ADAL" clId="{F3273ABF-EB60-4ABD-967C-F187ECC007B3}" dt="2026-04-29T16:53:36.387" v="760"/>
          <ac:picMkLst>
            <pc:docMk/>
            <pc:sldMk cId="621352458" sldId="276"/>
            <ac:picMk id="5" creationId="{099A35D3-6E96-97AE-F1A9-8BE514F44F73}"/>
          </ac:picMkLst>
        </pc:picChg>
        <pc:cxnChg chg="mod">
          <ac:chgData name="Will Nourse" userId="cf5c4e54-602e-4617-8d54-3e27f39b3c92" providerId="ADAL" clId="{F3273ABF-EB60-4ABD-967C-F187ECC007B3}" dt="2026-04-28T23:54:35.329" v="506" actId="692"/>
          <ac:cxnSpMkLst>
            <pc:docMk/>
            <pc:sldMk cId="621352458" sldId="276"/>
            <ac:cxnSpMk id="3" creationId="{4F0156CA-04CB-02AA-326B-AC3A49B1961F}"/>
          </ac:cxnSpMkLst>
        </pc:cxnChg>
        <pc:cxnChg chg="add del mod">
          <ac:chgData name="Will Nourse" userId="cf5c4e54-602e-4617-8d54-3e27f39b3c92" providerId="ADAL" clId="{F3273ABF-EB60-4ABD-967C-F187ECC007B3}" dt="2026-04-29T18:12:46.637" v="1017" actId="21"/>
          <ac:cxnSpMkLst>
            <pc:docMk/>
            <pc:sldMk cId="621352458" sldId="276"/>
            <ac:cxnSpMk id="9" creationId="{520819B3-0C57-6AE5-37A1-ED3200697674}"/>
          </ac:cxnSpMkLst>
        </pc:cxnChg>
      </pc:sldChg>
      <pc:sldChg chg="addSp delSp modSp mod setBg">
        <pc:chgData name="Will Nourse" userId="cf5c4e54-602e-4617-8d54-3e27f39b3c92" providerId="ADAL" clId="{F3273ABF-EB60-4ABD-967C-F187ECC007B3}" dt="2026-04-29T16:54:04.335" v="775"/>
        <pc:sldMkLst>
          <pc:docMk/>
          <pc:sldMk cId="582103656" sldId="279"/>
        </pc:sldMkLst>
        <pc:spChg chg="mod">
          <ac:chgData name="Will Nourse" userId="cf5c4e54-602e-4617-8d54-3e27f39b3c92" providerId="ADAL" clId="{F3273ABF-EB60-4ABD-967C-F187ECC007B3}" dt="2026-04-28T23:59:50.558" v="565" actId="14861"/>
          <ac:spMkLst>
            <pc:docMk/>
            <pc:sldMk cId="582103656" sldId="279"/>
            <ac:spMk id="4" creationId="{EFE7F246-DB3A-4B53-B7AC-34CB93A1AF42}"/>
          </ac:spMkLst>
        </pc:spChg>
        <pc:spChg chg="mod">
          <ac:chgData name="Will Nourse" userId="cf5c4e54-602e-4617-8d54-3e27f39b3c92" providerId="ADAL" clId="{F3273ABF-EB60-4ABD-967C-F187ECC007B3}" dt="2026-04-29T16:48:06.606" v="676" actId="14861"/>
          <ac:spMkLst>
            <pc:docMk/>
            <pc:sldMk cId="582103656" sldId="279"/>
            <ac:spMk id="5" creationId="{95DE62F2-7FA5-46CD-BC2A-C13A7C3D7CF6}"/>
          </ac:spMkLst>
        </pc:spChg>
        <pc:spChg chg="mod">
          <ac:chgData name="Will Nourse" userId="cf5c4e54-602e-4617-8d54-3e27f39b3c92" providerId="ADAL" clId="{F3273ABF-EB60-4ABD-967C-F187ECC007B3}" dt="2026-04-28T23:59:50.558" v="565" actId="14861"/>
          <ac:spMkLst>
            <pc:docMk/>
            <pc:sldMk cId="582103656" sldId="279"/>
            <ac:spMk id="11" creationId="{0CDCE199-45D0-9221-C5A5-4C9DD95C9FD2}"/>
          </ac:spMkLst>
        </pc:spChg>
        <pc:spChg chg="mod">
          <ac:chgData name="Will Nourse" userId="cf5c4e54-602e-4617-8d54-3e27f39b3c92" providerId="ADAL" clId="{F3273ABF-EB60-4ABD-967C-F187ECC007B3}" dt="2026-04-28T23:59:50.558" v="565" actId="14861"/>
          <ac:spMkLst>
            <pc:docMk/>
            <pc:sldMk cId="582103656" sldId="279"/>
            <ac:spMk id="16" creationId="{34208537-7E7A-2709-5195-2BD5E7C3A684}"/>
          </ac:spMkLst>
        </pc:spChg>
        <pc:picChg chg="add mod">
          <ac:chgData name="Will Nourse" userId="cf5c4e54-602e-4617-8d54-3e27f39b3c92" providerId="ADAL" clId="{F3273ABF-EB60-4ABD-967C-F187ECC007B3}" dt="2026-04-29T16:54:04.335" v="775"/>
          <ac:picMkLst>
            <pc:docMk/>
            <pc:sldMk cId="582103656" sldId="279"/>
            <ac:picMk id="2" creationId="{85D2E4A6-9105-5465-13A8-30075E2A20A9}"/>
          </ac:picMkLst>
        </pc:picChg>
        <pc:picChg chg="mod">
          <ac:chgData name="Will Nourse" userId="cf5c4e54-602e-4617-8d54-3e27f39b3c92" providerId="ADAL" clId="{F3273ABF-EB60-4ABD-967C-F187ECC007B3}" dt="2026-04-28T23:59:50.558" v="565" actId="14861"/>
          <ac:picMkLst>
            <pc:docMk/>
            <pc:sldMk cId="582103656" sldId="279"/>
            <ac:picMk id="9" creationId="{DAAEA029-35BA-446D-984D-0D316CF18AA1}"/>
          </ac:picMkLst>
        </pc:picChg>
        <pc:picChg chg="mod">
          <ac:chgData name="Will Nourse" userId="cf5c4e54-602e-4617-8d54-3e27f39b3c92" providerId="ADAL" clId="{F3273ABF-EB60-4ABD-967C-F187ECC007B3}" dt="2026-04-28T23:59:50.558" v="565" actId="14861"/>
          <ac:picMkLst>
            <pc:docMk/>
            <pc:sldMk cId="582103656" sldId="279"/>
            <ac:picMk id="10" creationId="{D4F85768-541C-4C21-8AB4-6DDC59D94900}"/>
          </ac:picMkLst>
        </pc:picChg>
        <pc:picChg chg="mod">
          <ac:chgData name="Will Nourse" userId="cf5c4e54-602e-4617-8d54-3e27f39b3c92" providerId="ADAL" clId="{F3273ABF-EB60-4ABD-967C-F187ECC007B3}" dt="2026-04-28T23:59:50.558" v="565" actId="14861"/>
          <ac:picMkLst>
            <pc:docMk/>
            <pc:sldMk cId="582103656" sldId="279"/>
            <ac:picMk id="13" creationId="{C75F1DB7-D2A8-4AE2-93CA-1F5B07E32A95}"/>
          </ac:picMkLst>
        </pc:picChg>
        <pc:picChg chg="mod">
          <ac:chgData name="Will Nourse" userId="cf5c4e54-602e-4617-8d54-3e27f39b3c92" providerId="ADAL" clId="{F3273ABF-EB60-4ABD-967C-F187ECC007B3}" dt="2026-04-28T23:59:50.558" v="565" actId="14861"/>
          <ac:picMkLst>
            <pc:docMk/>
            <pc:sldMk cId="582103656" sldId="279"/>
            <ac:picMk id="14" creationId="{8B48E045-1C16-443D-DAA0-A380E68D067B}"/>
          </ac:picMkLst>
        </pc:picChg>
        <pc:picChg chg="del mod">
          <ac:chgData name="Will Nourse" userId="cf5c4e54-602e-4617-8d54-3e27f39b3c92" providerId="ADAL" clId="{F3273ABF-EB60-4ABD-967C-F187ECC007B3}" dt="2026-04-29T16:54:04.171" v="774" actId="478"/>
          <ac:picMkLst>
            <pc:docMk/>
            <pc:sldMk cId="582103656" sldId="279"/>
            <ac:picMk id="17" creationId="{F242DFCD-0022-3899-96B2-CA15F4937DDD}"/>
          </ac:picMkLst>
        </pc:picChg>
        <pc:cxnChg chg="mod">
          <ac:chgData name="Will Nourse" userId="cf5c4e54-602e-4617-8d54-3e27f39b3c92" providerId="ADAL" clId="{F3273ABF-EB60-4ABD-967C-F187ECC007B3}" dt="2026-04-28T23:59:50.558" v="565" actId="14861"/>
          <ac:cxnSpMkLst>
            <pc:docMk/>
            <pc:sldMk cId="582103656" sldId="279"/>
            <ac:cxnSpMk id="12" creationId="{4E68E096-13A4-EA5F-3C20-19C2C4A4B5C2}"/>
          </ac:cxnSpMkLst>
        </pc:cxnChg>
      </pc:sldChg>
      <pc:sldChg chg="addSp delSp modSp mod setBg">
        <pc:chgData name="Will Nourse" userId="cf5c4e54-602e-4617-8d54-3e27f39b3c92" providerId="ADAL" clId="{F3273ABF-EB60-4ABD-967C-F187ECC007B3}" dt="2026-04-28T23:31:03.298" v="114" actId="692"/>
        <pc:sldMkLst>
          <pc:docMk/>
          <pc:sldMk cId="2014741652" sldId="282"/>
        </pc:sldMkLst>
        <pc:spChg chg="mod">
          <ac:chgData name="Will Nourse" userId="cf5c4e54-602e-4617-8d54-3e27f39b3c92" providerId="ADAL" clId="{F3273ABF-EB60-4ABD-967C-F187ECC007B3}" dt="2026-04-28T23:24:32.066" v="40" actId="27636"/>
          <ac:spMkLst>
            <pc:docMk/>
            <pc:sldMk cId="2014741652" sldId="282"/>
            <ac:spMk id="15" creationId="{9E42E820-267C-4F91-AE8B-8B50F8B32661}"/>
          </ac:spMkLst>
        </pc:spChg>
        <pc:spChg chg="mod">
          <ac:chgData name="Will Nourse" userId="cf5c4e54-602e-4617-8d54-3e27f39b3c92" providerId="ADAL" clId="{F3273ABF-EB60-4ABD-967C-F187ECC007B3}" dt="2026-04-28T23:24:20.537" v="34" actId="27636"/>
          <ac:spMkLst>
            <pc:docMk/>
            <pc:sldMk cId="2014741652" sldId="282"/>
            <ac:spMk id="16" creationId="{25253251-A60F-4157-A569-A473EFAC3F88}"/>
          </ac:spMkLst>
        </pc:spChg>
        <pc:picChg chg="add del mod">
          <ac:chgData name="Will Nourse" userId="cf5c4e54-602e-4617-8d54-3e27f39b3c92" providerId="ADAL" clId="{F3273ABF-EB60-4ABD-967C-F187ECC007B3}" dt="2026-04-28T23:22:49.427" v="19" actId="478"/>
          <ac:picMkLst>
            <pc:docMk/>
            <pc:sldMk cId="2014741652" sldId="282"/>
            <ac:picMk id="3" creationId="{1AA80AE3-42FC-3F66-D60B-5E9EA24B2856}"/>
          </ac:picMkLst>
        </pc:picChg>
        <pc:picChg chg="add mod modCrop">
          <ac:chgData name="Will Nourse" userId="cf5c4e54-602e-4617-8d54-3e27f39b3c92" providerId="ADAL" clId="{F3273ABF-EB60-4ABD-967C-F187ECC007B3}" dt="2026-04-28T23:22:59.510" v="20" actId="1076"/>
          <ac:picMkLst>
            <pc:docMk/>
            <pc:sldMk cId="2014741652" sldId="282"/>
            <ac:picMk id="5" creationId="{A717B358-9BFB-619E-F80D-27F93E4CEAEC}"/>
          </ac:picMkLst>
        </pc:picChg>
        <pc:picChg chg="del">
          <ac:chgData name="Will Nourse" userId="cf5c4e54-602e-4617-8d54-3e27f39b3c92" providerId="ADAL" clId="{F3273ABF-EB60-4ABD-967C-F187ECC007B3}" dt="2026-04-28T23:19:32.174" v="3" actId="478"/>
          <ac:picMkLst>
            <pc:docMk/>
            <pc:sldMk cId="2014741652" sldId="282"/>
            <ac:picMk id="9" creationId="{C6405D38-E150-4D1C-8DEA-C000F6D357F8}"/>
          </ac:picMkLst>
        </pc:picChg>
        <pc:picChg chg="mod modCrop">
          <ac:chgData name="Will Nourse" userId="cf5c4e54-602e-4617-8d54-3e27f39b3c92" providerId="ADAL" clId="{F3273ABF-EB60-4ABD-967C-F187ECC007B3}" dt="2026-04-28T23:24:44.984" v="43" actId="1076"/>
          <ac:picMkLst>
            <pc:docMk/>
            <pc:sldMk cId="2014741652" sldId="282"/>
            <ac:picMk id="17" creationId="{7D29DA43-4CC6-4C43-BED1-43D16FD27556}"/>
          </ac:picMkLst>
        </pc:picChg>
        <pc:cxnChg chg="mod">
          <ac:chgData name="Will Nourse" userId="cf5c4e54-602e-4617-8d54-3e27f39b3c92" providerId="ADAL" clId="{F3273ABF-EB60-4ABD-967C-F187ECC007B3}" dt="2026-04-28T23:31:03.298" v="114" actId="692"/>
          <ac:cxnSpMkLst>
            <pc:docMk/>
            <pc:sldMk cId="2014741652" sldId="282"/>
            <ac:cxnSpMk id="18" creationId="{078A39B0-4B2B-402F-93B5-0F415A2E61A9}"/>
          </ac:cxnSpMkLst>
        </pc:cxnChg>
      </pc:sldChg>
      <pc:sldChg chg="addSp delSp modSp mod setBg">
        <pc:chgData name="Will Nourse" userId="cf5c4e54-602e-4617-8d54-3e27f39b3c92" providerId="ADAL" clId="{F3273ABF-EB60-4ABD-967C-F187ECC007B3}" dt="2026-04-29T18:06:08.831" v="947" actId="14100"/>
        <pc:sldMkLst>
          <pc:docMk/>
          <pc:sldMk cId="4155318135" sldId="283"/>
        </pc:sldMkLst>
        <pc:spChg chg="mod">
          <ac:chgData name="Will Nourse" userId="cf5c4e54-602e-4617-8d54-3e27f39b3c92" providerId="ADAL" clId="{F3273ABF-EB60-4ABD-967C-F187ECC007B3}" dt="2026-04-28T23:56:43.119" v="535" actId="14838"/>
          <ac:spMkLst>
            <pc:docMk/>
            <pc:sldMk cId="4155318135" sldId="283"/>
            <ac:spMk id="4" creationId="{EFE7F246-DB3A-4B53-B7AC-34CB93A1AF42}"/>
          </ac:spMkLst>
        </pc:spChg>
        <pc:spChg chg="mod">
          <ac:chgData name="Will Nourse" userId="cf5c4e54-602e-4617-8d54-3e27f39b3c92" providerId="ADAL" clId="{F3273ABF-EB60-4ABD-967C-F187ECC007B3}" dt="2026-04-29T18:06:08.831" v="947" actId="14100"/>
          <ac:spMkLst>
            <pc:docMk/>
            <pc:sldMk cId="4155318135" sldId="283"/>
            <ac:spMk id="5" creationId="{95DE62F2-7FA5-46CD-BC2A-C13A7C3D7CF6}"/>
          </ac:spMkLst>
        </pc:spChg>
        <pc:spChg chg="mod">
          <ac:chgData name="Will Nourse" userId="cf5c4e54-602e-4617-8d54-3e27f39b3c92" providerId="ADAL" clId="{F3273ABF-EB60-4ABD-967C-F187ECC007B3}" dt="2026-04-28T23:56:59.283" v="536" actId="692"/>
          <ac:spMkLst>
            <pc:docMk/>
            <pc:sldMk cId="4155318135" sldId="283"/>
            <ac:spMk id="13" creationId="{0AF5BF7F-526B-11F5-5120-34A167C97107}"/>
          </ac:spMkLst>
        </pc:spChg>
        <pc:spChg chg="mod">
          <ac:chgData name="Will Nourse" userId="cf5c4e54-602e-4617-8d54-3e27f39b3c92" providerId="ADAL" clId="{F3273ABF-EB60-4ABD-967C-F187ECC007B3}" dt="2026-04-28T23:56:43.119" v="535" actId="14838"/>
          <ac:spMkLst>
            <pc:docMk/>
            <pc:sldMk cId="4155318135" sldId="283"/>
            <ac:spMk id="20" creationId="{B547B6B4-217D-B3A2-EFC3-B869A6264991}"/>
          </ac:spMkLst>
        </pc:spChg>
        <pc:picChg chg="add mod">
          <ac:chgData name="Will Nourse" userId="cf5c4e54-602e-4617-8d54-3e27f39b3c92" providerId="ADAL" clId="{F3273ABF-EB60-4ABD-967C-F187ECC007B3}" dt="2026-04-29T16:53:55.295" v="767"/>
          <ac:picMkLst>
            <pc:docMk/>
            <pc:sldMk cId="4155318135" sldId="283"/>
            <ac:picMk id="2" creationId="{C64C1E05-DC28-E9AE-C31F-231B74B4356A}"/>
          </ac:picMkLst>
        </pc:picChg>
        <pc:picChg chg="mod">
          <ac:chgData name="Will Nourse" userId="cf5c4e54-602e-4617-8d54-3e27f39b3c92" providerId="ADAL" clId="{F3273ABF-EB60-4ABD-967C-F187ECC007B3}" dt="2026-04-28T23:56:38.769" v="534" actId="14861"/>
          <ac:picMkLst>
            <pc:docMk/>
            <pc:sldMk cId="4155318135" sldId="283"/>
            <ac:picMk id="11" creationId="{53167F86-7940-479A-85D3-3B21775A9E7E}"/>
          </ac:picMkLst>
        </pc:picChg>
        <pc:picChg chg="mod">
          <ac:chgData name="Will Nourse" userId="cf5c4e54-602e-4617-8d54-3e27f39b3c92" providerId="ADAL" clId="{F3273ABF-EB60-4ABD-967C-F187ECC007B3}" dt="2026-04-28T23:56:38.769" v="534" actId="14861"/>
          <ac:picMkLst>
            <pc:docMk/>
            <pc:sldMk cId="4155318135" sldId="283"/>
            <ac:picMk id="14" creationId="{F7BA917A-0C13-99AA-5399-1CB0D54EC114}"/>
          </ac:picMkLst>
        </pc:picChg>
        <pc:picChg chg="mod">
          <ac:chgData name="Will Nourse" userId="cf5c4e54-602e-4617-8d54-3e27f39b3c92" providerId="ADAL" clId="{F3273ABF-EB60-4ABD-967C-F187ECC007B3}" dt="2026-04-28T23:56:38.769" v="534" actId="14861"/>
          <ac:picMkLst>
            <pc:docMk/>
            <pc:sldMk cId="4155318135" sldId="283"/>
            <ac:picMk id="22" creationId="{6F96B1DF-99CD-D409-4697-3E9823D022D5}"/>
          </ac:picMkLst>
        </pc:picChg>
        <pc:picChg chg="del mod">
          <ac:chgData name="Will Nourse" userId="cf5c4e54-602e-4617-8d54-3e27f39b3c92" providerId="ADAL" clId="{F3273ABF-EB60-4ABD-967C-F187ECC007B3}" dt="2026-04-29T16:53:54.956" v="766" actId="478"/>
          <ac:picMkLst>
            <pc:docMk/>
            <pc:sldMk cId="4155318135" sldId="283"/>
            <ac:picMk id="23" creationId="{8EC535CE-2726-0C7F-698B-174C7611CEE8}"/>
          </ac:picMkLst>
        </pc:picChg>
        <pc:cxnChg chg="mod">
          <ac:chgData name="Will Nourse" userId="cf5c4e54-602e-4617-8d54-3e27f39b3c92" providerId="ADAL" clId="{F3273ABF-EB60-4ABD-967C-F187ECC007B3}" dt="2026-04-28T23:56:59.283" v="536" actId="692"/>
          <ac:cxnSpMkLst>
            <pc:docMk/>
            <pc:sldMk cId="4155318135" sldId="283"/>
            <ac:cxnSpMk id="21" creationId="{566A0DA9-3BA9-F606-CF96-165025A393AF}"/>
          </ac:cxnSpMkLst>
        </pc:cxnChg>
      </pc:sldChg>
      <pc:sldChg chg="addSp delSp modSp mod setBg">
        <pc:chgData name="Will Nourse" userId="cf5c4e54-602e-4617-8d54-3e27f39b3c92" providerId="ADAL" clId="{F3273ABF-EB60-4ABD-967C-F187ECC007B3}" dt="2026-04-29T16:54:00.209" v="771"/>
        <pc:sldMkLst>
          <pc:docMk/>
          <pc:sldMk cId="2091879696" sldId="284"/>
        </pc:sldMkLst>
        <pc:spChg chg="mod">
          <ac:chgData name="Will Nourse" userId="cf5c4e54-602e-4617-8d54-3e27f39b3c92" providerId="ADAL" clId="{F3273ABF-EB60-4ABD-967C-F187ECC007B3}" dt="2026-04-28T23:58:19.271" v="551" actId="14861"/>
          <ac:spMkLst>
            <pc:docMk/>
            <pc:sldMk cId="2091879696" sldId="284"/>
            <ac:spMk id="4" creationId="{EFE7F246-DB3A-4B53-B7AC-34CB93A1AF42}"/>
          </ac:spMkLst>
        </pc:spChg>
        <pc:spChg chg="mod">
          <ac:chgData name="Will Nourse" userId="cf5c4e54-602e-4617-8d54-3e27f39b3c92" providerId="ADAL" clId="{F3273ABF-EB60-4ABD-967C-F187ECC007B3}" dt="2026-04-29T16:47:42.080" v="668" actId="14861"/>
          <ac:spMkLst>
            <pc:docMk/>
            <pc:sldMk cId="2091879696" sldId="284"/>
            <ac:spMk id="5" creationId="{95DE62F2-7FA5-46CD-BC2A-C13A7C3D7CF6}"/>
          </ac:spMkLst>
        </pc:spChg>
        <pc:spChg chg="mod">
          <ac:chgData name="Will Nourse" userId="cf5c4e54-602e-4617-8d54-3e27f39b3c92" providerId="ADAL" clId="{F3273ABF-EB60-4ABD-967C-F187ECC007B3}" dt="2026-04-28T23:58:19.271" v="551" actId="14861"/>
          <ac:spMkLst>
            <pc:docMk/>
            <pc:sldMk cId="2091879696" sldId="284"/>
            <ac:spMk id="13" creationId="{97DE4F45-9F8A-60CE-85EC-33DD4C4250BA}"/>
          </ac:spMkLst>
        </pc:spChg>
        <pc:spChg chg="mod">
          <ac:chgData name="Will Nourse" userId="cf5c4e54-602e-4617-8d54-3e27f39b3c92" providerId="ADAL" clId="{F3273ABF-EB60-4ABD-967C-F187ECC007B3}" dt="2026-04-28T23:58:19.271" v="551" actId="14861"/>
          <ac:spMkLst>
            <pc:docMk/>
            <pc:sldMk cId="2091879696" sldId="284"/>
            <ac:spMk id="17" creationId="{16A81140-AD6C-E0BF-4E91-B4237FC70054}"/>
          </ac:spMkLst>
        </pc:spChg>
        <pc:picChg chg="add mod">
          <ac:chgData name="Will Nourse" userId="cf5c4e54-602e-4617-8d54-3e27f39b3c92" providerId="ADAL" clId="{F3273ABF-EB60-4ABD-967C-F187ECC007B3}" dt="2026-04-29T16:54:00.209" v="771"/>
          <ac:picMkLst>
            <pc:docMk/>
            <pc:sldMk cId="2091879696" sldId="284"/>
            <ac:picMk id="2" creationId="{BC165662-83D5-2C5D-9029-F69263FEA5B0}"/>
          </ac:picMkLst>
        </pc:picChg>
        <pc:picChg chg="mod">
          <ac:chgData name="Will Nourse" userId="cf5c4e54-602e-4617-8d54-3e27f39b3c92" providerId="ADAL" clId="{F3273ABF-EB60-4ABD-967C-F187ECC007B3}" dt="2026-04-28T23:58:19.271" v="551" actId="14861"/>
          <ac:picMkLst>
            <pc:docMk/>
            <pc:sldMk cId="2091879696" sldId="284"/>
            <ac:picMk id="7" creationId="{9DF49EA0-8006-2702-9636-755E16A98BC9}"/>
          </ac:picMkLst>
        </pc:picChg>
        <pc:picChg chg="mod">
          <ac:chgData name="Will Nourse" userId="cf5c4e54-602e-4617-8d54-3e27f39b3c92" providerId="ADAL" clId="{F3273ABF-EB60-4ABD-967C-F187ECC007B3}" dt="2026-04-28T23:58:19.271" v="551" actId="14861"/>
          <ac:picMkLst>
            <pc:docMk/>
            <pc:sldMk cId="2091879696" sldId="284"/>
            <ac:picMk id="19" creationId="{69A9946A-47D1-A547-93A5-F86F73AE5870}"/>
          </ac:picMkLst>
        </pc:picChg>
        <pc:picChg chg="del mod">
          <ac:chgData name="Will Nourse" userId="cf5c4e54-602e-4617-8d54-3e27f39b3c92" providerId="ADAL" clId="{F3273ABF-EB60-4ABD-967C-F187ECC007B3}" dt="2026-04-29T16:53:59.921" v="770" actId="478"/>
          <ac:picMkLst>
            <pc:docMk/>
            <pc:sldMk cId="2091879696" sldId="284"/>
            <ac:picMk id="20" creationId="{7559AF11-CE4E-D858-FD98-1A2B40D8CCF1}"/>
          </ac:picMkLst>
        </pc:picChg>
        <pc:cxnChg chg="mod">
          <ac:chgData name="Will Nourse" userId="cf5c4e54-602e-4617-8d54-3e27f39b3c92" providerId="ADAL" clId="{F3273ABF-EB60-4ABD-967C-F187ECC007B3}" dt="2026-04-28T23:58:19.271" v="551" actId="14861"/>
          <ac:cxnSpMkLst>
            <pc:docMk/>
            <pc:sldMk cId="2091879696" sldId="284"/>
            <ac:cxnSpMk id="18" creationId="{E7F3FB7C-0BDA-C007-8190-AD2A72A41A0C}"/>
          </ac:cxnSpMkLst>
        </pc:cxnChg>
      </pc:sldChg>
      <pc:sldChg chg="addSp delSp modSp mod setBg">
        <pc:chgData name="Will Nourse" userId="cf5c4e54-602e-4617-8d54-3e27f39b3c92" providerId="ADAL" clId="{F3273ABF-EB60-4ABD-967C-F187ECC007B3}" dt="2026-04-29T16:51:04.446" v="691"/>
        <pc:sldMkLst>
          <pc:docMk/>
          <pc:sldMk cId="3364432264" sldId="285"/>
        </pc:sldMkLst>
        <pc:spChg chg="mod">
          <ac:chgData name="Will Nourse" userId="cf5c4e54-602e-4617-8d54-3e27f39b3c92" providerId="ADAL" clId="{F3273ABF-EB60-4ABD-967C-F187ECC007B3}" dt="2026-04-28T23:34:58.909" v="139" actId="14838"/>
          <ac:spMkLst>
            <pc:docMk/>
            <pc:sldMk cId="3364432264" sldId="285"/>
            <ac:spMk id="6" creationId="{EE043C50-73FB-284C-0631-02205872D24E}"/>
          </ac:spMkLst>
        </pc:spChg>
        <pc:spChg chg="mod">
          <ac:chgData name="Will Nourse" userId="cf5c4e54-602e-4617-8d54-3e27f39b3c92" providerId="ADAL" clId="{F3273ABF-EB60-4ABD-967C-F187ECC007B3}" dt="2026-04-28T23:34:58.909" v="139" actId="14838"/>
          <ac:spMkLst>
            <pc:docMk/>
            <pc:sldMk cId="3364432264" sldId="285"/>
            <ac:spMk id="15" creationId="{8F976D29-8DE2-4828-B585-E2DE7444552B}"/>
          </ac:spMkLst>
        </pc:spChg>
        <pc:spChg chg="mod">
          <ac:chgData name="Will Nourse" userId="cf5c4e54-602e-4617-8d54-3e27f39b3c92" providerId="ADAL" clId="{F3273ABF-EB60-4ABD-967C-F187ECC007B3}" dt="2026-04-28T23:34:58.909" v="139" actId="14838"/>
          <ac:spMkLst>
            <pc:docMk/>
            <pc:sldMk cId="3364432264" sldId="285"/>
            <ac:spMk id="18" creationId="{4B3F39CE-A64A-4432-946C-80E23C7EDF50}"/>
          </ac:spMkLst>
        </pc:spChg>
        <pc:spChg chg="mod">
          <ac:chgData name="Will Nourse" userId="cf5c4e54-602e-4617-8d54-3e27f39b3c92" providerId="ADAL" clId="{F3273ABF-EB60-4ABD-967C-F187ECC007B3}" dt="2026-04-28T23:34:58.909" v="139" actId="14838"/>
          <ac:spMkLst>
            <pc:docMk/>
            <pc:sldMk cId="3364432264" sldId="285"/>
            <ac:spMk id="19" creationId="{4D5841D4-49F1-4775-93AC-3E97BAAEC310}"/>
          </ac:spMkLst>
        </pc:spChg>
        <pc:spChg chg="mod">
          <ac:chgData name="Will Nourse" userId="cf5c4e54-602e-4617-8d54-3e27f39b3c92" providerId="ADAL" clId="{F3273ABF-EB60-4ABD-967C-F187ECC007B3}" dt="2026-04-28T23:34:58.909" v="139" actId="14838"/>
          <ac:spMkLst>
            <pc:docMk/>
            <pc:sldMk cId="3364432264" sldId="285"/>
            <ac:spMk id="20" creationId="{EB121708-2F9B-4C6E-B963-3AFED014E509}"/>
          </ac:spMkLst>
        </pc:spChg>
        <pc:spChg chg="mod">
          <ac:chgData name="Will Nourse" userId="cf5c4e54-602e-4617-8d54-3e27f39b3c92" providerId="ADAL" clId="{F3273ABF-EB60-4ABD-967C-F187ECC007B3}" dt="2026-04-28T23:34:58.909" v="139" actId="14838"/>
          <ac:spMkLst>
            <pc:docMk/>
            <pc:sldMk cId="3364432264" sldId="285"/>
            <ac:spMk id="21" creationId="{673F6C6D-E42E-46DC-A26E-4385383E2DBE}"/>
          </ac:spMkLst>
        </pc:spChg>
        <pc:picChg chg="del mod">
          <ac:chgData name="Will Nourse" userId="cf5c4e54-602e-4617-8d54-3e27f39b3c92" providerId="ADAL" clId="{F3273ABF-EB60-4ABD-967C-F187ECC007B3}" dt="2026-04-29T16:51:04.215" v="690" actId="478"/>
          <ac:picMkLst>
            <pc:docMk/>
            <pc:sldMk cId="3364432264" sldId="285"/>
            <ac:picMk id="2" creationId="{5BEDBD13-CE14-B223-189A-EED60E089A40}"/>
          </ac:picMkLst>
        </pc:picChg>
        <pc:picChg chg="add mod">
          <ac:chgData name="Will Nourse" userId="cf5c4e54-602e-4617-8d54-3e27f39b3c92" providerId="ADAL" clId="{F3273ABF-EB60-4ABD-967C-F187ECC007B3}" dt="2026-04-29T16:51:04.446" v="691"/>
          <ac:picMkLst>
            <pc:docMk/>
            <pc:sldMk cId="3364432264" sldId="285"/>
            <ac:picMk id="4" creationId="{18A06E34-2697-A3B4-7A25-D4D5B1CB78AD}"/>
          </ac:picMkLst>
        </pc:picChg>
        <pc:picChg chg="mod">
          <ac:chgData name="Will Nourse" userId="cf5c4e54-602e-4617-8d54-3e27f39b3c92" providerId="ADAL" clId="{F3273ABF-EB60-4ABD-967C-F187ECC007B3}" dt="2026-04-28T23:34:53.051" v="135" actId="14861"/>
          <ac:picMkLst>
            <pc:docMk/>
            <pc:sldMk cId="3364432264" sldId="285"/>
            <ac:picMk id="24" creationId="{C0100953-26BF-4E16-ADB2-A44F8506F060}"/>
          </ac:picMkLst>
        </pc:picChg>
        <pc:picChg chg="mod">
          <ac:chgData name="Will Nourse" userId="cf5c4e54-602e-4617-8d54-3e27f39b3c92" providerId="ADAL" clId="{F3273ABF-EB60-4ABD-967C-F187ECC007B3}" dt="2026-04-28T23:34:53.051" v="135" actId="14861"/>
          <ac:picMkLst>
            <pc:docMk/>
            <pc:sldMk cId="3364432264" sldId="285"/>
            <ac:picMk id="25" creationId="{0521C190-CF40-48E1-BE29-12DB34C0EBAF}"/>
          </ac:picMkLst>
        </pc:picChg>
        <pc:picChg chg="mod">
          <ac:chgData name="Will Nourse" userId="cf5c4e54-602e-4617-8d54-3e27f39b3c92" providerId="ADAL" clId="{F3273ABF-EB60-4ABD-967C-F187ECC007B3}" dt="2026-04-28T23:34:53.051" v="135" actId="14861"/>
          <ac:picMkLst>
            <pc:docMk/>
            <pc:sldMk cId="3364432264" sldId="285"/>
            <ac:picMk id="27" creationId="{16EBD379-1DA0-4395-91D3-7DC226DAF4B4}"/>
          </ac:picMkLst>
        </pc:picChg>
        <pc:cxnChg chg="add mod">
          <ac:chgData name="Will Nourse" userId="cf5c4e54-602e-4617-8d54-3e27f39b3c92" providerId="ADAL" clId="{F3273ABF-EB60-4ABD-967C-F187ECC007B3}" dt="2026-04-29T16:34:34.361" v="574"/>
          <ac:cxnSpMkLst>
            <pc:docMk/>
            <pc:sldMk cId="3364432264" sldId="285"/>
            <ac:cxnSpMk id="3" creationId="{DAC3BE4C-0255-038B-A86A-9DE60ACFCD57}"/>
          </ac:cxnSpMkLst>
        </pc:cxnChg>
        <pc:cxnChg chg="del mod">
          <ac:chgData name="Will Nourse" userId="cf5c4e54-602e-4617-8d54-3e27f39b3c92" providerId="ADAL" clId="{F3273ABF-EB60-4ABD-967C-F187ECC007B3}" dt="2026-04-29T16:34:33.951" v="573" actId="478"/>
          <ac:cxnSpMkLst>
            <pc:docMk/>
            <pc:sldMk cId="3364432264" sldId="285"/>
            <ac:cxnSpMk id="7" creationId="{67E31002-1C24-B879-49E4-F9B097088595}"/>
          </ac:cxnSpMkLst>
        </pc:cxnChg>
      </pc:sldChg>
      <pc:sldChg chg="addSp delSp modSp mod setBg">
        <pc:chgData name="Will Nourse" userId="cf5c4e54-602e-4617-8d54-3e27f39b3c92" providerId="ADAL" clId="{F3273ABF-EB60-4ABD-967C-F187ECC007B3}" dt="2026-04-29T16:51:17.284" v="695"/>
        <pc:sldMkLst>
          <pc:docMk/>
          <pc:sldMk cId="4124235933" sldId="286"/>
        </pc:sldMkLst>
        <pc:spChg chg="mod">
          <ac:chgData name="Will Nourse" userId="cf5c4e54-602e-4617-8d54-3e27f39b3c92" providerId="ADAL" clId="{F3273ABF-EB60-4ABD-967C-F187ECC007B3}" dt="2026-04-28T23:40:17.378" v="221" actId="14838"/>
          <ac:spMkLst>
            <pc:docMk/>
            <pc:sldMk cId="4124235933" sldId="286"/>
            <ac:spMk id="6" creationId="{BE6D1802-A763-421A-A52F-8E11176F1B1D}"/>
          </ac:spMkLst>
        </pc:spChg>
        <pc:spChg chg="mod">
          <ac:chgData name="Will Nourse" userId="cf5c4e54-602e-4617-8d54-3e27f39b3c92" providerId="ADAL" clId="{F3273ABF-EB60-4ABD-967C-F187ECC007B3}" dt="2026-04-28T23:40:17.378" v="221" actId="14838"/>
          <ac:spMkLst>
            <pc:docMk/>
            <pc:sldMk cId="4124235933" sldId="286"/>
            <ac:spMk id="8" creationId="{F1B40D0B-DD5B-4690-BEF2-DC511D82C887}"/>
          </ac:spMkLst>
        </pc:spChg>
        <pc:spChg chg="mod">
          <ac:chgData name="Will Nourse" userId="cf5c4e54-602e-4617-8d54-3e27f39b3c92" providerId="ADAL" clId="{F3273ABF-EB60-4ABD-967C-F187ECC007B3}" dt="2026-04-28T23:40:17.378" v="221" actId="14838"/>
          <ac:spMkLst>
            <pc:docMk/>
            <pc:sldMk cId="4124235933" sldId="286"/>
            <ac:spMk id="11" creationId="{ADBB6A49-87CB-45E4-B1E9-F2E4A835E7B7}"/>
          </ac:spMkLst>
        </pc:spChg>
        <pc:spChg chg="mod">
          <ac:chgData name="Will Nourse" userId="cf5c4e54-602e-4617-8d54-3e27f39b3c92" providerId="ADAL" clId="{F3273ABF-EB60-4ABD-967C-F187ECC007B3}" dt="2026-04-28T23:40:17.378" v="221" actId="14838"/>
          <ac:spMkLst>
            <pc:docMk/>
            <pc:sldMk cId="4124235933" sldId="286"/>
            <ac:spMk id="13" creationId="{EBF73293-18CC-438C-A6C2-8C5FB0B20BBF}"/>
          </ac:spMkLst>
        </pc:spChg>
        <pc:spChg chg="mod">
          <ac:chgData name="Will Nourse" userId="cf5c4e54-602e-4617-8d54-3e27f39b3c92" providerId="ADAL" clId="{F3273ABF-EB60-4ABD-967C-F187ECC007B3}" dt="2026-04-28T23:40:17.378" v="221" actId="14838"/>
          <ac:spMkLst>
            <pc:docMk/>
            <pc:sldMk cId="4124235933" sldId="286"/>
            <ac:spMk id="15" creationId="{A3F5A83D-1335-B01D-C0D6-E88E7859B66B}"/>
          </ac:spMkLst>
        </pc:spChg>
        <pc:spChg chg="mod">
          <ac:chgData name="Will Nourse" userId="cf5c4e54-602e-4617-8d54-3e27f39b3c92" providerId="ADAL" clId="{F3273ABF-EB60-4ABD-967C-F187ECC007B3}" dt="2026-04-28T23:40:17.378" v="221" actId="14838"/>
          <ac:spMkLst>
            <pc:docMk/>
            <pc:sldMk cId="4124235933" sldId="286"/>
            <ac:spMk id="17" creationId="{1108AEAA-7D7B-EE13-A469-A8818396314D}"/>
          </ac:spMkLst>
        </pc:spChg>
        <pc:picChg chg="del mod">
          <ac:chgData name="Will Nourse" userId="cf5c4e54-602e-4617-8d54-3e27f39b3c92" providerId="ADAL" clId="{F3273ABF-EB60-4ABD-967C-F187ECC007B3}" dt="2026-04-29T16:51:17.063" v="694" actId="478"/>
          <ac:picMkLst>
            <pc:docMk/>
            <pc:sldMk cId="4124235933" sldId="286"/>
            <ac:picMk id="2" creationId="{F379611A-F120-43FF-9241-8A985B79D446}"/>
          </ac:picMkLst>
        </pc:picChg>
        <pc:picChg chg="add mod">
          <ac:chgData name="Will Nourse" userId="cf5c4e54-602e-4617-8d54-3e27f39b3c92" providerId="ADAL" clId="{F3273ABF-EB60-4ABD-967C-F187ECC007B3}" dt="2026-04-29T16:51:17.284" v="695"/>
          <ac:picMkLst>
            <pc:docMk/>
            <pc:sldMk cId="4124235933" sldId="286"/>
            <ac:picMk id="3" creationId="{17D59656-3C20-BFA9-05D2-29FD10A42F0E}"/>
          </ac:picMkLst>
        </pc:picChg>
        <pc:picChg chg="mod">
          <ac:chgData name="Will Nourse" userId="cf5c4e54-602e-4617-8d54-3e27f39b3c92" providerId="ADAL" clId="{F3273ABF-EB60-4ABD-967C-F187ECC007B3}" dt="2026-04-28T23:40:17.378" v="221" actId="14838"/>
          <ac:picMkLst>
            <pc:docMk/>
            <pc:sldMk cId="4124235933" sldId="286"/>
            <ac:picMk id="5" creationId="{3A395557-D490-47C7-8839-9975D6172604}"/>
          </ac:picMkLst>
        </pc:picChg>
        <pc:picChg chg="mod">
          <ac:chgData name="Will Nourse" userId="cf5c4e54-602e-4617-8d54-3e27f39b3c92" providerId="ADAL" clId="{F3273ABF-EB60-4ABD-967C-F187ECC007B3}" dt="2026-04-28T23:40:17.378" v="221" actId="14838"/>
          <ac:picMkLst>
            <pc:docMk/>
            <pc:sldMk cId="4124235933" sldId="286"/>
            <ac:picMk id="9" creationId="{C14EF5DF-6EE2-4C9C-A237-B9A381DB7FEE}"/>
          </ac:picMkLst>
        </pc:picChg>
        <pc:picChg chg="mod">
          <ac:chgData name="Will Nourse" userId="cf5c4e54-602e-4617-8d54-3e27f39b3c92" providerId="ADAL" clId="{F3273ABF-EB60-4ABD-967C-F187ECC007B3}" dt="2026-04-28T23:40:17.378" v="221" actId="14838"/>
          <ac:picMkLst>
            <pc:docMk/>
            <pc:sldMk cId="4124235933" sldId="286"/>
            <ac:picMk id="19" creationId="{D4EEEE32-0EE1-C210-D767-2236E5D705F0}"/>
          </ac:picMkLst>
        </pc:picChg>
        <pc:cxnChg chg="mod">
          <ac:chgData name="Will Nourse" userId="cf5c4e54-602e-4617-8d54-3e27f39b3c92" providerId="ADAL" clId="{F3273ABF-EB60-4ABD-967C-F187ECC007B3}" dt="2026-04-28T23:40:01.668" v="213" actId="692"/>
          <ac:cxnSpMkLst>
            <pc:docMk/>
            <pc:sldMk cId="4124235933" sldId="286"/>
            <ac:cxnSpMk id="16" creationId="{26B60327-618C-1A04-9EE4-FBE6472CF01A}"/>
          </ac:cxnSpMkLst>
        </pc:cxnChg>
      </pc:sldChg>
      <pc:sldChg chg="addSp delSp modSp mod setBg">
        <pc:chgData name="Will Nourse" userId="cf5c4e54-602e-4617-8d54-3e27f39b3c92" providerId="ADAL" clId="{F3273ABF-EB60-4ABD-967C-F187ECC007B3}" dt="2026-04-29T16:51:19.944" v="697"/>
        <pc:sldMkLst>
          <pc:docMk/>
          <pc:sldMk cId="2248435117" sldId="287"/>
        </pc:sldMkLst>
        <pc:spChg chg="mod">
          <ac:chgData name="Will Nourse" userId="cf5c4e54-602e-4617-8d54-3e27f39b3c92" providerId="ADAL" clId="{F3273ABF-EB60-4ABD-967C-F187ECC007B3}" dt="2026-04-28T23:40:27.101" v="225" actId="14861"/>
          <ac:spMkLst>
            <pc:docMk/>
            <pc:sldMk cId="2248435117" sldId="287"/>
            <ac:spMk id="2" creationId="{97950BC9-FB75-4D28-95E9-62968DA3EA5A}"/>
          </ac:spMkLst>
        </pc:spChg>
        <pc:spChg chg="mod">
          <ac:chgData name="Will Nourse" userId="cf5c4e54-602e-4617-8d54-3e27f39b3c92" providerId="ADAL" clId="{F3273ABF-EB60-4ABD-967C-F187ECC007B3}" dt="2026-04-28T23:40:27.101" v="225" actId="14861"/>
          <ac:spMkLst>
            <pc:docMk/>
            <pc:sldMk cId="2248435117" sldId="287"/>
            <ac:spMk id="3" creationId="{0D129E52-5792-4072-BEE5-40B099794E1B}"/>
          </ac:spMkLst>
        </pc:spChg>
        <pc:picChg chg="del mod">
          <ac:chgData name="Will Nourse" userId="cf5c4e54-602e-4617-8d54-3e27f39b3c92" providerId="ADAL" clId="{F3273ABF-EB60-4ABD-967C-F187ECC007B3}" dt="2026-04-29T16:51:19.723" v="696" actId="478"/>
          <ac:picMkLst>
            <pc:docMk/>
            <pc:sldMk cId="2248435117" sldId="287"/>
            <ac:picMk id="5" creationId="{F5B3F6BD-683F-A808-B8D7-98879794E35E}"/>
          </ac:picMkLst>
        </pc:picChg>
        <pc:picChg chg="add mod">
          <ac:chgData name="Will Nourse" userId="cf5c4e54-602e-4617-8d54-3e27f39b3c92" providerId="ADAL" clId="{F3273ABF-EB60-4ABD-967C-F187ECC007B3}" dt="2026-04-29T16:51:19.944" v="697"/>
          <ac:picMkLst>
            <pc:docMk/>
            <pc:sldMk cId="2248435117" sldId="287"/>
            <ac:picMk id="6" creationId="{BFFF4283-1CE7-C271-F14A-7D2B301947AB}"/>
          </ac:picMkLst>
        </pc:picChg>
        <pc:cxnChg chg="mod">
          <ac:chgData name="Will Nourse" userId="cf5c4e54-602e-4617-8d54-3e27f39b3c92" providerId="ADAL" clId="{F3273ABF-EB60-4ABD-967C-F187ECC007B3}" dt="2026-04-28T23:41:11.424" v="242" actId="692"/>
          <ac:cxnSpMkLst>
            <pc:docMk/>
            <pc:sldMk cId="2248435117" sldId="287"/>
            <ac:cxnSpMk id="4" creationId="{6986F67B-E9F0-356A-78E5-1FBB8A81F737}"/>
          </ac:cxnSpMkLst>
        </pc:cxnChg>
      </pc:sldChg>
      <pc:sldChg chg="addSp delSp modSp mod setBg">
        <pc:chgData name="Will Nourse" userId="cf5c4e54-602e-4617-8d54-3e27f39b3c92" providerId="ADAL" clId="{F3273ABF-EB60-4ABD-967C-F187ECC007B3}" dt="2026-04-29T17:59:08.679" v="944" actId="14861"/>
        <pc:sldMkLst>
          <pc:docMk/>
          <pc:sldMk cId="721629450" sldId="288"/>
        </pc:sldMkLst>
        <pc:spChg chg="mod">
          <ac:chgData name="Will Nourse" userId="cf5c4e54-602e-4617-8d54-3e27f39b3c92" providerId="ADAL" clId="{F3273ABF-EB60-4ABD-967C-F187ECC007B3}" dt="2026-04-28T23:40:43.891" v="233" actId="14838"/>
          <ac:spMkLst>
            <pc:docMk/>
            <pc:sldMk cId="721629450" sldId="288"/>
            <ac:spMk id="6" creationId="{BE6D1802-A763-421A-A52F-8E11176F1B1D}"/>
          </ac:spMkLst>
        </pc:spChg>
        <pc:spChg chg="mod">
          <ac:chgData name="Will Nourse" userId="cf5c4e54-602e-4617-8d54-3e27f39b3c92" providerId="ADAL" clId="{F3273ABF-EB60-4ABD-967C-F187ECC007B3}" dt="2026-04-28T23:40:43.891" v="233" actId="14838"/>
          <ac:spMkLst>
            <pc:docMk/>
            <pc:sldMk cId="721629450" sldId="288"/>
            <ac:spMk id="15" creationId="{A3F5A83D-1335-B01D-C0D6-E88E7859B66B}"/>
          </ac:spMkLst>
        </pc:spChg>
        <pc:picChg chg="mod">
          <ac:chgData name="Will Nourse" userId="cf5c4e54-602e-4617-8d54-3e27f39b3c92" providerId="ADAL" clId="{F3273ABF-EB60-4ABD-967C-F187ECC007B3}" dt="2026-04-28T23:40:37.665" v="229" actId="14861"/>
          <ac:picMkLst>
            <pc:docMk/>
            <pc:sldMk cId="721629450" sldId="288"/>
            <ac:picMk id="2" creationId="{B420BEBF-C8AB-FC61-C9D2-C404CE53EB36}"/>
          </ac:picMkLst>
        </pc:picChg>
        <pc:picChg chg="add mod">
          <ac:chgData name="Will Nourse" userId="cf5c4e54-602e-4617-8d54-3e27f39b3c92" providerId="ADAL" clId="{F3273ABF-EB60-4ABD-967C-F187ECC007B3}" dt="2026-04-29T16:51:27.327" v="699"/>
          <ac:picMkLst>
            <pc:docMk/>
            <pc:sldMk cId="721629450" sldId="288"/>
            <ac:picMk id="3" creationId="{AE8DFB3A-917D-046E-0C81-252786D0F3DC}"/>
          </ac:picMkLst>
        </pc:picChg>
        <pc:picChg chg="del mod">
          <ac:chgData name="Will Nourse" userId="cf5c4e54-602e-4617-8d54-3e27f39b3c92" providerId="ADAL" clId="{F3273ABF-EB60-4ABD-967C-F187ECC007B3}" dt="2026-04-29T16:51:27.109" v="698" actId="478"/>
          <ac:picMkLst>
            <pc:docMk/>
            <pc:sldMk cId="721629450" sldId="288"/>
            <ac:picMk id="4" creationId="{7BA56907-993A-7742-D884-4965409FDC67}"/>
          </ac:picMkLst>
        </pc:picChg>
        <pc:picChg chg="add mod">
          <ac:chgData name="Will Nourse" userId="cf5c4e54-602e-4617-8d54-3e27f39b3c92" providerId="ADAL" clId="{F3273ABF-EB60-4ABD-967C-F187ECC007B3}" dt="2026-04-29T17:59:08.679" v="944" actId="14861"/>
          <ac:picMkLst>
            <pc:docMk/>
            <pc:sldMk cId="721629450" sldId="288"/>
            <ac:picMk id="5" creationId="{7CB31B72-170A-72E8-9191-20322AFDA548}"/>
          </ac:picMkLst>
        </pc:picChg>
        <pc:picChg chg="mod">
          <ac:chgData name="Will Nourse" userId="cf5c4e54-602e-4617-8d54-3e27f39b3c92" providerId="ADAL" clId="{F3273ABF-EB60-4ABD-967C-F187ECC007B3}" dt="2026-04-28T23:40:37.665" v="229" actId="14861"/>
          <ac:picMkLst>
            <pc:docMk/>
            <pc:sldMk cId="721629450" sldId="288"/>
            <ac:picMk id="7" creationId="{B2DD84C6-7869-D7DC-F28B-ABB4EE1888D7}"/>
          </ac:picMkLst>
        </pc:picChg>
        <pc:picChg chg="del mod">
          <ac:chgData name="Will Nourse" userId="cf5c4e54-602e-4617-8d54-3e27f39b3c92" providerId="ADAL" clId="{F3273ABF-EB60-4ABD-967C-F187ECC007B3}" dt="2026-04-29T17:58:56.646" v="939" actId="478"/>
          <ac:picMkLst>
            <pc:docMk/>
            <pc:sldMk cId="721629450" sldId="288"/>
            <ac:picMk id="14" creationId="{E58FA3DE-AA5B-AD6F-4C6F-4A98755D319E}"/>
          </ac:picMkLst>
        </pc:picChg>
        <pc:picChg chg="mod">
          <ac:chgData name="Will Nourse" userId="cf5c4e54-602e-4617-8d54-3e27f39b3c92" providerId="ADAL" clId="{F3273ABF-EB60-4ABD-967C-F187ECC007B3}" dt="2026-04-28T23:40:37.665" v="229" actId="14861"/>
          <ac:picMkLst>
            <pc:docMk/>
            <pc:sldMk cId="721629450" sldId="288"/>
            <ac:picMk id="22" creationId="{610BB0FD-35D4-B0AF-4742-6AFFF793694A}"/>
          </ac:picMkLst>
        </pc:picChg>
        <pc:cxnChg chg="mod">
          <ac:chgData name="Will Nourse" userId="cf5c4e54-602e-4617-8d54-3e27f39b3c92" providerId="ADAL" clId="{F3273ABF-EB60-4ABD-967C-F187ECC007B3}" dt="2026-04-28T23:41:15.616" v="243" actId="692"/>
          <ac:cxnSpMkLst>
            <pc:docMk/>
            <pc:sldMk cId="721629450" sldId="288"/>
            <ac:cxnSpMk id="16" creationId="{26B60327-618C-1A04-9EE4-FBE6472CF01A}"/>
          </ac:cxnSpMkLst>
        </pc:cxnChg>
      </pc:sldChg>
      <pc:sldChg chg="addSp delSp modSp mod setBg">
        <pc:chgData name="Will Nourse" userId="cf5c4e54-602e-4617-8d54-3e27f39b3c92" providerId="ADAL" clId="{F3273ABF-EB60-4ABD-967C-F187ECC007B3}" dt="2026-04-29T16:51:30.774" v="701"/>
        <pc:sldMkLst>
          <pc:docMk/>
          <pc:sldMk cId="1129612975" sldId="289"/>
        </pc:sldMkLst>
        <pc:spChg chg="mod">
          <ac:chgData name="Will Nourse" userId="cf5c4e54-602e-4617-8d54-3e27f39b3c92" providerId="ADAL" clId="{F3273ABF-EB60-4ABD-967C-F187ECC007B3}" dt="2026-04-28T23:40:59.824" v="241" actId="14838"/>
          <ac:spMkLst>
            <pc:docMk/>
            <pc:sldMk cId="1129612975" sldId="289"/>
            <ac:spMk id="3" creationId="{4DC9481F-F51D-4167-8211-7267CFC521A8}"/>
          </ac:spMkLst>
        </pc:spChg>
        <pc:spChg chg="mod">
          <ac:chgData name="Will Nourse" userId="cf5c4e54-602e-4617-8d54-3e27f39b3c92" providerId="ADAL" clId="{F3273ABF-EB60-4ABD-967C-F187ECC007B3}" dt="2026-04-28T23:40:59.824" v="241" actId="14838"/>
          <ac:spMkLst>
            <pc:docMk/>
            <pc:sldMk cId="1129612975" sldId="289"/>
            <ac:spMk id="5" creationId="{A650258D-6A1B-3162-6D5F-383DC6C30673}"/>
          </ac:spMkLst>
        </pc:spChg>
        <pc:spChg chg="mod">
          <ac:chgData name="Will Nourse" userId="cf5c4e54-602e-4617-8d54-3e27f39b3c92" providerId="ADAL" clId="{F3273ABF-EB60-4ABD-967C-F187ECC007B3}" dt="2026-04-28T23:40:59.824" v="241" actId="14838"/>
          <ac:spMkLst>
            <pc:docMk/>
            <pc:sldMk cId="1129612975" sldId="289"/>
            <ac:spMk id="6" creationId="{BE6D1802-A763-421A-A52F-8E11176F1B1D}"/>
          </ac:spMkLst>
        </pc:spChg>
        <pc:spChg chg="mod">
          <ac:chgData name="Will Nourse" userId="cf5c4e54-602e-4617-8d54-3e27f39b3c92" providerId="ADAL" clId="{F3273ABF-EB60-4ABD-967C-F187ECC007B3}" dt="2026-04-28T23:40:59.824" v="241" actId="14838"/>
          <ac:spMkLst>
            <pc:docMk/>
            <pc:sldMk cId="1129612975" sldId="289"/>
            <ac:spMk id="9" creationId="{EC5289A3-5F85-9EED-A32A-4C07FE0B12CE}"/>
          </ac:spMkLst>
        </pc:spChg>
        <pc:spChg chg="mod">
          <ac:chgData name="Will Nourse" userId="cf5c4e54-602e-4617-8d54-3e27f39b3c92" providerId="ADAL" clId="{F3273ABF-EB60-4ABD-967C-F187ECC007B3}" dt="2026-04-28T23:40:59.824" v="241" actId="14838"/>
          <ac:spMkLst>
            <pc:docMk/>
            <pc:sldMk cId="1129612975" sldId="289"/>
            <ac:spMk id="15" creationId="{A3F5A83D-1335-B01D-C0D6-E88E7859B66B}"/>
          </ac:spMkLst>
        </pc:spChg>
        <pc:picChg chg="del mod">
          <ac:chgData name="Will Nourse" userId="cf5c4e54-602e-4617-8d54-3e27f39b3c92" providerId="ADAL" clId="{F3273ABF-EB60-4ABD-967C-F187ECC007B3}" dt="2026-04-29T16:51:30.541" v="700" actId="478"/>
          <ac:picMkLst>
            <pc:docMk/>
            <pc:sldMk cId="1129612975" sldId="289"/>
            <ac:picMk id="2" creationId="{BF2768D3-6496-FBC3-67A5-83450FAE5BA1}"/>
          </ac:picMkLst>
        </pc:picChg>
        <pc:picChg chg="mod">
          <ac:chgData name="Will Nourse" userId="cf5c4e54-602e-4617-8d54-3e27f39b3c92" providerId="ADAL" clId="{F3273ABF-EB60-4ABD-967C-F187ECC007B3}" dt="2026-04-28T23:40:54.303" v="237" actId="14861"/>
          <ac:picMkLst>
            <pc:docMk/>
            <pc:sldMk cId="1129612975" sldId="289"/>
            <ac:picMk id="4" creationId="{E9F4FBC5-34F2-647D-96DC-111408B047B1}"/>
          </ac:picMkLst>
        </pc:picChg>
        <pc:picChg chg="mod">
          <ac:chgData name="Will Nourse" userId="cf5c4e54-602e-4617-8d54-3e27f39b3c92" providerId="ADAL" clId="{F3273ABF-EB60-4ABD-967C-F187ECC007B3}" dt="2026-04-28T23:40:54.303" v="237" actId="14861"/>
          <ac:picMkLst>
            <pc:docMk/>
            <pc:sldMk cId="1129612975" sldId="289"/>
            <ac:picMk id="7" creationId="{9BED1EF6-6979-411D-661F-961D43A42989}"/>
          </ac:picMkLst>
        </pc:picChg>
        <pc:picChg chg="add mod">
          <ac:chgData name="Will Nourse" userId="cf5c4e54-602e-4617-8d54-3e27f39b3c92" providerId="ADAL" clId="{F3273ABF-EB60-4ABD-967C-F187ECC007B3}" dt="2026-04-29T16:51:30.774" v="701"/>
          <ac:picMkLst>
            <pc:docMk/>
            <pc:sldMk cId="1129612975" sldId="289"/>
            <ac:picMk id="8" creationId="{C3274D12-D6C7-DC5D-4607-FB8B8959D8A6}"/>
          </ac:picMkLst>
        </pc:picChg>
        <pc:cxnChg chg="mod">
          <ac:chgData name="Will Nourse" userId="cf5c4e54-602e-4617-8d54-3e27f39b3c92" providerId="ADAL" clId="{F3273ABF-EB60-4ABD-967C-F187ECC007B3}" dt="2026-04-28T23:41:20.688" v="244" actId="692"/>
          <ac:cxnSpMkLst>
            <pc:docMk/>
            <pc:sldMk cId="1129612975" sldId="289"/>
            <ac:cxnSpMk id="16" creationId="{26B60327-618C-1A04-9EE4-FBE6472CF01A}"/>
          </ac:cxnSpMkLst>
        </pc:cxnChg>
      </pc:sldChg>
      <pc:sldChg chg="addSp delSp modSp mod setBg">
        <pc:chgData name="Will Nourse" userId="cf5c4e54-602e-4617-8d54-3e27f39b3c92" providerId="ADAL" clId="{F3273ABF-EB60-4ABD-967C-F187ECC007B3}" dt="2026-04-29T16:51:33.669" v="703"/>
        <pc:sldMkLst>
          <pc:docMk/>
          <pc:sldMk cId="1730273991" sldId="290"/>
        </pc:sldMkLst>
        <pc:spChg chg="mod">
          <ac:chgData name="Will Nourse" userId="cf5c4e54-602e-4617-8d54-3e27f39b3c92" providerId="ADAL" clId="{F3273ABF-EB60-4ABD-967C-F187ECC007B3}" dt="2026-04-28T23:41:46.371" v="255" actId="14838"/>
          <ac:spMkLst>
            <pc:docMk/>
            <pc:sldMk cId="1730273991" sldId="290"/>
            <ac:spMk id="5" creationId="{5759B123-DD2F-192D-B8E6-FC5C42FA6452}"/>
          </ac:spMkLst>
        </pc:spChg>
        <pc:spChg chg="mod">
          <ac:chgData name="Will Nourse" userId="cf5c4e54-602e-4617-8d54-3e27f39b3c92" providerId="ADAL" clId="{F3273ABF-EB60-4ABD-967C-F187ECC007B3}" dt="2026-04-28T23:41:46.371" v="255" actId="14838"/>
          <ac:spMkLst>
            <pc:docMk/>
            <pc:sldMk cId="1730273991" sldId="290"/>
            <ac:spMk id="6" creationId="{BE6D1802-A763-421A-A52F-8E11176F1B1D}"/>
          </ac:spMkLst>
        </pc:spChg>
        <pc:spChg chg="mod">
          <ac:chgData name="Will Nourse" userId="cf5c4e54-602e-4617-8d54-3e27f39b3c92" providerId="ADAL" clId="{F3273ABF-EB60-4ABD-967C-F187ECC007B3}" dt="2026-04-28T23:41:46.371" v="255" actId="14838"/>
          <ac:spMkLst>
            <pc:docMk/>
            <pc:sldMk cId="1730273991" sldId="290"/>
            <ac:spMk id="7" creationId="{0A1C283E-0948-647F-1CC5-B14ACAD790F5}"/>
          </ac:spMkLst>
        </pc:spChg>
        <pc:spChg chg="mod">
          <ac:chgData name="Will Nourse" userId="cf5c4e54-602e-4617-8d54-3e27f39b3c92" providerId="ADAL" clId="{F3273ABF-EB60-4ABD-967C-F187ECC007B3}" dt="2026-04-28T23:41:46.371" v="255" actId="14838"/>
          <ac:spMkLst>
            <pc:docMk/>
            <pc:sldMk cId="1730273991" sldId="290"/>
            <ac:spMk id="15" creationId="{A3F5A83D-1335-B01D-C0D6-E88E7859B66B}"/>
          </ac:spMkLst>
        </pc:spChg>
        <pc:picChg chg="del mod">
          <ac:chgData name="Will Nourse" userId="cf5c4e54-602e-4617-8d54-3e27f39b3c92" providerId="ADAL" clId="{F3273ABF-EB60-4ABD-967C-F187ECC007B3}" dt="2026-04-29T16:51:33.454" v="702" actId="478"/>
          <ac:picMkLst>
            <pc:docMk/>
            <pc:sldMk cId="1730273991" sldId="290"/>
            <ac:picMk id="2" creationId="{DE293D40-DC17-ECD8-61F3-E656EEBB5076}"/>
          </ac:picMkLst>
        </pc:picChg>
        <pc:picChg chg="add mod">
          <ac:chgData name="Will Nourse" userId="cf5c4e54-602e-4617-8d54-3e27f39b3c92" providerId="ADAL" clId="{F3273ABF-EB60-4ABD-967C-F187ECC007B3}" dt="2026-04-29T16:51:33.669" v="703"/>
          <ac:picMkLst>
            <pc:docMk/>
            <pc:sldMk cId="1730273991" sldId="290"/>
            <ac:picMk id="3" creationId="{22ABA564-F604-37D1-AB7D-94D5CF289211}"/>
          </ac:picMkLst>
        </pc:picChg>
        <pc:picChg chg="mod">
          <ac:chgData name="Will Nourse" userId="cf5c4e54-602e-4617-8d54-3e27f39b3c92" providerId="ADAL" clId="{F3273ABF-EB60-4ABD-967C-F187ECC007B3}" dt="2026-04-28T23:41:41.085" v="250" actId="14861"/>
          <ac:picMkLst>
            <pc:docMk/>
            <pc:sldMk cId="1730273991" sldId="290"/>
            <ac:picMk id="4" creationId="{2F1ABF6B-86DC-7754-6ED1-0DA474740020}"/>
          </ac:picMkLst>
        </pc:picChg>
        <pc:picChg chg="mod">
          <ac:chgData name="Will Nourse" userId="cf5c4e54-602e-4617-8d54-3e27f39b3c92" providerId="ADAL" clId="{F3273ABF-EB60-4ABD-967C-F187ECC007B3}" dt="2026-04-28T23:41:41.085" v="250" actId="14861"/>
          <ac:picMkLst>
            <pc:docMk/>
            <pc:sldMk cId="1730273991" sldId="290"/>
            <ac:picMk id="9" creationId="{C76A0678-D53B-1EFE-FA93-A4806C2C2364}"/>
          </ac:picMkLst>
        </pc:picChg>
        <pc:cxnChg chg="mod">
          <ac:chgData name="Will Nourse" userId="cf5c4e54-602e-4617-8d54-3e27f39b3c92" providerId="ADAL" clId="{F3273ABF-EB60-4ABD-967C-F187ECC007B3}" dt="2026-04-28T23:41:41.085" v="250" actId="14861"/>
          <ac:cxnSpMkLst>
            <pc:docMk/>
            <pc:sldMk cId="1730273991" sldId="290"/>
            <ac:cxnSpMk id="16" creationId="{26B60327-618C-1A04-9EE4-FBE6472CF01A}"/>
          </ac:cxnSpMkLst>
        </pc:cxnChg>
      </pc:sldChg>
      <pc:sldChg chg="addSp delSp modSp mod setBg">
        <pc:chgData name="Will Nourse" userId="cf5c4e54-602e-4617-8d54-3e27f39b3c92" providerId="ADAL" clId="{F3273ABF-EB60-4ABD-967C-F187ECC007B3}" dt="2026-04-29T16:51:36.233" v="705"/>
        <pc:sldMkLst>
          <pc:docMk/>
          <pc:sldMk cId="3751373861" sldId="291"/>
        </pc:sldMkLst>
        <pc:spChg chg="mod">
          <ac:chgData name="Will Nourse" userId="cf5c4e54-602e-4617-8d54-3e27f39b3c92" providerId="ADAL" clId="{F3273ABF-EB60-4ABD-967C-F187ECC007B3}" dt="2026-04-28T23:42:17.717" v="263" actId="14838"/>
          <ac:spMkLst>
            <pc:docMk/>
            <pc:sldMk cId="3751373861" sldId="291"/>
            <ac:spMk id="6" creationId="{BE6D1802-A763-421A-A52F-8E11176F1B1D}"/>
          </ac:spMkLst>
        </pc:spChg>
        <pc:spChg chg="mod">
          <ac:chgData name="Will Nourse" userId="cf5c4e54-602e-4617-8d54-3e27f39b3c92" providerId="ADAL" clId="{F3273ABF-EB60-4ABD-967C-F187ECC007B3}" dt="2026-04-28T23:42:17.717" v="263" actId="14838"/>
          <ac:spMkLst>
            <pc:docMk/>
            <pc:sldMk cId="3751373861" sldId="291"/>
            <ac:spMk id="8" creationId="{CA91B088-08BC-8416-527E-C60A69AD6625}"/>
          </ac:spMkLst>
        </pc:spChg>
        <pc:spChg chg="mod">
          <ac:chgData name="Will Nourse" userId="cf5c4e54-602e-4617-8d54-3e27f39b3c92" providerId="ADAL" clId="{F3273ABF-EB60-4ABD-967C-F187ECC007B3}" dt="2026-04-28T23:42:17.717" v="263" actId="14838"/>
          <ac:spMkLst>
            <pc:docMk/>
            <pc:sldMk cId="3751373861" sldId="291"/>
            <ac:spMk id="9" creationId="{5E94BF46-91A4-4428-A1DC-632132DC5831}"/>
          </ac:spMkLst>
        </pc:spChg>
        <pc:spChg chg="mod">
          <ac:chgData name="Will Nourse" userId="cf5c4e54-602e-4617-8d54-3e27f39b3c92" providerId="ADAL" clId="{F3273ABF-EB60-4ABD-967C-F187ECC007B3}" dt="2026-04-28T23:42:17.717" v="263" actId="14838"/>
          <ac:spMkLst>
            <pc:docMk/>
            <pc:sldMk cId="3751373861" sldId="291"/>
            <ac:spMk id="15" creationId="{A3F5A83D-1335-B01D-C0D6-E88E7859B66B}"/>
          </ac:spMkLst>
        </pc:spChg>
        <pc:picChg chg="del mod">
          <ac:chgData name="Will Nourse" userId="cf5c4e54-602e-4617-8d54-3e27f39b3c92" providerId="ADAL" clId="{F3273ABF-EB60-4ABD-967C-F187ECC007B3}" dt="2026-04-29T16:51:36.046" v="704" actId="478"/>
          <ac:picMkLst>
            <pc:docMk/>
            <pc:sldMk cId="3751373861" sldId="291"/>
            <ac:picMk id="2" creationId="{15DD87F5-BEDA-5615-0C84-4E0D7A061B0E}"/>
          </ac:picMkLst>
        </pc:picChg>
        <pc:picChg chg="add mod">
          <ac:chgData name="Will Nourse" userId="cf5c4e54-602e-4617-8d54-3e27f39b3c92" providerId="ADAL" clId="{F3273ABF-EB60-4ABD-967C-F187ECC007B3}" dt="2026-04-29T16:51:36.233" v="705"/>
          <ac:picMkLst>
            <pc:docMk/>
            <pc:sldMk cId="3751373861" sldId="291"/>
            <ac:picMk id="3" creationId="{549DF5FF-D9E2-4507-0DB1-124CF8FBE621}"/>
          </ac:picMkLst>
        </pc:picChg>
        <pc:picChg chg="mod">
          <ac:chgData name="Will Nourse" userId="cf5c4e54-602e-4617-8d54-3e27f39b3c92" providerId="ADAL" clId="{F3273ABF-EB60-4ABD-967C-F187ECC007B3}" dt="2026-04-28T23:41:55.620" v="259" actId="14861"/>
          <ac:picMkLst>
            <pc:docMk/>
            <pc:sldMk cId="3751373861" sldId="291"/>
            <ac:picMk id="4" creationId="{5F51FDC7-8C8D-4664-D24B-69B449EF8DFB}"/>
          </ac:picMkLst>
        </pc:picChg>
        <pc:picChg chg="mod">
          <ac:chgData name="Will Nourse" userId="cf5c4e54-602e-4617-8d54-3e27f39b3c92" providerId="ADAL" clId="{F3273ABF-EB60-4ABD-967C-F187ECC007B3}" dt="2026-04-28T23:41:55.620" v="259" actId="14861"/>
          <ac:picMkLst>
            <pc:docMk/>
            <pc:sldMk cId="3751373861" sldId="291"/>
            <ac:picMk id="7" creationId="{DB842ABA-CDF4-E4AB-F509-CF1B7D6A6768}"/>
          </ac:picMkLst>
        </pc:picChg>
        <pc:cxnChg chg="mod">
          <ac:chgData name="Will Nourse" userId="cf5c4e54-602e-4617-8d54-3e27f39b3c92" providerId="ADAL" clId="{F3273ABF-EB60-4ABD-967C-F187ECC007B3}" dt="2026-04-28T23:41:55.620" v="259" actId="14861"/>
          <ac:cxnSpMkLst>
            <pc:docMk/>
            <pc:sldMk cId="3751373861" sldId="291"/>
            <ac:cxnSpMk id="16" creationId="{26B60327-618C-1A04-9EE4-FBE6472CF01A}"/>
          </ac:cxnSpMkLst>
        </pc:cxnChg>
      </pc:sldChg>
      <pc:sldChg chg="addSp delSp modSp mod setBg">
        <pc:chgData name="Will Nourse" userId="cf5c4e54-602e-4617-8d54-3e27f39b3c92" providerId="ADAL" clId="{F3273ABF-EB60-4ABD-967C-F187ECC007B3}" dt="2026-04-29T16:51:39.191" v="707"/>
        <pc:sldMkLst>
          <pc:docMk/>
          <pc:sldMk cId="2170283233" sldId="292"/>
        </pc:sldMkLst>
        <pc:spChg chg="mod">
          <ac:chgData name="Will Nourse" userId="cf5c4e54-602e-4617-8d54-3e27f39b3c92" providerId="ADAL" clId="{F3273ABF-EB60-4ABD-967C-F187ECC007B3}" dt="2026-04-28T23:42:35.773" v="272" actId="14838"/>
          <ac:spMkLst>
            <pc:docMk/>
            <pc:sldMk cId="2170283233" sldId="292"/>
            <ac:spMk id="6" creationId="{BE6D1802-A763-421A-A52F-8E11176F1B1D}"/>
          </ac:spMkLst>
        </pc:spChg>
        <pc:spChg chg="mod">
          <ac:chgData name="Will Nourse" userId="cf5c4e54-602e-4617-8d54-3e27f39b3c92" providerId="ADAL" clId="{F3273ABF-EB60-4ABD-967C-F187ECC007B3}" dt="2026-04-28T23:42:35.773" v="272" actId="14838"/>
          <ac:spMkLst>
            <pc:docMk/>
            <pc:sldMk cId="2170283233" sldId="292"/>
            <ac:spMk id="8" creationId="{3A4FAF1C-644A-9381-4E2A-991449CC0223}"/>
          </ac:spMkLst>
        </pc:spChg>
        <pc:spChg chg="mod">
          <ac:chgData name="Will Nourse" userId="cf5c4e54-602e-4617-8d54-3e27f39b3c92" providerId="ADAL" clId="{F3273ABF-EB60-4ABD-967C-F187ECC007B3}" dt="2026-04-28T23:42:35.773" v="272" actId="14838"/>
          <ac:spMkLst>
            <pc:docMk/>
            <pc:sldMk cId="2170283233" sldId="292"/>
            <ac:spMk id="9" creationId="{701F022C-47D7-0042-AC79-1F8CA67FBA0F}"/>
          </ac:spMkLst>
        </pc:spChg>
        <pc:spChg chg="mod">
          <ac:chgData name="Will Nourse" userId="cf5c4e54-602e-4617-8d54-3e27f39b3c92" providerId="ADAL" clId="{F3273ABF-EB60-4ABD-967C-F187ECC007B3}" dt="2026-04-28T23:42:35.773" v="272" actId="14838"/>
          <ac:spMkLst>
            <pc:docMk/>
            <pc:sldMk cId="2170283233" sldId="292"/>
            <ac:spMk id="10" creationId="{36F4D7BC-0BC7-D3EC-E303-8DFB26388318}"/>
          </ac:spMkLst>
        </pc:spChg>
        <pc:spChg chg="mod">
          <ac:chgData name="Will Nourse" userId="cf5c4e54-602e-4617-8d54-3e27f39b3c92" providerId="ADAL" clId="{F3273ABF-EB60-4ABD-967C-F187ECC007B3}" dt="2026-04-28T23:42:35.773" v="272" actId="14838"/>
          <ac:spMkLst>
            <pc:docMk/>
            <pc:sldMk cId="2170283233" sldId="292"/>
            <ac:spMk id="11" creationId="{D2898321-D7AC-8E97-A67F-86E8E56D4D94}"/>
          </ac:spMkLst>
        </pc:spChg>
        <pc:spChg chg="mod">
          <ac:chgData name="Will Nourse" userId="cf5c4e54-602e-4617-8d54-3e27f39b3c92" providerId="ADAL" clId="{F3273ABF-EB60-4ABD-967C-F187ECC007B3}" dt="2026-04-28T23:42:35.773" v="272" actId="14838"/>
          <ac:spMkLst>
            <pc:docMk/>
            <pc:sldMk cId="2170283233" sldId="292"/>
            <ac:spMk id="15" creationId="{A3F5A83D-1335-B01D-C0D6-E88E7859B66B}"/>
          </ac:spMkLst>
        </pc:spChg>
        <pc:picChg chg="del mod">
          <ac:chgData name="Will Nourse" userId="cf5c4e54-602e-4617-8d54-3e27f39b3c92" providerId="ADAL" clId="{F3273ABF-EB60-4ABD-967C-F187ECC007B3}" dt="2026-04-29T16:51:38.979" v="706" actId="478"/>
          <ac:picMkLst>
            <pc:docMk/>
            <pc:sldMk cId="2170283233" sldId="292"/>
            <ac:picMk id="2" creationId="{B85C7C87-C3B6-AEFF-F630-21064A801AC4}"/>
          </ac:picMkLst>
        </pc:picChg>
        <pc:picChg chg="add mod">
          <ac:chgData name="Will Nourse" userId="cf5c4e54-602e-4617-8d54-3e27f39b3c92" providerId="ADAL" clId="{F3273ABF-EB60-4ABD-967C-F187ECC007B3}" dt="2026-04-29T16:51:39.191" v="707"/>
          <ac:picMkLst>
            <pc:docMk/>
            <pc:sldMk cId="2170283233" sldId="292"/>
            <ac:picMk id="3" creationId="{0B58DE48-7DDA-256B-E0B6-9526B3841537}"/>
          </ac:picMkLst>
        </pc:picChg>
        <pc:picChg chg="mod">
          <ac:chgData name="Will Nourse" userId="cf5c4e54-602e-4617-8d54-3e27f39b3c92" providerId="ADAL" clId="{F3273ABF-EB60-4ABD-967C-F187ECC007B3}" dt="2026-04-28T23:42:30.463" v="268" actId="14861"/>
          <ac:picMkLst>
            <pc:docMk/>
            <pc:sldMk cId="2170283233" sldId="292"/>
            <ac:picMk id="4" creationId="{A749C693-8ADB-3DEC-6A75-95539094FC93}"/>
          </ac:picMkLst>
        </pc:picChg>
        <pc:picChg chg="mod">
          <ac:chgData name="Will Nourse" userId="cf5c4e54-602e-4617-8d54-3e27f39b3c92" providerId="ADAL" clId="{F3273ABF-EB60-4ABD-967C-F187ECC007B3}" dt="2026-04-28T23:42:30.463" v="268" actId="14861"/>
          <ac:picMkLst>
            <pc:docMk/>
            <pc:sldMk cId="2170283233" sldId="292"/>
            <ac:picMk id="7" creationId="{B5C504EA-AFAA-B7BD-1910-E2125B4F984D}"/>
          </ac:picMkLst>
        </pc:picChg>
        <pc:cxnChg chg="mod">
          <ac:chgData name="Will Nourse" userId="cf5c4e54-602e-4617-8d54-3e27f39b3c92" providerId="ADAL" clId="{F3273ABF-EB60-4ABD-967C-F187ECC007B3}" dt="2026-04-28T23:42:30.463" v="268" actId="14861"/>
          <ac:cxnSpMkLst>
            <pc:docMk/>
            <pc:sldMk cId="2170283233" sldId="292"/>
            <ac:cxnSpMk id="16" creationId="{26B60327-618C-1A04-9EE4-FBE6472CF01A}"/>
          </ac:cxnSpMkLst>
        </pc:cxnChg>
      </pc:sldChg>
      <pc:sldChg chg="addSp delSp modSp mod setBg">
        <pc:chgData name="Will Nourse" userId="cf5c4e54-602e-4617-8d54-3e27f39b3c92" providerId="ADAL" clId="{F3273ABF-EB60-4ABD-967C-F187ECC007B3}" dt="2026-04-29T16:51:42.312" v="709"/>
        <pc:sldMkLst>
          <pc:docMk/>
          <pc:sldMk cId="1827545301" sldId="293"/>
        </pc:sldMkLst>
        <pc:spChg chg="mod">
          <ac:chgData name="Will Nourse" userId="cf5c4e54-602e-4617-8d54-3e27f39b3c92" providerId="ADAL" clId="{F3273ABF-EB60-4ABD-967C-F187ECC007B3}" dt="2026-04-28T23:42:59.019" v="281" actId="14838"/>
          <ac:spMkLst>
            <pc:docMk/>
            <pc:sldMk cId="1827545301" sldId="293"/>
            <ac:spMk id="6" creationId="{BE6D1802-A763-421A-A52F-8E11176F1B1D}"/>
          </ac:spMkLst>
        </pc:spChg>
        <pc:spChg chg="mod">
          <ac:chgData name="Will Nourse" userId="cf5c4e54-602e-4617-8d54-3e27f39b3c92" providerId="ADAL" clId="{F3273ABF-EB60-4ABD-967C-F187ECC007B3}" dt="2026-04-28T23:42:59.019" v="281" actId="14838"/>
          <ac:spMkLst>
            <pc:docMk/>
            <pc:sldMk cId="1827545301" sldId="293"/>
            <ac:spMk id="15" creationId="{A3F5A83D-1335-B01D-C0D6-E88E7859B66B}"/>
          </ac:spMkLst>
        </pc:spChg>
        <pc:picChg chg="del mod">
          <ac:chgData name="Will Nourse" userId="cf5c4e54-602e-4617-8d54-3e27f39b3c92" providerId="ADAL" clId="{F3273ABF-EB60-4ABD-967C-F187ECC007B3}" dt="2026-04-29T16:51:42.084" v="708" actId="478"/>
          <ac:picMkLst>
            <pc:docMk/>
            <pc:sldMk cId="1827545301" sldId="293"/>
            <ac:picMk id="2" creationId="{610DBCBD-7733-F961-5B81-CECCDB2D2CDE}"/>
          </ac:picMkLst>
        </pc:picChg>
        <pc:picChg chg="add mod">
          <ac:chgData name="Will Nourse" userId="cf5c4e54-602e-4617-8d54-3e27f39b3c92" providerId="ADAL" clId="{F3273ABF-EB60-4ABD-967C-F187ECC007B3}" dt="2026-04-29T16:51:42.312" v="709"/>
          <ac:picMkLst>
            <pc:docMk/>
            <pc:sldMk cId="1827545301" sldId="293"/>
            <ac:picMk id="3" creationId="{4B18FDED-7962-B06C-847F-80195823D6B4}"/>
          </ac:picMkLst>
        </pc:picChg>
        <pc:picChg chg="mod">
          <ac:chgData name="Will Nourse" userId="cf5c4e54-602e-4617-8d54-3e27f39b3c92" providerId="ADAL" clId="{F3273ABF-EB60-4ABD-967C-F187ECC007B3}" dt="2026-04-28T23:42:50.414" v="277" actId="14861"/>
          <ac:picMkLst>
            <pc:docMk/>
            <pc:sldMk cId="1827545301" sldId="293"/>
            <ac:picMk id="4" creationId="{F6143775-EDA9-D41B-A803-E34E00B3FD1C}"/>
          </ac:picMkLst>
        </pc:picChg>
        <pc:picChg chg="mod">
          <ac:chgData name="Will Nourse" userId="cf5c4e54-602e-4617-8d54-3e27f39b3c92" providerId="ADAL" clId="{F3273ABF-EB60-4ABD-967C-F187ECC007B3}" dt="2026-04-28T23:42:50.414" v="277" actId="14861"/>
          <ac:picMkLst>
            <pc:docMk/>
            <pc:sldMk cId="1827545301" sldId="293"/>
            <ac:picMk id="7" creationId="{14492E05-7D66-4D25-53C3-D26A32545CFE}"/>
          </ac:picMkLst>
        </pc:picChg>
        <pc:cxnChg chg="mod">
          <ac:chgData name="Will Nourse" userId="cf5c4e54-602e-4617-8d54-3e27f39b3c92" providerId="ADAL" clId="{F3273ABF-EB60-4ABD-967C-F187ECC007B3}" dt="2026-04-28T23:42:50.414" v="277" actId="14861"/>
          <ac:cxnSpMkLst>
            <pc:docMk/>
            <pc:sldMk cId="1827545301" sldId="293"/>
            <ac:cxnSpMk id="16" creationId="{26B60327-618C-1A04-9EE4-FBE6472CF01A}"/>
          </ac:cxnSpMkLst>
        </pc:cxnChg>
      </pc:sldChg>
      <pc:sldChg chg="addSp delSp modSp mod setBg">
        <pc:chgData name="Will Nourse" userId="cf5c4e54-602e-4617-8d54-3e27f39b3c92" providerId="ADAL" clId="{F3273ABF-EB60-4ABD-967C-F187ECC007B3}" dt="2026-04-29T16:51:45.590" v="711"/>
        <pc:sldMkLst>
          <pc:docMk/>
          <pc:sldMk cId="1060304374" sldId="294"/>
        </pc:sldMkLst>
        <pc:spChg chg="mod">
          <ac:chgData name="Will Nourse" userId="cf5c4e54-602e-4617-8d54-3e27f39b3c92" providerId="ADAL" clId="{F3273ABF-EB60-4ABD-967C-F187ECC007B3}" dt="2026-04-28T23:43:19.096" v="290" actId="14838"/>
          <ac:spMkLst>
            <pc:docMk/>
            <pc:sldMk cId="1060304374" sldId="294"/>
            <ac:spMk id="6" creationId="{BE6D1802-A763-421A-A52F-8E11176F1B1D}"/>
          </ac:spMkLst>
        </pc:spChg>
        <pc:spChg chg="mod">
          <ac:chgData name="Will Nourse" userId="cf5c4e54-602e-4617-8d54-3e27f39b3c92" providerId="ADAL" clId="{F3273ABF-EB60-4ABD-967C-F187ECC007B3}" dt="2026-04-28T23:43:19.096" v="290" actId="14838"/>
          <ac:spMkLst>
            <pc:docMk/>
            <pc:sldMk cId="1060304374" sldId="294"/>
            <ac:spMk id="15" creationId="{A3F5A83D-1335-B01D-C0D6-E88E7859B66B}"/>
          </ac:spMkLst>
        </pc:spChg>
        <pc:picChg chg="del mod">
          <ac:chgData name="Will Nourse" userId="cf5c4e54-602e-4617-8d54-3e27f39b3c92" providerId="ADAL" clId="{F3273ABF-EB60-4ABD-967C-F187ECC007B3}" dt="2026-04-29T16:51:45.420" v="710" actId="478"/>
          <ac:picMkLst>
            <pc:docMk/>
            <pc:sldMk cId="1060304374" sldId="294"/>
            <ac:picMk id="2" creationId="{BC1EC376-0068-02E6-59EE-1EBD64730AF7}"/>
          </ac:picMkLst>
        </pc:picChg>
        <pc:picChg chg="add mod">
          <ac:chgData name="Will Nourse" userId="cf5c4e54-602e-4617-8d54-3e27f39b3c92" providerId="ADAL" clId="{F3273ABF-EB60-4ABD-967C-F187ECC007B3}" dt="2026-04-29T16:51:45.590" v="711"/>
          <ac:picMkLst>
            <pc:docMk/>
            <pc:sldMk cId="1060304374" sldId="294"/>
            <ac:picMk id="3" creationId="{ADC97259-EA05-DD5E-48D6-95E70A6B47F5}"/>
          </ac:picMkLst>
        </pc:picChg>
        <pc:picChg chg="mod">
          <ac:chgData name="Will Nourse" userId="cf5c4e54-602e-4617-8d54-3e27f39b3c92" providerId="ADAL" clId="{F3273ABF-EB60-4ABD-967C-F187ECC007B3}" dt="2026-04-28T23:43:13.358" v="286" actId="14861"/>
          <ac:picMkLst>
            <pc:docMk/>
            <pc:sldMk cId="1060304374" sldId="294"/>
            <ac:picMk id="4" creationId="{FCD1E3D4-BB73-4D67-E4F0-D8CBC456E608}"/>
          </ac:picMkLst>
        </pc:picChg>
        <pc:picChg chg="mod">
          <ac:chgData name="Will Nourse" userId="cf5c4e54-602e-4617-8d54-3e27f39b3c92" providerId="ADAL" clId="{F3273ABF-EB60-4ABD-967C-F187ECC007B3}" dt="2026-04-28T23:43:13.358" v="286" actId="14861"/>
          <ac:picMkLst>
            <pc:docMk/>
            <pc:sldMk cId="1060304374" sldId="294"/>
            <ac:picMk id="7" creationId="{780DC525-5EBB-4607-E5D4-DAAFB0D15C14}"/>
          </ac:picMkLst>
        </pc:picChg>
        <pc:cxnChg chg="mod">
          <ac:chgData name="Will Nourse" userId="cf5c4e54-602e-4617-8d54-3e27f39b3c92" providerId="ADAL" clId="{F3273ABF-EB60-4ABD-967C-F187ECC007B3}" dt="2026-04-28T23:43:13.358" v="286" actId="14861"/>
          <ac:cxnSpMkLst>
            <pc:docMk/>
            <pc:sldMk cId="1060304374" sldId="294"/>
            <ac:cxnSpMk id="16" creationId="{26B60327-618C-1A04-9EE4-FBE6472CF01A}"/>
          </ac:cxnSpMkLst>
        </pc:cxnChg>
      </pc:sldChg>
      <pc:sldChg chg="addSp delSp modSp mod setBg">
        <pc:chgData name="Will Nourse" userId="cf5c4e54-602e-4617-8d54-3e27f39b3c92" providerId="ADAL" clId="{F3273ABF-EB60-4ABD-967C-F187ECC007B3}" dt="2026-04-29T16:51:51.334" v="715"/>
        <pc:sldMkLst>
          <pc:docMk/>
          <pc:sldMk cId="3844596598" sldId="295"/>
        </pc:sldMkLst>
        <pc:spChg chg="mod">
          <ac:chgData name="Will Nourse" userId="cf5c4e54-602e-4617-8d54-3e27f39b3c92" providerId="ADAL" clId="{F3273ABF-EB60-4ABD-967C-F187ECC007B3}" dt="2026-04-28T23:43:56.970" v="308" actId="14838"/>
          <ac:spMkLst>
            <pc:docMk/>
            <pc:sldMk cId="3844596598" sldId="295"/>
            <ac:spMk id="6" creationId="{BE6D1802-A763-421A-A52F-8E11176F1B1D}"/>
          </ac:spMkLst>
        </pc:spChg>
        <pc:spChg chg="mod">
          <ac:chgData name="Will Nourse" userId="cf5c4e54-602e-4617-8d54-3e27f39b3c92" providerId="ADAL" clId="{F3273ABF-EB60-4ABD-967C-F187ECC007B3}" dt="2026-04-28T23:43:56.970" v="308" actId="14838"/>
          <ac:spMkLst>
            <pc:docMk/>
            <pc:sldMk cId="3844596598" sldId="295"/>
            <ac:spMk id="15" creationId="{A3F5A83D-1335-B01D-C0D6-E88E7859B66B}"/>
          </ac:spMkLst>
        </pc:spChg>
        <pc:picChg chg="del mod">
          <ac:chgData name="Will Nourse" userId="cf5c4e54-602e-4617-8d54-3e27f39b3c92" providerId="ADAL" clId="{F3273ABF-EB60-4ABD-967C-F187ECC007B3}" dt="2026-04-29T16:51:51.181" v="714" actId="478"/>
          <ac:picMkLst>
            <pc:docMk/>
            <pc:sldMk cId="3844596598" sldId="295"/>
            <ac:picMk id="2" creationId="{3CDFD7B2-CF86-9635-BFA7-A258D738A399}"/>
          </ac:picMkLst>
        </pc:picChg>
        <pc:picChg chg="add mod">
          <ac:chgData name="Will Nourse" userId="cf5c4e54-602e-4617-8d54-3e27f39b3c92" providerId="ADAL" clId="{F3273ABF-EB60-4ABD-967C-F187ECC007B3}" dt="2026-04-29T16:51:51.334" v="715"/>
          <ac:picMkLst>
            <pc:docMk/>
            <pc:sldMk cId="3844596598" sldId="295"/>
            <ac:picMk id="3" creationId="{3C03FC0C-7DC7-3D15-A473-1BDD36B214FC}"/>
          </ac:picMkLst>
        </pc:picChg>
        <pc:picChg chg="mod">
          <ac:chgData name="Will Nourse" userId="cf5c4e54-602e-4617-8d54-3e27f39b3c92" providerId="ADAL" clId="{F3273ABF-EB60-4ABD-967C-F187ECC007B3}" dt="2026-04-28T23:43:50.751" v="304" actId="14861"/>
          <ac:picMkLst>
            <pc:docMk/>
            <pc:sldMk cId="3844596598" sldId="295"/>
            <ac:picMk id="4" creationId="{C7645160-79F3-81D8-9D5E-9C39902FF673}"/>
          </ac:picMkLst>
        </pc:picChg>
        <pc:picChg chg="mod">
          <ac:chgData name="Will Nourse" userId="cf5c4e54-602e-4617-8d54-3e27f39b3c92" providerId="ADAL" clId="{F3273ABF-EB60-4ABD-967C-F187ECC007B3}" dt="2026-04-29T16:37:08.820" v="578"/>
          <ac:picMkLst>
            <pc:docMk/>
            <pc:sldMk cId="3844596598" sldId="295"/>
            <ac:picMk id="7" creationId="{E01C1BD0-549B-0D65-59DD-492548C4D58F}"/>
          </ac:picMkLst>
        </pc:picChg>
        <pc:cxnChg chg="mod">
          <ac:chgData name="Will Nourse" userId="cf5c4e54-602e-4617-8d54-3e27f39b3c92" providerId="ADAL" clId="{F3273ABF-EB60-4ABD-967C-F187ECC007B3}" dt="2026-04-28T23:43:50.751" v="304" actId="14861"/>
          <ac:cxnSpMkLst>
            <pc:docMk/>
            <pc:sldMk cId="3844596598" sldId="295"/>
            <ac:cxnSpMk id="16" creationId="{26B60327-618C-1A04-9EE4-FBE6472CF01A}"/>
          </ac:cxnSpMkLst>
        </pc:cxnChg>
      </pc:sldChg>
      <pc:sldChg chg="addSp delSp modSp mod setBg">
        <pc:chgData name="Will Nourse" userId="cf5c4e54-602e-4617-8d54-3e27f39b3c92" providerId="ADAL" clId="{F3273ABF-EB60-4ABD-967C-F187ECC007B3}" dt="2026-04-29T16:51:48.768" v="713"/>
        <pc:sldMkLst>
          <pc:docMk/>
          <pc:sldMk cId="3635136215" sldId="296"/>
        </pc:sldMkLst>
        <pc:spChg chg="mod">
          <ac:chgData name="Will Nourse" userId="cf5c4e54-602e-4617-8d54-3e27f39b3c92" providerId="ADAL" clId="{F3273ABF-EB60-4ABD-967C-F187ECC007B3}" dt="2026-04-28T23:43:37.398" v="299" actId="14838"/>
          <ac:spMkLst>
            <pc:docMk/>
            <pc:sldMk cId="3635136215" sldId="296"/>
            <ac:spMk id="6" creationId="{BE6D1802-A763-421A-A52F-8E11176F1B1D}"/>
          </ac:spMkLst>
        </pc:spChg>
        <pc:spChg chg="mod">
          <ac:chgData name="Will Nourse" userId="cf5c4e54-602e-4617-8d54-3e27f39b3c92" providerId="ADAL" clId="{F3273ABF-EB60-4ABD-967C-F187ECC007B3}" dt="2026-04-28T23:43:37.398" v="299" actId="14838"/>
          <ac:spMkLst>
            <pc:docMk/>
            <pc:sldMk cId="3635136215" sldId="296"/>
            <ac:spMk id="10" creationId="{B0EA8123-98A1-56F1-D57D-BEE65828F577}"/>
          </ac:spMkLst>
        </pc:spChg>
        <pc:spChg chg="mod">
          <ac:chgData name="Will Nourse" userId="cf5c4e54-602e-4617-8d54-3e27f39b3c92" providerId="ADAL" clId="{F3273ABF-EB60-4ABD-967C-F187ECC007B3}" dt="2026-04-28T23:43:37.398" v="299" actId="14838"/>
          <ac:spMkLst>
            <pc:docMk/>
            <pc:sldMk cId="3635136215" sldId="296"/>
            <ac:spMk id="13" creationId="{41E83FDC-A466-228A-783A-61DEAD82985F}"/>
          </ac:spMkLst>
        </pc:spChg>
        <pc:spChg chg="mod">
          <ac:chgData name="Will Nourse" userId="cf5c4e54-602e-4617-8d54-3e27f39b3c92" providerId="ADAL" clId="{F3273ABF-EB60-4ABD-967C-F187ECC007B3}" dt="2026-04-28T23:43:37.398" v="299" actId="14838"/>
          <ac:spMkLst>
            <pc:docMk/>
            <pc:sldMk cId="3635136215" sldId="296"/>
            <ac:spMk id="15" creationId="{A3F5A83D-1335-B01D-C0D6-E88E7859B66B}"/>
          </ac:spMkLst>
        </pc:spChg>
        <pc:picChg chg="del mod">
          <ac:chgData name="Will Nourse" userId="cf5c4e54-602e-4617-8d54-3e27f39b3c92" providerId="ADAL" clId="{F3273ABF-EB60-4ABD-967C-F187ECC007B3}" dt="2026-04-29T16:51:48.587" v="712" actId="478"/>
          <ac:picMkLst>
            <pc:docMk/>
            <pc:sldMk cId="3635136215" sldId="296"/>
            <ac:picMk id="2" creationId="{A8D6900C-7D28-304A-87DF-FDB5E62BCFB0}"/>
          </ac:picMkLst>
        </pc:picChg>
        <pc:picChg chg="add mod">
          <ac:chgData name="Will Nourse" userId="cf5c4e54-602e-4617-8d54-3e27f39b3c92" providerId="ADAL" clId="{F3273ABF-EB60-4ABD-967C-F187ECC007B3}" dt="2026-04-29T16:51:48.768" v="713"/>
          <ac:picMkLst>
            <pc:docMk/>
            <pc:sldMk cId="3635136215" sldId="296"/>
            <ac:picMk id="3" creationId="{B5286973-5537-8CAB-F697-A392A814183D}"/>
          </ac:picMkLst>
        </pc:picChg>
        <pc:picChg chg="mod">
          <ac:chgData name="Will Nourse" userId="cf5c4e54-602e-4617-8d54-3e27f39b3c92" providerId="ADAL" clId="{F3273ABF-EB60-4ABD-967C-F187ECC007B3}" dt="2026-04-28T23:43:31.918" v="295" actId="14861"/>
          <ac:picMkLst>
            <pc:docMk/>
            <pc:sldMk cId="3635136215" sldId="296"/>
            <ac:picMk id="7" creationId="{9697BB55-7988-0AFD-8713-411513A9A736}"/>
          </ac:picMkLst>
        </pc:picChg>
        <pc:picChg chg="mod">
          <ac:chgData name="Will Nourse" userId="cf5c4e54-602e-4617-8d54-3e27f39b3c92" providerId="ADAL" clId="{F3273ABF-EB60-4ABD-967C-F187ECC007B3}" dt="2026-04-28T23:43:31.918" v="295" actId="14861"/>
          <ac:picMkLst>
            <pc:docMk/>
            <pc:sldMk cId="3635136215" sldId="296"/>
            <ac:picMk id="9" creationId="{DBF63265-DC9F-D41D-2BFE-2751D27E0695}"/>
          </ac:picMkLst>
        </pc:picChg>
        <pc:cxnChg chg="mod">
          <ac:chgData name="Will Nourse" userId="cf5c4e54-602e-4617-8d54-3e27f39b3c92" providerId="ADAL" clId="{F3273ABF-EB60-4ABD-967C-F187ECC007B3}" dt="2026-04-28T23:43:31.918" v="295" actId="14861"/>
          <ac:cxnSpMkLst>
            <pc:docMk/>
            <pc:sldMk cId="3635136215" sldId="296"/>
            <ac:cxnSpMk id="16" creationId="{26B60327-618C-1A04-9EE4-FBE6472CF01A}"/>
          </ac:cxnSpMkLst>
        </pc:cxnChg>
      </pc:sldChg>
      <pc:sldChg chg="addSp delSp modSp mod setBg">
        <pc:chgData name="Will Nourse" userId="cf5c4e54-602e-4617-8d54-3e27f39b3c92" providerId="ADAL" clId="{F3273ABF-EB60-4ABD-967C-F187ECC007B3}" dt="2026-04-29T16:52:01.221" v="719"/>
        <pc:sldMkLst>
          <pc:docMk/>
          <pc:sldMk cId="2957174380" sldId="297"/>
        </pc:sldMkLst>
        <pc:spChg chg="mod">
          <ac:chgData name="Will Nourse" userId="cf5c4e54-602e-4617-8d54-3e27f39b3c92" providerId="ADAL" clId="{F3273ABF-EB60-4ABD-967C-F187ECC007B3}" dt="2026-04-28T23:45:00.469" v="327" actId="14838"/>
          <ac:spMkLst>
            <pc:docMk/>
            <pc:sldMk cId="2957174380" sldId="297"/>
            <ac:spMk id="8" creationId="{BFB8254B-CA3E-4634-D18E-7985DA651507}"/>
          </ac:spMkLst>
        </pc:spChg>
        <pc:graphicFrameChg chg="add mod modGraphic">
          <ac:chgData name="Will Nourse" userId="cf5c4e54-602e-4617-8d54-3e27f39b3c92" providerId="ADAL" clId="{F3273ABF-EB60-4ABD-967C-F187ECC007B3}" dt="2026-04-29T16:39:53.105" v="585" actId="14838"/>
          <ac:graphicFrameMkLst>
            <pc:docMk/>
            <pc:sldMk cId="2957174380" sldId="297"/>
            <ac:graphicFrameMk id="3" creationId="{9839B4A2-C0E3-8CFF-EAB5-2A37D297A8ED}"/>
          </ac:graphicFrameMkLst>
        </pc:graphicFrameChg>
        <pc:graphicFrameChg chg="del mod">
          <ac:chgData name="Will Nourse" userId="cf5c4e54-602e-4617-8d54-3e27f39b3c92" providerId="ADAL" clId="{F3273ABF-EB60-4ABD-967C-F187ECC007B3}" dt="2026-04-29T16:39:09.833" v="580" actId="478"/>
          <ac:graphicFrameMkLst>
            <pc:docMk/>
            <pc:sldMk cId="2957174380" sldId="297"/>
            <ac:graphicFrameMk id="6" creationId="{E5AEE23B-4B58-4E2C-80AF-1C3E1610CE2A}"/>
          </ac:graphicFrameMkLst>
        </pc:graphicFrameChg>
        <pc:picChg chg="del mod">
          <ac:chgData name="Will Nourse" userId="cf5c4e54-602e-4617-8d54-3e27f39b3c92" providerId="ADAL" clId="{F3273ABF-EB60-4ABD-967C-F187ECC007B3}" dt="2026-04-29T16:52:01.047" v="718" actId="478"/>
          <ac:picMkLst>
            <pc:docMk/>
            <pc:sldMk cId="2957174380" sldId="297"/>
            <ac:picMk id="2" creationId="{71473233-0862-F5BC-27A1-974E26AFC1DB}"/>
          </ac:picMkLst>
        </pc:picChg>
        <pc:picChg chg="add mod">
          <ac:chgData name="Will Nourse" userId="cf5c4e54-602e-4617-8d54-3e27f39b3c92" providerId="ADAL" clId="{F3273ABF-EB60-4ABD-967C-F187ECC007B3}" dt="2026-04-29T16:52:01.221" v="719"/>
          <ac:picMkLst>
            <pc:docMk/>
            <pc:sldMk cId="2957174380" sldId="297"/>
            <ac:picMk id="4" creationId="{6B96D48B-C48C-9D56-4C4F-E38E35424659}"/>
          </ac:picMkLst>
        </pc:picChg>
        <pc:cxnChg chg="mod">
          <ac:chgData name="Will Nourse" userId="cf5c4e54-602e-4617-8d54-3e27f39b3c92" providerId="ADAL" clId="{F3273ABF-EB60-4ABD-967C-F187ECC007B3}" dt="2026-04-28T23:44:50.852" v="323" actId="14861"/>
          <ac:cxnSpMkLst>
            <pc:docMk/>
            <pc:sldMk cId="2957174380" sldId="297"/>
            <ac:cxnSpMk id="9" creationId="{59EAC954-972B-FBB4-3416-61A779EDDB1C}"/>
          </ac:cxnSpMkLst>
        </pc:cxnChg>
      </pc:sldChg>
      <pc:sldChg chg="addSp delSp modSp mod setBg">
        <pc:chgData name="Will Nourse" userId="cf5c4e54-602e-4617-8d54-3e27f39b3c92" providerId="ADAL" clId="{F3273ABF-EB60-4ABD-967C-F187ECC007B3}" dt="2026-04-29T16:52:25.215" v="724"/>
        <pc:sldMkLst>
          <pc:docMk/>
          <pc:sldMk cId="3073768699" sldId="298"/>
        </pc:sldMkLst>
        <pc:spChg chg="mod">
          <ac:chgData name="Will Nourse" userId="cf5c4e54-602e-4617-8d54-3e27f39b3c92" providerId="ADAL" clId="{F3273ABF-EB60-4ABD-967C-F187ECC007B3}" dt="2026-04-28T23:45:56.924" v="344" actId="14838"/>
          <ac:spMkLst>
            <pc:docMk/>
            <pc:sldMk cId="3073768699" sldId="298"/>
            <ac:spMk id="5" creationId="{6B7E9E2A-F077-4305-BF01-492ABE556571}"/>
          </ac:spMkLst>
        </pc:spChg>
        <pc:spChg chg="mod">
          <ac:chgData name="Will Nourse" userId="cf5c4e54-602e-4617-8d54-3e27f39b3c92" providerId="ADAL" clId="{F3273ABF-EB60-4ABD-967C-F187ECC007B3}" dt="2026-04-28T23:45:56.924" v="344" actId="14838"/>
          <ac:spMkLst>
            <pc:docMk/>
            <pc:sldMk cId="3073768699" sldId="298"/>
            <ac:spMk id="7" creationId="{25675B2F-EF2A-46F6-9083-37B3BF536208}"/>
          </ac:spMkLst>
        </pc:spChg>
        <pc:spChg chg="mod">
          <ac:chgData name="Will Nourse" userId="cf5c4e54-602e-4617-8d54-3e27f39b3c92" providerId="ADAL" clId="{F3273ABF-EB60-4ABD-967C-F187ECC007B3}" dt="2026-04-28T23:45:56.924" v="344" actId="14838"/>
          <ac:spMkLst>
            <pc:docMk/>
            <pc:sldMk cId="3073768699" sldId="298"/>
            <ac:spMk id="8" creationId="{9F0643DB-5D49-4B71-8FD7-6F79EC12AF77}"/>
          </ac:spMkLst>
        </pc:spChg>
        <pc:spChg chg="mod">
          <ac:chgData name="Will Nourse" userId="cf5c4e54-602e-4617-8d54-3e27f39b3c92" providerId="ADAL" clId="{F3273ABF-EB60-4ABD-967C-F187ECC007B3}" dt="2026-04-28T23:45:56.924" v="344" actId="14838"/>
          <ac:spMkLst>
            <pc:docMk/>
            <pc:sldMk cId="3073768699" sldId="298"/>
            <ac:spMk id="9" creationId="{189091FA-1EA8-4892-A6AD-AE0408EB2D8A}"/>
          </ac:spMkLst>
        </pc:spChg>
        <pc:spChg chg="mod">
          <ac:chgData name="Will Nourse" userId="cf5c4e54-602e-4617-8d54-3e27f39b3c92" providerId="ADAL" clId="{F3273ABF-EB60-4ABD-967C-F187ECC007B3}" dt="2026-04-28T23:45:56.924" v="344" actId="14838"/>
          <ac:spMkLst>
            <pc:docMk/>
            <pc:sldMk cId="3073768699" sldId="298"/>
            <ac:spMk id="12" creationId="{06F35517-F700-9AEA-2517-621707218FA8}"/>
          </ac:spMkLst>
        </pc:spChg>
        <pc:spChg chg="mod">
          <ac:chgData name="Will Nourse" userId="cf5c4e54-602e-4617-8d54-3e27f39b3c92" providerId="ADAL" clId="{F3273ABF-EB60-4ABD-967C-F187ECC007B3}" dt="2026-04-28T23:45:56.924" v="344" actId="14838"/>
          <ac:spMkLst>
            <pc:docMk/>
            <pc:sldMk cId="3073768699" sldId="298"/>
            <ac:spMk id="30" creationId="{01399934-B66F-7069-8398-60257228B920}"/>
          </ac:spMkLst>
        </pc:spChg>
        <pc:spChg chg="mod">
          <ac:chgData name="Will Nourse" userId="cf5c4e54-602e-4617-8d54-3e27f39b3c92" providerId="ADAL" clId="{F3273ABF-EB60-4ABD-967C-F187ECC007B3}" dt="2026-04-28T23:45:56.924" v="344" actId="14838"/>
          <ac:spMkLst>
            <pc:docMk/>
            <pc:sldMk cId="3073768699" sldId="298"/>
            <ac:spMk id="31" creationId="{B7A3A33D-599E-69D1-5724-B9B09877F03A}"/>
          </ac:spMkLst>
        </pc:spChg>
        <pc:picChg chg="del mod">
          <ac:chgData name="Will Nourse" userId="cf5c4e54-602e-4617-8d54-3e27f39b3c92" providerId="ADAL" clId="{F3273ABF-EB60-4ABD-967C-F187ECC007B3}" dt="2026-04-29T16:52:24.948" v="723" actId="478"/>
          <ac:picMkLst>
            <pc:docMk/>
            <pc:sldMk cId="3073768699" sldId="298"/>
            <ac:picMk id="2" creationId="{6D6A3760-AB42-B0FE-40D6-5C527A0CBECA}"/>
          </ac:picMkLst>
        </pc:picChg>
        <pc:picChg chg="add mod">
          <ac:chgData name="Will Nourse" userId="cf5c4e54-602e-4617-8d54-3e27f39b3c92" providerId="ADAL" clId="{F3273ABF-EB60-4ABD-967C-F187ECC007B3}" dt="2026-04-29T16:52:25.215" v="724"/>
          <ac:picMkLst>
            <pc:docMk/>
            <pc:sldMk cId="3073768699" sldId="298"/>
            <ac:picMk id="3" creationId="{A1667013-3180-A88D-5FF5-6F4FF78D22B0}"/>
          </ac:picMkLst>
        </pc:picChg>
        <pc:picChg chg="mod">
          <ac:chgData name="Will Nourse" userId="cf5c4e54-602e-4617-8d54-3e27f39b3c92" providerId="ADAL" clId="{F3273ABF-EB60-4ABD-967C-F187ECC007B3}" dt="2026-04-28T23:45:51.602" v="340" actId="14861"/>
          <ac:picMkLst>
            <pc:docMk/>
            <pc:sldMk cId="3073768699" sldId="298"/>
            <ac:picMk id="13" creationId="{2C751DA9-CA28-49E0-9DEC-B1632A7EB06B}"/>
          </ac:picMkLst>
        </pc:picChg>
        <pc:picChg chg="mod">
          <ac:chgData name="Will Nourse" userId="cf5c4e54-602e-4617-8d54-3e27f39b3c92" providerId="ADAL" clId="{F3273ABF-EB60-4ABD-967C-F187ECC007B3}" dt="2026-04-28T23:45:51.602" v="340" actId="14861"/>
          <ac:picMkLst>
            <pc:docMk/>
            <pc:sldMk cId="3073768699" sldId="298"/>
            <ac:picMk id="37" creationId="{EDFAB0BD-C62B-3AFE-11EB-FE2E851BCA03}"/>
          </ac:picMkLst>
        </pc:picChg>
        <pc:cxnChg chg="mod">
          <ac:chgData name="Will Nourse" userId="cf5c4e54-602e-4617-8d54-3e27f39b3c92" providerId="ADAL" clId="{F3273ABF-EB60-4ABD-967C-F187ECC007B3}" dt="2026-04-28T23:30:22.758" v="83" actId="692"/>
          <ac:cxnSpMkLst>
            <pc:docMk/>
            <pc:sldMk cId="3073768699" sldId="298"/>
            <ac:cxnSpMk id="18" creationId="{FF583BD4-607E-7F77-131D-B0FCE7096F38}"/>
          </ac:cxnSpMkLst>
        </pc:cxnChg>
      </pc:sldChg>
      <pc:sldChg chg="addSp delSp modSp mod setBg">
        <pc:chgData name="Will Nourse" userId="cf5c4e54-602e-4617-8d54-3e27f39b3c92" providerId="ADAL" clId="{F3273ABF-EB60-4ABD-967C-F187ECC007B3}" dt="2026-04-29T16:52:27.903" v="726"/>
        <pc:sldMkLst>
          <pc:docMk/>
          <pc:sldMk cId="3157152729" sldId="299"/>
        </pc:sldMkLst>
        <pc:spChg chg="mod">
          <ac:chgData name="Will Nourse" userId="cf5c4e54-602e-4617-8d54-3e27f39b3c92" providerId="ADAL" clId="{F3273ABF-EB60-4ABD-967C-F187ECC007B3}" dt="2026-04-28T23:46:22.903" v="353" actId="14838"/>
          <ac:spMkLst>
            <pc:docMk/>
            <pc:sldMk cId="3157152729" sldId="299"/>
            <ac:spMk id="3" creationId="{F0039FE7-7D94-7D1A-3033-7725B9AB75FF}"/>
          </ac:spMkLst>
        </pc:spChg>
        <pc:spChg chg="mod">
          <ac:chgData name="Will Nourse" userId="cf5c4e54-602e-4617-8d54-3e27f39b3c92" providerId="ADAL" clId="{F3273ABF-EB60-4ABD-967C-F187ECC007B3}" dt="2026-04-28T23:46:22.903" v="353" actId="14838"/>
          <ac:spMkLst>
            <pc:docMk/>
            <pc:sldMk cId="3157152729" sldId="299"/>
            <ac:spMk id="5" creationId="{6B7E9E2A-F077-4305-BF01-492ABE556571}"/>
          </ac:spMkLst>
        </pc:spChg>
        <pc:spChg chg="mod">
          <ac:chgData name="Will Nourse" userId="cf5c4e54-602e-4617-8d54-3e27f39b3c92" providerId="ADAL" clId="{F3273ABF-EB60-4ABD-967C-F187ECC007B3}" dt="2026-04-28T23:46:22.903" v="353" actId="14838"/>
          <ac:spMkLst>
            <pc:docMk/>
            <pc:sldMk cId="3157152729" sldId="299"/>
            <ac:spMk id="9" creationId="{D2122063-35FC-618A-9495-970098425ED0}"/>
          </ac:spMkLst>
        </pc:spChg>
        <pc:spChg chg="mod">
          <ac:chgData name="Will Nourse" userId="cf5c4e54-602e-4617-8d54-3e27f39b3c92" providerId="ADAL" clId="{F3273ABF-EB60-4ABD-967C-F187ECC007B3}" dt="2026-04-28T23:46:22.903" v="353" actId="14838"/>
          <ac:spMkLst>
            <pc:docMk/>
            <pc:sldMk cId="3157152729" sldId="299"/>
            <ac:spMk id="11" creationId="{D9564AAF-3B6A-B81E-F2E2-4DC45831E683}"/>
          </ac:spMkLst>
        </pc:spChg>
        <pc:spChg chg="mod">
          <ac:chgData name="Will Nourse" userId="cf5c4e54-602e-4617-8d54-3e27f39b3c92" providerId="ADAL" clId="{F3273ABF-EB60-4ABD-967C-F187ECC007B3}" dt="2026-04-28T23:46:22.903" v="353" actId="14838"/>
          <ac:spMkLst>
            <pc:docMk/>
            <pc:sldMk cId="3157152729" sldId="299"/>
            <ac:spMk id="12" creationId="{06F35517-F700-9AEA-2517-621707218FA8}"/>
          </ac:spMkLst>
        </pc:spChg>
        <pc:spChg chg="mod">
          <ac:chgData name="Will Nourse" userId="cf5c4e54-602e-4617-8d54-3e27f39b3c92" providerId="ADAL" clId="{F3273ABF-EB60-4ABD-967C-F187ECC007B3}" dt="2026-04-28T23:46:22.903" v="353" actId="14838"/>
          <ac:spMkLst>
            <pc:docMk/>
            <pc:sldMk cId="3157152729" sldId="299"/>
            <ac:spMk id="13" creationId="{ABA95FC9-AA5E-0850-5CB0-0D8B89392DC7}"/>
          </ac:spMkLst>
        </pc:spChg>
        <pc:spChg chg="mod">
          <ac:chgData name="Will Nourse" userId="cf5c4e54-602e-4617-8d54-3e27f39b3c92" providerId="ADAL" clId="{F3273ABF-EB60-4ABD-967C-F187ECC007B3}" dt="2026-04-28T23:46:22.903" v="353" actId="14838"/>
          <ac:spMkLst>
            <pc:docMk/>
            <pc:sldMk cId="3157152729" sldId="299"/>
            <ac:spMk id="30" creationId="{01399934-B66F-7069-8398-60257228B920}"/>
          </ac:spMkLst>
        </pc:spChg>
        <pc:picChg chg="add mod">
          <ac:chgData name="Will Nourse" userId="cf5c4e54-602e-4617-8d54-3e27f39b3c92" providerId="ADAL" clId="{F3273ABF-EB60-4ABD-967C-F187ECC007B3}" dt="2026-04-29T16:52:27.903" v="726"/>
          <ac:picMkLst>
            <pc:docMk/>
            <pc:sldMk cId="3157152729" sldId="299"/>
            <ac:picMk id="2" creationId="{0370FDDF-4A1D-5B60-E968-EF98AD47AA21}"/>
          </ac:picMkLst>
        </pc:picChg>
        <pc:picChg chg="mod">
          <ac:chgData name="Will Nourse" userId="cf5c4e54-602e-4617-8d54-3e27f39b3c92" providerId="ADAL" clId="{F3273ABF-EB60-4ABD-967C-F187ECC007B3}" dt="2026-04-28T23:46:16.591" v="349" actId="14861"/>
          <ac:picMkLst>
            <pc:docMk/>
            <pc:sldMk cId="3157152729" sldId="299"/>
            <ac:picMk id="4" creationId="{F0132CC7-684D-F640-9CCC-78C10DAE6E09}"/>
          </ac:picMkLst>
        </pc:picChg>
        <pc:picChg chg="del">
          <ac:chgData name="Will Nourse" userId="cf5c4e54-602e-4617-8d54-3e27f39b3c92" providerId="ADAL" clId="{F3273ABF-EB60-4ABD-967C-F187ECC007B3}" dt="2026-04-29T16:52:27.706" v="725" actId="478"/>
          <ac:picMkLst>
            <pc:docMk/>
            <pc:sldMk cId="3157152729" sldId="299"/>
            <ac:picMk id="6" creationId="{99CB1009-FC38-C9C7-2712-48730C1799B1}"/>
          </ac:picMkLst>
        </pc:picChg>
        <pc:picChg chg="mod">
          <ac:chgData name="Will Nourse" userId="cf5c4e54-602e-4617-8d54-3e27f39b3c92" providerId="ADAL" clId="{F3273ABF-EB60-4ABD-967C-F187ECC007B3}" dt="2026-04-28T23:46:16.591" v="349" actId="14861"/>
          <ac:picMkLst>
            <pc:docMk/>
            <pc:sldMk cId="3157152729" sldId="299"/>
            <ac:picMk id="10" creationId="{570DE996-9BDD-A0D1-F277-55CEE66BBD1F}"/>
          </ac:picMkLst>
        </pc:picChg>
        <pc:picChg chg="mod">
          <ac:chgData name="Will Nourse" userId="cf5c4e54-602e-4617-8d54-3e27f39b3c92" providerId="ADAL" clId="{F3273ABF-EB60-4ABD-967C-F187ECC007B3}" dt="2026-04-28T23:46:16.591" v="349" actId="14861"/>
          <ac:picMkLst>
            <pc:docMk/>
            <pc:sldMk cId="3157152729" sldId="299"/>
            <ac:picMk id="17" creationId="{5D114C81-1F26-49F3-B81C-F328C8ACAD3B}"/>
          </ac:picMkLst>
        </pc:picChg>
        <pc:cxnChg chg="mod">
          <ac:chgData name="Will Nourse" userId="cf5c4e54-602e-4617-8d54-3e27f39b3c92" providerId="ADAL" clId="{F3273ABF-EB60-4ABD-967C-F187ECC007B3}" dt="2026-04-28T23:46:05.216" v="345" actId="692"/>
          <ac:cxnSpMkLst>
            <pc:docMk/>
            <pc:sldMk cId="3157152729" sldId="299"/>
            <ac:cxnSpMk id="18" creationId="{FF583BD4-607E-7F77-131D-B0FCE7096F38}"/>
          </ac:cxnSpMkLst>
        </pc:cxnChg>
      </pc:sldChg>
      <pc:sldChg chg="addSp delSp modSp mod setBg">
        <pc:chgData name="Will Nourse" userId="cf5c4e54-602e-4617-8d54-3e27f39b3c92" providerId="ADAL" clId="{F3273ABF-EB60-4ABD-967C-F187ECC007B3}" dt="2026-04-29T16:52:37.394" v="730"/>
        <pc:sldMkLst>
          <pc:docMk/>
          <pc:sldMk cId="236258419" sldId="300"/>
        </pc:sldMkLst>
        <pc:spChg chg="mod">
          <ac:chgData name="Will Nourse" userId="cf5c4e54-602e-4617-8d54-3e27f39b3c92" providerId="ADAL" clId="{F3273ABF-EB60-4ABD-967C-F187ECC007B3}" dt="2026-04-28T23:47:24.397" v="370" actId="14838"/>
          <ac:spMkLst>
            <pc:docMk/>
            <pc:sldMk cId="236258419" sldId="300"/>
            <ac:spMk id="3" creationId="{5EAD687A-0672-4745-80BD-276470FD9EA6}"/>
          </ac:spMkLst>
        </pc:spChg>
        <pc:spChg chg="mod">
          <ac:chgData name="Will Nourse" userId="cf5c4e54-602e-4617-8d54-3e27f39b3c92" providerId="ADAL" clId="{F3273ABF-EB60-4ABD-967C-F187ECC007B3}" dt="2026-04-28T23:47:24.397" v="370" actId="14838"/>
          <ac:spMkLst>
            <pc:docMk/>
            <pc:sldMk cId="236258419" sldId="300"/>
            <ac:spMk id="4" creationId="{47409C5E-46D5-FE2C-068C-B23F99479C5B}"/>
          </ac:spMkLst>
        </pc:spChg>
        <pc:spChg chg="mod">
          <ac:chgData name="Will Nourse" userId="cf5c4e54-602e-4617-8d54-3e27f39b3c92" providerId="ADAL" clId="{F3273ABF-EB60-4ABD-967C-F187ECC007B3}" dt="2026-04-28T23:47:24.397" v="370" actId="14838"/>
          <ac:spMkLst>
            <pc:docMk/>
            <pc:sldMk cId="236258419" sldId="300"/>
            <ac:spMk id="5" creationId="{5332519C-064A-50FA-F5AB-CD79E21862F2}"/>
          </ac:spMkLst>
        </pc:spChg>
        <pc:spChg chg="mod">
          <ac:chgData name="Will Nourse" userId="cf5c4e54-602e-4617-8d54-3e27f39b3c92" providerId="ADAL" clId="{F3273ABF-EB60-4ABD-967C-F187ECC007B3}" dt="2026-04-28T23:47:24.397" v="370" actId="14838"/>
          <ac:spMkLst>
            <pc:docMk/>
            <pc:sldMk cId="236258419" sldId="300"/>
            <ac:spMk id="7" creationId="{5A2A44DA-7658-DAF9-42EE-E1CFF89C90EA}"/>
          </ac:spMkLst>
        </pc:spChg>
        <pc:spChg chg="mod">
          <ac:chgData name="Will Nourse" userId="cf5c4e54-602e-4617-8d54-3e27f39b3c92" providerId="ADAL" clId="{F3273ABF-EB60-4ABD-967C-F187ECC007B3}" dt="2026-04-28T23:47:24.397" v="370" actId="14838"/>
          <ac:spMkLst>
            <pc:docMk/>
            <pc:sldMk cId="236258419" sldId="300"/>
            <ac:spMk id="8" creationId="{30893C53-5971-3168-CBB9-F986220A7777}"/>
          </ac:spMkLst>
        </pc:spChg>
        <pc:spChg chg="mod">
          <ac:chgData name="Will Nourse" userId="cf5c4e54-602e-4617-8d54-3e27f39b3c92" providerId="ADAL" clId="{F3273ABF-EB60-4ABD-967C-F187ECC007B3}" dt="2026-04-28T23:47:24.397" v="370" actId="14838"/>
          <ac:spMkLst>
            <pc:docMk/>
            <pc:sldMk cId="236258419" sldId="300"/>
            <ac:spMk id="12" creationId="{257CFAF3-2EE3-5A8F-8CC7-1AE7F1C98CF2}"/>
          </ac:spMkLst>
        </pc:spChg>
        <pc:spChg chg="mod">
          <ac:chgData name="Will Nourse" userId="cf5c4e54-602e-4617-8d54-3e27f39b3c92" providerId="ADAL" clId="{F3273ABF-EB60-4ABD-967C-F187ECC007B3}" dt="2026-04-28T23:47:24.397" v="370" actId="14838"/>
          <ac:spMkLst>
            <pc:docMk/>
            <pc:sldMk cId="236258419" sldId="300"/>
            <ac:spMk id="30" creationId="{D79B9EBC-5EAA-E16C-BF3F-3B75A63C9588}"/>
          </ac:spMkLst>
        </pc:spChg>
        <pc:picChg chg="add mod">
          <ac:chgData name="Will Nourse" userId="cf5c4e54-602e-4617-8d54-3e27f39b3c92" providerId="ADAL" clId="{F3273ABF-EB60-4ABD-967C-F187ECC007B3}" dt="2026-04-29T16:52:37.394" v="730"/>
          <ac:picMkLst>
            <pc:docMk/>
            <pc:sldMk cId="236258419" sldId="300"/>
            <ac:picMk id="2" creationId="{C158DF65-2672-D5A5-B999-AF3571531519}"/>
          </ac:picMkLst>
        </pc:picChg>
        <pc:picChg chg="mod">
          <ac:chgData name="Will Nourse" userId="cf5c4e54-602e-4617-8d54-3e27f39b3c92" providerId="ADAL" clId="{F3273ABF-EB60-4ABD-967C-F187ECC007B3}" dt="2026-04-28T23:47:18.233" v="366" actId="14861"/>
          <ac:picMkLst>
            <pc:docMk/>
            <pc:sldMk cId="236258419" sldId="300"/>
            <ac:picMk id="10" creationId="{AEDDE235-2265-2F1A-C4E9-770E49EDE4C7}"/>
          </ac:picMkLst>
        </pc:picChg>
        <pc:picChg chg="del mod">
          <ac:chgData name="Will Nourse" userId="cf5c4e54-602e-4617-8d54-3e27f39b3c92" providerId="ADAL" clId="{F3273ABF-EB60-4ABD-967C-F187ECC007B3}" dt="2026-04-29T16:52:37.242" v="729" actId="478"/>
          <ac:picMkLst>
            <pc:docMk/>
            <pc:sldMk cId="236258419" sldId="300"/>
            <ac:picMk id="11" creationId="{2210D734-786E-4122-C95F-E917FC748D0C}"/>
          </ac:picMkLst>
        </pc:picChg>
        <pc:cxnChg chg="mod">
          <ac:chgData name="Will Nourse" userId="cf5c4e54-602e-4617-8d54-3e27f39b3c92" providerId="ADAL" clId="{F3273ABF-EB60-4ABD-967C-F187ECC007B3}" dt="2026-04-28T23:47:53.884" v="371" actId="692"/>
          <ac:cxnSpMkLst>
            <pc:docMk/>
            <pc:sldMk cId="236258419" sldId="300"/>
            <ac:cxnSpMk id="18" creationId="{AC026C9F-4244-0461-89F6-9B7F12FE6516}"/>
          </ac:cxnSpMkLst>
        </pc:cxnChg>
      </pc:sldChg>
      <pc:sldChg chg="addSp delSp modSp mod setBg">
        <pc:chgData name="Will Nourse" userId="cf5c4e54-602e-4617-8d54-3e27f39b3c92" providerId="ADAL" clId="{F3273ABF-EB60-4ABD-967C-F187ECC007B3}" dt="2026-04-29T16:52:43.369" v="732"/>
        <pc:sldMkLst>
          <pc:docMk/>
          <pc:sldMk cId="741376345" sldId="301"/>
        </pc:sldMkLst>
        <pc:spChg chg="mod">
          <ac:chgData name="Will Nourse" userId="cf5c4e54-602e-4617-8d54-3e27f39b3c92" providerId="ADAL" clId="{F3273ABF-EB60-4ABD-967C-F187ECC007B3}" dt="2026-04-28T23:48:11.712" v="376" actId="14861"/>
          <ac:spMkLst>
            <pc:docMk/>
            <pc:sldMk cId="741376345" sldId="301"/>
            <ac:spMk id="5" creationId="{C27698F9-5E7E-5903-B9FF-28BFD1B80968}"/>
          </ac:spMkLst>
        </pc:spChg>
        <pc:spChg chg="mod">
          <ac:chgData name="Will Nourse" userId="cf5c4e54-602e-4617-8d54-3e27f39b3c92" providerId="ADAL" clId="{F3273ABF-EB60-4ABD-967C-F187ECC007B3}" dt="2026-04-28T23:48:11.712" v="376" actId="14861"/>
          <ac:spMkLst>
            <pc:docMk/>
            <pc:sldMk cId="741376345" sldId="301"/>
            <ac:spMk id="7" creationId="{166DB319-7DA5-8286-0E0B-459A5F773644}"/>
          </ac:spMkLst>
        </pc:spChg>
        <pc:spChg chg="mod">
          <ac:chgData name="Will Nourse" userId="cf5c4e54-602e-4617-8d54-3e27f39b3c92" providerId="ADAL" clId="{F3273ABF-EB60-4ABD-967C-F187ECC007B3}" dt="2026-04-28T23:48:11.712" v="376" actId="14861"/>
          <ac:spMkLst>
            <pc:docMk/>
            <pc:sldMk cId="741376345" sldId="301"/>
            <ac:spMk id="8" creationId="{0ECAE46B-3A6A-BA2B-A5FB-2A7CC0856CF3}"/>
          </ac:spMkLst>
        </pc:spChg>
        <pc:spChg chg="mod">
          <ac:chgData name="Will Nourse" userId="cf5c4e54-602e-4617-8d54-3e27f39b3c92" providerId="ADAL" clId="{F3273ABF-EB60-4ABD-967C-F187ECC007B3}" dt="2026-04-28T23:48:11.712" v="376" actId="14861"/>
          <ac:spMkLst>
            <pc:docMk/>
            <pc:sldMk cId="741376345" sldId="301"/>
            <ac:spMk id="9" creationId="{BCD41ED2-28B8-F9D6-465E-AC0C50A60F77}"/>
          </ac:spMkLst>
        </pc:spChg>
        <pc:spChg chg="mod">
          <ac:chgData name="Will Nourse" userId="cf5c4e54-602e-4617-8d54-3e27f39b3c92" providerId="ADAL" clId="{F3273ABF-EB60-4ABD-967C-F187ECC007B3}" dt="2026-04-28T23:48:11.712" v="376" actId="14861"/>
          <ac:spMkLst>
            <pc:docMk/>
            <pc:sldMk cId="741376345" sldId="301"/>
            <ac:spMk id="10" creationId="{97C6D82D-7422-1FDA-6C69-8CACA51CADA7}"/>
          </ac:spMkLst>
        </pc:spChg>
        <pc:spChg chg="mod">
          <ac:chgData name="Will Nourse" userId="cf5c4e54-602e-4617-8d54-3e27f39b3c92" providerId="ADAL" clId="{F3273ABF-EB60-4ABD-967C-F187ECC007B3}" dt="2026-04-28T23:48:11.712" v="376" actId="14861"/>
          <ac:spMkLst>
            <pc:docMk/>
            <pc:sldMk cId="741376345" sldId="301"/>
            <ac:spMk id="11" creationId="{7DB7B411-7EB5-716F-8649-CA84C09E53FD}"/>
          </ac:spMkLst>
        </pc:spChg>
        <pc:spChg chg="mod">
          <ac:chgData name="Will Nourse" userId="cf5c4e54-602e-4617-8d54-3e27f39b3c92" providerId="ADAL" clId="{F3273ABF-EB60-4ABD-967C-F187ECC007B3}" dt="2026-04-28T23:48:11.712" v="376" actId="14861"/>
          <ac:spMkLst>
            <pc:docMk/>
            <pc:sldMk cId="741376345" sldId="301"/>
            <ac:spMk id="12" creationId="{44EF7048-6218-5430-07C7-F780ABDFCBF3}"/>
          </ac:spMkLst>
        </pc:spChg>
        <pc:spChg chg="mod">
          <ac:chgData name="Will Nourse" userId="cf5c4e54-602e-4617-8d54-3e27f39b3c92" providerId="ADAL" clId="{F3273ABF-EB60-4ABD-967C-F187ECC007B3}" dt="2026-04-28T23:48:11.712" v="376" actId="14861"/>
          <ac:spMkLst>
            <pc:docMk/>
            <pc:sldMk cId="741376345" sldId="301"/>
            <ac:spMk id="30" creationId="{311F01DB-3110-E115-0212-A184C87F6D6F}"/>
          </ac:spMkLst>
        </pc:spChg>
        <pc:picChg chg="mod">
          <ac:chgData name="Will Nourse" userId="cf5c4e54-602e-4617-8d54-3e27f39b3c92" providerId="ADAL" clId="{F3273ABF-EB60-4ABD-967C-F187ECC007B3}" dt="2026-04-28T23:48:11.712" v="376" actId="14861"/>
          <ac:picMkLst>
            <pc:docMk/>
            <pc:sldMk cId="741376345" sldId="301"/>
            <ac:picMk id="3" creationId="{C24ABC7B-A9A1-75B5-10A1-A8882A996C23}"/>
          </ac:picMkLst>
        </pc:picChg>
        <pc:picChg chg="del">
          <ac:chgData name="Will Nourse" userId="cf5c4e54-602e-4617-8d54-3e27f39b3c92" providerId="ADAL" clId="{F3273ABF-EB60-4ABD-967C-F187ECC007B3}" dt="2026-04-29T16:52:43.180" v="731" actId="478"/>
          <ac:picMkLst>
            <pc:docMk/>
            <pc:sldMk cId="741376345" sldId="301"/>
            <ac:picMk id="6" creationId="{67377D3E-66B8-A692-8608-BF23EE283631}"/>
          </ac:picMkLst>
        </pc:picChg>
        <pc:picChg chg="mod">
          <ac:chgData name="Will Nourse" userId="cf5c4e54-602e-4617-8d54-3e27f39b3c92" providerId="ADAL" clId="{F3273ABF-EB60-4ABD-967C-F187ECC007B3}" dt="2026-04-28T23:48:11.712" v="376" actId="14861"/>
          <ac:picMkLst>
            <pc:docMk/>
            <pc:sldMk cId="741376345" sldId="301"/>
            <ac:picMk id="13" creationId="{A7B826E8-8DA1-D816-50B5-9012F0866209}"/>
          </ac:picMkLst>
        </pc:picChg>
        <pc:picChg chg="add mod">
          <ac:chgData name="Will Nourse" userId="cf5c4e54-602e-4617-8d54-3e27f39b3c92" providerId="ADAL" clId="{F3273ABF-EB60-4ABD-967C-F187ECC007B3}" dt="2026-04-29T16:52:43.369" v="732"/>
          <ac:picMkLst>
            <pc:docMk/>
            <pc:sldMk cId="741376345" sldId="301"/>
            <ac:picMk id="14" creationId="{F07DF55C-CCC6-4397-C147-301BB2899866}"/>
          </ac:picMkLst>
        </pc:picChg>
        <pc:cxnChg chg="mod">
          <ac:chgData name="Will Nourse" userId="cf5c4e54-602e-4617-8d54-3e27f39b3c92" providerId="ADAL" clId="{F3273ABF-EB60-4ABD-967C-F187ECC007B3}" dt="2026-04-28T23:48:23.145" v="377" actId="14100"/>
          <ac:cxnSpMkLst>
            <pc:docMk/>
            <pc:sldMk cId="741376345" sldId="301"/>
            <ac:cxnSpMk id="18" creationId="{4F66D8D5-2D85-DE6E-BE20-C984A6231DD7}"/>
          </ac:cxnSpMkLst>
        </pc:cxnChg>
      </pc:sldChg>
      <pc:sldChg chg="addSp delSp modSp mod setBg">
        <pc:chgData name="Will Nourse" userId="cf5c4e54-602e-4617-8d54-3e27f39b3c92" providerId="ADAL" clId="{F3273ABF-EB60-4ABD-967C-F187ECC007B3}" dt="2026-04-29T16:52:46.464" v="734"/>
        <pc:sldMkLst>
          <pc:docMk/>
          <pc:sldMk cId="778173290" sldId="302"/>
        </pc:sldMkLst>
        <pc:spChg chg="mod">
          <ac:chgData name="Will Nourse" userId="cf5c4e54-602e-4617-8d54-3e27f39b3c92" providerId="ADAL" clId="{F3273ABF-EB60-4ABD-967C-F187ECC007B3}" dt="2026-04-28T23:48:59.060" v="387" actId="14838"/>
          <ac:spMkLst>
            <pc:docMk/>
            <pc:sldMk cId="778173290" sldId="302"/>
            <ac:spMk id="12" creationId="{D4B7EB1D-8DB4-91D7-3616-31F36C62A23C}"/>
          </ac:spMkLst>
        </pc:spChg>
        <pc:spChg chg="mod">
          <ac:chgData name="Will Nourse" userId="cf5c4e54-602e-4617-8d54-3e27f39b3c92" providerId="ADAL" clId="{F3273ABF-EB60-4ABD-967C-F187ECC007B3}" dt="2026-04-28T23:48:59.060" v="387" actId="14838"/>
          <ac:spMkLst>
            <pc:docMk/>
            <pc:sldMk cId="778173290" sldId="302"/>
            <ac:spMk id="16" creationId="{C078CE86-5BCA-46BF-88F7-95D407CB2BB4}"/>
          </ac:spMkLst>
        </pc:spChg>
        <pc:spChg chg="mod">
          <ac:chgData name="Will Nourse" userId="cf5c4e54-602e-4617-8d54-3e27f39b3c92" providerId="ADAL" clId="{F3273ABF-EB60-4ABD-967C-F187ECC007B3}" dt="2026-04-28T23:48:59.060" v="387" actId="14838"/>
          <ac:spMkLst>
            <pc:docMk/>
            <pc:sldMk cId="778173290" sldId="302"/>
            <ac:spMk id="17" creationId="{24573669-0ABF-4314-C3A5-AB9ED24EDD11}"/>
          </ac:spMkLst>
        </pc:spChg>
        <pc:spChg chg="mod">
          <ac:chgData name="Will Nourse" userId="cf5c4e54-602e-4617-8d54-3e27f39b3c92" providerId="ADAL" clId="{F3273ABF-EB60-4ABD-967C-F187ECC007B3}" dt="2026-04-28T23:48:59.060" v="387" actId="14838"/>
          <ac:spMkLst>
            <pc:docMk/>
            <pc:sldMk cId="778173290" sldId="302"/>
            <ac:spMk id="21" creationId="{F00F9774-4E88-29E0-74EA-25109F0547A9}"/>
          </ac:spMkLst>
        </pc:spChg>
        <pc:spChg chg="mod">
          <ac:chgData name="Will Nourse" userId="cf5c4e54-602e-4617-8d54-3e27f39b3c92" providerId="ADAL" clId="{F3273ABF-EB60-4ABD-967C-F187ECC007B3}" dt="2026-04-28T23:48:59.060" v="387" actId="14838"/>
          <ac:spMkLst>
            <pc:docMk/>
            <pc:sldMk cId="778173290" sldId="302"/>
            <ac:spMk id="22" creationId="{21FBA0A8-4649-2D8B-EB15-8C3FBF92F9E2}"/>
          </ac:spMkLst>
        </pc:spChg>
        <pc:picChg chg="add mod">
          <ac:chgData name="Will Nourse" userId="cf5c4e54-602e-4617-8d54-3e27f39b3c92" providerId="ADAL" clId="{F3273ABF-EB60-4ABD-967C-F187ECC007B3}" dt="2026-04-29T16:52:46.464" v="734"/>
          <ac:picMkLst>
            <pc:docMk/>
            <pc:sldMk cId="778173290" sldId="302"/>
            <ac:picMk id="2" creationId="{83A22CC8-6292-667F-A759-991E9458121C}"/>
          </ac:picMkLst>
        </pc:picChg>
        <pc:picChg chg="del mod">
          <ac:chgData name="Will Nourse" userId="cf5c4e54-602e-4617-8d54-3e27f39b3c92" providerId="ADAL" clId="{F3273ABF-EB60-4ABD-967C-F187ECC007B3}" dt="2026-04-29T16:52:46.292" v="733" actId="478"/>
          <ac:picMkLst>
            <pc:docMk/>
            <pc:sldMk cId="778173290" sldId="302"/>
            <ac:picMk id="6" creationId="{D13B32FF-4BE2-A833-4785-CBDD04E82146}"/>
          </ac:picMkLst>
        </pc:picChg>
        <pc:picChg chg="mod">
          <ac:chgData name="Will Nourse" userId="cf5c4e54-602e-4617-8d54-3e27f39b3c92" providerId="ADAL" clId="{F3273ABF-EB60-4ABD-967C-F187ECC007B3}" dt="2026-04-28T23:48:59.060" v="387" actId="14838"/>
          <ac:picMkLst>
            <pc:docMk/>
            <pc:sldMk cId="778173290" sldId="302"/>
            <ac:picMk id="19" creationId="{5BA744A4-B613-D508-E26B-32F44FA50A4E}"/>
          </ac:picMkLst>
        </pc:picChg>
        <pc:picChg chg="mod">
          <ac:chgData name="Will Nourse" userId="cf5c4e54-602e-4617-8d54-3e27f39b3c92" providerId="ADAL" clId="{F3273ABF-EB60-4ABD-967C-F187ECC007B3}" dt="2026-04-28T23:48:59.060" v="387" actId="14838"/>
          <ac:picMkLst>
            <pc:docMk/>
            <pc:sldMk cId="778173290" sldId="302"/>
            <ac:picMk id="20" creationId="{910F815F-DA43-ED6E-DEFB-F6EFD35F38CC}"/>
          </ac:picMkLst>
        </pc:picChg>
        <pc:cxnChg chg="mod">
          <ac:chgData name="Will Nourse" userId="cf5c4e54-602e-4617-8d54-3e27f39b3c92" providerId="ADAL" clId="{F3273ABF-EB60-4ABD-967C-F187ECC007B3}" dt="2026-04-28T23:48:59.060" v="387" actId="14838"/>
          <ac:cxnSpMkLst>
            <pc:docMk/>
            <pc:sldMk cId="778173290" sldId="302"/>
            <ac:cxnSpMk id="18" creationId="{86466E69-F5B6-79F4-F8D3-9EB0783CA232}"/>
          </ac:cxnSpMkLst>
        </pc:cxnChg>
      </pc:sldChg>
      <pc:sldChg chg="addSp delSp modSp mod setBg">
        <pc:chgData name="Will Nourse" userId="cf5c4e54-602e-4617-8d54-3e27f39b3c92" providerId="ADAL" clId="{F3273ABF-EB60-4ABD-967C-F187ECC007B3}" dt="2026-04-29T16:52:48.848" v="736"/>
        <pc:sldMkLst>
          <pc:docMk/>
          <pc:sldMk cId="264865676" sldId="303"/>
        </pc:sldMkLst>
        <pc:spChg chg="mod">
          <ac:chgData name="Will Nourse" userId="cf5c4e54-602e-4617-8d54-3e27f39b3c92" providerId="ADAL" clId="{F3273ABF-EB60-4ABD-967C-F187ECC007B3}" dt="2026-04-28T23:49:23.320" v="396" actId="14838"/>
          <ac:spMkLst>
            <pc:docMk/>
            <pc:sldMk cId="264865676" sldId="303"/>
            <ac:spMk id="5" creationId="{ECF18628-4EBB-4823-C3F1-81DB6C82C7FF}"/>
          </ac:spMkLst>
        </pc:spChg>
        <pc:spChg chg="mod">
          <ac:chgData name="Will Nourse" userId="cf5c4e54-602e-4617-8d54-3e27f39b3c92" providerId="ADAL" clId="{F3273ABF-EB60-4ABD-967C-F187ECC007B3}" dt="2026-04-28T23:49:23.320" v="396" actId="14838"/>
          <ac:spMkLst>
            <pc:docMk/>
            <pc:sldMk cId="264865676" sldId="303"/>
            <ac:spMk id="12" creationId="{9DADE651-1F62-8547-19DD-FB34CC576C6B}"/>
          </ac:spMkLst>
        </pc:spChg>
        <pc:spChg chg="mod">
          <ac:chgData name="Will Nourse" userId="cf5c4e54-602e-4617-8d54-3e27f39b3c92" providerId="ADAL" clId="{F3273ABF-EB60-4ABD-967C-F187ECC007B3}" dt="2026-04-28T23:49:23.320" v="396" actId="14838"/>
          <ac:spMkLst>
            <pc:docMk/>
            <pc:sldMk cId="264865676" sldId="303"/>
            <ac:spMk id="30" creationId="{7AB24A64-4DB8-D871-0D60-24B554F42A9F}"/>
          </ac:spMkLst>
        </pc:spChg>
        <pc:picChg chg="add mod">
          <ac:chgData name="Will Nourse" userId="cf5c4e54-602e-4617-8d54-3e27f39b3c92" providerId="ADAL" clId="{F3273ABF-EB60-4ABD-967C-F187ECC007B3}" dt="2026-04-29T16:52:48.848" v="736"/>
          <ac:picMkLst>
            <pc:docMk/>
            <pc:sldMk cId="264865676" sldId="303"/>
            <ac:picMk id="2" creationId="{6D20C8EC-F128-E915-0EAA-83A7EADD33A6}"/>
          </ac:picMkLst>
        </pc:picChg>
        <pc:picChg chg="mod">
          <ac:chgData name="Will Nourse" userId="cf5c4e54-602e-4617-8d54-3e27f39b3c92" providerId="ADAL" clId="{F3273ABF-EB60-4ABD-967C-F187ECC007B3}" dt="2026-04-28T23:49:18.003" v="392" actId="14861"/>
          <ac:picMkLst>
            <pc:docMk/>
            <pc:sldMk cId="264865676" sldId="303"/>
            <ac:picMk id="3" creationId="{15C873B9-2C30-8C56-9E2E-88C03639D52F}"/>
          </ac:picMkLst>
        </pc:picChg>
        <pc:picChg chg="del mod">
          <ac:chgData name="Will Nourse" userId="cf5c4e54-602e-4617-8d54-3e27f39b3c92" providerId="ADAL" clId="{F3273ABF-EB60-4ABD-967C-F187ECC007B3}" dt="2026-04-29T16:52:48.656" v="735" actId="478"/>
          <ac:picMkLst>
            <pc:docMk/>
            <pc:sldMk cId="264865676" sldId="303"/>
            <ac:picMk id="4" creationId="{8CD93C11-F3CD-A8BD-69AE-A202B0EDA08F}"/>
          </ac:picMkLst>
        </pc:picChg>
        <pc:picChg chg="mod">
          <ac:chgData name="Will Nourse" userId="cf5c4e54-602e-4617-8d54-3e27f39b3c92" providerId="ADAL" clId="{F3273ABF-EB60-4ABD-967C-F187ECC007B3}" dt="2026-04-28T23:49:18.003" v="392" actId="14861"/>
          <ac:picMkLst>
            <pc:docMk/>
            <pc:sldMk cId="264865676" sldId="303"/>
            <ac:picMk id="7" creationId="{3EFDDD82-60BB-7EDB-A18E-AC1604C9DBFC}"/>
          </ac:picMkLst>
        </pc:picChg>
        <pc:cxnChg chg="mod">
          <ac:chgData name="Will Nourse" userId="cf5c4e54-602e-4617-8d54-3e27f39b3c92" providerId="ADAL" clId="{F3273ABF-EB60-4ABD-967C-F187ECC007B3}" dt="2026-04-28T23:49:18.003" v="392" actId="14861"/>
          <ac:cxnSpMkLst>
            <pc:docMk/>
            <pc:sldMk cId="264865676" sldId="303"/>
            <ac:cxnSpMk id="18" creationId="{86600C08-8865-8435-4CAD-DBE9F2E9524B}"/>
          </ac:cxnSpMkLst>
        </pc:cxnChg>
      </pc:sldChg>
      <pc:sldChg chg="addSp delSp modSp mod setBg">
        <pc:chgData name="Will Nourse" userId="cf5c4e54-602e-4617-8d54-3e27f39b3c92" providerId="ADAL" clId="{F3273ABF-EB60-4ABD-967C-F187ECC007B3}" dt="2026-04-29T16:53:06.117" v="744"/>
        <pc:sldMkLst>
          <pc:docMk/>
          <pc:sldMk cId="642924533" sldId="304"/>
        </pc:sldMkLst>
        <pc:spChg chg="mod">
          <ac:chgData name="Will Nourse" userId="cf5c4e54-602e-4617-8d54-3e27f39b3c92" providerId="ADAL" clId="{F3273ABF-EB60-4ABD-967C-F187ECC007B3}" dt="2026-04-28T23:50:42.753" v="419" actId="14838"/>
          <ac:spMkLst>
            <pc:docMk/>
            <pc:sldMk cId="642924533" sldId="304"/>
            <ac:spMk id="2" creationId="{197B4AC2-7EF6-864E-FB43-87445CC59708}"/>
          </ac:spMkLst>
        </pc:spChg>
        <pc:picChg chg="del mod">
          <ac:chgData name="Will Nourse" userId="cf5c4e54-602e-4617-8d54-3e27f39b3c92" providerId="ADAL" clId="{F3273ABF-EB60-4ABD-967C-F187ECC007B3}" dt="2026-04-29T16:53:05.796" v="743" actId="478"/>
          <ac:picMkLst>
            <pc:docMk/>
            <pc:sldMk cId="642924533" sldId="304"/>
            <ac:picMk id="3" creationId="{956EFA58-80BF-C692-E518-52C1654F7787}"/>
          </ac:picMkLst>
        </pc:picChg>
        <pc:picChg chg="add mod">
          <ac:chgData name="Will Nourse" userId="cf5c4e54-602e-4617-8d54-3e27f39b3c92" providerId="ADAL" clId="{F3273ABF-EB60-4ABD-967C-F187ECC007B3}" dt="2026-04-29T16:53:06.117" v="744"/>
          <ac:picMkLst>
            <pc:docMk/>
            <pc:sldMk cId="642924533" sldId="304"/>
            <ac:picMk id="4" creationId="{7A879E3C-3B12-7353-F57E-DC1EC6FF7C3E}"/>
          </ac:picMkLst>
        </pc:picChg>
        <pc:cxnChg chg="mod">
          <ac:chgData name="Will Nourse" userId="cf5c4e54-602e-4617-8d54-3e27f39b3c92" providerId="ADAL" clId="{F3273ABF-EB60-4ABD-967C-F187ECC007B3}" dt="2026-04-28T23:50:34.173" v="415" actId="14861"/>
          <ac:cxnSpMkLst>
            <pc:docMk/>
            <pc:sldMk cId="642924533" sldId="304"/>
            <ac:cxnSpMk id="5" creationId="{72C84A96-9374-CF54-1626-048B719D30A4}"/>
          </ac:cxnSpMkLst>
        </pc:cxnChg>
      </pc:sldChg>
      <pc:sldChg chg="addSp delSp modSp mod setBg">
        <pc:chgData name="Will Nourse" userId="cf5c4e54-602e-4617-8d54-3e27f39b3c92" providerId="ADAL" clId="{F3273ABF-EB60-4ABD-967C-F187ECC007B3}" dt="2026-04-29T16:53:08.752" v="746"/>
        <pc:sldMkLst>
          <pc:docMk/>
          <pc:sldMk cId="97593567" sldId="305"/>
        </pc:sldMkLst>
        <pc:spChg chg="mod">
          <ac:chgData name="Will Nourse" userId="cf5c4e54-602e-4617-8d54-3e27f39b3c92" providerId="ADAL" clId="{F3273ABF-EB60-4ABD-967C-F187ECC007B3}" dt="2026-04-28T23:51:01.625" v="428" actId="14838"/>
          <ac:spMkLst>
            <pc:docMk/>
            <pc:sldMk cId="97593567" sldId="305"/>
            <ac:spMk id="3" creationId="{27EC53F0-A9FD-2AED-A016-6BF00829D9FA}"/>
          </ac:spMkLst>
        </pc:spChg>
        <pc:spChg chg="mod">
          <ac:chgData name="Will Nourse" userId="cf5c4e54-602e-4617-8d54-3e27f39b3c92" providerId="ADAL" clId="{F3273ABF-EB60-4ABD-967C-F187ECC007B3}" dt="2026-04-28T23:51:01.625" v="428" actId="14838"/>
          <ac:spMkLst>
            <pc:docMk/>
            <pc:sldMk cId="97593567" sldId="305"/>
            <ac:spMk id="4" creationId="{AEFF362F-1307-839C-9641-A33E81887E5C}"/>
          </ac:spMkLst>
        </pc:spChg>
        <pc:spChg chg="mod">
          <ac:chgData name="Will Nourse" userId="cf5c4e54-602e-4617-8d54-3e27f39b3c92" providerId="ADAL" clId="{F3273ABF-EB60-4ABD-967C-F187ECC007B3}" dt="2026-04-28T23:51:01.625" v="428" actId="14838"/>
          <ac:spMkLst>
            <pc:docMk/>
            <pc:sldMk cId="97593567" sldId="305"/>
            <ac:spMk id="5" creationId="{F6974836-4C48-205C-4799-53846E8817D6}"/>
          </ac:spMkLst>
        </pc:spChg>
        <pc:spChg chg="mod">
          <ac:chgData name="Will Nourse" userId="cf5c4e54-602e-4617-8d54-3e27f39b3c92" providerId="ADAL" clId="{F3273ABF-EB60-4ABD-967C-F187ECC007B3}" dt="2026-04-28T23:51:01.625" v="428" actId="14838"/>
          <ac:spMkLst>
            <pc:docMk/>
            <pc:sldMk cId="97593567" sldId="305"/>
            <ac:spMk id="9" creationId="{E35D8FFD-0300-2ACB-975E-D5B11840255B}"/>
          </ac:spMkLst>
        </pc:spChg>
        <pc:spChg chg="mod">
          <ac:chgData name="Will Nourse" userId="cf5c4e54-602e-4617-8d54-3e27f39b3c92" providerId="ADAL" clId="{F3273ABF-EB60-4ABD-967C-F187ECC007B3}" dt="2026-04-28T23:51:01.625" v="428" actId="14838"/>
          <ac:spMkLst>
            <pc:docMk/>
            <pc:sldMk cId="97593567" sldId="305"/>
            <ac:spMk id="12" creationId="{8834E53B-345C-6757-D849-D7EBAA34A13D}"/>
          </ac:spMkLst>
        </pc:spChg>
        <pc:picChg chg="add mod">
          <ac:chgData name="Will Nourse" userId="cf5c4e54-602e-4617-8d54-3e27f39b3c92" providerId="ADAL" clId="{F3273ABF-EB60-4ABD-967C-F187ECC007B3}" dt="2026-04-29T16:53:08.752" v="746"/>
          <ac:picMkLst>
            <pc:docMk/>
            <pc:sldMk cId="97593567" sldId="305"/>
            <ac:picMk id="2" creationId="{2264C37E-2B1D-71CB-AC96-A72C5BB8D3E7}"/>
          </ac:picMkLst>
        </pc:picChg>
        <pc:picChg chg="del mod">
          <ac:chgData name="Will Nourse" userId="cf5c4e54-602e-4617-8d54-3e27f39b3c92" providerId="ADAL" clId="{F3273ABF-EB60-4ABD-967C-F187ECC007B3}" dt="2026-04-29T16:53:08.460" v="745" actId="478"/>
          <ac:picMkLst>
            <pc:docMk/>
            <pc:sldMk cId="97593567" sldId="305"/>
            <ac:picMk id="6" creationId="{1902114F-9E87-2C61-C9D0-D7FE2CDD4862}"/>
          </ac:picMkLst>
        </pc:picChg>
        <pc:picChg chg="mod">
          <ac:chgData name="Will Nourse" userId="cf5c4e54-602e-4617-8d54-3e27f39b3c92" providerId="ADAL" clId="{F3273ABF-EB60-4ABD-967C-F187ECC007B3}" dt="2026-04-28T23:50:56.677" v="424" actId="14861"/>
          <ac:picMkLst>
            <pc:docMk/>
            <pc:sldMk cId="97593567" sldId="305"/>
            <ac:picMk id="7" creationId="{B05CEA34-5398-1689-E7B8-83DC25919733}"/>
          </ac:picMkLst>
        </pc:picChg>
        <pc:picChg chg="mod">
          <ac:chgData name="Will Nourse" userId="cf5c4e54-602e-4617-8d54-3e27f39b3c92" providerId="ADAL" clId="{F3273ABF-EB60-4ABD-967C-F187ECC007B3}" dt="2026-04-28T23:50:56.677" v="424" actId="14861"/>
          <ac:picMkLst>
            <pc:docMk/>
            <pc:sldMk cId="97593567" sldId="305"/>
            <ac:picMk id="8" creationId="{1CAF8836-FD19-CFCB-4657-8E69E33F167E}"/>
          </ac:picMkLst>
        </pc:picChg>
        <pc:cxnChg chg="mod">
          <ac:chgData name="Will Nourse" userId="cf5c4e54-602e-4617-8d54-3e27f39b3c92" providerId="ADAL" clId="{F3273ABF-EB60-4ABD-967C-F187ECC007B3}" dt="2026-04-28T23:50:56.677" v="424" actId="14861"/>
          <ac:cxnSpMkLst>
            <pc:docMk/>
            <pc:sldMk cId="97593567" sldId="305"/>
            <ac:cxnSpMk id="18" creationId="{1A89F267-151A-C449-8B8E-F33061612DB7}"/>
          </ac:cxnSpMkLst>
        </pc:cxnChg>
      </pc:sldChg>
      <pc:sldChg chg="addSp delSp modSp mod setBg">
        <pc:chgData name="Will Nourse" userId="cf5c4e54-602e-4617-8d54-3e27f39b3c92" providerId="ADAL" clId="{F3273ABF-EB60-4ABD-967C-F187ECC007B3}" dt="2026-04-29T16:53:17.942" v="748"/>
        <pc:sldMkLst>
          <pc:docMk/>
          <pc:sldMk cId="3748001651" sldId="306"/>
        </pc:sldMkLst>
        <pc:spChg chg="mod">
          <ac:chgData name="Will Nourse" userId="cf5c4e54-602e-4617-8d54-3e27f39b3c92" providerId="ADAL" clId="{F3273ABF-EB60-4ABD-967C-F187ECC007B3}" dt="2026-04-28T23:51:39.212" v="445" actId="14838"/>
          <ac:spMkLst>
            <pc:docMk/>
            <pc:sldMk cId="3748001651" sldId="306"/>
            <ac:spMk id="10" creationId="{B777DEC8-B1A3-73BB-6DF1-7AFFFA671F73}"/>
          </ac:spMkLst>
        </pc:spChg>
        <pc:spChg chg="mod">
          <ac:chgData name="Will Nourse" userId="cf5c4e54-602e-4617-8d54-3e27f39b3c92" providerId="ADAL" clId="{F3273ABF-EB60-4ABD-967C-F187ECC007B3}" dt="2026-04-28T23:51:39.212" v="445" actId="14838"/>
          <ac:spMkLst>
            <pc:docMk/>
            <pc:sldMk cId="3748001651" sldId="306"/>
            <ac:spMk id="11" creationId="{FAFF84C4-A655-ACCE-E228-E535392B0311}"/>
          </ac:spMkLst>
        </pc:spChg>
        <pc:spChg chg="mod">
          <ac:chgData name="Will Nourse" userId="cf5c4e54-602e-4617-8d54-3e27f39b3c92" providerId="ADAL" clId="{F3273ABF-EB60-4ABD-967C-F187ECC007B3}" dt="2026-04-28T23:51:39.212" v="445" actId="14838"/>
          <ac:spMkLst>
            <pc:docMk/>
            <pc:sldMk cId="3748001651" sldId="306"/>
            <ac:spMk id="12" creationId="{8834E53B-345C-6757-D849-D7EBAA34A13D}"/>
          </ac:spMkLst>
        </pc:spChg>
        <pc:spChg chg="mod">
          <ac:chgData name="Will Nourse" userId="cf5c4e54-602e-4617-8d54-3e27f39b3c92" providerId="ADAL" clId="{F3273ABF-EB60-4ABD-967C-F187ECC007B3}" dt="2026-04-28T23:51:39.212" v="445" actId="14838"/>
          <ac:spMkLst>
            <pc:docMk/>
            <pc:sldMk cId="3748001651" sldId="306"/>
            <ac:spMk id="13" creationId="{B2E678BC-6F47-E783-3787-5476927888B8}"/>
          </ac:spMkLst>
        </pc:spChg>
        <pc:picChg chg="add mod">
          <ac:chgData name="Will Nourse" userId="cf5c4e54-602e-4617-8d54-3e27f39b3c92" providerId="ADAL" clId="{F3273ABF-EB60-4ABD-967C-F187ECC007B3}" dt="2026-04-29T16:53:17.942" v="748"/>
          <ac:picMkLst>
            <pc:docMk/>
            <pc:sldMk cId="3748001651" sldId="306"/>
            <ac:picMk id="2" creationId="{12A39987-9A2C-A87E-9547-F220483C0AA7}"/>
          </ac:picMkLst>
        </pc:picChg>
        <pc:picChg chg="del mod">
          <ac:chgData name="Will Nourse" userId="cf5c4e54-602e-4617-8d54-3e27f39b3c92" providerId="ADAL" clId="{F3273ABF-EB60-4ABD-967C-F187ECC007B3}" dt="2026-04-29T16:53:17.742" v="747" actId="478"/>
          <ac:picMkLst>
            <pc:docMk/>
            <pc:sldMk cId="3748001651" sldId="306"/>
            <ac:picMk id="6" creationId="{1902114F-9E87-2C61-C9D0-D7FE2CDD4862}"/>
          </ac:picMkLst>
        </pc:picChg>
        <pc:cxnChg chg="mod">
          <ac:chgData name="Will Nourse" userId="cf5c4e54-602e-4617-8d54-3e27f39b3c92" providerId="ADAL" clId="{F3273ABF-EB60-4ABD-967C-F187ECC007B3}" dt="2026-04-28T23:51:39.212" v="445" actId="14838"/>
          <ac:cxnSpMkLst>
            <pc:docMk/>
            <pc:sldMk cId="3748001651" sldId="306"/>
            <ac:cxnSpMk id="18" creationId="{1A89F267-151A-C449-8B8E-F33061612DB7}"/>
          </ac:cxnSpMkLst>
        </pc:cxnChg>
      </pc:sldChg>
      <pc:sldChg chg="addSp delSp modSp mod setBg">
        <pc:chgData name="Will Nourse" userId="cf5c4e54-602e-4617-8d54-3e27f39b3c92" providerId="ADAL" clId="{F3273ABF-EB60-4ABD-967C-F187ECC007B3}" dt="2026-04-29T16:53:20.148" v="750"/>
        <pc:sldMkLst>
          <pc:docMk/>
          <pc:sldMk cId="3849082938" sldId="308"/>
        </pc:sldMkLst>
        <pc:spChg chg="mod">
          <ac:chgData name="Will Nourse" userId="cf5c4e54-602e-4617-8d54-3e27f39b3c92" providerId="ADAL" clId="{F3273ABF-EB60-4ABD-967C-F187ECC007B3}" dt="2026-04-28T23:52:02.519" v="456" actId="14838"/>
          <ac:spMkLst>
            <pc:docMk/>
            <pc:sldMk cId="3849082938" sldId="308"/>
            <ac:spMk id="3" creationId="{21370925-D6B8-061E-F2FD-322FF5938881}"/>
          </ac:spMkLst>
        </pc:spChg>
        <pc:spChg chg="mod">
          <ac:chgData name="Will Nourse" userId="cf5c4e54-602e-4617-8d54-3e27f39b3c92" providerId="ADAL" clId="{F3273ABF-EB60-4ABD-967C-F187ECC007B3}" dt="2026-04-28T23:52:02.519" v="456" actId="14838"/>
          <ac:spMkLst>
            <pc:docMk/>
            <pc:sldMk cId="3849082938" sldId="308"/>
            <ac:spMk id="4" creationId="{B50EAAA7-FC43-F134-7F95-0EB62FCBBBF4}"/>
          </ac:spMkLst>
        </pc:spChg>
        <pc:spChg chg="mod">
          <ac:chgData name="Will Nourse" userId="cf5c4e54-602e-4617-8d54-3e27f39b3c92" providerId="ADAL" clId="{F3273ABF-EB60-4ABD-967C-F187ECC007B3}" dt="2026-04-28T23:52:02.519" v="456" actId="14838"/>
          <ac:spMkLst>
            <pc:docMk/>
            <pc:sldMk cId="3849082938" sldId="308"/>
            <ac:spMk id="5" creationId="{204A67F2-5896-27A4-2D1C-025CE1F7B0C8}"/>
          </ac:spMkLst>
        </pc:spChg>
        <pc:spChg chg="mod">
          <ac:chgData name="Will Nourse" userId="cf5c4e54-602e-4617-8d54-3e27f39b3c92" providerId="ADAL" clId="{F3273ABF-EB60-4ABD-967C-F187ECC007B3}" dt="2026-04-28T23:52:02.519" v="456" actId="14838"/>
          <ac:spMkLst>
            <pc:docMk/>
            <pc:sldMk cId="3849082938" sldId="308"/>
            <ac:spMk id="7" creationId="{DCD445C3-F132-5903-5918-2800A9669AE1}"/>
          </ac:spMkLst>
        </pc:spChg>
        <pc:spChg chg="mod">
          <ac:chgData name="Will Nourse" userId="cf5c4e54-602e-4617-8d54-3e27f39b3c92" providerId="ADAL" clId="{F3273ABF-EB60-4ABD-967C-F187ECC007B3}" dt="2026-04-28T23:52:02.519" v="456" actId="14838"/>
          <ac:spMkLst>
            <pc:docMk/>
            <pc:sldMk cId="3849082938" sldId="308"/>
            <ac:spMk id="8" creationId="{76D8DD62-A586-F8D8-DC1D-AB242950A109}"/>
          </ac:spMkLst>
        </pc:spChg>
        <pc:spChg chg="mod">
          <ac:chgData name="Will Nourse" userId="cf5c4e54-602e-4617-8d54-3e27f39b3c92" providerId="ADAL" clId="{F3273ABF-EB60-4ABD-967C-F187ECC007B3}" dt="2026-04-28T23:52:02.519" v="456" actId="14838"/>
          <ac:spMkLst>
            <pc:docMk/>
            <pc:sldMk cId="3849082938" sldId="308"/>
            <ac:spMk id="9" creationId="{74CD4A5F-31C4-F416-9618-26510D6BA13E}"/>
          </ac:spMkLst>
        </pc:spChg>
        <pc:spChg chg="mod">
          <ac:chgData name="Will Nourse" userId="cf5c4e54-602e-4617-8d54-3e27f39b3c92" providerId="ADAL" clId="{F3273ABF-EB60-4ABD-967C-F187ECC007B3}" dt="2026-04-28T23:52:02.519" v="456" actId="14838"/>
          <ac:spMkLst>
            <pc:docMk/>
            <pc:sldMk cId="3849082938" sldId="308"/>
            <ac:spMk id="11" creationId="{A8029930-EB8C-7EA2-30E3-07238921CC5A}"/>
          </ac:spMkLst>
        </pc:spChg>
        <pc:spChg chg="mod">
          <ac:chgData name="Will Nourse" userId="cf5c4e54-602e-4617-8d54-3e27f39b3c92" providerId="ADAL" clId="{F3273ABF-EB60-4ABD-967C-F187ECC007B3}" dt="2026-04-28T23:52:02.519" v="456" actId="14838"/>
          <ac:spMkLst>
            <pc:docMk/>
            <pc:sldMk cId="3849082938" sldId="308"/>
            <ac:spMk id="12" creationId="{2E17FA9E-B435-96C5-2015-34655FFA4352}"/>
          </ac:spMkLst>
        </pc:spChg>
        <pc:picChg chg="add mod">
          <ac:chgData name="Will Nourse" userId="cf5c4e54-602e-4617-8d54-3e27f39b3c92" providerId="ADAL" clId="{F3273ABF-EB60-4ABD-967C-F187ECC007B3}" dt="2026-04-29T16:53:20.148" v="750"/>
          <ac:picMkLst>
            <pc:docMk/>
            <pc:sldMk cId="3849082938" sldId="308"/>
            <ac:picMk id="2" creationId="{A8B70CEA-4157-32DB-409F-D363F7034AF9}"/>
          </ac:picMkLst>
        </pc:picChg>
        <pc:picChg chg="del mod">
          <ac:chgData name="Will Nourse" userId="cf5c4e54-602e-4617-8d54-3e27f39b3c92" providerId="ADAL" clId="{F3273ABF-EB60-4ABD-967C-F187ECC007B3}" dt="2026-04-29T16:53:19.909" v="749" actId="478"/>
          <ac:picMkLst>
            <pc:docMk/>
            <pc:sldMk cId="3849082938" sldId="308"/>
            <ac:picMk id="6" creationId="{82E9CA3B-E42E-8EC7-EB60-0667BF7DA12A}"/>
          </ac:picMkLst>
        </pc:picChg>
        <pc:cxnChg chg="mod">
          <ac:chgData name="Will Nourse" userId="cf5c4e54-602e-4617-8d54-3e27f39b3c92" providerId="ADAL" clId="{F3273ABF-EB60-4ABD-967C-F187ECC007B3}" dt="2026-04-28T23:52:02.519" v="456" actId="14838"/>
          <ac:cxnSpMkLst>
            <pc:docMk/>
            <pc:sldMk cId="3849082938" sldId="308"/>
            <ac:cxnSpMk id="18" creationId="{D8E8842F-9D48-DA56-A142-EE9EE3E8D445}"/>
          </ac:cxnSpMkLst>
        </pc:cxnChg>
      </pc:sldChg>
      <pc:sldChg chg="addSp delSp modSp mod setBg">
        <pc:chgData name="Will Nourse" userId="cf5c4e54-602e-4617-8d54-3e27f39b3c92" providerId="ADAL" clId="{F3273ABF-EB60-4ABD-967C-F187ECC007B3}" dt="2026-04-29T16:53:22.674" v="752"/>
        <pc:sldMkLst>
          <pc:docMk/>
          <pc:sldMk cId="1869491096" sldId="309"/>
        </pc:sldMkLst>
        <pc:spChg chg="mod">
          <ac:chgData name="Will Nourse" userId="cf5c4e54-602e-4617-8d54-3e27f39b3c92" providerId="ADAL" clId="{F3273ABF-EB60-4ABD-967C-F187ECC007B3}" dt="2026-04-28T23:52:20.786" v="465" actId="14838"/>
          <ac:spMkLst>
            <pc:docMk/>
            <pc:sldMk cId="1869491096" sldId="309"/>
            <ac:spMk id="10" creationId="{ED035BD7-EEEA-F1E8-DF29-D83940E05FA1}"/>
          </ac:spMkLst>
        </pc:spChg>
        <pc:spChg chg="mod">
          <ac:chgData name="Will Nourse" userId="cf5c4e54-602e-4617-8d54-3e27f39b3c92" providerId="ADAL" clId="{F3273ABF-EB60-4ABD-967C-F187ECC007B3}" dt="2026-04-28T23:52:20.786" v="465" actId="14838"/>
          <ac:spMkLst>
            <pc:docMk/>
            <pc:sldMk cId="1869491096" sldId="309"/>
            <ac:spMk id="12" creationId="{0AB7D694-6644-C998-91B1-D89096B7E8B9}"/>
          </ac:spMkLst>
        </pc:spChg>
        <pc:spChg chg="mod">
          <ac:chgData name="Will Nourse" userId="cf5c4e54-602e-4617-8d54-3e27f39b3c92" providerId="ADAL" clId="{F3273ABF-EB60-4ABD-967C-F187ECC007B3}" dt="2026-04-28T23:52:20.786" v="465" actId="14838"/>
          <ac:spMkLst>
            <pc:docMk/>
            <pc:sldMk cId="1869491096" sldId="309"/>
            <ac:spMk id="13" creationId="{CA80DFC4-C863-06F0-F5C1-C66F1BC1D3AA}"/>
          </ac:spMkLst>
        </pc:spChg>
        <pc:spChg chg="mod">
          <ac:chgData name="Will Nourse" userId="cf5c4e54-602e-4617-8d54-3e27f39b3c92" providerId="ADAL" clId="{F3273ABF-EB60-4ABD-967C-F187ECC007B3}" dt="2026-04-28T23:52:20.786" v="465" actId="14838"/>
          <ac:spMkLst>
            <pc:docMk/>
            <pc:sldMk cId="1869491096" sldId="309"/>
            <ac:spMk id="14" creationId="{89574E01-E700-84C9-A687-EA9E1F667A8D}"/>
          </ac:spMkLst>
        </pc:spChg>
        <pc:picChg chg="add mod">
          <ac:chgData name="Will Nourse" userId="cf5c4e54-602e-4617-8d54-3e27f39b3c92" providerId="ADAL" clId="{F3273ABF-EB60-4ABD-967C-F187ECC007B3}" dt="2026-04-29T16:53:22.674" v="752"/>
          <ac:picMkLst>
            <pc:docMk/>
            <pc:sldMk cId="1869491096" sldId="309"/>
            <ac:picMk id="2" creationId="{9D74C5C8-D99F-F64F-F24D-A4A9B761A19B}"/>
          </ac:picMkLst>
        </pc:picChg>
        <pc:picChg chg="del mod">
          <ac:chgData name="Will Nourse" userId="cf5c4e54-602e-4617-8d54-3e27f39b3c92" providerId="ADAL" clId="{F3273ABF-EB60-4ABD-967C-F187ECC007B3}" dt="2026-04-29T16:53:22.456" v="751" actId="478"/>
          <ac:picMkLst>
            <pc:docMk/>
            <pc:sldMk cId="1869491096" sldId="309"/>
            <ac:picMk id="6" creationId="{533C091D-2087-5A08-36A6-ED42FCC01AC1}"/>
          </ac:picMkLst>
        </pc:picChg>
        <pc:cxnChg chg="mod">
          <ac:chgData name="Will Nourse" userId="cf5c4e54-602e-4617-8d54-3e27f39b3c92" providerId="ADAL" clId="{F3273ABF-EB60-4ABD-967C-F187ECC007B3}" dt="2026-04-28T23:52:20.786" v="465" actId="14838"/>
          <ac:cxnSpMkLst>
            <pc:docMk/>
            <pc:sldMk cId="1869491096" sldId="309"/>
            <ac:cxnSpMk id="18" creationId="{6E31BCEA-CE1B-5AC0-2486-13BA4CD432C0}"/>
          </ac:cxnSpMkLst>
        </pc:cxnChg>
      </pc:sldChg>
      <pc:sldChg chg="addSp delSp modSp mod setBg">
        <pc:chgData name="Will Nourse" userId="cf5c4e54-602e-4617-8d54-3e27f39b3c92" providerId="ADAL" clId="{F3273ABF-EB60-4ABD-967C-F187ECC007B3}" dt="2026-04-29T16:53:25.029" v="754"/>
        <pc:sldMkLst>
          <pc:docMk/>
          <pc:sldMk cId="1909273591" sldId="310"/>
        </pc:sldMkLst>
        <pc:spChg chg="mod">
          <ac:chgData name="Will Nourse" userId="cf5c4e54-602e-4617-8d54-3e27f39b3c92" providerId="ADAL" clId="{F3273ABF-EB60-4ABD-967C-F187ECC007B3}" dt="2026-04-28T23:52:40.437" v="474" actId="14838"/>
          <ac:spMkLst>
            <pc:docMk/>
            <pc:sldMk cId="1909273591" sldId="310"/>
            <ac:spMk id="3" creationId="{A716EC69-2352-FCC2-9AAF-3343CF9CBEBE}"/>
          </ac:spMkLst>
        </pc:spChg>
        <pc:spChg chg="mod">
          <ac:chgData name="Will Nourse" userId="cf5c4e54-602e-4617-8d54-3e27f39b3c92" providerId="ADAL" clId="{F3273ABF-EB60-4ABD-967C-F187ECC007B3}" dt="2026-04-28T23:52:40.437" v="474" actId="14838"/>
          <ac:spMkLst>
            <pc:docMk/>
            <pc:sldMk cId="1909273591" sldId="310"/>
            <ac:spMk id="4" creationId="{A8565801-6B5E-C877-6ACD-1723CE426E30}"/>
          </ac:spMkLst>
        </pc:spChg>
        <pc:spChg chg="mod">
          <ac:chgData name="Will Nourse" userId="cf5c4e54-602e-4617-8d54-3e27f39b3c92" providerId="ADAL" clId="{F3273ABF-EB60-4ABD-967C-F187ECC007B3}" dt="2026-04-28T23:52:40.437" v="474" actId="14838"/>
          <ac:spMkLst>
            <pc:docMk/>
            <pc:sldMk cId="1909273591" sldId="310"/>
            <ac:spMk id="5" creationId="{C3C04167-D580-D42A-B0B0-4CD8C294A42F}"/>
          </ac:spMkLst>
        </pc:spChg>
        <pc:spChg chg="mod">
          <ac:chgData name="Will Nourse" userId="cf5c4e54-602e-4617-8d54-3e27f39b3c92" providerId="ADAL" clId="{F3273ABF-EB60-4ABD-967C-F187ECC007B3}" dt="2026-04-28T23:52:40.437" v="474" actId="14838"/>
          <ac:spMkLst>
            <pc:docMk/>
            <pc:sldMk cId="1909273591" sldId="310"/>
            <ac:spMk id="7" creationId="{49CD9D74-2DA5-9AF6-A497-B90667820C6C}"/>
          </ac:spMkLst>
        </pc:spChg>
        <pc:spChg chg="mod">
          <ac:chgData name="Will Nourse" userId="cf5c4e54-602e-4617-8d54-3e27f39b3c92" providerId="ADAL" clId="{F3273ABF-EB60-4ABD-967C-F187ECC007B3}" dt="2026-04-28T23:52:40.437" v="474" actId="14838"/>
          <ac:spMkLst>
            <pc:docMk/>
            <pc:sldMk cId="1909273591" sldId="310"/>
            <ac:spMk id="8" creationId="{596BA823-5659-BE14-63BF-098AA0C25394}"/>
          </ac:spMkLst>
        </pc:spChg>
        <pc:spChg chg="mod">
          <ac:chgData name="Will Nourse" userId="cf5c4e54-602e-4617-8d54-3e27f39b3c92" providerId="ADAL" clId="{F3273ABF-EB60-4ABD-967C-F187ECC007B3}" dt="2026-04-28T23:52:40.437" v="474" actId="14838"/>
          <ac:spMkLst>
            <pc:docMk/>
            <pc:sldMk cId="1909273591" sldId="310"/>
            <ac:spMk id="12" creationId="{934DD8DF-F1E1-568F-DDA6-18616D2F4A40}"/>
          </ac:spMkLst>
        </pc:spChg>
        <pc:picChg chg="add mod">
          <ac:chgData name="Will Nourse" userId="cf5c4e54-602e-4617-8d54-3e27f39b3c92" providerId="ADAL" clId="{F3273ABF-EB60-4ABD-967C-F187ECC007B3}" dt="2026-04-29T16:53:25.029" v="754"/>
          <ac:picMkLst>
            <pc:docMk/>
            <pc:sldMk cId="1909273591" sldId="310"/>
            <ac:picMk id="2" creationId="{269FDCFD-D320-31BB-A4FD-199F77EB0D74}"/>
          </ac:picMkLst>
        </pc:picChg>
        <pc:picChg chg="del mod">
          <ac:chgData name="Will Nourse" userId="cf5c4e54-602e-4617-8d54-3e27f39b3c92" providerId="ADAL" clId="{F3273ABF-EB60-4ABD-967C-F187ECC007B3}" dt="2026-04-29T16:53:24.816" v="753" actId="478"/>
          <ac:picMkLst>
            <pc:docMk/>
            <pc:sldMk cId="1909273591" sldId="310"/>
            <ac:picMk id="6" creationId="{BBCC3583-88E2-4BB9-C36F-1EC57258E6A4}"/>
          </ac:picMkLst>
        </pc:picChg>
        <pc:cxnChg chg="mod">
          <ac:chgData name="Will Nourse" userId="cf5c4e54-602e-4617-8d54-3e27f39b3c92" providerId="ADAL" clId="{F3273ABF-EB60-4ABD-967C-F187ECC007B3}" dt="2026-04-28T23:52:40.437" v="474" actId="14838"/>
          <ac:cxnSpMkLst>
            <pc:docMk/>
            <pc:sldMk cId="1909273591" sldId="310"/>
            <ac:cxnSpMk id="18" creationId="{750BD8FC-5A16-5CE3-B249-EA1E2534F835}"/>
          </ac:cxnSpMkLst>
        </pc:cxnChg>
      </pc:sldChg>
      <pc:sldChg chg="addSp delSp modSp mod setBg">
        <pc:chgData name="Will Nourse" userId="cf5c4e54-602e-4617-8d54-3e27f39b3c92" providerId="ADAL" clId="{F3273ABF-EB60-4ABD-967C-F187ECC007B3}" dt="2026-04-29T16:53:26.977" v="756"/>
        <pc:sldMkLst>
          <pc:docMk/>
          <pc:sldMk cId="1517855965" sldId="311"/>
        </pc:sldMkLst>
        <pc:spChg chg="mod">
          <ac:chgData name="Will Nourse" userId="cf5c4e54-602e-4617-8d54-3e27f39b3c92" providerId="ADAL" clId="{F3273ABF-EB60-4ABD-967C-F187ECC007B3}" dt="2026-04-28T23:53:01.238" v="483" actId="14838"/>
          <ac:spMkLst>
            <pc:docMk/>
            <pc:sldMk cId="1517855965" sldId="311"/>
            <ac:spMk id="3" creationId="{6D54DAE3-38E2-61DF-595D-3B3394838491}"/>
          </ac:spMkLst>
        </pc:spChg>
        <pc:spChg chg="mod">
          <ac:chgData name="Will Nourse" userId="cf5c4e54-602e-4617-8d54-3e27f39b3c92" providerId="ADAL" clId="{F3273ABF-EB60-4ABD-967C-F187ECC007B3}" dt="2026-04-28T23:53:01.238" v="483" actId="14838"/>
          <ac:spMkLst>
            <pc:docMk/>
            <pc:sldMk cId="1517855965" sldId="311"/>
            <ac:spMk id="12" creationId="{6C6B6342-7E42-EBA2-F6C6-88523C4A0B5C}"/>
          </ac:spMkLst>
        </pc:spChg>
        <pc:picChg chg="add mod">
          <ac:chgData name="Will Nourse" userId="cf5c4e54-602e-4617-8d54-3e27f39b3c92" providerId="ADAL" clId="{F3273ABF-EB60-4ABD-967C-F187ECC007B3}" dt="2026-04-29T16:53:26.977" v="756"/>
          <ac:picMkLst>
            <pc:docMk/>
            <pc:sldMk cId="1517855965" sldId="311"/>
            <ac:picMk id="2" creationId="{FAEE8238-3E9F-4D84-C674-00EF474FE6DC}"/>
          </ac:picMkLst>
        </pc:picChg>
        <pc:picChg chg="del mod">
          <ac:chgData name="Will Nourse" userId="cf5c4e54-602e-4617-8d54-3e27f39b3c92" providerId="ADAL" clId="{F3273ABF-EB60-4ABD-967C-F187ECC007B3}" dt="2026-04-29T16:53:26.809" v="755" actId="478"/>
          <ac:picMkLst>
            <pc:docMk/>
            <pc:sldMk cId="1517855965" sldId="311"/>
            <ac:picMk id="6" creationId="{4726C08E-B1CD-556E-A804-873680994205}"/>
          </ac:picMkLst>
        </pc:picChg>
        <pc:picChg chg="mod">
          <ac:chgData name="Will Nourse" userId="cf5c4e54-602e-4617-8d54-3e27f39b3c92" providerId="ADAL" clId="{F3273ABF-EB60-4ABD-967C-F187ECC007B3}" dt="2026-04-28T23:52:52.696" v="479" actId="14861"/>
          <ac:picMkLst>
            <pc:docMk/>
            <pc:sldMk cId="1517855965" sldId="311"/>
            <ac:picMk id="21" creationId="{E6DE1299-54DA-9EAD-9A10-63152BE20912}"/>
          </ac:picMkLst>
        </pc:picChg>
        <pc:cxnChg chg="mod">
          <ac:chgData name="Will Nourse" userId="cf5c4e54-602e-4617-8d54-3e27f39b3c92" providerId="ADAL" clId="{F3273ABF-EB60-4ABD-967C-F187ECC007B3}" dt="2026-04-28T23:52:52.696" v="479" actId="14861"/>
          <ac:cxnSpMkLst>
            <pc:docMk/>
            <pc:sldMk cId="1517855965" sldId="311"/>
            <ac:cxnSpMk id="18" creationId="{4A78BC37-4844-ADF4-B3A4-40F1DC862C32}"/>
          </ac:cxnSpMkLst>
        </pc:cxnChg>
      </pc:sldChg>
      <pc:sldChg chg="addSp delSp modSp mod setBg">
        <pc:chgData name="Will Nourse" userId="cf5c4e54-602e-4617-8d54-3e27f39b3c92" providerId="ADAL" clId="{F3273ABF-EB60-4ABD-967C-F187ECC007B3}" dt="2026-04-29T16:53:01.622" v="742"/>
        <pc:sldMkLst>
          <pc:docMk/>
          <pc:sldMk cId="1715539583" sldId="312"/>
        </pc:sldMkLst>
        <pc:spChg chg="mod">
          <ac:chgData name="Will Nourse" userId="cf5c4e54-602e-4617-8d54-3e27f39b3c92" providerId="ADAL" clId="{F3273ABF-EB60-4ABD-967C-F187ECC007B3}" dt="2026-04-28T23:50:06.955" v="410" actId="14838"/>
          <ac:spMkLst>
            <pc:docMk/>
            <pc:sldMk cId="1715539583" sldId="312"/>
            <ac:spMk id="12" creationId="{01FE4E9C-B4DF-E184-BA5F-DE9404FE6ED4}"/>
          </ac:spMkLst>
        </pc:spChg>
        <pc:picChg chg="add mod">
          <ac:chgData name="Will Nourse" userId="cf5c4e54-602e-4617-8d54-3e27f39b3c92" providerId="ADAL" clId="{F3273ABF-EB60-4ABD-967C-F187ECC007B3}" dt="2026-04-29T16:53:01.622" v="742"/>
          <ac:picMkLst>
            <pc:docMk/>
            <pc:sldMk cId="1715539583" sldId="312"/>
            <ac:picMk id="2" creationId="{3709717D-6C42-586F-B799-41CE59ED19F9}"/>
          </ac:picMkLst>
        </pc:picChg>
        <pc:picChg chg="mod">
          <ac:chgData name="Will Nourse" userId="cf5c4e54-602e-4617-8d54-3e27f39b3c92" providerId="ADAL" clId="{F3273ABF-EB60-4ABD-967C-F187ECC007B3}" dt="2026-04-28T23:49:59.439" v="406" actId="14861"/>
          <ac:picMkLst>
            <pc:docMk/>
            <pc:sldMk cId="1715539583" sldId="312"/>
            <ac:picMk id="3" creationId="{D03BEF5B-EBAA-8242-E96E-A377C4EF286A}"/>
          </ac:picMkLst>
        </pc:picChg>
        <pc:picChg chg="mod">
          <ac:chgData name="Will Nourse" userId="cf5c4e54-602e-4617-8d54-3e27f39b3c92" providerId="ADAL" clId="{F3273ABF-EB60-4ABD-967C-F187ECC007B3}" dt="2026-04-28T23:49:59.439" v="406" actId="14861"/>
          <ac:picMkLst>
            <pc:docMk/>
            <pc:sldMk cId="1715539583" sldId="312"/>
            <ac:picMk id="4" creationId="{C9CF1DAD-5898-52DD-F390-FD8D8FD5996D}"/>
          </ac:picMkLst>
        </pc:picChg>
        <pc:picChg chg="del mod">
          <ac:chgData name="Will Nourse" userId="cf5c4e54-602e-4617-8d54-3e27f39b3c92" providerId="ADAL" clId="{F3273ABF-EB60-4ABD-967C-F187ECC007B3}" dt="2026-04-29T16:53:01.425" v="741" actId="478"/>
          <ac:picMkLst>
            <pc:docMk/>
            <pc:sldMk cId="1715539583" sldId="312"/>
            <ac:picMk id="6" creationId="{0314B515-5595-C98D-C641-32DFA5D0D551}"/>
          </ac:picMkLst>
        </pc:picChg>
        <pc:picChg chg="mod">
          <ac:chgData name="Will Nourse" userId="cf5c4e54-602e-4617-8d54-3e27f39b3c92" providerId="ADAL" clId="{F3273ABF-EB60-4ABD-967C-F187ECC007B3}" dt="2026-04-28T23:49:59.439" v="406" actId="14861"/>
          <ac:picMkLst>
            <pc:docMk/>
            <pc:sldMk cId="1715539583" sldId="312"/>
            <ac:picMk id="8" creationId="{EE454F1B-194C-B89B-0957-4C3601048515}"/>
          </ac:picMkLst>
        </pc:picChg>
        <pc:cxnChg chg="mod">
          <ac:chgData name="Will Nourse" userId="cf5c4e54-602e-4617-8d54-3e27f39b3c92" providerId="ADAL" clId="{F3273ABF-EB60-4ABD-967C-F187ECC007B3}" dt="2026-04-28T23:49:59.439" v="406" actId="14861"/>
          <ac:cxnSpMkLst>
            <pc:docMk/>
            <pc:sldMk cId="1715539583" sldId="312"/>
            <ac:cxnSpMk id="18" creationId="{13BF48D4-0EA7-F1B0-3DBF-C40F1203F579}"/>
          </ac:cxnSpMkLst>
        </pc:cxnChg>
      </pc:sldChg>
      <pc:sldChg chg="addSp delSp modSp mod setBg">
        <pc:chgData name="Will Nourse" userId="cf5c4e54-602e-4617-8d54-3e27f39b3c92" providerId="ADAL" clId="{F3273ABF-EB60-4ABD-967C-F187ECC007B3}" dt="2026-04-29T16:52:52.138" v="738"/>
        <pc:sldMkLst>
          <pc:docMk/>
          <pc:sldMk cId="426189732" sldId="313"/>
        </pc:sldMkLst>
        <pc:spChg chg="mod">
          <ac:chgData name="Will Nourse" userId="cf5c4e54-602e-4617-8d54-3e27f39b3c92" providerId="ADAL" clId="{F3273ABF-EB60-4ABD-967C-F187ECC007B3}" dt="2026-04-28T23:49:36.971" v="401" actId="14861"/>
          <ac:spMkLst>
            <pc:docMk/>
            <pc:sldMk cId="426189732" sldId="313"/>
            <ac:spMk id="5" creationId="{8B564180-5EC8-A9AC-701E-B37CDBF3AB00}"/>
          </ac:spMkLst>
        </pc:spChg>
        <pc:spChg chg="mod">
          <ac:chgData name="Will Nourse" userId="cf5c4e54-602e-4617-8d54-3e27f39b3c92" providerId="ADAL" clId="{F3273ABF-EB60-4ABD-967C-F187ECC007B3}" dt="2026-04-28T23:49:36.971" v="401" actId="14861"/>
          <ac:spMkLst>
            <pc:docMk/>
            <pc:sldMk cId="426189732" sldId="313"/>
            <ac:spMk id="8" creationId="{9302412E-AA22-8801-FC7F-F6B0A548A65F}"/>
          </ac:spMkLst>
        </pc:spChg>
        <pc:spChg chg="mod">
          <ac:chgData name="Will Nourse" userId="cf5c4e54-602e-4617-8d54-3e27f39b3c92" providerId="ADAL" clId="{F3273ABF-EB60-4ABD-967C-F187ECC007B3}" dt="2026-04-28T23:49:36.971" v="401" actId="14861"/>
          <ac:spMkLst>
            <pc:docMk/>
            <pc:sldMk cId="426189732" sldId="313"/>
            <ac:spMk id="9" creationId="{E50F52F6-CBB8-E30B-0D03-A7416B7CAE0D}"/>
          </ac:spMkLst>
        </pc:spChg>
        <pc:spChg chg="mod">
          <ac:chgData name="Will Nourse" userId="cf5c4e54-602e-4617-8d54-3e27f39b3c92" providerId="ADAL" clId="{F3273ABF-EB60-4ABD-967C-F187ECC007B3}" dt="2026-04-28T23:49:36.971" v="401" actId="14861"/>
          <ac:spMkLst>
            <pc:docMk/>
            <pc:sldMk cId="426189732" sldId="313"/>
            <ac:spMk id="12" creationId="{CE3A719C-E075-F939-FF80-586BC38D3B72}"/>
          </ac:spMkLst>
        </pc:spChg>
        <pc:picChg chg="mod">
          <ac:chgData name="Will Nourse" userId="cf5c4e54-602e-4617-8d54-3e27f39b3c92" providerId="ADAL" clId="{F3273ABF-EB60-4ABD-967C-F187ECC007B3}" dt="2026-04-28T23:49:36.971" v="401" actId="14861"/>
          <ac:picMkLst>
            <pc:docMk/>
            <pc:sldMk cId="426189732" sldId="313"/>
            <ac:picMk id="2" creationId="{56FEEB40-D50C-9863-FCD2-B913108CF684}"/>
          </ac:picMkLst>
        </pc:picChg>
        <pc:picChg chg="mod">
          <ac:chgData name="Will Nourse" userId="cf5c4e54-602e-4617-8d54-3e27f39b3c92" providerId="ADAL" clId="{F3273ABF-EB60-4ABD-967C-F187ECC007B3}" dt="2026-04-28T23:49:36.971" v="401" actId="14861"/>
          <ac:picMkLst>
            <pc:docMk/>
            <pc:sldMk cId="426189732" sldId="313"/>
            <ac:picMk id="3" creationId="{DCF12B8F-C584-4DB4-3CBB-9724E8FABFEA}"/>
          </ac:picMkLst>
        </pc:picChg>
        <pc:picChg chg="mod">
          <ac:chgData name="Will Nourse" userId="cf5c4e54-602e-4617-8d54-3e27f39b3c92" providerId="ADAL" clId="{F3273ABF-EB60-4ABD-967C-F187ECC007B3}" dt="2026-04-28T23:49:36.971" v="401" actId="14861"/>
          <ac:picMkLst>
            <pc:docMk/>
            <pc:sldMk cId="426189732" sldId="313"/>
            <ac:picMk id="4" creationId="{5D2B1BC5-BD99-AB58-3CC2-8FCB229FEE31}"/>
          </ac:picMkLst>
        </pc:picChg>
        <pc:picChg chg="del mod">
          <ac:chgData name="Will Nourse" userId="cf5c4e54-602e-4617-8d54-3e27f39b3c92" providerId="ADAL" clId="{F3273ABF-EB60-4ABD-967C-F187ECC007B3}" dt="2026-04-29T16:52:51.937" v="737" actId="478"/>
          <ac:picMkLst>
            <pc:docMk/>
            <pc:sldMk cId="426189732" sldId="313"/>
            <ac:picMk id="6" creationId="{1ED70BEF-5FFF-60D5-1E3D-78D2EA61F5FE}"/>
          </ac:picMkLst>
        </pc:picChg>
        <pc:picChg chg="mod">
          <ac:chgData name="Will Nourse" userId="cf5c4e54-602e-4617-8d54-3e27f39b3c92" providerId="ADAL" clId="{F3273ABF-EB60-4ABD-967C-F187ECC007B3}" dt="2026-04-28T23:49:36.971" v="401" actId="14861"/>
          <ac:picMkLst>
            <pc:docMk/>
            <pc:sldMk cId="426189732" sldId="313"/>
            <ac:picMk id="7" creationId="{3C5100F9-2993-C9A4-BDD4-7171493F2520}"/>
          </ac:picMkLst>
        </pc:picChg>
        <pc:picChg chg="add mod">
          <ac:chgData name="Will Nourse" userId="cf5c4e54-602e-4617-8d54-3e27f39b3c92" providerId="ADAL" clId="{F3273ABF-EB60-4ABD-967C-F187ECC007B3}" dt="2026-04-29T16:52:52.138" v="738"/>
          <ac:picMkLst>
            <pc:docMk/>
            <pc:sldMk cId="426189732" sldId="313"/>
            <ac:picMk id="10" creationId="{80E287E5-0130-C5B0-A3C9-F01C9B1028F2}"/>
          </ac:picMkLst>
        </pc:picChg>
        <pc:cxnChg chg="mod">
          <ac:chgData name="Will Nourse" userId="cf5c4e54-602e-4617-8d54-3e27f39b3c92" providerId="ADAL" clId="{F3273ABF-EB60-4ABD-967C-F187ECC007B3}" dt="2026-04-28T23:49:36.971" v="401" actId="14861"/>
          <ac:cxnSpMkLst>
            <pc:docMk/>
            <pc:sldMk cId="426189732" sldId="313"/>
            <ac:cxnSpMk id="18" creationId="{76D4883C-BDB7-83E1-6471-976B731C5154}"/>
          </ac:cxnSpMkLst>
        </pc:cxnChg>
      </pc:sldChg>
      <pc:sldChg chg="addSp delSp modSp mod setBg modShow">
        <pc:chgData name="Will Nourse" userId="cf5c4e54-602e-4617-8d54-3e27f39b3c92" providerId="ADAL" clId="{F3273ABF-EB60-4ABD-967C-F187ECC007B3}" dt="2026-04-29T16:52:34.622" v="728"/>
        <pc:sldMkLst>
          <pc:docMk/>
          <pc:sldMk cId="2568893385" sldId="314"/>
        </pc:sldMkLst>
        <pc:spChg chg="mod">
          <ac:chgData name="Will Nourse" userId="cf5c4e54-602e-4617-8d54-3e27f39b3c92" providerId="ADAL" clId="{F3273ABF-EB60-4ABD-967C-F187ECC007B3}" dt="2026-04-28T23:46:58.710" v="362" actId="14838"/>
          <ac:spMkLst>
            <pc:docMk/>
            <pc:sldMk cId="2568893385" sldId="314"/>
            <ac:spMk id="4" creationId="{0F9809C2-37AE-4796-997E-6697A544FFB6}"/>
          </ac:spMkLst>
        </pc:spChg>
        <pc:spChg chg="mod">
          <ac:chgData name="Will Nourse" userId="cf5c4e54-602e-4617-8d54-3e27f39b3c92" providerId="ADAL" clId="{F3273ABF-EB60-4ABD-967C-F187ECC007B3}" dt="2026-04-28T23:46:58.710" v="362" actId="14838"/>
          <ac:spMkLst>
            <pc:docMk/>
            <pc:sldMk cId="2568893385" sldId="314"/>
            <ac:spMk id="5" creationId="{955306DE-464D-CB26-3903-203AA4FA66AD}"/>
          </ac:spMkLst>
        </pc:spChg>
        <pc:spChg chg="mod">
          <ac:chgData name="Will Nourse" userId="cf5c4e54-602e-4617-8d54-3e27f39b3c92" providerId="ADAL" clId="{F3273ABF-EB60-4ABD-967C-F187ECC007B3}" dt="2026-04-28T23:46:58.710" v="362" actId="14838"/>
          <ac:spMkLst>
            <pc:docMk/>
            <pc:sldMk cId="2568893385" sldId="314"/>
            <ac:spMk id="7" creationId="{E2582F98-E90D-782F-C6B6-943665E16739}"/>
          </ac:spMkLst>
        </pc:spChg>
        <pc:spChg chg="mod">
          <ac:chgData name="Will Nourse" userId="cf5c4e54-602e-4617-8d54-3e27f39b3c92" providerId="ADAL" clId="{F3273ABF-EB60-4ABD-967C-F187ECC007B3}" dt="2026-04-28T23:46:58.710" v="362" actId="14838"/>
          <ac:spMkLst>
            <pc:docMk/>
            <pc:sldMk cId="2568893385" sldId="314"/>
            <ac:spMk id="8" creationId="{8AD5BF76-8EB6-1CBE-A475-FED3E5E377CF}"/>
          </ac:spMkLst>
        </pc:spChg>
        <pc:spChg chg="mod">
          <ac:chgData name="Will Nourse" userId="cf5c4e54-602e-4617-8d54-3e27f39b3c92" providerId="ADAL" clId="{F3273ABF-EB60-4ABD-967C-F187ECC007B3}" dt="2026-04-28T23:46:58.710" v="362" actId="14838"/>
          <ac:spMkLst>
            <pc:docMk/>
            <pc:sldMk cId="2568893385" sldId="314"/>
            <ac:spMk id="12" creationId="{093A2B4E-281D-5303-ADF6-F4973E48EEB6}"/>
          </ac:spMkLst>
        </pc:spChg>
        <pc:picChg chg="mod">
          <ac:chgData name="Will Nourse" userId="cf5c4e54-602e-4617-8d54-3e27f39b3c92" providerId="ADAL" clId="{F3273ABF-EB60-4ABD-967C-F187ECC007B3}" dt="2026-04-28T23:46:47.547" v="358" actId="14861"/>
          <ac:picMkLst>
            <pc:docMk/>
            <pc:sldMk cId="2568893385" sldId="314"/>
            <ac:picMk id="2" creationId="{CDCF5D07-6437-553B-4AEC-BDE18AAD4BD7}"/>
          </ac:picMkLst>
        </pc:picChg>
        <pc:picChg chg="add mod">
          <ac:chgData name="Will Nourse" userId="cf5c4e54-602e-4617-8d54-3e27f39b3c92" providerId="ADAL" clId="{F3273ABF-EB60-4ABD-967C-F187ECC007B3}" dt="2026-04-29T16:52:34.622" v="728"/>
          <ac:picMkLst>
            <pc:docMk/>
            <pc:sldMk cId="2568893385" sldId="314"/>
            <ac:picMk id="3" creationId="{450E1ABD-B6FA-6D7A-637F-29B7B6A2F987}"/>
          </ac:picMkLst>
        </pc:picChg>
        <pc:picChg chg="del mod">
          <ac:chgData name="Will Nourse" userId="cf5c4e54-602e-4617-8d54-3e27f39b3c92" providerId="ADAL" clId="{F3273ABF-EB60-4ABD-967C-F187ECC007B3}" dt="2026-04-29T16:52:34.468" v="727" actId="478"/>
          <ac:picMkLst>
            <pc:docMk/>
            <pc:sldMk cId="2568893385" sldId="314"/>
            <ac:picMk id="6" creationId="{4F503B3D-A50A-BC3C-F903-61F48031626D}"/>
          </ac:picMkLst>
        </pc:picChg>
        <pc:picChg chg="mod">
          <ac:chgData name="Will Nourse" userId="cf5c4e54-602e-4617-8d54-3e27f39b3c92" providerId="ADAL" clId="{F3273ABF-EB60-4ABD-967C-F187ECC007B3}" dt="2026-04-28T23:46:47.547" v="358" actId="14861"/>
          <ac:picMkLst>
            <pc:docMk/>
            <pc:sldMk cId="2568893385" sldId="314"/>
            <ac:picMk id="9" creationId="{D0393A08-C417-B583-9F9B-00DB2E65A7A7}"/>
          </ac:picMkLst>
        </pc:picChg>
        <pc:picChg chg="mod">
          <ac:chgData name="Will Nourse" userId="cf5c4e54-602e-4617-8d54-3e27f39b3c92" providerId="ADAL" clId="{F3273ABF-EB60-4ABD-967C-F187ECC007B3}" dt="2026-04-28T23:46:47.547" v="358" actId="14861"/>
          <ac:picMkLst>
            <pc:docMk/>
            <pc:sldMk cId="2568893385" sldId="314"/>
            <ac:picMk id="11" creationId="{8E38321C-4929-510D-A8EC-DC32BA820F08}"/>
          </ac:picMkLst>
        </pc:picChg>
        <pc:cxnChg chg="mod">
          <ac:chgData name="Will Nourse" userId="cf5c4e54-602e-4617-8d54-3e27f39b3c92" providerId="ADAL" clId="{F3273ABF-EB60-4ABD-967C-F187ECC007B3}" dt="2026-04-28T23:46:47.547" v="358" actId="14861"/>
          <ac:cxnSpMkLst>
            <pc:docMk/>
            <pc:sldMk cId="2568893385" sldId="314"/>
            <ac:cxnSpMk id="18" creationId="{6518CC4D-3B57-EE9F-3F5B-BAF28DD6609E}"/>
          </ac:cxnSpMkLst>
        </pc:cxnChg>
      </pc:sldChg>
      <pc:sldChg chg="addSp delSp modSp mod setBg">
        <pc:chgData name="Will Nourse" userId="cf5c4e54-602e-4617-8d54-3e27f39b3c92" providerId="ADAL" clId="{F3273ABF-EB60-4ABD-967C-F187ECC007B3}" dt="2026-04-29T16:53:57.514" v="769"/>
        <pc:sldMkLst>
          <pc:docMk/>
          <pc:sldMk cId="1551179097" sldId="316"/>
        </pc:sldMkLst>
        <pc:spChg chg="mod">
          <ac:chgData name="Will Nourse" userId="cf5c4e54-602e-4617-8d54-3e27f39b3c92" providerId="ADAL" clId="{F3273ABF-EB60-4ABD-967C-F187ECC007B3}" dt="2026-04-28T23:57:36.425" v="543" actId="14861"/>
          <ac:spMkLst>
            <pc:docMk/>
            <pc:sldMk cId="1551179097" sldId="316"/>
            <ac:spMk id="4" creationId="{E2C7C662-1654-AAD8-A55A-EA7B8F3EF7ED}"/>
          </ac:spMkLst>
        </pc:spChg>
        <pc:spChg chg="mod">
          <ac:chgData name="Will Nourse" userId="cf5c4e54-602e-4617-8d54-3e27f39b3c92" providerId="ADAL" clId="{F3273ABF-EB60-4ABD-967C-F187ECC007B3}" dt="2026-04-29T16:47:33.488" v="664" actId="14861"/>
          <ac:spMkLst>
            <pc:docMk/>
            <pc:sldMk cId="1551179097" sldId="316"/>
            <ac:spMk id="5" creationId="{DF07C499-976C-A641-951E-214A8F89642C}"/>
          </ac:spMkLst>
        </pc:spChg>
        <pc:spChg chg="mod">
          <ac:chgData name="Will Nourse" userId="cf5c4e54-602e-4617-8d54-3e27f39b3c92" providerId="ADAL" clId="{F3273ABF-EB60-4ABD-967C-F187ECC007B3}" dt="2026-04-28T23:57:36.425" v="543" actId="14861"/>
          <ac:spMkLst>
            <pc:docMk/>
            <pc:sldMk cId="1551179097" sldId="316"/>
            <ac:spMk id="12" creationId="{C28F7F7B-482D-A683-AAC6-44C88A058B90}"/>
          </ac:spMkLst>
        </pc:spChg>
        <pc:spChg chg="mod">
          <ac:chgData name="Will Nourse" userId="cf5c4e54-602e-4617-8d54-3e27f39b3c92" providerId="ADAL" clId="{F3273ABF-EB60-4ABD-967C-F187ECC007B3}" dt="2026-04-28T23:57:45.334" v="544" actId="692"/>
          <ac:spMkLst>
            <pc:docMk/>
            <pc:sldMk cId="1551179097" sldId="316"/>
            <ac:spMk id="13" creationId="{77C3FF59-FC93-3FDF-C1CD-B0AE21001028}"/>
          </ac:spMkLst>
        </pc:spChg>
        <pc:picChg chg="add mod">
          <ac:chgData name="Will Nourse" userId="cf5c4e54-602e-4617-8d54-3e27f39b3c92" providerId="ADAL" clId="{F3273ABF-EB60-4ABD-967C-F187ECC007B3}" dt="2026-04-29T16:53:57.514" v="769"/>
          <ac:picMkLst>
            <pc:docMk/>
            <pc:sldMk cId="1551179097" sldId="316"/>
            <ac:picMk id="2" creationId="{274481DE-D32E-4827-72AD-F586E3D78C65}"/>
          </ac:picMkLst>
        </pc:picChg>
        <pc:picChg chg="mod">
          <ac:chgData name="Will Nourse" userId="cf5c4e54-602e-4617-8d54-3e27f39b3c92" providerId="ADAL" clId="{F3273ABF-EB60-4ABD-967C-F187ECC007B3}" dt="2026-04-28T23:57:36.425" v="543" actId="14861"/>
          <ac:picMkLst>
            <pc:docMk/>
            <pc:sldMk cId="1551179097" sldId="316"/>
            <ac:picMk id="7" creationId="{A55714C2-3529-D481-9EB9-C2AF0E23C16D}"/>
          </ac:picMkLst>
        </pc:picChg>
        <pc:picChg chg="mod">
          <ac:chgData name="Will Nourse" userId="cf5c4e54-602e-4617-8d54-3e27f39b3c92" providerId="ADAL" clId="{F3273ABF-EB60-4ABD-967C-F187ECC007B3}" dt="2026-04-28T23:57:36.425" v="543" actId="14861"/>
          <ac:picMkLst>
            <pc:docMk/>
            <pc:sldMk cId="1551179097" sldId="316"/>
            <ac:picMk id="15" creationId="{BBB76647-8A29-32E4-BF61-69460CBDDEB0}"/>
          </ac:picMkLst>
        </pc:picChg>
        <pc:picChg chg="mod">
          <ac:chgData name="Will Nourse" userId="cf5c4e54-602e-4617-8d54-3e27f39b3c92" providerId="ADAL" clId="{F3273ABF-EB60-4ABD-967C-F187ECC007B3}" dt="2026-04-28T23:57:36.425" v="543" actId="14861"/>
          <ac:picMkLst>
            <pc:docMk/>
            <pc:sldMk cId="1551179097" sldId="316"/>
            <ac:picMk id="16" creationId="{A0187ADB-3AA0-8A24-C5D8-6E4477C494A9}"/>
          </ac:picMkLst>
        </pc:picChg>
        <pc:picChg chg="del mod">
          <ac:chgData name="Will Nourse" userId="cf5c4e54-602e-4617-8d54-3e27f39b3c92" providerId="ADAL" clId="{F3273ABF-EB60-4ABD-967C-F187ECC007B3}" dt="2026-04-29T16:53:57.213" v="768" actId="478"/>
          <ac:picMkLst>
            <pc:docMk/>
            <pc:sldMk cId="1551179097" sldId="316"/>
            <ac:picMk id="17" creationId="{147633B8-BD08-5956-2014-BE1FF05F8096}"/>
          </ac:picMkLst>
        </pc:picChg>
        <pc:picChg chg="mod">
          <ac:chgData name="Will Nourse" userId="cf5c4e54-602e-4617-8d54-3e27f39b3c92" providerId="ADAL" clId="{F3273ABF-EB60-4ABD-967C-F187ECC007B3}" dt="2026-04-28T23:57:36.425" v="543" actId="14861"/>
          <ac:picMkLst>
            <pc:docMk/>
            <pc:sldMk cId="1551179097" sldId="316"/>
            <ac:picMk id="18" creationId="{A42C9274-9B74-2D9A-652A-720C99F5BFBE}"/>
          </ac:picMkLst>
        </pc:picChg>
        <pc:cxnChg chg="mod">
          <ac:chgData name="Will Nourse" userId="cf5c4e54-602e-4617-8d54-3e27f39b3c92" providerId="ADAL" clId="{F3273ABF-EB60-4ABD-967C-F187ECC007B3}" dt="2026-04-28T23:57:45.334" v="544" actId="692"/>
          <ac:cxnSpMkLst>
            <pc:docMk/>
            <pc:sldMk cId="1551179097" sldId="316"/>
            <ac:cxnSpMk id="14" creationId="{50E7A35F-8B24-12C9-9325-2B0452E37D25}"/>
          </ac:cxnSpMkLst>
        </pc:cxnChg>
      </pc:sldChg>
      <pc:sldChg chg="addSp delSp modSp mod setBg">
        <pc:chgData name="Will Nourse" userId="cf5c4e54-602e-4617-8d54-3e27f39b3c92" providerId="ADAL" clId="{F3273ABF-EB60-4ABD-967C-F187ECC007B3}" dt="2026-04-29T16:54:02.221" v="773"/>
        <pc:sldMkLst>
          <pc:docMk/>
          <pc:sldMk cId="1850261402" sldId="317"/>
        </pc:sldMkLst>
        <pc:spChg chg="mod">
          <ac:chgData name="Will Nourse" userId="cf5c4e54-602e-4617-8d54-3e27f39b3c92" providerId="ADAL" clId="{F3273ABF-EB60-4ABD-967C-F187ECC007B3}" dt="2026-04-29T16:47:51.483" v="672" actId="14861"/>
          <ac:spMkLst>
            <pc:docMk/>
            <pc:sldMk cId="1850261402" sldId="317"/>
            <ac:spMk id="5" creationId="{0E7AC6C6-9620-2A31-1B79-465FE20B8A64}"/>
          </ac:spMkLst>
        </pc:spChg>
        <pc:spChg chg="mod">
          <ac:chgData name="Will Nourse" userId="cf5c4e54-602e-4617-8d54-3e27f39b3c92" providerId="ADAL" clId="{F3273ABF-EB60-4ABD-967C-F187ECC007B3}" dt="2026-04-28T23:59:06.049" v="557" actId="14861"/>
          <ac:spMkLst>
            <pc:docMk/>
            <pc:sldMk cId="1850261402" sldId="317"/>
            <ac:spMk id="6" creationId="{F66482D3-6203-118F-A528-4E76CF7B012C}"/>
          </ac:spMkLst>
        </pc:spChg>
        <pc:spChg chg="mod">
          <ac:chgData name="Will Nourse" userId="cf5c4e54-602e-4617-8d54-3e27f39b3c92" providerId="ADAL" clId="{F3273ABF-EB60-4ABD-967C-F187ECC007B3}" dt="2026-04-28T23:59:06.049" v="557" actId="14861"/>
          <ac:spMkLst>
            <pc:docMk/>
            <pc:sldMk cId="1850261402" sldId="317"/>
            <ac:spMk id="7" creationId="{AC2ADEDD-6D24-AB24-F0DE-F889E6FA725E}"/>
          </ac:spMkLst>
        </pc:spChg>
        <pc:spChg chg="mod">
          <ac:chgData name="Will Nourse" userId="cf5c4e54-602e-4617-8d54-3e27f39b3c92" providerId="ADAL" clId="{F3273ABF-EB60-4ABD-967C-F187ECC007B3}" dt="2026-04-28T23:59:24.892" v="559" actId="692"/>
          <ac:spMkLst>
            <pc:docMk/>
            <pc:sldMk cId="1850261402" sldId="317"/>
            <ac:spMk id="16" creationId="{1FACF3B7-F735-905D-40C8-43136F35DD0D}"/>
          </ac:spMkLst>
        </pc:spChg>
        <pc:picChg chg="add mod">
          <ac:chgData name="Will Nourse" userId="cf5c4e54-602e-4617-8d54-3e27f39b3c92" providerId="ADAL" clId="{F3273ABF-EB60-4ABD-967C-F187ECC007B3}" dt="2026-04-29T16:54:02.221" v="773"/>
          <ac:picMkLst>
            <pc:docMk/>
            <pc:sldMk cId="1850261402" sldId="317"/>
            <ac:picMk id="2" creationId="{84CA1FDB-852F-975E-B0D3-691C94F6866F}"/>
          </ac:picMkLst>
        </pc:picChg>
        <pc:picChg chg="mod">
          <ac:chgData name="Will Nourse" userId="cf5c4e54-602e-4617-8d54-3e27f39b3c92" providerId="ADAL" clId="{F3273ABF-EB60-4ABD-967C-F187ECC007B3}" dt="2026-04-28T23:59:06.049" v="557" actId="14861"/>
          <ac:picMkLst>
            <pc:docMk/>
            <pc:sldMk cId="1850261402" sldId="317"/>
            <ac:picMk id="14" creationId="{B88825EF-6862-978A-F350-F3B4B4320F54}"/>
          </ac:picMkLst>
        </pc:picChg>
        <pc:picChg chg="mod">
          <ac:chgData name="Will Nourse" userId="cf5c4e54-602e-4617-8d54-3e27f39b3c92" providerId="ADAL" clId="{F3273ABF-EB60-4ABD-967C-F187ECC007B3}" dt="2026-04-28T23:59:06.049" v="557" actId="14861"/>
          <ac:picMkLst>
            <pc:docMk/>
            <pc:sldMk cId="1850261402" sldId="317"/>
            <ac:picMk id="20" creationId="{32C8A13D-22D5-F5D1-38D3-F43FA12860B2}"/>
          </ac:picMkLst>
        </pc:picChg>
        <pc:picChg chg="mod">
          <ac:chgData name="Will Nourse" userId="cf5c4e54-602e-4617-8d54-3e27f39b3c92" providerId="ADAL" clId="{F3273ABF-EB60-4ABD-967C-F187ECC007B3}" dt="2026-04-28T23:59:06.049" v="557" actId="14861"/>
          <ac:picMkLst>
            <pc:docMk/>
            <pc:sldMk cId="1850261402" sldId="317"/>
            <ac:picMk id="22" creationId="{D412BB34-402B-E5AB-A519-E375FCDA9155}"/>
          </ac:picMkLst>
        </pc:picChg>
        <pc:picChg chg="del mod">
          <ac:chgData name="Will Nourse" userId="cf5c4e54-602e-4617-8d54-3e27f39b3c92" providerId="ADAL" clId="{F3273ABF-EB60-4ABD-967C-F187ECC007B3}" dt="2026-04-29T16:54:02.037" v="772" actId="478"/>
          <ac:picMkLst>
            <pc:docMk/>
            <pc:sldMk cId="1850261402" sldId="317"/>
            <ac:picMk id="23" creationId="{16FBC79E-42A6-1266-AA36-B53756F98CC9}"/>
          </ac:picMkLst>
        </pc:picChg>
        <pc:cxnChg chg="mod">
          <ac:chgData name="Will Nourse" userId="cf5c4e54-602e-4617-8d54-3e27f39b3c92" providerId="ADAL" clId="{F3273ABF-EB60-4ABD-967C-F187ECC007B3}" dt="2026-04-28T23:59:24.892" v="559" actId="692"/>
          <ac:cxnSpMkLst>
            <pc:docMk/>
            <pc:sldMk cId="1850261402" sldId="317"/>
            <ac:cxnSpMk id="15" creationId="{D40862B2-3403-F6FB-0730-08F2F914A9FB}"/>
          </ac:cxnSpMkLst>
        </pc:cxnChg>
      </pc:sldChg>
      <pc:sldChg chg="addSp delSp modSp mod setBg">
        <pc:chgData name="Will Nourse" userId="cf5c4e54-602e-4617-8d54-3e27f39b3c92" providerId="ADAL" clId="{F3273ABF-EB60-4ABD-967C-F187ECC007B3}" dt="2026-04-29T18:10:57.384" v="951" actId="14100"/>
        <pc:sldMkLst>
          <pc:docMk/>
          <pc:sldMk cId="2015325118" sldId="318"/>
        </pc:sldMkLst>
        <pc:spChg chg="mod">
          <ac:chgData name="Will Nourse" userId="cf5c4e54-602e-4617-8d54-3e27f39b3c92" providerId="ADAL" clId="{F3273ABF-EB60-4ABD-967C-F187ECC007B3}" dt="2026-04-29T18:10:57.384" v="951" actId="14100"/>
          <ac:spMkLst>
            <pc:docMk/>
            <pc:sldMk cId="2015325118" sldId="318"/>
            <ac:spMk id="6" creationId="{C4DD2950-9B1B-4EBD-8CAC-933A153159D5}"/>
          </ac:spMkLst>
        </pc:spChg>
        <pc:spChg chg="mod">
          <ac:chgData name="Will Nourse" userId="cf5c4e54-602e-4617-8d54-3e27f39b3c92" providerId="ADAL" clId="{F3273ABF-EB60-4ABD-967C-F187ECC007B3}" dt="2026-04-28T23:53:33.430" v="492" actId="14838"/>
          <ac:spMkLst>
            <pc:docMk/>
            <pc:sldMk cId="2015325118" sldId="318"/>
            <ac:spMk id="8" creationId="{4CA0D83F-9DBE-4133-B9A9-7DA2BC689F11}"/>
          </ac:spMkLst>
        </pc:spChg>
        <pc:spChg chg="mod">
          <ac:chgData name="Will Nourse" userId="cf5c4e54-602e-4617-8d54-3e27f39b3c92" providerId="ADAL" clId="{F3273ABF-EB60-4ABD-967C-F187ECC007B3}" dt="2026-04-28T23:53:33.430" v="492" actId="14838"/>
          <ac:spMkLst>
            <pc:docMk/>
            <pc:sldMk cId="2015325118" sldId="318"/>
            <ac:spMk id="11" creationId="{D9BD0A20-7000-45A1-81CE-84F2E098AFC1}"/>
          </ac:spMkLst>
        </pc:spChg>
        <pc:spChg chg="mod">
          <ac:chgData name="Will Nourse" userId="cf5c4e54-602e-4617-8d54-3e27f39b3c92" providerId="ADAL" clId="{F3273ABF-EB60-4ABD-967C-F187ECC007B3}" dt="2026-04-28T23:53:33.430" v="492" actId="14838"/>
          <ac:spMkLst>
            <pc:docMk/>
            <pc:sldMk cId="2015325118" sldId="318"/>
            <ac:spMk id="12" creationId="{BCE4D554-73C6-4293-95D2-958F6D16597C}"/>
          </ac:spMkLst>
        </pc:spChg>
        <pc:picChg chg="add mod">
          <ac:chgData name="Will Nourse" userId="cf5c4e54-602e-4617-8d54-3e27f39b3c92" providerId="ADAL" clId="{F3273ABF-EB60-4ABD-967C-F187ECC007B3}" dt="2026-04-29T16:53:29.149" v="758"/>
          <ac:picMkLst>
            <pc:docMk/>
            <pc:sldMk cId="2015325118" sldId="318"/>
            <ac:picMk id="2" creationId="{CB6AE72F-63A8-0D75-8799-B7BDDA19F045}"/>
          </ac:picMkLst>
        </pc:picChg>
        <pc:picChg chg="mod">
          <ac:chgData name="Will Nourse" userId="cf5c4e54-602e-4617-8d54-3e27f39b3c92" providerId="ADAL" clId="{F3273ABF-EB60-4ABD-967C-F187ECC007B3}" dt="2026-04-28T23:53:26.604" v="488" actId="14861"/>
          <ac:picMkLst>
            <pc:docMk/>
            <pc:sldMk cId="2015325118" sldId="318"/>
            <ac:picMk id="7" creationId="{2C9B0C0F-911E-438D-BB5C-439D63CBBA1B}"/>
          </ac:picMkLst>
        </pc:picChg>
        <pc:picChg chg="mod">
          <ac:chgData name="Will Nourse" userId="cf5c4e54-602e-4617-8d54-3e27f39b3c92" providerId="ADAL" clId="{F3273ABF-EB60-4ABD-967C-F187ECC007B3}" dt="2026-04-28T23:53:26.604" v="488" actId="14861"/>
          <ac:picMkLst>
            <pc:docMk/>
            <pc:sldMk cId="2015325118" sldId="318"/>
            <ac:picMk id="10" creationId="{D58BB467-3BD8-43AC-A0A0-C221F835A880}"/>
          </ac:picMkLst>
        </pc:picChg>
        <pc:picChg chg="del mod">
          <ac:chgData name="Will Nourse" userId="cf5c4e54-602e-4617-8d54-3e27f39b3c92" providerId="ADAL" clId="{F3273ABF-EB60-4ABD-967C-F187ECC007B3}" dt="2026-04-29T16:53:28.955" v="757" actId="478"/>
          <ac:picMkLst>
            <pc:docMk/>
            <pc:sldMk cId="2015325118" sldId="318"/>
            <ac:picMk id="15" creationId="{9DDDE3BB-7B3A-7D13-CD5F-B60BDE56C121}"/>
          </ac:picMkLst>
        </pc:picChg>
        <pc:cxnChg chg="mod">
          <ac:chgData name="Will Nourse" userId="cf5c4e54-602e-4617-8d54-3e27f39b3c92" providerId="ADAL" clId="{F3273ABF-EB60-4ABD-967C-F187ECC007B3}" dt="2026-04-28T23:53:26.604" v="488" actId="14861"/>
          <ac:cxnSpMkLst>
            <pc:docMk/>
            <pc:sldMk cId="2015325118" sldId="318"/>
            <ac:cxnSpMk id="9" creationId="{F6F1D932-274B-FFE5-E9CF-2C3514279568}"/>
          </ac:cxnSpMkLst>
        </pc:cxnChg>
      </pc:sldChg>
      <pc:sldChg chg="addSp delSp modSp add mod setBg delAnim">
        <pc:chgData name="Will Nourse" userId="cf5c4e54-602e-4617-8d54-3e27f39b3c92" providerId="ADAL" clId="{F3273ABF-EB60-4ABD-967C-F187ECC007B3}" dt="2026-04-29T17:51:48.609" v="814" actId="692"/>
        <pc:sldMkLst>
          <pc:docMk/>
          <pc:sldMk cId="585824988" sldId="319"/>
        </pc:sldMkLst>
        <pc:spChg chg="add mod">
          <ac:chgData name="Will Nourse" userId="cf5c4e54-602e-4617-8d54-3e27f39b3c92" providerId="ADAL" clId="{F3273ABF-EB60-4ABD-967C-F187ECC007B3}" dt="2026-04-29T17:51:39.220" v="812" actId="20577"/>
          <ac:spMkLst>
            <pc:docMk/>
            <pc:sldMk cId="585824988" sldId="319"/>
            <ac:spMk id="4" creationId="{51D24831-9B78-183B-A49E-CF596B261246}"/>
          </ac:spMkLst>
        </pc:spChg>
        <pc:spChg chg="del mod">
          <ac:chgData name="Will Nourse" userId="cf5c4e54-602e-4617-8d54-3e27f39b3c92" providerId="ADAL" clId="{F3273ABF-EB60-4ABD-967C-F187ECC007B3}" dt="2026-04-29T17:51:33.955" v="800" actId="478"/>
          <ac:spMkLst>
            <pc:docMk/>
            <pc:sldMk cId="585824988" sldId="319"/>
            <ac:spMk id="6" creationId="{DB2BC335-2722-9094-251C-1AA21721E6E7}"/>
          </ac:spMkLst>
        </pc:spChg>
        <pc:spChg chg="mod">
          <ac:chgData name="Will Nourse" userId="cf5c4e54-602e-4617-8d54-3e27f39b3c92" providerId="ADAL" clId="{F3273ABF-EB60-4ABD-967C-F187ECC007B3}" dt="2026-04-29T17:49:51.154" v="787" actId="14861"/>
          <ac:spMkLst>
            <pc:docMk/>
            <pc:sldMk cId="585824988" sldId="319"/>
            <ac:spMk id="9" creationId="{1766A78C-34EC-4BEB-8D2D-18A01EBA8DC2}"/>
          </ac:spMkLst>
        </pc:spChg>
        <pc:spChg chg="mod">
          <ac:chgData name="Will Nourse" userId="cf5c4e54-602e-4617-8d54-3e27f39b3c92" providerId="ADAL" clId="{F3273ABF-EB60-4ABD-967C-F187ECC007B3}" dt="2026-04-29T17:49:51.154" v="787" actId="14861"/>
          <ac:spMkLst>
            <pc:docMk/>
            <pc:sldMk cId="585824988" sldId="319"/>
            <ac:spMk id="13" creationId="{966ED481-3B81-46C1-9AE3-7D03A4FDE9AF}"/>
          </ac:spMkLst>
        </pc:spChg>
        <pc:spChg chg="mod">
          <ac:chgData name="Will Nourse" userId="cf5c4e54-602e-4617-8d54-3e27f39b3c92" providerId="ADAL" clId="{F3273ABF-EB60-4ABD-967C-F187ECC007B3}" dt="2026-04-29T17:49:51.154" v="787" actId="14861"/>
          <ac:spMkLst>
            <pc:docMk/>
            <pc:sldMk cId="585824988" sldId="319"/>
            <ac:spMk id="14" creationId="{3B792230-39E1-4BB9-8806-6AB11D2F94CB}"/>
          </ac:spMkLst>
        </pc:spChg>
        <pc:spChg chg="mod">
          <ac:chgData name="Will Nourse" userId="cf5c4e54-602e-4617-8d54-3e27f39b3c92" providerId="ADAL" clId="{F3273ABF-EB60-4ABD-967C-F187ECC007B3}" dt="2026-04-29T17:49:51.154" v="787" actId="14861"/>
          <ac:spMkLst>
            <pc:docMk/>
            <pc:sldMk cId="585824988" sldId="319"/>
            <ac:spMk id="15" creationId="{78C64154-8BB0-45A7-9388-4A93772E904C}"/>
          </ac:spMkLst>
        </pc:spChg>
        <pc:spChg chg="mod">
          <ac:chgData name="Will Nourse" userId="cf5c4e54-602e-4617-8d54-3e27f39b3c92" providerId="ADAL" clId="{F3273ABF-EB60-4ABD-967C-F187ECC007B3}" dt="2026-04-29T17:49:51.154" v="787" actId="14861"/>
          <ac:spMkLst>
            <pc:docMk/>
            <pc:sldMk cId="585824988" sldId="319"/>
            <ac:spMk id="16" creationId="{85353B58-10CB-4AF2-BD60-C01DD4679A64}"/>
          </ac:spMkLst>
        </pc:spChg>
        <pc:spChg chg="mod">
          <ac:chgData name="Will Nourse" userId="cf5c4e54-602e-4617-8d54-3e27f39b3c92" providerId="ADAL" clId="{F3273ABF-EB60-4ABD-967C-F187ECC007B3}" dt="2026-04-29T17:49:51.154" v="787" actId="14861"/>
          <ac:spMkLst>
            <pc:docMk/>
            <pc:sldMk cId="585824988" sldId="319"/>
            <ac:spMk id="22" creationId="{85A274A8-6D2A-4A23-98DD-0959F0D11511}"/>
          </ac:spMkLst>
        </pc:spChg>
        <pc:spChg chg="del">
          <ac:chgData name="Will Nourse" userId="cf5c4e54-602e-4617-8d54-3e27f39b3c92" providerId="ADAL" clId="{F3273ABF-EB60-4ABD-967C-F187ECC007B3}" dt="2026-04-29T17:49:31.337" v="780" actId="478"/>
          <ac:spMkLst>
            <pc:docMk/>
            <pc:sldMk cId="585824988" sldId="319"/>
            <ac:spMk id="25" creationId="{351ACC3F-0A3B-501E-9B3E-676C1BAC3172}"/>
          </ac:spMkLst>
        </pc:spChg>
        <pc:spChg chg="del">
          <ac:chgData name="Will Nourse" userId="cf5c4e54-602e-4617-8d54-3e27f39b3c92" providerId="ADAL" clId="{F3273ABF-EB60-4ABD-967C-F187ECC007B3}" dt="2026-04-29T17:49:29.096" v="779" actId="478"/>
          <ac:spMkLst>
            <pc:docMk/>
            <pc:sldMk cId="585824988" sldId="319"/>
            <ac:spMk id="26" creationId="{F52E9539-7611-06D8-FC5E-B03AA720806C}"/>
          </ac:spMkLst>
        </pc:spChg>
        <pc:picChg chg="del">
          <ac:chgData name="Will Nourse" userId="cf5c4e54-602e-4617-8d54-3e27f39b3c92" providerId="ADAL" clId="{F3273ABF-EB60-4ABD-967C-F187ECC007B3}" dt="2026-04-29T17:49:32.576" v="781" actId="478"/>
          <ac:picMkLst>
            <pc:docMk/>
            <pc:sldMk cId="585824988" sldId="319"/>
            <ac:picMk id="2" creationId="{D9C11B62-B2E7-259A-504C-B9FCC8128134}"/>
          </ac:picMkLst>
        </pc:picChg>
        <pc:picChg chg="add mod">
          <ac:chgData name="Will Nourse" userId="cf5c4e54-602e-4617-8d54-3e27f39b3c92" providerId="ADAL" clId="{F3273ABF-EB60-4ABD-967C-F187ECC007B3}" dt="2026-04-29T17:50:03.558" v="788"/>
          <ac:picMkLst>
            <pc:docMk/>
            <pc:sldMk cId="585824988" sldId="319"/>
            <ac:picMk id="3" creationId="{B7D34225-813D-2A55-7E13-604FEAEB4D81}"/>
          </ac:picMkLst>
        </pc:picChg>
        <pc:picChg chg="del">
          <ac:chgData name="Will Nourse" userId="cf5c4e54-602e-4617-8d54-3e27f39b3c92" providerId="ADAL" clId="{F3273ABF-EB60-4ABD-967C-F187ECC007B3}" dt="2026-04-29T17:49:26.084" v="777" actId="478"/>
          <ac:picMkLst>
            <pc:docMk/>
            <pc:sldMk cId="585824988" sldId="319"/>
            <ac:picMk id="11" creationId="{1E45F7D0-1E51-A007-1545-B16994982C75}"/>
          </ac:picMkLst>
        </pc:picChg>
        <pc:picChg chg="mod">
          <ac:chgData name="Will Nourse" userId="cf5c4e54-602e-4617-8d54-3e27f39b3c92" providerId="ADAL" clId="{F3273ABF-EB60-4ABD-967C-F187ECC007B3}" dt="2026-04-29T17:49:51.154" v="787" actId="14861"/>
          <ac:picMkLst>
            <pc:docMk/>
            <pc:sldMk cId="585824988" sldId="319"/>
            <ac:picMk id="17" creationId="{D8D4B2BD-5DA6-4E62-A819-7878FEB564C8}"/>
          </ac:picMkLst>
        </pc:picChg>
        <pc:picChg chg="mod">
          <ac:chgData name="Will Nourse" userId="cf5c4e54-602e-4617-8d54-3e27f39b3c92" providerId="ADAL" clId="{F3273ABF-EB60-4ABD-967C-F187ECC007B3}" dt="2026-04-29T17:49:51.154" v="787" actId="14861"/>
          <ac:picMkLst>
            <pc:docMk/>
            <pc:sldMk cId="585824988" sldId="319"/>
            <ac:picMk id="19" creationId="{7CAE7FD1-0D6E-4D93-803D-444100C0440F}"/>
          </ac:picMkLst>
        </pc:picChg>
        <pc:picChg chg="mod">
          <ac:chgData name="Will Nourse" userId="cf5c4e54-602e-4617-8d54-3e27f39b3c92" providerId="ADAL" clId="{F3273ABF-EB60-4ABD-967C-F187ECC007B3}" dt="2026-04-29T17:49:51.154" v="787" actId="14861"/>
          <ac:picMkLst>
            <pc:docMk/>
            <pc:sldMk cId="585824988" sldId="319"/>
            <ac:picMk id="20" creationId="{DC891E11-45DE-42B6-A5D9-957B106205BA}"/>
          </ac:picMkLst>
        </pc:picChg>
        <pc:picChg chg="del">
          <ac:chgData name="Will Nourse" userId="cf5c4e54-602e-4617-8d54-3e27f39b3c92" providerId="ADAL" clId="{F3273ABF-EB60-4ABD-967C-F187ECC007B3}" dt="2026-04-29T17:49:26.872" v="778" actId="478"/>
          <ac:picMkLst>
            <pc:docMk/>
            <pc:sldMk cId="585824988" sldId="319"/>
            <ac:picMk id="23" creationId="{63CFB6C8-96B4-048F-67BF-06AFF232DEC3}"/>
          </ac:picMkLst>
        </pc:picChg>
        <pc:cxnChg chg="add mod">
          <ac:chgData name="Will Nourse" userId="cf5c4e54-602e-4617-8d54-3e27f39b3c92" providerId="ADAL" clId="{F3273ABF-EB60-4ABD-967C-F187ECC007B3}" dt="2026-04-29T17:51:48.609" v="814" actId="692"/>
          <ac:cxnSpMkLst>
            <pc:docMk/>
            <pc:sldMk cId="585824988" sldId="319"/>
            <ac:cxnSpMk id="5" creationId="{BAC06895-6E7C-6E87-257B-022B56C4E71F}"/>
          </ac:cxnSpMkLst>
        </pc:cxnChg>
        <pc:cxnChg chg="del">
          <ac:chgData name="Will Nourse" userId="cf5c4e54-602e-4617-8d54-3e27f39b3c92" providerId="ADAL" clId="{F3273ABF-EB60-4ABD-967C-F187ECC007B3}" dt="2026-04-29T17:51:31.145" v="799" actId="478"/>
          <ac:cxnSpMkLst>
            <pc:docMk/>
            <pc:sldMk cId="585824988" sldId="319"/>
            <ac:cxnSpMk id="7" creationId="{01313B45-6379-4CDA-25AE-FF90C323E150}"/>
          </ac:cxnSpMkLst>
        </pc:cxnChg>
      </pc:sldChg>
      <pc:sldChg chg="add del modTransition">
        <pc:chgData name="Will Nourse" userId="cf5c4e54-602e-4617-8d54-3e27f39b3c92" providerId="ADAL" clId="{F3273ABF-EB60-4ABD-967C-F187ECC007B3}" dt="2026-04-28T23:19:21.599" v="2" actId="2696"/>
        <pc:sldMkLst>
          <pc:docMk/>
          <pc:sldMk cId="1401504382" sldId="319"/>
        </pc:sldMkLst>
      </pc:sldChg>
      <pc:sldChg chg="addSp delSp modSp add mod setBg">
        <pc:chgData name="Will Nourse" userId="cf5c4e54-602e-4617-8d54-3e27f39b3c92" providerId="ADAL" clId="{F3273ABF-EB60-4ABD-967C-F187ECC007B3}" dt="2026-04-29T17:53:42.859" v="864" actId="1076"/>
        <pc:sldMkLst>
          <pc:docMk/>
          <pc:sldMk cId="3801079294" sldId="321"/>
        </pc:sldMkLst>
        <pc:spChg chg="mod">
          <ac:chgData name="Will Nourse" userId="cf5c4e54-602e-4617-8d54-3e27f39b3c92" providerId="ADAL" clId="{F3273ABF-EB60-4ABD-967C-F187ECC007B3}" dt="2026-04-29T17:51:00.576" v="798" actId="1076"/>
          <ac:spMkLst>
            <pc:docMk/>
            <pc:sldMk cId="3801079294" sldId="321"/>
            <ac:spMk id="4" creationId="{7151E6A2-8AD8-52A4-1166-EB2B25DABD05}"/>
          </ac:spMkLst>
        </pc:spChg>
        <pc:spChg chg="mod">
          <ac:chgData name="Will Nourse" userId="cf5c4e54-602e-4617-8d54-3e27f39b3c92" providerId="ADAL" clId="{F3273ABF-EB60-4ABD-967C-F187ECC007B3}" dt="2026-04-29T17:53:42.859" v="864" actId="1076"/>
          <ac:spMkLst>
            <pc:docMk/>
            <pc:sldMk cId="3801079294" sldId="321"/>
            <ac:spMk id="5" creationId="{11F9570F-3C5D-374C-CBAA-5C23E30B2098}"/>
          </ac:spMkLst>
        </pc:spChg>
        <pc:spChg chg="add mod">
          <ac:chgData name="Will Nourse" userId="cf5c4e54-602e-4617-8d54-3e27f39b3c92" providerId="ADAL" clId="{F3273ABF-EB60-4ABD-967C-F187ECC007B3}" dt="2026-04-29T17:52:03.364" v="841" actId="20577"/>
          <ac:spMkLst>
            <pc:docMk/>
            <pc:sldMk cId="3801079294" sldId="321"/>
            <ac:spMk id="6" creationId="{F39A180D-9E37-3766-34C5-988503FC2038}"/>
          </ac:spMkLst>
        </pc:spChg>
        <pc:spChg chg="mod">
          <ac:chgData name="Will Nourse" userId="cf5c4e54-602e-4617-8d54-3e27f39b3c92" providerId="ADAL" clId="{F3273ABF-EB60-4ABD-967C-F187ECC007B3}" dt="2026-04-29T17:50:52.676" v="797" actId="14861"/>
          <ac:spMkLst>
            <pc:docMk/>
            <pc:sldMk cId="3801079294" sldId="321"/>
            <ac:spMk id="8" creationId="{3E3DC43E-4FC9-27CB-DC47-6F245F74CF11}"/>
          </ac:spMkLst>
        </pc:spChg>
        <pc:spChg chg="mod">
          <ac:chgData name="Will Nourse" userId="cf5c4e54-602e-4617-8d54-3e27f39b3c92" providerId="ADAL" clId="{F3273ABF-EB60-4ABD-967C-F187ECC007B3}" dt="2026-04-29T17:52:25.008" v="843" actId="14100"/>
          <ac:spMkLst>
            <pc:docMk/>
            <pc:sldMk cId="3801079294" sldId="321"/>
            <ac:spMk id="9" creationId="{1766A78C-34EC-4BEB-8D2D-18A01EBA8DC2}"/>
          </ac:spMkLst>
        </pc:spChg>
        <pc:spChg chg="mod">
          <ac:chgData name="Will Nourse" userId="cf5c4e54-602e-4617-8d54-3e27f39b3c92" providerId="ADAL" clId="{F3273ABF-EB60-4ABD-967C-F187ECC007B3}" dt="2026-04-29T17:50:52.676" v="797" actId="14861"/>
          <ac:spMkLst>
            <pc:docMk/>
            <pc:sldMk cId="3801079294" sldId="321"/>
            <ac:spMk id="10" creationId="{0DE92A7F-ED14-EE64-2795-FFC911ED077C}"/>
          </ac:spMkLst>
        </pc:spChg>
        <pc:spChg chg="mod">
          <ac:chgData name="Will Nourse" userId="cf5c4e54-602e-4617-8d54-3e27f39b3c92" providerId="ADAL" clId="{F3273ABF-EB60-4ABD-967C-F187ECC007B3}" dt="2026-04-29T17:53:42.859" v="864" actId="1076"/>
          <ac:spMkLst>
            <pc:docMk/>
            <pc:sldMk cId="3801079294" sldId="321"/>
            <ac:spMk id="11" creationId="{42F8414D-B0EC-150C-10B5-99C794A8E9A8}"/>
          </ac:spMkLst>
        </pc:spChg>
        <pc:spChg chg="del mod">
          <ac:chgData name="Will Nourse" userId="cf5c4e54-602e-4617-8d54-3e27f39b3c92" providerId="ADAL" clId="{F3273ABF-EB60-4ABD-967C-F187ECC007B3}" dt="2026-04-29T17:51:54.707" v="816" actId="478"/>
          <ac:spMkLst>
            <pc:docMk/>
            <pc:sldMk cId="3801079294" sldId="321"/>
            <ac:spMk id="12" creationId="{11174235-7C30-BE21-70DF-7F978A91D160}"/>
          </ac:spMkLst>
        </pc:spChg>
        <pc:spChg chg="mod">
          <ac:chgData name="Will Nourse" userId="cf5c4e54-602e-4617-8d54-3e27f39b3c92" providerId="ADAL" clId="{F3273ABF-EB60-4ABD-967C-F187ECC007B3}" dt="2026-04-29T17:50:52.676" v="797" actId="14861"/>
          <ac:spMkLst>
            <pc:docMk/>
            <pc:sldMk cId="3801079294" sldId="321"/>
            <ac:spMk id="14" creationId="{92F23CBB-8B23-5F50-F76D-64367114D628}"/>
          </ac:spMkLst>
        </pc:spChg>
        <pc:spChg chg="add mod">
          <ac:chgData name="Will Nourse" userId="cf5c4e54-602e-4617-8d54-3e27f39b3c92" providerId="ADAL" clId="{F3273ABF-EB60-4ABD-967C-F187ECC007B3}" dt="2026-04-29T17:53:19.033" v="863" actId="20577"/>
          <ac:spMkLst>
            <pc:docMk/>
            <pc:sldMk cId="3801079294" sldId="321"/>
            <ac:spMk id="18" creationId="{8D1E9E42-2BFD-6B59-811F-4281085DA596}"/>
          </ac:spMkLst>
        </pc:spChg>
        <pc:picChg chg="del">
          <ac:chgData name="Will Nourse" userId="cf5c4e54-602e-4617-8d54-3e27f39b3c92" providerId="ADAL" clId="{F3273ABF-EB60-4ABD-967C-F187ECC007B3}" dt="2026-04-29T17:50:35.308" v="792" actId="478"/>
          <ac:picMkLst>
            <pc:docMk/>
            <pc:sldMk cId="3801079294" sldId="321"/>
            <ac:picMk id="2" creationId="{3B8A383C-1DDE-39C6-2F57-07178F5A3607}"/>
          </ac:picMkLst>
        </pc:picChg>
        <pc:picChg chg="add mod">
          <ac:chgData name="Will Nourse" userId="cf5c4e54-602e-4617-8d54-3e27f39b3c92" providerId="ADAL" clId="{F3273ABF-EB60-4ABD-967C-F187ECC007B3}" dt="2026-04-29T17:50:52.676" v="797" actId="14861"/>
          <ac:picMkLst>
            <pc:docMk/>
            <pc:sldMk cId="3801079294" sldId="321"/>
            <ac:picMk id="3" creationId="{1ACABEBB-618B-9028-EBE5-AE3F37D10EBD}"/>
          </ac:picMkLst>
        </pc:picChg>
        <pc:picChg chg="mod">
          <ac:chgData name="Will Nourse" userId="cf5c4e54-602e-4617-8d54-3e27f39b3c92" providerId="ADAL" clId="{F3273ABF-EB60-4ABD-967C-F187ECC007B3}" dt="2026-04-29T17:50:52.676" v="797" actId="14861"/>
          <ac:picMkLst>
            <pc:docMk/>
            <pc:sldMk cId="3801079294" sldId="321"/>
            <ac:picMk id="7" creationId="{6A873F34-C860-5AAD-DEB6-40A48A4679EB}"/>
          </ac:picMkLst>
        </pc:picChg>
        <pc:cxnChg chg="del">
          <ac:chgData name="Will Nourse" userId="cf5c4e54-602e-4617-8d54-3e27f39b3c92" providerId="ADAL" clId="{F3273ABF-EB60-4ABD-967C-F187ECC007B3}" dt="2026-04-29T17:51:53.013" v="815" actId="478"/>
          <ac:cxnSpMkLst>
            <pc:docMk/>
            <pc:sldMk cId="3801079294" sldId="321"/>
            <ac:cxnSpMk id="13" creationId="{6928AFCE-3E89-1867-2547-734BFEF59C49}"/>
          </ac:cxnSpMkLst>
        </pc:cxnChg>
        <pc:cxnChg chg="add mod">
          <ac:chgData name="Will Nourse" userId="cf5c4e54-602e-4617-8d54-3e27f39b3c92" providerId="ADAL" clId="{F3273ABF-EB60-4ABD-967C-F187ECC007B3}" dt="2026-04-29T17:52:09.315" v="842" actId="14100"/>
          <ac:cxnSpMkLst>
            <pc:docMk/>
            <pc:sldMk cId="3801079294" sldId="321"/>
            <ac:cxnSpMk id="15" creationId="{6F599C69-A34F-4E96-EC3A-053A25B175E0}"/>
          </ac:cxnSpMkLst>
        </pc:cxnChg>
      </pc:sldChg>
      <pc:sldChg chg="add del">
        <pc:chgData name="Will Nourse" userId="cf5c4e54-602e-4617-8d54-3e27f39b3c92" providerId="ADAL" clId="{F3273ABF-EB60-4ABD-967C-F187ECC007B3}" dt="2026-04-28T23:32:08.614" v="121" actId="47"/>
        <pc:sldMkLst>
          <pc:docMk/>
          <pc:sldMk cId="1960884569" sldId="330"/>
        </pc:sldMkLst>
      </pc:sldChg>
      <pc:sldChg chg="addSp delSp modSp add mod">
        <pc:chgData name="Will Nourse" userId="cf5c4e54-602e-4617-8d54-3e27f39b3c92" providerId="ADAL" clId="{F3273ABF-EB60-4ABD-967C-F187ECC007B3}" dt="2026-04-28T23:30:43.579" v="112" actId="20577"/>
        <pc:sldMkLst>
          <pc:docMk/>
          <pc:sldMk cId="2477716367" sldId="360"/>
        </pc:sldMkLst>
        <pc:spChg chg="add mod">
          <ac:chgData name="Will Nourse" userId="cf5c4e54-602e-4617-8d54-3e27f39b3c92" providerId="ADAL" clId="{F3273ABF-EB60-4ABD-967C-F187ECC007B3}" dt="2026-04-28T23:30:43.579" v="112" actId="20577"/>
          <ac:spMkLst>
            <pc:docMk/>
            <pc:sldMk cId="2477716367" sldId="360"/>
            <ac:spMk id="2" creationId="{394C0D93-8F67-A3DC-424E-06445A7D03DC}"/>
          </ac:spMkLst>
        </pc:spChg>
        <pc:spChg chg="del">
          <ac:chgData name="Will Nourse" userId="cf5c4e54-602e-4617-8d54-3e27f39b3c92" providerId="ADAL" clId="{F3273ABF-EB60-4ABD-967C-F187ECC007B3}" dt="2026-04-28T23:30:36.205" v="84" actId="478"/>
          <ac:spMkLst>
            <pc:docMk/>
            <pc:sldMk cId="2477716367" sldId="360"/>
            <ac:spMk id="3" creationId="{C8A7BE93-ED16-4B5D-E437-16352A5AA69F}"/>
          </ac:spMkLst>
        </pc:spChg>
      </pc:sldChg>
      <pc:sldChg chg="addSp delSp modSp add mod">
        <pc:chgData name="Will Nourse" userId="cf5c4e54-602e-4617-8d54-3e27f39b3c92" providerId="ADAL" clId="{F3273ABF-EB60-4ABD-967C-F187ECC007B3}" dt="2026-04-28T23:51:18.731" v="436" actId="14838"/>
        <pc:sldMkLst>
          <pc:docMk/>
          <pc:sldMk cId="3668825451" sldId="361"/>
        </pc:sldMkLst>
        <pc:spChg chg="add mod">
          <ac:chgData name="Will Nourse" userId="cf5c4e54-602e-4617-8d54-3e27f39b3c92" providerId="ADAL" clId="{F3273ABF-EB60-4ABD-967C-F187ECC007B3}" dt="2026-04-28T23:51:18.731" v="436" actId="14838"/>
          <ac:spMkLst>
            <pc:docMk/>
            <pc:sldMk cId="3668825451" sldId="361"/>
            <ac:spMk id="3" creationId="{0A198AFC-10B8-4D73-5F2A-B6FDC61D2D01}"/>
          </ac:spMkLst>
        </pc:spChg>
        <pc:spChg chg="del">
          <ac:chgData name="Will Nourse" userId="cf5c4e54-602e-4617-8d54-3e27f39b3c92" providerId="ADAL" clId="{F3273ABF-EB60-4ABD-967C-F187ECC007B3}" dt="2026-04-28T23:28:05.969" v="53" actId="478"/>
          <ac:spMkLst>
            <pc:docMk/>
            <pc:sldMk cId="3668825451" sldId="361"/>
            <ac:spMk id="10" creationId="{EDCF1110-E004-3F95-EE58-A0C2072305BD}"/>
          </ac:spMkLst>
        </pc:spChg>
        <pc:spChg chg="mod">
          <ac:chgData name="Will Nourse" userId="cf5c4e54-602e-4617-8d54-3e27f39b3c92" providerId="ADAL" clId="{F3273ABF-EB60-4ABD-967C-F187ECC007B3}" dt="2026-04-28T23:51:18.731" v="436" actId="14838"/>
          <ac:spMkLst>
            <pc:docMk/>
            <pc:sldMk cId="3668825451" sldId="361"/>
            <ac:spMk id="17" creationId="{B1E3CAB6-0B2B-FD92-74A7-4E4028A0C881}"/>
          </ac:spMkLst>
        </pc:spChg>
        <pc:spChg chg="mod">
          <ac:chgData name="Will Nourse" userId="cf5c4e54-602e-4617-8d54-3e27f39b3c92" providerId="ADAL" clId="{F3273ABF-EB60-4ABD-967C-F187ECC007B3}" dt="2026-04-28T23:51:18.731" v="436" actId="14838"/>
          <ac:spMkLst>
            <pc:docMk/>
            <pc:sldMk cId="3668825451" sldId="361"/>
            <ac:spMk id="18" creationId="{3E89D0AB-1289-D737-C5D7-822BB1E2B34F}"/>
          </ac:spMkLst>
        </pc:spChg>
        <pc:spChg chg="mod">
          <ac:chgData name="Will Nourse" userId="cf5c4e54-602e-4617-8d54-3e27f39b3c92" providerId="ADAL" clId="{F3273ABF-EB60-4ABD-967C-F187ECC007B3}" dt="2026-04-28T23:51:18.731" v="436" actId="14838"/>
          <ac:spMkLst>
            <pc:docMk/>
            <pc:sldMk cId="3668825451" sldId="361"/>
            <ac:spMk id="19" creationId="{17BFE706-B1C9-1DF8-E4F0-39BA8E338A7D}"/>
          </ac:spMkLst>
        </pc:spChg>
        <pc:spChg chg="mod">
          <ac:chgData name="Will Nourse" userId="cf5c4e54-602e-4617-8d54-3e27f39b3c92" providerId="ADAL" clId="{F3273ABF-EB60-4ABD-967C-F187ECC007B3}" dt="2026-04-28T23:51:18.731" v="436" actId="14838"/>
          <ac:spMkLst>
            <pc:docMk/>
            <pc:sldMk cId="3668825451" sldId="361"/>
            <ac:spMk id="20" creationId="{30538EDA-D247-12BA-0223-7BA7F4A8DFD6}"/>
          </ac:spMkLst>
        </pc:spChg>
        <pc:spChg chg="mod">
          <ac:chgData name="Will Nourse" userId="cf5c4e54-602e-4617-8d54-3e27f39b3c92" providerId="ADAL" clId="{F3273ABF-EB60-4ABD-967C-F187ECC007B3}" dt="2026-04-28T23:51:18.731" v="436" actId="14838"/>
          <ac:spMkLst>
            <pc:docMk/>
            <pc:sldMk cId="3668825451" sldId="361"/>
            <ac:spMk id="21" creationId="{834F1D45-7060-A2C5-98D9-ACF1485792F1}"/>
          </ac:spMkLst>
        </pc:spChg>
        <pc:spChg chg="mod">
          <ac:chgData name="Will Nourse" userId="cf5c4e54-602e-4617-8d54-3e27f39b3c92" providerId="ADAL" clId="{F3273ABF-EB60-4ABD-967C-F187ECC007B3}" dt="2026-04-28T23:51:18.731" v="436" actId="14838"/>
          <ac:spMkLst>
            <pc:docMk/>
            <pc:sldMk cId="3668825451" sldId="361"/>
            <ac:spMk id="24" creationId="{EA8B0D22-595A-BF9D-A8AA-7702CFA17139}"/>
          </ac:spMkLst>
        </pc:spChg>
        <pc:picChg chg="mod">
          <ac:chgData name="Will Nourse" userId="cf5c4e54-602e-4617-8d54-3e27f39b3c92" providerId="ADAL" clId="{F3273ABF-EB60-4ABD-967C-F187ECC007B3}" dt="2026-04-28T23:51:18.731" v="436" actId="14838"/>
          <ac:picMkLst>
            <pc:docMk/>
            <pc:sldMk cId="3668825451" sldId="361"/>
            <ac:picMk id="8" creationId="{4BF13709-1E7C-4FD4-F24B-712CAA8756D1}"/>
          </ac:picMkLst>
        </pc:picChg>
        <pc:picChg chg="mod">
          <ac:chgData name="Will Nourse" userId="cf5c4e54-602e-4617-8d54-3e27f39b3c92" providerId="ADAL" clId="{F3273ABF-EB60-4ABD-967C-F187ECC007B3}" dt="2026-04-28T23:51:18.731" v="436" actId="14838"/>
          <ac:picMkLst>
            <pc:docMk/>
            <pc:sldMk cId="3668825451" sldId="361"/>
            <ac:picMk id="25" creationId="{57F60844-C9C8-1F4E-7EE6-10F79F540753}"/>
          </ac:picMkLst>
        </pc:picChg>
        <pc:picChg chg="mod">
          <ac:chgData name="Will Nourse" userId="cf5c4e54-602e-4617-8d54-3e27f39b3c92" providerId="ADAL" clId="{F3273ABF-EB60-4ABD-967C-F187ECC007B3}" dt="2026-04-28T23:51:18.731" v="436" actId="14838"/>
          <ac:picMkLst>
            <pc:docMk/>
            <pc:sldMk cId="3668825451" sldId="361"/>
            <ac:picMk id="32" creationId="{6A869E2B-E65F-B277-1E92-026E1716B6A9}"/>
          </ac:picMkLst>
        </pc:picChg>
        <pc:cxnChg chg="add mod">
          <ac:chgData name="Will Nourse" userId="cf5c4e54-602e-4617-8d54-3e27f39b3c92" providerId="ADAL" clId="{F3273ABF-EB60-4ABD-967C-F187ECC007B3}" dt="2026-04-28T23:29:29.264" v="80" actId="692"/>
          <ac:cxnSpMkLst>
            <pc:docMk/>
            <pc:sldMk cId="3668825451" sldId="361"/>
            <ac:cxnSpMk id="2" creationId="{D89EE840-E665-DAFB-CD89-D9B741BDD723}"/>
          </ac:cxnSpMkLst>
        </pc:cxnChg>
        <pc:cxnChg chg="del">
          <ac:chgData name="Will Nourse" userId="cf5c4e54-602e-4617-8d54-3e27f39b3c92" providerId="ADAL" clId="{F3273ABF-EB60-4ABD-967C-F187ECC007B3}" dt="2026-04-28T23:27:54.287" v="51" actId="478"/>
          <ac:cxnSpMkLst>
            <pc:docMk/>
            <pc:sldMk cId="3668825451" sldId="361"/>
            <ac:cxnSpMk id="7" creationId="{F8A9F70B-E8D8-CF12-DA56-30C96F3F5E9E}"/>
          </ac:cxnSpMkLst>
        </pc:cxnChg>
      </pc:sldChg>
      <pc:sldChg chg="addSp delSp modSp add mod setBg">
        <pc:chgData name="Will Nourse" userId="cf5c4e54-602e-4617-8d54-3e27f39b3c92" providerId="ADAL" clId="{F3273ABF-EB60-4ABD-967C-F187ECC007B3}" dt="2026-04-29T17:55:15.310" v="890" actId="14100"/>
        <pc:sldMkLst>
          <pc:docMk/>
          <pc:sldMk cId="36159240" sldId="371"/>
        </pc:sldMkLst>
        <pc:spChg chg="add mod">
          <ac:chgData name="Will Nourse" userId="cf5c4e54-602e-4617-8d54-3e27f39b3c92" providerId="ADAL" clId="{F3273ABF-EB60-4ABD-967C-F187ECC007B3}" dt="2026-04-29T17:55:09.937" v="889" actId="20577"/>
          <ac:spMkLst>
            <pc:docMk/>
            <pc:sldMk cId="36159240" sldId="371"/>
            <ac:spMk id="3" creationId="{2AC4E043-6A83-ED38-F0D0-0E6E560F1F41}"/>
          </ac:spMkLst>
        </pc:spChg>
        <pc:spChg chg="del">
          <ac:chgData name="Will Nourse" userId="cf5c4e54-602e-4617-8d54-3e27f39b3c92" providerId="ADAL" clId="{F3273ABF-EB60-4ABD-967C-F187ECC007B3}" dt="2026-04-29T17:55:02.977" v="868" actId="478"/>
          <ac:spMkLst>
            <pc:docMk/>
            <pc:sldMk cId="36159240" sldId="371"/>
            <ac:spMk id="8" creationId="{8833FD64-703B-3B90-F397-F251461C7346}"/>
          </ac:spMkLst>
        </pc:spChg>
        <pc:cxnChg chg="add mod">
          <ac:chgData name="Will Nourse" userId="cf5c4e54-602e-4617-8d54-3e27f39b3c92" providerId="ADAL" clId="{F3273ABF-EB60-4ABD-967C-F187ECC007B3}" dt="2026-04-29T17:55:15.310" v="890" actId="14100"/>
          <ac:cxnSpMkLst>
            <pc:docMk/>
            <pc:sldMk cId="36159240" sldId="371"/>
            <ac:cxnSpMk id="4" creationId="{00337D39-AD00-5433-1A31-1C89EF739D2C}"/>
          </ac:cxnSpMkLst>
        </pc:cxnChg>
        <pc:cxnChg chg="del">
          <ac:chgData name="Will Nourse" userId="cf5c4e54-602e-4617-8d54-3e27f39b3c92" providerId="ADAL" clId="{F3273ABF-EB60-4ABD-967C-F187ECC007B3}" dt="2026-04-29T17:55:00.592" v="867" actId="478"/>
          <ac:cxnSpMkLst>
            <pc:docMk/>
            <pc:sldMk cId="36159240" sldId="371"/>
            <ac:cxnSpMk id="9" creationId="{7411BBAB-0646-9802-4DAF-1FF8AF29582D}"/>
          </ac:cxnSpMkLst>
        </pc:cxnChg>
      </pc:sldChg>
      <pc:sldChg chg="addSp delSp modSp add mod">
        <pc:chgData name="Will Nourse" userId="cf5c4e54-602e-4617-8d54-3e27f39b3c92" providerId="ADAL" clId="{F3273ABF-EB60-4ABD-967C-F187ECC007B3}" dt="2026-04-29T17:58:15.204" v="900"/>
        <pc:sldMkLst>
          <pc:docMk/>
          <pc:sldMk cId="336324666" sldId="382"/>
        </pc:sldMkLst>
        <pc:spChg chg="add mod">
          <ac:chgData name="Will Nourse" userId="cf5c4e54-602e-4617-8d54-3e27f39b3c92" providerId="ADAL" clId="{F3273ABF-EB60-4ABD-967C-F187ECC007B3}" dt="2026-04-28T23:38:53.958" v="201" actId="14838"/>
          <ac:spMkLst>
            <pc:docMk/>
            <pc:sldMk cId="336324666" sldId="382"/>
            <ac:spMk id="2" creationId="{A2457909-C484-EBF1-E61B-FEAC1A32C9E4}"/>
          </ac:spMkLst>
        </pc:spChg>
        <pc:spChg chg="del">
          <ac:chgData name="Will Nourse" userId="cf5c4e54-602e-4617-8d54-3e27f39b3c92" providerId="ADAL" clId="{F3273ABF-EB60-4ABD-967C-F187ECC007B3}" dt="2026-04-28T23:33:32.988" v="123" actId="478"/>
          <ac:spMkLst>
            <pc:docMk/>
            <pc:sldMk cId="336324666" sldId="382"/>
            <ac:spMk id="4" creationId="{61EF2530-2AF6-DD30-DB73-4B2DF3C256B1}"/>
          </ac:spMkLst>
        </pc:spChg>
        <pc:picChg chg="mod">
          <ac:chgData name="Will Nourse" userId="cf5c4e54-602e-4617-8d54-3e27f39b3c92" providerId="ADAL" clId="{F3273ABF-EB60-4ABD-967C-F187ECC007B3}" dt="2026-04-29T17:58:15.204" v="900"/>
          <ac:picMkLst>
            <pc:docMk/>
            <pc:sldMk cId="336324666" sldId="382"/>
            <ac:picMk id="19" creationId="{709995D9-0B7D-AF26-F2A9-F9E86146A489}"/>
          </ac:picMkLst>
        </pc:picChg>
        <pc:cxnChg chg="add mod">
          <ac:chgData name="Will Nourse" userId="cf5c4e54-602e-4617-8d54-3e27f39b3c92" providerId="ADAL" clId="{F3273ABF-EB60-4ABD-967C-F187ECC007B3}" dt="2026-04-29T16:34:37.372" v="576"/>
          <ac:cxnSpMkLst>
            <pc:docMk/>
            <pc:sldMk cId="336324666" sldId="382"/>
            <ac:cxnSpMk id="4" creationId="{3F720E30-9CAE-54CD-AB27-4656476B1938}"/>
          </ac:cxnSpMkLst>
        </pc:cxnChg>
        <pc:cxnChg chg="add del mod">
          <ac:chgData name="Will Nourse" userId="cf5c4e54-602e-4617-8d54-3e27f39b3c92" providerId="ADAL" clId="{F3273ABF-EB60-4ABD-967C-F187ECC007B3}" dt="2026-04-29T16:34:36.972" v="575" actId="478"/>
          <ac:cxnSpMkLst>
            <pc:docMk/>
            <pc:sldMk cId="336324666" sldId="382"/>
            <ac:cxnSpMk id="6" creationId="{8F3C407A-D0B9-E985-B405-64C405201705}"/>
          </ac:cxnSpMkLst>
        </pc:cxnChg>
        <pc:cxnChg chg="del">
          <ac:chgData name="Will Nourse" userId="cf5c4e54-602e-4617-8d54-3e27f39b3c92" providerId="ADAL" clId="{F3273ABF-EB60-4ABD-967C-F187ECC007B3}" dt="2026-04-28T23:33:34.223" v="124" actId="478"/>
          <ac:cxnSpMkLst>
            <pc:docMk/>
            <pc:sldMk cId="336324666" sldId="382"/>
            <ac:cxnSpMk id="8" creationId="{9E9401EC-9B01-E0B3-0B35-521203C76120}"/>
          </ac:cxnSpMkLst>
        </pc:cxnChg>
      </pc:sldChg>
      <pc:sldChg chg="addSp delSp modSp add mod delAnim">
        <pc:chgData name="Will Nourse" userId="cf5c4e54-602e-4617-8d54-3e27f39b3c92" providerId="ADAL" clId="{F3273ABF-EB60-4ABD-967C-F187ECC007B3}" dt="2026-04-29T16:52:55.607" v="740"/>
        <pc:sldMkLst>
          <pc:docMk/>
          <pc:sldMk cId="1760151428" sldId="383"/>
        </pc:sldMkLst>
        <pc:spChg chg="del">
          <ac:chgData name="Will Nourse" userId="cf5c4e54-602e-4617-8d54-3e27f39b3c92" providerId="ADAL" clId="{F3273ABF-EB60-4ABD-967C-F187ECC007B3}" dt="2026-04-29T16:40:50.038" v="591" actId="478"/>
          <ac:spMkLst>
            <pc:docMk/>
            <pc:sldMk cId="1760151428" sldId="383"/>
            <ac:spMk id="8" creationId="{ECFE399A-E0B8-06A9-4A73-3066F2C46D67}"/>
          </ac:spMkLst>
        </pc:spChg>
        <pc:spChg chg="mod">
          <ac:chgData name="Will Nourse" userId="cf5c4e54-602e-4617-8d54-3e27f39b3c92" providerId="ADAL" clId="{F3273ABF-EB60-4ABD-967C-F187ECC007B3}" dt="2026-04-29T16:41:17.746" v="635" actId="20577"/>
          <ac:spMkLst>
            <pc:docMk/>
            <pc:sldMk cId="1760151428" sldId="383"/>
            <ac:spMk id="9" creationId="{79577A79-67E2-CA90-B018-6A7B3A0D1F42}"/>
          </ac:spMkLst>
        </pc:spChg>
        <pc:picChg chg="del">
          <ac:chgData name="Will Nourse" userId="cf5c4e54-602e-4617-8d54-3e27f39b3c92" providerId="ADAL" clId="{F3273ABF-EB60-4ABD-967C-F187ECC007B3}" dt="2026-04-29T16:40:46.315" v="587" actId="478"/>
          <ac:picMkLst>
            <pc:docMk/>
            <pc:sldMk cId="1760151428" sldId="383"/>
            <ac:picMk id="2" creationId="{C65C6CB1-687F-8F65-7C60-E5A1FD27FAC1}"/>
          </ac:picMkLst>
        </pc:picChg>
        <pc:picChg chg="del">
          <ac:chgData name="Will Nourse" userId="cf5c4e54-602e-4617-8d54-3e27f39b3c92" providerId="ADAL" clId="{F3273ABF-EB60-4ABD-967C-F187ECC007B3}" dt="2026-04-29T16:40:47.179" v="588" actId="478"/>
          <ac:picMkLst>
            <pc:docMk/>
            <pc:sldMk cId="1760151428" sldId="383"/>
            <ac:picMk id="3" creationId="{E0D411C9-099C-D3D4-F5ED-892F1826039B}"/>
          </ac:picMkLst>
        </pc:picChg>
        <pc:picChg chg="del">
          <ac:chgData name="Will Nourse" userId="cf5c4e54-602e-4617-8d54-3e27f39b3c92" providerId="ADAL" clId="{F3273ABF-EB60-4ABD-967C-F187ECC007B3}" dt="2026-04-29T16:40:47.794" v="589" actId="478"/>
          <ac:picMkLst>
            <pc:docMk/>
            <pc:sldMk cId="1760151428" sldId="383"/>
            <ac:picMk id="4" creationId="{ED576518-F109-850C-5D8A-145042242166}"/>
          </ac:picMkLst>
        </pc:picChg>
        <pc:picChg chg="del">
          <ac:chgData name="Will Nourse" userId="cf5c4e54-602e-4617-8d54-3e27f39b3c92" providerId="ADAL" clId="{F3273ABF-EB60-4ABD-967C-F187ECC007B3}" dt="2026-04-29T16:52:55.372" v="739" actId="478"/>
          <ac:picMkLst>
            <pc:docMk/>
            <pc:sldMk cId="1760151428" sldId="383"/>
            <ac:picMk id="6" creationId="{6A0151B7-16DA-314C-032C-22440EA8994A}"/>
          </ac:picMkLst>
        </pc:picChg>
        <pc:picChg chg="del">
          <ac:chgData name="Will Nourse" userId="cf5c4e54-602e-4617-8d54-3e27f39b3c92" providerId="ADAL" clId="{F3273ABF-EB60-4ABD-967C-F187ECC007B3}" dt="2026-04-29T16:40:48.520" v="590" actId="478"/>
          <ac:picMkLst>
            <pc:docMk/>
            <pc:sldMk cId="1760151428" sldId="383"/>
            <ac:picMk id="7" creationId="{003BA527-5432-DEC6-1727-F6C40E75AB48}"/>
          </ac:picMkLst>
        </pc:picChg>
        <pc:picChg chg="add mod">
          <ac:chgData name="Will Nourse" userId="cf5c4e54-602e-4617-8d54-3e27f39b3c92" providerId="ADAL" clId="{F3273ABF-EB60-4ABD-967C-F187ECC007B3}" dt="2026-04-29T16:44:54.737" v="651" actId="1076"/>
          <ac:picMkLst>
            <pc:docMk/>
            <pc:sldMk cId="1760151428" sldId="383"/>
            <ac:picMk id="10" creationId="{7D14C13D-EB73-D8A2-A9D1-DE64C64F10E5}"/>
          </ac:picMkLst>
        </pc:picChg>
        <pc:picChg chg="add mod modCrop">
          <ac:chgData name="Will Nourse" userId="cf5c4e54-602e-4617-8d54-3e27f39b3c92" providerId="ADAL" clId="{F3273ABF-EB60-4ABD-967C-F187ECC007B3}" dt="2026-04-29T16:44:46.715" v="648" actId="1076"/>
          <ac:picMkLst>
            <pc:docMk/>
            <pc:sldMk cId="1760151428" sldId="383"/>
            <ac:picMk id="13" creationId="{4FDD7271-F198-25E1-51E1-77D561544ED9}"/>
          </ac:picMkLst>
        </pc:picChg>
        <pc:picChg chg="add mod">
          <ac:chgData name="Will Nourse" userId="cf5c4e54-602e-4617-8d54-3e27f39b3c92" providerId="ADAL" clId="{F3273ABF-EB60-4ABD-967C-F187ECC007B3}" dt="2026-04-29T16:52:55.607" v="740"/>
          <ac:picMkLst>
            <pc:docMk/>
            <pc:sldMk cId="1760151428" sldId="383"/>
            <ac:picMk id="14" creationId="{D756A018-2A16-AD33-CCD6-1C472E92A570}"/>
          </ac:picMkLst>
        </pc:picChg>
      </pc:sldChg>
      <pc:sldChg chg="add">
        <pc:chgData name="Will Nourse" userId="cf5c4e54-602e-4617-8d54-3e27f39b3c92" providerId="ADAL" clId="{F3273ABF-EB60-4ABD-967C-F187ECC007B3}" dt="2026-04-29T18:04:00.642" v="945"/>
        <pc:sldMkLst>
          <pc:docMk/>
          <pc:sldMk cId="3035864000" sldId="388"/>
        </pc:sldMkLst>
      </pc:sldChg>
      <pc:sldMasterChg chg="setBg modSldLayout">
        <pc:chgData name="Will Nourse" userId="cf5c4e54-602e-4617-8d54-3e27f39b3c92" providerId="ADAL" clId="{F3273ABF-EB60-4ABD-967C-F187ECC007B3}" dt="2026-04-28T23:25:19.096" v="47"/>
        <pc:sldMasterMkLst>
          <pc:docMk/>
          <pc:sldMasterMk cId="2460954070" sldId="2147483660"/>
        </pc:sldMasterMkLst>
        <pc:sldLayoutChg chg="setBg">
          <pc:chgData name="Will Nourse" userId="cf5c4e54-602e-4617-8d54-3e27f39b3c92" providerId="ADAL" clId="{F3273ABF-EB60-4ABD-967C-F187ECC007B3}" dt="2026-04-28T23:25:19.096" v="47"/>
          <pc:sldLayoutMkLst>
            <pc:docMk/>
            <pc:sldMasterMk cId="2460954070" sldId="2147483660"/>
            <pc:sldLayoutMk cId="2385387890" sldId="2147483661"/>
          </pc:sldLayoutMkLst>
        </pc:sldLayoutChg>
        <pc:sldLayoutChg chg="setBg">
          <pc:chgData name="Will Nourse" userId="cf5c4e54-602e-4617-8d54-3e27f39b3c92" providerId="ADAL" clId="{F3273ABF-EB60-4ABD-967C-F187ECC007B3}" dt="2026-04-28T23:25:19.096" v="47"/>
          <pc:sldLayoutMkLst>
            <pc:docMk/>
            <pc:sldMasterMk cId="2460954070" sldId="2147483660"/>
            <pc:sldLayoutMk cId="949138452" sldId="2147483662"/>
          </pc:sldLayoutMkLst>
        </pc:sldLayoutChg>
        <pc:sldLayoutChg chg="setBg">
          <pc:chgData name="Will Nourse" userId="cf5c4e54-602e-4617-8d54-3e27f39b3c92" providerId="ADAL" clId="{F3273ABF-EB60-4ABD-967C-F187ECC007B3}" dt="2026-04-28T23:25:19.096" v="47"/>
          <pc:sldLayoutMkLst>
            <pc:docMk/>
            <pc:sldMasterMk cId="2460954070" sldId="2147483660"/>
            <pc:sldLayoutMk cId="2591524520" sldId="2147483663"/>
          </pc:sldLayoutMkLst>
        </pc:sldLayoutChg>
        <pc:sldLayoutChg chg="setBg">
          <pc:chgData name="Will Nourse" userId="cf5c4e54-602e-4617-8d54-3e27f39b3c92" providerId="ADAL" clId="{F3273ABF-EB60-4ABD-967C-F187ECC007B3}" dt="2026-04-28T23:25:19.096" v="47"/>
          <pc:sldLayoutMkLst>
            <pc:docMk/>
            <pc:sldMasterMk cId="2460954070" sldId="2147483660"/>
            <pc:sldLayoutMk cId="1203092039" sldId="2147483664"/>
          </pc:sldLayoutMkLst>
        </pc:sldLayoutChg>
        <pc:sldLayoutChg chg="setBg">
          <pc:chgData name="Will Nourse" userId="cf5c4e54-602e-4617-8d54-3e27f39b3c92" providerId="ADAL" clId="{F3273ABF-EB60-4ABD-967C-F187ECC007B3}" dt="2026-04-28T23:25:19.096" v="47"/>
          <pc:sldLayoutMkLst>
            <pc:docMk/>
            <pc:sldMasterMk cId="2460954070" sldId="2147483660"/>
            <pc:sldLayoutMk cId="3733172339" sldId="2147483665"/>
          </pc:sldLayoutMkLst>
        </pc:sldLayoutChg>
        <pc:sldLayoutChg chg="setBg">
          <pc:chgData name="Will Nourse" userId="cf5c4e54-602e-4617-8d54-3e27f39b3c92" providerId="ADAL" clId="{F3273ABF-EB60-4ABD-967C-F187ECC007B3}" dt="2026-04-28T23:25:19.096" v="47"/>
          <pc:sldLayoutMkLst>
            <pc:docMk/>
            <pc:sldMasterMk cId="2460954070" sldId="2147483660"/>
            <pc:sldLayoutMk cId="3210312558" sldId="2147483666"/>
          </pc:sldLayoutMkLst>
        </pc:sldLayoutChg>
        <pc:sldLayoutChg chg="setBg">
          <pc:chgData name="Will Nourse" userId="cf5c4e54-602e-4617-8d54-3e27f39b3c92" providerId="ADAL" clId="{F3273ABF-EB60-4ABD-967C-F187ECC007B3}" dt="2026-04-28T23:25:19.096" v="47"/>
          <pc:sldLayoutMkLst>
            <pc:docMk/>
            <pc:sldMasterMk cId="2460954070" sldId="2147483660"/>
            <pc:sldLayoutMk cId="3146388984" sldId="2147483667"/>
          </pc:sldLayoutMkLst>
        </pc:sldLayoutChg>
        <pc:sldLayoutChg chg="setBg">
          <pc:chgData name="Will Nourse" userId="cf5c4e54-602e-4617-8d54-3e27f39b3c92" providerId="ADAL" clId="{F3273ABF-EB60-4ABD-967C-F187ECC007B3}" dt="2026-04-28T23:25:19.096" v="47"/>
          <pc:sldLayoutMkLst>
            <pc:docMk/>
            <pc:sldMasterMk cId="2460954070" sldId="2147483660"/>
            <pc:sldLayoutMk cId="3171841454" sldId="2147483668"/>
          </pc:sldLayoutMkLst>
        </pc:sldLayoutChg>
        <pc:sldLayoutChg chg="setBg">
          <pc:chgData name="Will Nourse" userId="cf5c4e54-602e-4617-8d54-3e27f39b3c92" providerId="ADAL" clId="{F3273ABF-EB60-4ABD-967C-F187ECC007B3}" dt="2026-04-28T23:25:19.096" v="47"/>
          <pc:sldLayoutMkLst>
            <pc:docMk/>
            <pc:sldMasterMk cId="2460954070" sldId="2147483660"/>
            <pc:sldLayoutMk cId="1718958274" sldId="2147483669"/>
          </pc:sldLayoutMkLst>
        </pc:sldLayoutChg>
        <pc:sldLayoutChg chg="setBg">
          <pc:chgData name="Will Nourse" userId="cf5c4e54-602e-4617-8d54-3e27f39b3c92" providerId="ADAL" clId="{F3273ABF-EB60-4ABD-967C-F187ECC007B3}" dt="2026-04-28T23:25:19.096" v="47"/>
          <pc:sldLayoutMkLst>
            <pc:docMk/>
            <pc:sldMasterMk cId="2460954070" sldId="2147483660"/>
            <pc:sldLayoutMk cId="2202905451" sldId="2147483670"/>
          </pc:sldLayoutMkLst>
        </pc:sldLayoutChg>
        <pc:sldLayoutChg chg="setBg">
          <pc:chgData name="Will Nourse" userId="cf5c4e54-602e-4617-8d54-3e27f39b3c92" providerId="ADAL" clId="{F3273ABF-EB60-4ABD-967C-F187ECC007B3}" dt="2026-04-28T23:25:19.096" v="47"/>
          <pc:sldLayoutMkLst>
            <pc:docMk/>
            <pc:sldMasterMk cId="2460954070" sldId="2147483660"/>
            <pc:sldLayoutMk cId="3479445657" sldId="2147483671"/>
          </pc:sldLayoutMkLst>
        </pc:sldLayoutChg>
      </pc:sldMasterChg>
      <pc:sldMasterChg chg="setBg modSldLayout">
        <pc:chgData name="Will Nourse" userId="cf5c4e54-602e-4617-8d54-3e27f39b3c92" providerId="ADAL" clId="{F3273ABF-EB60-4ABD-967C-F187ECC007B3}" dt="2026-04-28T23:25:19.096" v="47"/>
        <pc:sldMasterMkLst>
          <pc:docMk/>
          <pc:sldMasterMk cId="488806800" sldId="2147483794"/>
        </pc:sldMasterMkLst>
        <pc:sldLayoutChg chg="setBg">
          <pc:chgData name="Will Nourse" userId="cf5c4e54-602e-4617-8d54-3e27f39b3c92" providerId="ADAL" clId="{F3273ABF-EB60-4ABD-967C-F187ECC007B3}" dt="2026-04-28T23:25:19.096" v="47"/>
          <pc:sldLayoutMkLst>
            <pc:docMk/>
            <pc:sldMasterMk cId="488806800" sldId="2147483794"/>
            <pc:sldLayoutMk cId="3694734102" sldId="2147483783"/>
          </pc:sldLayoutMkLst>
        </pc:sldLayoutChg>
        <pc:sldLayoutChg chg="setBg">
          <pc:chgData name="Will Nourse" userId="cf5c4e54-602e-4617-8d54-3e27f39b3c92" providerId="ADAL" clId="{F3273ABF-EB60-4ABD-967C-F187ECC007B3}" dt="2026-04-28T23:25:19.096" v="47"/>
          <pc:sldLayoutMkLst>
            <pc:docMk/>
            <pc:sldMasterMk cId="488806800" sldId="2147483794"/>
            <pc:sldLayoutMk cId="746687165" sldId="2147483784"/>
          </pc:sldLayoutMkLst>
        </pc:sldLayoutChg>
        <pc:sldLayoutChg chg="setBg">
          <pc:chgData name="Will Nourse" userId="cf5c4e54-602e-4617-8d54-3e27f39b3c92" providerId="ADAL" clId="{F3273ABF-EB60-4ABD-967C-F187ECC007B3}" dt="2026-04-28T23:25:19.096" v="47"/>
          <pc:sldLayoutMkLst>
            <pc:docMk/>
            <pc:sldMasterMk cId="488806800" sldId="2147483794"/>
            <pc:sldLayoutMk cId="4144901294" sldId="2147483785"/>
          </pc:sldLayoutMkLst>
        </pc:sldLayoutChg>
        <pc:sldLayoutChg chg="setBg">
          <pc:chgData name="Will Nourse" userId="cf5c4e54-602e-4617-8d54-3e27f39b3c92" providerId="ADAL" clId="{F3273ABF-EB60-4ABD-967C-F187ECC007B3}" dt="2026-04-28T23:25:19.096" v="47"/>
          <pc:sldLayoutMkLst>
            <pc:docMk/>
            <pc:sldMasterMk cId="488806800" sldId="2147483794"/>
            <pc:sldLayoutMk cId="1860024031" sldId="2147483786"/>
          </pc:sldLayoutMkLst>
        </pc:sldLayoutChg>
        <pc:sldLayoutChg chg="setBg">
          <pc:chgData name="Will Nourse" userId="cf5c4e54-602e-4617-8d54-3e27f39b3c92" providerId="ADAL" clId="{F3273ABF-EB60-4ABD-967C-F187ECC007B3}" dt="2026-04-28T23:25:19.096" v="47"/>
          <pc:sldLayoutMkLst>
            <pc:docMk/>
            <pc:sldMasterMk cId="488806800" sldId="2147483794"/>
            <pc:sldLayoutMk cId="3962010693" sldId="2147483787"/>
          </pc:sldLayoutMkLst>
        </pc:sldLayoutChg>
        <pc:sldLayoutChg chg="setBg">
          <pc:chgData name="Will Nourse" userId="cf5c4e54-602e-4617-8d54-3e27f39b3c92" providerId="ADAL" clId="{F3273ABF-EB60-4ABD-967C-F187ECC007B3}" dt="2026-04-28T23:25:19.096" v="47"/>
          <pc:sldLayoutMkLst>
            <pc:docMk/>
            <pc:sldMasterMk cId="488806800" sldId="2147483794"/>
            <pc:sldLayoutMk cId="2055134347" sldId="2147483788"/>
          </pc:sldLayoutMkLst>
        </pc:sldLayoutChg>
        <pc:sldLayoutChg chg="setBg">
          <pc:chgData name="Will Nourse" userId="cf5c4e54-602e-4617-8d54-3e27f39b3c92" providerId="ADAL" clId="{F3273ABF-EB60-4ABD-967C-F187ECC007B3}" dt="2026-04-28T23:25:19.096" v="47"/>
          <pc:sldLayoutMkLst>
            <pc:docMk/>
            <pc:sldMasterMk cId="488806800" sldId="2147483794"/>
            <pc:sldLayoutMk cId="70425565" sldId="2147483789"/>
          </pc:sldLayoutMkLst>
        </pc:sldLayoutChg>
        <pc:sldLayoutChg chg="setBg">
          <pc:chgData name="Will Nourse" userId="cf5c4e54-602e-4617-8d54-3e27f39b3c92" providerId="ADAL" clId="{F3273ABF-EB60-4ABD-967C-F187ECC007B3}" dt="2026-04-28T23:25:19.096" v="47"/>
          <pc:sldLayoutMkLst>
            <pc:docMk/>
            <pc:sldMasterMk cId="488806800" sldId="2147483794"/>
            <pc:sldLayoutMk cId="3444268935" sldId="2147483790"/>
          </pc:sldLayoutMkLst>
        </pc:sldLayoutChg>
        <pc:sldLayoutChg chg="setBg">
          <pc:chgData name="Will Nourse" userId="cf5c4e54-602e-4617-8d54-3e27f39b3c92" providerId="ADAL" clId="{F3273ABF-EB60-4ABD-967C-F187ECC007B3}" dt="2026-04-28T23:25:19.096" v="47"/>
          <pc:sldLayoutMkLst>
            <pc:docMk/>
            <pc:sldMasterMk cId="488806800" sldId="2147483794"/>
            <pc:sldLayoutMk cId="476723365" sldId="2147483791"/>
          </pc:sldLayoutMkLst>
        </pc:sldLayoutChg>
        <pc:sldLayoutChg chg="setBg">
          <pc:chgData name="Will Nourse" userId="cf5c4e54-602e-4617-8d54-3e27f39b3c92" providerId="ADAL" clId="{F3273ABF-EB60-4ABD-967C-F187ECC007B3}" dt="2026-04-28T23:25:19.096" v="47"/>
          <pc:sldLayoutMkLst>
            <pc:docMk/>
            <pc:sldMasterMk cId="488806800" sldId="2147483794"/>
            <pc:sldLayoutMk cId="4156939492" sldId="2147483792"/>
          </pc:sldLayoutMkLst>
        </pc:sldLayoutChg>
        <pc:sldLayoutChg chg="setBg">
          <pc:chgData name="Will Nourse" userId="cf5c4e54-602e-4617-8d54-3e27f39b3c92" providerId="ADAL" clId="{F3273ABF-EB60-4ABD-967C-F187ECC007B3}" dt="2026-04-28T23:25:19.096" v="47"/>
          <pc:sldLayoutMkLst>
            <pc:docMk/>
            <pc:sldMasterMk cId="488806800" sldId="2147483794"/>
            <pc:sldLayoutMk cId="3834736844" sldId="2147483793"/>
          </pc:sldLayoutMkLst>
        </pc:sldLayoutChg>
      </pc:sldMasterChg>
      <pc:sldMasterChg chg="setBg modSldLayout">
        <pc:chgData name="Will Nourse" userId="cf5c4e54-602e-4617-8d54-3e27f39b3c92" providerId="ADAL" clId="{F3273ABF-EB60-4ABD-967C-F187ECC007B3}" dt="2026-04-28T23:25:19.096" v="47"/>
        <pc:sldMasterMkLst>
          <pc:docMk/>
          <pc:sldMasterMk cId="2460954070" sldId="2147483795"/>
        </pc:sldMasterMkLst>
        <pc:sldLayoutChg chg="setBg">
          <pc:chgData name="Will Nourse" userId="cf5c4e54-602e-4617-8d54-3e27f39b3c92" providerId="ADAL" clId="{F3273ABF-EB60-4ABD-967C-F187ECC007B3}" dt="2026-04-28T23:25:19.096" v="47"/>
          <pc:sldLayoutMkLst>
            <pc:docMk/>
            <pc:sldMasterMk cId="2460954070" sldId="2147483795"/>
            <pc:sldLayoutMk cId="2385387890" sldId="2147483796"/>
          </pc:sldLayoutMkLst>
        </pc:sldLayoutChg>
        <pc:sldLayoutChg chg="setBg">
          <pc:chgData name="Will Nourse" userId="cf5c4e54-602e-4617-8d54-3e27f39b3c92" providerId="ADAL" clId="{F3273ABF-EB60-4ABD-967C-F187ECC007B3}" dt="2026-04-28T23:25:19.096" v="47"/>
          <pc:sldLayoutMkLst>
            <pc:docMk/>
            <pc:sldMasterMk cId="2460954070" sldId="2147483795"/>
            <pc:sldLayoutMk cId="949138452" sldId="2147483797"/>
          </pc:sldLayoutMkLst>
        </pc:sldLayoutChg>
        <pc:sldLayoutChg chg="setBg">
          <pc:chgData name="Will Nourse" userId="cf5c4e54-602e-4617-8d54-3e27f39b3c92" providerId="ADAL" clId="{F3273ABF-EB60-4ABD-967C-F187ECC007B3}" dt="2026-04-28T23:25:19.096" v="47"/>
          <pc:sldLayoutMkLst>
            <pc:docMk/>
            <pc:sldMasterMk cId="2460954070" sldId="2147483795"/>
            <pc:sldLayoutMk cId="2591524520" sldId="2147483798"/>
          </pc:sldLayoutMkLst>
        </pc:sldLayoutChg>
        <pc:sldLayoutChg chg="setBg">
          <pc:chgData name="Will Nourse" userId="cf5c4e54-602e-4617-8d54-3e27f39b3c92" providerId="ADAL" clId="{F3273ABF-EB60-4ABD-967C-F187ECC007B3}" dt="2026-04-28T23:25:19.096" v="47"/>
          <pc:sldLayoutMkLst>
            <pc:docMk/>
            <pc:sldMasterMk cId="2460954070" sldId="2147483795"/>
            <pc:sldLayoutMk cId="1203092039" sldId="2147483799"/>
          </pc:sldLayoutMkLst>
        </pc:sldLayoutChg>
        <pc:sldLayoutChg chg="setBg">
          <pc:chgData name="Will Nourse" userId="cf5c4e54-602e-4617-8d54-3e27f39b3c92" providerId="ADAL" clId="{F3273ABF-EB60-4ABD-967C-F187ECC007B3}" dt="2026-04-28T23:25:19.096" v="47"/>
          <pc:sldLayoutMkLst>
            <pc:docMk/>
            <pc:sldMasterMk cId="2460954070" sldId="2147483795"/>
            <pc:sldLayoutMk cId="3733172339" sldId="2147483800"/>
          </pc:sldLayoutMkLst>
        </pc:sldLayoutChg>
        <pc:sldLayoutChg chg="setBg">
          <pc:chgData name="Will Nourse" userId="cf5c4e54-602e-4617-8d54-3e27f39b3c92" providerId="ADAL" clId="{F3273ABF-EB60-4ABD-967C-F187ECC007B3}" dt="2026-04-28T23:25:19.096" v="47"/>
          <pc:sldLayoutMkLst>
            <pc:docMk/>
            <pc:sldMasterMk cId="2460954070" sldId="2147483795"/>
            <pc:sldLayoutMk cId="3210312558" sldId="2147483801"/>
          </pc:sldLayoutMkLst>
        </pc:sldLayoutChg>
        <pc:sldLayoutChg chg="setBg">
          <pc:chgData name="Will Nourse" userId="cf5c4e54-602e-4617-8d54-3e27f39b3c92" providerId="ADAL" clId="{F3273ABF-EB60-4ABD-967C-F187ECC007B3}" dt="2026-04-28T23:25:19.096" v="47"/>
          <pc:sldLayoutMkLst>
            <pc:docMk/>
            <pc:sldMasterMk cId="2460954070" sldId="2147483795"/>
            <pc:sldLayoutMk cId="3146388984" sldId="2147483802"/>
          </pc:sldLayoutMkLst>
        </pc:sldLayoutChg>
        <pc:sldLayoutChg chg="setBg">
          <pc:chgData name="Will Nourse" userId="cf5c4e54-602e-4617-8d54-3e27f39b3c92" providerId="ADAL" clId="{F3273ABF-EB60-4ABD-967C-F187ECC007B3}" dt="2026-04-28T23:25:19.096" v="47"/>
          <pc:sldLayoutMkLst>
            <pc:docMk/>
            <pc:sldMasterMk cId="2460954070" sldId="2147483795"/>
            <pc:sldLayoutMk cId="3171841454" sldId="2147483803"/>
          </pc:sldLayoutMkLst>
        </pc:sldLayoutChg>
        <pc:sldLayoutChg chg="setBg">
          <pc:chgData name="Will Nourse" userId="cf5c4e54-602e-4617-8d54-3e27f39b3c92" providerId="ADAL" clId="{F3273ABF-EB60-4ABD-967C-F187ECC007B3}" dt="2026-04-28T23:25:19.096" v="47"/>
          <pc:sldLayoutMkLst>
            <pc:docMk/>
            <pc:sldMasterMk cId="2460954070" sldId="2147483795"/>
            <pc:sldLayoutMk cId="1718958274" sldId="2147483804"/>
          </pc:sldLayoutMkLst>
        </pc:sldLayoutChg>
        <pc:sldLayoutChg chg="setBg">
          <pc:chgData name="Will Nourse" userId="cf5c4e54-602e-4617-8d54-3e27f39b3c92" providerId="ADAL" clId="{F3273ABF-EB60-4ABD-967C-F187ECC007B3}" dt="2026-04-28T23:25:19.096" v="47"/>
          <pc:sldLayoutMkLst>
            <pc:docMk/>
            <pc:sldMasterMk cId="2460954070" sldId="2147483795"/>
            <pc:sldLayoutMk cId="2202905451" sldId="2147483805"/>
          </pc:sldLayoutMkLst>
        </pc:sldLayoutChg>
        <pc:sldLayoutChg chg="setBg">
          <pc:chgData name="Will Nourse" userId="cf5c4e54-602e-4617-8d54-3e27f39b3c92" providerId="ADAL" clId="{F3273ABF-EB60-4ABD-967C-F187ECC007B3}" dt="2026-04-28T23:25:19.096" v="47"/>
          <pc:sldLayoutMkLst>
            <pc:docMk/>
            <pc:sldMasterMk cId="2460954070" sldId="2147483795"/>
            <pc:sldLayoutMk cId="3479445657" sldId="214748380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FAA738-3476-4A5D-9CBB-BC9844881C9A}" type="datetimeFigureOut">
              <a:rPr lang="en-US" smtClean="0"/>
              <a:t>4/29/2026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E46EF3-26A5-42A3-938A-F089AB0BDBF2}" type="slidenum">
              <a:rPr lang="en-US" smtClean="0"/>
              <a:t>‹#›</a:t>
            </a:fld>
            <a:endParaRPr lang="en-US"/>
          </a:p>
        </p:txBody>
      </p:sp>
    </p:spTree>
    <p:extLst>
      <p:ext uri="{BB962C8B-B14F-4D97-AF65-F5344CB8AC3E}">
        <p14:creationId xmlns:p14="http://schemas.microsoft.com/office/powerpoint/2010/main" val="671132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we get into descaling we need to talk about water quality and why it’s important</a:t>
            </a:r>
          </a:p>
        </p:txBody>
      </p:sp>
      <p:sp>
        <p:nvSpPr>
          <p:cNvPr id="4" name="Slide Number Placeholder 3"/>
          <p:cNvSpPr>
            <a:spLocks noGrp="1"/>
          </p:cNvSpPr>
          <p:nvPr>
            <p:ph type="sldNum" sz="quarter" idx="5"/>
          </p:nvPr>
        </p:nvSpPr>
        <p:spPr/>
        <p:txBody>
          <a:bodyPr/>
          <a:lstStyle/>
          <a:p>
            <a:fld id="{353DB3B6-47F7-4033-9759-477DA6B3C6DA}" type="slidenum">
              <a:rPr lang="en-US" smtClean="0"/>
              <a:t>6</a:t>
            </a:fld>
            <a:endParaRPr lang="en-US"/>
          </a:p>
        </p:txBody>
      </p:sp>
    </p:spTree>
    <p:extLst>
      <p:ext uri="{BB962C8B-B14F-4D97-AF65-F5344CB8AC3E}">
        <p14:creationId xmlns:p14="http://schemas.microsoft.com/office/powerpoint/2010/main" val="2520363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3DB3B6-47F7-4033-9759-477DA6B3C6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1149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3DB3B6-47F7-4033-9759-477DA6B3C6DA}" type="slidenum">
              <a:rPr kumimoji="0" lang="en-US" sz="13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 name="Date Placeholder 4">
            <a:extLst>
              <a:ext uri="{FF2B5EF4-FFF2-40B4-BE49-F238E27FC236}">
                <a16:creationId xmlns:a16="http://schemas.microsoft.com/office/drawing/2014/main" id="{F1239661-AFEF-A047-DC8B-C9DEB94329F8}"/>
              </a:ext>
            </a:extLst>
          </p:cNvPr>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4275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3DB3B6-47F7-4033-9759-477DA6B3C6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2187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4/29/2026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25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4/29/2026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44268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4/29/2026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76723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4/29/2026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56939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4/29/2026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34736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4/29/2026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62010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4/29/2026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94734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4/29/2026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46687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4/29/2026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44901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4/29/2026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60024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4/29/2026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55134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3CB5F-1D02-2D96-046F-117063A3DB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28EA69F-A424-93A6-8273-50734FE39E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674EF71-090C-5895-CA0F-F496E035F2F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ECA8FFED-E701-C847-F6F0-AAF1EB55DC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068B4F-4416-4598-100D-5783817A222A}"/>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60739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B2F4F-9CC1-D749-B126-A146DA3A26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AFFB2-BA03-E031-B4E4-7CD077C1C6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E4EAAA-55F9-3036-A3A0-4E4D0B5E042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3B9926DF-984D-632D-80C8-518E911157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ED223B-02E0-70C6-F3CE-041FAC38BED7}"/>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27634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8EA76-41F1-A2BF-99C5-500D8E9E4BE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65918B3-6144-4C03-2CC2-204BE3FD009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40132C-B54A-8295-7F2B-4ACE527D3774}"/>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EEF871FE-6591-38BE-531D-11EFA0AB84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B7C4A3-85AA-B40E-FD98-545D64DF62C4}"/>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08637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39661-75CF-1083-1933-90020BFB41C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61AC66B-F4E1-0031-3E92-F4DDDA1ABE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4E6899B-BF55-B89E-3C9D-579C77304C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9153FF8-3519-0020-822E-24FEE766ECF6}"/>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AD153CAA-8697-E760-D236-BA58D93DEF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9DE24E-FDB2-B4FD-07C4-63C5E09D69E7}"/>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55438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1A536-2E32-B0AA-C17B-1FE267589D5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571688E-79CD-A277-0830-128BD2814D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296037-13D4-DD72-62E4-16A4886613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757F33-5551-F7B0-4F8B-64066A7E76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1A39D7-8088-DA3F-9E96-D182458462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95F7E0C-9A39-A90C-F3CB-AA33DF4795DE}"/>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D06FB83C-9A53-C3E2-8B4C-28899B22A6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05D38A-DDBF-BB4A-7433-368D28D53714}"/>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04049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9F966-D0A9-AA3D-0855-7CF908B7175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8C09A-B4CF-DA08-E30B-5CD7A0852D73}"/>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4056F08C-63E0-B21F-6D2C-9250BD1CEE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270455D-37B5-A16B-E0A3-EA88F21FFD7D}"/>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68579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01947C-FA7C-1288-F793-278EEADC4730}"/>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AAFE5160-84B7-8413-3A9F-57621047221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7AE93E2-D9B5-B279-5848-38FBC66902B7}"/>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45567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3E308-872D-EC33-A91C-D6EE8BF5BA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A830E37-5758-B579-92B6-FD41832BE8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9E7EBE5-293C-D34D-938B-1740865C59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3157E5-62B5-81DD-7364-6EE695E18333}"/>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BA5793E3-2399-2DCC-0543-6CB92512BF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7BBB41-9D5C-6FC9-C33C-C8B404F8FD4E}"/>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9171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E315-F899-41A4-8AD7-2C1AC07526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D8BB6B-6B0F-E1F2-DB6C-8D83908C29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FD0FC31-00F8-64D1-98F0-320C3BD0CB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A6E9B6-69A8-156B-5E23-298925DF7A4F}"/>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59385A8-4B95-0FC8-EAEC-43336E7028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D1395C-BABC-0A63-204F-946E9DB9626F}"/>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45511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FEC5A-0D32-441C-1E27-BBD88CB24DF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7531D67-C8DA-3A67-3ED4-96046E8D13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C0537C-E6B4-EB8A-522B-7A89EEDFEF0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0A34617E-8A1E-E89A-C0A7-E3C8CB1655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57F467-7606-1316-6F9D-9CED40B54F36}"/>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598787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19ABC3-E02A-89BB-3CFF-0F4FBC0D379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516855E-08A0-D562-F134-E748B0F4D8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9B573C-5170-43C7-AF87-E8733FC8C8A8}"/>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6CC085-D5E9-1544-CB57-FF8A52BD75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5B1B5F-CF4B-E148-DDEC-4701E32CBA62}"/>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24841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1">
                <a:lumMod val="75000"/>
                <a:lumOff val="25000"/>
              </a:schemeClr>
            </a:gs>
            <a:gs pos="97000">
              <a:schemeClr val="tx1">
                <a:lumMod val="85000"/>
                <a:lumOff val="15000"/>
              </a:schemeClr>
            </a:gs>
          </a:gsLst>
          <a:path path="circle">
            <a:fillToRect r="100000" b="10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4/29/2026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8880680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87" r:id="rId6"/>
    <p:sldLayoutId id="2147483783" r:id="rId7"/>
    <p:sldLayoutId id="2147483784" r:id="rId8"/>
    <p:sldLayoutId id="2147483785" r:id="rId9"/>
    <p:sldLayoutId id="2147483786" r:id="rId10"/>
    <p:sldLayoutId id="214748378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1">
                <a:lumMod val="75000"/>
                <a:lumOff val="25000"/>
              </a:schemeClr>
            </a:gs>
            <a:gs pos="97000">
              <a:schemeClr val="tx1">
                <a:lumMod val="85000"/>
                <a:lumOff val="15000"/>
              </a:schemeClr>
            </a:gs>
          </a:gsLst>
          <a:path path="circle">
            <a:fillToRect r="100000" b="10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4/29/2026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1">
                <a:lumMod val="75000"/>
                <a:lumOff val="25000"/>
              </a:schemeClr>
            </a:gs>
            <a:gs pos="97000">
              <a:schemeClr val="tx1">
                <a:lumMod val="85000"/>
                <a:lumOff val="15000"/>
              </a:schemeClr>
            </a:gs>
          </a:gsLst>
          <a:path path="circle">
            <a:fillToRect r="100000" b="10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4/29/2026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C6E2D2-ED22-818B-DCBE-82716A321B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A597561-FF81-CA74-FA0A-935EFA3361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E86C0D-3E01-05AD-C521-E57DA69048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endParaRPr lang="en-US"/>
          </a:p>
        </p:txBody>
      </p:sp>
      <p:sp>
        <p:nvSpPr>
          <p:cNvPr id="5" name="Footer Placeholder 4">
            <a:extLst>
              <a:ext uri="{FF2B5EF4-FFF2-40B4-BE49-F238E27FC236}">
                <a16:creationId xmlns:a16="http://schemas.microsoft.com/office/drawing/2014/main" id="{50F9927C-7003-B9DA-3232-540C084511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9C487B7-E7BC-E3B7-7C03-3AAEFEBD61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717650746"/>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slideLayout" Target="../slideLayouts/slideLayout30.xml"/><Relationship Id="rId1" Type="http://schemas.openxmlformats.org/officeDocument/2006/relationships/tags" Target="../tags/tag1.xml"/><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30.xml"/><Relationship Id="rId6" Type="http://schemas.openxmlformats.org/officeDocument/2006/relationships/image" Target="../media/image4.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jpeg"/><Relationship Id="rId1" Type="http://schemas.openxmlformats.org/officeDocument/2006/relationships/slideLayout" Target="../slideLayouts/slideLayout30.xml"/><Relationship Id="rId6" Type="http://schemas.openxmlformats.org/officeDocument/2006/relationships/image" Target="../media/image4.png"/><Relationship Id="rId5" Type="http://schemas.openxmlformats.org/officeDocument/2006/relationships/image" Target="../media/image18.jpeg"/><Relationship Id="rId4" Type="http://schemas.openxmlformats.org/officeDocument/2006/relationships/image" Target="../media/image17.jpg"/></Relationships>
</file>

<file path=ppt/slides/_rels/slide8.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20.png"/><Relationship Id="rId7" Type="http://schemas.openxmlformats.org/officeDocument/2006/relationships/image" Target="../media/image23.png"/><Relationship Id="rId2" Type="http://schemas.openxmlformats.org/officeDocument/2006/relationships/image" Target="../media/image19.png"/><Relationship Id="rId1" Type="http://schemas.openxmlformats.org/officeDocument/2006/relationships/slideLayout" Target="../slideLayouts/slideLayout24.xml"/><Relationship Id="rId6" Type="http://schemas.microsoft.com/office/2007/relationships/hdphoto" Target="../media/hdphoto1.wdp"/><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30.xml"/><Relationship Id="rId6" Type="http://schemas.openxmlformats.org/officeDocument/2006/relationships/image" Target="../media/image4.png"/><Relationship Id="rId5" Type="http://schemas.openxmlformats.org/officeDocument/2006/relationships/image" Target="../media/image29.png"/><Relationship Id="rId4" Type="http://schemas.openxmlformats.org/officeDocument/2006/relationships/image" Target="../media/image28.jpeg"/></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30.xml"/><Relationship Id="rId6" Type="http://schemas.openxmlformats.org/officeDocument/2006/relationships/image" Target="../media/image33.jpg"/><Relationship Id="rId5" Type="http://schemas.openxmlformats.org/officeDocument/2006/relationships/image" Target="../media/image4.png"/><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4.png"/><Relationship Id="rId1" Type="http://schemas.openxmlformats.org/officeDocument/2006/relationships/slideLayout" Target="../slideLayouts/slideLayout30.xml"/><Relationship Id="rId6" Type="http://schemas.openxmlformats.org/officeDocument/2006/relationships/image" Target="../media/image4.png"/><Relationship Id="rId5" Type="http://schemas.microsoft.com/office/2007/relationships/hdphoto" Target="../media/hdphoto4.wdp"/><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48.png"/><Relationship Id="rId1" Type="http://schemas.openxmlformats.org/officeDocument/2006/relationships/slideLayout" Target="../slideLayouts/slideLayout30.xml"/><Relationship Id="rId6" Type="http://schemas.openxmlformats.org/officeDocument/2006/relationships/image" Target="../media/image4.png"/><Relationship Id="rId5" Type="http://schemas.microsoft.com/office/2007/relationships/hdphoto" Target="../media/hdphoto6.wdp"/><Relationship Id="rId4" Type="http://schemas.openxmlformats.org/officeDocument/2006/relationships/image" Target="../media/image49.png"/></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slideLayout" Target="../slideLayouts/slideLayout30.xml"/><Relationship Id="rId1" Type="http://schemas.openxmlformats.org/officeDocument/2006/relationships/tags" Target="../tags/tag2.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 Id="rId9" Type="http://schemas.openxmlformats.org/officeDocument/2006/relationships/image" Target="../media/image4.png"/></Relationships>
</file>

<file path=ppt/slides/_rels/slide24.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7.png"/><Relationship Id="rId7" Type="http://schemas.microsoft.com/office/2007/relationships/hdphoto" Target="../media/hdphoto7.wdp"/><Relationship Id="rId2" Type="http://schemas.openxmlformats.org/officeDocument/2006/relationships/image" Target="../media/image56.png"/><Relationship Id="rId1" Type="http://schemas.openxmlformats.org/officeDocument/2006/relationships/slideLayout" Target="../slideLayouts/slideLayout31.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 Id="rId9" Type="http://schemas.openxmlformats.org/officeDocument/2006/relationships/image" Target="../media/image1.png"/></Relationships>
</file>

<file path=ppt/slides/_rels/slide2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3.svg"/><Relationship Id="rId7" Type="http://schemas.openxmlformats.org/officeDocument/2006/relationships/image" Target="../media/image67.jpeg"/><Relationship Id="rId2" Type="http://schemas.openxmlformats.org/officeDocument/2006/relationships/image" Target="../media/image62.png"/><Relationship Id="rId1" Type="http://schemas.openxmlformats.org/officeDocument/2006/relationships/slideLayout" Target="../slideLayouts/slideLayout30.xml"/><Relationship Id="rId6" Type="http://schemas.openxmlformats.org/officeDocument/2006/relationships/image" Target="../media/image66.png"/><Relationship Id="rId5" Type="http://schemas.openxmlformats.org/officeDocument/2006/relationships/image" Target="../media/image65.jpg"/><Relationship Id="rId4" Type="http://schemas.openxmlformats.org/officeDocument/2006/relationships/image" Target="../media/image64.svg"/></Relationships>
</file>

<file path=ppt/slides/_rels/slide2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5.jpg"/><Relationship Id="rId1" Type="http://schemas.openxmlformats.org/officeDocument/2006/relationships/slideLayout" Target="../slideLayouts/slideLayout30.xml"/><Relationship Id="rId6" Type="http://schemas.openxmlformats.org/officeDocument/2006/relationships/image" Target="../media/image4.png"/><Relationship Id="rId5" Type="http://schemas.openxmlformats.org/officeDocument/2006/relationships/image" Target="../media/image70.jpg"/><Relationship Id="rId4" Type="http://schemas.openxmlformats.org/officeDocument/2006/relationships/image" Target="../media/image69.png"/></Relationships>
</file>

<file path=ppt/slides/_rels/slide2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jpeg"/><Relationship Id="rId1" Type="http://schemas.openxmlformats.org/officeDocument/2006/relationships/slideLayout" Target="../slideLayouts/slideLayout30.xml"/><Relationship Id="rId5" Type="http://schemas.openxmlformats.org/officeDocument/2006/relationships/image" Target="../media/image4.png"/><Relationship Id="rId4" Type="http://schemas.openxmlformats.org/officeDocument/2006/relationships/image" Target="../media/image18.jpeg"/></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3.png"/><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png"/><Relationship Id="rId1" Type="http://schemas.openxmlformats.org/officeDocument/2006/relationships/slideLayout" Target="../slideLayouts/slideLayout30.xml"/><Relationship Id="rId6" Type="http://schemas.openxmlformats.org/officeDocument/2006/relationships/image" Target="../media/image4.png"/><Relationship Id="rId5" Type="http://schemas.openxmlformats.org/officeDocument/2006/relationships/image" Target="../media/image77.jpeg"/><Relationship Id="rId4" Type="http://schemas.openxmlformats.org/officeDocument/2006/relationships/image" Target="../media/image76.jpeg"/></Relationships>
</file>

<file path=ppt/slides/_rels/slide3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image" Target="../media/image80.jpeg"/><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30.xml"/><Relationship Id="rId6" Type="http://schemas.openxmlformats.org/officeDocument/2006/relationships/image" Target="../media/image4.png"/><Relationship Id="rId5" Type="http://schemas.openxmlformats.org/officeDocument/2006/relationships/image" Target="../media/image85.jpeg"/><Relationship Id="rId4" Type="http://schemas.openxmlformats.org/officeDocument/2006/relationships/image" Target="../media/image84.jpeg"/></Relationships>
</file>

<file path=ppt/slides/_rels/slide3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jpeg"/><Relationship Id="rId1" Type="http://schemas.openxmlformats.org/officeDocument/2006/relationships/slideLayout" Target="../slideLayouts/slideLayout30.xml"/><Relationship Id="rId5" Type="http://schemas.openxmlformats.org/officeDocument/2006/relationships/image" Target="../media/image4.png"/><Relationship Id="rId4" Type="http://schemas.openxmlformats.org/officeDocument/2006/relationships/image" Target="../media/image90.jpg"/></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2.mp4"/><Relationship Id="rId7" Type="http://schemas.openxmlformats.org/officeDocument/2006/relationships/image" Target="../media/image9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1.png"/><Relationship Id="rId5" Type="http://schemas.openxmlformats.org/officeDocument/2006/relationships/slideLayout" Target="../slideLayouts/slideLayout30.xml"/><Relationship Id="rId4" Type="http://schemas.openxmlformats.org/officeDocument/2006/relationships/video" Target="../media/media2.mp4"/></Relationships>
</file>

<file path=ppt/slides/_rels/slide37.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93.png"/><Relationship Id="rId7" Type="http://schemas.openxmlformats.org/officeDocument/2006/relationships/image" Target="../media/image22.png"/><Relationship Id="rId2" Type="http://schemas.openxmlformats.org/officeDocument/2006/relationships/image" Target="../media/image56.png"/><Relationship Id="rId1" Type="http://schemas.openxmlformats.org/officeDocument/2006/relationships/slideLayout" Target="../slideLayouts/slideLayout31.xml"/><Relationship Id="rId6" Type="http://schemas.openxmlformats.org/officeDocument/2006/relationships/image" Target="../media/image59.png"/><Relationship Id="rId5" Type="http://schemas.openxmlformats.org/officeDocument/2006/relationships/image" Target="../media/image95.png"/><Relationship Id="rId4" Type="http://schemas.openxmlformats.org/officeDocument/2006/relationships/image" Target="../media/image94.png"/><Relationship Id="rId9" Type="http://schemas.openxmlformats.org/officeDocument/2006/relationships/image" Target="../media/image1.png"/></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0.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0.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0.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6.png"/><Relationship Id="rId1" Type="http://schemas.openxmlformats.org/officeDocument/2006/relationships/slideLayout" Target="../slideLayouts/slideLayout30.xml"/></Relationships>
</file>

<file path=ppt/slides/_rels/slide43.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2.xml"/><Relationship Id="rId1" Type="http://schemas.openxmlformats.org/officeDocument/2006/relationships/slideLayout" Target="../slideLayouts/slideLayout30.xml"/><Relationship Id="rId5" Type="http://schemas.openxmlformats.org/officeDocument/2006/relationships/image" Target="../media/image4.png"/><Relationship Id="rId4" Type="http://schemas.openxmlformats.org/officeDocument/2006/relationships/image" Target="../media/image98.PNG"/></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0.xml"/></Relationships>
</file>

<file path=ppt/slides/_rels/slide4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4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image" Target="../media/image1.png"/><Relationship Id="rId1" Type="http://schemas.openxmlformats.org/officeDocument/2006/relationships/slideLayout" Target="../slideLayouts/slideLayout20.xml"/><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21.png"/></Relationships>
</file>

<file path=ppt/slides/_rels/slide47.xml.rels><?xml version="1.0" encoding="UTF-8" standalone="yes"?>
<Relationships xmlns="http://schemas.openxmlformats.org/package/2006/relationships"><Relationship Id="rId3" Type="http://schemas.openxmlformats.org/officeDocument/2006/relationships/image" Target="../media/image104.jpg"/><Relationship Id="rId2" Type="http://schemas.openxmlformats.org/officeDocument/2006/relationships/image" Target="../media/image103.png"/><Relationship Id="rId1" Type="http://schemas.openxmlformats.org/officeDocument/2006/relationships/slideLayout" Target="../slideLayouts/slideLayout31.xml"/><Relationship Id="rId4" Type="http://schemas.openxmlformats.org/officeDocument/2006/relationships/image" Target="../media/image4.png"/></Relationships>
</file>

<file path=ppt/slides/_rels/slide48.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31.xml"/><Relationship Id="rId5" Type="http://schemas.openxmlformats.org/officeDocument/2006/relationships/image" Target="../media/image4.png"/><Relationship Id="rId4" Type="http://schemas.openxmlformats.org/officeDocument/2006/relationships/image" Target="../media/image103.png"/></Relationships>
</file>

<file path=ppt/slides/_rels/slide49.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31.xml"/><Relationship Id="rId6" Type="http://schemas.openxmlformats.org/officeDocument/2006/relationships/image" Target="../media/image4.png"/><Relationship Id="rId5" Type="http://schemas.openxmlformats.org/officeDocument/2006/relationships/image" Target="../media/image103.png"/><Relationship Id="rId4" Type="http://schemas.openxmlformats.org/officeDocument/2006/relationships/image" Target="../media/image109.png"/></Relationships>
</file>

<file path=ppt/slides/_rels/slide5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10.png"/><Relationship Id="rId1" Type="http://schemas.openxmlformats.org/officeDocument/2006/relationships/slideLayout" Target="../slideLayouts/slideLayout31.xml"/><Relationship Id="rId4" Type="http://schemas.openxmlformats.org/officeDocument/2006/relationships/image" Target="../media/image4.png"/></Relationships>
</file>

<file path=ppt/slides/_rels/slide51.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03.png"/><Relationship Id="rId1" Type="http://schemas.openxmlformats.org/officeDocument/2006/relationships/slideLayout" Target="../slideLayouts/slideLayout31.xml"/><Relationship Id="rId5" Type="http://schemas.openxmlformats.org/officeDocument/2006/relationships/image" Target="../media/image4.png"/><Relationship Id="rId4" Type="http://schemas.openxmlformats.org/officeDocument/2006/relationships/image" Target="../media/image112.png"/></Relationships>
</file>

<file path=ppt/slides/_rels/slide52.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31.xml"/><Relationship Id="rId6" Type="http://schemas.openxmlformats.org/officeDocument/2006/relationships/image" Target="../media/image4.png"/><Relationship Id="rId5" Type="http://schemas.openxmlformats.org/officeDocument/2006/relationships/image" Target="../media/image103.png"/><Relationship Id="rId4" Type="http://schemas.openxmlformats.org/officeDocument/2006/relationships/image" Target="../media/image115.png"/></Relationships>
</file>

<file path=ppt/slides/_rels/slide5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16.jpeg"/><Relationship Id="rId7" Type="http://schemas.openxmlformats.org/officeDocument/2006/relationships/image" Target="../media/image120.jpeg"/><Relationship Id="rId2" Type="http://schemas.openxmlformats.org/officeDocument/2006/relationships/notesSlide" Target="../notesSlides/notesSlide3.xml"/><Relationship Id="rId1" Type="http://schemas.openxmlformats.org/officeDocument/2006/relationships/slideLayout" Target="../slideLayouts/slideLayout41.xml"/><Relationship Id="rId6" Type="http://schemas.openxmlformats.org/officeDocument/2006/relationships/image" Target="../media/image119.jpeg"/><Relationship Id="rId5" Type="http://schemas.openxmlformats.org/officeDocument/2006/relationships/image" Target="../media/image118.jpeg"/><Relationship Id="rId4" Type="http://schemas.openxmlformats.org/officeDocument/2006/relationships/image" Target="../media/image117.jpeg"/></Relationships>
</file>

<file path=ppt/slides/_rels/slide54.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4.xml"/><Relationship Id="rId1" Type="http://schemas.openxmlformats.org/officeDocument/2006/relationships/slideLayout" Target="../slideLayouts/slideLayout41.xml"/><Relationship Id="rId4" Type="http://schemas.openxmlformats.org/officeDocument/2006/relationships/image" Target="../media/image4.png"/></Relationships>
</file>

<file path=ppt/slides/_rels/slide5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5.xml"/></Relationships>
</file>

<file path=ppt/slides/_rels/slide56.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9E42E820-267C-4F91-AE8B-8B50F8B32661}"/>
              </a:ext>
            </a:extLst>
          </p:cNvPr>
          <p:cNvSpPr txBox="1">
            <a:spLocks/>
          </p:cNvSpPr>
          <p:nvPr/>
        </p:nvSpPr>
        <p:spPr>
          <a:xfrm>
            <a:off x="977510" y="2296160"/>
            <a:ext cx="5423290" cy="1541327"/>
          </a:xfrm>
          <a:prstGeom prst="rect">
            <a:avLst/>
          </a:prstGeom>
          <a:noFill/>
          <a:effectLst>
            <a:outerShdw blurRad="63500" dist="63500" dir="2700000" algn="tl" rotWithShape="0">
              <a:prstClr val="black">
                <a:alpha val="40000"/>
              </a:prstClr>
            </a:outerShdw>
          </a:effectLst>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4400" dirty="0">
                <a:solidFill>
                  <a:schemeClr val="bg1"/>
                </a:solidFill>
                <a:effectLst>
                  <a:outerShdw blurRad="63500" dist="63500" dir="2700000" algn="tl" rotWithShape="0">
                    <a:prstClr val="black">
                      <a:alpha val="40000"/>
                    </a:prstClr>
                  </a:outerShdw>
                </a:effectLst>
                <a:latin typeface="Franklin Gothic Demi" panose="020B0703020102020204" pitchFamily="34" charset="0"/>
              </a:rPr>
              <a:t>MAINTENANCE &amp;</a:t>
            </a:r>
          </a:p>
          <a:p>
            <a:r>
              <a:rPr lang="en-US" sz="4400" dirty="0">
                <a:solidFill>
                  <a:schemeClr val="bg1"/>
                </a:solidFill>
                <a:effectLst>
                  <a:outerShdw blurRad="63500" dist="63500" dir="2700000" algn="tl" rotWithShape="0">
                    <a:prstClr val="black">
                      <a:alpha val="40000"/>
                    </a:prstClr>
                  </a:outerShdw>
                </a:effectLst>
                <a:latin typeface="Franklin Gothic Demi" panose="020B0703020102020204" pitchFamily="34" charset="0"/>
              </a:rPr>
              <a:t>TROUBLESHOOTING</a:t>
            </a:r>
          </a:p>
        </p:txBody>
      </p:sp>
      <p:sp>
        <p:nvSpPr>
          <p:cNvPr id="16" name="Subtitle 2">
            <a:extLst>
              <a:ext uri="{FF2B5EF4-FFF2-40B4-BE49-F238E27FC236}">
                <a16:creationId xmlns:a16="http://schemas.microsoft.com/office/drawing/2014/main" id="{25253251-A60F-4157-A569-A473EFAC3F88}"/>
              </a:ext>
            </a:extLst>
          </p:cNvPr>
          <p:cNvSpPr txBox="1">
            <a:spLocks/>
          </p:cNvSpPr>
          <p:nvPr/>
        </p:nvSpPr>
        <p:spPr>
          <a:xfrm>
            <a:off x="1014939" y="4000230"/>
            <a:ext cx="4649261" cy="87524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dirty="0">
                <a:solidFill>
                  <a:schemeClr val="bg1"/>
                </a:solidFill>
                <a:effectLst>
                  <a:outerShdw blurRad="63500" dist="63500" dir="2700000" algn="tl" rotWithShape="0">
                    <a:prstClr val="black">
                      <a:alpha val="40000"/>
                    </a:prstClr>
                  </a:outerShdw>
                </a:effectLst>
                <a:latin typeface="Franklin Gothic Book"/>
                <a:cs typeface="Calibri"/>
              </a:rPr>
              <a:t>Level 2 Troubleshooting and Service,</a:t>
            </a:r>
          </a:p>
          <a:p>
            <a:r>
              <a:rPr lang="en-US" sz="2400" dirty="0">
                <a:solidFill>
                  <a:schemeClr val="bg1"/>
                </a:solidFill>
                <a:effectLst>
                  <a:outerShdw blurRad="63500" dist="63500" dir="2700000" algn="tl" rotWithShape="0">
                    <a:prstClr val="black">
                      <a:alpha val="40000"/>
                    </a:prstClr>
                  </a:outerShdw>
                </a:effectLst>
                <a:latin typeface="Franklin Gothic Book"/>
                <a:cs typeface="Calibri"/>
              </a:rPr>
              <a:t>Focused on the EZ, NRCR and CDV.</a:t>
            </a:r>
            <a:endParaRPr lang="en-US" sz="2400" dirty="0">
              <a:solidFill>
                <a:schemeClr val="bg1"/>
              </a:solidFill>
              <a:effectLst>
                <a:outerShdw blurRad="63500" dist="63500" dir="2700000" algn="tl" rotWithShape="0">
                  <a:prstClr val="black">
                    <a:alpha val="40000"/>
                  </a:prstClr>
                </a:outerShdw>
              </a:effectLst>
              <a:latin typeface="Franklin Gothic Book"/>
            </a:endParaRPr>
          </a:p>
        </p:txBody>
      </p:sp>
      <p:pic>
        <p:nvPicPr>
          <p:cNvPr id="17" name="Picture 4" descr="A close up of a logo&#10;&#10;Description generated with very high confidence">
            <a:extLst>
              <a:ext uri="{FF2B5EF4-FFF2-40B4-BE49-F238E27FC236}">
                <a16:creationId xmlns:a16="http://schemas.microsoft.com/office/drawing/2014/main" id="{7D29DA43-4CC6-4C43-BED1-43D16FD27556}"/>
              </a:ext>
            </a:extLst>
          </p:cNvPr>
          <p:cNvPicPr>
            <a:picLocks noChangeAspect="1"/>
          </p:cNvPicPr>
          <p:nvPr/>
        </p:nvPicPr>
        <p:blipFill>
          <a:blip r:embed="rId2"/>
          <a:srcRect t="31621" b="40381"/>
          <a:stretch>
            <a:fillRect/>
          </a:stretch>
        </p:blipFill>
        <p:spPr>
          <a:xfrm>
            <a:off x="1014939" y="1887885"/>
            <a:ext cx="2748603" cy="592847"/>
          </a:xfrm>
          <a:prstGeom prst="rect">
            <a:avLst/>
          </a:prstGeom>
          <a:effectLst>
            <a:outerShdw blurRad="63500" dist="63500" dir="2700000" algn="tl" rotWithShape="0">
              <a:prstClr val="black">
                <a:alpha val="40000"/>
              </a:prstClr>
            </a:outerShdw>
          </a:effectLst>
        </p:spPr>
      </p:pic>
      <p:cxnSp>
        <p:nvCxnSpPr>
          <p:cNvPr id="18" name="Straight Arrow Connector 17">
            <a:extLst>
              <a:ext uri="{FF2B5EF4-FFF2-40B4-BE49-F238E27FC236}">
                <a16:creationId xmlns:a16="http://schemas.microsoft.com/office/drawing/2014/main" id="{078A39B0-4B2B-402F-93B5-0F415A2E61A9}"/>
              </a:ext>
            </a:extLst>
          </p:cNvPr>
          <p:cNvCxnSpPr>
            <a:cxnSpLocks/>
          </p:cNvCxnSpPr>
          <p:nvPr/>
        </p:nvCxnSpPr>
        <p:spPr>
          <a:xfrm>
            <a:off x="1014940" y="3888378"/>
            <a:ext cx="5081060"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A717B358-9BFB-619E-F80D-27F93E4CEAEC}"/>
              </a:ext>
            </a:extLst>
          </p:cNvPr>
          <p:cNvPicPr>
            <a:picLocks noChangeAspect="1"/>
          </p:cNvPicPr>
          <p:nvPr/>
        </p:nvPicPr>
        <p:blipFill>
          <a:blip r:embed="rId3">
            <a:extLst>
              <a:ext uri="{28A0092B-C50C-407E-A947-70E740481C1C}">
                <a14:useLocalDpi xmlns:a14="http://schemas.microsoft.com/office/drawing/2010/main" val="0"/>
              </a:ext>
            </a:extLst>
          </a:blip>
          <a:srcRect r="2237" b="2362"/>
          <a:stretch>
            <a:fillRect/>
          </a:stretch>
        </p:blipFill>
        <p:spPr>
          <a:xfrm>
            <a:off x="6527801" y="-2"/>
            <a:ext cx="5105400" cy="6858001"/>
          </a:xfrm>
          <a:prstGeom prst="rect">
            <a:avLst/>
          </a:prstGeom>
        </p:spPr>
      </p:pic>
    </p:spTree>
    <p:extLst>
      <p:ext uri="{BB962C8B-B14F-4D97-AF65-F5344CB8AC3E}">
        <p14:creationId xmlns:p14="http://schemas.microsoft.com/office/powerpoint/2010/main" val="2014741652"/>
      </p:ext>
    </p:extLst>
  </p:cSld>
  <p:clrMapOvr>
    <a:masterClrMapping/>
  </p:clrMapOvr>
  <mc:AlternateContent xmlns:mc="http://schemas.openxmlformats.org/markup-compatibility/2006" xmlns:p14="http://schemas.microsoft.com/office/powerpoint/2010/main">
    <mc:Choice Requires="p14">
      <p:transition spd="med" p14:dur="700" advTm="5825">
        <p:fade/>
      </p:transition>
    </mc:Choice>
    <mc:Fallback xmlns="">
      <p:transition spd="med" advTm="5825">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701B-6AFC-42B3-B873-65091F9E5DB8}"/>
              </a:ext>
            </a:extLst>
          </p:cNvPr>
          <p:cNvSpPr>
            <a:spLocks noGrp="1"/>
          </p:cNvSpPr>
          <p:nvPr>
            <p:ph type="title"/>
          </p:nvPr>
        </p:nvSpPr>
        <p:spPr>
          <a:xfrm>
            <a:off x="7200258" y="181190"/>
            <a:ext cx="4808862" cy="744227"/>
          </a:xfrm>
          <a:effectLst>
            <a:outerShdw blurRad="63500" dist="63500" dir="2700000" algn="tl" rotWithShape="0">
              <a:prstClr val="black">
                <a:alpha val="40000"/>
              </a:prstClr>
            </a:outerShdw>
          </a:effectLst>
        </p:spPr>
        <p:txBody>
          <a:bodyPr>
            <a:normAutofit fontScale="90000"/>
          </a:body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OUTLINE</a:t>
            </a:r>
          </a:p>
        </p:txBody>
      </p:sp>
      <p:cxnSp>
        <p:nvCxnSpPr>
          <p:cNvPr id="3" name="Straight Arrow Connector 2">
            <a:extLst>
              <a:ext uri="{FF2B5EF4-FFF2-40B4-BE49-F238E27FC236}">
                <a16:creationId xmlns:a16="http://schemas.microsoft.com/office/drawing/2014/main" id="{103BAB9F-CB4C-D706-326D-D8EBC483DC4F}"/>
              </a:ext>
            </a:extLst>
          </p:cNvPr>
          <p:cNvCxnSpPr>
            <a:cxnSpLocks/>
          </p:cNvCxnSpPr>
          <p:nvPr/>
        </p:nvCxnSpPr>
        <p:spPr>
          <a:xfrm>
            <a:off x="7313795" y="873544"/>
            <a:ext cx="2277753"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Content Placeholder 3">
            <a:extLst>
              <a:ext uri="{FF2B5EF4-FFF2-40B4-BE49-F238E27FC236}">
                <a16:creationId xmlns:a16="http://schemas.microsoft.com/office/drawing/2014/main" id="{D262EC36-2A87-7690-121B-AE495D7CF434}"/>
              </a:ext>
            </a:extLst>
          </p:cNvPr>
          <p:cNvSpPr txBox="1">
            <a:spLocks/>
          </p:cNvSpPr>
          <p:nvPr/>
        </p:nvSpPr>
        <p:spPr>
          <a:xfrm>
            <a:off x="7028558" y="986683"/>
            <a:ext cx="5075099" cy="474485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600" dirty="0">
                <a:solidFill>
                  <a:schemeClr val="bg1"/>
                </a:solidFill>
                <a:effectLst>
                  <a:outerShdw blurRad="63500" dist="63500" dir="2700000" algn="tl" rotWithShape="0">
                    <a:prstClr val="black">
                      <a:alpha val="40000"/>
                    </a:prstClr>
                  </a:outerShdw>
                </a:effectLst>
                <a:latin typeface="Franklin Gothic Book"/>
                <a:cs typeface="Calibri"/>
              </a:rPr>
              <a:t>We will cover the following topics:</a:t>
            </a:r>
          </a:p>
          <a:p>
            <a:endParaRPr lang="en-US" sz="2400" dirty="0">
              <a:solidFill>
                <a:schemeClr val="bg1"/>
              </a:solidFill>
              <a:effectLst>
                <a:outerShdw blurRad="63500" dist="63500" dir="2700000" algn="tl" rotWithShape="0">
                  <a:prstClr val="black">
                    <a:alpha val="40000"/>
                  </a:prstClr>
                </a:outerShdw>
              </a:effectLst>
              <a:latin typeface="Franklin Gothic Book"/>
              <a:cs typeface="Calibri"/>
            </a:endParaRPr>
          </a:p>
          <a:p>
            <a:pPr marL="285750" indent="-285750">
              <a:buFont typeface="Arial" panose="020B0604020202020204" pitchFamily="34" charset="0"/>
              <a:buChar char="•"/>
            </a:pPr>
            <a:r>
              <a:rPr lang="en-US" sz="2600" dirty="0">
                <a:solidFill>
                  <a:schemeClr val="bg1"/>
                </a:solidFill>
                <a:effectLst>
                  <a:outerShdw blurRad="63500" dist="63500" dir="2700000" algn="tl" rotWithShape="0">
                    <a:prstClr val="black">
                      <a:alpha val="40000"/>
                    </a:prstClr>
                  </a:outerShdw>
                </a:effectLst>
                <a:latin typeface="Franklin Gothic Book"/>
                <a:cs typeface="Calibri"/>
              </a:rPr>
              <a:t>Recommended Tools</a:t>
            </a:r>
          </a:p>
          <a:p>
            <a:pPr marL="285750" indent="-285750">
              <a:buFont typeface="Arial" panose="020B0604020202020204" pitchFamily="34" charset="0"/>
              <a:buChar char="•"/>
            </a:pPr>
            <a:r>
              <a:rPr lang="en-US" sz="2600" dirty="0">
                <a:solidFill>
                  <a:schemeClr val="bg1"/>
                </a:solidFill>
                <a:effectLst>
                  <a:outerShdw blurRad="63500" dist="63500" dir="2700000" algn="tl" rotWithShape="0">
                    <a:prstClr val="black">
                      <a:alpha val="40000"/>
                    </a:prstClr>
                  </a:outerShdw>
                </a:effectLst>
                <a:latin typeface="Franklin Gothic Book"/>
                <a:cs typeface="Calibri"/>
              </a:rPr>
              <a:t>Water Quality &amp; Descale Procedure</a:t>
            </a:r>
          </a:p>
          <a:p>
            <a:pPr marL="285750" indent="-285750">
              <a:buFont typeface="Arial" panose="020B0604020202020204" pitchFamily="34" charset="0"/>
              <a:buChar char="•"/>
            </a:pPr>
            <a:r>
              <a:rPr lang="en-US" sz="2600" dirty="0">
                <a:solidFill>
                  <a:schemeClr val="bg1"/>
                </a:solidFill>
                <a:effectLst>
                  <a:outerShdw blurRad="63500" dist="63500" dir="2700000" algn="tl" rotWithShape="0">
                    <a:prstClr val="black">
                      <a:alpha val="40000"/>
                    </a:prstClr>
                  </a:outerShdw>
                </a:effectLst>
                <a:latin typeface="Franklin Gothic Book"/>
                <a:cs typeface="Calibri"/>
              </a:rPr>
              <a:t>General Service &amp; Maintenance</a:t>
            </a:r>
          </a:p>
          <a:p>
            <a:pPr marL="285750" indent="-285750">
              <a:buFont typeface="Arial" panose="020B0604020202020204" pitchFamily="34" charset="0"/>
              <a:buChar char="•"/>
            </a:pPr>
            <a:r>
              <a:rPr lang="en-US" sz="2600" dirty="0">
                <a:solidFill>
                  <a:schemeClr val="bg1"/>
                </a:solidFill>
                <a:effectLst>
                  <a:outerShdw blurRad="63500" dist="63500" dir="2700000" algn="tl" rotWithShape="0">
                    <a:prstClr val="black">
                      <a:alpha val="40000"/>
                    </a:prstClr>
                  </a:outerShdw>
                </a:effectLst>
                <a:latin typeface="Franklin Gothic Book"/>
                <a:cs typeface="Calibri"/>
              </a:rPr>
              <a:t>Common Error codes and Maintenance Monitors</a:t>
            </a:r>
          </a:p>
          <a:p>
            <a:pPr marL="285750" indent="-285750">
              <a:buFont typeface="Arial" panose="020B0604020202020204" pitchFamily="34" charset="0"/>
              <a:buChar char="•"/>
            </a:pPr>
            <a:r>
              <a:rPr lang="en-US" sz="2600" dirty="0">
                <a:solidFill>
                  <a:schemeClr val="bg1"/>
                </a:solidFill>
                <a:effectLst>
                  <a:outerShdw blurRad="63500" dist="63500" dir="2700000" algn="tl" rotWithShape="0">
                    <a:prstClr val="black">
                      <a:alpha val="40000"/>
                    </a:prstClr>
                  </a:outerShdw>
                </a:effectLst>
                <a:latin typeface="Franklin Gothic Book"/>
                <a:cs typeface="Calibri"/>
              </a:rPr>
              <a:t>½” Gas Line Requirements</a:t>
            </a:r>
          </a:p>
          <a:p>
            <a:pPr marL="285750" indent="-285750">
              <a:buFont typeface="Arial" panose="020B0604020202020204" pitchFamily="34" charset="0"/>
              <a:buChar char="•"/>
            </a:pPr>
            <a:r>
              <a:rPr lang="en-US" sz="2600" dirty="0">
                <a:solidFill>
                  <a:schemeClr val="bg1"/>
                </a:solidFill>
                <a:effectLst>
                  <a:outerShdw blurRad="63500" dist="63500" dir="2700000" algn="tl" rotWithShape="0">
                    <a:prstClr val="black">
                      <a:alpha val="40000"/>
                    </a:prstClr>
                  </a:outerShdw>
                </a:effectLst>
                <a:latin typeface="Franklin Gothic Book"/>
                <a:cs typeface="Calibri"/>
              </a:rPr>
              <a:t>Component Identification</a:t>
            </a:r>
          </a:p>
          <a:p>
            <a:pPr marL="285750" indent="-285750">
              <a:buFont typeface="Arial" panose="020B0604020202020204" pitchFamily="34" charset="0"/>
              <a:buChar char="•"/>
            </a:pPr>
            <a:r>
              <a:rPr lang="en-US" sz="2600" dirty="0">
                <a:solidFill>
                  <a:schemeClr val="bg1"/>
                </a:solidFill>
                <a:effectLst>
                  <a:outerShdw blurRad="63500" dist="63500" dir="2700000" algn="tl" rotWithShape="0">
                    <a:prstClr val="black">
                      <a:alpha val="40000"/>
                    </a:prstClr>
                  </a:outerShdw>
                </a:effectLst>
                <a:latin typeface="Franklin Gothic Book"/>
                <a:cs typeface="Calibri"/>
              </a:rPr>
              <a:t>PROCard App</a:t>
            </a:r>
          </a:p>
        </p:txBody>
      </p:sp>
      <p:pic>
        <p:nvPicPr>
          <p:cNvPr id="11" name="Picture 10">
            <a:extLst>
              <a:ext uri="{FF2B5EF4-FFF2-40B4-BE49-F238E27FC236}">
                <a16:creationId xmlns:a16="http://schemas.microsoft.com/office/drawing/2014/main" id="{C9D50324-1899-8DF3-DE4E-DCBA8F121FE9}"/>
              </a:ext>
            </a:extLst>
          </p:cNvPr>
          <p:cNvPicPr>
            <a:picLocks noChangeAspect="1"/>
          </p:cNvPicPr>
          <p:nvPr/>
        </p:nvPicPr>
        <p:blipFill>
          <a:blip r:embed="rId2"/>
          <a:srcRect l="12091" r="11782" b="13021"/>
          <a:stretch>
            <a:fillRect/>
          </a:stretch>
        </p:blipFill>
        <p:spPr>
          <a:xfrm>
            <a:off x="0" y="0"/>
            <a:ext cx="6748597" cy="6858000"/>
          </a:xfrm>
          <a:prstGeom prst="rect">
            <a:avLst/>
          </a:prstGeom>
          <a:effectLst>
            <a:outerShdw blurRad="63500" dist="63500" dir="2700000" algn="tl" rotWithShape="0">
              <a:prstClr val="black">
                <a:alpha val="40000"/>
              </a:prstClr>
            </a:outerShdw>
          </a:effectLst>
        </p:spPr>
      </p:pic>
      <p:pic>
        <p:nvPicPr>
          <p:cNvPr id="6" name="Picture 5">
            <a:extLst>
              <a:ext uri="{FF2B5EF4-FFF2-40B4-BE49-F238E27FC236}">
                <a16:creationId xmlns:a16="http://schemas.microsoft.com/office/drawing/2014/main" id="{E6A70D5F-B314-1F6C-9937-493DFA2C00D5}"/>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696420383"/>
      </p:ext>
    </p:extLst>
  </p:cSld>
  <p:clrMapOvr>
    <a:masterClrMapping/>
  </p:clrMapOvr>
  <mc:AlternateContent xmlns:mc="http://schemas.openxmlformats.org/markup-compatibility/2006" xmlns:p14="http://schemas.microsoft.com/office/powerpoint/2010/main">
    <mc:Choice Requires="p14">
      <p:transition spd="med" p14:dur="700" advTm="6487">
        <p:fade/>
      </p:transition>
    </mc:Choice>
    <mc:Fallback xmlns="">
      <p:transition spd="med" advTm="6487">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50BC9-FB75-4D28-95E9-62968DA3EA5A}"/>
              </a:ext>
            </a:extLst>
          </p:cNvPr>
          <p:cNvSpPr>
            <a:spLocks noGrp="1"/>
          </p:cNvSpPr>
          <p:nvPr>
            <p:ph type="title"/>
          </p:nvPr>
        </p:nvSpPr>
        <p:spPr>
          <a:xfrm>
            <a:off x="0" y="2385152"/>
            <a:ext cx="12192000" cy="1053971"/>
          </a:xfrm>
          <a:effectLst>
            <a:outerShdw blurRad="63500" dist="63500" dir="2700000" algn="tl" rotWithShape="0">
              <a:prstClr val="black">
                <a:alpha val="40000"/>
              </a:prstClr>
            </a:outerShdw>
          </a:effectLst>
        </p:spPr>
        <p:txBody>
          <a:bodyPr vert="horz" lIns="91440" tIns="45720" rIns="91440" bIns="45720" rtlCol="0" anchor="ctr">
            <a:normAutofit/>
          </a:bodyPr>
          <a:lstStyle/>
          <a:p>
            <a:pPr algn="ctr"/>
            <a:r>
              <a:rPr lang="en-US" sz="6600" dirty="0">
                <a:solidFill>
                  <a:schemeClr val="bg1"/>
                </a:solidFill>
                <a:effectLst>
                  <a:outerShdw blurRad="63500" dist="63500" dir="2700000" algn="tl" rotWithShape="0">
                    <a:prstClr val="black">
                      <a:alpha val="40000"/>
                    </a:prstClr>
                  </a:outerShdw>
                </a:effectLst>
                <a:latin typeface="Franklin Gothic Demi"/>
                <a:cs typeface="Calibri Light"/>
              </a:rPr>
              <a:t>RECOMMENDED TOOLS</a:t>
            </a:r>
          </a:p>
        </p:txBody>
      </p:sp>
      <p:sp>
        <p:nvSpPr>
          <p:cNvPr id="3" name="Text Placeholder 2">
            <a:extLst>
              <a:ext uri="{FF2B5EF4-FFF2-40B4-BE49-F238E27FC236}">
                <a16:creationId xmlns:a16="http://schemas.microsoft.com/office/drawing/2014/main" id="{0D129E52-5792-4072-BEE5-40B099794E1B}"/>
              </a:ext>
            </a:extLst>
          </p:cNvPr>
          <p:cNvSpPr>
            <a:spLocks noGrp="1"/>
          </p:cNvSpPr>
          <p:nvPr>
            <p:ph type="body" idx="1"/>
          </p:nvPr>
        </p:nvSpPr>
        <p:spPr>
          <a:xfrm>
            <a:off x="0" y="3589104"/>
            <a:ext cx="12192000" cy="497357"/>
          </a:xfrm>
          <a:effectLst>
            <a:outerShdw blurRad="63500" dist="63500" dir="2700000" algn="tl" rotWithShape="0">
              <a:prstClr val="black">
                <a:alpha val="40000"/>
              </a:prstClr>
            </a:outerShdw>
          </a:effectLst>
        </p:spPr>
        <p:txBody>
          <a:bodyPr vert="horz" lIns="91440" tIns="45720" rIns="91440" bIns="45720" rtlCol="0" anchor="t">
            <a:normAutofit/>
          </a:bodyPr>
          <a:lstStyle/>
          <a:p>
            <a:pPr algn="ctr"/>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Calibri"/>
              </a:rPr>
              <a:t>What’s in your tool bag?</a:t>
            </a:r>
          </a:p>
        </p:txBody>
      </p:sp>
      <p:cxnSp>
        <p:nvCxnSpPr>
          <p:cNvPr id="4" name="Straight Arrow Connector 3">
            <a:extLst>
              <a:ext uri="{FF2B5EF4-FFF2-40B4-BE49-F238E27FC236}">
                <a16:creationId xmlns:a16="http://schemas.microsoft.com/office/drawing/2014/main" id="{F6449B7D-2B6A-409E-9F16-2C4BF36A387D}"/>
              </a:ext>
            </a:extLst>
          </p:cNvPr>
          <p:cNvCxnSpPr>
            <a:cxnSpLocks/>
          </p:cNvCxnSpPr>
          <p:nvPr/>
        </p:nvCxnSpPr>
        <p:spPr>
          <a:xfrm>
            <a:off x="2047511" y="3429000"/>
            <a:ext cx="8096977"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232077ED-6BF3-E24E-5E3D-DC168A313C8B}"/>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892865174"/>
      </p:ext>
    </p:extLst>
  </p:cSld>
  <p:clrMapOvr>
    <a:masterClrMapping/>
  </p:clrMapOvr>
  <mc:AlternateContent xmlns:mc="http://schemas.openxmlformats.org/markup-compatibility/2006" xmlns:p14="http://schemas.microsoft.com/office/powerpoint/2010/main">
    <mc:Choice Requires="p14">
      <p:transition spd="med" p14:dur="700" advTm="5156">
        <p:fade/>
      </p:transition>
    </mc:Choice>
    <mc:Fallback xmlns="">
      <p:transition spd="med" advTm="5156">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2D38BE5-237B-404D-8F23-8C6C73CD38AC}"/>
              </a:ext>
            </a:extLst>
          </p:cNvPr>
          <p:cNvSpPr/>
          <p:nvPr/>
        </p:nvSpPr>
        <p:spPr>
          <a:xfrm>
            <a:off x="-1" y="0"/>
            <a:ext cx="5005443" cy="6858000"/>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9F0AC-0F0F-401C-B250-DBC0EFBE1A4B}"/>
              </a:ext>
            </a:extLst>
          </p:cNvPr>
          <p:cNvSpPr>
            <a:spLocks noGrp="1"/>
          </p:cNvSpPr>
          <p:nvPr>
            <p:ph type="title"/>
          </p:nvPr>
        </p:nvSpPr>
        <p:spPr>
          <a:xfrm>
            <a:off x="74815" y="107600"/>
            <a:ext cx="4819880" cy="1518351"/>
          </a:xfrm>
          <a:effectLst>
            <a:outerShdw blurRad="63500" dist="63500" dir="2700000" algn="tl" rotWithShape="0">
              <a:prstClr val="black">
                <a:alpha val="40000"/>
              </a:prstClr>
            </a:outerShdw>
          </a:effectLst>
        </p:spPr>
        <p:txBody>
          <a:bodyPr vert="horz" lIns="91440" tIns="45720" rIns="91440" bIns="45720" rtlCol="0" anchor="ctr">
            <a:normAutofit/>
          </a:body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RECOMMENDED TOOLS</a:t>
            </a:r>
          </a:p>
        </p:txBody>
      </p:sp>
      <p:pic>
        <p:nvPicPr>
          <p:cNvPr id="8" name="Picture 14" descr="A close up of a logo&#10;&#10;Description generated with very high confidence">
            <a:extLst>
              <a:ext uri="{FF2B5EF4-FFF2-40B4-BE49-F238E27FC236}">
                <a16:creationId xmlns:a16="http://schemas.microsoft.com/office/drawing/2014/main" id="{E522DF53-502B-4941-81E7-23FCDF1ABE63}"/>
              </a:ext>
            </a:extLst>
          </p:cNvPr>
          <p:cNvPicPr>
            <a:picLocks noChangeAspect="1"/>
          </p:cNvPicPr>
          <p:nvPr/>
        </p:nvPicPr>
        <p:blipFill>
          <a:blip r:embed="rId3"/>
          <a:stretch>
            <a:fillRect/>
          </a:stretch>
        </p:blipFill>
        <p:spPr>
          <a:xfrm>
            <a:off x="710910" y="5305829"/>
            <a:ext cx="1154878" cy="893867"/>
          </a:xfrm>
          <a:prstGeom prst="rect">
            <a:avLst/>
          </a:prstGeom>
        </p:spPr>
      </p:pic>
      <p:sp>
        <p:nvSpPr>
          <p:cNvPr id="12" name="Rectangle 11">
            <a:extLst>
              <a:ext uri="{FF2B5EF4-FFF2-40B4-BE49-F238E27FC236}">
                <a16:creationId xmlns:a16="http://schemas.microsoft.com/office/drawing/2014/main" id="{79CA85F4-CF56-4AC2-A2A4-05DEB9DF05A9}"/>
              </a:ext>
            </a:extLst>
          </p:cNvPr>
          <p:cNvSpPr/>
          <p:nvPr/>
        </p:nvSpPr>
        <p:spPr>
          <a:xfrm>
            <a:off x="244764" y="4055105"/>
            <a:ext cx="11719218" cy="2562079"/>
          </a:xfrm>
          <a:prstGeom prst="rect">
            <a:avLst/>
          </a:prstGeom>
          <a:solidFill>
            <a:schemeClr val="bg1">
              <a:lumMod val="85000"/>
            </a:schemeClr>
          </a:solidFill>
          <a:ln w="19050">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pic>
        <p:nvPicPr>
          <p:cNvPr id="15" name="Picture 14">
            <a:extLst>
              <a:ext uri="{FF2B5EF4-FFF2-40B4-BE49-F238E27FC236}">
                <a16:creationId xmlns:a16="http://schemas.microsoft.com/office/drawing/2014/main" id="{D0C624EE-54E9-4F99-9A94-9FED035917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57442" y="4116463"/>
            <a:ext cx="3307022" cy="2480267"/>
          </a:xfrm>
          <a:prstGeom prst="rect">
            <a:avLst/>
          </a:prstGeom>
          <a:effectLst>
            <a:outerShdw blurRad="50800" dist="38100" dir="2700000" algn="tl" rotWithShape="0">
              <a:prstClr val="black">
                <a:alpha val="40000"/>
              </a:prstClr>
            </a:outerShdw>
          </a:effectLst>
        </p:spPr>
      </p:pic>
      <p:pic>
        <p:nvPicPr>
          <p:cNvPr id="16" name="Picture 15" descr="A picture containing meter, sitting, table, clock&#10;&#10;Description automatically generated">
            <a:extLst>
              <a:ext uri="{FF2B5EF4-FFF2-40B4-BE49-F238E27FC236}">
                <a16:creationId xmlns:a16="http://schemas.microsoft.com/office/drawing/2014/main" id="{D128996F-BA54-40EF-9D76-19491577BD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07198" y="4055105"/>
            <a:ext cx="2659805" cy="2659805"/>
          </a:xfrm>
          <a:prstGeom prst="rect">
            <a:avLst/>
          </a:prstGeom>
          <a:effectLst>
            <a:outerShdw blurRad="50800" dist="38100" dir="2700000" algn="tl" rotWithShape="0">
              <a:prstClr val="black">
                <a:alpha val="40000"/>
              </a:prstClr>
            </a:outerShdw>
          </a:effectLst>
        </p:spPr>
      </p:pic>
      <p:pic>
        <p:nvPicPr>
          <p:cNvPr id="17" name="Picture 16">
            <a:extLst>
              <a:ext uri="{FF2B5EF4-FFF2-40B4-BE49-F238E27FC236}">
                <a16:creationId xmlns:a16="http://schemas.microsoft.com/office/drawing/2014/main" id="{8B9DA3D7-B94B-4BDE-8743-C3235841109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1110" b="11991"/>
          <a:stretch/>
        </p:blipFill>
        <p:spPr>
          <a:xfrm>
            <a:off x="9946115" y="4096010"/>
            <a:ext cx="2121653" cy="2521174"/>
          </a:xfrm>
          <a:prstGeom prst="rect">
            <a:avLst/>
          </a:prstGeom>
          <a:effectLst>
            <a:outerShdw blurRad="50800" dist="38100" dir="2700000" algn="tl" rotWithShape="0">
              <a:prstClr val="black">
                <a:alpha val="40000"/>
              </a:prstClr>
            </a:outerShdw>
          </a:effectLst>
        </p:spPr>
      </p:pic>
      <p:pic>
        <p:nvPicPr>
          <p:cNvPr id="18" name="Picture 17">
            <a:extLst>
              <a:ext uri="{FF2B5EF4-FFF2-40B4-BE49-F238E27FC236}">
                <a16:creationId xmlns:a16="http://schemas.microsoft.com/office/drawing/2014/main" id="{AA1C4A03-E9CE-41B9-A5E9-75FB57A87FA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137497" y="4063169"/>
            <a:ext cx="3146704" cy="2562079"/>
          </a:xfrm>
          <a:prstGeom prst="rect">
            <a:avLst/>
          </a:prstGeom>
          <a:effectLst>
            <a:outerShdw blurRad="50800" dist="38100" dir="2700000" algn="tl" rotWithShape="0">
              <a:prstClr val="black">
                <a:alpha val="40000"/>
              </a:prstClr>
            </a:outerShdw>
          </a:effectLst>
        </p:spPr>
      </p:pic>
      <p:sp>
        <p:nvSpPr>
          <p:cNvPr id="23" name="Text Placeholder 3">
            <a:extLst>
              <a:ext uri="{FF2B5EF4-FFF2-40B4-BE49-F238E27FC236}">
                <a16:creationId xmlns:a16="http://schemas.microsoft.com/office/drawing/2014/main" id="{F7D955BD-64A4-4DFE-A9EA-9ACF8F49638F}"/>
              </a:ext>
            </a:extLst>
          </p:cNvPr>
          <p:cNvSpPr txBox="1">
            <a:spLocks/>
          </p:cNvSpPr>
          <p:nvPr/>
        </p:nvSpPr>
        <p:spPr>
          <a:xfrm>
            <a:off x="5220440" y="404812"/>
            <a:ext cx="6743542" cy="342791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200" b="1" dirty="0">
                <a:solidFill>
                  <a:srgbClr val="262626"/>
                </a:solidFill>
                <a:latin typeface="Franklin Gothic Medium" panose="020B0603020102020204" pitchFamily="34" charset="0"/>
                <a:cs typeface="Calibri"/>
              </a:rPr>
              <a:t>Phillips Screwdriver</a:t>
            </a:r>
          </a:p>
          <a:p>
            <a:r>
              <a:rPr lang="en-US" sz="3200" b="1" dirty="0">
                <a:solidFill>
                  <a:srgbClr val="262626"/>
                </a:solidFill>
                <a:latin typeface="Franklin Gothic Medium" panose="020B0603020102020204" pitchFamily="34" charset="0"/>
                <a:cs typeface="Calibri"/>
              </a:rPr>
              <a:t>Descale Kit</a:t>
            </a:r>
          </a:p>
          <a:p>
            <a:r>
              <a:rPr lang="en-US" sz="3200" b="1" dirty="0">
                <a:solidFill>
                  <a:srgbClr val="262626"/>
                </a:solidFill>
                <a:latin typeface="Franklin Gothic Medium" panose="020B0603020102020204" pitchFamily="34" charset="0"/>
                <a:cs typeface="Calibri"/>
              </a:rPr>
              <a:t>Digital Gas Manometer</a:t>
            </a:r>
          </a:p>
          <a:p>
            <a:r>
              <a:rPr lang="en-US" sz="3200" b="1" dirty="0">
                <a:solidFill>
                  <a:srgbClr val="262626"/>
                </a:solidFill>
                <a:latin typeface="Franklin Gothic Medium" panose="020B0603020102020204" pitchFamily="34" charset="0"/>
                <a:cs typeface="Calibri"/>
              </a:rPr>
              <a:t>Digital Multimeter</a:t>
            </a:r>
          </a:p>
          <a:p>
            <a:r>
              <a:rPr lang="en-US" sz="3200" b="1" dirty="0">
                <a:solidFill>
                  <a:srgbClr val="262626"/>
                </a:solidFill>
                <a:latin typeface="Franklin Gothic Medium" panose="020B0603020102020204" pitchFamily="34" charset="0"/>
                <a:cs typeface="Calibri"/>
              </a:rPr>
              <a:t>Air Compressor</a:t>
            </a:r>
          </a:p>
          <a:p>
            <a:r>
              <a:rPr lang="en-US" sz="3200" b="1" dirty="0">
                <a:solidFill>
                  <a:srgbClr val="262626"/>
                </a:solidFill>
                <a:latin typeface="Franklin Gothic Medium" panose="020B0603020102020204" pitchFamily="34" charset="0"/>
                <a:cs typeface="Calibri"/>
              </a:rPr>
              <a:t>Noritz Remote Control</a:t>
            </a:r>
          </a:p>
        </p:txBody>
      </p:sp>
      <p:cxnSp>
        <p:nvCxnSpPr>
          <p:cNvPr id="3" name="Straight Arrow Connector 2">
            <a:extLst>
              <a:ext uri="{FF2B5EF4-FFF2-40B4-BE49-F238E27FC236}">
                <a16:creationId xmlns:a16="http://schemas.microsoft.com/office/drawing/2014/main" id="{93ACFC7F-1ADF-E9DE-EC4A-A15A752EA6B7}"/>
              </a:ext>
            </a:extLst>
          </p:cNvPr>
          <p:cNvCxnSpPr>
            <a:cxnSpLocks/>
          </p:cNvCxnSpPr>
          <p:nvPr/>
        </p:nvCxnSpPr>
        <p:spPr>
          <a:xfrm>
            <a:off x="116575" y="1542209"/>
            <a:ext cx="4778120"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8232CA7-ED12-C07A-D670-F368C8B0893A}"/>
              </a:ext>
            </a:extLst>
          </p:cNvPr>
          <p:cNvSpPr txBox="1"/>
          <p:nvPr/>
        </p:nvSpPr>
        <p:spPr>
          <a:xfrm>
            <a:off x="74815" y="1603567"/>
            <a:ext cx="4819880" cy="2031325"/>
          </a:xfrm>
          <a:prstGeom prst="rect">
            <a:avLst/>
          </a:prstGeom>
          <a:noFill/>
          <a:effectLst>
            <a:outerShdw blurRad="63500" dist="63500" dir="2700000" algn="tl" rotWithShape="0">
              <a:prstClr val="black">
                <a:alpha val="40000"/>
              </a:prstClr>
            </a:outerShdw>
          </a:effectLst>
        </p:spPr>
        <p:txBody>
          <a:bodyPr wrap="square">
            <a:spAutoFit/>
          </a:bodyPr>
          <a:lstStyle/>
          <a:p>
            <a:r>
              <a:rPr lang="en-US" sz="1800" dirty="0">
                <a:solidFill>
                  <a:schemeClr val="bg1"/>
                </a:solidFill>
                <a:effectLst>
                  <a:outerShdw blurRad="63500" dist="63500" dir="2700000" algn="tl" rotWithShape="0">
                    <a:prstClr val="black">
                      <a:alpha val="40000"/>
                    </a:prstClr>
                  </a:outerShdw>
                </a:effectLst>
                <a:latin typeface="Franklin Gothic Book"/>
                <a:cs typeface="Calibri"/>
              </a:rPr>
              <a:t>While you </a:t>
            </a:r>
            <a:r>
              <a:rPr lang="en-US" sz="1800" i="1" dirty="0">
                <a:solidFill>
                  <a:schemeClr val="bg1"/>
                </a:solidFill>
                <a:effectLst>
                  <a:outerShdw blurRad="63500" dist="63500" dir="2700000" algn="tl" rotWithShape="0">
                    <a:prstClr val="black">
                      <a:alpha val="40000"/>
                    </a:prstClr>
                  </a:outerShdw>
                </a:effectLst>
                <a:latin typeface="Franklin Gothic Book"/>
                <a:cs typeface="Calibri"/>
              </a:rPr>
              <a:t>can</a:t>
            </a:r>
            <a:r>
              <a:rPr lang="en-US" sz="1800" dirty="0">
                <a:solidFill>
                  <a:schemeClr val="bg1"/>
                </a:solidFill>
                <a:effectLst>
                  <a:outerShdw blurRad="63500" dist="63500" dir="2700000" algn="tl" rotWithShape="0">
                    <a:prstClr val="black">
                      <a:alpha val="40000"/>
                    </a:prstClr>
                  </a:outerShdw>
                </a:effectLst>
                <a:latin typeface="Franklin Gothic Book"/>
                <a:cs typeface="Calibri"/>
              </a:rPr>
              <a:t> fully disassemble and reassemble a Noritz unit with only a long </a:t>
            </a:r>
            <a:r>
              <a:rPr lang="en-US" sz="1800" dirty="0" err="1">
                <a:solidFill>
                  <a:schemeClr val="bg1"/>
                </a:solidFill>
                <a:effectLst>
                  <a:outerShdw blurRad="63500" dist="63500" dir="2700000" algn="tl" rotWithShape="0">
                    <a:prstClr val="black">
                      <a:alpha val="40000"/>
                    </a:prstClr>
                  </a:outerShdw>
                </a:effectLst>
                <a:latin typeface="Franklin Gothic Book"/>
                <a:cs typeface="Calibri"/>
              </a:rPr>
              <a:t>phillips</a:t>
            </a:r>
            <a:r>
              <a:rPr lang="en-US" sz="1800" dirty="0">
                <a:solidFill>
                  <a:schemeClr val="bg1"/>
                </a:solidFill>
                <a:effectLst>
                  <a:outerShdw blurRad="63500" dist="63500" dir="2700000" algn="tl" rotWithShape="0">
                    <a:prstClr val="black">
                      <a:alpha val="40000"/>
                    </a:prstClr>
                  </a:outerShdw>
                </a:effectLst>
                <a:latin typeface="Franklin Gothic Book"/>
                <a:cs typeface="Calibri"/>
              </a:rPr>
              <a:t> screwdriver, you may not be able to complete all service or troubleshooting with </a:t>
            </a:r>
            <a:r>
              <a:rPr lang="en-US" sz="1800" i="1" dirty="0">
                <a:solidFill>
                  <a:schemeClr val="bg1"/>
                </a:solidFill>
                <a:effectLst>
                  <a:outerShdw blurRad="63500" dist="63500" dir="2700000" algn="tl" rotWithShape="0">
                    <a:prstClr val="black">
                      <a:alpha val="40000"/>
                    </a:prstClr>
                  </a:outerShdw>
                </a:effectLst>
                <a:latin typeface="Franklin Gothic Book"/>
                <a:cs typeface="Calibri"/>
              </a:rPr>
              <a:t>only</a:t>
            </a:r>
            <a:r>
              <a:rPr lang="en-US" sz="1800" dirty="0">
                <a:solidFill>
                  <a:schemeClr val="bg1"/>
                </a:solidFill>
                <a:effectLst>
                  <a:outerShdw blurRad="63500" dist="63500" dir="2700000" algn="tl" rotWithShape="0">
                    <a:prstClr val="black">
                      <a:alpha val="40000"/>
                    </a:prstClr>
                  </a:outerShdw>
                </a:effectLst>
                <a:latin typeface="Franklin Gothic Book"/>
                <a:cs typeface="Calibri"/>
              </a:rPr>
              <a:t> a screwdriver. A T15 </a:t>
            </a:r>
            <a:r>
              <a:rPr lang="en-US" sz="1800" dirty="0" err="1">
                <a:solidFill>
                  <a:schemeClr val="bg1"/>
                </a:solidFill>
                <a:effectLst>
                  <a:outerShdw blurRad="63500" dist="63500" dir="2700000" algn="tl" rotWithShape="0">
                    <a:prstClr val="black">
                      <a:alpha val="40000"/>
                    </a:prstClr>
                  </a:outerShdw>
                </a:effectLst>
                <a:latin typeface="Franklin Gothic Book"/>
                <a:cs typeface="Calibri"/>
              </a:rPr>
              <a:t>Torx</a:t>
            </a:r>
            <a:r>
              <a:rPr lang="en-US" sz="1800" dirty="0">
                <a:solidFill>
                  <a:schemeClr val="bg1"/>
                </a:solidFill>
                <a:effectLst>
                  <a:outerShdw blurRad="63500" dist="63500" dir="2700000" algn="tl" rotWithShape="0">
                    <a:prstClr val="black">
                      <a:alpha val="40000"/>
                    </a:prstClr>
                  </a:outerShdw>
                </a:effectLst>
                <a:latin typeface="Franklin Gothic Book"/>
                <a:cs typeface="Calibri"/>
              </a:rPr>
              <a:t> bit, flashlight and plumbers grease are also helpful to round out your tool kit.</a:t>
            </a:r>
          </a:p>
        </p:txBody>
      </p:sp>
      <p:pic>
        <p:nvPicPr>
          <p:cNvPr id="10" name="Picture 9">
            <a:extLst>
              <a:ext uri="{FF2B5EF4-FFF2-40B4-BE49-F238E27FC236}">
                <a16:creationId xmlns:a16="http://schemas.microsoft.com/office/drawing/2014/main" id="{E17A5AD6-F7FA-95E7-A9C8-B1EE3BFC6C24}"/>
              </a:ext>
            </a:extLst>
          </p:cNvPr>
          <p:cNvPicPr>
            <a:picLocks noChangeAspect="1"/>
          </p:cNvPicPr>
          <p:nvPr/>
        </p:nvPicPr>
        <p:blipFill>
          <a:blip r:embed="rId8" cstate="print">
            <a:extLst>
              <a:ext uri="{28A0092B-C50C-407E-A947-70E740481C1C}">
                <a14:useLocalDpi xmlns:a14="http://schemas.microsoft.com/office/drawing/2010/main" val="0"/>
              </a:ext>
            </a:extLst>
          </a:blip>
          <a:srcRect t="18027" b="25833"/>
          <a:stretch/>
        </p:blipFill>
        <p:spPr>
          <a:xfrm>
            <a:off x="1750546" y="4070941"/>
            <a:ext cx="2567096" cy="2562080"/>
          </a:xfrm>
          <a:prstGeom prst="rect">
            <a:avLst/>
          </a:prstGeom>
          <a:effectLst>
            <a:outerShdw blurRad="50800" dist="38100" dir="2700000" algn="tl" rotWithShape="0">
              <a:prstClr val="black">
                <a:alpha val="40000"/>
              </a:prstClr>
            </a:outerShdw>
          </a:effectLst>
        </p:spPr>
      </p:pic>
      <p:pic>
        <p:nvPicPr>
          <p:cNvPr id="9" name="Picture 8">
            <a:extLst>
              <a:ext uri="{FF2B5EF4-FFF2-40B4-BE49-F238E27FC236}">
                <a16:creationId xmlns:a16="http://schemas.microsoft.com/office/drawing/2014/main" id="{82F24315-4281-057D-21BA-0075392B1B2D}"/>
              </a:ext>
            </a:extLst>
          </p:cNvPr>
          <p:cNvPicPr>
            <a:picLocks noChangeAspect="1"/>
          </p:cNvPicPr>
          <p:nvPr/>
        </p:nvPicPr>
        <p:blipFill>
          <a:blip r:embed="rId9">
            <a:extLst>
              <a:ext uri="{28A0092B-C50C-407E-A947-70E740481C1C}">
                <a14:useLocalDpi xmlns:a14="http://schemas.microsoft.com/office/drawing/2010/main" val="0"/>
              </a:ext>
            </a:extLst>
          </a:blip>
          <a:srcRect l="3462" t="15650" r="4438" b="17404"/>
          <a:stretch>
            <a:fillRect/>
          </a:stretch>
        </p:blipFill>
        <p:spPr>
          <a:xfrm>
            <a:off x="10198971" y="0"/>
            <a:ext cx="1993029" cy="459104"/>
          </a:xfrm>
          <a:prstGeom prst="rect">
            <a:avLst/>
          </a:prstGeom>
          <a:effectLst/>
        </p:spPr>
      </p:pic>
      <p:pic>
        <p:nvPicPr>
          <p:cNvPr id="11" name="Picture 10">
            <a:extLst>
              <a:ext uri="{FF2B5EF4-FFF2-40B4-BE49-F238E27FC236}">
                <a16:creationId xmlns:a16="http://schemas.microsoft.com/office/drawing/2014/main" id="{379A0DB4-34B2-2020-28C5-BC436322C3FB}"/>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rot="7134425">
            <a:off x="-329710" y="5042692"/>
            <a:ext cx="2835284" cy="586904"/>
          </a:xfrm>
          <a:prstGeom prst="rect">
            <a:avLst/>
          </a:prstGeom>
        </p:spPr>
      </p:pic>
    </p:spTree>
    <p:custDataLst>
      <p:tags r:id="rId1"/>
    </p:custDataLst>
    <p:extLst>
      <p:ext uri="{BB962C8B-B14F-4D97-AF65-F5344CB8AC3E}">
        <p14:creationId xmlns:p14="http://schemas.microsoft.com/office/powerpoint/2010/main" val="390947098"/>
      </p:ext>
    </p:extLst>
  </p:cSld>
  <p:clrMapOvr>
    <a:masterClrMapping/>
  </p:clrMapOvr>
  <mc:AlternateContent xmlns:mc="http://schemas.openxmlformats.org/markup-compatibility/2006" xmlns:p14="http://schemas.microsoft.com/office/powerpoint/2010/main">
    <mc:Choice Requires="p14">
      <p:transition spd="med" p14:dur="700" advTm="16985">
        <p:fade/>
      </p:transition>
    </mc:Choice>
    <mc:Fallback xmlns="">
      <p:transition spd="med" advTm="16985">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50BC9-FB75-4D28-95E9-62968DA3EA5A}"/>
              </a:ext>
            </a:extLst>
          </p:cNvPr>
          <p:cNvSpPr>
            <a:spLocks noGrp="1"/>
          </p:cNvSpPr>
          <p:nvPr>
            <p:ph type="title"/>
          </p:nvPr>
        </p:nvSpPr>
        <p:spPr>
          <a:xfrm>
            <a:off x="-1" y="1388906"/>
            <a:ext cx="12192000" cy="2010656"/>
          </a:xfrm>
          <a:effectLst>
            <a:outerShdw blurRad="63500" dist="63500" dir="2700000" algn="tl" rotWithShape="0">
              <a:prstClr val="black">
                <a:alpha val="40000"/>
              </a:prstClr>
            </a:outerShdw>
          </a:effectLst>
        </p:spPr>
        <p:txBody>
          <a:bodyPr vert="horz" lIns="91440" tIns="45720" rIns="91440" bIns="45720" rtlCol="0" anchor="ctr">
            <a:noAutofit/>
          </a:bodyPr>
          <a:lstStyle/>
          <a:p>
            <a:pPr algn="ctr"/>
            <a:r>
              <a:rPr lang="en-US" sz="6600" dirty="0">
                <a:solidFill>
                  <a:schemeClr val="bg1"/>
                </a:solidFill>
                <a:latin typeface="Franklin Gothic Demi"/>
                <a:cs typeface="Calibri Light" panose="020F0302020204030204"/>
              </a:rPr>
              <a:t>WATER QUALITY AND DESCALE PROCEDURE</a:t>
            </a:r>
          </a:p>
        </p:txBody>
      </p:sp>
      <p:sp>
        <p:nvSpPr>
          <p:cNvPr id="3" name="Text Placeholder 2">
            <a:extLst>
              <a:ext uri="{FF2B5EF4-FFF2-40B4-BE49-F238E27FC236}">
                <a16:creationId xmlns:a16="http://schemas.microsoft.com/office/drawing/2014/main" id="{0D129E52-5792-4072-BEE5-40B099794E1B}"/>
              </a:ext>
            </a:extLst>
          </p:cNvPr>
          <p:cNvSpPr>
            <a:spLocks noGrp="1"/>
          </p:cNvSpPr>
          <p:nvPr>
            <p:ph type="body" idx="1"/>
          </p:nvPr>
        </p:nvSpPr>
        <p:spPr>
          <a:xfrm>
            <a:off x="-1" y="3632739"/>
            <a:ext cx="12192000" cy="562307"/>
          </a:xfrm>
          <a:effectLst>
            <a:outerShdw blurRad="63500" dist="63500" dir="2700000" algn="tl" rotWithShape="0">
              <a:prstClr val="black">
                <a:alpha val="40000"/>
              </a:prstClr>
            </a:outerShdw>
          </a:effectLst>
        </p:spPr>
        <p:txBody>
          <a:bodyPr vert="horz" lIns="91440" tIns="45720" rIns="91440" bIns="45720" rtlCol="0" anchor="t">
            <a:normAutofit/>
          </a:bodyPr>
          <a:lstStyle/>
          <a:p>
            <a:pPr algn="ctr"/>
            <a:r>
              <a:rPr lang="en-US" dirty="0">
                <a:solidFill>
                  <a:schemeClr val="bg1"/>
                </a:solidFill>
                <a:latin typeface="Franklin Gothic Book" panose="020B0503020102020204" pitchFamily="34" charset="0"/>
                <a:cs typeface="Calibri"/>
              </a:rPr>
              <a:t>Ensure a long life by addressing water quality issues per our guidelines.</a:t>
            </a:r>
          </a:p>
        </p:txBody>
      </p:sp>
      <p:cxnSp>
        <p:nvCxnSpPr>
          <p:cNvPr id="4" name="Straight Arrow Connector 3">
            <a:extLst>
              <a:ext uri="{FF2B5EF4-FFF2-40B4-BE49-F238E27FC236}">
                <a16:creationId xmlns:a16="http://schemas.microsoft.com/office/drawing/2014/main" id="{6986F67B-E9F0-356A-78E5-1FBB8A81F737}"/>
              </a:ext>
            </a:extLst>
          </p:cNvPr>
          <p:cNvCxnSpPr>
            <a:cxnSpLocks/>
          </p:cNvCxnSpPr>
          <p:nvPr/>
        </p:nvCxnSpPr>
        <p:spPr>
          <a:xfrm>
            <a:off x="2047511" y="3429000"/>
            <a:ext cx="8096977"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D9401A4E-2EF6-3193-73B7-8CF058C49958}"/>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845634495"/>
      </p:ext>
    </p:extLst>
  </p:cSld>
  <p:clrMapOvr>
    <a:masterClrMapping/>
  </p:clrMapOvr>
  <mc:AlternateContent xmlns:mc="http://schemas.openxmlformats.org/markup-compatibility/2006" xmlns:p14="http://schemas.microsoft.com/office/powerpoint/2010/main">
    <mc:Choice Requires="p14">
      <p:transition spd="med" p14:dur="700" advTm="5080">
        <p:fade/>
      </p:transition>
    </mc:Choice>
    <mc:Fallback xmlns="">
      <p:transition spd="med" advTm="508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F8454-6F12-4D7F-B8CF-3321A339A3A1}"/>
              </a:ext>
            </a:extLst>
          </p:cNvPr>
          <p:cNvSpPr>
            <a:spLocks noGrp="1"/>
          </p:cNvSpPr>
          <p:nvPr>
            <p:ph type="title"/>
          </p:nvPr>
        </p:nvSpPr>
        <p:spPr>
          <a:xfrm>
            <a:off x="0" y="1"/>
            <a:ext cx="12192000" cy="776820"/>
          </a:xfrm>
          <a:effectLst>
            <a:outerShdw blurRad="63500" dist="63500" dir="2700000" algn="tl" rotWithShape="0">
              <a:prstClr val="black">
                <a:alpha val="40000"/>
              </a:prstClr>
            </a:outerShdw>
          </a:effectLst>
        </p:spPr>
        <p:txBody>
          <a:bodyPr>
            <a:noAutofit/>
          </a:body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WATER QUALITY GUIDELINES</a:t>
            </a:r>
            <a:endParaRPr lang="en-US" sz="5000" dirty="0">
              <a:solidFill>
                <a:schemeClr val="bg1"/>
              </a:solidFill>
              <a:effectLst>
                <a:outerShdw blurRad="63500" dist="63500" dir="2700000" algn="tl" rotWithShape="0">
                  <a:prstClr val="black">
                    <a:alpha val="40000"/>
                  </a:prstClr>
                </a:outerShdw>
              </a:effectLst>
              <a:cs typeface="Calibri Light"/>
            </a:endParaRPr>
          </a:p>
        </p:txBody>
      </p:sp>
      <p:sp>
        <p:nvSpPr>
          <p:cNvPr id="8" name="Rectangle 7">
            <a:extLst>
              <a:ext uri="{FF2B5EF4-FFF2-40B4-BE49-F238E27FC236}">
                <a16:creationId xmlns:a16="http://schemas.microsoft.com/office/drawing/2014/main" id="{DB324A86-4869-4B0E-9826-AD038B94E833}"/>
              </a:ext>
            </a:extLst>
          </p:cNvPr>
          <p:cNvSpPr/>
          <p:nvPr/>
        </p:nvSpPr>
        <p:spPr>
          <a:xfrm>
            <a:off x="0" y="846666"/>
            <a:ext cx="12011484" cy="1569660"/>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Water Quality Guidelines in the Installation Manual should always be followed. Softening or treating the water with a Scale Shield is best as it prevents scale build up from happening in the first place. Descales are good, but a last resort as you are cleaning up scale build up that could have been prevented.</a:t>
            </a:r>
          </a:p>
        </p:txBody>
      </p:sp>
      <p:pic>
        <p:nvPicPr>
          <p:cNvPr id="10" name="Picture 9">
            <a:extLst>
              <a:ext uri="{FF2B5EF4-FFF2-40B4-BE49-F238E27FC236}">
                <a16:creationId xmlns:a16="http://schemas.microsoft.com/office/drawing/2014/main" id="{2AE8113C-9F93-4462-8FDC-D8D2472DEA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821" y="3120536"/>
            <a:ext cx="8905276" cy="3578178"/>
          </a:xfrm>
          <a:prstGeom prst="rect">
            <a:avLst/>
          </a:prstGeom>
          <a:effectLst>
            <a:outerShdw blurRad="63500" dist="63500" dir="2700000" algn="tl" rotWithShape="0">
              <a:prstClr val="black">
                <a:alpha val="40000"/>
              </a:prstClr>
            </a:outerShdw>
            <a:softEdge rad="12700"/>
          </a:effectLst>
        </p:spPr>
      </p:pic>
      <p:pic>
        <p:nvPicPr>
          <p:cNvPr id="11" name="Picture 10">
            <a:extLst>
              <a:ext uri="{FF2B5EF4-FFF2-40B4-BE49-F238E27FC236}">
                <a16:creationId xmlns:a16="http://schemas.microsoft.com/office/drawing/2014/main" id="{EB989E07-134D-4487-9D8F-2C90B41FF0B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15807" y="2236111"/>
            <a:ext cx="5465085" cy="711899"/>
          </a:xfrm>
          <a:prstGeom prst="rect">
            <a:avLst/>
          </a:prstGeom>
          <a:ln w="25400">
            <a:solidFill>
              <a:schemeClr val="tx1"/>
            </a:solidFill>
          </a:ln>
          <a:effectLst>
            <a:outerShdw blurRad="63500" dist="63500" dir="2700000" algn="tl" rotWithShape="0">
              <a:prstClr val="black">
                <a:alpha val="40000"/>
              </a:prstClr>
            </a:outerShdw>
            <a:softEdge rad="25400"/>
          </a:effectLst>
        </p:spPr>
      </p:pic>
      <p:sp>
        <p:nvSpPr>
          <p:cNvPr id="12" name="Rectangle 11">
            <a:extLst>
              <a:ext uri="{FF2B5EF4-FFF2-40B4-BE49-F238E27FC236}">
                <a16:creationId xmlns:a16="http://schemas.microsoft.com/office/drawing/2014/main" id="{8303C6FD-4F64-484C-B13A-8880CF71D823}"/>
              </a:ext>
            </a:extLst>
          </p:cNvPr>
          <p:cNvSpPr/>
          <p:nvPr/>
        </p:nvSpPr>
        <p:spPr>
          <a:xfrm>
            <a:off x="264851" y="6156851"/>
            <a:ext cx="5245432" cy="448121"/>
          </a:xfrm>
          <a:prstGeom prst="rect">
            <a:avLst/>
          </a:prstGeom>
          <a:noFill/>
          <a:ln w="38100">
            <a:solidFill>
              <a:srgbClr val="ED1C24"/>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cxnSp>
        <p:nvCxnSpPr>
          <p:cNvPr id="13" name="Straight Connector 12">
            <a:extLst>
              <a:ext uri="{FF2B5EF4-FFF2-40B4-BE49-F238E27FC236}">
                <a16:creationId xmlns:a16="http://schemas.microsoft.com/office/drawing/2014/main" id="{B5E374AC-B847-4A74-A449-9E2D0D1EBE8D}"/>
              </a:ext>
            </a:extLst>
          </p:cNvPr>
          <p:cNvCxnSpPr/>
          <p:nvPr/>
        </p:nvCxnSpPr>
        <p:spPr>
          <a:xfrm>
            <a:off x="4561901" y="2515064"/>
            <a:ext cx="2698750" cy="0"/>
          </a:xfrm>
          <a:prstGeom prst="line">
            <a:avLst/>
          </a:prstGeom>
          <a:ln w="25400">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A7FBA7BE-DFF7-4D65-BE95-DE2ECC32FA88}"/>
              </a:ext>
            </a:extLst>
          </p:cNvPr>
          <p:cNvPicPr>
            <a:picLocks noChangeAspect="1"/>
          </p:cNvPicPr>
          <p:nvPr/>
        </p:nvPicPr>
        <p:blipFill>
          <a:blip r:embed="rId5" cstate="print">
            <a:extLst>
              <a:ext uri="{28A0092B-C50C-407E-A947-70E740481C1C}">
                <a14:useLocalDpi xmlns:a14="http://schemas.microsoft.com/office/drawing/2010/main" val="0"/>
              </a:ext>
            </a:extLst>
          </a:blip>
          <a:srcRect l="715" r="715"/>
          <a:stretch/>
        </p:blipFill>
        <p:spPr>
          <a:xfrm>
            <a:off x="8700351" y="2720390"/>
            <a:ext cx="3491649" cy="3234130"/>
          </a:xfrm>
          <a:prstGeom prst="rect">
            <a:avLst/>
          </a:prstGeom>
          <a:effectLst>
            <a:outerShdw blurRad="63500" dist="63500" dir="2700000" algn="tl" rotWithShape="0">
              <a:prstClr val="black">
                <a:alpha val="40000"/>
              </a:prstClr>
            </a:outerShdw>
          </a:effectLst>
        </p:spPr>
      </p:pic>
      <p:cxnSp>
        <p:nvCxnSpPr>
          <p:cNvPr id="4" name="Straight Arrow Connector 3">
            <a:extLst>
              <a:ext uri="{FF2B5EF4-FFF2-40B4-BE49-F238E27FC236}">
                <a16:creationId xmlns:a16="http://schemas.microsoft.com/office/drawing/2014/main" id="{05A07A85-F19D-69AC-646A-01D2FA16685F}"/>
              </a:ext>
            </a:extLst>
          </p:cNvPr>
          <p:cNvCxnSpPr>
            <a:cxnSpLocks/>
          </p:cNvCxnSpPr>
          <p:nvPr/>
        </p:nvCxnSpPr>
        <p:spPr>
          <a:xfrm>
            <a:off x="67246" y="776821"/>
            <a:ext cx="826903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136D6330-4F13-B19B-90E2-4DE9B8BD5969}"/>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257871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F976D29-8DE2-4828-B585-E2DE7444552B}"/>
              </a:ext>
            </a:extLst>
          </p:cNvPr>
          <p:cNvSpPr/>
          <p:nvPr/>
        </p:nvSpPr>
        <p:spPr>
          <a:xfrm>
            <a:off x="0" y="819955"/>
            <a:ext cx="9474679"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Here are some issues related to Hard Water or Poor Water Quality:</a:t>
            </a:r>
          </a:p>
        </p:txBody>
      </p:sp>
      <p:pic>
        <p:nvPicPr>
          <p:cNvPr id="17" name="Picture 16">
            <a:extLst>
              <a:ext uri="{FF2B5EF4-FFF2-40B4-BE49-F238E27FC236}">
                <a16:creationId xmlns:a16="http://schemas.microsoft.com/office/drawing/2014/main" id="{D2EBE609-F94B-42EF-AE21-4AB10E0F875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5972" r="19962"/>
          <a:stretch/>
        </p:blipFill>
        <p:spPr>
          <a:xfrm rot="10800000">
            <a:off x="6482457" y="1497674"/>
            <a:ext cx="4985748" cy="4363693"/>
          </a:xfrm>
          <a:prstGeom prst="rect">
            <a:avLst/>
          </a:prstGeom>
          <a:effectLst>
            <a:outerShdw blurRad="63500" dist="63500" dir="2700000" algn="tl" rotWithShape="0">
              <a:prstClr val="black">
                <a:alpha val="40000"/>
              </a:prstClr>
            </a:outerShdw>
            <a:softEdge rad="12700"/>
          </a:effectLst>
        </p:spPr>
      </p:pic>
      <p:sp>
        <p:nvSpPr>
          <p:cNvPr id="18" name="Rectangle 17">
            <a:extLst>
              <a:ext uri="{FF2B5EF4-FFF2-40B4-BE49-F238E27FC236}">
                <a16:creationId xmlns:a16="http://schemas.microsoft.com/office/drawing/2014/main" id="{4B3F39CE-A64A-4432-946C-80E23C7EDF50}"/>
              </a:ext>
            </a:extLst>
          </p:cNvPr>
          <p:cNvSpPr/>
          <p:nvPr/>
        </p:nvSpPr>
        <p:spPr>
          <a:xfrm>
            <a:off x="911508" y="1835838"/>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Scale Buildup</a:t>
            </a:r>
          </a:p>
        </p:txBody>
      </p:sp>
      <p:sp>
        <p:nvSpPr>
          <p:cNvPr id="19" name="Rectangle 18">
            <a:extLst>
              <a:ext uri="{FF2B5EF4-FFF2-40B4-BE49-F238E27FC236}">
                <a16:creationId xmlns:a16="http://schemas.microsoft.com/office/drawing/2014/main" id="{4D5841D4-49F1-4775-93AC-3E97BAAEC310}"/>
              </a:ext>
            </a:extLst>
          </p:cNvPr>
          <p:cNvSpPr/>
          <p:nvPr/>
        </p:nvSpPr>
        <p:spPr>
          <a:xfrm>
            <a:off x="911508" y="2297503"/>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Heat Exchanger Leak</a:t>
            </a:r>
          </a:p>
        </p:txBody>
      </p:sp>
      <p:sp>
        <p:nvSpPr>
          <p:cNvPr id="20" name="Rectangle 19">
            <a:extLst>
              <a:ext uri="{FF2B5EF4-FFF2-40B4-BE49-F238E27FC236}">
                <a16:creationId xmlns:a16="http://schemas.microsoft.com/office/drawing/2014/main" id="{EB121708-2F9B-4C6E-B963-3AFED014E509}"/>
              </a:ext>
            </a:extLst>
          </p:cNvPr>
          <p:cNvSpPr/>
          <p:nvPr/>
        </p:nvSpPr>
        <p:spPr>
          <a:xfrm>
            <a:off x="911508" y="2759168"/>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Overheated Water Temperature</a:t>
            </a:r>
          </a:p>
        </p:txBody>
      </p:sp>
      <p:sp>
        <p:nvSpPr>
          <p:cNvPr id="21" name="Rectangle 20">
            <a:extLst>
              <a:ext uri="{FF2B5EF4-FFF2-40B4-BE49-F238E27FC236}">
                <a16:creationId xmlns:a16="http://schemas.microsoft.com/office/drawing/2014/main" id="{673F6C6D-E42E-46DC-A26E-4385383E2DBE}"/>
              </a:ext>
            </a:extLst>
          </p:cNvPr>
          <p:cNvSpPr/>
          <p:nvPr/>
        </p:nvSpPr>
        <p:spPr>
          <a:xfrm>
            <a:off x="911508" y="3218209"/>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Clogged Inlet Filter Screen</a:t>
            </a:r>
          </a:p>
        </p:txBody>
      </p:sp>
      <p:pic>
        <p:nvPicPr>
          <p:cNvPr id="22" name="Graphic 21" descr="Warning">
            <a:extLst>
              <a:ext uri="{FF2B5EF4-FFF2-40B4-BE49-F238E27FC236}">
                <a16:creationId xmlns:a16="http://schemas.microsoft.com/office/drawing/2014/main" id="{DC23843B-5DC1-471F-A235-D8E228B20C1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0693" y="1835838"/>
            <a:ext cx="400814" cy="400814"/>
          </a:xfrm>
          <a:prstGeom prst="rect">
            <a:avLst/>
          </a:prstGeom>
          <a:effectLst>
            <a:outerShdw blurRad="63500" dist="63500" dir="2700000" algn="tl" rotWithShape="0">
              <a:prstClr val="black">
                <a:alpha val="40000"/>
              </a:prstClr>
            </a:outerShdw>
          </a:effectLst>
        </p:spPr>
      </p:pic>
      <p:pic>
        <p:nvPicPr>
          <p:cNvPr id="23" name="Graphic 22" descr="Warning">
            <a:extLst>
              <a:ext uri="{FF2B5EF4-FFF2-40B4-BE49-F238E27FC236}">
                <a16:creationId xmlns:a16="http://schemas.microsoft.com/office/drawing/2014/main" id="{15A54636-D628-4586-BF6E-9099439FE43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0693" y="2279786"/>
            <a:ext cx="400814" cy="400814"/>
          </a:xfrm>
          <a:prstGeom prst="rect">
            <a:avLst/>
          </a:prstGeom>
          <a:effectLst>
            <a:outerShdw blurRad="63500" dist="63500" dir="2700000" algn="tl" rotWithShape="0">
              <a:prstClr val="black">
                <a:alpha val="40000"/>
              </a:prstClr>
            </a:outerShdw>
          </a:effectLst>
        </p:spPr>
      </p:pic>
      <p:pic>
        <p:nvPicPr>
          <p:cNvPr id="24" name="Graphic 23" descr="Warning">
            <a:extLst>
              <a:ext uri="{FF2B5EF4-FFF2-40B4-BE49-F238E27FC236}">
                <a16:creationId xmlns:a16="http://schemas.microsoft.com/office/drawing/2014/main" id="{C0100953-26BF-4E16-ADB2-A44F8506F06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0693" y="2756544"/>
            <a:ext cx="400814" cy="400814"/>
          </a:xfrm>
          <a:prstGeom prst="rect">
            <a:avLst/>
          </a:prstGeom>
          <a:effectLst>
            <a:outerShdw blurRad="63500" dist="63500" dir="2700000" algn="tl" rotWithShape="0">
              <a:prstClr val="black">
                <a:alpha val="40000"/>
              </a:prstClr>
            </a:outerShdw>
          </a:effectLst>
        </p:spPr>
      </p:pic>
      <p:pic>
        <p:nvPicPr>
          <p:cNvPr id="25" name="Graphic 24" descr="Warning">
            <a:extLst>
              <a:ext uri="{FF2B5EF4-FFF2-40B4-BE49-F238E27FC236}">
                <a16:creationId xmlns:a16="http://schemas.microsoft.com/office/drawing/2014/main" id="{0521C190-CF40-48E1-BE29-12DB34C0EBA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0693" y="3200492"/>
            <a:ext cx="400814" cy="400814"/>
          </a:xfrm>
          <a:prstGeom prst="rect">
            <a:avLst/>
          </a:prstGeom>
          <a:effectLst>
            <a:outerShdw blurRad="63500" dist="63500" dir="2700000" algn="tl" rotWithShape="0">
              <a:prstClr val="black">
                <a:alpha val="40000"/>
              </a:prstClr>
            </a:outerShdw>
          </a:effectLst>
        </p:spPr>
      </p:pic>
      <p:pic>
        <p:nvPicPr>
          <p:cNvPr id="26" name="Picture 25">
            <a:extLst>
              <a:ext uri="{FF2B5EF4-FFF2-40B4-BE49-F238E27FC236}">
                <a16:creationId xmlns:a16="http://schemas.microsoft.com/office/drawing/2014/main" id="{416D171E-EEFF-407B-973F-17D65A9B45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16631" y="4184673"/>
            <a:ext cx="3006730" cy="2202655"/>
          </a:xfrm>
          <a:prstGeom prst="rect">
            <a:avLst/>
          </a:prstGeom>
          <a:effectLst>
            <a:outerShdw blurRad="63500" dist="63500" dir="2700000" algn="tl" rotWithShape="0">
              <a:prstClr val="black">
                <a:alpha val="40000"/>
              </a:prstClr>
            </a:outerShdw>
            <a:softEdge rad="12700"/>
          </a:effectLst>
        </p:spPr>
      </p:pic>
      <p:pic>
        <p:nvPicPr>
          <p:cNvPr id="27" name="Content Placeholder 3" descr="DSC04416.JPG">
            <a:extLst>
              <a:ext uri="{FF2B5EF4-FFF2-40B4-BE49-F238E27FC236}">
                <a16:creationId xmlns:a16="http://schemas.microsoft.com/office/drawing/2014/main" id="{16EBD379-1DA0-4395-91D3-7DC226DAF4B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0335" t="11705" r="15718" b="6569"/>
          <a:stretch/>
        </p:blipFill>
        <p:spPr>
          <a:xfrm>
            <a:off x="500475" y="4184673"/>
            <a:ext cx="2657060" cy="2202656"/>
          </a:xfrm>
          <a:prstGeom prst="rect">
            <a:avLst/>
          </a:prstGeom>
          <a:ln>
            <a:noFill/>
          </a:ln>
          <a:effectLst>
            <a:outerShdw blurRad="63500" dist="63500" dir="2700000" algn="tl" rotWithShape="0">
              <a:prstClr val="black">
                <a:alpha val="40000"/>
              </a:prstClr>
            </a:outerShdw>
            <a:softEdge rad="12700"/>
          </a:effectLst>
        </p:spPr>
      </p:pic>
      <p:sp>
        <p:nvSpPr>
          <p:cNvPr id="6" name="Title 1">
            <a:extLst>
              <a:ext uri="{FF2B5EF4-FFF2-40B4-BE49-F238E27FC236}">
                <a16:creationId xmlns:a16="http://schemas.microsoft.com/office/drawing/2014/main" id="{EE043C50-73FB-284C-0631-02205872D24E}"/>
              </a:ext>
            </a:extLst>
          </p:cNvPr>
          <p:cNvSpPr>
            <a:spLocks noGrp="1"/>
          </p:cNvSpPr>
          <p:nvPr>
            <p:ph type="title"/>
          </p:nvPr>
        </p:nvSpPr>
        <p:spPr>
          <a:xfrm>
            <a:off x="0" y="1"/>
            <a:ext cx="12192000" cy="776820"/>
          </a:xfrm>
          <a:effectLst>
            <a:outerShdw blurRad="63500" dist="63500" dir="2700000" algn="tl" rotWithShape="0">
              <a:prstClr val="black">
                <a:alpha val="40000"/>
              </a:prstClr>
            </a:outerShdw>
          </a:effectLst>
        </p:spPr>
        <p:txBody>
          <a:bodyPr>
            <a:noAutofit/>
          </a:body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WATER QUALITY GUIDELINES</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3" name="Straight Arrow Connector 2">
            <a:extLst>
              <a:ext uri="{FF2B5EF4-FFF2-40B4-BE49-F238E27FC236}">
                <a16:creationId xmlns:a16="http://schemas.microsoft.com/office/drawing/2014/main" id="{DAC3BE4C-0255-038B-A86A-9DE60ACFCD57}"/>
              </a:ext>
            </a:extLst>
          </p:cNvPr>
          <p:cNvCxnSpPr>
            <a:cxnSpLocks/>
          </p:cNvCxnSpPr>
          <p:nvPr/>
        </p:nvCxnSpPr>
        <p:spPr>
          <a:xfrm>
            <a:off x="67246" y="776821"/>
            <a:ext cx="826903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8A06E34-2697-A3B4-7A25-D4D5B1CB78AD}"/>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364432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fade">
                                      <p:cBhvr>
                                        <p:cTn id="18" dur="500"/>
                                        <p:tgtEl>
                                          <p:spTgt spid="2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par>
                                <p:cTn id="30" presetID="10" presetClass="entr" presetSubtype="0" fill="hold" nodeType="with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fade">
                                      <p:cBhvr>
                                        <p:cTn id="32" dur="500"/>
                                        <p:tgtEl>
                                          <p:spTgt spid="2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par>
                                <p:cTn id="38" presetID="10" presetClass="entr" presetSubtype="0" fill="hold" nodeType="with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fade">
                                      <p:cBhvr>
                                        <p:cTn id="40" dur="500"/>
                                        <p:tgtEl>
                                          <p:spTgt spid="25"/>
                                        </p:tgtEl>
                                      </p:cBhvr>
                                    </p:animEffect>
                                  </p:childTnLst>
                                </p:cTn>
                              </p:par>
                              <p:par>
                                <p:cTn id="41" presetID="10" presetClass="entr" presetSubtype="0" fill="hold" nodeType="withEffect">
                                  <p:stCondLst>
                                    <p:cond delay="0"/>
                                  </p:stCondLst>
                                  <p:childTnLst>
                                    <p:set>
                                      <p:cBhvr>
                                        <p:cTn id="42" dur="1" fill="hold">
                                          <p:stCondLst>
                                            <p:cond delay="0"/>
                                          </p:stCondLst>
                                        </p:cTn>
                                        <p:tgtEl>
                                          <p:spTgt spid="26"/>
                                        </p:tgtEl>
                                        <p:attrNameLst>
                                          <p:attrName>style.visibility</p:attrName>
                                        </p:attrNameLst>
                                      </p:cBhvr>
                                      <p:to>
                                        <p:strVal val="visible"/>
                                      </p:to>
                                    </p:set>
                                    <p:animEffect transition="in" filter="fade">
                                      <p:cBhvr>
                                        <p:cTn id="43"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E9DC9-7317-9263-A393-501BC6EF81AD}"/>
            </a:ext>
          </a:extLst>
        </p:cNvPr>
        <p:cNvGrpSpPr/>
        <p:nvPr/>
      </p:nvGrpSpPr>
      <p:grpSpPr>
        <a:xfrm>
          <a:off x="0" y="0"/>
          <a:ext cx="0" cy="0"/>
          <a:chOff x="0" y="0"/>
          <a:chExt cx="0" cy="0"/>
        </a:xfrm>
      </p:grpSpPr>
      <p:sp>
        <p:nvSpPr>
          <p:cNvPr id="15" name="Content Placeholder 3">
            <a:extLst>
              <a:ext uri="{FF2B5EF4-FFF2-40B4-BE49-F238E27FC236}">
                <a16:creationId xmlns:a16="http://schemas.microsoft.com/office/drawing/2014/main" id="{DA5EB9DC-622C-887F-4B7F-9316E33154D9}"/>
              </a:ext>
            </a:extLst>
          </p:cNvPr>
          <p:cNvSpPr txBox="1">
            <a:spLocks/>
          </p:cNvSpPr>
          <p:nvPr/>
        </p:nvSpPr>
        <p:spPr>
          <a:xfrm>
            <a:off x="128120" y="863537"/>
            <a:ext cx="11678816" cy="54094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Calibri" panose="020F0502020204030204" pitchFamily="34" charset="0"/>
                <a:cs typeface="Times New Roman" panose="02020603050405020304" pitchFamily="18" charset="0"/>
              </a:rPr>
              <a:t>All* units since 2016 have a “Flush Mode” used when descaling the unit.</a:t>
            </a:r>
          </a:p>
        </p:txBody>
      </p:sp>
      <p:sp>
        <p:nvSpPr>
          <p:cNvPr id="3" name="Content Placeholder 3">
            <a:extLst>
              <a:ext uri="{FF2B5EF4-FFF2-40B4-BE49-F238E27FC236}">
                <a16:creationId xmlns:a16="http://schemas.microsoft.com/office/drawing/2014/main" id="{8880049B-7678-107C-3198-80FB9DAAA4BF}"/>
              </a:ext>
            </a:extLst>
          </p:cNvPr>
          <p:cNvSpPr txBox="1">
            <a:spLocks/>
          </p:cNvSpPr>
          <p:nvPr/>
        </p:nvSpPr>
        <p:spPr>
          <a:xfrm>
            <a:off x="0" y="6566990"/>
            <a:ext cx="3145536" cy="29101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kumimoji="0" lang="en-US" sz="1200" b="0" i="1"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Book" panose="020B0503020102020204" pitchFamily="34" charset="0"/>
                <a:ea typeface="Calibri" panose="020F0502020204030204" pitchFamily="34" charset="0"/>
                <a:cs typeface="Times New Roman" panose="02020603050405020304" pitchFamily="18" charset="0"/>
              </a:rPr>
              <a:t>*NC380-SV Does not have a flush connector.</a:t>
            </a:r>
          </a:p>
        </p:txBody>
      </p:sp>
      <p:pic>
        <p:nvPicPr>
          <p:cNvPr id="12" name="Picture 11">
            <a:extLst>
              <a:ext uri="{FF2B5EF4-FFF2-40B4-BE49-F238E27FC236}">
                <a16:creationId xmlns:a16="http://schemas.microsoft.com/office/drawing/2014/main" id="{4DD5E333-4098-9013-1AED-08E39EC06485}"/>
              </a:ext>
            </a:extLst>
          </p:cNvPr>
          <p:cNvPicPr>
            <a:picLocks noChangeAspect="1"/>
          </p:cNvPicPr>
          <p:nvPr/>
        </p:nvPicPr>
        <p:blipFill>
          <a:blip r:embed="rId2"/>
          <a:stretch>
            <a:fillRect/>
          </a:stretch>
        </p:blipFill>
        <p:spPr>
          <a:xfrm>
            <a:off x="7913151" y="1528499"/>
            <a:ext cx="2754849" cy="4617720"/>
          </a:xfrm>
          <a:prstGeom prst="rect">
            <a:avLst/>
          </a:prstGeom>
          <a:effectLst>
            <a:outerShdw blurRad="63500" dist="63500" dir="2700000" algn="tl" rotWithShape="0">
              <a:prstClr val="black">
                <a:alpha val="40000"/>
              </a:prstClr>
            </a:outerShdw>
            <a:softEdge rad="19050"/>
          </a:effectLst>
        </p:spPr>
      </p:pic>
      <p:sp>
        <p:nvSpPr>
          <p:cNvPr id="13" name="Content Placeholder 3">
            <a:extLst>
              <a:ext uri="{FF2B5EF4-FFF2-40B4-BE49-F238E27FC236}">
                <a16:creationId xmlns:a16="http://schemas.microsoft.com/office/drawing/2014/main" id="{DA365B0D-2C10-AAD6-DFF3-6E9BDB9BADBC}"/>
              </a:ext>
            </a:extLst>
          </p:cNvPr>
          <p:cNvSpPr txBox="1">
            <a:spLocks/>
          </p:cNvSpPr>
          <p:nvPr/>
        </p:nvSpPr>
        <p:spPr>
          <a:xfrm>
            <a:off x="1650072" y="5944420"/>
            <a:ext cx="4583596" cy="43606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kumimoji="0" lang="en-US" sz="24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Calibri" panose="020F0502020204030204" pitchFamily="34" charset="0"/>
                <a:cs typeface="Times New Roman" panose="02020603050405020304" pitchFamily="18" charset="0"/>
              </a:rPr>
              <a:t>PRO Series Models</a:t>
            </a:r>
          </a:p>
        </p:txBody>
      </p:sp>
      <p:sp>
        <p:nvSpPr>
          <p:cNvPr id="14" name="Content Placeholder 3">
            <a:extLst>
              <a:ext uri="{FF2B5EF4-FFF2-40B4-BE49-F238E27FC236}">
                <a16:creationId xmlns:a16="http://schemas.microsoft.com/office/drawing/2014/main" id="{53D8FFC0-E76E-E45E-743C-FC0580701E10}"/>
              </a:ext>
            </a:extLst>
          </p:cNvPr>
          <p:cNvSpPr txBox="1">
            <a:spLocks/>
          </p:cNvSpPr>
          <p:nvPr/>
        </p:nvSpPr>
        <p:spPr>
          <a:xfrm>
            <a:off x="7913151" y="6191480"/>
            <a:ext cx="2754849" cy="43606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kumimoji="0" lang="en-US" sz="24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Calibri" panose="020F0502020204030204" pitchFamily="34" charset="0"/>
                <a:cs typeface="Times New Roman" panose="02020603050405020304" pitchFamily="18" charset="0"/>
              </a:rPr>
              <a:t>2016+ Models</a:t>
            </a:r>
          </a:p>
        </p:txBody>
      </p:sp>
      <p:pic>
        <p:nvPicPr>
          <p:cNvPr id="7" name="Picture 6">
            <a:extLst>
              <a:ext uri="{FF2B5EF4-FFF2-40B4-BE49-F238E27FC236}">
                <a16:creationId xmlns:a16="http://schemas.microsoft.com/office/drawing/2014/main" id="{1B416726-DE2B-06D5-5CAB-FE0DD003FC0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80151" y="1992812"/>
            <a:ext cx="1896322" cy="3838709"/>
          </a:xfrm>
          <a:prstGeom prst="rect">
            <a:avLst/>
          </a:prstGeom>
          <a:effectLst>
            <a:outerShdw blurRad="63500" dist="63500" dir="2700000" algn="tl" rotWithShape="0">
              <a:prstClr val="black">
                <a:alpha val="40000"/>
              </a:prstClr>
            </a:outerShdw>
            <a:softEdge rad="0"/>
          </a:effectLst>
        </p:spPr>
      </p:pic>
      <p:pic>
        <p:nvPicPr>
          <p:cNvPr id="11" name="Picture 10">
            <a:extLst>
              <a:ext uri="{FF2B5EF4-FFF2-40B4-BE49-F238E27FC236}">
                <a16:creationId xmlns:a16="http://schemas.microsoft.com/office/drawing/2014/main" id="{E30FF01A-E769-2C15-F93A-1983ACD3C1F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36621" y="1992812"/>
            <a:ext cx="1896322" cy="3838707"/>
          </a:xfrm>
          <a:prstGeom prst="rect">
            <a:avLst/>
          </a:prstGeom>
          <a:effectLst>
            <a:outerShdw blurRad="63500" dist="63500" dir="2700000" algn="tl" rotWithShape="0">
              <a:prstClr val="black">
                <a:alpha val="40000"/>
              </a:prstClr>
            </a:outerShdw>
            <a:softEdge rad="0"/>
          </a:effectLst>
        </p:spPr>
      </p:pic>
      <p:pic>
        <p:nvPicPr>
          <p:cNvPr id="16" name="Picture 2" descr="Finger Touch Screen On White Illustrations, Royalty-Free Vector Graphics &amp; Clip Art - iStock">
            <a:extLst>
              <a:ext uri="{FF2B5EF4-FFF2-40B4-BE49-F238E27FC236}">
                <a16:creationId xmlns:a16="http://schemas.microsoft.com/office/drawing/2014/main" id="{E3344659-2153-D265-97E8-193EB05C092B}"/>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3739896" y="4286830"/>
            <a:ext cx="403946" cy="52446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7" name="Picture 2" descr="Finger Touch Screen On White Illustrations, Royalty-Free Vector Graphics &amp; Clip Art - iStock">
            <a:extLst>
              <a:ext uri="{FF2B5EF4-FFF2-40B4-BE49-F238E27FC236}">
                <a16:creationId xmlns:a16="http://schemas.microsoft.com/office/drawing/2014/main" id="{8E124C6D-6C20-A920-DCF1-291239664355}"/>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1903655" y="5511022"/>
            <a:ext cx="403946" cy="52446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8" name="Content Placeholder 3">
            <a:extLst>
              <a:ext uri="{FF2B5EF4-FFF2-40B4-BE49-F238E27FC236}">
                <a16:creationId xmlns:a16="http://schemas.microsoft.com/office/drawing/2014/main" id="{1E0471E9-1CD5-4FCD-3709-91B49283B4AA}"/>
              </a:ext>
            </a:extLst>
          </p:cNvPr>
          <p:cNvSpPr txBox="1">
            <a:spLocks/>
          </p:cNvSpPr>
          <p:nvPr/>
        </p:nvSpPr>
        <p:spPr>
          <a:xfrm>
            <a:off x="4909803" y="5581619"/>
            <a:ext cx="2298295" cy="29025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000" i="1" dirty="0">
                <a:solidFill>
                  <a:schemeClr val="bg1"/>
                </a:solidFill>
                <a:latin typeface="Franklin Gothic Book"/>
                <a:cs typeface="Calibri"/>
              </a:rPr>
              <a:t>Directions can be found in the manual</a:t>
            </a:r>
          </a:p>
        </p:txBody>
      </p:sp>
      <p:pic>
        <p:nvPicPr>
          <p:cNvPr id="19" name="Picture 18">
            <a:extLst>
              <a:ext uri="{FF2B5EF4-FFF2-40B4-BE49-F238E27FC236}">
                <a16:creationId xmlns:a16="http://schemas.microsoft.com/office/drawing/2014/main" id="{709995D9-0B7D-AF26-F2A9-F9E86146A489}"/>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
                    </a14:imgEffect>
                  </a14:imgLayer>
                </a14:imgProps>
              </a:ext>
              <a:ext uri="{28A0092B-C50C-407E-A947-70E740481C1C}">
                <a14:useLocalDpi xmlns:a14="http://schemas.microsoft.com/office/drawing/2010/main" val="0"/>
              </a:ext>
            </a:extLst>
          </a:blip>
          <a:srcRect l="20074" t="11141" r="20282" b="7615"/>
          <a:stretch>
            <a:fillRect/>
          </a:stretch>
        </p:blipFill>
        <p:spPr>
          <a:xfrm>
            <a:off x="4774962" y="2060872"/>
            <a:ext cx="2474928" cy="3552974"/>
          </a:xfrm>
          <a:prstGeom prst="rect">
            <a:avLst/>
          </a:prstGeom>
          <a:effectLst>
            <a:outerShdw blurRad="63500" dist="63500" dir="2700000" algn="tl" rotWithShape="0">
              <a:prstClr val="black">
                <a:alpha val="40000"/>
              </a:prstClr>
            </a:outerShdw>
          </a:effectLst>
        </p:spPr>
      </p:pic>
      <p:pic>
        <p:nvPicPr>
          <p:cNvPr id="20" name="Picture 2" descr="Finger Touch Screen On White Illustrations, Royalty-Free Vector Graphics &amp; Clip Art - iStock">
            <a:extLst>
              <a:ext uri="{FF2B5EF4-FFF2-40B4-BE49-F238E27FC236}">
                <a16:creationId xmlns:a16="http://schemas.microsoft.com/office/drawing/2014/main" id="{589776E3-015F-BB1B-B75A-1D7EF11CE8A1}"/>
              </a:ext>
            </a:extLst>
          </p:cNvPr>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5810452" y="4753058"/>
            <a:ext cx="403946" cy="52446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F6224D7-B086-339F-6715-EDE4278C96EB}"/>
              </a:ext>
            </a:extLst>
          </p:cNvPr>
          <p:cNvPicPr>
            <a:picLocks noChangeAspect="1"/>
          </p:cNvPicPr>
          <p:nvPr/>
        </p:nvPicPr>
        <p:blipFill>
          <a:blip r:embed="rId9">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
        <p:nvSpPr>
          <p:cNvPr id="2" name="Title 1">
            <a:extLst>
              <a:ext uri="{FF2B5EF4-FFF2-40B4-BE49-F238E27FC236}">
                <a16:creationId xmlns:a16="http://schemas.microsoft.com/office/drawing/2014/main" id="{A2457909-C484-EBF1-E61B-FEAC1A32C9E4}"/>
              </a:ext>
            </a:extLst>
          </p:cNvPr>
          <p:cNvSpPr>
            <a:spLocks noGrp="1"/>
          </p:cNvSpPr>
          <p:nvPr>
            <p:ph type="title"/>
          </p:nvPr>
        </p:nvSpPr>
        <p:spPr>
          <a:xfrm>
            <a:off x="0" y="1"/>
            <a:ext cx="12192000" cy="776820"/>
          </a:xfrm>
          <a:effectLst>
            <a:outerShdw blurRad="63500" dist="63500" dir="2700000" algn="tl" rotWithShape="0">
              <a:prstClr val="black">
                <a:alpha val="40000"/>
              </a:prstClr>
            </a:outerShdw>
          </a:effectLst>
        </p:spPr>
        <p:txBody>
          <a:bodyPr>
            <a:noAutofit/>
          </a:body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WATER QUALITY GUIDELINES</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4" name="Straight Arrow Connector 3">
            <a:extLst>
              <a:ext uri="{FF2B5EF4-FFF2-40B4-BE49-F238E27FC236}">
                <a16:creationId xmlns:a16="http://schemas.microsoft.com/office/drawing/2014/main" id="{3F720E30-9CAE-54CD-AB27-4656476B1938}"/>
              </a:ext>
            </a:extLst>
          </p:cNvPr>
          <p:cNvCxnSpPr>
            <a:cxnSpLocks/>
          </p:cNvCxnSpPr>
          <p:nvPr/>
        </p:nvCxnSpPr>
        <p:spPr>
          <a:xfrm>
            <a:off x="67246" y="776821"/>
            <a:ext cx="826903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24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2DC7A3C-D79A-4903-8485-709E63103FED}"/>
              </a:ext>
            </a:extLst>
          </p:cNvPr>
          <p:cNvSpPr/>
          <p:nvPr/>
        </p:nvSpPr>
        <p:spPr>
          <a:xfrm>
            <a:off x="67246" y="946666"/>
            <a:ext cx="9474679"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So, what do you need to perform a proper descale?</a:t>
            </a:r>
          </a:p>
        </p:txBody>
      </p:sp>
      <p:sp>
        <p:nvSpPr>
          <p:cNvPr id="29" name="Rectangle 28">
            <a:extLst>
              <a:ext uri="{FF2B5EF4-FFF2-40B4-BE49-F238E27FC236}">
                <a16:creationId xmlns:a16="http://schemas.microsoft.com/office/drawing/2014/main" id="{F2CD09B1-3056-4AA9-B9B8-F5755FEF716C}"/>
              </a:ext>
            </a:extLst>
          </p:cNvPr>
          <p:cNvSpPr/>
          <p:nvPr/>
        </p:nvSpPr>
        <p:spPr>
          <a:xfrm>
            <a:off x="772324" y="1621537"/>
            <a:ext cx="10695881" cy="4393348"/>
          </a:xfrm>
          <a:prstGeom prst="rect">
            <a:avLst/>
          </a:prstGeom>
          <a:solidFill>
            <a:schemeClr val="bg1">
              <a:alpha val="70000"/>
            </a:schemeClr>
          </a:solidFill>
          <a:ln w="25400">
            <a:solidFill>
              <a:schemeClr val="tx1"/>
            </a:solidFill>
          </a:ln>
          <a:effectLst>
            <a:outerShdw blurRad="63500" dist="63500" dir="2700000" algn="tl" rotWithShape="0">
              <a:prstClr val="black">
                <a:alpha val="40000"/>
              </a:prstClr>
            </a:outerShdw>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E6CB0F5B-370E-4EF5-B444-C5EFF6AE7A3C}"/>
              </a:ext>
            </a:extLst>
          </p:cNvPr>
          <p:cNvSpPr/>
          <p:nvPr/>
        </p:nvSpPr>
        <p:spPr>
          <a:xfrm>
            <a:off x="2761418" y="5583886"/>
            <a:ext cx="1701941" cy="369332"/>
          </a:xfrm>
          <a:prstGeom prst="rect">
            <a:avLst/>
          </a:prstGeom>
        </p:spPr>
        <p:txBody>
          <a:bodyPr wrap="none">
            <a:spAutoFit/>
          </a:bodyPr>
          <a:lstStyle/>
          <a:p>
            <a:r>
              <a:rPr lang="en-US" dirty="0">
                <a:effectLst>
                  <a:outerShdw blurRad="50800" dist="38100" dir="2700000" algn="tl" rotWithShape="0">
                    <a:prstClr val="black">
                      <a:alpha val="40000"/>
                    </a:prstClr>
                  </a:outerShdw>
                </a:effectLst>
              </a:rPr>
              <a:t>2 </a:t>
            </a:r>
            <a:r>
              <a:rPr lang="en-US" dirty="0">
                <a:effectLst>
                  <a:outerShdw blurRad="50800" dist="38100" dir="2700000" algn="tl" rotWithShape="0">
                    <a:prstClr val="black">
                      <a:alpha val="40000"/>
                    </a:prstClr>
                  </a:outerShdw>
                </a:effectLst>
                <a:latin typeface="Franklin Gothic Book" panose="020B0503020102020204" pitchFamily="34" charset="0"/>
              </a:rPr>
              <a:t>Flexible</a:t>
            </a:r>
            <a:r>
              <a:rPr lang="en-US" dirty="0">
                <a:effectLst>
                  <a:outerShdw blurRad="50800" dist="38100" dir="2700000" algn="tl" rotWithShape="0">
                    <a:prstClr val="black">
                      <a:alpha val="40000"/>
                    </a:prstClr>
                  </a:outerShdw>
                </a:effectLst>
              </a:rPr>
              <a:t> Hoses</a:t>
            </a:r>
          </a:p>
        </p:txBody>
      </p:sp>
      <p:sp>
        <p:nvSpPr>
          <p:cNvPr id="33" name="Rectangle 32">
            <a:extLst>
              <a:ext uri="{FF2B5EF4-FFF2-40B4-BE49-F238E27FC236}">
                <a16:creationId xmlns:a16="http://schemas.microsoft.com/office/drawing/2014/main" id="{6094C570-DB03-4148-8C28-4D747B7BC1E1}"/>
              </a:ext>
            </a:extLst>
          </p:cNvPr>
          <p:cNvSpPr/>
          <p:nvPr/>
        </p:nvSpPr>
        <p:spPr>
          <a:xfrm>
            <a:off x="813751" y="3424000"/>
            <a:ext cx="1908626" cy="369332"/>
          </a:xfrm>
          <a:prstGeom prst="rect">
            <a:avLst/>
          </a:prstGeom>
        </p:spPr>
        <p:txBody>
          <a:bodyPr wrap="square">
            <a:spAutoFit/>
          </a:bodyPr>
          <a:lstStyle/>
          <a:p>
            <a:r>
              <a:rPr lang="en-US" dirty="0">
                <a:effectLst>
                  <a:outerShdw blurRad="50800" dist="38100" dir="2700000" algn="tl" rotWithShape="0">
                    <a:prstClr val="black">
                      <a:alpha val="40000"/>
                    </a:prstClr>
                  </a:outerShdw>
                </a:effectLst>
                <a:latin typeface="Franklin Gothic Book" panose="020B0503020102020204" pitchFamily="34" charset="0"/>
              </a:rPr>
              <a:t>5 Gallon Bucket</a:t>
            </a:r>
          </a:p>
        </p:txBody>
      </p:sp>
      <p:pic>
        <p:nvPicPr>
          <p:cNvPr id="7" name="Picture 6">
            <a:extLst>
              <a:ext uri="{FF2B5EF4-FFF2-40B4-BE49-F238E27FC236}">
                <a16:creationId xmlns:a16="http://schemas.microsoft.com/office/drawing/2014/main" id="{D03CB7EA-7AAD-4AA0-977F-F112DD348A01}"/>
              </a:ext>
            </a:extLst>
          </p:cNvPr>
          <p:cNvPicPr>
            <a:picLocks noChangeAspect="1"/>
          </p:cNvPicPr>
          <p:nvPr/>
        </p:nvPicPr>
        <p:blipFill>
          <a:blip r:embed="rId2">
            <a:extLst>
              <a:ext uri="{28A0092B-C50C-407E-A947-70E740481C1C}">
                <a14:useLocalDpi xmlns:a14="http://schemas.microsoft.com/office/drawing/2010/main" val="0"/>
              </a:ext>
            </a:extLst>
          </a:blip>
          <a:srcRect b="5950"/>
          <a:stretch/>
        </p:blipFill>
        <p:spPr>
          <a:xfrm>
            <a:off x="1558320" y="1502701"/>
            <a:ext cx="4478415" cy="4211931"/>
          </a:xfrm>
          <a:prstGeom prst="rect">
            <a:avLst/>
          </a:prstGeom>
          <a:effectLst>
            <a:outerShdw blurRad="127000" dist="63500" dir="1200000" sx="102000" sy="102000" algn="tl" rotWithShape="0">
              <a:prstClr val="black">
                <a:alpha val="40000"/>
              </a:prstClr>
            </a:outerShdw>
          </a:effectLst>
        </p:spPr>
      </p:pic>
      <p:sp>
        <p:nvSpPr>
          <p:cNvPr id="34" name="Rectangle 33">
            <a:extLst>
              <a:ext uri="{FF2B5EF4-FFF2-40B4-BE49-F238E27FC236}">
                <a16:creationId xmlns:a16="http://schemas.microsoft.com/office/drawing/2014/main" id="{393461A6-89BD-4415-837C-37674D86A293}"/>
              </a:ext>
            </a:extLst>
          </p:cNvPr>
          <p:cNvSpPr/>
          <p:nvPr/>
        </p:nvSpPr>
        <p:spPr>
          <a:xfrm>
            <a:off x="4546961" y="2102731"/>
            <a:ext cx="2366560" cy="646331"/>
          </a:xfrm>
          <a:prstGeom prst="rect">
            <a:avLst/>
          </a:prstGeom>
        </p:spPr>
        <p:txBody>
          <a:bodyPr wrap="square">
            <a:spAutoFit/>
          </a:bodyPr>
          <a:lstStyle/>
          <a:p>
            <a:r>
              <a:rPr lang="en-US" dirty="0">
                <a:effectLst>
                  <a:outerShdw blurRad="50800" dist="38100" dir="2700000" algn="tl" rotWithShape="0">
                    <a:prstClr val="black">
                      <a:alpha val="40000"/>
                    </a:prstClr>
                  </a:outerShdw>
                </a:effectLst>
                <a:latin typeface="Franklin Gothic Book" panose="020B0503020102020204" pitchFamily="34" charset="0"/>
              </a:rPr>
              <a:t>1/6 hp Submersible</a:t>
            </a:r>
          </a:p>
          <a:p>
            <a:pPr algn="ctr"/>
            <a:r>
              <a:rPr lang="en-US" dirty="0">
                <a:effectLst>
                  <a:outerShdw blurRad="50800" dist="38100" dir="2700000" algn="tl" rotWithShape="0">
                    <a:prstClr val="black">
                      <a:alpha val="40000"/>
                    </a:prstClr>
                  </a:outerShdw>
                </a:effectLst>
                <a:latin typeface="Franklin Gothic Book" panose="020B0503020102020204" pitchFamily="34" charset="0"/>
              </a:rPr>
              <a:t>Pump</a:t>
            </a:r>
          </a:p>
        </p:txBody>
      </p:sp>
      <p:sp>
        <p:nvSpPr>
          <p:cNvPr id="35" name="Rectangle 34">
            <a:extLst>
              <a:ext uri="{FF2B5EF4-FFF2-40B4-BE49-F238E27FC236}">
                <a16:creationId xmlns:a16="http://schemas.microsoft.com/office/drawing/2014/main" id="{2EC87173-8F84-43A3-B715-909F1AA57B78}"/>
              </a:ext>
            </a:extLst>
          </p:cNvPr>
          <p:cNvSpPr/>
          <p:nvPr/>
        </p:nvSpPr>
        <p:spPr>
          <a:xfrm>
            <a:off x="8910052" y="3218046"/>
            <a:ext cx="2049526" cy="1200329"/>
          </a:xfrm>
          <a:prstGeom prst="rect">
            <a:avLst/>
          </a:prstGeom>
        </p:spPr>
        <p:txBody>
          <a:bodyPr wrap="square">
            <a:spAutoFit/>
          </a:bodyPr>
          <a:lstStyle/>
          <a:p>
            <a:pPr algn="ctr"/>
            <a:r>
              <a:rPr lang="en-US" dirty="0">
                <a:effectLst>
                  <a:outerShdw blurRad="50800" dist="38100" dir="2700000" algn="tl" rotWithShape="0">
                    <a:prstClr val="black">
                      <a:alpha val="40000"/>
                    </a:prstClr>
                  </a:outerShdw>
                </a:effectLst>
                <a:latin typeface="Franklin Gothic Book" panose="020B0503020102020204" pitchFamily="34" charset="0"/>
              </a:rPr>
              <a:t>50/50 Mix of </a:t>
            </a:r>
            <a:r>
              <a:rPr lang="en-US" b="1" dirty="0">
                <a:effectLst>
                  <a:outerShdw blurRad="50800" dist="38100" dir="2700000" algn="tl" rotWithShape="0">
                    <a:prstClr val="black">
                      <a:alpha val="40000"/>
                    </a:prstClr>
                  </a:outerShdw>
                </a:effectLst>
                <a:latin typeface="Franklin Gothic Book" panose="020B0503020102020204" pitchFamily="34" charset="0"/>
              </a:rPr>
              <a:t>Water</a:t>
            </a:r>
            <a:r>
              <a:rPr lang="en-US" dirty="0">
                <a:effectLst>
                  <a:outerShdw blurRad="50800" dist="38100" dir="2700000" algn="tl" rotWithShape="0">
                    <a:prstClr val="black">
                      <a:alpha val="40000"/>
                    </a:prstClr>
                  </a:outerShdw>
                </a:effectLst>
                <a:latin typeface="Franklin Gothic Book" panose="020B0503020102020204" pitchFamily="34" charset="0"/>
              </a:rPr>
              <a:t> and a </a:t>
            </a:r>
            <a:r>
              <a:rPr lang="en-US" b="1" dirty="0">
                <a:effectLst>
                  <a:outerShdw blurRad="50800" dist="38100" dir="2700000" algn="tl" rotWithShape="0">
                    <a:prstClr val="black">
                      <a:alpha val="40000"/>
                    </a:prstClr>
                  </a:outerShdw>
                </a:effectLst>
                <a:latin typeface="Franklin Gothic Book" panose="020B0503020102020204" pitchFamily="34" charset="0"/>
              </a:rPr>
              <a:t>Calcium, Lime and Rust </a:t>
            </a:r>
            <a:r>
              <a:rPr lang="en-US" dirty="0">
                <a:effectLst>
                  <a:outerShdw blurRad="50800" dist="38100" dir="2700000" algn="tl" rotWithShape="0">
                    <a:prstClr val="black">
                      <a:alpha val="40000"/>
                    </a:prstClr>
                  </a:outerShdw>
                </a:effectLst>
                <a:latin typeface="Franklin Gothic Book" panose="020B0503020102020204" pitchFamily="34" charset="0"/>
              </a:rPr>
              <a:t>Remover</a:t>
            </a:r>
          </a:p>
        </p:txBody>
      </p:sp>
      <p:sp>
        <p:nvSpPr>
          <p:cNvPr id="6" name="Title 1">
            <a:extLst>
              <a:ext uri="{FF2B5EF4-FFF2-40B4-BE49-F238E27FC236}">
                <a16:creationId xmlns:a16="http://schemas.microsoft.com/office/drawing/2014/main" id="{E3A12621-0B9C-94C4-7AEF-63B4FE32A43B}"/>
              </a:ext>
            </a:extLst>
          </p:cNvPr>
          <p:cNvSpPr>
            <a:spLocks noGrp="1"/>
          </p:cNvSpPr>
          <p:nvPr>
            <p:ph type="title"/>
          </p:nvPr>
        </p:nvSpPr>
        <p:spPr>
          <a:xfrm>
            <a:off x="0" y="1"/>
            <a:ext cx="12192000" cy="776820"/>
          </a:xfrm>
          <a:effectLst>
            <a:outerShdw blurRad="63500" dist="63500" dir="2700000" algn="tl" rotWithShape="0">
              <a:prstClr val="black">
                <a:alpha val="40000"/>
              </a:prstClr>
            </a:outerShdw>
          </a:effectLst>
        </p:spPr>
        <p:txBody>
          <a:bodyPr>
            <a:noAutofit/>
          </a:body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DESCALE EQUIPMENT</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1" name="Straight Arrow Connector 10">
            <a:extLst>
              <a:ext uri="{FF2B5EF4-FFF2-40B4-BE49-F238E27FC236}">
                <a16:creationId xmlns:a16="http://schemas.microsoft.com/office/drawing/2014/main" id="{E14CB24D-6B5A-E5EB-6EDF-C3635202C720}"/>
              </a:ext>
            </a:extLst>
          </p:cNvPr>
          <p:cNvCxnSpPr>
            <a:cxnSpLocks/>
          </p:cNvCxnSpPr>
          <p:nvPr/>
        </p:nvCxnSpPr>
        <p:spPr>
          <a:xfrm>
            <a:off x="67246" y="776821"/>
            <a:ext cx="6357938"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5C64560B-91A0-6439-E4CC-D4DA3FDB43E4}"/>
              </a:ext>
            </a:extLst>
          </p:cNvPr>
          <p:cNvSpPr/>
          <p:nvPr/>
        </p:nvSpPr>
        <p:spPr>
          <a:xfrm>
            <a:off x="723795" y="5999145"/>
            <a:ext cx="4861112" cy="369332"/>
          </a:xfrm>
          <a:prstGeom prst="rect">
            <a:avLst/>
          </a:prstGeom>
          <a:effectLst>
            <a:outerShdw blurRad="63500" dist="63500" dir="2700000" algn="tl" rotWithShape="0">
              <a:prstClr val="black">
                <a:alpha val="40000"/>
              </a:prstClr>
            </a:outerShdw>
          </a:effectLst>
        </p:spPr>
        <p:txBody>
          <a:bodyPr wrap="square">
            <a:spAutoFit/>
          </a:bodyPr>
          <a:lstStyle/>
          <a:p>
            <a:r>
              <a:rPr lang="en-US" i="1"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Noritz Descale Kit Shown, Part # DSCL-KIT</a:t>
            </a:r>
          </a:p>
        </p:txBody>
      </p:sp>
      <p:pic>
        <p:nvPicPr>
          <p:cNvPr id="8" name="Picture 7">
            <a:extLst>
              <a:ext uri="{FF2B5EF4-FFF2-40B4-BE49-F238E27FC236}">
                <a16:creationId xmlns:a16="http://schemas.microsoft.com/office/drawing/2014/main" id="{9CE523E5-919E-1BEB-459A-2FDF073B9A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45362" y="1888958"/>
            <a:ext cx="2462133" cy="3821818"/>
          </a:xfrm>
          <a:prstGeom prst="rect">
            <a:avLst/>
          </a:prstGeom>
          <a:effectLst>
            <a:outerShdw blurRad="127000" dist="63500" dir="1200000" sx="102000" sy="102000" algn="tl" rotWithShape="0">
              <a:prstClr val="black">
                <a:alpha val="40000"/>
              </a:prstClr>
            </a:outerShdw>
          </a:effectLst>
        </p:spPr>
      </p:pic>
      <p:pic>
        <p:nvPicPr>
          <p:cNvPr id="3" name="Picture 2">
            <a:extLst>
              <a:ext uri="{FF2B5EF4-FFF2-40B4-BE49-F238E27FC236}">
                <a16:creationId xmlns:a16="http://schemas.microsoft.com/office/drawing/2014/main" id="{D066CB59-6234-5432-05FA-4A4FD0C13C6B}"/>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018394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2"/>
                                        </p:tgtEl>
                                        <p:attrNameLst>
                                          <p:attrName>style.visibility</p:attrName>
                                        </p:attrNameLst>
                                      </p:cBhvr>
                                      <p:to>
                                        <p:strVal val="visible"/>
                                      </p:to>
                                    </p:set>
                                    <p:animEffect transition="in" filter="fade">
                                      <p:cBhvr>
                                        <p:cTn id="18" dur="500"/>
                                        <p:tgtEl>
                                          <p:spTgt spid="3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3"/>
                                        </p:tgtEl>
                                        <p:attrNameLst>
                                          <p:attrName>style.visibility</p:attrName>
                                        </p:attrNameLst>
                                      </p:cBhvr>
                                      <p:to>
                                        <p:strVal val="visible"/>
                                      </p:to>
                                    </p:set>
                                    <p:animEffect transition="in" filter="fade">
                                      <p:cBhvr>
                                        <p:cTn id="23" dur="500"/>
                                        <p:tgtEl>
                                          <p:spTgt spid="3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fade">
                                      <p:cBhvr>
                                        <p:cTn id="33" dur="500"/>
                                        <p:tgtEl>
                                          <p:spTgt spid="35"/>
                                        </p:tgtEl>
                                      </p:cBhvr>
                                    </p:animEffect>
                                  </p:childTnLst>
                                </p:cTn>
                              </p:par>
                              <p:par>
                                <p:cTn id="34" presetID="10" presetClass="entr" presetSubtype="0" fill="hold"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2" grpId="0"/>
      <p:bldP spid="33" grpId="0"/>
      <p:bldP spid="34" grpId="0"/>
      <p:bldP spid="35" grpId="0"/>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A395557-D490-47C7-8839-9975D617260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79389" y="2740488"/>
            <a:ext cx="3734050" cy="1732692"/>
          </a:xfrm>
          <a:prstGeom prst="rect">
            <a:avLst/>
          </a:prstGeom>
          <a:effectLst>
            <a:outerShdw blurRad="63500" dist="63500" dir="2700000" algn="tl" rotWithShape="0">
              <a:prstClr val="black">
                <a:alpha val="40000"/>
              </a:prstClr>
            </a:outerShdw>
            <a:softEdge rad="12700"/>
          </a:effectLst>
        </p:spPr>
      </p:pic>
      <p:sp>
        <p:nvSpPr>
          <p:cNvPr id="6" name="Rectangle 5">
            <a:extLst>
              <a:ext uri="{FF2B5EF4-FFF2-40B4-BE49-F238E27FC236}">
                <a16:creationId xmlns:a16="http://schemas.microsoft.com/office/drawing/2014/main" id="{BE6D1802-A763-421A-A52F-8E11176F1B1D}"/>
              </a:ext>
            </a:extLst>
          </p:cNvPr>
          <p:cNvSpPr/>
          <p:nvPr/>
        </p:nvSpPr>
        <p:spPr>
          <a:xfrm>
            <a:off x="179390" y="1645745"/>
            <a:ext cx="3734050" cy="461665"/>
          </a:xfrm>
          <a:prstGeom prst="rect">
            <a:avLst/>
          </a:prstGeom>
          <a:effectLst>
            <a:outerShdw blurRad="63500" dist="63500" dir="2700000" algn="tl" rotWithShape="0">
              <a:prstClr val="black">
                <a:alpha val="40000"/>
              </a:prstClr>
            </a:outerShdw>
          </a:effectLst>
        </p:spPr>
        <p:txBody>
          <a:bodyPr wrap="square">
            <a:spAutoFit/>
          </a:bodyPr>
          <a:lstStyle/>
          <a:p>
            <a:pPr algn="ctr"/>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http://support.noritz.com</a:t>
            </a:r>
          </a:p>
        </p:txBody>
      </p:sp>
      <p:sp>
        <p:nvSpPr>
          <p:cNvPr id="8" name="Rectangle 7">
            <a:extLst>
              <a:ext uri="{FF2B5EF4-FFF2-40B4-BE49-F238E27FC236}">
                <a16:creationId xmlns:a16="http://schemas.microsoft.com/office/drawing/2014/main" id="{F1B40D0B-DD5B-4690-BEF2-DC511D82C887}"/>
              </a:ext>
            </a:extLst>
          </p:cNvPr>
          <p:cNvSpPr/>
          <p:nvPr/>
        </p:nvSpPr>
        <p:spPr>
          <a:xfrm>
            <a:off x="4141794" y="1645745"/>
            <a:ext cx="3734050" cy="461665"/>
          </a:xfrm>
          <a:prstGeom prst="rect">
            <a:avLst/>
          </a:prstGeom>
          <a:effectLst>
            <a:outerShdw blurRad="63500" dist="63500" dir="2700000" algn="tl" rotWithShape="0">
              <a:prstClr val="black">
                <a:alpha val="40000"/>
              </a:prstClr>
            </a:outerShdw>
          </a:effectLst>
        </p:spPr>
        <p:txBody>
          <a:bodyPr wrap="square">
            <a:spAutoFit/>
          </a:bodyPr>
          <a:lstStyle/>
          <a:p>
            <a:pPr algn="ctr"/>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PROCard App</a:t>
            </a:r>
          </a:p>
        </p:txBody>
      </p:sp>
      <p:pic>
        <p:nvPicPr>
          <p:cNvPr id="9" name="Picture 8">
            <a:extLst>
              <a:ext uri="{FF2B5EF4-FFF2-40B4-BE49-F238E27FC236}">
                <a16:creationId xmlns:a16="http://schemas.microsoft.com/office/drawing/2014/main" id="{C14EF5DF-6EE2-4C9C-A237-B9A381DB7F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27593" y="2201414"/>
            <a:ext cx="1686557" cy="2999822"/>
          </a:xfrm>
          <a:prstGeom prst="rect">
            <a:avLst/>
          </a:prstGeom>
          <a:effectLst>
            <a:outerShdw blurRad="63500" dist="63500" dir="2700000" algn="tl" rotWithShape="0">
              <a:prstClr val="black">
                <a:alpha val="40000"/>
              </a:prstClr>
            </a:outerShdw>
            <a:softEdge rad="12700"/>
          </a:effectLst>
        </p:spPr>
      </p:pic>
      <p:pic>
        <p:nvPicPr>
          <p:cNvPr id="10" name="Picture 9">
            <a:extLst>
              <a:ext uri="{FF2B5EF4-FFF2-40B4-BE49-F238E27FC236}">
                <a16:creationId xmlns:a16="http://schemas.microsoft.com/office/drawing/2014/main" id="{B45067A1-D393-461D-B177-B52C235DA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8444" y="2201415"/>
            <a:ext cx="1687400" cy="2999822"/>
          </a:xfrm>
          <a:prstGeom prst="rect">
            <a:avLst/>
          </a:prstGeom>
          <a:effectLst>
            <a:outerShdw blurRad="63500" dist="63500" dir="2700000" algn="tl" rotWithShape="0">
              <a:prstClr val="black">
                <a:alpha val="40000"/>
              </a:prstClr>
            </a:outerShdw>
            <a:softEdge rad="12700"/>
          </a:effectLst>
        </p:spPr>
      </p:pic>
      <p:sp>
        <p:nvSpPr>
          <p:cNvPr id="11" name="Rectangle 10">
            <a:extLst>
              <a:ext uri="{FF2B5EF4-FFF2-40B4-BE49-F238E27FC236}">
                <a16:creationId xmlns:a16="http://schemas.microsoft.com/office/drawing/2014/main" id="{ADBB6A49-87CB-45E4-B1E9-F2E4A835E7B7}"/>
              </a:ext>
            </a:extLst>
          </p:cNvPr>
          <p:cNvSpPr/>
          <p:nvPr/>
        </p:nvSpPr>
        <p:spPr>
          <a:xfrm>
            <a:off x="4283869" y="4443414"/>
            <a:ext cx="1571625" cy="313804"/>
          </a:xfrm>
          <a:prstGeom prst="rect">
            <a:avLst/>
          </a:prstGeom>
          <a:noFill/>
          <a:ln w="38100">
            <a:solidFill>
              <a:srgbClr val="FF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63500" dist="63500" dir="2700000" algn="tl" rotWithShape="0">
                  <a:prstClr val="black">
                    <a:alpha val="40000"/>
                  </a:prstClr>
                </a:outerShdw>
              </a:effectLst>
            </a:endParaRPr>
          </a:p>
        </p:txBody>
      </p:sp>
      <p:sp>
        <p:nvSpPr>
          <p:cNvPr id="13" name="Rectangle 12">
            <a:extLst>
              <a:ext uri="{FF2B5EF4-FFF2-40B4-BE49-F238E27FC236}">
                <a16:creationId xmlns:a16="http://schemas.microsoft.com/office/drawing/2014/main" id="{EBF73293-18CC-438C-A6C2-8C5FB0B20BBF}"/>
              </a:ext>
            </a:extLst>
          </p:cNvPr>
          <p:cNvSpPr/>
          <p:nvPr/>
        </p:nvSpPr>
        <p:spPr>
          <a:xfrm>
            <a:off x="6248854" y="4698450"/>
            <a:ext cx="1571625" cy="283125"/>
          </a:xfrm>
          <a:prstGeom prst="rect">
            <a:avLst/>
          </a:prstGeom>
          <a:noFill/>
          <a:ln w="38100">
            <a:solidFill>
              <a:srgbClr val="FF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63500" dist="63500" dir="2700000" algn="tl" rotWithShape="0">
                  <a:prstClr val="black">
                    <a:alpha val="40000"/>
                  </a:prstClr>
                </a:outerShdw>
              </a:effectLst>
            </a:endParaRPr>
          </a:p>
        </p:txBody>
      </p:sp>
      <p:sp>
        <p:nvSpPr>
          <p:cNvPr id="15" name="Title 1">
            <a:extLst>
              <a:ext uri="{FF2B5EF4-FFF2-40B4-BE49-F238E27FC236}">
                <a16:creationId xmlns:a16="http://schemas.microsoft.com/office/drawing/2014/main" id="{A3F5A83D-1335-B01D-C0D6-E88E7859B66B}"/>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DESCALE DIRECTIONS</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6" name="Straight Arrow Connector 15">
            <a:extLst>
              <a:ext uri="{FF2B5EF4-FFF2-40B4-BE49-F238E27FC236}">
                <a16:creationId xmlns:a16="http://schemas.microsoft.com/office/drawing/2014/main" id="{26B60327-618C-1A04-9EE4-FBE6472CF01A}"/>
              </a:ext>
            </a:extLst>
          </p:cNvPr>
          <p:cNvCxnSpPr>
            <a:cxnSpLocks/>
          </p:cNvCxnSpPr>
          <p:nvPr/>
        </p:nvCxnSpPr>
        <p:spPr>
          <a:xfrm>
            <a:off x="67246" y="776821"/>
            <a:ext cx="6357938"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1108AEAA-7D7B-EE13-A469-A8818396314D}"/>
              </a:ext>
            </a:extLst>
          </p:cNvPr>
          <p:cNvSpPr/>
          <p:nvPr/>
        </p:nvSpPr>
        <p:spPr>
          <a:xfrm>
            <a:off x="8104198" y="1645745"/>
            <a:ext cx="3850372" cy="461665"/>
          </a:xfrm>
          <a:prstGeom prst="rect">
            <a:avLst/>
          </a:prstGeom>
          <a:effectLst>
            <a:outerShdw blurRad="63500" dist="63500" dir="2700000" algn="tl" rotWithShape="0">
              <a:prstClr val="black">
                <a:alpha val="40000"/>
              </a:prstClr>
            </a:outerShdw>
          </a:effectLst>
        </p:spPr>
        <p:txBody>
          <a:bodyPr wrap="square">
            <a:spAutoFit/>
          </a:bodyPr>
          <a:lstStyle/>
          <a:p>
            <a:pPr algn="ctr"/>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Youtube.com/</a:t>
            </a:r>
            <a:r>
              <a:rPr lang="en-US" sz="2400" dirty="0" err="1">
                <a:solidFill>
                  <a:schemeClr val="bg1"/>
                </a:solidFill>
                <a:effectLst>
                  <a:outerShdw blurRad="63500" dist="63500" dir="2700000" algn="tl" rotWithShape="0">
                    <a:prstClr val="black">
                      <a:alpha val="40000"/>
                    </a:prstClr>
                  </a:outerShdw>
                </a:effectLst>
                <a:latin typeface="Franklin Gothic Book" panose="020B0503020102020204" pitchFamily="34" charset="0"/>
              </a:rPr>
              <a:t>Noritzamerica</a:t>
            </a:r>
            <a:endPar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endParaRPr>
          </a:p>
        </p:txBody>
      </p:sp>
      <p:pic>
        <p:nvPicPr>
          <p:cNvPr id="19" name="Picture 18">
            <a:extLst>
              <a:ext uri="{FF2B5EF4-FFF2-40B4-BE49-F238E27FC236}">
                <a16:creationId xmlns:a16="http://schemas.microsoft.com/office/drawing/2014/main" id="{D4EEEE32-0EE1-C210-D767-2236E5D705F0}"/>
              </a:ext>
            </a:extLst>
          </p:cNvPr>
          <p:cNvPicPr>
            <a:picLocks noChangeAspect="1"/>
          </p:cNvPicPr>
          <p:nvPr/>
        </p:nvPicPr>
        <p:blipFill>
          <a:blip r:embed="rId5"/>
          <a:stretch>
            <a:fillRect/>
          </a:stretch>
        </p:blipFill>
        <p:spPr>
          <a:xfrm>
            <a:off x="8104198" y="2447401"/>
            <a:ext cx="3850372" cy="2507848"/>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17D59656-3C20-BFA9-05D2-29FD10A42F0E}"/>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124235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nodeType="with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animBg="1"/>
      <p:bldP spid="13" grpId="0" animBg="1"/>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50BC9-FB75-4D28-95E9-62968DA3EA5A}"/>
              </a:ext>
            </a:extLst>
          </p:cNvPr>
          <p:cNvSpPr>
            <a:spLocks noGrp="1"/>
          </p:cNvSpPr>
          <p:nvPr>
            <p:ph type="title"/>
          </p:nvPr>
        </p:nvSpPr>
        <p:spPr>
          <a:xfrm>
            <a:off x="-1" y="2024100"/>
            <a:ext cx="12192000" cy="2010656"/>
          </a:xfrm>
          <a:effectLst>
            <a:outerShdw blurRad="63500" dist="63500" dir="2700000" algn="tl" rotWithShape="0">
              <a:prstClr val="black">
                <a:alpha val="40000"/>
              </a:prstClr>
            </a:outerShdw>
          </a:effectLst>
        </p:spPr>
        <p:txBody>
          <a:bodyPr vert="horz" lIns="91440" tIns="45720" rIns="91440" bIns="45720" rtlCol="0" anchor="ctr">
            <a:noAutofit/>
          </a:bodyPr>
          <a:lstStyle/>
          <a:p>
            <a:pPr algn="ctr"/>
            <a:r>
              <a:rPr lang="en-US" sz="6600" dirty="0">
                <a:solidFill>
                  <a:schemeClr val="bg1"/>
                </a:solidFill>
                <a:latin typeface="Franklin Gothic Demi" panose="020B0703020102020204" pitchFamily="34" charset="0"/>
                <a:cs typeface="Calibri"/>
              </a:rPr>
              <a:t>GENERAL SERVICE AND MAINTENANCE</a:t>
            </a:r>
          </a:p>
        </p:txBody>
      </p:sp>
      <p:sp>
        <p:nvSpPr>
          <p:cNvPr id="3" name="Text Placeholder 2">
            <a:extLst>
              <a:ext uri="{FF2B5EF4-FFF2-40B4-BE49-F238E27FC236}">
                <a16:creationId xmlns:a16="http://schemas.microsoft.com/office/drawing/2014/main" id="{0D129E52-5792-4072-BEE5-40B099794E1B}"/>
              </a:ext>
            </a:extLst>
          </p:cNvPr>
          <p:cNvSpPr>
            <a:spLocks noGrp="1"/>
          </p:cNvSpPr>
          <p:nvPr>
            <p:ph type="body" idx="1"/>
          </p:nvPr>
        </p:nvSpPr>
        <p:spPr>
          <a:xfrm>
            <a:off x="0" y="4264819"/>
            <a:ext cx="12192000" cy="562307"/>
          </a:xfrm>
          <a:effectLst>
            <a:outerShdw blurRad="63500" dist="63500" dir="2700000" algn="tl" rotWithShape="0">
              <a:prstClr val="black">
                <a:alpha val="40000"/>
              </a:prstClr>
            </a:outerShdw>
          </a:effectLst>
        </p:spPr>
        <p:txBody>
          <a:bodyPr vert="horz" lIns="91440" tIns="45720" rIns="91440" bIns="45720" rtlCol="0" anchor="t">
            <a:normAutofit/>
          </a:bodyPr>
          <a:lstStyle/>
          <a:p>
            <a:pPr algn="ctr"/>
            <a:r>
              <a:rPr lang="en-US" dirty="0">
                <a:solidFill>
                  <a:schemeClr val="bg1"/>
                </a:solidFill>
                <a:latin typeface="Franklin Gothic Book" panose="020B0503020102020204" pitchFamily="34" charset="0"/>
                <a:cs typeface="Calibri"/>
              </a:rPr>
              <a:t>Periodic maintenance items to keep the unit running at peak performance</a:t>
            </a:r>
          </a:p>
        </p:txBody>
      </p:sp>
      <p:cxnSp>
        <p:nvCxnSpPr>
          <p:cNvPr id="4" name="Straight Arrow Connector 3">
            <a:extLst>
              <a:ext uri="{FF2B5EF4-FFF2-40B4-BE49-F238E27FC236}">
                <a16:creationId xmlns:a16="http://schemas.microsoft.com/office/drawing/2014/main" id="{6986F67B-E9F0-356A-78E5-1FBB8A81F737}"/>
              </a:ext>
            </a:extLst>
          </p:cNvPr>
          <p:cNvCxnSpPr>
            <a:cxnSpLocks/>
          </p:cNvCxnSpPr>
          <p:nvPr/>
        </p:nvCxnSpPr>
        <p:spPr>
          <a:xfrm>
            <a:off x="2047511" y="4064194"/>
            <a:ext cx="8096977"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BFFF4283-1CE7-C271-F14A-7D2B301947AB}"/>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248435117"/>
      </p:ext>
    </p:extLst>
  </p:cSld>
  <p:clrMapOvr>
    <a:masterClrMapping/>
  </p:clrMapOvr>
  <mc:AlternateContent xmlns:mc="http://schemas.openxmlformats.org/markup-compatibility/2006" xmlns:p14="http://schemas.microsoft.com/office/powerpoint/2010/main">
    <mc:Choice Requires="p14">
      <p:transition spd="med" p14:dur="700" advTm="5080">
        <p:fade/>
      </p:transition>
    </mc:Choice>
    <mc:Fallback xmlns="">
      <p:transition spd="med" advTm="508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E6D1802-A763-421A-A52F-8E11176F1B1D}"/>
              </a:ext>
            </a:extLst>
          </p:cNvPr>
          <p:cNvSpPr/>
          <p:nvPr/>
        </p:nvSpPr>
        <p:spPr>
          <a:xfrm>
            <a:off x="112073" y="1292327"/>
            <a:ext cx="6137262" cy="4524315"/>
          </a:xfrm>
          <a:prstGeom prst="rect">
            <a:avLst/>
          </a:prstGeom>
          <a:effectLst>
            <a:outerShdw blurRad="63500" dist="63500" dir="2700000" algn="tl" rotWithShape="0">
              <a:prstClr val="black">
                <a:alpha val="40000"/>
              </a:prstClr>
            </a:outerShdw>
          </a:effectLst>
        </p:spPr>
        <p:txBody>
          <a:bodyPr wrap="square">
            <a:spAutoFit/>
          </a:bodyPr>
          <a:lstStyle/>
          <a:p>
            <a:r>
              <a:rPr lang="en-US" sz="32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A descale takes 1 hour, that’s the perfect time to look over the unit and clean any areas that are dirty. This could include:</a:t>
            </a:r>
          </a:p>
          <a:p>
            <a:pPr marL="342900" indent="-342900">
              <a:buFont typeface="Arial" panose="020B0604020202020204" pitchFamily="34" charset="0"/>
              <a:buChar char="•"/>
            </a:pPr>
            <a:r>
              <a:rPr lang="en-US" sz="32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Checking intake and exhaust terminations</a:t>
            </a:r>
          </a:p>
          <a:p>
            <a:pPr marL="342900" indent="-342900">
              <a:buFont typeface="Arial" panose="020B0604020202020204" pitchFamily="34" charset="0"/>
              <a:buChar char="•"/>
            </a:pPr>
            <a:r>
              <a:rPr lang="en-US" sz="32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Checking internal intake filter</a:t>
            </a:r>
          </a:p>
          <a:p>
            <a:pPr marL="342900" indent="-342900">
              <a:buFont typeface="Arial" panose="020B0604020202020204" pitchFamily="34" charset="0"/>
              <a:buChar char="•"/>
            </a:pPr>
            <a:r>
              <a:rPr lang="en-US" sz="32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Cleaning ignition and flame rods</a:t>
            </a:r>
          </a:p>
          <a:p>
            <a:pPr marL="342900" indent="-342900">
              <a:buFont typeface="Arial" panose="020B0604020202020204" pitchFamily="34" charset="0"/>
              <a:buChar char="•"/>
            </a:pPr>
            <a:r>
              <a:rPr lang="en-US" sz="32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Cleaning fan motor and burner</a:t>
            </a:r>
          </a:p>
        </p:txBody>
      </p:sp>
      <p:sp>
        <p:nvSpPr>
          <p:cNvPr id="15" name="Title 1">
            <a:extLst>
              <a:ext uri="{FF2B5EF4-FFF2-40B4-BE49-F238E27FC236}">
                <a16:creationId xmlns:a16="http://schemas.microsoft.com/office/drawing/2014/main" id="{A3F5A83D-1335-B01D-C0D6-E88E7859B66B}"/>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MAINTENANCE ITEMS</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6" name="Straight Arrow Connector 15">
            <a:extLst>
              <a:ext uri="{FF2B5EF4-FFF2-40B4-BE49-F238E27FC236}">
                <a16:creationId xmlns:a16="http://schemas.microsoft.com/office/drawing/2014/main" id="{26B60327-618C-1A04-9EE4-FBE6472CF01A}"/>
              </a:ext>
            </a:extLst>
          </p:cNvPr>
          <p:cNvCxnSpPr>
            <a:cxnSpLocks/>
          </p:cNvCxnSpPr>
          <p:nvPr/>
        </p:nvCxnSpPr>
        <p:spPr>
          <a:xfrm>
            <a:off x="67246" y="776821"/>
            <a:ext cx="6357938"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B420BEBF-C8AB-FC61-C9D2-C404CE53EB3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1500"/>
          <a:stretch/>
        </p:blipFill>
        <p:spPr>
          <a:xfrm>
            <a:off x="6330135" y="965256"/>
            <a:ext cx="2949370" cy="2499466"/>
          </a:xfrm>
          <a:prstGeom prst="rect">
            <a:avLst/>
          </a:prstGeom>
          <a:effectLst>
            <a:outerShdw blurRad="63500" dist="63500" dir="2700000" algn="tl" rotWithShape="0">
              <a:prstClr val="black">
                <a:alpha val="40000"/>
              </a:prstClr>
            </a:outerShdw>
            <a:softEdge rad="12700"/>
          </a:effectLst>
        </p:spPr>
      </p:pic>
      <p:pic>
        <p:nvPicPr>
          <p:cNvPr id="7" name="Picture 6">
            <a:extLst>
              <a:ext uri="{FF2B5EF4-FFF2-40B4-BE49-F238E27FC236}">
                <a16:creationId xmlns:a16="http://schemas.microsoft.com/office/drawing/2014/main" id="{B2DD84C6-7869-D7DC-F28B-ABB4EE1888D7}"/>
              </a:ext>
            </a:extLst>
          </p:cNvPr>
          <p:cNvPicPr>
            <a:picLocks noChangeAspect="1"/>
          </p:cNvPicPr>
          <p:nvPr/>
        </p:nvPicPr>
        <p:blipFill>
          <a:blip r:embed="rId3"/>
          <a:stretch>
            <a:fillRect/>
          </a:stretch>
        </p:blipFill>
        <p:spPr>
          <a:xfrm>
            <a:off x="9340343" y="965256"/>
            <a:ext cx="2690075" cy="2499468"/>
          </a:xfrm>
          <a:prstGeom prst="rect">
            <a:avLst/>
          </a:prstGeom>
          <a:effectLst>
            <a:outerShdw blurRad="63500" dist="63500" dir="2700000" algn="tl" rotWithShape="0">
              <a:prstClr val="black">
                <a:alpha val="40000"/>
              </a:prstClr>
            </a:outerShdw>
            <a:softEdge rad="12700"/>
          </a:effectLst>
        </p:spPr>
      </p:pic>
      <p:pic>
        <p:nvPicPr>
          <p:cNvPr id="22" name="Picture 21">
            <a:extLst>
              <a:ext uri="{FF2B5EF4-FFF2-40B4-BE49-F238E27FC236}">
                <a16:creationId xmlns:a16="http://schemas.microsoft.com/office/drawing/2014/main" id="{610BB0FD-35D4-B0AF-4742-6AFFF793694A}"/>
              </a:ext>
            </a:extLst>
          </p:cNvPr>
          <p:cNvPicPr>
            <a:picLocks noChangeAspect="1"/>
          </p:cNvPicPr>
          <p:nvPr/>
        </p:nvPicPr>
        <p:blipFill>
          <a:blip r:embed="rId4"/>
          <a:stretch>
            <a:fillRect/>
          </a:stretch>
        </p:blipFill>
        <p:spPr>
          <a:xfrm>
            <a:off x="9326391" y="3515215"/>
            <a:ext cx="2715839" cy="2786668"/>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AE8DFB3A-917D-046E-0C81-252786D0F3DC}"/>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pic>
        <p:nvPicPr>
          <p:cNvPr id="5" name="Picture 4">
            <a:extLst>
              <a:ext uri="{FF2B5EF4-FFF2-40B4-BE49-F238E27FC236}">
                <a16:creationId xmlns:a16="http://schemas.microsoft.com/office/drawing/2014/main" id="{7CB31B72-170A-72E8-9191-20322AFDA548}"/>
              </a:ext>
            </a:extLst>
          </p:cNvPr>
          <p:cNvPicPr>
            <a:picLocks noChangeAspect="1"/>
          </p:cNvPicPr>
          <p:nvPr/>
        </p:nvPicPr>
        <p:blipFill>
          <a:blip r:embed="rId6">
            <a:extLst>
              <a:ext uri="{28A0092B-C50C-407E-A947-70E740481C1C}">
                <a14:useLocalDpi xmlns:a14="http://schemas.microsoft.com/office/drawing/2010/main" val="0"/>
              </a:ext>
            </a:extLst>
          </a:blip>
          <a:srcRect t="16541" b="12445"/>
          <a:stretch>
            <a:fillRect/>
          </a:stretch>
        </p:blipFill>
        <p:spPr>
          <a:xfrm>
            <a:off x="6336375" y="3515215"/>
            <a:ext cx="2943130" cy="2786668"/>
          </a:xfrm>
          <a:prstGeom prst="rect">
            <a:avLst/>
          </a:prstGeom>
          <a:effectLst>
            <a:outerShdw blurRad="63500" dist="63500" dir="2700000" algn="tl" rotWithShape="0">
              <a:prstClr val="black">
                <a:alpha val="40000"/>
              </a:prstClr>
            </a:outerShdw>
            <a:softEdge rad="12700"/>
          </a:effectLst>
        </p:spPr>
      </p:pic>
    </p:spTree>
    <p:extLst>
      <p:ext uri="{BB962C8B-B14F-4D97-AF65-F5344CB8AC3E}">
        <p14:creationId xmlns:p14="http://schemas.microsoft.com/office/powerpoint/2010/main" val="721629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E6D1802-A763-421A-A52F-8E11176F1B1D}"/>
              </a:ext>
            </a:extLst>
          </p:cNvPr>
          <p:cNvSpPr/>
          <p:nvPr/>
        </p:nvSpPr>
        <p:spPr>
          <a:xfrm>
            <a:off x="490627" y="1292327"/>
            <a:ext cx="5323840" cy="523220"/>
          </a:xfrm>
          <a:prstGeom prst="rect">
            <a:avLst/>
          </a:prstGeom>
          <a:effectLst>
            <a:outerShdw blurRad="63500" dist="63500" dir="2700000" algn="tl" rotWithShape="0">
              <a:prstClr val="black">
                <a:alpha val="40000"/>
              </a:prstClr>
            </a:outerShdw>
          </a:effectLst>
        </p:spPr>
        <p:txBody>
          <a:bodyPr wrap="square">
            <a:spAutoFit/>
          </a:bodyPr>
          <a:lstStyle/>
          <a:p>
            <a:r>
              <a:rPr lang="en-US" sz="2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Remove 2 screws securing rods</a:t>
            </a:r>
          </a:p>
        </p:txBody>
      </p:sp>
      <p:sp>
        <p:nvSpPr>
          <p:cNvPr id="15" name="Title 1">
            <a:extLst>
              <a:ext uri="{FF2B5EF4-FFF2-40B4-BE49-F238E27FC236}">
                <a16:creationId xmlns:a16="http://schemas.microsoft.com/office/drawing/2014/main" id="{A3F5A83D-1335-B01D-C0D6-E88E7859B66B}"/>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CLEANING IGNITION &amp; FLAME RODS</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6" name="Straight Arrow Connector 15">
            <a:extLst>
              <a:ext uri="{FF2B5EF4-FFF2-40B4-BE49-F238E27FC236}">
                <a16:creationId xmlns:a16="http://schemas.microsoft.com/office/drawing/2014/main" id="{26B60327-618C-1A04-9EE4-FBE6472CF01A}"/>
              </a:ext>
            </a:extLst>
          </p:cNvPr>
          <p:cNvCxnSpPr>
            <a:cxnSpLocks/>
          </p:cNvCxnSpPr>
          <p:nvPr/>
        </p:nvCxnSpPr>
        <p:spPr>
          <a:xfrm>
            <a:off x="67246" y="776821"/>
            <a:ext cx="10243596"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EC5289A3-5F85-9EED-A32A-4C07FE0B12CE}"/>
              </a:ext>
            </a:extLst>
          </p:cNvPr>
          <p:cNvSpPr/>
          <p:nvPr/>
        </p:nvSpPr>
        <p:spPr>
          <a:xfrm>
            <a:off x="6480149" y="1263179"/>
            <a:ext cx="5323839" cy="1384995"/>
          </a:xfrm>
          <a:prstGeom prst="rect">
            <a:avLst/>
          </a:prstGeom>
          <a:effectLst>
            <a:outerShdw blurRad="63500" dist="63500" dir="2700000" algn="tl" rotWithShape="0">
              <a:prstClr val="black">
                <a:alpha val="40000"/>
              </a:prstClr>
            </a:outerShdw>
          </a:effectLst>
        </p:spPr>
        <p:txBody>
          <a:bodyPr wrap="square">
            <a:spAutoFit/>
          </a:bodyPr>
          <a:lstStyle/>
          <a:p>
            <a:r>
              <a:rPr lang="en-US" sz="2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Clean with rough side of a sponge, Scotch-Brite pad, fine grit sandpaper (300+ grit)</a:t>
            </a:r>
          </a:p>
        </p:txBody>
      </p:sp>
      <p:pic>
        <p:nvPicPr>
          <p:cNvPr id="4" name="Picture 3">
            <a:extLst>
              <a:ext uri="{FF2B5EF4-FFF2-40B4-BE49-F238E27FC236}">
                <a16:creationId xmlns:a16="http://schemas.microsoft.com/office/drawing/2014/main" id="{E9F4FBC5-34F2-647D-96DC-111408B047B1}"/>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000"/>
                    </a14:imgEffect>
                    <a14:imgEffect>
                      <a14:brightnessContrast bright="-20000"/>
                    </a14:imgEffect>
                  </a14:imgLayer>
                </a14:imgProps>
              </a:ext>
            </a:extLst>
          </a:blip>
          <a:stretch>
            <a:fillRect/>
          </a:stretch>
        </p:blipFill>
        <p:spPr>
          <a:xfrm>
            <a:off x="558412" y="2033638"/>
            <a:ext cx="4968002" cy="3712403"/>
          </a:xfrm>
          <a:prstGeom prst="rect">
            <a:avLst/>
          </a:prstGeom>
          <a:effectLst>
            <a:outerShdw blurRad="63500" dist="63500" dir="2700000" algn="tl" rotWithShape="0">
              <a:prstClr val="black">
                <a:alpha val="40000"/>
              </a:prstClr>
            </a:outerShdw>
            <a:softEdge rad="12700"/>
          </a:effectLst>
        </p:spPr>
      </p:pic>
      <p:pic>
        <p:nvPicPr>
          <p:cNvPr id="7" name="Picture 6">
            <a:extLst>
              <a:ext uri="{FF2B5EF4-FFF2-40B4-BE49-F238E27FC236}">
                <a16:creationId xmlns:a16="http://schemas.microsoft.com/office/drawing/2014/main" id="{9BED1EF6-6979-411D-661F-961D43A42989}"/>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5000"/>
                    </a14:imgEffect>
                    <a14:imgEffect>
                      <a14:brightnessContrast bright="-20000"/>
                    </a14:imgEffect>
                  </a14:imgLayer>
                </a14:imgProps>
              </a:ext>
            </a:extLst>
          </a:blip>
          <a:stretch>
            <a:fillRect/>
          </a:stretch>
        </p:blipFill>
        <p:spPr>
          <a:xfrm>
            <a:off x="6533423" y="2812679"/>
            <a:ext cx="4808730" cy="3570669"/>
          </a:xfrm>
          <a:prstGeom prst="rect">
            <a:avLst/>
          </a:prstGeom>
          <a:effectLst>
            <a:outerShdw blurRad="63500" dist="63500" dir="2700000" algn="tl" rotWithShape="0">
              <a:prstClr val="black">
                <a:alpha val="40000"/>
              </a:prstClr>
            </a:outerShdw>
            <a:softEdge rad="12700"/>
          </a:effectLst>
        </p:spPr>
      </p:pic>
      <p:sp>
        <p:nvSpPr>
          <p:cNvPr id="3" name="Arrow: Right 2">
            <a:extLst>
              <a:ext uri="{FF2B5EF4-FFF2-40B4-BE49-F238E27FC236}">
                <a16:creationId xmlns:a16="http://schemas.microsoft.com/office/drawing/2014/main" id="{4DC9481F-F51D-4167-8211-7267CFC521A8}"/>
              </a:ext>
            </a:extLst>
          </p:cNvPr>
          <p:cNvSpPr/>
          <p:nvPr/>
        </p:nvSpPr>
        <p:spPr>
          <a:xfrm rot="1997161">
            <a:off x="2580703" y="3324024"/>
            <a:ext cx="800100" cy="566906"/>
          </a:xfrm>
          <a:prstGeom prst="rightArrow">
            <a:avLst/>
          </a:prstGeom>
          <a:solidFill>
            <a:srgbClr val="C00000"/>
          </a:solidFill>
          <a:ln w="254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sp>
        <p:nvSpPr>
          <p:cNvPr id="5" name="Arrow: Right 4">
            <a:extLst>
              <a:ext uri="{FF2B5EF4-FFF2-40B4-BE49-F238E27FC236}">
                <a16:creationId xmlns:a16="http://schemas.microsoft.com/office/drawing/2014/main" id="{A650258D-6A1B-3162-6D5F-383DC6C30673}"/>
              </a:ext>
            </a:extLst>
          </p:cNvPr>
          <p:cNvSpPr/>
          <p:nvPr/>
        </p:nvSpPr>
        <p:spPr>
          <a:xfrm rot="1997161">
            <a:off x="1369533" y="3524632"/>
            <a:ext cx="800100" cy="566906"/>
          </a:xfrm>
          <a:prstGeom prst="rightArrow">
            <a:avLst/>
          </a:prstGeom>
          <a:solidFill>
            <a:srgbClr val="C00000"/>
          </a:solidFill>
          <a:ln w="254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effectLst>
                <a:outerShdw blurRad="63500" dist="63500" dir="2700000" algn="tl" rotWithShape="0">
                  <a:prstClr val="black">
                    <a:alpha val="40000"/>
                  </a:prstClr>
                </a:outerShdw>
              </a:effectLst>
            </a:endParaRPr>
          </a:p>
        </p:txBody>
      </p:sp>
      <p:pic>
        <p:nvPicPr>
          <p:cNvPr id="8" name="Picture 7">
            <a:extLst>
              <a:ext uri="{FF2B5EF4-FFF2-40B4-BE49-F238E27FC236}">
                <a16:creationId xmlns:a16="http://schemas.microsoft.com/office/drawing/2014/main" id="{C3274D12-D6C7-DC5D-4607-FB8B8959D8A6}"/>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129612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E6D1802-A763-421A-A52F-8E11176F1B1D}"/>
              </a:ext>
            </a:extLst>
          </p:cNvPr>
          <p:cNvSpPr/>
          <p:nvPr/>
        </p:nvSpPr>
        <p:spPr>
          <a:xfrm>
            <a:off x="67246" y="938909"/>
            <a:ext cx="8947728" cy="523220"/>
          </a:xfrm>
          <a:prstGeom prst="rect">
            <a:avLst/>
          </a:prstGeom>
          <a:effectLst>
            <a:outerShdw blurRad="63500" dist="63500" dir="2700000" algn="tl" rotWithShape="0">
              <a:prstClr val="black">
                <a:alpha val="40000"/>
              </a:prstClr>
            </a:outerShdw>
          </a:effectLst>
        </p:spPr>
        <p:txBody>
          <a:bodyPr wrap="square">
            <a:spAutoFit/>
          </a:bodyPr>
          <a:lstStyle/>
          <a:p>
            <a:r>
              <a:rPr lang="en-US" sz="2800" dirty="0">
                <a:solidFill>
                  <a:schemeClr val="bg1"/>
                </a:solidFill>
                <a:effectLst>
                  <a:outerShdw blurRad="76200" dist="63500" dir="2700000" algn="tl" rotWithShape="0">
                    <a:prstClr val="black">
                      <a:alpha val="40000"/>
                    </a:prstClr>
                  </a:outerShdw>
                </a:effectLst>
                <a:latin typeface="Franklin Gothic Book" panose="020B0503020102020204" pitchFamily="34" charset="0"/>
              </a:rPr>
              <a:t>SHUT OFF GAS then remove mounting bracket (2 screws)</a:t>
            </a:r>
          </a:p>
        </p:txBody>
      </p:sp>
      <p:sp>
        <p:nvSpPr>
          <p:cNvPr id="15" name="Title 1">
            <a:extLst>
              <a:ext uri="{FF2B5EF4-FFF2-40B4-BE49-F238E27FC236}">
                <a16:creationId xmlns:a16="http://schemas.microsoft.com/office/drawing/2014/main" id="{A3F5A83D-1335-B01D-C0D6-E88E7859B66B}"/>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76200" dist="63500" dir="2700000" algn="tl" rotWithShape="0">
                    <a:prstClr val="black">
                      <a:alpha val="40000"/>
                    </a:prstClr>
                  </a:outerShdw>
                </a:effectLst>
                <a:latin typeface="Franklin Gothic Demi"/>
                <a:cs typeface="Calibri Light"/>
              </a:rPr>
              <a:t>CLEANING FAN &amp; BURNER</a:t>
            </a:r>
            <a:endParaRPr lang="en-US" sz="5000" dirty="0">
              <a:solidFill>
                <a:schemeClr val="bg1"/>
              </a:solidFill>
              <a:effectLst>
                <a:outerShdw blurRad="76200" dist="63500" dir="2700000" algn="tl" rotWithShape="0">
                  <a:prstClr val="black">
                    <a:alpha val="40000"/>
                  </a:prstClr>
                </a:outerShdw>
              </a:effectLst>
              <a:cs typeface="Calibri Light"/>
            </a:endParaRPr>
          </a:p>
        </p:txBody>
      </p:sp>
      <p:cxnSp>
        <p:nvCxnSpPr>
          <p:cNvPr id="16" name="Straight Arrow Connector 15">
            <a:extLst>
              <a:ext uri="{FF2B5EF4-FFF2-40B4-BE49-F238E27FC236}">
                <a16:creationId xmlns:a16="http://schemas.microsoft.com/office/drawing/2014/main" id="{26B60327-618C-1A04-9EE4-FBE6472CF01A}"/>
              </a:ext>
            </a:extLst>
          </p:cNvPr>
          <p:cNvCxnSpPr>
            <a:cxnSpLocks/>
          </p:cNvCxnSpPr>
          <p:nvPr/>
        </p:nvCxnSpPr>
        <p:spPr>
          <a:xfrm>
            <a:off x="67246" y="776821"/>
            <a:ext cx="7640641"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F1ABF6B-86DC-7754-6ED1-0DA474740020}"/>
              </a:ext>
            </a:extLst>
          </p:cNvPr>
          <p:cNvPicPr>
            <a:picLocks noChangeAspect="1"/>
          </p:cNvPicPr>
          <p:nvPr/>
        </p:nvPicPr>
        <p:blipFill>
          <a:blip r:embed="rId2"/>
          <a:stretch>
            <a:fillRect/>
          </a:stretch>
        </p:blipFill>
        <p:spPr>
          <a:xfrm>
            <a:off x="6432526" y="1856313"/>
            <a:ext cx="5164896" cy="4107820"/>
          </a:xfrm>
          <a:prstGeom prst="rect">
            <a:avLst/>
          </a:prstGeom>
          <a:effectLst>
            <a:outerShdw blurRad="63500" dist="63500" dir="2700000" algn="tl" rotWithShape="0">
              <a:prstClr val="black">
                <a:alpha val="40000"/>
              </a:prstClr>
            </a:outerShdw>
            <a:softEdge rad="12700"/>
          </a:effectLst>
        </p:spPr>
      </p:pic>
      <p:sp>
        <p:nvSpPr>
          <p:cNvPr id="5" name="Arrow: Right 4">
            <a:extLst>
              <a:ext uri="{FF2B5EF4-FFF2-40B4-BE49-F238E27FC236}">
                <a16:creationId xmlns:a16="http://schemas.microsoft.com/office/drawing/2014/main" id="{5759B123-DD2F-192D-B8E6-FC5C42FA6452}"/>
              </a:ext>
            </a:extLst>
          </p:cNvPr>
          <p:cNvSpPr/>
          <p:nvPr/>
        </p:nvSpPr>
        <p:spPr>
          <a:xfrm>
            <a:off x="8214874" y="2862094"/>
            <a:ext cx="800100" cy="566906"/>
          </a:xfrm>
          <a:prstGeom prst="rightArrow">
            <a:avLst/>
          </a:prstGeom>
          <a:solidFill>
            <a:srgbClr val="C00000"/>
          </a:solidFill>
          <a:ln w="254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76200" dist="63500" dir="2700000" algn="tl" rotWithShape="0">
                  <a:prstClr val="black">
                    <a:alpha val="40000"/>
                  </a:prstClr>
                </a:outerShdw>
              </a:effectLst>
            </a:endParaRPr>
          </a:p>
        </p:txBody>
      </p:sp>
      <p:sp>
        <p:nvSpPr>
          <p:cNvPr id="7" name="Arrow: Right 6">
            <a:extLst>
              <a:ext uri="{FF2B5EF4-FFF2-40B4-BE49-F238E27FC236}">
                <a16:creationId xmlns:a16="http://schemas.microsoft.com/office/drawing/2014/main" id="{0A1C283E-0948-647F-1CC5-B14ACAD790F5}"/>
              </a:ext>
            </a:extLst>
          </p:cNvPr>
          <p:cNvSpPr/>
          <p:nvPr/>
        </p:nvSpPr>
        <p:spPr>
          <a:xfrm>
            <a:off x="8214874" y="4031471"/>
            <a:ext cx="800100" cy="566906"/>
          </a:xfrm>
          <a:prstGeom prst="rightArrow">
            <a:avLst/>
          </a:prstGeom>
          <a:solidFill>
            <a:srgbClr val="C00000"/>
          </a:solidFill>
          <a:ln w="254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effectLst>
                <a:outerShdw blurRad="76200" dist="63500" dir="2700000" algn="tl" rotWithShape="0">
                  <a:prstClr val="black">
                    <a:alpha val="40000"/>
                  </a:prstClr>
                </a:outerShdw>
              </a:effectLst>
            </a:endParaRPr>
          </a:p>
        </p:txBody>
      </p:sp>
      <p:pic>
        <p:nvPicPr>
          <p:cNvPr id="9" name="Picture 8">
            <a:extLst>
              <a:ext uri="{FF2B5EF4-FFF2-40B4-BE49-F238E27FC236}">
                <a16:creationId xmlns:a16="http://schemas.microsoft.com/office/drawing/2014/main" id="{C76A0678-D53B-1EFE-FA93-A4806C2C2364}"/>
              </a:ext>
            </a:extLst>
          </p:cNvPr>
          <p:cNvPicPr>
            <a:picLocks noChangeAspect="1"/>
          </p:cNvPicPr>
          <p:nvPr/>
        </p:nvPicPr>
        <p:blipFill>
          <a:blip r:embed="rId3"/>
          <a:stretch>
            <a:fillRect/>
          </a:stretch>
        </p:blipFill>
        <p:spPr>
          <a:xfrm>
            <a:off x="648654" y="1856313"/>
            <a:ext cx="5254841" cy="4107820"/>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22ABA564-F604-37D1-AB7D-94D5CF289211}"/>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730273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E6D1802-A763-421A-A52F-8E11176F1B1D}"/>
              </a:ext>
            </a:extLst>
          </p:cNvPr>
          <p:cNvSpPr/>
          <p:nvPr/>
        </p:nvSpPr>
        <p:spPr>
          <a:xfrm>
            <a:off x="67246" y="938909"/>
            <a:ext cx="11511414" cy="954107"/>
          </a:xfrm>
          <a:prstGeom prst="rect">
            <a:avLst/>
          </a:prstGeom>
          <a:effectLst>
            <a:outerShdw blurRad="63500" dist="63500" dir="2700000" algn="tl" rotWithShape="0">
              <a:prstClr val="black">
                <a:alpha val="40000"/>
              </a:prstClr>
            </a:outerShdw>
          </a:effectLst>
        </p:spPr>
        <p:txBody>
          <a:bodyPr wrap="square">
            <a:spAutoFit/>
          </a:bodyPr>
          <a:lstStyle/>
          <a:p>
            <a:r>
              <a:rPr lang="en-US" sz="2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Remove c-clip and carefully disconnect gas valve from venturi. There is an </a:t>
            </a:r>
            <a:r>
              <a:rPr lang="en-US" sz="2800" dirty="0" err="1">
                <a:solidFill>
                  <a:schemeClr val="bg1"/>
                </a:solidFill>
                <a:effectLst>
                  <a:outerShdw blurRad="63500" dist="63500" dir="2700000" algn="tl" rotWithShape="0">
                    <a:prstClr val="black">
                      <a:alpha val="40000"/>
                    </a:prstClr>
                  </a:outerShdw>
                </a:effectLst>
                <a:latin typeface="Franklin Gothic Book" panose="020B0503020102020204" pitchFamily="34" charset="0"/>
              </a:rPr>
              <a:t>o-ring</a:t>
            </a:r>
            <a:r>
              <a:rPr lang="en-US" sz="2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 be careful not to damage it.</a:t>
            </a:r>
          </a:p>
        </p:txBody>
      </p:sp>
      <p:sp>
        <p:nvSpPr>
          <p:cNvPr id="15" name="Title 1">
            <a:extLst>
              <a:ext uri="{FF2B5EF4-FFF2-40B4-BE49-F238E27FC236}">
                <a16:creationId xmlns:a16="http://schemas.microsoft.com/office/drawing/2014/main" id="{A3F5A83D-1335-B01D-C0D6-E88E7859B66B}"/>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CLEANING FAN &amp; BURNER</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6" name="Straight Arrow Connector 15">
            <a:extLst>
              <a:ext uri="{FF2B5EF4-FFF2-40B4-BE49-F238E27FC236}">
                <a16:creationId xmlns:a16="http://schemas.microsoft.com/office/drawing/2014/main" id="{26B60327-618C-1A04-9EE4-FBE6472CF01A}"/>
              </a:ext>
            </a:extLst>
          </p:cNvPr>
          <p:cNvCxnSpPr>
            <a:cxnSpLocks/>
          </p:cNvCxnSpPr>
          <p:nvPr/>
        </p:nvCxnSpPr>
        <p:spPr>
          <a:xfrm>
            <a:off x="67246" y="776821"/>
            <a:ext cx="7640641"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F51FDC7-8C8D-4664-D24B-69B449EF8DFB}"/>
              </a:ext>
            </a:extLst>
          </p:cNvPr>
          <p:cNvPicPr>
            <a:picLocks noChangeAspect="1"/>
          </p:cNvPicPr>
          <p:nvPr/>
        </p:nvPicPr>
        <p:blipFill>
          <a:blip r:embed="rId2"/>
          <a:stretch>
            <a:fillRect/>
          </a:stretch>
        </p:blipFill>
        <p:spPr>
          <a:xfrm>
            <a:off x="864686" y="2042985"/>
            <a:ext cx="4958267" cy="3872387"/>
          </a:xfrm>
          <a:prstGeom prst="rect">
            <a:avLst/>
          </a:prstGeom>
          <a:effectLst>
            <a:outerShdw blurRad="63500" dist="63500" dir="2700000" algn="tl" rotWithShape="0">
              <a:prstClr val="black">
                <a:alpha val="40000"/>
              </a:prstClr>
            </a:outerShdw>
            <a:softEdge rad="12700"/>
          </a:effectLst>
        </p:spPr>
      </p:pic>
      <p:pic>
        <p:nvPicPr>
          <p:cNvPr id="7" name="Picture 6">
            <a:extLst>
              <a:ext uri="{FF2B5EF4-FFF2-40B4-BE49-F238E27FC236}">
                <a16:creationId xmlns:a16="http://schemas.microsoft.com/office/drawing/2014/main" id="{DB842ABA-CDF4-E4AB-F509-CF1B7D6A6768}"/>
              </a:ext>
            </a:extLst>
          </p:cNvPr>
          <p:cNvPicPr>
            <a:picLocks noChangeAspect="1"/>
          </p:cNvPicPr>
          <p:nvPr/>
        </p:nvPicPr>
        <p:blipFill rotWithShape="1">
          <a:blip r:embed="rId3"/>
          <a:srcRect l="8158"/>
          <a:stretch/>
        </p:blipFill>
        <p:spPr>
          <a:xfrm>
            <a:off x="6339197" y="2042985"/>
            <a:ext cx="4313734" cy="3916691"/>
          </a:xfrm>
          <a:prstGeom prst="rect">
            <a:avLst/>
          </a:prstGeom>
          <a:effectLst>
            <a:outerShdw blurRad="63500" dist="63500" dir="2700000" algn="tl" rotWithShape="0">
              <a:prstClr val="black">
                <a:alpha val="40000"/>
              </a:prstClr>
            </a:outerShdw>
            <a:softEdge rad="12700"/>
          </a:effectLst>
        </p:spPr>
      </p:pic>
      <p:sp>
        <p:nvSpPr>
          <p:cNvPr id="8" name="Arrow: Right 7">
            <a:extLst>
              <a:ext uri="{FF2B5EF4-FFF2-40B4-BE49-F238E27FC236}">
                <a16:creationId xmlns:a16="http://schemas.microsoft.com/office/drawing/2014/main" id="{CA91B088-08BC-8416-527E-C60A69AD6625}"/>
              </a:ext>
            </a:extLst>
          </p:cNvPr>
          <p:cNvSpPr/>
          <p:nvPr/>
        </p:nvSpPr>
        <p:spPr>
          <a:xfrm>
            <a:off x="2658673" y="4258124"/>
            <a:ext cx="800100" cy="566906"/>
          </a:xfrm>
          <a:prstGeom prst="rightArrow">
            <a:avLst/>
          </a:prstGeom>
          <a:solidFill>
            <a:srgbClr val="C00000"/>
          </a:solidFill>
          <a:ln w="254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sp>
        <p:nvSpPr>
          <p:cNvPr id="9" name="Arrow: Right 8">
            <a:extLst>
              <a:ext uri="{FF2B5EF4-FFF2-40B4-BE49-F238E27FC236}">
                <a16:creationId xmlns:a16="http://schemas.microsoft.com/office/drawing/2014/main" id="{5E94BF46-91A4-4428-A1DC-632132DC5831}"/>
              </a:ext>
            </a:extLst>
          </p:cNvPr>
          <p:cNvSpPr/>
          <p:nvPr/>
        </p:nvSpPr>
        <p:spPr>
          <a:xfrm rot="20261558">
            <a:off x="7886513" y="4541576"/>
            <a:ext cx="800100" cy="566906"/>
          </a:xfrm>
          <a:prstGeom prst="rightArrow">
            <a:avLst/>
          </a:prstGeom>
          <a:solidFill>
            <a:srgbClr val="C00000"/>
          </a:solidFill>
          <a:ln w="254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pic>
        <p:nvPicPr>
          <p:cNvPr id="3" name="Picture 2">
            <a:extLst>
              <a:ext uri="{FF2B5EF4-FFF2-40B4-BE49-F238E27FC236}">
                <a16:creationId xmlns:a16="http://schemas.microsoft.com/office/drawing/2014/main" id="{549DF5FF-D9E2-4507-0DB1-124CF8FBE621}"/>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751373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E6D1802-A763-421A-A52F-8E11176F1B1D}"/>
              </a:ext>
            </a:extLst>
          </p:cNvPr>
          <p:cNvSpPr/>
          <p:nvPr/>
        </p:nvSpPr>
        <p:spPr>
          <a:xfrm>
            <a:off x="67246" y="938909"/>
            <a:ext cx="11511414" cy="523220"/>
          </a:xfrm>
          <a:prstGeom prst="rect">
            <a:avLst/>
          </a:prstGeom>
          <a:effectLst>
            <a:outerShdw blurRad="63500" dist="63500" dir="2700000" algn="tl" rotWithShape="0">
              <a:prstClr val="black">
                <a:alpha val="40000"/>
              </a:prstClr>
            </a:outerShdw>
          </a:effectLst>
        </p:spPr>
        <p:txBody>
          <a:bodyPr wrap="square">
            <a:spAutoFit/>
          </a:bodyPr>
          <a:lstStyle/>
          <a:p>
            <a:r>
              <a:rPr lang="en-US" sz="2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Disconnect fan wire harness then remove 4 screws securing it to burner.</a:t>
            </a:r>
          </a:p>
        </p:txBody>
      </p:sp>
      <p:sp>
        <p:nvSpPr>
          <p:cNvPr id="15" name="Title 1">
            <a:extLst>
              <a:ext uri="{FF2B5EF4-FFF2-40B4-BE49-F238E27FC236}">
                <a16:creationId xmlns:a16="http://schemas.microsoft.com/office/drawing/2014/main" id="{A3F5A83D-1335-B01D-C0D6-E88E7859B66B}"/>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CLEANING FAN &amp; BURNER</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6" name="Straight Arrow Connector 15">
            <a:extLst>
              <a:ext uri="{FF2B5EF4-FFF2-40B4-BE49-F238E27FC236}">
                <a16:creationId xmlns:a16="http://schemas.microsoft.com/office/drawing/2014/main" id="{26B60327-618C-1A04-9EE4-FBE6472CF01A}"/>
              </a:ext>
            </a:extLst>
          </p:cNvPr>
          <p:cNvCxnSpPr>
            <a:cxnSpLocks/>
          </p:cNvCxnSpPr>
          <p:nvPr/>
        </p:nvCxnSpPr>
        <p:spPr>
          <a:xfrm>
            <a:off x="67246" y="776821"/>
            <a:ext cx="7640641"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749C693-8ADB-3DEC-6A75-95539094FC93}"/>
              </a:ext>
            </a:extLst>
          </p:cNvPr>
          <p:cNvPicPr>
            <a:picLocks noChangeAspect="1"/>
          </p:cNvPicPr>
          <p:nvPr/>
        </p:nvPicPr>
        <p:blipFill>
          <a:blip r:embed="rId2"/>
          <a:stretch>
            <a:fillRect/>
          </a:stretch>
        </p:blipFill>
        <p:spPr>
          <a:xfrm>
            <a:off x="533399" y="1739302"/>
            <a:ext cx="4988261" cy="4093380"/>
          </a:xfrm>
          <a:prstGeom prst="rect">
            <a:avLst/>
          </a:prstGeom>
          <a:effectLst>
            <a:outerShdw blurRad="63500" dist="63500" dir="2700000" algn="tl" rotWithShape="0">
              <a:prstClr val="black">
                <a:alpha val="40000"/>
              </a:prstClr>
            </a:outerShdw>
            <a:softEdge rad="12700"/>
          </a:effectLst>
        </p:spPr>
      </p:pic>
      <p:pic>
        <p:nvPicPr>
          <p:cNvPr id="7" name="Picture 6">
            <a:extLst>
              <a:ext uri="{FF2B5EF4-FFF2-40B4-BE49-F238E27FC236}">
                <a16:creationId xmlns:a16="http://schemas.microsoft.com/office/drawing/2014/main" id="{B5C504EA-AFAA-B7BD-1910-E2125B4F984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309194" y="1737675"/>
            <a:ext cx="4945711" cy="4095007"/>
          </a:xfrm>
          <a:prstGeom prst="rect">
            <a:avLst/>
          </a:prstGeom>
          <a:effectLst>
            <a:outerShdw blurRad="63500" dist="63500" dir="2700000" algn="tl" rotWithShape="0">
              <a:prstClr val="black">
                <a:alpha val="40000"/>
              </a:prstClr>
            </a:outerShdw>
            <a:softEdge rad="12700"/>
          </a:effectLst>
        </p:spPr>
      </p:pic>
      <p:sp>
        <p:nvSpPr>
          <p:cNvPr id="8" name="Arrow: Right 7">
            <a:extLst>
              <a:ext uri="{FF2B5EF4-FFF2-40B4-BE49-F238E27FC236}">
                <a16:creationId xmlns:a16="http://schemas.microsoft.com/office/drawing/2014/main" id="{3A4FAF1C-644A-9381-4E2A-991449CC0223}"/>
              </a:ext>
            </a:extLst>
          </p:cNvPr>
          <p:cNvSpPr/>
          <p:nvPr/>
        </p:nvSpPr>
        <p:spPr>
          <a:xfrm>
            <a:off x="6610350" y="2388478"/>
            <a:ext cx="800100" cy="566906"/>
          </a:xfrm>
          <a:prstGeom prst="rightArrow">
            <a:avLst/>
          </a:prstGeom>
          <a:solidFill>
            <a:srgbClr val="C00000"/>
          </a:solidFill>
          <a:ln w="254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sp>
        <p:nvSpPr>
          <p:cNvPr id="9" name="Arrow: Right 8">
            <a:extLst>
              <a:ext uri="{FF2B5EF4-FFF2-40B4-BE49-F238E27FC236}">
                <a16:creationId xmlns:a16="http://schemas.microsoft.com/office/drawing/2014/main" id="{701F022C-47D7-0042-AC79-1F8CA67FBA0F}"/>
              </a:ext>
            </a:extLst>
          </p:cNvPr>
          <p:cNvSpPr/>
          <p:nvPr/>
        </p:nvSpPr>
        <p:spPr>
          <a:xfrm>
            <a:off x="6605697" y="4514136"/>
            <a:ext cx="800100" cy="566906"/>
          </a:xfrm>
          <a:prstGeom prst="rightArrow">
            <a:avLst/>
          </a:prstGeom>
          <a:solidFill>
            <a:srgbClr val="C00000"/>
          </a:solidFill>
          <a:ln w="254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sp>
        <p:nvSpPr>
          <p:cNvPr id="10" name="Arrow: Right 9">
            <a:extLst>
              <a:ext uri="{FF2B5EF4-FFF2-40B4-BE49-F238E27FC236}">
                <a16:creationId xmlns:a16="http://schemas.microsoft.com/office/drawing/2014/main" id="{36F4D7BC-0BC7-D3EC-E303-8DFB26388318}"/>
              </a:ext>
            </a:extLst>
          </p:cNvPr>
          <p:cNvSpPr/>
          <p:nvPr/>
        </p:nvSpPr>
        <p:spPr>
          <a:xfrm rot="10800000">
            <a:off x="8621507" y="2523679"/>
            <a:ext cx="800100" cy="566906"/>
          </a:xfrm>
          <a:prstGeom prst="rightArrow">
            <a:avLst/>
          </a:prstGeom>
          <a:solidFill>
            <a:srgbClr val="C00000"/>
          </a:solidFill>
          <a:ln w="254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sp>
        <p:nvSpPr>
          <p:cNvPr id="11" name="Arrow: Right 10">
            <a:extLst>
              <a:ext uri="{FF2B5EF4-FFF2-40B4-BE49-F238E27FC236}">
                <a16:creationId xmlns:a16="http://schemas.microsoft.com/office/drawing/2014/main" id="{D2898321-D7AC-8E97-A67F-86E8E56D4D94}"/>
              </a:ext>
            </a:extLst>
          </p:cNvPr>
          <p:cNvSpPr/>
          <p:nvPr/>
        </p:nvSpPr>
        <p:spPr>
          <a:xfrm rot="10800000">
            <a:off x="8621507" y="4514136"/>
            <a:ext cx="800100" cy="566906"/>
          </a:xfrm>
          <a:prstGeom prst="rightArrow">
            <a:avLst/>
          </a:prstGeom>
          <a:solidFill>
            <a:srgbClr val="C00000"/>
          </a:solidFill>
          <a:ln w="25400">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pic>
        <p:nvPicPr>
          <p:cNvPr id="3" name="Picture 2">
            <a:extLst>
              <a:ext uri="{FF2B5EF4-FFF2-40B4-BE49-F238E27FC236}">
                <a16:creationId xmlns:a16="http://schemas.microsoft.com/office/drawing/2014/main" id="{0B58DE48-7DDA-256B-E0B6-9526B3841537}"/>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170283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E6D1802-A763-421A-A52F-8E11176F1B1D}"/>
              </a:ext>
            </a:extLst>
          </p:cNvPr>
          <p:cNvSpPr/>
          <p:nvPr/>
        </p:nvSpPr>
        <p:spPr>
          <a:xfrm>
            <a:off x="67246" y="938909"/>
            <a:ext cx="11511414" cy="523220"/>
          </a:xfrm>
          <a:prstGeom prst="rect">
            <a:avLst/>
          </a:prstGeom>
          <a:effectLst>
            <a:outerShdw blurRad="63500" dist="63500" dir="2700000" algn="tl" rotWithShape="0">
              <a:prstClr val="black">
                <a:alpha val="40000"/>
              </a:prstClr>
            </a:outerShdw>
          </a:effectLst>
        </p:spPr>
        <p:txBody>
          <a:bodyPr wrap="square">
            <a:spAutoFit/>
          </a:bodyPr>
          <a:lstStyle/>
          <a:p>
            <a:r>
              <a:rPr lang="en-US" sz="2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Remove fan motor and venturi from unit and remove venturi from fan.</a:t>
            </a:r>
          </a:p>
        </p:txBody>
      </p:sp>
      <p:sp>
        <p:nvSpPr>
          <p:cNvPr id="15" name="Title 1">
            <a:extLst>
              <a:ext uri="{FF2B5EF4-FFF2-40B4-BE49-F238E27FC236}">
                <a16:creationId xmlns:a16="http://schemas.microsoft.com/office/drawing/2014/main" id="{A3F5A83D-1335-B01D-C0D6-E88E7859B66B}"/>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CLEANING FAN &amp; BURNER</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6" name="Straight Arrow Connector 15">
            <a:extLst>
              <a:ext uri="{FF2B5EF4-FFF2-40B4-BE49-F238E27FC236}">
                <a16:creationId xmlns:a16="http://schemas.microsoft.com/office/drawing/2014/main" id="{26B60327-618C-1A04-9EE4-FBE6472CF01A}"/>
              </a:ext>
            </a:extLst>
          </p:cNvPr>
          <p:cNvCxnSpPr>
            <a:cxnSpLocks/>
          </p:cNvCxnSpPr>
          <p:nvPr/>
        </p:nvCxnSpPr>
        <p:spPr>
          <a:xfrm>
            <a:off x="67246" y="776821"/>
            <a:ext cx="7640641"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6143775-EDA9-D41B-A803-E34E00B3FD1C}"/>
              </a:ext>
            </a:extLst>
          </p:cNvPr>
          <p:cNvPicPr>
            <a:picLocks noChangeAspect="1"/>
          </p:cNvPicPr>
          <p:nvPr/>
        </p:nvPicPr>
        <p:blipFill>
          <a:blip r:embed="rId2"/>
          <a:stretch>
            <a:fillRect/>
          </a:stretch>
        </p:blipFill>
        <p:spPr>
          <a:xfrm>
            <a:off x="481631" y="1693852"/>
            <a:ext cx="5220128" cy="4270281"/>
          </a:xfrm>
          <a:prstGeom prst="rect">
            <a:avLst/>
          </a:prstGeom>
          <a:effectLst>
            <a:outerShdw blurRad="63500" dist="63500" dir="2700000" algn="tl" rotWithShape="0">
              <a:prstClr val="black">
                <a:alpha val="40000"/>
              </a:prstClr>
            </a:outerShdw>
            <a:softEdge rad="12700"/>
          </a:effectLst>
        </p:spPr>
      </p:pic>
      <p:pic>
        <p:nvPicPr>
          <p:cNvPr id="7" name="Picture 6">
            <a:extLst>
              <a:ext uri="{FF2B5EF4-FFF2-40B4-BE49-F238E27FC236}">
                <a16:creationId xmlns:a16="http://schemas.microsoft.com/office/drawing/2014/main" id="{14492E05-7D66-4D25-53C3-D26A32545CFE}"/>
              </a:ext>
            </a:extLst>
          </p:cNvPr>
          <p:cNvPicPr>
            <a:picLocks noChangeAspect="1"/>
          </p:cNvPicPr>
          <p:nvPr/>
        </p:nvPicPr>
        <p:blipFill>
          <a:blip r:embed="rId3"/>
          <a:stretch>
            <a:fillRect/>
          </a:stretch>
        </p:blipFill>
        <p:spPr>
          <a:xfrm>
            <a:off x="6284578" y="1693851"/>
            <a:ext cx="5136715" cy="4270281"/>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4B18FDED-7962-B06C-847F-80195823D6B4}"/>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82754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E6D1802-A763-421A-A52F-8E11176F1B1D}"/>
              </a:ext>
            </a:extLst>
          </p:cNvPr>
          <p:cNvSpPr/>
          <p:nvPr/>
        </p:nvSpPr>
        <p:spPr>
          <a:xfrm>
            <a:off x="67246" y="938909"/>
            <a:ext cx="11511414" cy="1200329"/>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Clean the fan with an air compressor, vacuum, plastic brush or any combination of those items. If the fan cannot be cleaned effectively, the fan should be replaced. </a:t>
            </a:r>
            <a:r>
              <a:rPr lang="en-US" sz="2400" b="1" i="1"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DO NOT SPLIT THE FAN HOUSING.</a:t>
            </a:r>
          </a:p>
        </p:txBody>
      </p:sp>
      <p:sp>
        <p:nvSpPr>
          <p:cNvPr id="15" name="Title 1">
            <a:extLst>
              <a:ext uri="{FF2B5EF4-FFF2-40B4-BE49-F238E27FC236}">
                <a16:creationId xmlns:a16="http://schemas.microsoft.com/office/drawing/2014/main" id="{A3F5A83D-1335-B01D-C0D6-E88E7859B66B}"/>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CLEANING FAN &amp; BURNER</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6" name="Straight Arrow Connector 15">
            <a:extLst>
              <a:ext uri="{FF2B5EF4-FFF2-40B4-BE49-F238E27FC236}">
                <a16:creationId xmlns:a16="http://schemas.microsoft.com/office/drawing/2014/main" id="{26B60327-618C-1A04-9EE4-FBE6472CF01A}"/>
              </a:ext>
            </a:extLst>
          </p:cNvPr>
          <p:cNvCxnSpPr>
            <a:cxnSpLocks/>
          </p:cNvCxnSpPr>
          <p:nvPr/>
        </p:nvCxnSpPr>
        <p:spPr>
          <a:xfrm>
            <a:off x="67246" y="776821"/>
            <a:ext cx="7640641"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CD1E3D4-BB73-4D67-E4F0-D8CBC456E608}"/>
              </a:ext>
            </a:extLst>
          </p:cNvPr>
          <p:cNvPicPr>
            <a:picLocks noChangeAspect="1"/>
          </p:cNvPicPr>
          <p:nvPr/>
        </p:nvPicPr>
        <p:blipFill>
          <a:blip r:embed="rId2"/>
          <a:stretch>
            <a:fillRect/>
          </a:stretch>
        </p:blipFill>
        <p:spPr>
          <a:xfrm>
            <a:off x="914400" y="2191086"/>
            <a:ext cx="4388795" cy="3773047"/>
          </a:xfrm>
          <a:prstGeom prst="rect">
            <a:avLst/>
          </a:prstGeom>
          <a:effectLst>
            <a:outerShdw blurRad="63500" dist="63500" dir="2700000" algn="tl" rotWithShape="0">
              <a:prstClr val="black">
                <a:alpha val="40000"/>
              </a:prstClr>
            </a:outerShdw>
            <a:softEdge rad="12700"/>
          </a:effectLst>
        </p:spPr>
      </p:pic>
      <p:pic>
        <p:nvPicPr>
          <p:cNvPr id="7" name="Picture 6">
            <a:extLst>
              <a:ext uri="{FF2B5EF4-FFF2-40B4-BE49-F238E27FC236}">
                <a16:creationId xmlns:a16="http://schemas.microsoft.com/office/drawing/2014/main" id="{780DC525-5EBB-4607-E5D4-DAAFB0D15C14}"/>
              </a:ext>
            </a:extLst>
          </p:cNvPr>
          <p:cNvPicPr>
            <a:picLocks noChangeAspect="1"/>
          </p:cNvPicPr>
          <p:nvPr/>
        </p:nvPicPr>
        <p:blipFill>
          <a:blip r:embed="rId3"/>
          <a:stretch>
            <a:fillRect/>
          </a:stretch>
        </p:blipFill>
        <p:spPr>
          <a:xfrm>
            <a:off x="5901179" y="2191086"/>
            <a:ext cx="4629071" cy="3773047"/>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ADC97259-EA05-DD5E-48D6-95E70A6B47F5}"/>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060304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E6D1802-A763-421A-A52F-8E11176F1B1D}"/>
              </a:ext>
            </a:extLst>
          </p:cNvPr>
          <p:cNvSpPr/>
          <p:nvPr/>
        </p:nvSpPr>
        <p:spPr>
          <a:xfrm>
            <a:off x="67246" y="938909"/>
            <a:ext cx="11511414" cy="830997"/>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When reassembling, line up the gas connection with the triangle stamped on the fan housing. Be careful not to damage or lose any </a:t>
            </a:r>
            <a:r>
              <a:rPr lang="en-US" sz="2400" dirty="0" err="1">
                <a:solidFill>
                  <a:schemeClr val="bg1"/>
                </a:solidFill>
                <a:effectLst>
                  <a:outerShdw blurRad="63500" dist="63500" dir="2700000" algn="tl" rotWithShape="0">
                    <a:prstClr val="black">
                      <a:alpha val="40000"/>
                    </a:prstClr>
                  </a:outerShdw>
                </a:effectLst>
                <a:latin typeface="Franklin Gothic Book" panose="020B0503020102020204" pitchFamily="34" charset="0"/>
              </a:rPr>
              <a:t>o-rings</a:t>
            </a:r>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 or gaskets on the fan housing.</a:t>
            </a:r>
            <a:endParaRPr lang="en-US" sz="2400" b="1" i="1" dirty="0">
              <a:solidFill>
                <a:schemeClr val="bg1"/>
              </a:solidFill>
              <a:effectLst>
                <a:outerShdw blurRad="63500" dist="63500" dir="2700000" algn="tl" rotWithShape="0">
                  <a:prstClr val="black">
                    <a:alpha val="40000"/>
                  </a:prstClr>
                </a:outerShdw>
              </a:effectLst>
              <a:latin typeface="Franklin Gothic Book" panose="020B0503020102020204" pitchFamily="34" charset="0"/>
            </a:endParaRPr>
          </a:p>
        </p:txBody>
      </p:sp>
      <p:sp>
        <p:nvSpPr>
          <p:cNvPr id="15" name="Title 1">
            <a:extLst>
              <a:ext uri="{FF2B5EF4-FFF2-40B4-BE49-F238E27FC236}">
                <a16:creationId xmlns:a16="http://schemas.microsoft.com/office/drawing/2014/main" id="{A3F5A83D-1335-B01D-C0D6-E88E7859B66B}"/>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CLEANING FAN &amp; BURNER</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6" name="Straight Arrow Connector 15">
            <a:extLst>
              <a:ext uri="{FF2B5EF4-FFF2-40B4-BE49-F238E27FC236}">
                <a16:creationId xmlns:a16="http://schemas.microsoft.com/office/drawing/2014/main" id="{26B60327-618C-1A04-9EE4-FBE6472CF01A}"/>
              </a:ext>
            </a:extLst>
          </p:cNvPr>
          <p:cNvCxnSpPr>
            <a:cxnSpLocks/>
          </p:cNvCxnSpPr>
          <p:nvPr/>
        </p:nvCxnSpPr>
        <p:spPr>
          <a:xfrm>
            <a:off x="67246" y="776821"/>
            <a:ext cx="7640641"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9697BB55-7988-0AFD-8713-411513A9A736}"/>
              </a:ext>
            </a:extLst>
          </p:cNvPr>
          <p:cNvPicPr>
            <a:picLocks noChangeAspect="1"/>
          </p:cNvPicPr>
          <p:nvPr/>
        </p:nvPicPr>
        <p:blipFill>
          <a:blip r:embed="rId2"/>
          <a:stretch>
            <a:fillRect/>
          </a:stretch>
        </p:blipFill>
        <p:spPr>
          <a:xfrm>
            <a:off x="330942" y="1931993"/>
            <a:ext cx="4932093" cy="3859739"/>
          </a:xfrm>
          <a:prstGeom prst="rect">
            <a:avLst/>
          </a:prstGeom>
          <a:effectLst>
            <a:outerShdw blurRad="63500" dist="63500" dir="2700000" algn="tl" rotWithShape="0">
              <a:prstClr val="black">
                <a:alpha val="40000"/>
              </a:prstClr>
            </a:outerShdw>
            <a:softEdge rad="12700"/>
          </a:effectLst>
        </p:spPr>
      </p:pic>
      <p:pic>
        <p:nvPicPr>
          <p:cNvPr id="9" name="Picture 8">
            <a:extLst>
              <a:ext uri="{FF2B5EF4-FFF2-40B4-BE49-F238E27FC236}">
                <a16:creationId xmlns:a16="http://schemas.microsoft.com/office/drawing/2014/main" id="{DBF63265-DC9F-D41D-2BFE-2751D27E0695}"/>
              </a:ext>
            </a:extLst>
          </p:cNvPr>
          <p:cNvPicPr>
            <a:picLocks noChangeAspect="1"/>
          </p:cNvPicPr>
          <p:nvPr/>
        </p:nvPicPr>
        <p:blipFill>
          <a:blip r:embed="rId3"/>
          <a:stretch>
            <a:fillRect/>
          </a:stretch>
        </p:blipFill>
        <p:spPr>
          <a:xfrm>
            <a:off x="6096000" y="1931993"/>
            <a:ext cx="4544494" cy="3859739"/>
          </a:xfrm>
          <a:prstGeom prst="rect">
            <a:avLst/>
          </a:prstGeom>
          <a:effectLst>
            <a:outerShdw blurRad="63500" dist="63500" dir="2700000" algn="tl" rotWithShape="0">
              <a:prstClr val="black">
                <a:alpha val="40000"/>
              </a:prstClr>
            </a:outerShdw>
            <a:softEdge rad="12700"/>
          </a:effectLst>
        </p:spPr>
      </p:pic>
      <p:sp>
        <p:nvSpPr>
          <p:cNvPr id="10" name="Oval 9">
            <a:extLst>
              <a:ext uri="{FF2B5EF4-FFF2-40B4-BE49-F238E27FC236}">
                <a16:creationId xmlns:a16="http://schemas.microsoft.com/office/drawing/2014/main" id="{B0EA8123-98A1-56F1-D57D-BEE65828F577}"/>
              </a:ext>
            </a:extLst>
          </p:cNvPr>
          <p:cNvSpPr/>
          <p:nvPr/>
        </p:nvSpPr>
        <p:spPr>
          <a:xfrm>
            <a:off x="3720422" y="3542442"/>
            <a:ext cx="649154" cy="649154"/>
          </a:xfrm>
          <a:prstGeom prst="ellipse">
            <a:avLst/>
          </a:prstGeom>
          <a:noFill/>
          <a:ln w="38100">
            <a:solidFill>
              <a:srgbClr val="C000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sp>
        <p:nvSpPr>
          <p:cNvPr id="13" name="Arrow: Left 12">
            <a:extLst>
              <a:ext uri="{FF2B5EF4-FFF2-40B4-BE49-F238E27FC236}">
                <a16:creationId xmlns:a16="http://schemas.microsoft.com/office/drawing/2014/main" id="{41E83FDC-A466-228A-783A-61DEAD82985F}"/>
              </a:ext>
            </a:extLst>
          </p:cNvPr>
          <p:cNvSpPr/>
          <p:nvPr/>
        </p:nvSpPr>
        <p:spPr>
          <a:xfrm>
            <a:off x="872519" y="3757159"/>
            <a:ext cx="2847903" cy="209405"/>
          </a:xfrm>
          <a:prstGeom prst="leftArrow">
            <a:avLst/>
          </a:prstGeom>
          <a:solidFill>
            <a:srgbClr val="C00000"/>
          </a:solidFill>
          <a:ln>
            <a:solidFill>
              <a:srgbClr val="C000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pic>
        <p:nvPicPr>
          <p:cNvPr id="3" name="Picture 2">
            <a:extLst>
              <a:ext uri="{FF2B5EF4-FFF2-40B4-BE49-F238E27FC236}">
                <a16:creationId xmlns:a16="http://schemas.microsoft.com/office/drawing/2014/main" id="{B5286973-5537-8CAB-F697-A392A814183D}"/>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635136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E6D1802-A763-421A-A52F-8E11176F1B1D}"/>
              </a:ext>
            </a:extLst>
          </p:cNvPr>
          <p:cNvSpPr/>
          <p:nvPr/>
        </p:nvSpPr>
        <p:spPr>
          <a:xfrm>
            <a:off x="67246" y="938909"/>
            <a:ext cx="11511414" cy="830997"/>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Use a vacuum to clean the burner. </a:t>
            </a:r>
            <a:r>
              <a:rPr lang="en-US" sz="2400" b="1" i="1"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DO NOT USE AN AIR COMPRESSOR ON THE BURNER! </a:t>
            </a:r>
            <a:r>
              <a:rPr lang="en-US" sz="24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The burner mesh could be damaged and cause additional problems.</a:t>
            </a:r>
          </a:p>
        </p:txBody>
      </p:sp>
      <p:sp>
        <p:nvSpPr>
          <p:cNvPr id="15" name="Title 1">
            <a:extLst>
              <a:ext uri="{FF2B5EF4-FFF2-40B4-BE49-F238E27FC236}">
                <a16:creationId xmlns:a16="http://schemas.microsoft.com/office/drawing/2014/main" id="{A3F5A83D-1335-B01D-C0D6-E88E7859B66B}"/>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CLEANING FAN &amp; BURNER</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6" name="Straight Arrow Connector 15">
            <a:extLst>
              <a:ext uri="{FF2B5EF4-FFF2-40B4-BE49-F238E27FC236}">
                <a16:creationId xmlns:a16="http://schemas.microsoft.com/office/drawing/2014/main" id="{26B60327-618C-1A04-9EE4-FBE6472CF01A}"/>
              </a:ext>
            </a:extLst>
          </p:cNvPr>
          <p:cNvCxnSpPr>
            <a:cxnSpLocks/>
          </p:cNvCxnSpPr>
          <p:nvPr/>
        </p:nvCxnSpPr>
        <p:spPr>
          <a:xfrm>
            <a:off x="67246" y="776821"/>
            <a:ext cx="7640641"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C7645160-79F3-81D8-9D5E-9C39902FF673}"/>
              </a:ext>
            </a:extLst>
          </p:cNvPr>
          <p:cNvPicPr>
            <a:picLocks noChangeAspect="1"/>
          </p:cNvPicPr>
          <p:nvPr/>
        </p:nvPicPr>
        <p:blipFill>
          <a:blip r:embed="rId2">
            <a:extLst>
              <a:ext uri="{BEBA8EAE-BF5A-486C-A8C5-ECC9F3942E4B}">
                <a14:imgProps xmlns:a14="http://schemas.microsoft.com/office/drawing/2010/main">
                  <a14:imgLayer r:embed="rId3">
                    <a14:imgEffect>
                      <a14:saturation sat="66000"/>
                    </a14:imgEffect>
                    <a14:imgEffect>
                      <a14:brightnessContrast bright="-15000"/>
                    </a14:imgEffect>
                  </a14:imgLayer>
                </a14:imgProps>
              </a:ext>
            </a:extLst>
          </a:blip>
          <a:stretch>
            <a:fillRect/>
          </a:stretch>
        </p:blipFill>
        <p:spPr>
          <a:xfrm>
            <a:off x="474650" y="2236837"/>
            <a:ext cx="5744666" cy="3684603"/>
          </a:xfrm>
          <a:prstGeom prst="rect">
            <a:avLst/>
          </a:prstGeom>
          <a:effectLst>
            <a:outerShdw blurRad="63500" dist="63500" dir="2700000" algn="tl" rotWithShape="0">
              <a:prstClr val="black">
                <a:alpha val="40000"/>
              </a:prstClr>
            </a:outerShdw>
            <a:softEdge rad="12700"/>
          </a:effectLst>
        </p:spPr>
      </p:pic>
      <p:pic>
        <p:nvPicPr>
          <p:cNvPr id="7" name="Picture 6">
            <a:extLst>
              <a:ext uri="{FF2B5EF4-FFF2-40B4-BE49-F238E27FC236}">
                <a16:creationId xmlns:a16="http://schemas.microsoft.com/office/drawing/2014/main" id="{E01C1BD0-549B-0D65-59DD-492548C4D58F}"/>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colorTemperature colorTemp="5000"/>
                    </a14:imgEffect>
                  </a14:imgLayer>
                </a14:imgProps>
              </a:ext>
              <a:ext uri="{28A0092B-C50C-407E-A947-70E740481C1C}">
                <a14:useLocalDpi xmlns:a14="http://schemas.microsoft.com/office/drawing/2010/main" val="0"/>
              </a:ext>
            </a:extLst>
          </a:blip>
          <a:srcRect l="15516" r="9396" b="9402"/>
          <a:stretch/>
        </p:blipFill>
        <p:spPr>
          <a:xfrm>
            <a:off x="6667551" y="2234488"/>
            <a:ext cx="4598415" cy="3698892"/>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3C03FC0C-7DC7-3D15-A473-1BDD36B214FC}"/>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844596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50BC9-FB75-4D28-95E9-62968DA3EA5A}"/>
              </a:ext>
            </a:extLst>
          </p:cNvPr>
          <p:cNvSpPr>
            <a:spLocks noGrp="1"/>
          </p:cNvSpPr>
          <p:nvPr>
            <p:ph type="title"/>
          </p:nvPr>
        </p:nvSpPr>
        <p:spPr>
          <a:xfrm>
            <a:off x="0" y="2631517"/>
            <a:ext cx="12192000" cy="1022537"/>
          </a:xfrm>
          <a:effectLst>
            <a:outerShdw blurRad="63500" dist="63500" dir="2700000" algn="tl" rotWithShape="0">
              <a:prstClr val="black">
                <a:alpha val="40000"/>
              </a:prstClr>
            </a:outerShdw>
          </a:effectLst>
        </p:spPr>
        <p:txBody>
          <a:bodyPr vert="horz" lIns="91440" tIns="45720" rIns="91440" bIns="45720" rtlCol="0" anchor="ctr">
            <a:normAutofit/>
          </a:bodyPr>
          <a:lstStyle/>
          <a:p>
            <a:pPr algn="ctr"/>
            <a:r>
              <a:rPr lang="en-US" sz="6500" dirty="0">
                <a:solidFill>
                  <a:schemeClr val="bg1"/>
                </a:solidFill>
                <a:effectLst>
                  <a:outerShdw blurRad="63500" dist="63500" dir="2700000" algn="tl" rotWithShape="0">
                    <a:prstClr val="black">
                      <a:alpha val="40000"/>
                    </a:prstClr>
                  </a:outerShdw>
                </a:effectLst>
                <a:latin typeface="Franklin Gothic Demi"/>
                <a:cs typeface="Calibri Light" panose="020F0302020204030204"/>
              </a:rPr>
              <a:t>COMMON ERROR CODES</a:t>
            </a:r>
          </a:p>
        </p:txBody>
      </p:sp>
      <p:cxnSp>
        <p:nvCxnSpPr>
          <p:cNvPr id="5" name="Straight Arrow Connector 4">
            <a:extLst>
              <a:ext uri="{FF2B5EF4-FFF2-40B4-BE49-F238E27FC236}">
                <a16:creationId xmlns:a16="http://schemas.microsoft.com/office/drawing/2014/main" id="{5594BBB2-2064-6912-8716-1900B95D5D99}"/>
              </a:ext>
            </a:extLst>
          </p:cNvPr>
          <p:cNvCxnSpPr>
            <a:cxnSpLocks/>
          </p:cNvCxnSpPr>
          <p:nvPr/>
        </p:nvCxnSpPr>
        <p:spPr>
          <a:xfrm>
            <a:off x="1047023" y="3654054"/>
            <a:ext cx="10121221"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AD54FFD-BBF3-E7E8-612E-DB9BB87A999E}"/>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313565719"/>
      </p:ext>
    </p:extLst>
  </p:cSld>
  <p:clrMapOvr>
    <a:masterClrMapping/>
  </p:clrMapOvr>
  <mc:AlternateContent xmlns:mc="http://schemas.openxmlformats.org/markup-compatibility/2006" xmlns:p14="http://schemas.microsoft.com/office/powerpoint/2010/main">
    <mc:Choice Requires="p14">
      <p:transition spd="med" p14:dur="700" advTm="5124">
        <p:fade/>
      </p:transition>
    </mc:Choice>
    <mc:Fallback xmlns="">
      <p:transition spd="med" advTm="5124">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FB8254B-CA3E-4634-D18E-7985DA651507}"/>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COMMON ERROR CODES</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9" name="Straight Arrow Connector 8">
            <a:extLst>
              <a:ext uri="{FF2B5EF4-FFF2-40B4-BE49-F238E27FC236}">
                <a16:creationId xmlns:a16="http://schemas.microsoft.com/office/drawing/2014/main" id="{59EAC954-972B-FBB4-3416-61A779EDDB1C}"/>
              </a:ext>
            </a:extLst>
          </p:cNvPr>
          <p:cNvCxnSpPr>
            <a:cxnSpLocks/>
          </p:cNvCxnSpPr>
          <p:nvPr/>
        </p:nvCxnSpPr>
        <p:spPr>
          <a:xfrm>
            <a:off x="67246" y="776821"/>
            <a:ext cx="716159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aphicFrame>
        <p:nvGraphicFramePr>
          <p:cNvPr id="3" name="Table 2">
            <a:extLst>
              <a:ext uri="{FF2B5EF4-FFF2-40B4-BE49-F238E27FC236}">
                <a16:creationId xmlns:a16="http://schemas.microsoft.com/office/drawing/2014/main" id="{9839B4A2-C0E3-8CFF-EAB5-2A37D297A8ED}"/>
              </a:ext>
            </a:extLst>
          </p:cNvPr>
          <p:cNvGraphicFramePr>
            <a:graphicFrameLocks noGrp="1"/>
          </p:cNvGraphicFramePr>
          <p:nvPr>
            <p:extLst>
              <p:ext uri="{D42A27DB-BD31-4B8C-83A1-F6EECF244321}">
                <p14:modId xmlns:p14="http://schemas.microsoft.com/office/powerpoint/2010/main" val="3243780844"/>
              </p:ext>
            </p:extLst>
          </p:nvPr>
        </p:nvGraphicFramePr>
        <p:xfrm>
          <a:off x="944880" y="1021081"/>
          <a:ext cx="10197714" cy="5155671"/>
        </p:xfrm>
        <a:graphic>
          <a:graphicData uri="http://schemas.openxmlformats.org/drawingml/2006/table">
            <a:tbl>
              <a:tblPr firstRow="1" bandRow="1">
                <a:effectLst>
                  <a:outerShdw blurRad="63500" dist="63500" dir="2700000" algn="tl" rotWithShape="0">
                    <a:prstClr val="black">
                      <a:alpha val="40000"/>
                    </a:prstClr>
                  </a:outerShdw>
                </a:effectLst>
                <a:tableStyleId>{5C22544A-7EE6-4342-B048-85BDC9FD1C3A}</a:tableStyleId>
              </a:tblPr>
              <a:tblGrid>
                <a:gridCol w="2172667">
                  <a:extLst>
                    <a:ext uri="{9D8B030D-6E8A-4147-A177-3AD203B41FA5}">
                      <a16:colId xmlns:a16="http://schemas.microsoft.com/office/drawing/2014/main" val="4070638087"/>
                    </a:ext>
                  </a:extLst>
                </a:gridCol>
                <a:gridCol w="8025047">
                  <a:extLst>
                    <a:ext uri="{9D8B030D-6E8A-4147-A177-3AD203B41FA5}">
                      <a16:colId xmlns:a16="http://schemas.microsoft.com/office/drawing/2014/main" val="1664895535"/>
                    </a:ext>
                  </a:extLst>
                </a:gridCol>
              </a:tblGrid>
              <a:tr h="583671">
                <a:tc>
                  <a:txBody>
                    <a:bodyPr/>
                    <a:lstStyle/>
                    <a:p>
                      <a:r>
                        <a:rPr lang="en-US" sz="2800" dirty="0">
                          <a:effectLst>
                            <a:outerShdw blurRad="50800" dist="38100" dir="2700000" algn="tl" rotWithShape="0">
                              <a:prstClr val="black">
                                <a:alpha val="40000"/>
                              </a:prstClr>
                            </a:outerShdw>
                          </a:effectLst>
                          <a:latin typeface="Franklin Gothic Medium" panose="020B0603020102020204" pitchFamily="34" charset="0"/>
                        </a:rPr>
                        <a:t>Error Code</a:t>
                      </a:r>
                    </a:p>
                  </a:txBody>
                  <a:tcPr>
                    <a:solidFill>
                      <a:schemeClr val="tx1">
                        <a:lumMod val="50000"/>
                        <a:lumOff val="50000"/>
                        <a:alpha val="50000"/>
                      </a:schemeClr>
                    </a:solidFill>
                  </a:tcPr>
                </a:tc>
                <a:tc>
                  <a:txBody>
                    <a:bodyPr/>
                    <a:lstStyle/>
                    <a:p>
                      <a:r>
                        <a:rPr lang="en-US" sz="2800" dirty="0">
                          <a:effectLst>
                            <a:outerShdw blurRad="50800" dist="38100" dir="2700000" algn="tl" rotWithShape="0">
                              <a:prstClr val="black">
                                <a:alpha val="40000"/>
                              </a:prstClr>
                            </a:outerShdw>
                          </a:effectLst>
                          <a:latin typeface="Franklin Gothic Medium" panose="020B0603020102020204" pitchFamily="34" charset="0"/>
                        </a:rPr>
                        <a:t>Description</a:t>
                      </a:r>
                    </a:p>
                  </a:txBody>
                  <a:tcPr>
                    <a:solidFill>
                      <a:schemeClr val="tx1">
                        <a:lumMod val="50000"/>
                        <a:lumOff val="50000"/>
                        <a:alpha val="50000"/>
                      </a:schemeClr>
                    </a:solidFill>
                  </a:tcPr>
                </a:tc>
                <a:extLst>
                  <a:ext uri="{0D108BD9-81ED-4DB2-BD59-A6C34878D82A}">
                    <a16:rowId xmlns:a16="http://schemas.microsoft.com/office/drawing/2014/main" val="3199439534"/>
                  </a:ext>
                </a:extLst>
              </a:tr>
              <a:tr h="457190">
                <a:tc>
                  <a:txBody>
                    <a:bodyPr/>
                    <a:lstStyle/>
                    <a:p>
                      <a:pPr algn="ctr"/>
                      <a:r>
                        <a:rPr lang="en-US" sz="2400" b="1" dirty="0">
                          <a:solidFill>
                            <a:schemeClr val="bg1"/>
                          </a:solidFill>
                          <a:effectLst>
                            <a:outerShdw blurRad="50800" dist="38100" dir="2700000" algn="tl" rotWithShape="0">
                              <a:prstClr val="black">
                                <a:alpha val="40000"/>
                              </a:prstClr>
                            </a:outerShdw>
                          </a:effectLst>
                          <a:latin typeface="Franklin Gothic Medium" panose="020B0603020102020204" pitchFamily="34" charset="0"/>
                        </a:rPr>
                        <a:t>11</a:t>
                      </a:r>
                    </a:p>
                  </a:txBody>
                  <a:tcPr>
                    <a:solidFill>
                      <a:schemeClr val="tx1">
                        <a:lumMod val="50000"/>
                        <a:lumOff val="50000"/>
                        <a:alpha val="2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solidFill>
                            <a:schemeClr val="bg1"/>
                          </a:solidFill>
                          <a:effectLst>
                            <a:outerShdw blurRad="50800" dist="38100" dir="2700000" algn="tl" rotWithShape="0">
                              <a:prstClr val="black">
                                <a:alpha val="40000"/>
                              </a:prstClr>
                            </a:outerShdw>
                          </a:effectLst>
                          <a:latin typeface="Franklin Gothic Medium" panose="020B0603020102020204" pitchFamily="34" charset="0"/>
                        </a:rPr>
                        <a:t>Ignition Failure (Failure to detect flame)</a:t>
                      </a:r>
                    </a:p>
                  </a:txBody>
                  <a:tcPr>
                    <a:solidFill>
                      <a:schemeClr val="tx1">
                        <a:lumMod val="50000"/>
                        <a:lumOff val="50000"/>
                        <a:alpha val="20000"/>
                      </a:schemeClr>
                    </a:solidFill>
                  </a:tcPr>
                </a:tc>
                <a:extLst>
                  <a:ext uri="{0D108BD9-81ED-4DB2-BD59-A6C34878D82A}">
                    <a16:rowId xmlns:a16="http://schemas.microsoft.com/office/drawing/2014/main" val="1085363776"/>
                  </a:ext>
                </a:extLst>
              </a:tr>
              <a:tr h="457190">
                <a:tc>
                  <a:txBody>
                    <a:bodyPr/>
                    <a:lstStyle/>
                    <a:p>
                      <a:pPr algn="ctr"/>
                      <a:r>
                        <a:rPr lang="en-US" sz="2400" b="1" dirty="0">
                          <a:effectLst>
                            <a:outerShdw blurRad="50800" dist="38100" dir="2700000" algn="tl" rotWithShape="0">
                              <a:prstClr val="black">
                                <a:alpha val="40000"/>
                              </a:prstClr>
                            </a:outerShdw>
                          </a:effectLst>
                          <a:latin typeface="Franklin Gothic Medium" panose="020B0603020102020204" pitchFamily="34" charset="0"/>
                        </a:rPr>
                        <a:t>12</a:t>
                      </a:r>
                    </a:p>
                  </a:txBody>
                  <a:tcPr/>
                </a:tc>
                <a:tc>
                  <a:txBody>
                    <a:bodyPr/>
                    <a:lstStyle/>
                    <a:p>
                      <a:r>
                        <a:rPr lang="en-US" sz="2400" dirty="0">
                          <a:effectLst>
                            <a:outerShdw blurRad="50800" dist="38100" dir="2700000" algn="tl" rotWithShape="0">
                              <a:prstClr val="black">
                                <a:alpha val="40000"/>
                              </a:prstClr>
                            </a:outerShdw>
                          </a:effectLst>
                          <a:latin typeface="Franklin Gothic Medium" panose="020B0603020102020204" pitchFamily="34" charset="0"/>
                        </a:rPr>
                        <a:t>Flame Loss</a:t>
                      </a:r>
                    </a:p>
                  </a:txBody>
                  <a:tcPr/>
                </a:tc>
                <a:extLst>
                  <a:ext uri="{0D108BD9-81ED-4DB2-BD59-A6C34878D82A}">
                    <a16:rowId xmlns:a16="http://schemas.microsoft.com/office/drawing/2014/main" val="2261248997"/>
                  </a:ext>
                </a:extLst>
              </a:tr>
              <a:tr h="457190">
                <a:tc>
                  <a:txBody>
                    <a:bodyPr/>
                    <a:lstStyle/>
                    <a:p>
                      <a:pPr algn="ctr"/>
                      <a:r>
                        <a:rPr lang="en-US" sz="2400" b="1" dirty="0">
                          <a:solidFill>
                            <a:schemeClr val="bg1"/>
                          </a:solidFill>
                          <a:effectLst>
                            <a:outerShdw blurRad="50800" dist="38100" dir="2700000" algn="tl" rotWithShape="0">
                              <a:prstClr val="black">
                                <a:alpha val="40000"/>
                              </a:prstClr>
                            </a:outerShdw>
                          </a:effectLst>
                          <a:latin typeface="Franklin Gothic Medium" panose="020B0603020102020204" pitchFamily="34" charset="0"/>
                        </a:rPr>
                        <a:t>16</a:t>
                      </a:r>
                    </a:p>
                  </a:txBody>
                  <a:tcPr>
                    <a:solidFill>
                      <a:schemeClr val="tx1">
                        <a:lumMod val="50000"/>
                        <a:lumOff val="50000"/>
                        <a:alpha val="20000"/>
                      </a:schemeClr>
                    </a:solidFill>
                  </a:tcPr>
                </a:tc>
                <a:tc>
                  <a:txBody>
                    <a:bodyPr/>
                    <a:lstStyle/>
                    <a:p>
                      <a:r>
                        <a:rPr lang="en-US" sz="2400" dirty="0">
                          <a:solidFill>
                            <a:schemeClr val="bg1"/>
                          </a:solidFill>
                          <a:effectLst>
                            <a:outerShdw blurRad="50800" dist="38100" dir="2700000" algn="tl" rotWithShape="0">
                              <a:prstClr val="black">
                                <a:alpha val="40000"/>
                              </a:prstClr>
                            </a:outerShdw>
                          </a:effectLst>
                          <a:latin typeface="Franklin Gothic Medium" panose="020B0603020102020204" pitchFamily="34" charset="0"/>
                        </a:rPr>
                        <a:t>Abnormally High Outlet Temperature</a:t>
                      </a:r>
                    </a:p>
                  </a:txBody>
                  <a:tcPr>
                    <a:solidFill>
                      <a:schemeClr val="tx1">
                        <a:lumMod val="50000"/>
                        <a:lumOff val="50000"/>
                        <a:alpha val="20000"/>
                      </a:schemeClr>
                    </a:solidFill>
                  </a:tcPr>
                </a:tc>
                <a:extLst>
                  <a:ext uri="{0D108BD9-81ED-4DB2-BD59-A6C34878D82A}">
                    <a16:rowId xmlns:a16="http://schemas.microsoft.com/office/drawing/2014/main" val="2736678203"/>
                  </a:ext>
                </a:extLst>
              </a:tr>
              <a:tr h="457190">
                <a:tc>
                  <a:txBody>
                    <a:bodyPr/>
                    <a:lstStyle/>
                    <a:p>
                      <a:pPr algn="ctr"/>
                      <a:r>
                        <a:rPr lang="en-US" sz="2400" b="1" dirty="0">
                          <a:solidFill>
                            <a:schemeClr val="tx1"/>
                          </a:solidFill>
                          <a:effectLst>
                            <a:outerShdw blurRad="50800" dist="38100" dir="2700000" algn="tl" rotWithShape="0">
                              <a:prstClr val="black">
                                <a:alpha val="40000"/>
                              </a:prstClr>
                            </a:outerShdw>
                          </a:effectLst>
                          <a:latin typeface="Franklin Gothic Medium" panose="020B0603020102020204" pitchFamily="34" charset="0"/>
                        </a:rPr>
                        <a:t>20</a:t>
                      </a:r>
                    </a:p>
                  </a:txBody>
                  <a:tcPr>
                    <a:solidFill>
                      <a:srgbClr val="E9EBF5"/>
                    </a:solidFill>
                  </a:tcPr>
                </a:tc>
                <a:tc>
                  <a:txBody>
                    <a:bodyPr/>
                    <a:lstStyle/>
                    <a:p>
                      <a:r>
                        <a:rPr lang="en-US" sz="2400" dirty="0">
                          <a:solidFill>
                            <a:schemeClr val="tx1"/>
                          </a:solidFill>
                          <a:effectLst>
                            <a:outerShdw blurRad="50800" dist="38100" dir="2700000" algn="tl" rotWithShape="0">
                              <a:prstClr val="black">
                                <a:alpha val="40000"/>
                              </a:prstClr>
                            </a:outerShdw>
                          </a:effectLst>
                          <a:latin typeface="Franklin Gothic Medium" panose="020B0603020102020204" pitchFamily="34" charset="0"/>
                        </a:rPr>
                        <a:t>High Limit Switch</a:t>
                      </a:r>
                    </a:p>
                  </a:txBody>
                  <a:tcPr>
                    <a:solidFill>
                      <a:srgbClr val="E9EBF5"/>
                    </a:solidFill>
                  </a:tcPr>
                </a:tc>
                <a:extLst>
                  <a:ext uri="{0D108BD9-81ED-4DB2-BD59-A6C34878D82A}">
                    <a16:rowId xmlns:a16="http://schemas.microsoft.com/office/drawing/2014/main" val="3056576737"/>
                  </a:ext>
                </a:extLst>
              </a:tr>
              <a:tr h="457190">
                <a:tc>
                  <a:txBody>
                    <a:bodyPr/>
                    <a:lstStyle/>
                    <a:p>
                      <a:pPr algn="ctr"/>
                      <a:r>
                        <a:rPr lang="en-US" sz="2400" b="1" dirty="0">
                          <a:solidFill>
                            <a:schemeClr val="bg1"/>
                          </a:solidFill>
                          <a:effectLst>
                            <a:outerShdw blurRad="50800" dist="38100" dir="2700000" algn="tl" rotWithShape="0">
                              <a:prstClr val="black">
                                <a:alpha val="40000"/>
                              </a:prstClr>
                            </a:outerShdw>
                          </a:effectLst>
                          <a:latin typeface="Franklin Gothic Medium" panose="020B0603020102020204" pitchFamily="34" charset="0"/>
                        </a:rPr>
                        <a:t>63</a:t>
                      </a:r>
                    </a:p>
                  </a:txBody>
                  <a:tcPr>
                    <a:solidFill>
                      <a:schemeClr val="tx1">
                        <a:lumMod val="50000"/>
                        <a:lumOff val="50000"/>
                        <a:alpha val="20000"/>
                      </a:schemeClr>
                    </a:solidFill>
                  </a:tcPr>
                </a:tc>
                <a:tc>
                  <a:txBody>
                    <a:bodyPr/>
                    <a:lstStyle/>
                    <a:p>
                      <a:r>
                        <a:rPr lang="en-US" sz="2400" dirty="0">
                          <a:solidFill>
                            <a:schemeClr val="bg1"/>
                          </a:solidFill>
                          <a:effectLst>
                            <a:outerShdw blurRad="50800" dist="38100" dir="2700000" algn="tl" rotWithShape="0">
                              <a:prstClr val="black">
                                <a:alpha val="40000"/>
                              </a:prstClr>
                            </a:outerShdw>
                          </a:effectLst>
                          <a:latin typeface="Franklin Gothic Medium" panose="020B0603020102020204" pitchFamily="34" charset="0"/>
                        </a:rPr>
                        <a:t>Recirculation Abnormality</a:t>
                      </a:r>
                    </a:p>
                  </a:txBody>
                  <a:tcPr>
                    <a:solidFill>
                      <a:schemeClr val="tx1">
                        <a:lumMod val="50000"/>
                        <a:lumOff val="50000"/>
                        <a:alpha val="20000"/>
                      </a:schemeClr>
                    </a:solidFill>
                  </a:tcPr>
                </a:tc>
                <a:extLst>
                  <a:ext uri="{0D108BD9-81ED-4DB2-BD59-A6C34878D82A}">
                    <a16:rowId xmlns:a16="http://schemas.microsoft.com/office/drawing/2014/main" val="2586017363"/>
                  </a:ext>
                </a:extLst>
              </a:tr>
              <a:tr h="457190">
                <a:tc>
                  <a:txBody>
                    <a:bodyPr/>
                    <a:lstStyle/>
                    <a:p>
                      <a:pPr algn="ctr"/>
                      <a:r>
                        <a:rPr lang="en-US" sz="2400" b="1" dirty="0">
                          <a:effectLst>
                            <a:outerShdw blurRad="50800" dist="38100" dir="2700000" algn="tl" rotWithShape="0">
                              <a:prstClr val="black">
                                <a:alpha val="40000"/>
                              </a:prstClr>
                            </a:outerShdw>
                          </a:effectLst>
                          <a:latin typeface="Franklin Gothic Medium" panose="020B0603020102020204" pitchFamily="34" charset="0"/>
                        </a:rPr>
                        <a:t>65</a:t>
                      </a:r>
                    </a:p>
                  </a:txBody>
                  <a:tcPr/>
                </a:tc>
                <a:tc>
                  <a:txBody>
                    <a:bodyPr/>
                    <a:lstStyle/>
                    <a:p>
                      <a:r>
                        <a:rPr lang="en-US" sz="2400" dirty="0">
                          <a:effectLst>
                            <a:outerShdw blurRad="50800" dist="38100" dir="2700000" algn="tl" rotWithShape="0">
                              <a:prstClr val="black">
                                <a:alpha val="40000"/>
                              </a:prstClr>
                            </a:outerShdw>
                          </a:effectLst>
                          <a:latin typeface="Franklin Gothic Medium" panose="020B0603020102020204" pitchFamily="34" charset="0"/>
                        </a:rPr>
                        <a:t>Main Water Control Servo Abnormality</a:t>
                      </a:r>
                    </a:p>
                  </a:txBody>
                  <a:tcPr/>
                </a:tc>
                <a:extLst>
                  <a:ext uri="{0D108BD9-81ED-4DB2-BD59-A6C34878D82A}">
                    <a16:rowId xmlns:a16="http://schemas.microsoft.com/office/drawing/2014/main" val="341030667"/>
                  </a:ext>
                </a:extLst>
              </a:tr>
              <a:tr h="457190">
                <a:tc>
                  <a:txBody>
                    <a:bodyPr/>
                    <a:lstStyle/>
                    <a:p>
                      <a:pPr algn="ctr"/>
                      <a:r>
                        <a:rPr lang="en-US" sz="2400" b="1" dirty="0">
                          <a:solidFill>
                            <a:schemeClr val="bg1"/>
                          </a:solidFill>
                          <a:effectLst>
                            <a:outerShdw blurRad="50800" dist="38100" dir="2700000" algn="tl" rotWithShape="0">
                              <a:prstClr val="black">
                                <a:alpha val="40000"/>
                              </a:prstClr>
                            </a:outerShdw>
                          </a:effectLst>
                          <a:latin typeface="Franklin Gothic Medium" panose="020B0603020102020204" pitchFamily="34" charset="0"/>
                        </a:rPr>
                        <a:t>66</a:t>
                      </a:r>
                    </a:p>
                  </a:txBody>
                  <a:tcPr>
                    <a:solidFill>
                      <a:schemeClr val="tx1">
                        <a:lumMod val="50000"/>
                        <a:lumOff val="50000"/>
                        <a:alpha val="20000"/>
                      </a:schemeClr>
                    </a:solidFill>
                  </a:tcPr>
                </a:tc>
                <a:tc>
                  <a:txBody>
                    <a:bodyPr/>
                    <a:lstStyle/>
                    <a:p>
                      <a:r>
                        <a:rPr lang="en-US" sz="2400" dirty="0">
                          <a:solidFill>
                            <a:schemeClr val="bg1"/>
                          </a:solidFill>
                          <a:effectLst>
                            <a:outerShdw blurRad="50800" dist="38100" dir="2700000" algn="tl" rotWithShape="0">
                              <a:prstClr val="black">
                                <a:alpha val="40000"/>
                              </a:prstClr>
                            </a:outerShdw>
                          </a:effectLst>
                          <a:latin typeface="Franklin Gothic Medium" panose="020B0603020102020204" pitchFamily="34" charset="0"/>
                        </a:rPr>
                        <a:t>Bypass Water Control Servo Abnormality</a:t>
                      </a:r>
                    </a:p>
                  </a:txBody>
                  <a:tcPr>
                    <a:solidFill>
                      <a:schemeClr val="tx1">
                        <a:lumMod val="50000"/>
                        <a:lumOff val="50000"/>
                        <a:alpha val="20000"/>
                      </a:schemeClr>
                    </a:solidFill>
                  </a:tcPr>
                </a:tc>
                <a:extLst>
                  <a:ext uri="{0D108BD9-81ED-4DB2-BD59-A6C34878D82A}">
                    <a16:rowId xmlns:a16="http://schemas.microsoft.com/office/drawing/2014/main" val="1015209134"/>
                  </a:ext>
                </a:extLst>
              </a:tr>
              <a:tr h="457190">
                <a:tc>
                  <a:txBody>
                    <a:bodyPr/>
                    <a:lstStyle/>
                    <a:p>
                      <a:pPr algn="ctr"/>
                      <a:r>
                        <a:rPr lang="en-US" sz="2400" b="1" dirty="0">
                          <a:effectLst>
                            <a:outerShdw blurRad="50800" dist="38100" dir="2700000" algn="tl" rotWithShape="0">
                              <a:prstClr val="black">
                                <a:alpha val="40000"/>
                              </a:prstClr>
                            </a:outerShdw>
                          </a:effectLst>
                          <a:latin typeface="Franklin Gothic Medium" panose="020B0603020102020204" pitchFamily="34" charset="0"/>
                        </a:rPr>
                        <a:t>73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solidFill>
                            <a:schemeClr val="tx1"/>
                          </a:solidFill>
                          <a:effectLst>
                            <a:outerShdw blurRad="50800" dist="38100" dir="2700000" algn="tl" rotWithShape="0">
                              <a:prstClr val="black">
                                <a:alpha val="40000"/>
                              </a:prstClr>
                            </a:outerShdw>
                          </a:effectLst>
                          <a:latin typeface="Franklin Gothic Medium" panose="020B0603020102020204" pitchFamily="34" charset="0"/>
                        </a:rPr>
                        <a:t>Circuit Board Setting Abnormality</a:t>
                      </a:r>
                    </a:p>
                  </a:txBody>
                  <a:tcPr/>
                </a:tc>
                <a:extLst>
                  <a:ext uri="{0D108BD9-81ED-4DB2-BD59-A6C34878D82A}">
                    <a16:rowId xmlns:a16="http://schemas.microsoft.com/office/drawing/2014/main" val="4126282012"/>
                  </a:ext>
                </a:extLst>
              </a:tr>
              <a:tr h="457190">
                <a:tc>
                  <a:txBody>
                    <a:bodyPr/>
                    <a:lstStyle/>
                    <a:p>
                      <a:pPr algn="ctr"/>
                      <a:r>
                        <a:rPr lang="en-US" sz="2400" b="1" dirty="0">
                          <a:solidFill>
                            <a:schemeClr val="bg1"/>
                          </a:solidFill>
                          <a:effectLst>
                            <a:outerShdw blurRad="50800" dist="38100" dir="2700000" algn="tl" rotWithShape="0">
                              <a:prstClr val="black">
                                <a:alpha val="40000"/>
                              </a:prstClr>
                            </a:outerShdw>
                          </a:effectLst>
                          <a:latin typeface="Franklin Gothic Medium" panose="020B0603020102020204" pitchFamily="34" charset="0"/>
                        </a:rPr>
                        <a:t>F76</a:t>
                      </a:r>
                    </a:p>
                  </a:txBody>
                  <a:tcPr>
                    <a:solidFill>
                      <a:schemeClr val="tx1">
                        <a:lumMod val="50000"/>
                        <a:lumOff val="50000"/>
                        <a:alpha val="2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solidFill>
                            <a:schemeClr val="bg1"/>
                          </a:solidFill>
                          <a:effectLst>
                            <a:outerShdw blurRad="50800" dist="38100" dir="2700000" algn="tl" rotWithShape="0">
                              <a:prstClr val="black">
                                <a:alpha val="40000"/>
                              </a:prstClr>
                            </a:outerShdw>
                          </a:effectLst>
                          <a:latin typeface="Franklin Gothic Medium" panose="020B0603020102020204" pitchFamily="34" charset="0"/>
                        </a:rPr>
                        <a:t>Multi System Communication Error</a:t>
                      </a:r>
                    </a:p>
                  </a:txBody>
                  <a:tcPr>
                    <a:solidFill>
                      <a:schemeClr val="tx1">
                        <a:lumMod val="50000"/>
                        <a:lumOff val="50000"/>
                        <a:alpha val="20000"/>
                      </a:schemeClr>
                    </a:solidFill>
                  </a:tcPr>
                </a:tc>
                <a:extLst>
                  <a:ext uri="{0D108BD9-81ED-4DB2-BD59-A6C34878D82A}">
                    <a16:rowId xmlns:a16="http://schemas.microsoft.com/office/drawing/2014/main" val="137067582"/>
                  </a:ext>
                </a:extLst>
              </a:tr>
              <a:tr h="457190">
                <a:tc>
                  <a:txBody>
                    <a:bodyPr/>
                    <a:lstStyle/>
                    <a:p>
                      <a:pPr algn="ctr"/>
                      <a:r>
                        <a:rPr lang="en-US" sz="2400" b="1" dirty="0">
                          <a:effectLst>
                            <a:outerShdw blurRad="50800" dist="38100" dir="2700000" algn="tl" rotWithShape="0">
                              <a:prstClr val="black">
                                <a:alpha val="40000"/>
                              </a:prstClr>
                            </a:outerShdw>
                          </a:effectLst>
                          <a:latin typeface="Franklin Gothic Medium" panose="020B0603020102020204" pitchFamily="34" charset="0"/>
                        </a:rPr>
                        <a:t>90</a:t>
                      </a:r>
                    </a:p>
                  </a:txBody>
                  <a:tcPr/>
                </a:tc>
                <a:tc>
                  <a:txBody>
                    <a:bodyPr/>
                    <a:lstStyle/>
                    <a:p>
                      <a:r>
                        <a:rPr lang="en-US" sz="2400" dirty="0">
                          <a:effectLst>
                            <a:outerShdw blurRad="50800" dist="38100" dir="2700000" algn="tl" rotWithShape="0">
                              <a:prstClr val="black">
                                <a:alpha val="40000"/>
                              </a:prstClr>
                            </a:outerShdw>
                          </a:effectLst>
                          <a:latin typeface="Franklin Gothic Medium" panose="020B0603020102020204" pitchFamily="34" charset="0"/>
                        </a:rPr>
                        <a:t>Combustion Abnormality</a:t>
                      </a:r>
                    </a:p>
                  </a:txBody>
                  <a:tcPr/>
                </a:tc>
                <a:extLst>
                  <a:ext uri="{0D108BD9-81ED-4DB2-BD59-A6C34878D82A}">
                    <a16:rowId xmlns:a16="http://schemas.microsoft.com/office/drawing/2014/main" val="2077334252"/>
                  </a:ext>
                </a:extLst>
              </a:tr>
            </a:tbl>
          </a:graphicData>
        </a:graphic>
      </p:graphicFrame>
      <p:pic>
        <p:nvPicPr>
          <p:cNvPr id="4" name="Picture 3">
            <a:extLst>
              <a:ext uri="{FF2B5EF4-FFF2-40B4-BE49-F238E27FC236}">
                <a16:creationId xmlns:a16="http://schemas.microsoft.com/office/drawing/2014/main" id="{6B96D48B-C48C-9D56-4C4F-E38E35424659}"/>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957174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2D38BE5-237B-404D-8F23-8C6C73CD38AC}"/>
              </a:ext>
            </a:extLst>
          </p:cNvPr>
          <p:cNvSpPr/>
          <p:nvPr/>
        </p:nvSpPr>
        <p:spPr>
          <a:xfrm>
            <a:off x="-1" y="0"/>
            <a:ext cx="4969863" cy="6858000"/>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sp>
        <p:nvSpPr>
          <p:cNvPr id="2" name="Title 1">
            <a:extLst>
              <a:ext uri="{FF2B5EF4-FFF2-40B4-BE49-F238E27FC236}">
                <a16:creationId xmlns:a16="http://schemas.microsoft.com/office/drawing/2014/main" id="{5439F0AC-0F0F-401C-B250-DBC0EFBE1A4B}"/>
              </a:ext>
            </a:extLst>
          </p:cNvPr>
          <p:cNvSpPr>
            <a:spLocks noGrp="1"/>
          </p:cNvSpPr>
          <p:nvPr>
            <p:ph type="title"/>
          </p:nvPr>
        </p:nvSpPr>
        <p:spPr>
          <a:xfrm>
            <a:off x="147351" y="0"/>
            <a:ext cx="4719257" cy="1469413"/>
          </a:xfrm>
          <a:effectLst>
            <a:outerShdw blurRad="63500" dist="63500" dir="2700000" algn="tl" rotWithShape="0">
              <a:prstClr val="black">
                <a:alpha val="40000"/>
              </a:prstClr>
            </a:outerShdw>
          </a:effectLst>
        </p:spPr>
        <p:txBody>
          <a:bodyPr vert="horz" lIns="91440" tIns="45720" rIns="91440" bIns="45720" rtlCol="0" anchor="ctr">
            <a:normAutofit/>
          </a:bodyPr>
          <a:lstStyle/>
          <a:p>
            <a:r>
              <a:rPr lang="en-US" sz="4400" dirty="0">
                <a:solidFill>
                  <a:schemeClr val="bg1"/>
                </a:solidFill>
                <a:effectLst>
                  <a:outerShdw blurRad="63500" dist="63500" dir="2700000" algn="tl" rotWithShape="0">
                    <a:prstClr val="black">
                      <a:alpha val="40000"/>
                    </a:prstClr>
                  </a:outerShdw>
                </a:effectLst>
                <a:latin typeface="Franklin Gothic Demi"/>
                <a:cs typeface="Calibri Light"/>
              </a:rPr>
              <a:t>TECHNICAL DATA</a:t>
            </a:r>
            <a:br>
              <a:rPr lang="en-US" sz="4400" dirty="0">
                <a:solidFill>
                  <a:schemeClr val="bg1"/>
                </a:solidFill>
                <a:effectLst>
                  <a:outerShdw blurRad="63500" dist="63500" dir="2700000" algn="tl" rotWithShape="0">
                    <a:prstClr val="black">
                      <a:alpha val="40000"/>
                    </a:prstClr>
                  </a:outerShdw>
                </a:effectLst>
                <a:latin typeface="Franklin Gothic Demi"/>
                <a:cs typeface="Calibri Light"/>
              </a:rPr>
            </a:br>
            <a:r>
              <a:rPr lang="en-US" sz="4400" dirty="0">
                <a:solidFill>
                  <a:schemeClr val="bg1"/>
                </a:solidFill>
                <a:effectLst>
                  <a:outerShdw blurRad="63500" dist="63500" dir="2700000" algn="tl" rotWithShape="0">
                    <a:prstClr val="black">
                      <a:alpha val="40000"/>
                    </a:prstClr>
                  </a:outerShdw>
                </a:effectLst>
                <a:latin typeface="Franklin Gothic Demi"/>
                <a:cs typeface="Calibri Light"/>
              </a:rPr>
              <a:t>SHEET</a:t>
            </a:r>
          </a:p>
        </p:txBody>
      </p:sp>
      <p:pic>
        <p:nvPicPr>
          <p:cNvPr id="4" name="Picture 3">
            <a:extLst>
              <a:ext uri="{FF2B5EF4-FFF2-40B4-BE49-F238E27FC236}">
                <a16:creationId xmlns:a16="http://schemas.microsoft.com/office/drawing/2014/main" id="{34DD7FD4-3D55-4737-B2AC-D8AB7483DC3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5033362" y="18438"/>
            <a:ext cx="7135468" cy="3740655"/>
          </a:xfrm>
          <a:prstGeom prst="rect">
            <a:avLst/>
          </a:prstGeom>
          <a:effectLst>
            <a:softEdge rad="12700"/>
          </a:effectLst>
        </p:spPr>
      </p:pic>
      <p:pic>
        <p:nvPicPr>
          <p:cNvPr id="9" name="Picture 8">
            <a:extLst>
              <a:ext uri="{FF2B5EF4-FFF2-40B4-BE49-F238E27FC236}">
                <a16:creationId xmlns:a16="http://schemas.microsoft.com/office/drawing/2014/main" id="{9E399625-FFF0-4F51-8ECF-59D60CB2B478}"/>
              </a:ext>
            </a:extLst>
          </p:cNvPr>
          <p:cNvPicPr>
            <a:picLocks noChangeAspect="1"/>
          </p:cNvPicPr>
          <p:nvPr/>
        </p:nvPicPr>
        <p:blipFill>
          <a:blip r:embed="rId4"/>
          <a:stretch>
            <a:fillRect/>
          </a:stretch>
        </p:blipFill>
        <p:spPr>
          <a:xfrm>
            <a:off x="5132441" y="3759094"/>
            <a:ext cx="4679082" cy="1217252"/>
          </a:xfrm>
          <a:prstGeom prst="rect">
            <a:avLst/>
          </a:prstGeom>
          <a:effectLst>
            <a:softEdge rad="12700"/>
          </a:effectLst>
        </p:spPr>
      </p:pic>
      <p:pic>
        <p:nvPicPr>
          <p:cNvPr id="10" name="Picture 9">
            <a:extLst>
              <a:ext uri="{FF2B5EF4-FFF2-40B4-BE49-F238E27FC236}">
                <a16:creationId xmlns:a16="http://schemas.microsoft.com/office/drawing/2014/main" id="{ADFD26EE-9A4F-4153-8879-B02E6F54D4EE}"/>
              </a:ext>
            </a:extLst>
          </p:cNvPr>
          <p:cNvPicPr>
            <a:picLocks noChangeAspect="1"/>
          </p:cNvPicPr>
          <p:nvPr/>
        </p:nvPicPr>
        <p:blipFill>
          <a:blip r:embed="rId5"/>
          <a:stretch>
            <a:fillRect/>
          </a:stretch>
        </p:blipFill>
        <p:spPr>
          <a:xfrm>
            <a:off x="6006077" y="4359518"/>
            <a:ext cx="4679082" cy="1233656"/>
          </a:xfrm>
          <a:prstGeom prst="rect">
            <a:avLst/>
          </a:prstGeom>
          <a:effectLst>
            <a:softEdge rad="12700"/>
          </a:effectLst>
        </p:spPr>
      </p:pic>
      <p:pic>
        <p:nvPicPr>
          <p:cNvPr id="11" name="Picture 10">
            <a:extLst>
              <a:ext uri="{FF2B5EF4-FFF2-40B4-BE49-F238E27FC236}">
                <a16:creationId xmlns:a16="http://schemas.microsoft.com/office/drawing/2014/main" id="{866B27CA-4517-42FB-9DFC-7FBF0EB8E2C8}"/>
              </a:ext>
            </a:extLst>
          </p:cNvPr>
          <p:cNvPicPr>
            <a:picLocks noChangeAspect="1"/>
          </p:cNvPicPr>
          <p:nvPr/>
        </p:nvPicPr>
        <p:blipFill>
          <a:blip r:embed="rId6"/>
          <a:stretch>
            <a:fillRect/>
          </a:stretch>
        </p:blipFill>
        <p:spPr>
          <a:xfrm>
            <a:off x="6845898" y="4839742"/>
            <a:ext cx="4679083" cy="1029246"/>
          </a:xfrm>
          <a:prstGeom prst="rect">
            <a:avLst/>
          </a:prstGeom>
          <a:effectLst>
            <a:softEdge rad="12700"/>
          </a:effectLst>
        </p:spPr>
      </p:pic>
      <p:pic>
        <p:nvPicPr>
          <p:cNvPr id="12" name="Picture 11">
            <a:extLst>
              <a:ext uri="{FF2B5EF4-FFF2-40B4-BE49-F238E27FC236}">
                <a16:creationId xmlns:a16="http://schemas.microsoft.com/office/drawing/2014/main" id="{DF8BDC2A-513D-4890-9811-D69915ADD43F}"/>
              </a:ext>
            </a:extLst>
          </p:cNvPr>
          <p:cNvPicPr>
            <a:picLocks noChangeAspect="1"/>
          </p:cNvPicPr>
          <p:nvPr/>
        </p:nvPicPr>
        <p:blipFill>
          <a:blip r:embed="rId7"/>
          <a:stretch>
            <a:fillRect/>
          </a:stretch>
        </p:blipFill>
        <p:spPr>
          <a:xfrm>
            <a:off x="7788275" y="5242862"/>
            <a:ext cx="4403725" cy="1596699"/>
          </a:xfrm>
          <a:prstGeom prst="rect">
            <a:avLst/>
          </a:prstGeom>
          <a:effectLst>
            <a:softEdge rad="12700"/>
          </a:effectLst>
        </p:spPr>
      </p:pic>
      <p:cxnSp>
        <p:nvCxnSpPr>
          <p:cNvPr id="3" name="Straight Arrow Connector 2">
            <a:extLst>
              <a:ext uri="{FF2B5EF4-FFF2-40B4-BE49-F238E27FC236}">
                <a16:creationId xmlns:a16="http://schemas.microsoft.com/office/drawing/2014/main" id="{F18DA4C9-C3F4-4ABF-F974-AFE08BE25993}"/>
              </a:ext>
            </a:extLst>
          </p:cNvPr>
          <p:cNvCxnSpPr>
            <a:cxnSpLocks/>
          </p:cNvCxnSpPr>
          <p:nvPr/>
        </p:nvCxnSpPr>
        <p:spPr>
          <a:xfrm>
            <a:off x="188191" y="1469413"/>
            <a:ext cx="4492625"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CC90B27D-3B38-78ED-9E4E-C7EACACCC6A7}"/>
              </a:ext>
            </a:extLst>
          </p:cNvPr>
          <p:cNvSpPr/>
          <p:nvPr/>
        </p:nvSpPr>
        <p:spPr>
          <a:xfrm>
            <a:off x="188191" y="1549517"/>
            <a:ext cx="4492625" cy="923330"/>
          </a:xfrm>
          <a:prstGeom prst="rect">
            <a:avLst/>
          </a:prstGeom>
          <a:effectLst>
            <a:outerShdw blurRad="63500" dist="63500" dir="2700000" algn="tl" rotWithShape="0">
              <a:prstClr val="black">
                <a:alpha val="40000"/>
              </a:prstClr>
            </a:outerShdw>
          </a:effectLst>
        </p:spPr>
        <p:txBody>
          <a:bodyPr wrap="square">
            <a:spAutoFit/>
          </a:bodyPr>
          <a:lstStyle/>
          <a:p>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This sheet is inside a zip bag taped to the inside of the front cover and gives you the most commonly requested technical data.</a:t>
            </a:r>
            <a:endParaRPr lang="en-US" dirty="0">
              <a:effectLst>
                <a:outerShdw blurRad="63500" dist="63500" dir="2700000" algn="tl" rotWithShape="0">
                  <a:prstClr val="black">
                    <a:alpha val="40000"/>
                  </a:prstClr>
                </a:outerShdw>
              </a:effectLst>
              <a:latin typeface="Franklin Gothic Book" panose="020B0503020102020204" pitchFamily="34" charset="0"/>
            </a:endParaRPr>
          </a:p>
        </p:txBody>
      </p:sp>
      <p:pic>
        <p:nvPicPr>
          <p:cNvPr id="7" name="Picture 2">
            <a:extLst>
              <a:ext uri="{FF2B5EF4-FFF2-40B4-BE49-F238E27FC236}">
                <a16:creationId xmlns:a16="http://schemas.microsoft.com/office/drawing/2014/main" id="{3323AB7E-D22B-F383-5029-E0046E5929E1}"/>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6117" y="2552950"/>
            <a:ext cx="2588719" cy="3506458"/>
          </a:xfrm>
          <a:prstGeom prst="rect">
            <a:avLst/>
          </a:prstGeom>
          <a:noFill/>
          <a:ln>
            <a:noFill/>
          </a:ln>
          <a:effectLst>
            <a:outerShdw blurRad="63500" dist="63500" dir="2700000" algn="tl" rotWithShape="0">
              <a:prstClr val="black">
                <a:alpha val="40000"/>
              </a:prstClr>
            </a:outerShdw>
            <a:softEdge rad="127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12">
            <a:extLst>
              <a:ext uri="{FF2B5EF4-FFF2-40B4-BE49-F238E27FC236}">
                <a16:creationId xmlns:a16="http://schemas.microsoft.com/office/drawing/2014/main" id="{3132A043-0B52-382A-8F18-9DC6620E65A4}"/>
              </a:ext>
            </a:extLst>
          </p:cNvPr>
          <p:cNvSpPr/>
          <p:nvPr/>
        </p:nvSpPr>
        <p:spPr>
          <a:xfrm>
            <a:off x="1253189" y="3799840"/>
            <a:ext cx="763572" cy="506339"/>
          </a:xfrm>
          <a:prstGeom prst="rect">
            <a:avLst/>
          </a:prstGeom>
          <a:noFill/>
          <a:ln w="38100" cap="rnd">
            <a:solidFill>
              <a:srgbClr val="FF0000"/>
            </a:solidFill>
            <a:round/>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pic>
        <p:nvPicPr>
          <p:cNvPr id="15" name="Picture 14">
            <a:extLst>
              <a:ext uri="{FF2B5EF4-FFF2-40B4-BE49-F238E27FC236}">
                <a16:creationId xmlns:a16="http://schemas.microsoft.com/office/drawing/2014/main" id="{C357B29E-6250-2CE3-78EA-EB4CE27CF414}"/>
              </a:ext>
            </a:extLst>
          </p:cNvPr>
          <p:cNvPicPr>
            <a:picLocks noChangeAspect="1"/>
          </p:cNvPicPr>
          <p:nvPr/>
        </p:nvPicPr>
        <p:blipFill>
          <a:blip r:embed="rId9">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custDataLst>
      <p:tags r:id="rId1"/>
    </p:custDataLst>
    <p:extLst>
      <p:ext uri="{BB962C8B-B14F-4D97-AF65-F5344CB8AC3E}">
        <p14:creationId xmlns:p14="http://schemas.microsoft.com/office/powerpoint/2010/main" val="2144251029"/>
      </p:ext>
    </p:extLst>
  </p:cSld>
  <p:clrMapOvr>
    <a:masterClrMapping/>
  </p:clrMapOvr>
  <mc:AlternateContent xmlns:mc="http://schemas.openxmlformats.org/markup-compatibility/2006" xmlns:p14="http://schemas.microsoft.com/office/powerpoint/2010/main">
    <mc:Choice Requires="p14">
      <p:transition spd="med" p14:dur="700" advTm="14089">
        <p:fade/>
      </p:transition>
    </mc:Choice>
    <mc:Fallback xmlns="">
      <p:transition spd="med" advTm="14089">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082A3-F3DA-8F32-F7A1-2B6B940A6F96}"/>
            </a:ext>
          </a:extLst>
        </p:cNvPr>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B92DA842-F7F5-84A7-5185-D9DAB8182373}"/>
              </a:ext>
            </a:extLst>
          </p:cNvPr>
          <p:cNvCxnSpPr>
            <a:cxnSpLocks/>
          </p:cNvCxnSpPr>
          <p:nvPr/>
        </p:nvCxnSpPr>
        <p:spPr>
          <a:xfrm>
            <a:off x="128120" y="764249"/>
            <a:ext cx="9210952"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DB4AF7C9-674F-7F06-9103-F89288969C2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387851" y="2911652"/>
            <a:ext cx="1636210" cy="3312165"/>
          </a:xfrm>
          <a:prstGeom prst="rect">
            <a:avLst/>
          </a:prstGeom>
          <a:effectLst>
            <a:outerShdw blurRad="63500" dist="63500" dir="2700000" algn="tl" rotWithShape="0">
              <a:prstClr val="black">
                <a:alpha val="40000"/>
              </a:prstClr>
            </a:outerShdw>
          </a:effectLst>
        </p:spPr>
      </p:pic>
      <p:pic>
        <p:nvPicPr>
          <p:cNvPr id="6" name="Picture 5">
            <a:extLst>
              <a:ext uri="{FF2B5EF4-FFF2-40B4-BE49-F238E27FC236}">
                <a16:creationId xmlns:a16="http://schemas.microsoft.com/office/drawing/2014/main" id="{3E1F33B3-A811-CA6F-5C05-3AC453DDC8D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466812" y="1246904"/>
            <a:ext cx="2473819" cy="5007729"/>
          </a:xfrm>
          <a:prstGeom prst="rect">
            <a:avLst/>
          </a:prstGeom>
          <a:effectLst>
            <a:outerShdw blurRad="63500" dist="63500" dir="2700000" algn="tl" rotWithShape="0">
              <a:prstClr val="black">
                <a:alpha val="40000"/>
              </a:prstClr>
            </a:outerShdw>
          </a:effectLst>
        </p:spPr>
      </p:pic>
      <p:pic>
        <p:nvPicPr>
          <p:cNvPr id="7" name="Picture 6">
            <a:extLst>
              <a:ext uri="{FF2B5EF4-FFF2-40B4-BE49-F238E27FC236}">
                <a16:creationId xmlns:a16="http://schemas.microsoft.com/office/drawing/2014/main" id="{40D2F674-AA67-C0E4-4EF3-176E3B0287B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575867" y="2942468"/>
            <a:ext cx="1636209" cy="3312165"/>
          </a:xfrm>
          <a:prstGeom prst="rect">
            <a:avLst/>
          </a:prstGeom>
          <a:effectLst>
            <a:outerShdw blurRad="63500" dist="63500" dir="2700000" algn="tl" rotWithShape="0">
              <a:prstClr val="black">
                <a:alpha val="40000"/>
              </a:prstClr>
            </a:outerShdw>
          </a:effectLst>
        </p:spPr>
      </p:pic>
      <p:pic>
        <p:nvPicPr>
          <p:cNvPr id="8" name="Picture 7">
            <a:extLst>
              <a:ext uri="{FF2B5EF4-FFF2-40B4-BE49-F238E27FC236}">
                <a16:creationId xmlns:a16="http://schemas.microsoft.com/office/drawing/2014/main" id="{73E1397B-7D8C-CD93-B8BB-B13290409F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7113" y="2915847"/>
            <a:ext cx="1636210" cy="3312166"/>
          </a:xfrm>
          <a:prstGeom prst="rect">
            <a:avLst/>
          </a:prstGeom>
          <a:effectLst>
            <a:outerShdw blurRad="63500" dist="63500" dir="2700000" algn="tl" rotWithShape="0">
              <a:prstClr val="black">
                <a:alpha val="40000"/>
              </a:prstClr>
            </a:outerShdw>
          </a:effectLst>
        </p:spPr>
      </p:pic>
      <p:sp>
        <p:nvSpPr>
          <p:cNvPr id="9" name="タイトル 1">
            <a:extLst>
              <a:ext uri="{FF2B5EF4-FFF2-40B4-BE49-F238E27FC236}">
                <a16:creationId xmlns:a16="http://schemas.microsoft.com/office/drawing/2014/main" id="{F5C8EE51-22A9-5C62-C376-426A020E9E83}"/>
              </a:ext>
            </a:extLst>
          </p:cNvPr>
          <p:cNvSpPr txBox="1">
            <a:spLocks/>
          </p:cNvSpPr>
          <p:nvPr/>
        </p:nvSpPr>
        <p:spPr>
          <a:xfrm>
            <a:off x="9717519" y="778465"/>
            <a:ext cx="2103912" cy="1059213"/>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Shows the number of days elapsed since the error was reported.</a:t>
            </a:r>
            <a:endParaRPr lang="en-US" altLang="ja-JP" sz="16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endParaRPr>
          </a:p>
        </p:txBody>
      </p:sp>
      <p:sp>
        <p:nvSpPr>
          <p:cNvPr id="22" name="タイトル 1">
            <a:extLst>
              <a:ext uri="{FF2B5EF4-FFF2-40B4-BE49-F238E27FC236}">
                <a16:creationId xmlns:a16="http://schemas.microsoft.com/office/drawing/2014/main" id="{C549A659-F618-904E-D579-0A0B17543536}"/>
              </a:ext>
            </a:extLst>
          </p:cNvPr>
          <p:cNvSpPr txBox="1">
            <a:spLocks/>
          </p:cNvSpPr>
          <p:nvPr/>
        </p:nvSpPr>
        <p:spPr>
          <a:xfrm>
            <a:off x="9712158" y="1975092"/>
            <a:ext cx="2368677" cy="1010332"/>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Tap the email icon to launch the email app to send data to Noritz Customer Care.</a:t>
            </a:r>
            <a:endParaRPr lang="en-US" altLang="ja-JP" sz="16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endParaRPr>
          </a:p>
        </p:txBody>
      </p:sp>
      <p:cxnSp>
        <p:nvCxnSpPr>
          <p:cNvPr id="23" name="Straight Arrow Connector 22">
            <a:extLst>
              <a:ext uri="{FF2B5EF4-FFF2-40B4-BE49-F238E27FC236}">
                <a16:creationId xmlns:a16="http://schemas.microsoft.com/office/drawing/2014/main" id="{1394DD9F-54F6-FC42-97F3-E2E71DF3A219}"/>
              </a:ext>
            </a:extLst>
          </p:cNvPr>
          <p:cNvCxnSpPr>
            <a:cxnSpLocks/>
            <a:stCxn id="22" idx="1"/>
          </p:cNvCxnSpPr>
          <p:nvPr/>
        </p:nvCxnSpPr>
        <p:spPr>
          <a:xfrm flipH="1">
            <a:off x="8270240" y="2480258"/>
            <a:ext cx="1441918" cy="948742"/>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C32B3D26-0ACF-1469-D563-F914440EECF6}"/>
              </a:ext>
            </a:extLst>
          </p:cNvPr>
          <p:cNvCxnSpPr>
            <a:cxnSpLocks/>
            <a:stCxn id="9" idx="1"/>
          </p:cNvCxnSpPr>
          <p:nvPr/>
        </p:nvCxnSpPr>
        <p:spPr>
          <a:xfrm flipH="1">
            <a:off x="7734520" y="1308072"/>
            <a:ext cx="1982999" cy="2120928"/>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8" name="タイトル 1">
            <a:extLst>
              <a:ext uri="{FF2B5EF4-FFF2-40B4-BE49-F238E27FC236}">
                <a16:creationId xmlns:a16="http://schemas.microsoft.com/office/drawing/2014/main" id="{ABB1C6CF-B94E-E4C4-EDC6-11E8FA05C935}"/>
              </a:ext>
            </a:extLst>
          </p:cNvPr>
          <p:cNvSpPr txBox="1">
            <a:spLocks/>
          </p:cNvSpPr>
          <p:nvPr/>
        </p:nvSpPr>
        <p:spPr>
          <a:xfrm>
            <a:off x="10005856" y="5837551"/>
            <a:ext cx="2048218" cy="991193"/>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Tap the phone # to launch the phone app and call Noritz.</a:t>
            </a:r>
            <a:endParaRPr lang="en-US" altLang="ja-JP" sz="16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endParaRPr>
          </a:p>
        </p:txBody>
      </p:sp>
      <p:cxnSp>
        <p:nvCxnSpPr>
          <p:cNvPr id="29" name="Straight Arrow Connector 28">
            <a:extLst>
              <a:ext uri="{FF2B5EF4-FFF2-40B4-BE49-F238E27FC236}">
                <a16:creationId xmlns:a16="http://schemas.microsoft.com/office/drawing/2014/main" id="{13DBCAA9-17FD-A8FA-0455-2FF532AC44F1}"/>
              </a:ext>
            </a:extLst>
          </p:cNvPr>
          <p:cNvCxnSpPr>
            <a:cxnSpLocks/>
            <a:stCxn id="28" idx="1"/>
          </p:cNvCxnSpPr>
          <p:nvPr/>
        </p:nvCxnSpPr>
        <p:spPr>
          <a:xfrm flipH="1" flipV="1">
            <a:off x="7686040" y="5379720"/>
            <a:ext cx="2319816" cy="953428"/>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0" name="タイトル 1">
            <a:extLst>
              <a:ext uri="{FF2B5EF4-FFF2-40B4-BE49-F238E27FC236}">
                <a16:creationId xmlns:a16="http://schemas.microsoft.com/office/drawing/2014/main" id="{5174C742-384D-950B-CE8E-7C4A87D2B9CD}"/>
              </a:ext>
            </a:extLst>
          </p:cNvPr>
          <p:cNvSpPr txBox="1">
            <a:spLocks/>
          </p:cNvSpPr>
          <p:nvPr/>
        </p:nvSpPr>
        <p:spPr>
          <a:xfrm>
            <a:off x="11364468" y="3826832"/>
            <a:ext cx="772114" cy="776361"/>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pPr algn="ctr"/>
            <a:r>
              <a:rPr lang="ja-JP" altLang="en-US" sz="32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a:t>
            </a:r>
            <a:endParaRPr lang="en-US" altLang="ja-JP" sz="32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endParaRPr>
          </a:p>
          <a:p>
            <a:pPr algn="ctr"/>
            <a:r>
              <a:rPr lang="en-US" altLang="ja-JP" sz="10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To</a:t>
            </a:r>
          </a:p>
          <a:p>
            <a:pPr algn="ctr"/>
            <a:r>
              <a:rPr lang="en-US" altLang="ja-JP" sz="10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Customer Care</a:t>
            </a:r>
          </a:p>
        </p:txBody>
      </p:sp>
      <p:sp>
        <p:nvSpPr>
          <p:cNvPr id="31" name="矢印: 右 15">
            <a:extLst>
              <a:ext uri="{FF2B5EF4-FFF2-40B4-BE49-F238E27FC236}">
                <a16:creationId xmlns:a16="http://schemas.microsoft.com/office/drawing/2014/main" id="{B7B8BDCB-0FBA-CF87-8D1D-7BF2A36DADF4}"/>
              </a:ext>
            </a:extLst>
          </p:cNvPr>
          <p:cNvSpPr/>
          <p:nvPr/>
        </p:nvSpPr>
        <p:spPr>
          <a:xfrm>
            <a:off x="11177721" y="3990813"/>
            <a:ext cx="273960" cy="316496"/>
          </a:xfrm>
          <a:prstGeom prst="rightArrow">
            <a:avLst/>
          </a:prstGeom>
          <a:solidFill>
            <a:srgbClr val="EE0000"/>
          </a:solidFill>
          <a:ln>
            <a:solidFill>
              <a:srgbClr val="EE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effectLst>
                <a:outerShdw blurRad="63500" dist="63500" dir="2700000" algn="tl" rotWithShape="0">
                  <a:prstClr val="black">
                    <a:alpha val="40000"/>
                  </a:prstClr>
                </a:outerShdw>
              </a:effectLst>
              <a:latin typeface="Arial" panose="020B0604020202020204" pitchFamily="34" charset="0"/>
              <a:cs typeface="Arial" panose="020B0604020202020204" pitchFamily="34" charset="0"/>
            </a:endParaRPr>
          </a:p>
        </p:txBody>
      </p:sp>
      <p:sp>
        <p:nvSpPr>
          <p:cNvPr id="32" name="タイトル 1">
            <a:extLst>
              <a:ext uri="{FF2B5EF4-FFF2-40B4-BE49-F238E27FC236}">
                <a16:creationId xmlns:a16="http://schemas.microsoft.com/office/drawing/2014/main" id="{0D4B366D-E7CF-02B1-B760-6562717C179C}"/>
              </a:ext>
            </a:extLst>
          </p:cNvPr>
          <p:cNvSpPr txBox="1">
            <a:spLocks/>
          </p:cNvSpPr>
          <p:nvPr/>
        </p:nvSpPr>
        <p:spPr>
          <a:xfrm>
            <a:off x="347555" y="1080252"/>
            <a:ext cx="5636554" cy="713555"/>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Error history can be displayed, and content can be emailed to Noritz Customer Care.</a:t>
            </a:r>
            <a:endParaRPr lang="en-US" altLang="ja-JP" sz="16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endParaRPr>
          </a:p>
        </p:txBody>
      </p:sp>
      <p:sp>
        <p:nvSpPr>
          <p:cNvPr id="33" name="タイトル 1">
            <a:extLst>
              <a:ext uri="{FF2B5EF4-FFF2-40B4-BE49-F238E27FC236}">
                <a16:creationId xmlns:a16="http://schemas.microsoft.com/office/drawing/2014/main" id="{A90CF5EA-5465-2649-CD30-108D6328B213}"/>
              </a:ext>
            </a:extLst>
          </p:cNvPr>
          <p:cNvSpPr txBox="1">
            <a:spLocks/>
          </p:cNvSpPr>
          <p:nvPr/>
        </p:nvSpPr>
        <p:spPr>
          <a:xfrm>
            <a:off x="347555" y="1777128"/>
            <a:ext cx="5355581" cy="931141"/>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Book" panose="020B0503020102020204" pitchFamily="34" charset="0"/>
                <a:cs typeface="Arial" panose="020B0604020202020204" pitchFamily="34" charset="0"/>
              </a:rPr>
              <a:t>Tap on the error code to link to the Noritz web site. Detailed error code info displayed.</a:t>
            </a:r>
          </a:p>
        </p:txBody>
      </p:sp>
      <p:cxnSp>
        <p:nvCxnSpPr>
          <p:cNvPr id="34" name="Straight Arrow Connector 33">
            <a:extLst>
              <a:ext uri="{FF2B5EF4-FFF2-40B4-BE49-F238E27FC236}">
                <a16:creationId xmlns:a16="http://schemas.microsoft.com/office/drawing/2014/main" id="{83C80E64-0821-1271-6462-E4048988A99F}"/>
              </a:ext>
            </a:extLst>
          </p:cNvPr>
          <p:cNvCxnSpPr>
            <a:cxnSpLocks/>
          </p:cNvCxnSpPr>
          <p:nvPr/>
        </p:nvCxnSpPr>
        <p:spPr>
          <a:xfrm flipH="1">
            <a:off x="5898324" y="3517775"/>
            <a:ext cx="1010476" cy="571893"/>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329E6D80-AD0F-9BBB-EF32-BD4CC0D5E916}"/>
              </a:ext>
            </a:extLst>
          </p:cNvPr>
          <p:cNvCxnSpPr>
            <a:cxnSpLocks/>
          </p:cNvCxnSpPr>
          <p:nvPr/>
        </p:nvCxnSpPr>
        <p:spPr>
          <a:xfrm>
            <a:off x="5401587" y="2165141"/>
            <a:ext cx="1507213" cy="1263859"/>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6" name="Picture 35" descr="Finger Touch Screen On White Illustrations, Royalty-Free Vector Graphics &amp; Clip Art - iStock">
            <a:extLst>
              <a:ext uri="{FF2B5EF4-FFF2-40B4-BE49-F238E27FC236}">
                <a16:creationId xmlns:a16="http://schemas.microsoft.com/office/drawing/2014/main" id="{CB08F7AF-3805-E8D0-6147-92B10E3F71F5}"/>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1819069" y="5971140"/>
            <a:ext cx="253850" cy="329589"/>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7" name="Picture 36" descr="Finger Touch Screen On White Illustrations, Royalty-Free Vector Graphics &amp; Clip Art - iStock">
            <a:extLst>
              <a:ext uri="{FF2B5EF4-FFF2-40B4-BE49-F238E27FC236}">
                <a16:creationId xmlns:a16="http://schemas.microsoft.com/office/drawing/2014/main" id="{1F9ADF39-5E4F-6EE1-4B1C-2CBBE5762E33}"/>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3501204" y="4516013"/>
            <a:ext cx="253850" cy="329589"/>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8" name="Content Placeholder 3">
            <a:extLst>
              <a:ext uri="{FF2B5EF4-FFF2-40B4-BE49-F238E27FC236}">
                <a16:creationId xmlns:a16="http://schemas.microsoft.com/office/drawing/2014/main" id="{7CBA7016-E7E0-1CFE-B5E4-9C28F3CC4142}"/>
              </a:ext>
            </a:extLst>
          </p:cNvPr>
          <p:cNvSpPr txBox="1">
            <a:spLocks/>
          </p:cNvSpPr>
          <p:nvPr/>
        </p:nvSpPr>
        <p:spPr>
          <a:xfrm>
            <a:off x="213118" y="6239057"/>
            <a:ext cx="1844200" cy="63837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Book"/>
                <a:ea typeface="+mn-ea"/>
                <a:cs typeface="Calibri"/>
              </a:rPr>
              <a:t>Tap Maintenance Button</a:t>
            </a:r>
          </a:p>
        </p:txBody>
      </p:sp>
      <p:sp>
        <p:nvSpPr>
          <p:cNvPr id="39" name="Content Placeholder 3">
            <a:extLst>
              <a:ext uri="{FF2B5EF4-FFF2-40B4-BE49-F238E27FC236}">
                <a16:creationId xmlns:a16="http://schemas.microsoft.com/office/drawing/2014/main" id="{B4F628FC-70D9-76B1-7EBA-0600C9D2AEA6}"/>
              </a:ext>
            </a:extLst>
          </p:cNvPr>
          <p:cNvSpPr txBox="1">
            <a:spLocks/>
          </p:cNvSpPr>
          <p:nvPr/>
        </p:nvSpPr>
        <p:spPr>
          <a:xfrm>
            <a:off x="2294721" y="6220504"/>
            <a:ext cx="1742221" cy="62998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Book"/>
                <a:ea typeface="+mn-ea"/>
                <a:cs typeface="Calibri"/>
              </a:rPr>
              <a:t>Tap Error History Button</a:t>
            </a:r>
          </a:p>
        </p:txBody>
      </p:sp>
      <p:pic>
        <p:nvPicPr>
          <p:cNvPr id="40" name="Picture 39">
            <a:extLst>
              <a:ext uri="{FF2B5EF4-FFF2-40B4-BE49-F238E27FC236}">
                <a16:creationId xmlns:a16="http://schemas.microsoft.com/office/drawing/2014/main" id="{ADC22274-A09D-B970-2D55-0297C88C7B8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704307" y="3076672"/>
            <a:ext cx="1390039" cy="2813844"/>
          </a:xfrm>
          <a:prstGeom prst="rect">
            <a:avLst/>
          </a:prstGeom>
          <a:effectLst>
            <a:outerShdw blurRad="63500" dist="63500" dir="2700000" algn="tl" rotWithShape="0">
              <a:prstClr val="black">
                <a:alpha val="40000"/>
              </a:prstClr>
            </a:outerShdw>
          </a:effectLst>
        </p:spPr>
      </p:pic>
      <p:cxnSp>
        <p:nvCxnSpPr>
          <p:cNvPr id="41" name="Straight Arrow Connector 40">
            <a:extLst>
              <a:ext uri="{FF2B5EF4-FFF2-40B4-BE49-F238E27FC236}">
                <a16:creationId xmlns:a16="http://schemas.microsoft.com/office/drawing/2014/main" id="{56B27FD5-D569-776C-5908-BDFA946CD114}"/>
              </a:ext>
            </a:extLst>
          </p:cNvPr>
          <p:cNvCxnSpPr>
            <a:cxnSpLocks/>
          </p:cNvCxnSpPr>
          <p:nvPr/>
        </p:nvCxnSpPr>
        <p:spPr>
          <a:xfrm>
            <a:off x="8290560" y="3517775"/>
            <a:ext cx="1280160" cy="631286"/>
          </a:xfrm>
          <a:prstGeom prst="straightConnector1">
            <a:avLst/>
          </a:prstGeom>
          <a:ln w="38100" cap="rnd">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3" name="Picture 42" descr="A close up of a logo&#10;&#10;Description generated with very high confidence">
            <a:extLst>
              <a:ext uri="{FF2B5EF4-FFF2-40B4-BE49-F238E27FC236}">
                <a16:creationId xmlns:a16="http://schemas.microsoft.com/office/drawing/2014/main" id="{B35C14E1-6606-4DCF-39BC-FF559AEC470E}"/>
              </a:ext>
            </a:extLst>
          </p:cNvPr>
          <p:cNvPicPr>
            <a:picLocks noChangeAspect="1"/>
          </p:cNvPicPr>
          <p:nvPr/>
        </p:nvPicPr>
        <p:blipFill>
          <a:blip r:embed="rId9"/>
          <a:srcRect t="33981" b="39366"/>
          <a:stretch>
            <a:fillRect/>
          </a:stretch>
        </p:blipFill>
        <p:spPr>
          <a:xfrm>
            <a:off x="10226040" y="36233"/>
            <a:ext cx="1912619" cy="394552"/>
          </a:xfrm>
          <a:prstGeom prst="rect">
            <a:avLst/>
          </a:prstGeom>
          <a:effectLst>
            <a:outerShdw blurRad="63500" dist="63500" dir="2700000" algn="tl" rotWithShape="0">
              <a:prstClr val="black">
                <a:alpha val="40000"/>
              </a:prstClr>
            </a:outerShdw>
          </a:effectLst>
        </p:spPr>
      </p:pic>
      <p:sp>
        <p:nvSpPr>
          <p:cNvPr id="2" name="Title 1">
            <a:extLst>
              <a:ext uri="{FF2B5EF4-FFF2-40B4-BE49-F238E27FC236}">
                <a16:creationId xmlns:a16="http://schemas.microsoft.com/office/drawing/2014/main" id="{394C0D93-8F67-A3DC-424E-06445A7D03DC}"/>
              </a:ext>
            </a:extLst>
          </p:cNvPr>
          <p:cNvSpPr txBox="1">
            <a:spLocks/>
          </p:cNvSpPr>
          <p:nvPr/>
        </p:nvSpPr>
        <p:spPr>
          <a:xfrm>
            <a:off x="0" y="1"/>
            <a:ext cx="12192000" cy="77682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latin typeface="Franklin Gothic Demi"/>
                <a:cs typeface="Calibri Light"/>
              </a:rPr>
              <a:t>EZ START PLUS ERROR HISTORY</a:t>
            </a:r>
            <a:endParaRPr lang="en-US" sz="5000" dirty="0">
              <a:solidFill>
                <a:schemeClr val="bg1"/>
              </a:solidFill>
              <a:cs typeface="Calibri Light"/>
            </a:endParaRPr>
          </a:p>
        </p:txBody>
      </p:sp>
    </p:spTree>
    <p:extLst>
      <p:ext uri="{BB962C8B-B14F-4D97-AF65-F5344CB8AC3E}">
        <p14:creationId xmlns:p14="http://schemas.microsoft.com/office/powerpoint/2010/main" val="2477716367"/>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59986173-B185-0800-8BF2-508840A700AE}"/>
              </a:ext>
            </a:extLst>
          </p:cNvPr>
          <p:cNvPicPr>
            <a:picLocks noChangeAspect="1"/>
          </p:cNvPicPr>
          <p:nvPr/>
        </p:nvPicPr>
        <p:blipFill>
          <a:blip r:embed="rId2"/>
          <a:stretch>
            <a:fillRect/>
          </a:stretch>
        </p:blipFill>
        <p:spPr>
          <a:xfrm>
            <a:off x="193348" y="4417226"/>
            <a:ext cx="4459932" cy="2280894"/>
          </a:xfrm>
          <a:prstGeom prst="rect">
            <a:avLst/>
          </a:prstGeom>
          <a:effectLst>
            <a:outerShdw blurRad="63500" dist="63500" dir="2700000" algn="tl" rotWithShape="0">
              <a:prstClr val="black">
                <a:alpha val="40000"/>
              </a:prstClr>
            </a:outerShdw>
            <a:softEdge rad="12700"/>
          </a:effectLst>
        </p:spPr>
      </p:pic>
      <p:sp>
        <p:nvSpPr>
          <p:cNvPr id="5" name="Rectangle 4">
            <a:extLst>
              <a:ext uri="{FF2B5EF4-FFF2-40B4-BE49-F238E27FC236}">
                <a16:creationId xmlns:a16="http://schemas.microsoft.com/office/drawing/2014/main" id="{6B7E9E2A-F077-4305-BF01-492ABE556571}"/>
              </a:ext>
            </a:extLst>
          </p:cNvPr>
          <p:cNvSpPr/>
          <p:nvPr/>
        </p:nvSpPr>
        <p:spPr>
          <a:xfrm>
            <a:off x="0" y="828278"/>
            <a:ext cx="7641010" cy="400110"/>
          </a:xfrm>
          <a:prstGeom prst="rect">
            <a:avLst/>
          </a:prstGeom>
          <a:effectLst>
            <a:outerShdw blurRad="63500" dist="63500" dir="2700000" algn="tl" rotWithShape="0">
              <a:prstClr val="black">
                <a:alpha val="40000"/>
              </a:prstClr>
            </a:outerShdw>
          </a:effectLst>
        </p:spPr>
        <p:txBody>
          <a:bodyPr wrap="square">
            <a:spAutoFit/>
          </a:bodyPr>
          <a:lstStyle/>
          <a:p>
            <a:r>
              <a:rPr lang="en-US" sz="20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11 Error Code: Ignition Failure (Failure to Detect Flame)</a:t>
            </a:r>
            <a:endParaRPr lang="en-US" sz="20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sp>
        <p:nvSpPr>
          <p:cNvPr id="7" name="Rectangle 6">
            <a:extLst>
              <a:ext uri="{FF2B5EF4-FFF2-40B4-BE49-F238E27FC236}">
                <a16:creationId xmlns:a16="http://schemas.microsoft.com/office/drawing/2014/main" id="{25675B2F-EF2A-46F6-9083-37B3BF536208}"/>
              </a:ext>
            </a:extLst>
          </p:cNvPr>
          <p:cNvSpPr/>
          <p:nvPr/>
        </p:nvSpPr>
        <p:spPr>
          <a:xfrm>
            <a:off x="741988" y="1568552"/>
            <a:ext cx="2742527"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Air</a:t>
            </a:r>
            <a:endPar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sp>
        <p:nvSpPr>
          <p:cNvPr id="8" name="Rectangle 7">
            <a:extLst>
              <a:ext uri="{FF2B5EF4-FFF2-40B4-BE49-F238E27FC236}">
                <a16:creationId xmlns:a16="http://schemas.microsoft.com/office/drawing/2014/main" id="{9F0643DB-5D49-4B71-8FD7-6F79EC12AF77}"/>
              </a:ext>
            </a:extLst>
          </p:cNvPr>
          <p:cNvSpPr/>
          <p:nvPr/>
        </p:nvSpPr>
        <p:spPr>
          <a:xfrm>
            <a:off x="741988" y="2138476"/>
            <a:ext cx="2707865"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Fuel</a:t>
            </a:r>
            <a:endPar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sp>
        <p:nvSpPr>
          <p:cNvPr id="9" name="Rectangle 8">
            <a:extLst>
              <a:ext uri="{FF2B5EF4-FFF2-40B4-BE49-F238E27FC236}">
                <a16:creationId xmlns:a16="http://schemas.microsoft.com/office/drawing/2014/main" id="{189091FA-1EA8-4892-A6AD-AE0408EB2D8A}"/>
              </a:ext>
            </a:extLst>
          </p:cNvPr>
          <p:cNvSpPr/>
          <p:nvPr/>
        </p:nvSpPr>
        <p:spPr>
          <a:xfrm>
            <a:off x="741988" y="2707863"/>
            <a:ext cx="2707865"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Spark</a:t>
            </a:r>
            <a:endPar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pic>
        <p:nvPicPr>
          <p:cNvPr id="13" name="Graphic 12" descr="Arrow Slight curve">
            <a:extLst>
              <a:ext uri="{FF2B5EF4-FFF2-40B4-BE49-F238E27FC236}">
                <a16:creationId xmlns:a16="http://schemas.microsoft.com/office/drawing/2014/main" id="{2C751DA9-CA28-49E0-9DEC-B1632A7EB06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246" y="1486964"/>
            <a:ext cx="624840" cy="624840"/>
          </a:xfrm>
          <a:prstGeom prst="rect">
            <a:avLst/>
          </a:prstGeom>
          <a:effectLst>
            <a:outerShdw blurRad="63500" dist="63500" dir="2700000" algn="tl" rotWithShape="0">
              <a:prstClr val="black">
                <a:alpha val="40000"/>
              </a:prstClr>
            </a:outerShdw>
          </a:effectLst>
        </p:spPr>
      </p:pic>
      <p:pic>
        <p:nvPicPr>
          <p:cNvPr id="14" name="Graphic 13" descr="Arrow Slight curve">
            <a:extLst>
              <a:ext uri="{FF2B5EF4-FFF2-40B4-BE49-F238E27FC236}">
                <a16:creationId xmlns:a16="http://schemas.microsoft.com/office/drawing/2014/main" id="{1673601D-72A1-4E36-9F38-4D4FFE44DF1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86" y="2056888"/>
            <a:ext cx="624840" cy="624840"/>
          </a:xfrm>
          <a:prstGeom prst="rect">
            <a:avLst/>
          </a:prstGeom>
          <a:effectLst>
            <a:outerShdw blurRad="63500" dist="63500" dir="2700000" algn="tl" rotWithShape="0">
              <a:prstClr val="black">
                <a:alpha val="40000"/>
              </a:prstClr>
            </a:outerShdw>
          </a:effectLst>
        </p:spPr>
      </p:pic>
      <p:pic>
        <p:nvPicPr>
          <p:cNvPr id="15" name="Graphic 14" descr="Arrow Slight curve">
            <a:extLst>
              <a:ext uri="{FF2B5EF4-FFF2-40B4-BE49-F238E27FC236}">
                <a16:creationId xmlns:a16="http://schemas.microsoft.com/office/drawing/2014/main" id="{13A3A927-E0EC-4073-AA3A-398FA06BDA5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86" y="2626812"/>
            <a:ext cx="624840" cy="624840"/>
          </a:xfrm>
          <a:prstGeom prst="rect">
            <a:avLst/>
          </a:prstGeom>
          <a:effectLst>
            <a:outerShdw blurRad="63500" dist="63500" dir="2700000" algn="tl" rotWithShape="0">
              <a:prstClr val="black">
                <a:alpha val="40000"/>
              </a:prstClr>
            </a:outerShdw>
          </a:effectLst>
        </p:spPr>
      </p:pic>
      <p:pic>
        <p:nvPicPr>
          <p:cNvPr id="17" name="Picture 16">
            <a:extLst>
              <a:ext uri="{FF2B5EF4-FFF2-40B4-BE49-F238E27FC236}">
                <a16:creationId xmlns:a16="http://schemas.microsoft.com/office/drawing/2014/main" id="{5D114C81-1F26-49F3-B81C-F328C8ACAD3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021043" y="1564565"/>
            <a:ext cx="1739446" cy="2306506"/>
          </a:xfrm>
          <a:prstGeom prst="rect">
            <a:avLst/>
          </a:prstGeom>
          <a:effectLst>
            <a:outerShdw blurRad="63500" dist="63500" dir="2700000" algn="tl" rotWithShape="0">
              <a:prstClr val="black">
                <a:alpha val="40000"/>
              </a:prstClr>
            </a:outerShdw>
            <a:softEdge rad="12700"/>
          </a:effectLst>
        </p:spPr>
      </p:pic>
      <p:sp>
        <p:nvSpPr>
          <p:cNvPr id="12" name="Title 1">
            <a:extLst>
              <a:ext uri="{FF2B5EF4-FFF2-40B4-BE49-F238E27FC236}">
                <a16:creationId xmlns:a16="http://schemas.microsoft.com/office/drawing/2014/main" id="{06F35517-F700-9AEA-2517-621707218FA8}"/>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11 ERROR CODE</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FF583BD4-607E-7F77-131D-B0FCE7096F38}"/>
              </a:ext>
            </a:extLst>
          </p:cNvPr>
          <p:cNvCxnSpPr>
            <a:cxnSpLocks/>
          </p:cNvCxnSpPr>
          <p:nvPr/>
        </p:nvCxnSpPr>
        <p:spPr>
          <a:xfrm>
            <a:off x="67246" y="776821"/>
            <a:ext cx="4881682"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aphicFrame>
        <p:nvGraphicFramePr>
          <p:cNvPr id="25" name="Table 24">
            <a:extLst>
              <a:ext uri="{FF2B5EF4-FFF2-40B4-BE49-F238E27FC236}">
                <a16:creationId xmlns:a16="http://schemas.microsoft.com/office/drawing/2014/main" id="{4E2D5D36-8C43-D9AD-E7C8-EB1AC66A0A6D}"/>
              </a:ext>
            </a:extLst>
          </p:cNvPr>
          <p:cNvGraphicFramePr>
            <a:graphicFrameLocks noGrp="1"/>
          </p:cNvGraphicFramePr>
          <p:nvPr>
            <p:extLst>
              <p:ext uri="{D42A27DB-BD31-4B8C-83A1-F6EECF244321}">
                <p14:modId xmlns:p14="http://schemas.microsoft.com/office/powerpoint/2010/main" val="1746270460"/>
              </p:ext>
            </p:extLst>
          </p:nvPr>
        </p:nvGraphicFramePr>
        <p:xfrm>
          <a:off x="2729753" y="2066809"/>
          <a:ext cx="6905545" cy="741680"/>
        </p:xfrm>
        <a:graphic>
          <a:graphicData uri="http://schemas.openxmlformats.org/drawingml/2006/table">
            <a:tbl>
              <a:tblPr firstRow="1" bandRow="1">
                <a:effectLst>
                  <a:outerShdw blurRad="63500" dist="63500" dir="2700000" algn="tl" rotWithShape="0">
                    <a:prstClr val="black">
                      <a:alpha val="40000"/>
                    </a:prstClr>
                  </a:outerShdw>
                </a:effectLst>
                <a:tableStyleId>{5C22544A-7EE6-4342-B048-85BDC9FD1C3A}</a:tableStyleId>
              </a:tblPr>
              <a:tblGrid>
                <a:gridCol w="2529530">
                  <a:extLst>
                    <a:ext uri="{9D8B030D-6E8A-4147-A177-3AD203B41FA5}">
                      <a16:colId xmlns:a16="http://schemas.microsoft.com/office/drawing/2014/main" val="1861365501"/>
                    </a:ext>
                  </a:extLst>
                </a:gridCol>
                <a:gridCol w="2349140">
                  <a:extLst>
                    <a:ext uri="{9D8B030D-6E8A-4147-A177-3AD203B41FA5}">
                      <a16:colId xmlns:a16="http://schemas.microsoft.com/office/drawing/2014/main" val="325783842"/>
                    </a:ext>
                  </a:extLst>
                </a:gridCol>
                <a:gridCol w="2026875">
                  <a:extLst>
                    <a:ext uri="{9D8B030D-6E8A-4147-A177-3AD203B41FA5}">
                      <a16:colId xmlns:a16="http://schemas.microsoft.com/office/drawing/2014/main" val="3730213781"/>
                    </a:ext>
                  </a:extLst>
                </a:gridCol>
              </a:tblGrid>
              <a:tr h="370840">
                <a:tc>
                  <a:txBody>
                    <a:bodyPr/>
                    <a:lstStyle/>
                    <a:p>
                      <a:r>
                        <a:rPr lang="en-US" dirty="0">
                          <a:latin typeface="Franklin Gothic Medium" panose="020B0603020102020204" pitchFamily="34" charset="0"/>
                        </a:rPr>
                        <a:t>Model:</a:t>
                      </a:r>
                    </a:p>
                  </a:txBody>
                  <a:tcPr>
                    <a:solidFill>
                      <a:schemeClr val="tx1">
                        <a:lumMod val="65000"/>
                        <a:lumOff val="35000"/>
                      </a:schemeClr>
                    </a:solidFill>
                  </a:tcPr>
                </a:tc>
                <a:tc>
                  <a:txBody>
                    <a:bodyPr/>
                    <a:lstStyle/>
                    <a:p>
                      <a:pPr algn="ctr"/>
                      <a:r>
                        <a:rPr lang="en-US" dirty="0">
                          <a:latin typeface="Franklin Gothic Medium" panose="020B0603020102020204" pitchFamily="34" charset="0"/>
                        </a:rPr>
                        <a:t>NG</a:t>
                      </a:r>
                    </a:p>
                  </a:txBody>
                  <a:tcPr>
                    <a:solidFill>
                      <a:schemeClr val="tx1">
                        <a:lumMod val="65000"/>
                        <a:lumOff val="35000"/>
                      </a:schemeClr>
                    </a:solidFill>
                  </a:tcPr>
                </a:tc>
                <a:tc>
                  <a:txBody>
                    <a:bodyPr/>
                    <a:lstStyle/>
                    <a:p>
                      <a:pPr algn="ctr"/>
                      <a:r>
                        <a:rPr lang="en-US" dirty="0">
                          <a:latin typeface="Franklin Gothic Medium" panose="020B0603020102020204" pitchFamily="34" charset="0"/>
                        </a:rPr>
                        <a:t>LP</a:t>
                      </a:r>
                    </a:p>
                  </a:txBody>
                  <a:tcPr>
                    <a:solidFill>
                      <a:schemeClr val="tx1">
                        <a:lumMod val="65000"/>
                        <a:lumOff val="35000"/>
                      </a:schemeClr>
                    </a:solidFill>
                  </a:tcPr>
                </a:tc>
                <a:extLst>
                  <a:ext uri="{0D108BD9-81ED-4DB2-BD59-A6C34878D82A}">
                    <a16:rowId xmlns:a16="http://schemas.microsoft.com/office/drawing/2014/main" val="3638068850"/>
                  </a:ext>
                </a:extLst>
              </a:tr>
              <a:tr h="370840">
                <a:tc>
                  <a:txBody>
                    <a:bodyPr/>
                    <a:lstStyle/>
                    <a:p>
                      <a:r>
                        <a:rPr lang="en-US" dirty="0">
                          <a:latin typeface="Franklin Gothic Book" panose="020B0503020102020204" pitchFamily="34" charset="0"/>
                        </a:rPr>
                        <a:t>EZ, NRCR, NCC199CDV</a:t>
                      </a:r>
                    </a:p>
                  </a:txBody>
                  <a:tcPr>
                    <a:solidFill>
                      <a:schemeClr val="bg1">
                        <a:lumMod val="85000"/>
                      </a:schemeClr>
                    </a:solidFill>
                  </a:tcPr>
                </a:tc>
                <a:tc>
                  <a:txBody>
                    <a:bodyPr/>
                    <a:lstStyle/>
                    <a:p>
                      <a:pPr algn="ctr"/>
                      <a:r>
                        <a:rPr lang="en-US" dirty="0">
                          <a:latin typeface="Franklin Gothic Book" panose="020B0503020102020204" pitchFamily="34" charset="0"/>
                        </a:rPr>
                        <a:t>3.5” to 10.5” WC</a:t>
                      </a:r>
                    </a:p>
                  </a:txBody>
                  <a:tcPr>
                    <a:solidFill>
                      <a:schemeClr val="bg1">
                        <a:lumMod val="85000"/>
                      </a:schemeClr>
                    </a:solidFill>
                  </a:tcPr>
                </a:tc>
                <a:tc>
                  <a:txBody>
                    <a:bodyPr/>
                    <a:lstStyle/>
                    <a:p>
                      <a:pPr algn="ctr"/>
                      <a:r>
                        <a:rPr lang="en-US" dirty="0">
                          <a:latin typeface="Franklin Gothic Book" panose="020B0503020102020204" pitchFamily="34" charset="0"/>
                        </a:rPr>
                        <a:t>8” to 14” WC</a:t>
                      </a:r>
                    </a:p>
                  </a:txBody>
                  <a:tcPr>
                    <a:solidFill>
                      <a:schemeClr val="bg1">
                        <a:lumMod val="85000"/>
                      </a:schemeClr>
                    </a:solidFill>
                  </a:tcPr>
                </a:tc>
                <a:extLst>
                  <a:ext uri="{0D108BD9-81ED-4DB2-BD59-A6C34878D82A}">
                    <a16:rowId xmlns:a16="http://schemas.microsoft.com/office/drawing/2014/main" val="110482211"/>
                  </a:ext>
                </a:extLst>
              </a:tr>
            </a:tbl>
          </a:graphicData>
        </a:graphic>
      </p:graphicFrame>
      <p:sp>
        <p:nvSpPr>
          <p:cNvPr id="30" name="Rectangle 29">
            <a:extLst>
              <a:ext uri="{FF2B5EF4-FFF2-40B4-BE49-F238E27FC236}">
                <a16:creationId xmlns:a16="http://schemas.microsoft.com/office/drawing/2014/main" id="{01399934-B66F-7069-8398-60257228B920}"/>
              </a:ext>
            </a:extLst>
          </p:cNvPr>
          <p:cNvSpPr/>
          <p:nvPr/>
        </p:nvSpPr>
        <p:spPr>
          <a:xfrm>
            <a:off x="2968" y="1183295"/>
            <a:ext cx="10976812" cy="369332"/>
          </a:xfrm>
          <a:prstGeom prst="rect">
            <a:avLst/>
          </a:prstGeom>
          <a:effectLst>
            <a:outerShdw blurRad="63500" dist="63500" dir="2700000" algn="tl" rotWithShape="0">
              <a:prstClr val="black">
                <a:alpha val="40000"/>
              </a:prstClr>
            </a:outerShdw>
          </a:effectLst>
        </p:spPr>
        <p:txBody>
          <a:bodyPr wrap="square">
            <a:spAutoFit/>
          </a:bodyPr>
          <a:lstStyle/>
          <a:p>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This code indicates a lack of spark or lack of gas entering the burner. Three things needed for combustion are:</a:t>
            </a:r>
            <a:endParaRPr lang="en-US" dirty="0">
              <a:effectLst>
                <a:outerShdw blurRad="63500" dist="63500" dir="2700000" algn="tl" rotWithShape="0">
                  <a:prstClr val="black">
                    <a:alpha val="40000"/>
                  </a:prstClr>
                </a:outerShdw>
              </a:effectLst>
              <a:latin typeface="Franklin Gothic Book" panose="020B0503020102020204" pitchFamily="34" charset="0"/>
            </a:endParaRPr>
          </a:p>
        </p:txBody>
      </p:sp>
      <p:sp>
        <p:nvSpPr>
          <p:cNvPr id="31" name="Rectangle 30">
            <a:extLst>
              <a:ext uri="{FF2B5EF4-FFF2-40B4-BE49-F238E27FC236}">
                <a16:creationId xmlns:a16="http://schemas.microsoft.com/office/drawing/2014/main" id="{B7A3A33D-599E-69D1-5724-B9B09877F03A}"/>
              </a:ext>
            </a:extLst>
          </p:cNvPr>
          <p:cNvSpPr/>
          <p:nvPr/>
        </p:nvSpPr>
        <p:spPr>
          <a:xfrm>
            <a:off x="67246" y="3321065"/>
            <a:ext cx="9848914" cy="923330"/>
          </a:xfrm>
          <a:prstGeom prst="rect">
            <a:avLst/>
          </a:prstGeom>
          <a:effectLst>
            <a:outerShdw blurRad="63500" dist="63500" dir="2700000" algn="tl" rotWithShape="0">
              <a:prstClr val="black">
                <a:alpha val="40000"/>
              </a:prstClr>
            </a:outerShdw>
          </a:effectLst>
        </p:spPr>
        <p:txBody>
          <a:bodyPr wrap="square">
            <a:spAutoFit/>
          </a:bodyPr>
          <a:lstStyle/>
          <a:p>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However, you can cross off Air as a cause by simply removing the front cover. Start simple with troubleshooting, don’t jump to the most complicated possibility. Simple steps like verifying inlet gas pressures are within range and cleaning the ignition rods.</a:t>
            </a:r>
            <a:endParaRPr lang="en-US" dirty="0">
              <a:effectLst>
                <a:outerShdw blurRad="63500" dist="63500" dir="2700000" algn="tl" rotWithShape="0">
                  <a:prstClr val="black">
                    <a:alpha val="40000"/>
                  </a:prstClr>
                </a:outerShdw>
              </a:effectLst>
              <a:latin typeface="Franklin Gothic Book" panose="020B0503020102020204" pitchFamily="34" charset="0"/>
            </a:endParaRPr>
          </a:p>
        </p:txBody>
      </p:sp>
      <p:pic>
        <p:nvPicPr>
          <p:cNvPr id="37" name="Picture 36">
            <a:extLst>
              <a:ext uri="{FF2B5EF4-FFF2-40B4-BE49-F238E27FC236}">
                <a16:creationId xmlns:a16="http://schemas.microsoft.com/office/drawing/2014/main" id="{EDFAB0BD-C62B-3AFE-11EB-FE2E851BCA03}"/>
              </a:ext>
            </a:extLst>
          </p:cNvPr>
          <p:cNvPicPr>
            <a:picLocks noChangeAspect="1"/>
          </p:cNvPicPr>
          <p:nvPr/>
        </p:nvPicPr>
        <p:blipFill>
          <a:blip r:embed="rId6"/>
          <a:stretch>
            <a:fillRect/>
          </a:stretch>
        </p:blipFill>
        <p:spPr>
          <a:xfrm>
            <a:off x="9025744" y="4178538"/>
            <a:ext cx="3039086" cy="1966761"/>
          </a:xfrm>
          <a:prstGeom prst="rect">
            <a:avLst/>
          </a:prstGeom>
          <a:effectLst>
            <a:outerShdw blurRad="63500" dist="63500" dir="2700000" algn="tl" rotWithShape="0">
              <a:prstClr val="black">
                <a:alpha val="40000"/>
              </a:prstClr>
            </a:outerShdw>
            <a:softEdge rad="12700"/>
          </a:effectLst>
        </p:spPr>
      </p:pic>
      <p:pic>
        <p:nvPicPr>
          <p:cNvPr id="4" name="Picture 3">
            <a:extLst>
              <a:ext uri="{FF2B5EF4-FFF2-40B4-BE49-F238E27FC236}">
                <a16:creationId xmlns:a16="http://schemas.microsoft.com/office/drawing/2014/main" id="{7AA93B1A-CEB1-3D30-3969-BB4F7E6A5A2F}"/>
              </a:ext>
            </a:extLst>
          </p:cNvPr>
          <p:cNvPicPr>
            <a:picLocks noChangeAspect="1"/>
          </p:cNvPicPr>
          <p:nvPr/>
        </p:nvPicPr>
        <p:blipFill>
          <a:blip r:embed="rId7" cstate="print">
            <a:extLst>
              <a:ext uri="{28A0092B-C50C-407E-A947-70E740481C1C}">
                <a14:useLocalDpi xmlns:a14="http://schemas.microsoft.com/office/drawing/2010/main" val="0"/>
              </a:ext>
            </a:extLst>
          </a:blip>
          <a:srcRect l="16370" t="14889"/>
          <a:stretch/>
        </p:blipFill>
        <p:spPr>
          <a:xfrm rot="5400000">
            <a:off x="5719692" y="4058757"/>
            <a:ext cx="2239640" cy="3039086"/>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A1667013-3180-A88D-5FF5-6F4FF78D22B0}"/>
              </a:ext>
            </a:extLst>
          </p:cNvPr>
          <p:cNvPicPr>
            <a:picLocks noChangeAspect="1"/>
          </p:cNvPicPr>
          <p:nvPr/>
        </p:nvPicPr>
        <p:blipFill>
          <a:blip r:embed="rId8">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073768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B7E9E2A-F077-4305-BF01-492ABE556571}"/>
              </a:ext>
            </a:extLst>
          </p:cNvPr>
          <p:cNvSpPr/>
          <p:nvPr/>
        </p:nvSpPr>
        <p:spPr>
          <a:xfrm>
            <a:off x="0" y="828278"/>
            <a:ext cx="7641010" cy="400110"/>
          </a:xfrm>
          <a:prstGeom prst="rect">
            <a:avLst/>
          </a:prstGeom>
          <a:effectLst>
            <a:outerShdw blurRad="63500" dist="63500" dir="2700000" algn="tl" rotWithShape="0">
              <a:prstClr val="black">
                <a:alpha val="40000"/>
              </a:prstClr>
            </a:outerShdw>
          </a:effectLst>
        </p:spPr>
        <p:txBody>
          <a:bodyPr wrap="square">
            <a:spAutoFit/>
          </a:bodyPr>
          <a:lstStyle/>
          <a:p>
            <a:r>
              <a:rPr lang="en-US" sz="20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12 Error Code: Repeated Flame Loss</a:t>
            </a:r>
            <a:endParaRPr lang="en-US" sz="20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pic>
        <p:nvPicPr>
          <p:cNvPr id="17" name="Picture 16">
            <a:extLst>
              <a:ext uri="{FF2B5EF4-FFF2-40B4-BE49-F238E27FC236}">
                <a16:creationId xmlns:a16="http://schemas.microsoft.com/office/drawing/2014/main" id="{5D114C81-1F26-49F3-B81C-F328C8ACAD3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7628" y="4392296"/>
            <a:ext cx="1739446" cy="2306506"/>
          </a:xfrm>
          <a:prstGeom prst="rect">
            <a:avLst/>
          </a:prstGeom>
          <a:effectLst>
            <a:outerShdw blurRad="63500" dist="63500" dir="2700000" algn="tl" rotWithShape="0">
              <a:prstClr val="black">
                <a:alpha val="40000"/>
              </a:prstClr>
            </a:outerShdw>
            <a:softEdge rad="12700"/>
          </a:effectLst>
        </p:spPr>
      </p:pic>
      <p:sp>
        <p:nvSpPr>
          <p:cNvPr id="12" name="Title 1">
            <a:extLst>
              <a:ext uri="{FF2B5EF4-FFF2-40B4-BE49-F238E27FC236}">
                <a16:creationId xmlns:a16="http://schemas.microsoft.com/office/drawing/2014/main" id="{06F35517-F700-9AEA-2517-621707218FA8}"/>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12 ERROR CODE</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FF583BD4-607E-7F77-131D-B0FCE7096F38}"/>
              </a:ext>
            </a:extLst>
          </p:cNvPr>
          <p:cNvCxnSpPr>
            <a:cxnSpLocks/>
          </p:cNvCxnSpPr>
          <p:nvPr/>
        </p:nvCxnSpPr>
        <p:spPr>
          <a:xfrm>
            <a:off x="67246" y="776821"/>
            <a:ext cx="4881682"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01399934-B66F-7069-8398-60257228B920}"/>
              </a:ext>
            </a:extLst>
          </p:cNvPr>
          <p:cNvSpPr/>
          <p:nvPr/>
        </p:nvSpPr>
        <p:spPr>
          <a:xfrm>
            <a:off x="2968" y="1183294"/>
            <a:ext cx="12036632" cy="646331"/>
          </a:xfrm>
          <a:prstGeom prst="rect">
            <a:avLst/>
          </a:prstGeom>
          <a:effectLst>
            <a:outerShdw blurRad="63500" dist="63500" dir="2700000" algn="tl" rotWithShape="0">
              <a:prstClr val="black">
                <a:alpha val="40000"/>
              </a:prstClr>
            </a:outerShdw>
          </a:effectLst>
        </p:spPr>
        <p:txBody>
          <a:bodyPr wrap="square">
            <a:spAutoFit/>
          </a:bodyPr>
          <a:lstStyle/>
          <a:p>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This code indicates the unit cannot maintain flame in the burner. Just like the error code 11, insufficient inlet gas pressures can also cause the flame to go out. </a:t>
            </a:r>
            <a:endParaRPr lang="en-US" dirty="0">
              <a:effectLst>
                <a:outerShdw blurRad="63500" dist="63500" dir="2700000" algn="tl" rotWithShape="0">
                  <a:prstClr val="black">
                    <a:alpha val="40000"/>
                  </a:prstClr>
                </a:outerShdw>
              </a:effectLst>
              <a:latin typeface="Franklin Gothic Book" panose="020B0503020102020204" pitchFamily="34" charset="0"/>
            </a:endParaRPr>
          </a:p>
        </p:txBody>
      </p:sp>
      <p:pic>
        <p:nvPicPr>
          <p:cNvPr id="4" name="Picture 3">
            <a:extLst>
              <a:ext uri="{FF2B5EF4-FFF2-40B4-BE49-F238E27FC236}">
                <a16:creationId xmlns:a16="http://schemas.microsoft.com/office/drawing/2014/main" id="{F0132CC7-684D-F640-9CCC-78C10DAE6E09}"/>
              </a:ext>
            </a:extLst>
          </p:cNvPr>
          <p:cNvPicPr>
            <a:picLocks noChangeAspect="1"/>
          </p:cNvPicPr>
          <p:nvPr/>
        </p:nvPicPr>
        <p:blipFill>
          <a:blip r:embed="rId3"/>
          <a:stretch>
            <a:fillRect/>
          </a:stretch>
        </p:blipFill>
        <p:spPr>
          <a:xfrm>
            <a:off x="2332587" y="4392296"/>
            <a:ext cx="3065747" cy="2306506"/>
          </a:xfrm>
          <a:prstGeom prst="rect">
            <a:avLst/>
          </a:prstGeom>
          <a:effectLst>
            <a:outerShdw blurRad="63500" dist="63500" dir="2700000" algn="tl" rotWithShape="0">
              <a:prstClr val="black">
                <a:alpha val="40000"/>
              </a:prstClr>
            </a:outerShdw>
            <a:softEdge rad="12700"/>
          </a:effectLst>
        </p:spPr>
      </p:pic>
      <p:pic>
        <p:nvPicPr>
          <p:cNvPr id="10" name="Picture 9">
            <a:extLst>
              <a:ext uri="{FF2B5EF4-FFF2-40B4-BE49-F238E27FC236}">
                <a16:creationId xmlns:a16="http://schemas.microsoft.com/office/drawing/2014/main" id="{570DE996-9BDD-A0D1-F277-55CEE66BBD1F}"/>
              </a:ext>
            </a:extLst>
          </p:cNvPr>
          <p:cNvPicPr>
            <a:picLocks noChangeAspect="1"/>
          </p:cNvPicPr>
          <p:nvPr/>
        </p:nvPicPr>
        <p:blipFill>
          <a:blip r:embed="rId4"/>
          <a:stretch>
            <a:fillRect/>
          </a:stretch>
        </p:blipFill>
        <p:spPr>
          <a:xfrm>
            <a:off x="5748798" y="4392296"/>
            <a:ext cx="3065747" cy="2221721"/>
          </a:xfrm>
          <a:prstGeom prst="rect">
            <a:avLst/>
          </a:prstGeom>
          <a:effectLst>
            <a:outerShdw blurRad="63500" dist="63500" dir="2700000" algn="tl" rotWithShape="0">
              <a:prstClr val="black">
                <a:alpha val="40000"/>
              </a:prstClr>
            </a:outerShdw>
            <a:softEdge rad="12700"/>
          </a:effectLst>
        </p:spPr>
      </p:pic>
      <p:pic>
        <p:nvPicPr>
          <p:cNvPr id="7" name="Picture 6">
            <a:extLst>
              <a:ext uri="{FF2B5EF4-FFF2-40B4-BE49-F238E27FC236}">
                <a16:creationId xmlns:a16="http://schemas.microsoft.com/office/drawing/2014/main" id="{02FF76D0-FDFD-20B8-1190-645B7C193864}"/>
              </a:ext>
            </a:extLst>
          </p:cNvPr>
          <p:cNvPicPr>
            <a:picLocks noChangeAspect="1"/>
          </p:cNvPicPr>
          <p:nvPr/>
        </p:nvPicPr>
        <p:blipFill>
          <a:blip r:embed="rId5" cstate="print">
            <a:extLst>
              <a:ext uri="{28A0092B-C50C-407E-A947-70E740481C1C}">
                <a14:useLocalDpi xmlns:a14="http://schemas.microsoft.com/office/drawing/2010/main" val="0"/>
              </a:ext>
            </a:extLst>
          </a:blip>
          <a:srcRect l="18106" t="10294" r="22522" b="26679"/>
          <a:stretch/>
        </p:blipFill>
        <p:spPr>
          <a:xfrm>
            <a:off x="9165009" y="1944889"/>
            <a:ext cx="2762390" cy="3894700"/>
          </a:xfrm>
          <a:prstGeom prst="rect">
            <a:avLst/>
          </a:prstGeom>
          <a:effectLst>
            <a:outerShdw blurRad="63500" dist="63500" dir="2700000" algn="tl" rotWithShape="0">
              <a:prstClr val="black">
                <a:alpha val="40000"/>
              </a:prstClr>
            </a:outerShdw>
            <a:softEdge rad="12700"/>
          </a:effectLst>
        </p:spPr>
      </p:pic>
      <p:sp>
        <p:nvSpPr>
          <p:cNvPr id="9" name="TextBox 8">
            <a:extLst>
              <a:ext uri="{FF2B5EF4-FFF2-40B4-BE49-F238E27FC236}">
                <a16:creationId xmlns:a16="http://schemas.microsoft.com/office/drawing/2014/main" id="{D2122063-35FC-618A-9495-970098425ED0}"/>
              </a:ext>
            </a:extLst>
          </p:cNvPr>
          <p:cNvSpPr txBox="1"/>
          <p:nvPr/>
        </p:nvSpPr>
        <p:spPr>
          <a:xfrm>
            <a:off x="9165009" y="5891337"/>
            <a:ext cx="2762390" cy="369332"/>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Incorrect Venting</a:t>
            </a:r>
            <a:endParaRPr lang="en-US" dirty="0">
              <a:effectLst>
                <a:outerShdw blurRad="63500" dist="63500" dir="2700000" algn="tl" rotWithShape="0">
                  <a:prstClr val="black">
                    <a:alpha val="40000"/>
                  </a:prstClr>
                </a:outerShdw>
              </a:effectLst>
            </a:endParaRPr>
          </a:p>
        </p:txBody>
      </p:sp>
      <p:sp>
        <p:nvSpPr>
          <p:cNvPr id="11" name="TextBox 10">
            <a:extLst>
              <a:ext uri="{FF2B5EF4-FFF2-40B4-BE49-F238E27FC236}">
                <a16:creationId xmlns:a16="http://schemas.microsoft.com/office/drawing/2014/main" id="{D9564AAF-3B6A-B81E-F2E2-4DC45831E683}"/>
              </a:ext>
            </a:extLst>
          </p:cNvPr>
          <p:cNvSpPr txBox="1"/>
          <p:nvPr/>
        </p:nvSpPr>
        <p:spPr>
          <a:xfrm>
            <a:off x="67246" y="3886355"/>
            <a:ext cx="2209758" cy="369332"/>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Verify Inlet Pressure</a:t>
            </a:r>
            <a:endParaRPr lang="en-US" dirty="0">
              <a:effectLst>
                <a:outerShdw blurRad="63500" dist="63500" dir="2700000" algn="tl" rotWithShape="0">
                  <a:prstClr val="black">
                    <a:alpha val="40000"/>
                  </a:prstClr>
                </a:outerShdw>
              </a:effectLst>
            </a:endParaRPr>
          </a:p>
        </p:txBody>
      </p:sp>
      <p:sp>
        <p:nvSpPr>
          <p:cNvPr id="13" name="TextBox 12">
            <a:extLst>
              <a:ext uri="{FF2B5EF4-FFF2-40B4-BE49-F238E27FC236}">
                <a16:creationId xmlns:a16="http://schemas.microsoft.com/office/drawing/2014/main" id="{ABA95FC9-AA5E-0850-5CB0-0D8B89392DC7}"/>
              </a:ext>
            </a:extLst>
          </p:cNvPr>
          <p:cNvSpPr txBox="1"/>
          <p:nvPr/>
        </p:nvSpPr>
        <p:spPr>
          <a:xfrm>
            <a:off x="2332587" y="3883098"/>
            <a:ext cx="3065747" cy="369332"/>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Check/Clean Flame Rod</a:t>
            </a:r>
            <a:endParaRPr lang="en-US" dirty="0">
              <a:effectLst>
                <a:outerShdw blurRad="63500" dist="63500" dir="2700000" algn="tl" rotWithShape="0">
                  <a:prstClr val="black">
                    <a:alpha val="40000"/>
                  </a:prstClr>
                </a:outerShdw>
              </a:effectLst>
            </a:endParaRPr>
          </a:p>
        </p:txBody>
      </p:sp>
      <p:sp>
        <p:nvSpPr>
          <p:cNvPr id="3" name="TextBox 2">
            <a:extLst>
              <a:ext uri="{FF2B5EF4-FFF2-40B4-BE49-F238E27FC236}">
                <a16:creationId xmlns:a16="http://schemas.microsoft.com/office/drawing/2014/main" id="{F0039FE7-7D94-7D1A-3033-7725B9AB75FF}"/>
              </a:ext>
            </a:extLst>
          </p:cNvPr>
          <p:cNvSpPr txBox="1"/>
          <p:nvPr/>
        </p:nvSpPr>
        <p:spPr>
          <a:xfrm>
            <a:off x="5748797" y="3886355"/>
            <a:ext cx="3065747" cy="369332"/>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Check Grounds</a:t>
            </a:r>
            <a:endParaRPr lang="en-US" dirty="0">
              <a:effectLst>
                <a:outerShdw blurRad="63500" dist="63500" dir="2700000" algn="tl" rotWithShape="0">
                  <a:prstClr val="black">
                    <a:alpha val="40000"/>
                  </a:prstClr>
                </a:outerShdw>
              </a:effectLst>
            </a:endParaRPr>
          </a:p>
        </p:txBody>
      </p:sp>
      <p:graphicFrame>
        <p:nvGraphicFramePr>
          <p:cNvPr id="8" name="Table 7">
            <a:extLst>
              <a:ext uri="{FF2B5EF4-FFF2-40B4-BE49-F238E27FC236}">
                <a16:creationId xmlns:a16="http://schemas.microsoft.com/office/drawing/2014/main" id="{72F370B7-3E16-71A7-E8E5-83FFBE9ABF80}"/>
              </a:ext>
            </a:extLst>
          </p:cNvPr>
          <p:cNvGraphicFramePr>
            <a:graphicFrameLocks noGrp="1"/>
          </p:cNvGraphicFramePr>
          <p:nvPr>
            <p:extLst>
              <p:ext uri="{D42A27DB-BD31-4B8C-83A1-F6EECF244321}">
                <p14:modId xmlns:p14="http://schemas.microsoft.com/office/powerpoint/2010/main" val="2922594531"/>
              </p:ext>
            </p:extLst>
          </p:nvPr>
        </p:nvGraphicFramePr>
        <p:xfrm>
          <a:off x="264601" y="2483893"/>
          <a:ext cx="6905545" cy="741680"/>
        </p:xfrm>
        <a:graphic>
          <a:graphicData uri="http://schemas.openxmlformats.org/drawingml/2006/table">
            <a:tbl>
              <a:tblPr firstRow="1" bandRow="1">
                <a:effectLst>
                  <a:outerShdw blurRad="63500" dist="63500" dir="2700000" algn="tl" rotWithShape="0">
                    <a:prstClr val="black">
                      <a:alpha val="40000"/>
                    </a:prstClr>
                  </a:outerShdw>
                </a:effectLst>
                <a:tableStyleId>{5C22544A-7EE6-4342-B048-85BDC9FD1C3A}</a:tableStyleId>
              </a:tblPr>
              <a:tblGrid>
                <a:gridCol w="2529530">
                  <a:extLst>
                    <a:ext uri="{9D8B030D-6E8A-4147-A177-3AD203B41FA5}">
                      <a16:colId xmlns:a16="http://schemas.microsoft.com/office/drawing/2014/main" val="1861365501"/>
                    </a:ext>
                  </a:extLst>
                </a:gridCol>
                <a:gridCol w="2349140">
                  <a:extLst>
                    <a:ext uri="{9D8B030D-6E8A-4147-A177-3AD203B41FA5}">
                      <a16:colId xmlns:a16="http://schemas.microsoft.com/office/drawing/2014/main" val="325783842"/>
                    </a:ext>
                  </a:extLst>
                </a:gridCol>
                <a:gridCol w="2026875">
                  <a:extLst>
                    <a:ext uri="{9D8B030D-6E8A-4147-A177-3AD203B41FA5}">
                      <a16:colId xmlns:a16="http://schemas.microsoft.com/office/drawing/2014/main" val="3730213781"/>
                    </a:ext>
                  </a:extLst>
                </a:gridCol>
              </a:tblGrid>
              <a:tr h="370840">
                <a:tc>
                  <a:txBody>
                    <a:bodyPr/>
                    <a:lstStyle/>
                    <a:p>
                      <a:r>
                        <a:rPr lang="en-US" dirty="0">
                          <a:latin typeface="Franklin Gothic Medium" panose="020B0603020102020204" pitchFamily="34" charset="0"/>
                        </a:rPr>
                        <a:t>Model:</a:t>
                      </a:r>
                    </a:p>
                  </a:txBody>
                  <a:tcPr>
                    <a:solidFill>
                      <a:schemeClr val="tx1">
                        <a:lumMod val="65000"/>
                        <a:lumOff val="35000"/>
                      </a:schemeClr>
                    </a:solidFill>
                  </a:tcPr>
                </a:tc>
                <a:tc>
                  <a:txBody>
                    <a:bodyPr/>
                    <a:lstStyle/>
                    <a:p>
                      <a:pPr algn="ctr"/>
                      <a:r>
                        <a:rPr lang="en-US" dirty="0">
                          <a:latin typeface="Franklin Gothic Medium" panose="020B0603020102020204" pitchFamily="34" charset="0"/>
                        </a:rPr>
                        <a:t>NG</a:t>
                      </a:r>
                    </a:p>
                  </a:txBody>
                  <a:tcPr>
                    <a:solidFill>
                      <a:schemeClr val="tx1">
                        <a:lumMod val="65000"/>
                        <a:lumOff val="35000"/>
                      </a:schemeClr>
                    </a:solidFill>
                  </a:tcPr>
                </a:tc>
                <a:tc>
                  <a:txBody>
                    <a:bodyPr/>
                    <a:lstStyle/>
                    <a:p>
                      <a:pPr algn="ctr"/>
                      <a:r>
                        <a:rPr lang="en-US" dirty="0">
                          <a:latin typeface="Franklin Gothic Medium" panose="020B0603020102020204" pitchFamily="34" charset="0"/>
                        </a:rPr>
                        <a:t>LP</a:t>
                      </a:r>
                    </a:p>
                  </a:txBody>
                  <a:tcPr>
                    <a:solidFill>
                      <a:schemeClr val="tx1">
                        <a:lumMod val="65000"/>
                        <a:lumOff val="35000"/>
                      </a:schemeClr>
                    </a:solidFill>
                  </a:tcPr>
                </a:tc>
                <a:extLst>
                  <a:ext uri="{0D108BD9-81ED-4DB2-BD59-A6C34878D82A}">
                    <a16:rowId xmlns:a16="http://schemas.microsoft.com/office/drawing/2014/main" val="3638068850"/>
                  </a:ext>
                </a:extLst>
              </a:tr>
              <a:tr h="370840">
                <a:tc>
                  <a:txBody>
                    <a:bodyPr/>
                    <a:lstStyle/>
                    <a:p>
                      <a:r>
                        <a:rPr lang="en-US" dirty="0">
                          <a:latin typeface="Franklin Gothic Book" panose="020B0503020102020204" pitchFamily="34" charset="0"/>
                        </a:rPr>
                        <a:t>EZ, NRCR, NCC199CDV</a:t>
                      </a:r>
                    </a:p>
                  </a:txBody>
                  <a:tcPr>
                    <a:solidFill>
                      <a:schemeClr val="bg1">
                        <a:lumMod val="85000"/>
                      </a:schemeClr>
                    </a:solidFill>
                  </a:tcPr>
                </a:tc>
                <a:tc>
                  <a:txBody>
                    <a:bodyPr/>
                    <a:lstStyle/>
                    <a:p>
                      <a:pPr algn="ctr"/>
                      <a:r>
                        <a:rPr lang="en-US" dirty="0">
                          <a:latin typeface="Franklin Gothic Book" panose="020B0503020102020204" pitchFamily="34" charset="0"/>
                        </a:rPr>
                        <a:t>3.5” to 10.5” WC</a:t>
                      </a:r>
                    </a:p>
                  </a:txBody>
                  <a:tcPr>
                    <a:solidFill>
                      <a:schemeClr val="bg1">
                        <a:lumMod val="85000"/>
                      </a:schemeClr>
                    </a:solidFill>
                  </a:tcPr>
                </a:tc>
                <a:tc>
                  <a:txBody>
                    <a:bodyPr/>
                    <a:lstStyle/>
                    <a:p>
                      <a:pPr algn="ctr"/>
                      <a:r>
                        <a:rPr lang="en-US" dirty="0">
                          <a:latin typeface="Franklin Gothic Book" panose="020B0503020102020204" pitchFamily="34" charset="0"/>
                        </a:rPr>
                        <a:t>8” to 14” WC</a:t>
                      </a:r>
                    </a:p>
                  </a:txBody>
                  <a:tcPr>
                    <a:solidFill>
                      <a:schemeClr val="bg1">
                        <a:lumMod val="85000"/>
                      </a:schemeClr>
                    </a:solidFill>
                  </a:tcPr>
                </a:tc>
                <a:extLst>
                  <a:ext uri="{0D108BD9-81ED-4DB2-BD59-A6C34878D82A}">
                    <a16:rowId xmlns:a16="http://schemas.microsoft.com/office/drawing/2014/main" val="110482211"/>
                  </a:ext>
                </a:extLst>
              </a:tr>
            </a:tbl>
          </a:graphicData>
        </a:graphic>
      </p:graphicFrame>
      <p:pic>
        <p:nvPicPr>
          <p:cNvPr id="2" name="Picture 1">
            <a:extLst>
              <a:ext uri="{FF2B5EF4-FFF2-40B4-BE49-F238E27FC236}">
                <a16:creationId xmlns:a16="http://schemas.microsoft.com/office/drawing/2014/main" id="{0370FDDF-4A1D-5B60-E968-EF98AD47AA21}"/>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157152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2A648C-A8BB-C029-4BCC-8F38B84B5198}"/>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093A2B4E-281D-5303-ADF6-F4973E48EEB6}"/>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16 &amp; 20 ERROR CODES</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6518CC4D-3B57-EE9F-3F5B-BAF28DD6609E}"/>
              </a:ext>
            </a:extLst>
          </p:cNvPr>
          <p:cNvCxnSpPr>
            <a:cxnSpLocks/>
          </p:cNvCxnSpPr>
          <p:nvPr/>
        </p:nvCxnSpPr>
        <p:spPr>
          <a:xfrm>
            <a:off x="67246" y="776821"/>
            <a:ext cx="669931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E2582F98-E90D-782F-C6B6-943665E16739}"/>
              </a:ext>
            </a:extLst>
          </p:cNvPr>
          <p:cNvSpPr/>
          <p:nvPr/>
        </p:nvSpPr>
        <p:spPr>
          <a:xfrm>
            <a:off x="0" y="816945"/>
            <a:ext cx="6380479"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16 Error Code: Abnormally High Output Temp </a:t>
            </a:r>
            <a:endPar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sp>
        <p:nvSpPr>
          <p:cNvPr id="8" name="Rectangle 7">
            <a:extLst>
              <a:ext uri="{FF2B5EF4-FFF2-40B4-BE49-F238E27FC236}">
                <a16:creationId xmlns:a16="http://schemas.microsoft.com/office/drawing/2014/main" id="{8AD5BF76-8EB6-1CBE-A475-FED3E5E377CF}"/>
              </a:ext>
            </a:extLst>
          </p:cNvPr>
          <p:cNvSpPr/>
          <p:nvPr/>
        </p:nvSpPr>
        <p:spPr>
          <a:xfrm>
            <a:off x="67246" y="2141320"/>
            <a:ext cx="5979160"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20 Error Code: High Limit Switch</a:t>
            </a:r>
            <a:endPar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pic>
        <p:nvPicPr>
          <p:cNvPr id="9" name="Picture 8">
            <a:extLst>
              <a:ext uri="{FF2B5EF4-FFF2-40B4-BE49-F238E27FC236}">
                <a16:creationId xmlns:a16="http://schemas.microsoft.com/office/drawing/2014/main" id="{D0393A08-C417-B583-9F9B-00DB2E65A7A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78336" y="4255014"/>
            <a:ext cx="2630385" cy="2409225"/>
          </a:xfrm>
          <a:prstGeom prst="rect">
            <a:avLst/>
          </a:prstGeom>
          <a:effectLst>
            <a:outerShdw blurRad="63500" dist="63500" dir="2700000" algn="tl" rotWithShape="0">
              <a:prstClr val="black">
                <a:alpha val="40000"/>
              </a:prstClr>
            </a:outerShdw>
            <a:softEdge rad="12700"/>
          </a:effectLst>
        </p:spPr>
      </p:pic>
      <p:pic>
        <p:nvPicPr>
          <p:cNvPr id="11" name="Picture 10">
            <a:extLst>
              <a:ext uri="{FF2B5EF4-FFF2-40B4-BE49-F238E27FC236}">
                <a16:creationId xmlns:a16="http://schemas.microsoft.com/office/drawing/2014/main" id="{8E38321C-4929-510D-A8EC-DC32BA820F0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2525" y="4255015"/>
            <a:ext cx="4761968" cy="2411423"/>
          </a:xfrm>
          <a:prstGeom prst="rect">
            <a:avLst/>
          </a:prstGeom>
          <a:effectLst>
            <a:outerShdw blurRad="63500" dist="63500" dir="2700000" algn="tl" rotWithShape="0">
              <a:prstClr val="black">
                <a:alpha val="40000"/>
              </a:prstClr>
            </a:outerShdw>
            <a:softEdge rad="12700"/>
          </a:effectLst>
        </p:spPr>
      </p:pic>
      <p:pic>
        <p:nvPicPr>
          <p:cNvPr id="2" name="Content Placeholder 3">
            <a:extLst>
              <a:ext uri="{FF2B5EF4-FFF2-40B4-BE49-F238E27FC236}">
                <a16:creationId xmlns:a16="http://schemas.microsoft.com/office/drawing/2014/main" id="{CDCF5D07-6437-553B-4AEC-BDE18AAD4BD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0335" t="11705" r="15718" b="6569"/>
          <a:stretch/>
        </p:blipFill>
        <p:spPr>
          <a:xfrm>
            <a:off x="8022563" y="4255014"/>
            <a:ext cx="2902469" cy="2406096"/>
          </a:xfrm>
          <a:prstGeom prst="rect">
            <a:avLst/>
          </a:prstGeom>
          <a:ln>
            <a:noFill/>
          </a:ln>
          <a:effectLst>
            <a:outerShdw blurRad="63500" dist="63500" dir="2700000" algn="tl" rotWithShape="0">
              <a:prstClr val="black">
                <a:alpha val="40000"/>
              </a:prstClr>
            </a:outerShdw>
            <a:softEdge rad="12700"/>
          </a:effectLst>
        </p:spPr>
      </p:pic>
      <p:sp>
        <p:nvSpPr>
          <p:cNvPr id="4" name="TextBox 3">
            <a:extLst>
              <a:ext uri="{FF2B5EF4-FFF2-40B4-BE49-F238E27FC236}">
                <a16:creationId xmlns:a16="http://schemas.microsoft.com/office/drawing/2014/main" id="{0F9809C2-37AE-4796-997E-6697A544FFB6}"/>
              </a:ext>
            </a:extLst>
          </p:cNvPr>
          <p:cNvSpPr txBox="1"/>
          <p:nvPr/>
        </p:nvSpPr>
        <p:spPr>
          <a:xfrm>
            <a:off x="192364" y="1181935"/>
            <a:ext cx="8013427" cy="959237"/>
          </a:xfrm>
          <a:prstGeom prst="rect">
            <a:avLst/>
          </a:prstGeom>
          <a:noFill/>
          <a:effectLst>
            <a:outerShdw blurRad="63500" dist="63500" dir="2700000" algn="tl" rotWithShape="0">
              <a:prstClr val="black">
                <a:alpha val="40000"/>
              </a:prstClr>
            </a:outerShdw>
          </a:effectLst>
        </p:spPr>
        <p:txBody>
          <a:bodyPr wrap="square">
            <a:spAutoFit/>
          </a:bodyPr>
          <a:lstStyle/>
          <a:p>
            <a:pPr>
              <a:lnSpc>
                <a:spcPct val="150000"/>
              </a:lnSpc>
              <a:buFont typeface="Arial" panose="020B0604020202020204" pitchFamily="34" charset="0"/>
              <a:buChar char="•"/>
            </a:pPr>
            <a:r>
              <a:rPr lang="en-US" sz="20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 Scale deposits in the heat exchanger and/or water components</a:t>
            </a:r>
          </a:p>
          <a:p>
            <a:pPr>
              <a:lnSpc>
                <a:spcPct val="150000"/>
              </a:lnSpc>
              <a:buFont typeface="Arial" panose="020B0604020202020204" pitchFamily="34" charset="0"/>
              <a:buChar char="•"/>
            </a:pPr>
            <a:r>
              <a:rPr lang="en-US" sz="20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 Wrong gas type</a:t>
            </a:r>
          </a:p>
        </p:txBody>
      </p:sp>
      <p:sp>
        <p:nvSpPr>
          <p:cNvPr id="5" name="TextBox 4">
            <a:extLst>
              <a:ext uri="{FF2B5EF4-FFF2-40B4-BE49-F238E27FC236}">
                <a16:creationId xmlns:a16="http://schemas.microsoft.com/office/drawing/2014/main" id="{955306DE-464D-CB26-3903-203AA4FA66AD}"/>
              </a:ext>
            </a:extLst>
          </p:cNvPr>
          <p:cNvSpPr txBox="1"/>
          <p:nvPr/>
        </p:nvSpPr>
        <p:spPr>
          <a:xfrm>
            <a:off x="192363" y="2546285"/>
            <a:ext cx="8013427" cy="1420902"/>
          </a:xfrm>
          <a:prstGeom prst="rect">
            <a:avLst/>
          </a:prstGeom>
          <a:noFill/>
          <a:effectLst>
            <a:outerShdw blurRad="63500" dist="63500" dir="2700000" algn="tl" rotWithShape="0">
              <a:prstClr val="black">
                <a:alpha val="40000"/>
              </a:prstClr>
            </a:outerShdw>
          </a:effectLst>
        </p:spPr>
        <p:txBody>
          <a:bodyPr wrap="square">
            <a:spAutoFit/>
          </a:bodyPr>
          <a:lstStyle/>
          <a:p>
            <a:pPr>
              <a:lnSpc>
                <a:spcPct val="150000"/>
              </a:lnSpc>
              <a:buFont typeface="Arial" panose="020B0604020202020204" pitchFamily="34" charset="0"/>
              <a:buChar char="•"/>
            </a:pPr>
            <a:r>
              <a:rPr lang="en-US" sz="20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 Scale deposits in the heat exchanger</a:t>
            </a:r>
          </a:p>
          <a:p>
            <a:pPr>
              <a:lnSpc>
                <a:spcPct val="150000"/>
              </a:lnSpc>
              <a:buFont typeface="Arial" panose="020B0604020202020204" pitchFamily="34" charset="0"/>
              <a:buChar char="•"/>
            </a:pPr>
            <a:r>
              <a:rPr lang="en-US" sz="20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 Poor Combustion</a:t>
            </a:r>
          </a:p>
          <a:p>
            <a:pPr>
              <a:lnSpc>
                <a:spcPct val="150000"/>
              </a:lnSpc>
              <a:buFont typeface="Arial" panose="020B0604020202020204" pitchFamily="34" charset="0"/>
              <a:buChar char="•"/>
            </a:pPr>
            <a:r>
              <a:rPr lang="en-US" sz="2000"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 Bad Wiring or Failed High Limit Switch</a:t>
            </a:r>
          </a:p>
        </p:txBody>
      </p:sp>
      <p:pic>
        <p:nvPicPr>
          <p:cNvPr id="3" name="Picture 2">
            <a:extLst>
              <a:ext uri="{FF2B5EF4-FFF2-40B4-BE49-F238E27FC236}">
                <a16:creationId xmlns:a16="http://schemas.microsoft.com/office/drawing/2014/main" id="{450E1ABD-B6FA-6D7A-637F-29B7B6A2F987}"/>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10236197" y="0"/>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5688933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0B735-6657-2248-4710-62A94BDDBEEB}"/>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5332519C-064A-50FA-F5AB-CD79E21862F2}"/>
              </a:ext>
            </a:extLst>
          </p:cNvPr>
          <p:cNvSpPr/>
          <p:nvPr/>
        </p:nvSpPr>
        <p:spPr>
          <a:xfrm>
            <a:off x="0" y="828278"/>
            <a:ext cx="7641010" cy="400110"/>
          </a:xfrm>
          <a:prstGeom prst="rect">
            <a:avLst/>
          </a:prstGeom>
          <a:effectLst>
            <a:outerShdw blurRad="63500" dist="63500" dir="2700000" algn="tl" rotWithShape="0">
              <a:prstClr val="black">
                <a:alpha val="40000"/>
              </a:prstClr>
            </a:outerShdw>
          </a:effectLst>
        </p:spPr>
        <p:txBody>
          <a:bodyPr wrap="square">
            <a:spAutoFit/>
          </a:bodyPr>
          <a:lstStyle/>
          <a:p>
            <a:r>
              <a:rPr lang="en-US" sz="20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63 Error Code: Recirculation Abnormality (NRCR Only)</a:t>
            </a:r>
            <a:endParaRPr lang="en-US" sz="20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sp>
        <p:nvSpPr>
          <p:cNvPr id="12" name="Title 1">
            <a:extLst>
              <a:ext uri="{FF2B5EF4-FFF2-40B4-BE49-F238E27FC236}">
                <a16:creationId xmlns:a16="http://schemas.microsoft.com/office/drawing/2014/main" id="{257CFAF3-2EE3-5A8F-8CC7-1AE7F1C98CF2}"/>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63 ERROR CODE</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AC026C9F-4244-0461-89F6-9B7F12FE6516}"/>
              </a:ext>
            </a:extLst>
          </p:cNvPr>
          <p:cNvCxnSpPr>
            <a:cxnSpLocks/>
          </p:cNvCxnSpPr>
          <p:nvPr/>
        </p:nvCxnSpPr>
        <p:spPr>
          <a:xfrm>
            <a:off x="67246" y="776821"/>
            <a:ext cx="4881682"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D79B9EBC-5EAA-E16C-BF3F-3B75A63C9588}"/>
              </a:ext>
            </a:extLst>
          </p:cNvPr>
          <p:cNvSpPr/>
          <p:nvPr/>
        </p:nvSpPr>
        <p:spPr>
          <a:xfrm>
            <a:off x="2968" y="1183294"/>
            <a:ext cx="12036632" cy="369332"/>
          </a:xfrm>
          <a:prstGeom prst="rect">
            <a:avLst/>
          </a:prstGeom>
          <a:effectLst>
            <a:outerShdw blurRad="63500" dist="63500" dir="2700000" algn="tl" rotWithShape="0">
              <a:prstClr val="black">
                <a:alpha val="40000"/>
              </a:prstClr>
            </a:outerShdw>
          </a:effectLst>
        </p:spPr>
        <p:txBody>
          <a:bodyPr wrap="square">
            <a:spAutoFit/>
          </a:bodyPr>
          <a:lstStyle/>
          <a:p>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This code indicates the unit is trying to run the recirculation pump but is not detecting any flow.</a:t>
            </a:r>
            <a:endParaRPr lang="en-US" dirty="0">
              <a:effectLst>
                <a:outerShdw blurRad="63500" dist="63500" dir="2700000" algn="tl" rotWithShape="0">
                  <a:prstClr val="black">
                    <a:alpha val="40000"/>
                  </a:prstClr>
                </a:outerShdw>
              </a:effectLst>
              <a:latin typeface="Franklin Gothic Book" panose="020B0503020102020204" pitchFamily="34" charset="0"/>
            </a:endParaRPr>
          </a:p>
        </p:txBody>
      </p:sp>
      <p:sp>
        <p:nvSpPr>
          <p:cNvPr id="7" name="TextBox 6">
            <a:extLst>
              <a:ext uri="{FF2B5EF4-FFF2-40B4-BE49-F238E27FC236}">
                <a16:creationId xmlns:a16="http://schemas.microsoft.com/office/drawing/2014/main" id="{5A2A44DA-7658-DAF9-42EE-E1CFF89C90EA}"/>
              </a:ext>
            </a:extLst>
          </p:cNvPr>
          <p:cNvSpPr txBox="1"/>
          <p:nvPr/>
        </p:nvSpPr>
        <p:spPr>
          <a:xfrm>
            <a:off x="-225188" y="1971485"/>
            <a:ext cx="7567684" cy="1585049"/>
          </a:xfrm>
          <a:prstGeom prst="rect">
            <a:avLst/>
          </a:prstGeom>
          <a:noFill/>
          <a:effectLst>
            <a:outerShdw blurRad="63500" dist="63500" dir="2700000" algn="tl" rotWithShape="0">
              <a:prstClr val="black">
                <a:alpha val="40000"/>
              </a:prstClr>
            </a:outerShdw>
          </a:effectLst>
        </p:spPr>
        <p:txBody>
          <a:bodyPr wrap="square">
            <a:spAutoFit/>
          </a:bodyPr>
          <a:lstStyle/>
          <a:p>
            <a:pPr marL="742950" lvl="1" indent="-285750">
              <a:spcBef>
                <a:spcPts val="1000"/>
              </a:spcBef>
              <a:buFont typeface="Arial" panose="020B0604020202020204" pitchFamily="34" charset="0"/>
              <a:buChar char="•"/>
              <a:defRPr/>
            </a:pPr>
            <a:r>
              <a:rPr lang="en-US" sz="1800"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Check Return Line Filter</a:t>
            </a:r>
            <a:r>
              <a:rPr lang="en-US"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 and Water Shut Offs</a:t>
            </a:r>
            <a:endParaRPr lang="en-US" sz="1800" dirty="0">
              <a:solidFill>
                <a:prstClr val="white"/>
              </a:solidFill>
              <a:effectLst>
                <a:outerShdw blurRad="63500" dist="63500" dir="2700000" algn="tl" rotWithShape="0">
                  <a:prstClr val="black">
                    <a:alpha val="40000"/>
                  </a:prstClr>
                </a:outerShdw>
              </a:effectLst>
              <a:latin typeface="Franklin Gothic Medium" panose="020B0603020102020204" pitchFamily="34" charset="0"/>
            </a:endParaRPr>
          </a:p>
          <a:p>
            <a:pPr marL="742950" lvl="1" indent="-285750">
              <a:spcBef>
                <a:spcPts val="1000"/>
              </a:spcBef>
              <a:buFont typeface="Arial" panose="020B0604020202020204" pitchFamily="34" charset="0"/>
              <a:buChar char="•"/>
              <a:defRPr/>
            </a:pPr>
            <a:r>
              <a:rPr lang="en-US" sz="1800"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Purge air in the domestic hot and return line (Dedicated Mode)</a:t>
            </a:r>
          </a:p>
          <a:p>
            <a:pPr marL="742950" lvl="1" indent="-285750">
              <a:spcBef>
                <a:spcPts val="1000"/>
              </a:spcBef>
              <a:buFont typeface="Arial" panose="020B0604020202020204" pitchFamily="34" charset="0"/>
              <a:buChar char="•"/>
              <a:defRPr/>
            </a:pPr>
            <a:r>
              <a:rPr lang="en-US" sz="1800"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Check that the “Crossover” connector is connected together</a:t>
            </a:r>
          </a:p>
          <a:p>
            <a:pPr marL="742950" lvl="1" indent="-285750">
              <a:spcBef>
                <a:spcPts val="1000"/>
              </a:spcBef>
              <a:buFont typeface="Arial" panose="020B0604020202020204" pitchFamily="34" charset="0"/>
              <a:buChar char="•"/>
              <a:defRPr/>
            </a:pPr>
            <a:r>
              <a:rPr lang="en-US" sz="1800"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Check crossover valve filter (Crossover Mode)</a:t>
            </a:r>
          </a:p>
        </p:txBody>
      </p:sp>
      <p:sp>
        <p:nvSpPr>
          <p:cNvPr id="3" name="TextBox 2">
            <a:extLst>
              <a:ext uri="{FF2B5EF4-FFF2-40B4-BE49-F238E27FC236}">
                <a16:creationId xmlns:a16="http://schemas.microsoft.com/office/drawing/2014/main" id="{5EAD687A-0672-4745-80BD-276470FD9EA6}"/>
              </a:ext>
            </a:extLst>
          </p:cNvPr>
          <p:cNvSpPr txBox="1"/>
          <p:nvPr/>
        </p:nvSpPr>
        <p:spPr>
          <a:xfrm>
            <a:off x="221778" y="1509820"/>
            <a:ext cx="6243850" cy="461665"/>
          </a:xfrm>
          <a:prstGeom prst="rect">
            <a:avLst/>
          </a:prstGeom>
          <a:noFill/>
          <a:effectLst>
            <a:outerShdw blurRad="63500" dist="63500" dir="2700000" algn="tl" rotWithShape="0">
              <a:prstClr val="black">
                <a:alpha val="40000"/>
              </a:prstClr>
            </a:outerShdw>
          </a:effectLst>
        </p:spPr>
        <p:txBody>
          <a:bodyPr wrap="square">
            <a:spAutoFit/>
          </a:bodyPr>
          <a:lstStyle/>
          <a:p>
            <a:r>
              <a:rPr lang="en-US" sz="2400"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New Installations:</a:t>
            </a:r>
            <a:endParaRPr lang="en-US" sz="2400" dirty="0">
              <a:effectLst>
                <a:outerShdw blurRad="63500" dist="63500" dir="2700000" algn="tl" rotWithShape="0">
                  <a:prstClr val="black">
                    <a:alpha val="40000"/>
                  </a:prstClr>
                </a:outerShdw>
              </a:effectLst>
            </a:endParaRPr>
          </a:p>
        </p:txBody>
      </p:sp>
      <p:sp>
        <p:nvSpPr>
          <p:cNvPr id="4" name="TextBox 3">
            <a:extLst>
              <a:ext uri="{FF2B5EF4-FFF2-40B4-BE49-F238E27FC236}">
                <a16:creationId xmlns:a16="http://schemas.microsoft.com/office/drawing/2014/main" id="{47409C5E-46D5-FE2C-068C-B23F99479C5B}"/>
              </a:ext>
            </a:extLst>
          </p:cNvPr>
          <p:cNvSpPr txBox="1"/>
          <p:nvPr/>
        </p:nvSpPr>
        <p:spPr>
          <a:xfrm>
            <a:off x="221778" y="3630024"/>
            <a:ext cx="6243850" cy="461665"/>
          </a:xfrm>
          <a:prstGeom prst="rect">
            <a:avLst/>
          </a:prstGeom>
          <a:noFill/>
          <a:effectLst>
            <a:outerShdw blurRad="63500" dist="63500" dir="2700000" algn="tl" rotWithShape="0">
              <a:prstClr val="black">
                <a:alpha val="40000"/>
              </a:prstClr>
            </a:outerShdw>
          </a:effectLst>
        </p:spPr>
        <p:txBody>
          <a:bodyPr wrap="square">
            <a:spAutoFit/>
          </a:bodyPr>
          <a:lstStyle/>
          <a:p>
            <a:r>
              <a:rPr lang="en-US" sz="2400"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Older Installations:</a:t>
            </a:r>
            <a:endParaRPr lang="en-US" sz="2400" dirty="0">
              <a:effectLst>
                <a:outerShdw blurRad="63500" dist="63500" dir="2700000" algn="tl" rotWithShape="0">
                  <a:prstClr val="black">
                    <a:alpha val="40000"/>
                  </a:prstClr>
                </a:outerShdw>
              </a:effectLst>
            </a:endParaRPr>
          </a:p>
        </p:txBody>
      </p:sp>
      <p:sp>
        <p:nvSpPr>
          <p:cNvPr id="8" name="TextBox 7">
            <a:extLst>
              <a:ext uri="{FF2B5EF4-FFF2-40B4-BE49-F238E27FC236}">
                <a16:creationId xmlns:a16="http://schemas.microsoft.com/office/drawing/2014/main" id="{30893C53-5971-3168-CBB9-F986220A7777}"/>
              </a:ext>
            </a:extLst>
          </p:cNvPr>
          <p:cNvSpPr txBox="1"/>
          <p:nvPr/>
        </p:nvSpPr>
        <p:spPr>
          <a:xfrm>
            <a:off x="-225188" y="4100434"/>
            <a:ext cx="7567684" cy="1585049"/>
          </a:xfrm>
          <a:prstGeom prst="rect">
            <a:avLst/>
          </a:prstGeom>
          <a:noFill/>
          <a:effectLst>
            <a:outerShdw blurRad="63500" dist="63500" dir="2700000" algn="tl" rotWithShape="0">
              <a:prstClr val="black">
                <a:alpha val="40000"/>
              </a:prstClr>
            </a:outerShdw>
          </a:effectLst>
        </p:spPr>
        <p:txBody>
          <a:bodyPr wrap="square">
            <a:spAutoFit/>
          </a:bodyPr>
          <a:lstStyle/>
          <a:p>
            <a:pPr marL="742950" lvl="1" indent="-285750">
              <a:spcBef>
                <a:spcPts val="1000"/>
              </a:spcBef>
              <a:buFont typeface="Arial" panose="020B0604020202020204" pitchFamily="34" charset="0"/>
              <a:buChar char="•"/>
              <a:defRPr/>
            </a:pPr>
            <a:r>
              <a:rPr lang="en-US" sz="1800"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Check Return Line Filter </a:t>
            </a:r>
            <a:r>
              <a:rPr lang="en-US"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and Water Shut Offs</a:t>
            </a:r>
          </a:p>
          <a:p>
            <a:pPr marL="742950" lvl="1" indent="-285750">
              <a:spcBef>
                <a:spcPts val="1000"/>
              </a:spcBef>
              <a:buFont typeface="Arial" panose="020B0604020202020204" pitchFamily="34" charset="0"/>
              <a:buChar char="•"/>
              <a:defRPr/>
            </a:pPr>
            <a:r>
              <a:rPr lang="en-US" sz="1800"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Circuit Board</a:t>
            </a:r>
          </a:p>
          <a:p>
            <a:pPr marL="742950" lvl="1" indent="-285750">
              <a:spcBef>
                <a:spcPts val="1000"/>
              </a:spcBef>
              <a:buFont typeface="Arial" panose="020B0604020202020204" pitchFamily="34" charset="0"/>
              <a:buChar char="•"/>
              <a:defRPr/>
            </a:pPr>
            <a:r>
              <a:rPr lang="en-US"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Recirc Pump</a:t>
            </a:r>
          </a:p>
          <a:p>
            <a:pPr marL="742950" lvl="1" indent="-285750">
              <a:spcBef>
                <a:spcPts val="1000"/>
              </a:spcBef>
              <a:buFont typeface="Arial" panose="020B0604020202020204" pitchFamily="34" charset="0"/>
              <a:buChar char="•"/>
              <a:defRPr/>
            </a:pPr>
            <a:r>
              <a:rPr lang="en-US"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Recirc </a:t>
            </a:r>
            <a:r>
              <a:rPr lang="en-US" sz="1800" dirty="0">
                <a:solidFill>
                  <a:prstClr val="white"/>
                </a:solidFill>
                <a:effectLst>
                  <a:outerShdw blurRad="63500" dist="63500" dir="2700000" algn="tl" rotWithShape="0">
                    <a:prstClr val="black">
                      <a:alpha val="40000"/>
                    </a:prstClr>
                  </a:outerShdw>
                </a:effectLst>
                <a:latin typeface="Franklin Gothic Medium" panose="020B0603020102020204" pitchFamily="34" charset="0"/>
              </a:rPr>
              <a:t>Flow Sensor</a:t>
            </a:r>
          </a:p>
        </p:txBody>
      </p:sp>
      <p:pic>
        <p:nvPicPr>
          <p:cNvPr id="10" name="Picture 9">
            <a:extLst>
              <a:ext uri="{FF2B5EF4-FFF2-40B4-BE49-F238E27FC236}">
                <a16:creationId xmlns:a16="http://schemas.microsoft.com/office/drawing/2014/main" id="{AEDDE235-2265-2F1A-C4E9-770E49EDE4C7}"/>
              </a:ext>
            </a:extLst>
          </p:cNvPr>
          <p:cNvPicPr>
            <a:picLocks noChangeAspect="1"/>
          </p:cNvPicPr>
          <p:nvPr/>
        </p:nvPicPr>
        <p:blipFill>
          <a:blip r:embed="rId2"/>
          <a:stretch>
            <a:fillRect/>
          </a:stretch>
        </p:blipFill>
        <p:spPr>
          <a:xfrm>
            <a:off x="6363340" y="3257227"/>
            <a:ext cx="5676260" cy="3488106"/>
          </a:xfrm>
          <a:prstGeom prst="rect">
            <a:avLst/>
          </a:prstGeom>
          <a:effectLst>
            <a:outerShdw blurRad="63500" dist="63500" dir="2700000" algn="tl" rotWithShape="0">
              <a:prstClr val="black">
                <a:alpha val="40000"/>
              </a:prstClr>
            </a:outerShdw>
            <a:softEdge rad="12700"/>
          </a:effectLst>
        </p:spPr>
      </p:pic>
      <p:pic>
        <p:nvPicPr>
          <p:cNvPr id="2" name="Picture 1">
            <a:extLst>
              <a:ext uri="{FF2B5EF4-FFF2-40B4-BE49-F238E27FC236}">
                <a16:creationId xmlns:a16="http://schemas.microsoft.com/office/drawing/2014/main" id="{C158DF65-2672-D5A5-B999-AF3571531519}"/>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0"/>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36258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A92853-1BCB-6AA8-E98E-304AC5D21C8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C27698F9-5E7E-5903-B9FF-28BFD1B80968}"/>
              </a:ext>
            </a:extLst>
          </p:cNvPr>
          <p:cNvSpPr/>
          <p:nvPr/>
        </p:nvSpPr>
        <p:spPr>
          <a:xfrm>
            <a:off x="0" y="828278"/>
            <a:ext cx="7641010" cy="707886"/>
          </a:xfrm>
          <a:prstGeom prst="rect">
            <a:avLst/>
          </a:prstGeom>
          <a:effectLst>
            <a:outerShdw blurRad="63500" dist="63500" dir="2700000" algn="tl" rotWithShape="0">
              <a:prstClr val="black">
                <a:alpha val="40000"/>
              </a:prstClr>
            </a:outerShdw>
          </a:effectLst>
        </p:spPr>
        <p:txBody>
          <a:bodyPr wrap="square">
            <a:spAutoFit/>
          </a:bodyPr>
          <a:lstStyle/>
          <a:p>
            <a:r>
              <a:rPr lang="en-US" sz="2000" b="1" dirty="0">
                <a:solidFill>
                  <a:schemeClr val="bg1"/>
                </a:solidFill>
                <a:latin typeface="Franklin Gothic Medium" panose="020B0603020102020204" pitchFamily="34" charset="0"/>
              </a:rPr>
              <a:t>65 Error Code: Main Servo Abnormality</a:t>
            </a:r>
          </a:p>
          <a:p>
            <a:r>
              <a:rPr lang="en-US" sz="2000" b="1" dirty="0">
                <a:solidFill>
                  <a:schemeClr val="bg1"/>
                </a:solidFill>
                <a:latin typeface="Franklin Gothic Medium" panose="020B0603020102020204" pitchFamily="34" charset="0"/>
              </a:rPr>
              <a:t>66 Error Code: Bypass Servo Abnormality</a:t>
            </a:r>
            <a:endParaRPr lang="en-US" sz="2000" dirty="0">
              <a:solidFill>
                <a:schemeClr val="bg1"/>
              </a:solidFill>
              <a:latin typeface="Franklin Gothic Medium" panose="020B0603020102020204" pitchFamily="34" charset="0"/>
            </a:endParaRPr>
          </a:p>
        </p:txBody>
      </p:sp>
      <p:sp>
        <p:nvSpPr>
          <p:cNvPr id="12" name="Title 1">
            <a:extLst>
              <a:ext uri="{FF2B5EF4-FFF2-40B4-BE49-F238E27FC236}">
                <a16:creationId xmlns:a16="http://schemas.microsoft.com/office/drawing/2014/main" id="{44EF7048-6218-5430-07C7-F780ABDFCBF3}"/>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latin typeface="Franklin Gothic Demi"/>
                <a:cs typeface="Calibri Light"/>
              </a:rPr>
              <a:t>65 &amp; 66 ERROR CODES</a:t>
            </a:r>
            <a:endParaRPr lang="en-US" sz="5000" dirty="0">
              <a:solidFill>
                <a:schemeClr val="bg1"/>
              </a:solidFill>
              <a:cs typeface="Calibri Light"/>
            </a:endParaRPr>
          </a:p>
        </p:txBody>
      </p:sp>
      <p:cxnSp>
        <p:nvCxnSpPr>
          <p:cNvPr id="18" name="Straight Arrow Connector 17">
            <a:extLst>
              <a:ext uri="{FF2B5EF4-FFF2-40B4-BE49-F238E27FC236}">
                <a16:creationId xmlns:a16="http://schemas.microsoft.com/office/drawing/2014/main" id="{4F66D8D5-2D85-DE6E-BE20-C984A6231DD7}"/>
              </a:ext>
            </a:extLst>
          </p:cNvPr>
          <p:cNvCxnSpPr>
            <a:cxnSpLocks/>
          </p:cNvCxnSpPr>
          <p:nvPr/>
        </p:nvCxnSpPr>
        <p:spPr>
          <a:xfrm flipV="1">
            <a:off x="67246" y="771676"/>
            <a:ext cx="6729794" cy="5145"/>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311F01DB-3110-E115-0212-A184C87F6D6F}"/>
              </a:ext>
            </a:extLst>
          </p:cNvPr>
          <p:cNvSpPr/>
          <p:nvPr/>
        </p:nvSpPr>
        <p:spPr>
          <a:xfrm>
            <a:off x="0" y="1457614"/>
            <a:ext cx="9160653" cy="646331"/>
          </a:xfrm>
          <a:prstGeom prst="rect">
            <a:avLst/>
          </a:prstGeom>
          <a:effectLst>
            <a:outerShdw blurRad="63500" dist="63500" dir="2700000" algn="tl" rotWithShape="0">
              <a:prstClr val="black">
                <a:alpha val="40000"/>
              </a:prstClr>
            </a:outerShdw>
          </a:effectLst>
        </p:spPr>
        <p:txBody>
          <a:bodyPr wrap="square">
            <a:spAutoFit/>
          </a:bodyPr>
          <a:lstStyle/>
          <a:p>
            <a:r>
              <a:rPr lang="en-US" dirty="0">
                <a:solidFill>
                  <a:schemeClr val="bg1"/>
                </a:solidFill>
                <a:latin typeface="Franklin Gothic Book" panose="020B0503020102020204" pitchFamily="34" charset="0"/>
              </a:rPr>
              <a:t>Both error codes indicate a problem communicating with or positioning the respective water servo.</a:t>
            </a:r>
            <a:endParaRPr lang="en-US" dirty="0">
              <a:latin typeface="Franklin Gothic Book" panose="020B0503020102020204" pitchFamily="34" charset="0"/>
            </a:endParaRPr>
          </a:p>
        </p:txBody>
      </p:sp>
      <p:pic>
        <p:nvPicPr>
          <p:cNvPr id="2" name="Picture 1">
            <a:extLst>
              <a:ext uri="{FF2B5EF4-FFF2-40B4-BE49-F238E27FC236}">
                <a16:creationId xmlns:a16="http://schemas.microsoft.com/office/drawing/2014/main" id="{ADB0E90C-3FF3-8832-38AD-E3ACA7873EE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5371" y="2009420"/>
            <a:ext cx="5004723" cy="4546459"/>
          </a:xfrm>
          <a:prstGeom prst="rect">
            <a:avLst/>
          </a:prstGeom>
          <a:solidFill>
            <a:srgbClr val="FFFFFF">
              <a:shade val="85000"/>
            </a:srgbClr>
          </a:solidFill>
          <a:ln w="88900" cap="sq">
            <a:solidFill>
              <a:srgbClr val="FFFFFF"/>
            </a:solidFill>
            <a:miter lim="800000"/>
          </a:ln>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C24ABC7B-A9A1-75B5-10A1-A8882A996C2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71222" y="2774938"/>
            <a:ext cx="2343943" cy="3327072"/>
          </a:xfrm>
          <a:prstGeom prst="rect">
            <a:avLst/>
          </a:prstGeom>
          <a:effectLst>
            <a:outerShdw blurRad="63500" dist="63500" dir="2700000" algn="tl" rotWithShape="0">
              <a:prstClr val="black">
                <a:alpha val="40000"/>
              </a:prstClr>
            </a:outerShdw>
            <a:softEdge rad="12700"/>
          </a:effectLst>
        </p:spPr>
      </p:pic>
      <p:pic>
        <p:nvPicPr>
          <p:cNvPr id="4" name="Picture 3">
            <a:extLst>
              <a:ext uri="{FF2B5EF4-FFF2-40B4-BE49-F238E27FC236}">
                <a16:creationId xmlns:a16="http://schemas.microsoft.com/office/drawing/2014/main" id="{2A041E09-F956-AF6F-7E81-0C0E91127F4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60654" y="771676"/>
            <a:ext cx="2332951" cy="3327072"/>
          </a:xfrm>
          <a:prstGeom prst="rect">
            <a:avLst/>
          </a:prstGeom>
          <a:effectLst>
            <a:outerShdw blurRad="63500" dist="63500" dir="2700000" algn="tl" rotWithShape="0">
              <a:prstClr val="black">
                <a:alpha val="40000"/>
              </a:prstClr>
            </a:outerShdw>
            <a:softEdge rad="25400"/>
          </a:effectLst>
        </p:spPr>
      </p:pic>
      <p:sp>
        <p:nvSpPr>
          <p:cNvPr id="7" name="Rectangle 6">
            <a:extLst>
              <a:ext uri="{FF2B5EF4-FFF2-40B4-BE49-F238E27FC236}">
                <a16:creationId xmlns:a16="http://schemas.microsoft.com/office/drawing/2014/main" id="{166DB319-7DA5-8286-0E0B-459A5F773644}"/>
              </a:ext>
            </a:extLst>
          </p:cNvPr>
          <p:cNvSpPr/>
          <p:nvPr/>
        </p:nvSpPr>
        <p:spPr>
          <a:xfrm>
            <a:off x="9160653" y="402344"/>
            <a:ext cx="2332951" cy="369332"/>
          </a:xfrm>
          <a:prstGeom prst="rect">
            <a:avLst/>
          </a:prstGeom>
          <a:effectLst>
            <a:outerShdw blurRad="63500" dist="63500" dir="2700000" algn="tl" rotWithShape="0">
              <a:prstClr val="black">
                <a:alpha val="40000"/>
              </a:prstClr>
            </a:outerShdw>
          </a:effectLst>
        </p:spPr>
        <p:txBody>
          <a:bodyPr wrap="square">
            <a:spAutoFit/>
          </a:bodyPr>
          <a:lstStyle/>
          <a:p>
            <a:pPr algn="ctr"/>
            <a:r>
              <a:rPr lang="en-US" b="1" dirty="0">
                <a:solidFill>
                  <a:schemeClr val="bg1"/>
                </a:solidFill>
                <a:latin typeface="Franklin Gothic Medium" panose="020B0603020102020204" pitchFamily="34" charset="0"/>
              </a:rPr>
              <a:t>Main Servo</a:t>
            </a:r>
            <a:endParaRPr lang="en-US" dirty="0">
              <a:solidFill>
                <a:schemeClr val="bg1"/>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0ECAE46B-3A6A-BA2B-A5FB-2A7CC0856CF3}"/>
              </a:ext>
            </a:extLst>
          </p:cNvPr>
          <p:cNvSpPr/>
          <p:nvPr/>
        </p:nvSpPr>
        <p:spPr>
          <a:xfrm>
            <a:off x="6571222" y="2405606"/>
            <a:ext cx="2343943" cy="369332"/>
          </a:xfrm>
          <a:prstGeom prst="rect">
            <a:avLst/>
          </a:prstGeom>
          <a:effectLst>
            <a:outerShdw blurRad="63500" dist="63500" dir="2700000" algn="tl" rotWithShape="0">
              <a:prstClr val="black">
                <a:alpha val="40000"/>
              </a:prstClr>
            </a:outerShdw>
          </a:effectLst>
        </p:spPr>
        <p:txBody>
          <a:bodyPr wrap="square">
            <a:spAutoFit/>
          </a:bodyPr>
          <a:lstStyle/>
          <a:p>
            <a:pPr algn="ctr"/>
            <a:r>
              <a:rPr lang="en-US" b="1" dirty="0">
                <a:solidFill>
                  <a:schemeClr val="bg1"/>
                </a:solidFill>
                <a:latin typeface="Franklin Gothic Medium" panose="020B0603020102020204" pitchFamily="34" charset="0"/>
              </a:rPr>
              <a:t>Bypass Servo</a:t>
            </a:r>
            <a:endParaRPr lang="en-US" dirty="0">
              <a:solidFill>
                <a:schemeClr val="bg1"/>
              </a:solidFill>
              <a:latin typeface="Franklin Gothic Medium" panose="020B0603020102020204" pitchFamily="34" charset="0"/>
            </a:endParaRPr>
          </a:p>
        </p:txBody>
      </p:sp>
      <p:sp>
        <p:nvSpPr>
          <p:cNvPr id="9" name="Rectangle 8">
            <a:extLst>
              <a:ext uri="{FF2B5EF4-FFF2-40B4-BE49-F238E27FC236}">
                <a16:creationId xmlns:a16="http://schemas.microsoft.com/office/drawing/2014/main" id="{BCD41ED2-28B8-F9D6-465E-AC0C50A60F77}"/>
              </a:ext>
            </a:extLst>
          </p:cNvPr>
          <p:cNvSpPr/>
          <p:nvPr/>
        </p:nvSpPr>
        <p:spPr>
          <a:xfrm>
            <a:off x="9525172" y="3033118"/>
            <a:ext cx="604292" cy="741075"/>
          </a:xfrm>
          <a:prstGeom prst="rect">
            <a:avLst/>
          </a:prstGeom>
          <a:noFill/>
          <a:ln w="38100">
            <a:solidFill>
              <a:srgbClr val="FF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C6D82D-7422-1FDA-6C69-8CACA51CADA7}"/>
              </a:ext>
            </a:extLst>
          </p:cNvPr>
          <p:cNvSpPr/>
          <p:nvPr/>
        </p:nvSpPr>
        <p:spPr>
          <a:xfrm>
            <a:off x="3590651" y="5629358"/>
            <a:ext cx="647520" cy="276507"/>
          </a:xfrm>
          <a:prstGeom prst="rect">
            <a:avLst/>
          </a:prstGeom>
          <a:noFill/>
          <a:ln w="38100">
            <a:solidFill>
              <a:srgbClr val="FF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7B411-7EB5-716F-8649-CA84C09E53FD}"/>
              </a:ext>
            </a:extLst>
          </p:cNvPr>
          <p:cNvSpPr/>
          <p:nvPr/>
        </p:nvSpPr>
        <p:spPr>
          <a:xfrm>
            <a:off x="5473880" y="4300220"/>
            <a:ext cx="647520" cy="276507"/>
          </a:xfrm>
          <a:prstGeom prst="rect">
            <a:avLst/>
          </a:prstGeom>
          <a:noFill/>
          <a:ln w="38100">
            <a:solidFill>
              <a:srgbClr val="FF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7B826E8-8DA1-D816-50B5-9012F086620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6076" t="37898" r="38160" b="10961"/>
          <a:stretch/>
        </p:blipFill>
        <p:spPr>
          <a:xfrm rot="5400000">
            <a:off x="9612438" y="3908736"/>
            <a:ext cx="1766915" cy="2619633"/>
          </a:xfrm>
          <a:prstGeom prst="rect">
            <a:avLst/>
          </a:prstGeom>
          <a:effectLst>
            <a:outerShdw blurRad="63500" dist="63500" dir="2700000" algn="tl" rotWithShape="0">
              <a:prstClr val="black">
                <a:alpha val="40000"/>
              </a:prstClr>
            </a:outerShdw>
            <a:softEdge rad="12700"/>
          </a:effectLst>
        </p:spPr>
      </p:pic>
      <p:pic>
        <p:nvPicPr>
          <p:cNvPr id="14" name="Picture 13">
            <a:extLst>
              <a:ext uri="{FF2B5EF4-FFF2-40B4-BE49-F238E27FC236}">
                <a16:creationId xmlns:a16="http://schemas.microsoft.com/office/drawing/2014/main" id="{F07DF55C-CCC6-4397-C147-301BB2899866}"/>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741376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animBg="1"/>
      <p:bldP spid="10" grpId="0" animBg="1"/>
      <p:bldP spid="11"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BFF0B3-FBDC-2B0E-F370-D8CE0FD6ACF3}"/>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D4B7EB1D-8DB4-91D7-3616-31F36C62A23C}"/>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73 &amp; F76 ERROR CODES</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86466E69-F5B6-79F4-F8D3-9EB0783CA232}"/>
              </a:ext>
            </a:extLst>
          </p:cNvPr>
          <p:cNvCxnSpPr>
            <a:cxnSpLocks/>
          </p:cNvCxnSpPr>
          <p:nvPr/>
        </p:nvCxnSpPr>
        <p:spPr>
          <a:xfrm>
            <a:off x="67246" y="776821"/>
            <a:ext cx="708031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C078CE86-5BCA-46BF-88F7-95D407CB2BB4}"/>
              </a:ext>
            </a:extLst>
          </p:cNvPr>
          <p:cNvSpPr/>
          <p:nvPr/>
        </p:nvSpPr>
        <p:spPr>
          <a:xfrm>
            <a:off x="320918" y="1170058"/>
            <a:ext cx="11714200" cy="923330"/>
          </a:xfrm>
          <a:prstGeom prst="rect">
            <a:avLst/>
          </a:prstGeom>
          <a:effectLst>
            <a:outerShdw blurRad="63500" dist="63500" dir="2700000" algn="tl" rotWithShape="0">
              <a:prstClr val="black">
                <a:alpha val="40000"/>
              </a:prstClr>
            </a:outerShdw>
          </a:effectLst>
        </p:spPr>
        <p:txBody>
          <a:bodyPr wrap="square">
            <a:spAutoFit/>
          </a:bodyPr>
          <a:lstStyle/>
          <a:p>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If dipswitches were changed or other connectors changed while unit has power a 73 code will appear. Unplug unit, finalize all dipswitch and wiring changes, and plug in heater.</a:t>
            </a:r>
          </a:p>
          <a:p>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Also occurs if the circuit board was replaced but not programmed.</a:t>
            </a:r>
          </a:p>
        </p:txBody>
      </p:sp>
      <p:sp>
        <p:nvSpPr>
          <p:cNvPr id="17" name="Rectangle 16">
            <a:extLst>
              <a:ext uri="{FF2B5EF4-FFF2-40B4-BE49-F238E27FC236}">
                <a16:creationId xmlns:a16="http://schemas.microsoft.com/office/drawing/2014/main" id="{24573669-0ABF-4314-C3A5-AB9ED24EDD11}"/>
              </a:ext>
            </a:extLst>
          </p:cNvPr>
          <p:cNvSpPr/>
          <p:nvPr/>
        </p:nvSpPr>
        <p:spPr>
          <a:xfrm>
            <a:off x="307802" y="2475042"/>
            <a:ext cx="8889682" cy="369332"/>
          </a:xfrm>
          <a:prstGeom prst="rect">
            <a:avLst/>
          </a:prstGeom>
          <a:effectLst>
            <a:outerShdw blurRad="63500" dist="63500" dir="2700000" algn="tl" rotWithShape="0">
              <a:prstClr val="black">
                <a:alpha val="40000"/>
              </a:prstClr>
            </a:outerShdw>
          </a:effectLst>
        </p:spPr>
        <p:txBody>
          <a:bodyPr wrap="square">
            <a:spAutoFit/>
          </a:bodyPr>
          <a:lstStyle/>
          <a:p>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Make sure only 1 remote control is hooked up when there are 2 units quick connected.</a:t>
            </a:r>
          </a:p>
        </p:txBody>
      </p:sp>
      <p:pic>
        <p:nvPicPr>
          <p:cNvPr id="19" name="Picture 2">
            <a:extLst>
              <a:ext uri="{FF2B5EF4-FFF2-40B4-BE49-F238E27FC236}">
                <a16:creationId xmlns:a16="http://schemas.microsoft.com/office/drawing/2014/main" id="{5BA744A4-B613-D508-E26B-32F44FA50A4E}"/>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7831" b="7513"/>
          <a:stretch/>
        </p:blipFill>
        <p:spPr bwMode="auto">
          <a:xfrm>
            <a:off x="159180" y="2844374"/>
            <a:ext cx="3710878" cy="3865342"/>
          </a:xfrm>
          <a:prstGeom prst="rect">
            <a:avLst/>
          </a:prstGeom>
          <a:noFill/>
          <a:effectLst>
            <a:outerShdw blurRad="63500" dist="63500" dir="2700000" algn="tl" rotWithShape="0">
              <a:prstClr val="black">
                <a:alpha val="40000"/>
              </a:prstClr>
            </a:outerShdw>
            <a:softEdge rad="12700"/>
          </a:effectLst>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910F815F-DA43-ED6E-DEFB-F6EFD35F38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37820" y="2844374"/>
            <a:ext cx="7269801" cy="3247178"/>
          </a:xfrm>
          <a:prstGeom prst="rect">
            <a:avLst/>
          </a:prstGeom>
          <a:effectLst>
            <a:outerShdw blurRad="63500" dist="63500" dir="2700000" algn="tl" rotWithShape="0">
              <a:prstClr val="black">
                <a:alpha val="40000"/>
              </a:prstClr>
            </a:outerShdw>
            <a:softEdge rad="12700"/>
          </a:effectLst>
        </p:spPr>
      </p:pic>
      <p:sp>
        <p:nvSpPr>
          <p:cNvPr id="21" name="Rectangle 20">
            <a:extLst>
              <a:ext uri="{FF2B5EF4-FFF2-40B4-BE49-F238E27FC236}">
                <a16:creationId xmlns:a16="http://schemas.microsoft.com/office/drawing/2014/main" id="{F00F9774-4E88-29E0-74EA-25109F0547A9}"/>
              </a:ext>
            </a:extLst>
          </p:cNvPr>
          <p:cNvSpPr/>
          <p:nvPr/>
        </p:nvSpPr>
        <p:spPr>
          <a:xfrm>
            <a:off x="0" y="828278"/>
            <a:ext cx="7641010" cy="400110"/>
          </a:xfrm>
          <a:prstGeom prst="rect">
            <a:avLst/>
          </a:prstGeom>
          <a:effectLst>
            <a:outerShdw blurRad="63500" dist="63500" dir="2700000" algn="tl" rotWithShape="0">
              <a:prstClr val="black">
                <a:alpha val="40000"/>
              </a:prstClr>
            </a:outerShdw>
          </a:effectLst>
        </p:spPr>
        <p:txBody>
          <a:bodyPr wrap="square">
            <a:spAutoFit/>
          </a:bodyPr>
          <a:lstStyle/>
          <a:p>
            <a:r>
              <a:rPr lang="en-US" sz="20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73 Error Code: Circuit Board Setting Abnormality</a:t>
            </a:r>
            <a:endParaRPr lang="en-US" sz="20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sp>
        <p:nvSpPr>
          <p:cNvPr id="22" name="Rectangle 21">
            <a:extLst>
              <a:ext uri="{FF2B5EF4-FFF2-40B4-BE49-F238E27FC236}">
                <a16:creationId xmlns:a16="http://schemas.microsoft.com/office/drawing/2014/main" id="{21FBA0A8-4649-2D8B-EB15-8C3FBF92F9E2}"/>
              </a:ext>
            </a:extLst>
          </p:cNvPr>
          <p:cNvSpPr/>
          <p:nvPr/>
        </p:nvSpPr>
        <p:spPr>
          <a:xfrm>
            <a:off x="0" y="2125046"/>
            <a:ext cx="7641010" cy="400110"/>
          </a:xfrm>
          <a:prstGeom prst="rect">
            <a:avLst/>
          </a:prstGeom>
          <a:effectLst>
            <a:outerShdw blurRad="63500" dist="63500" dir="2700000" algn="tl" rotWithShape="0">
              <a:prstClr val="black">
                <a:alpha val="40000"/>
              </a:prstClr>
            </a:outerShdw>
          </a:effectLst>
        </p:spPr>
        <p:txBody>
          <a:bodyPr wrap="square">
            <a:spAutoFit/>
          </a:bodyPr>
          <a:lstStyle/>
          <a:p>
            <a:r>
              <a:rPr lang="en-US" sz="20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F76 Error Code: Multi System Communication Error</a:t>
            </a:r>
            <a:endParaRPr lang="en-US" sz="20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pic>
        <p:nvPicPr>
          <p:cNvPr id="2" name="Picture 1">
            <a:extLst>
              <a:ext uri="{FF2B5EF4-FFF2-40B4-BE49-F238E27FC236}">
                <a16:creationId xmlns:a16="http://schemas.microsoft.com/office/drawing/2014/main" id="{83A22CC8-6292-667F-A759-991E9458121C}"/>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778173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B76AB-3E9E-30F9-15C0-756150E60B1B}"/>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ECF18628-4EBB-4823-C3F1-81DB6C82C7FF}"/>
              </a:ext>
            </a:extLst>
          </p:cNvPr>
          <p:cNvSpPr/>
          <p:nvPr/>
        </p:nvSpPr>
        <p:spPr>
          <a:xfrm>
            <a:off x="0" y="828278"/>
            <a:ext cx="7641010" cy="400110"/>
          </a:xfrm>
          <a:prstGeom prst="rect">
            <a:avLst/>
          </a:prstGeom>
          <a:effectLst>
            <a:outerShdw blurRad="63500" dist="63500" dir="2700000" algn="tl" rotWithShape="0">
              <a:prstClr val="black">
                <a:alpha val="40000"/>
              </a:prstClr>
            </a:outerShdw>
          </a:effectLst>
        </p:spPr>
        <p:txBody>
          <a:bodyPr wrap="square">
            <a:spAutoFit/>
          </a:bodyPr>
          <a:lstStyle/>
          <a:p>
            <a:r>
              <a:rPr lang="en-US" sz="20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90 Error Code: Combustion Abnormality</a:t>
            </a:r>
            <a:endParaRPr lang="en-US" sz="20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sp>
        <p:nvSpPr>
          <p:cNvPr id="12" name="Title 1">
            <a:extLst>
              <a:ext uri="{FF2B5EF4-FFF2-40B4-BE49-F238E27FC236}">
                <a16:creationId xmlns:a16="http://schemas.microsoft.com/office/drawing/2014/main" id="{9DADE651-1F62-8547-19DD-FB34CC576C6B}"/>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90 ERROR CODE</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86600C08-8865-8435-4CAD-DBE9F2E9524B}"/>
              </a:ext>
            </a:extLst>
          </p:cNvPr>
          <p:cNvCxnSpPr>
            <a:cxnSpLocks/>
          </p:cNvCxnSpPr>
          <p:nvPr/>
        </p:nvCxnSpPr>
        <p:spPr>
          <a:xfrm>
            <a:off x="67246" y="776821"/>
            <a:ext cx="4881682"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7AB24A64-4DB8-D871-0D60-24B554F42A9F}"/>
              </a:ext>
            </a:extLst>
          </p:cNvPr>
          <p:cNvSpPr/>
          <p:nvPr/>
        </p:nvSpPr>
        <p:spPr>
          <a:xfrm>
            <a:off x="2968" y="1183294"/>
            <a:ext cx="12036632" cy="1754326"/>
          </a:xfrm>
          <a:prstGeom prst="rect">
            <a:avLst/>
          </a:prstGeom>
          <a:effectLst>
            <a:outerShdw blurRad="63500" dist="63500" dir="2700000" algn="tl" rotWithShape="0">
              <a:prstClr val="black">
                <a:alpha val="40000"/>
              </a:prstClr>
            </a:outerShdw>
          </a:effectLst>
        </p:spPr>
        <p:txBody>
          <a:bodyPr wrap="square">
            <a:spAutoFit/>
          </a:bodyPr>
          <a:lstStyle/>
          <a:p>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This code indicates the unit is not able to hit the set </a:t>
            </a:r>
            <a:r>
              <a:rPr lang="en-US" dirty="0" err="1">
                <a:solidFill>
                  <a:schemeClr val="bg1"/>
                </a:solidFill>
                <a:effectLst>
                  <a:outerShdw blurRad="63500" dist="63500" dir="2700000" algn="tl" rotWithShape="0">
                    <a:prstClr val="black">
                      <a:alpha val="40000"/>
                    </a:prstClr>
                  </a:outerShdw>
                </a:effectLst>
                <a:latin typeface="Franklin Gothic Book" panose="020B0503020102020204" pitchFamily="34" charset="0"/>
              </a:rPr>
              <a:t>temperaure</a:t>
            </a:r>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a:t>
            </a:r>
          </a:p>
          <a:p>
            <a:endPar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endParaRPr>
          </a:p>
          <a:p>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Most commonly caused by restrictions in the venting (intake and/or exhaust), incorrect dipswitch settings, a clogged or restricted condensate drain line or insufficient gas pressure going to the unit.</a:t>
            </a:r>
          </a:p>
          <a:p>
            <a:endPar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endParaRPr>
          </a:p>
          <a:p>
            <a:r>
              <a:rPr lang="en-US" dirty="0">
                <a:solidFill>
                  <a:schemeClr val="bg1"/>
                </a:solidFill>
                <a:effectLst>
                  <a:outerShdw blurRad="63500" dist="63500" dir="2700000" algn="tl" rotWithShape="0">
                    <a:prstClr val="black">
                      <a:alpha val="40000"/>
                    </a:prstClr>
                  </a:outerShdw>
                </a:effectLst>
                <a:latin typeface="Franklin Gothic Book" panose="020B0503020102020204" pitchFamily="34" charset="0"/>
              </a:rPr>
              <a:t>Older installs may have a dirty fan or venturi reducing the amount of air and gas that makes it into the burner.</a:t>
            </a:r>
            <a:endParaRPr lang="en-US" dirty="0">
              <a:effectLst>
                <a:outerShdw blurRad="63500" dist="63500" dir="2700000" algn="tl" rotWithShape="0">
                  <a:prstClr val="black">
                    <a:alpha val="40000"/>
                  </a:prstClr>
                </a:outerShdw>
              </a:effectLst>
              <a:latin typeface="Franklin Gothic Book" panose="020B0503020102020204" pitchFamily="34" charset="0"/>
            </a:endParaRPr>
          </a:p>
        </p:txBody>
      </p:sp>
      <p:pic>
        <p:nvPicPr>
          <p:cNvPr id="3" name="Picture 2">
            <a:extLst>
              <a:ext uri="{FF2B5EF4-FFF2-40B4-BE49-F238E27FC236}">
                <a16:creationId xmlns:a16="http://schemas.microsoft.com/office/drawing/2014/main" id="{15C873B9-2C30-8C56-9E2E-88C03639D52F}"/>
              </a:ext>
            </a:extLst>
          </p:cNvPr>
          <p:cNvPicPr>
            <a:picLocks noChangeAspect="1"/>
          </p:cNvPicPr>
          <p:nvPr/>
        </p:nvPicPr>
        <p:blipFill>
          <a:blip r:embed="rId2" cstate="print">
            <a:extLst>
              <a:ext uri="{28A0092B-C50C-407E-A947-70E740481C1C}">
                <a14:useLocalDpi xmlns:a14="http://schemas.microsoft.com/office/drawing/2010/main" val="0"/>
              </a:ext>
            </a:extLst>
          </a:blip>
          <a:srcRect t="4773" b="1800"/>
          <a:stretch/>
        </p:blipFill>
        <p:spPr>
          <a:xfrm>
            <a:off x="2560485" y="3236470"/>
            <a:ext cx="2723259" cy="3392331"/>
          </a:xfrm>
          <a:prstGeom prst="rect">
            <a:avLst/>
          </a:prstGeom>
          <a:effectLst>
            <a:outerShdw blurRad="63500" dist="63500" dir="2700000" algn="tl" rotWithShape="0">
              <a:prstClr val="black">
                <a:alpha val="40000"/>
              </a:prstClr>
            </a:outerShdw>
            <a:softEdge rad="12700"/>
          </a:effectLst>
        </p:spPr>
      </p:pic>
      <p:pic>
        <p:nvPicPr>
          <p:cNvPr id="7" name="Picture 6">
            <a:extLst>
              <a:ext uri="{FF2B5EF4-FFF2-40B4-BE49-F238E27FC236}">
                <a16:creationId xmlns:a16="http://schemas.microsoft.com/office/drawing/2014/main" id="{3EFDDD82-60BB-7EDB-A18E-AC1604C9DBFC}"/>
              </a:ext>
            </a:extLst>
          </p:cNvPr>
          <p:cNvPicPr>
            <a:picLocks noChangeAspect="1"/>
          </p:cNvPicPr>
          <p:nvPr/>
        </p:nvPicPr>
        <p:blipFill>
          <a:blip r:embed="rId3" cstate="print">
            <a:extLst>
              <a:ext uri="{28A0092B-C50C-407E-A947-70E740481C1C}">
                <a14:useLocalDpi xmlns:a14="http://schemas.microsoft.com/office/drawing/2010/main" val="0"/>
              </a:ext>
            </a:extLst>
          </a:blip>
          <a:srcRect t="34706"/>
          <a:stretch/>
        </p:blipFill>
        <p:spPr>
          <a:xfrm>
            <a:off x="5513244" y="3236470"/>
            <a:ext cx="3892014" cy="3388342"/>
          </a:xfrm>
          <a:prstGeom prst="rect">
            <a:avLst/>
          </a:prstGeom>
          <a:effectLst>
            <a:outerShdw blurRad="63500" dist="63500" dir="2700000" algn="tl" rotWithShape="0">
              <a:prstClr val="black">
                <a:alpha val="40000"/>
              </a:prstClr>
            </a:outerShdw>
            <a:softEdge rad="12700"/>
          </a:effectLst>
        </p:spPr>
      </p:pic>
      <p:pic>
        <p:nvPicPr>
          <p:cNvPr id="2" name="Picture 1">
            <a:extLst>
              <a:ext uri="{FF2B5EF4-FFF2-40B4-BE49-F238E27FC236}">
                <a16:creationId xmlns:a16="http://schemas.microsoft.com/office/drawing/2014/main" id="{6D20C8EC-F128-E915-0EAA-83A7EADD33A6}"/>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64865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F781C-9F5B-D4BB-34F6-23334E51BEC2}"/>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8B564180-5EC8-A9AC-701E-B37CDBF3AB00}"/>
              </a:ext>
            </a:extLst>
          </p:cNvPr>
          <p:cNvSpPr/>
          <p:nvPr/>
        </p:nvSpPr>
        <p:spPr>
          <a:xfrm>
            <a:off x="0" y="828278"/>
            <a:ext cx="7641010" cy="400110"/>
          </a:xfrm>
          <a:prstGeom prst="rect">
            <a:avLst/>
          </a:prstGeom>
          <a:effectLst>
            <a:outerShdw blurRad="63500" dist="63500" dir="2700000" algn="tl" rotWithShape="0">
              <a:prstClr val="black">
                <a:alpha val="40000"/>
              </a:prstClr>
            </a:outerShdw>
          </a:effectLst>
        </p:spPr>
        <p:txBody>
          <a:bodyPr wrap="square">
            <a:spAutoFit/>
          </a:bodyPr>
          <a:lstStyle/>
          <a:p>
            <a:r>
              <a:rPr lang="en-US" sz="2000" b="1" dirty="0">
                <a:solidFill>
                  <a:schemeClr val="bg1"/>
                </a:solidFill>
                <a:latin typeface="Franklin Gothic Medium" panose="020B0603020102020204" pitchFamily="34" charset="0"/>
              </a:rPr>
              <a:t>90 Error Code: Combustion Abnormality</a:t>
            </a:r>
            <a:endParaRPr lang="en-US" sz="2000" dirty="0">
              <a:solidFill>
                <a:schemeClr val="bg1"/>
              </a:solidFill>
              <a:latin typeface="Franklin Gothic Medium" panose="020B0603020102020204" pitchFamily="34" charset="0"/>
            </a:endParaRPr>
          </a:p>
        </p:txBody>
      </p:sp>
      <p:sp>
        <p:nvSpPr>
          <p:cNvPr id="12" name="Title 1">
            <a:extLst>
              <a:ext uri="{FF2B5EF4-FFF2-40B4-BE49-F238E27FC236}">
                <a16:creationId xmlns:a16="http://schemas.microsoft.com/office/drawing/2014/main" id="{CE3A719C-E075-F939-FF80-586BC38D3B72}"/>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latin typeface="Franklin Gothic Demi"/>
                <a:cs typeface="Calibri Light"/>
              </a:rPr>
              <a:t>90 ERROR CODE</a:t>
            </a:r>
            <a:endParaRPr lang="en-US" sz="5000" dirty="0">
              <a:solidFill>
                <a:schemeClr val="bg1"/>
              </a:solidFill>
              <a:cs typeface="Calibri Light"/>
            </a:endParaRPr>
          </a:p>
        </p:txBody>
      </p:sp>
      <p:cxnSp>
        <p:nvCxnSpPr>
          <p:cNvPr id="18" name="Straight Arrow Connector 17">
            <a:extLst>
              <a:ext uri="{FF2B5EF4-FFF2-40B4-BE49-F238E27FC236}">
                <a16:creationId xmlns:a16="http://schemas.microsoft.com/office/drawing/2014/main" id="{76D4883C-BDB7-83E1-6471-976B731C5154}"/>
              </a:ext>
            </a:extLst>
          </p:cNvPr>
          <p:cNvCxnSpPr>
            <a:cxnSpLocks/>
          </p:cNvCxnSpPr>
          <p:nvPr/>
        </p:nvCxnSpPr>
        <p:spPr>
          <a:xfrm>
            <a:off x="67246" y="776821"/>
            <a:ext cx="4881682"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56FEEB40-D50C-9863-FCD2-B913108CF6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0476" y="1680644"/>
            <a:ext cx="2490801" cy="4430304"/>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DCF12B8F-C584-4DB4-3CBB-9724E8FABFE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85242" y="1680643"/>
            <a:ext cx="2490799" cy="4430301"/>
          </a:xfrm>
          <a:prstGeom prst="rect">
            <a:avLst/>
          </a:prstGeom>
          <a:effectLst>
            <a:outerShdw blurRad="63500" dist="63500" dir="2700000" algn="tl" rotWithShape="0">
              <a:prstClr val="black">
                <a:alpha val="40000"/>
              </a:prstClr>
            </a:outerShdw>
            <a:softEdge rad="12700"/>
          </a:effectLst>
        </p:spPr>
      </p:pic>
      <p:pic>
        <p:nvPicPr>
          <p:cNvPr id="4" name="Picture 3">
            <a:extLst>
              <a:ext uri="{FF2B5EF4-FFF2-40B4-BE49-F238E27FC236}">
                <a16:creationId xmlns:a16="http://schemas.microsoft.com/office/drawing/2014/main" id="{5D2B1BC5-BD99-AB58-3CC2-8FCB229FEE3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03659" y="1680642"/>
            <a:ext cx="2492046" cy="4430302"/>
          </a:xfrm>
          <a:prstGeom prst="rect">
            <a:avLst/>
          </a:prstGeom>
          <a:effectLst>
            <a:outerShdw blurRad="63500" dist="63500" dir="2700000" algn="tl" rotWithShape="0">
              <a:prstClr val="black">
                <a:alpha val="40000"/>
              </a:prstClr>
            </a:outerShdw>
            <a:softEdge rad="12700"/>
          </a:effectLst>
        </p:spPr>
      </p:pic>
      <p:pic>
        <p:nvPicPr>
          <p:cNvPr id="7" name="Picture 6">
            <a:extLst>
              <a:ext uri="{FF2B5EF4-FFF2-40B4-BE49-F238E27FC236}">
                <a16:creationId xmlns:a16="http://schemas.microsoft.com/office/drawing/2014/main" id="{3C5100F9-2993-C9A4-BDD4-7171493F252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23275" y="1680641"/>
            <a:ext cx="2492045" cy="4430302"/>
          </a:xfrm>
          <a:prstGeom prst="rect">
            <a:avLst/>
          </a:prstGeom>
          <a:effectLst>
            <a:outerShdw blurRad="63500" dist="63500" dir="2700000" algn="tl" rotWithShape="0">
              <a:prstClr val="black">
                <a:alpha val="40000"/>
              </a:prstClr>
            </a:outerShdw>
            <a:softEdge rad="12700"/>
          </a:effectLst>
        </p:spPr>
      </p:pic>
      <p:sp>
        <p:nvSpPr>
          <p:cNvPr id="8" name="Rectangle 7">
            <a:extLst>
              <a:ext uri="{FF2B5EF4-FFF2-40B4-BE49-F238E27FC236}">
                <a16:creationId xmlns:a16="http://schemas.microsoft.com/office/drawing/2014/main" id="{9302412E-AA22-8801-FC7F-F6B0A548A65F}"/>
              </a:ext>
            </a:extLst>
          </p:cNvPr>
          <p:cNvSpPr/>
          <p:nvPr/>
        </p:nvSpPr>
        <p:spPr>
          <a:xfrm>
            <a:off x="584383" y="4494113"/>
            <a:ext cx="2302985" cy="410505"/>
          </a:xfrm>
          <a:prstGeom prst="rect">
            <a:avLst/>
          </a:prstGeom>
          <a:noFill/>
          <a:ln w="38100">
            <a:solidFill>
              <a:srgbClr val="FF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50F52F6-CBB8-E30B-0D03-A7416B7CAE0D}"/>
              </a:ext>
            </a:extLst>
          </p:cNvPr>
          <p:cNvSpPr/>
          <p:nvPr/>
        </p:nvSpPr>
        <p:spPr>
          <a:xfrm>
            <a:off x="0" y="1157376"/>
            <a:ext cx="10858097" cy="369332"/>
          </a:xfrm>
          <a:prstGeom prst="rect">
            <a:avLst/>
          </a:prstGeom>
          <a:effectLst>
            <a:outerShdw blurRad="63500" dist="63500" dir="2700000" algn="tl" rotWithShape="0">
              <a:prstClr val="black">
                <a:alpha val="40000"/>
              </a:prstClr>
            </a:outerShdw>
          </a:effectLst>
        </p:spPr>
        <p:txBody>
          <a:bodyPr wrap="square">
            <a:spAutoFit/>
          </a:bodyPr>
          <a:lstStyle/>
          <a:p>
            <a:r>
              <a:rPr lang="en-US" dirty="0">
                <a:solidFill>
                  <a:schemeClr val="bg1"/>
                </a:solidFill>
                <a:latin typeface="Franklin Gothic Medium" panose="020B0603020102020204" pitchFamily="34" charset="0"/>
              </a:rPr>
              <a:t>Use the </a:t>
            </a:r>
            <a:r>
              <a:rPr lang="en-US" dirty="0" err="1">
                <a:solidFill>
                  <a:schemeClr val="bg1"/>
                </a:solidFill>
                <a:latin typeface="Franklin Gothic Medium" panose="020B0603020102020204" pitchFamily="34" charset="0"/>
              </a:rPr>
              <a:t>PROCard</a:t>
            </a:r>
            <a:r>
              <a:rPr lang="en-US" dirty="0">
                <a:solidFill>
                  <a:schemeClr val="bg1"/>
                </a:solidFill>
                <a:latin typeface="Franklin Gothic Medium" panose="020B0603020102020204" pitchFamily="34" charset="0"/>
              </a:rPr>
              <a:t> App to verify correct dipswitch settings.</a:t>
            </a:r>
          </a:p>
        </p:txBody>
      </p:sp>
      <p:pic>
        <p:nvPicPr>
          <p:cNvPr id="10" name="Picture 9">
            <a:extLst>
              <a:ext uri="{FF2B5EF4-FFF2-40B4-BE49-F238E27FC236}">
                <a16:creationId xmlns:a16="http://schemas.microsoft.com/office/drawing/2014/main" id="{80E287E5-0130-C5B0-A3C9-F01C9B1028F2}"/>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26189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2B9914-13D0-D1E0-63FC-C09B90BC032A}"/>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9EE6C287-F137-7536-A1C5-7FAD495CEEC0}"/>
              </a:ext>
            </a:extLst>
          </p:cNvPr>
          <p:cNvSpPr/>
          <p:nvPr/>
        </p:nvSpPr>
        <p:spPr>
          <a:xfrm>
            <a:off x="0" y="828278"/>
            <a:ext cx="7641010" cy="400110"/>
          </a:xfrm>
          <a:prstGeom prst="rect">
            <a:avLst/>
          </a:prstGeom>
          <a:effectLst>
            <a:outerShdw blurRad="63500" dist="63500" dir="2700000" algn="tl" rotWithShape="0">
              <a:prstClr val="black">
                <a:alpha val="40000"/>
              </a:prstClr>
            </a:outerShdw>
          </a:effectLst>
        </p:spPr>
        <p:txBody>
          <a:bodyPr wrap="square">
            <a:spAutoFit/>
          </a:bodyPr>
          <a:lstStyle/>
          <a:p>
            <a:r>
              <a:rPr lang="en-US" sz="2000" b="1" dirty="0">
                <a:solidFill>
                  <a:schemeClr val="bg1"/>
                </a:solidFill>
                <a:latin typeface="Franklin Gothic Medium" panose="020B0603020102020204" pitchFamily="34" charset="0"/>
              </a:rPr>
              <a:t>90 Error Code: Combustion Abnormality</a:t>
            </a:r>
            <a:endParaRPr lang="en-US" sz="2000" dirty="0">
              <a:solidFill>
                <a:schemeClr val="bg1"/>
              </a:solidFill>
              <a:latin typeface="Franklin Gothic Medium" panose="020B0603020102020204" pitchFamily="34" charset="0"/>
            </a:endParaRPr>
          </a:p>
        </p:txBody>
      </p:sp>
      <p:sp>
        <p:nvSpPr>
          <p:cNvPr id="12" name="Title 1">
            <a:extLst>
              <a:ext uri="{FF2B5EF4-FFF2-40B4-BE49-F238E27FC236}">
                <a16:creationId xmlns:a16="http://schemas.microsoft.com/office/drawing/2014/main" id="{BCAE845C-1156-00C1-5D14-97402D15EC9A}"/>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latin typeface="Franklin Gothic Demi"/>
                <a:cs typeface="Calibri Light"/>
              </a:rPr>
              <a:t>90 ERROR CODE</a:t>
            </a:r>
            <a:endParaRPr lang="en-US" sz="5000" dirty="0">
              <a:solidFill>
                <a:schemeClr val="bg1"/>
              </a:solidFill>
              <a:cs typeface="Calibri Light"/>
            </a:endParaRPr>
          </a:p>
        </p:txBody>
      </p:sp>
      <p:cxnSp>
        <p:nvCxnSpPr>
          <p:cNvPr id="18" name="Straight Arrow Connector 17">
            <a:extLst>
              <a:ext uri="{FF2B5EF4-FFF2-40B4-BE49-F238E27FC236}">
                <a16:creationId xmlns:a16="http://schemas.microsoft.com/office/drawing/2014/main" id="{C3A92959-FD00-F49F-42C0-7966C78B6C42}"/>
              </a:ext>
            </a:extLst>
          </p:cNvPr>
          <p:cNvCxnSpPr>
            <a:cxnSpLocks/>
          </p:cNvCxnSpPr>
          <p:nvPr/>
        </p:nvCxnSpPr>
        <p:spPr>
          <a:xfrm>
            <a:off x="67246" y="776821"/>
            <a:ext cx="4881682"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79577A79-67E2-CA90-B018-6A7B3A0D1F42}"/>
              </a:ext>
            </a:extLst>
          </p:cNvPr>
          <p:cNvSpPr/>
          <p:nvPr/>
        </p:nvSpPr>
        <p:spPr>
          <a:xfrm>
            <a:off x="0" y="1157376"/>
            <a:ext cx="10858097" cy="369332"/>
          </a:xfrm>
          <a:prstGeom prst="rect">
            <a:avLst/>
          </a:prstGeom>
          <a:effectLst>
            <a:outerShdw blurRad="63500" dist="63500" dir="2700000" algn="tl" rotWithShape="0">
              <a:prstClr val="black">
                <a:alpha val="40000"/>
              </a:prstClr>
            </a:outerShdw>
          </a:effectLst>
        </p:spPr>
        <p:txBody>
          <a:bodyPr wrap="square">
            <a:spAutoFit/>
          </a:bodyPr>
          <a:lstStyle/>
          <a:p>
            <a:r>
              <a:rPr lang="en-US" dirty="0">
                <a:solidFill>
                  <a:schemeClr val="bg1"/>
                </a:solidFill>
                <a:latin typeface="Franklin Gothic Medium" panose="020B0603020102020204" pitchFamily="34" charset="0"/>
              </a:rPr>
              <a:t>Use the EZ Start Plus App or Operation Panel to verify correct settings.</a:t>
            </a:r>
          </a:p>
        </p:txBody>
      </p:sp>
      <p:pic>
        <p:nvPicPr>
          <p:cNvPr id="10" name="Picture 9">
            <a:extLst>
              <a:ext uri="{FF2B5EF4-FFF2-40B4-BE49-F238E27FC236}">
                <a16:creationId xmlns:a16="http://schemas.microsoft.com/office/drawing/2014/main" id="{7D14C13D-EB73-D8A2-A9D1-DE64C64F10E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7035358" y="1768301"/>
            <a:ext cx="2489641" cy="4853453"/>
          </a:xfrm>
          <a:prstGeom prst="rect">
            <a:avLst/>
          </a:prstGeom>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4FDD7271-F198-25E1-51E1-77D561544ED9}"/>
              </a:ext>
            </a:extLst>
          </p:cNvPr>
          <p:cNvPicPr>
            <a:picLocks noChangeAspect="1"/>
          </p:cNvPicPr>
          <p:nvPr/>
        </p:nvPicPr>
        <p:blipFill>
          <a:blip r:embed="rId3"/>
          <a:srcRect l="32125" t="6074" r="26917" b="4371"/>
          <a:stretch>
            <a:fillRect/>
          </a:stretch>
        </p:blipFill>
        <p:spPr>
          <a:xfrm>
            <a:off x="2258232" y="1735439"/>
            <a:ext cx="3937000" cy="4842149"/>
          </a:xfrm>
          <a:prstGeom prst="rect">
            <a:avLst/>
          </a:prstGeom>
          <a:effectLst>
            <a:softEdge rad="12700"/>
          </a:effectLst>
        </p:spPr>
      </p:pic>
      <p:pic>
        <p:nvPicPr>
          <p:cNvPr id="14" name="Picture 13">
            <a:extLst>
              <a:ext uri="{FF2B5EF4-FFF2-40B4-BE49-F238E27FC236}">
                <a16:creationId xmlns:a16="http://schemas.microsoft.com/office/drawing/2014/main" id="{D756A018-2A16-AD33-CCD6-1C472E92A570}"/>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7601514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B526C-9F92-CBAB-AC9C-E063AD226B71}"/>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01FE4E9C-B4DF-E184-BA5F-DE9404FE6ED4}"/>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LESS THAN IDEAL INSTALLS</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13BF48D4-0EA7-F1B0-3DBF-C40F1203F579}"/>
              </a:ext>
            </a:extLst>
          </p:cNvPr>
          <p:cNvCxnSpPr>
            <a:cxnSpLocks/>
          </p:cNvCxnSpPr>
          <p:nvPr/>
        </p:nvCxnSpPr>
        <p:spPr>
          <a:xfrm>
            <a:off x="67246" y="776821"/>
            <a:ext cx="7887605"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descr="A silver box with black pipes&#10;&#10;Description automatically generated">
            <a:extLst>
              <a:ext uri="{FF2B5EF4-FFF2-40B4-BE49-F238E27FC236}">
                <a16:creationId xmlns:a16="http://schemas.microsoft.com/office/drawing/2014/main" id="{C9CF1DAD-5898-52DD-F390-FD8D8FD5996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0152" y="1043545"/>
            <a:ext cx="4138680" cy="5518240"/>
          </a:xfrm>
          <a:prstGeom prst="rect">
            <a:avLst/>
          </a:prstGeom>
          <a:effectLst>
            <a:outerShdw blurRad="63500" dist="63500" dir="2700000" algn="tl" rotWithShape="0">
              <a:prstClr val="black">
                <a:alpha val="40000"/>
              </a:prstClr>
            </a:outerShdw>
            <a:softEdge rad="12700"/>
          </a:effectLst>
        </p:spPr>
      </p:pic>
      <p:pic>
        <p:nvPicPr>
          <p:cNvPr id="8" name="Picture 7" descr="A silver box with pipes and wires&#10;&#10;Description automatically generated">
            <a:extLst>
              <a:ext uri="{FF2B5EF4-FFF2-40B4-BE49-F238E27FC236}">
                <a16:creationId xmlns:a16="http://schemas.microsoft.com/office/drawing/2014/main" id="{EE454F1B-194C-B89B-0957-4C360104851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79679" y="1043545"/>
            <a:ext cx="4138680" cy="5518240"/>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D03BEF5B-EBAA-8242-E96E-A377C4EF286A}"/>
              </a:ext>
            </a:extLst>
          </p:cNvPr>
          <p:cNvPicPr>
            <a:picLocks noChangeAspect="1"/>
          </p:cNvPicPr>
          <p:nvPr/>
        </p:nvPicPr>
        <p:blipFill>
          <a:blip r:embed="rId4" cstate="print">
            <a:extLst>
              <a:ext uri="{28A0092B-C50C-407E-A947-70E740481C1C}">
                <a14:useLocalDpi xmlns:a14="http://schemas.microsoft.com/office/drawing/2010/main" val="0"/>
              </a:ext>
            </a:extLst>
          </a:blip>
          <a:srcRect l="22854" b="19535"/>
          <a:stretch/>
        </p:blipFill>
        <p:spPr>
          <a:xfrm>
            <a:off x="8619206" y="1043545"/>
            <a:ext cx="3471404" cy="4827626"/>
          </a:xfrm>
          <a:prstGeom prst="rect">
            <a:avLst/>
          </a:prstGeom>
          <a:effectLst>
            <a:outerShdw blurRad="63500" dist="63500" dir="2700000" algn="tl" rotWithShape="0">
              <a:prstClr val="black">
                <a:alpha val="40000"/>
              </a:prstClr>
            </a:outerShdw>
            <a:softEdge rad="12700"/>
          </a:effectLst>
        </p:spPr>
      </p:pic>
      <p:pic>
        <p:nvPicPr>
          <p:cNvPr id="2" name="Picture 1">
            <a:extLst>
              <a:ext uri="{FF2B5EF4-FFF2-40B4-BE49-F238E27FC236}">
                <a16:creationId xmlns:a16="http://schemas.microsoft.com/office/drawing/2014/main" id="{3709717D-6C42-586F-B799-41CE59ED19F9}"/>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715539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DBAEB8-DEE7-1377-DAA6-0F5E92DC66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7B4AC2-7EF6-864E-FB43-87445CC59708}"/>
              </a:ext>
            </a:extLst>
          </p:cNvPr>
          <p:cNvSpPr>
            <a:spLocks noGrp="1"/>
          </p:cNvSpPr>
          <p:nvPr>
            <p:ph type="title"/>
          </p:nvPr>
        </p:nvSpPr>
        <p:spPr>
          <a:xfrm>
            <a:off x="0" y="2016761"/>
            <a:ext cx="12192000" cy="1637294"/>
          </a:xfrm>
          <a:effectLst>
            <a:outerShdw blurRad="63500" dist="63500" dir="2700000" algn="tl" rotWithShape="0">
              <a:prstClr val="black">
                <a:alpha val="40000"/>
              </a:prstClr>
            </a:outerShdw>
          </a:effectLst>
        </p:spPr>
        <p:txBody>
          <a:bodyPr vert="horz" lIns="91440" tIns="45720" rIns="91440" bIns="45720" rtlCol="0" anchor="ctr">
            <a:normAutofit fontScale="90000"/>
          </a:bodyPr>
          <a:lstStyle/>
          <a:p>
            <a:pPr algn="ctr"/>
            <a:r>
              <a:rPr lang="en-US" sz="6500" dirty="0">
                <a:solidFill>
                  <a:schemeClr val="bg1"/>
                </a:solidFill>
                <a:effectLst>
                  <a:outerShdw blurRad="63500" dist="63500" dir="2700000" algn="tl" rotWithShape="0">
                    <a:prstClr val="black">
                      <a:alpha val="40000"/>
                    </a:prstClr>
                  </a:outerShdw>
                </a:effectLst>
                <a:latin typeface="Franklin Gothic Demi"/>
                <a:cs typeface="Calibri Light" panose="020F0302020204030204"/>
              </a:rPr>
              <a:t>COMMON MAINTENANCE</a:t>
            </a:r>
            <a:br>
              <a:rPr lang="en-US" sz="6500" dirty="0">
                <a:solidFill>
                  <a:schemeClr val="bg1"/>
                </a:solidFill>
                <a:effectLst>
                  <a:outerShdw blurRad="63500" dist="63500" dir="2700000" algn="tl" rotWithShape="0">
                    <a:prstClr val="black">
                      <a:alpha val="40000"/>
                    </a:prstClr>
                  </a:outerShdw>
                </a:effectLst>
                <a:latin typeface="Franklin Gothic Demi"/>
                <a:cs typeface="Calibri Light" panose="020F0302020204030204"/>
              </a:rPr>
            </a:br>
            <a:r>
              <a:rPr lang="en-US" sz="6500" dirty="0">
                <a:solidFill>
                  <a:schemeClr val="bg1"/>
                </a:solidFill>
                <a:effectLst>
                  <a:outerShdw blurRad="63500" dist="63500" dir="2700000" algn="tl" rotWithShape="0">
                    <a:prstClr val="black">
                      <a:alpha val="40000"/>
                    </a:prstClr>
                  </a:outerShdw>
                </a:effectLst>
                <a:latin typeface="Franklin Gothic Demi"/>
                <a:cs typeface="Calibri Light" panose="020F0302020204030204"/>
              </a:rPr>
              <a:t>MONITORS</a:t>
            </a:r>
          </a:p>
        </p:txBody>
      </p:sp>
      <p:cxnSp>
        <p:nvCxnSpPr>
          <p:cNvPr id="5" name="Straight Arrow Connector 4">
            <a:extLst>
              <a:ext uri="{FF2B5EF4-FFF2-40B4-BE49-F238E27FC236}">
                <a16:creationId xmlns:a16="http://schemas.microsoft.com/office/drawing/2014/main" id="{72C84A96-9374-CF54-1626-048B719D30A4}"/>
              </a:ext>
            </a:extLst>
          </p:cNvPr>
          <p:cNvCxnSpPr>
            <a:cxnSpLocks/>
          </p:cNvCxnSpPr>
          <p:nvPr/>
        </p:nvCxnSpPr>
        <p:spPr>
          <a:xfrm>
            <a:off x="1803400" y="3654054"/>
            <a:ext cx="8707120"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7A879E3C-3B12-7353-F57E-DC1EC6FF7C3E}"/>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42924533"/>
      </p:ext>
    </p:extLst>
  </p:cSld>
  <p:clrMapOvr>
    <a:masterClrMapping/>
  </p:clrMapOvr>
  <mc:AlternateContent xmlns:mc="http://schemas.openxmlformats.org/markup-compatibility/2006" xmlns:p14="http://schemas.microsoft.com/office/powerpoint/2010/main">
    <mc:Choice Requires="p14">
      <p:transition spd="med" p14:dur="700" advTm="5124">
        <p:fade/>
      </p:transition>
    </mc:Choice>
    <mc:Fallback xmlns="">
      <p:transition spd="med" advTm="5124">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4A6A1-F585-55E4-607C-EC947AC4C7D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F6974836-4C48-205C-4799-53846E8817D6}"/>
              </a:ext>
            </a:extLst>
          </p:cNvPr>
          <p:cNvSpPr/>
          <p:nvPr/>
        </p:nvSpPr>
        <p:spPr>
          <a:xfrm>
            <a:off x="0" y="828278"/>
            <a:ext cx="8087360" cy="400110"/>
          </a:xfrm>
          <a:prstGeom prst="rect">
            <a:avLst/>
          </a:prstGeom>
          <a:effectLst>
            <a:outerShdw blurRad="63500" dist="63500" dir="2700000" algn="tl" rotWithShape="0">
              <a:prstClr val="black">
                <a:alpha val="40000"/>
              </a:prstClr>
            </a:outerShdw>
          </a:effectLst>
        </p:spPr>
        <p:txBody>
          <a:bodyPr wrap="square">
            <a:spAutoFit/>
          </a:bodyPr>
          <a:lstStyle/>
          <a:p>
            <a:r>
              <a:rPr lang="en-US" sz="20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Commonly used maintenance monitors for troubleshooting and service</a:t>
            </a:r>
            <a:endParaRPr lang="en-US" sz="20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sp>
        <p:nvSpPr>
          <p:cNvPr id="12" name="Title 1">
            <a:extLst>
              <a:ext uri="{FF2B5EF4-FFF2-40B4-BE49-F238E27FC236}">
                <a16:creationId xmlns:a16="http://schemas.microsoft.com/office/drawing/2014/main" id="{8834E53B-345C-6757-D849-D7EBAA34A13D}"/>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MAINTENANCE MONITORS</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1A89F267-151A-C449-8B8E-F33061612DB7}"/>
              </a:ext>
            </a:extLst>
          </p:cNvPr>
          <p:cNvCxnSpPr>
            <a:cxnSpLocks/>
          </p:cNvCxnSpPr>
          <p:nvPr/>
        </p:nvCxnSpPr>
        <p:spPr>
          <a:xfrm>
            <a:off x="67246" y="776821"/>
            <a:ext cx="757376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27EC53F0-A9FD-2AED-A016-6BF00829D9FA}"/>
              </a:ext>
            </a:extLst>
          </p:cNvPr>
          <p:cNvSpPr/>
          <p:nvPr/>
        </p:nvSpPr>
        <p:spPr>
          <a:xfrm>
            <a:off x="8590069" y="535888"/>
            <a:ext cx="2819400"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Residential Remote</a:t>
            </a:r>
          </a:p>
        </p:txBody>
      </p:sp>
      <p:sp>
        <p:nvSpPr>
          <p:cNvPr id="4" name="Rectangle 3">
            <a:extLst>
              <a:ext uri="{FF2B5EF4-FFF2-40B4-BE49-F238E27FC236}">
                <a16:creationId xmlns:a16="http://schemas.microsoft.com/office/drawing/2014/main" id="{AEFF362F-1307-839C-9641-A33E81887E5C}"/>
              </a:ext>
            </a:extLst>
          </p:cNvPr>
          <p:cNvSpPr/>
          <p:nvPr/>
        </p:nvSpPr>
        <p:spPr>
          <a:xfrm>
            <a:off x="8566721" y="3275288"/>
            <a:ext cx="3115619"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Commercial Remote</a:t>
            </a:r>
          </a:p>
        </p:txBody>
      </p:sp>
      <p:pic>
        <p:nvPicPr>
          <p:cNvPr id="7" name="RR_MM_CROP">
            <a:hlinkClick r:id="" action="ppaction://media"/>
            <a:extLst>
              <a:ext uri="{FF2B5EF4-FFF2-40B4-BE49-F238E27FC236}">
                <a16:creationId xmlns:a16="http://schemas.microsoft.com/office/drawing/2014/main" id="{B05CEA34-5398-1689-E7B8-83DC259197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l="24739" t="3998" r="20511" b="5333"/>
          <a:stretch/>
        </p:blipFill>
        <p:spPr>
          <a:xfrm>
            <a:off x="8903456" y="1038078"/>
            <a:ext cx="2192625" cy="2042445"/>
          </a:xfrm>
          <a:prstGeom prst="rect">
            <a:avLst/>
          </a:prstGeom>
          <a:ln w="38100" cap="rnd">
            <a:solidFill>
              <a:schemeClr val="tx1"/>
            </a:solidFill>
          </a:ln>
          <a:effectLst>
            <a:outerShdw blurRad="63500" dist="63500" dir="2700000" algn="tl" rotWithShape="0">
              <a:prstClr val="black">
                <a:alpha val="40000"/>
              </a:prstClr>
            </a:outerShdw>
          </a:effectLst>
        </p:spPr>
      </p:pic>
      <p:pic>
        <p:nvPicPr>
          <p:cNvPr id="8" name="CR_MM_CROP">
            <a:hlinkClick r:id="" action="ppaction://media"/>
            <a:extLst>
              <a:ext uri="{FF2B5EF4-FFF2-40B4-BE49-F238E27FC236}">
                <a16:creationId xmlns:a16="http://schemas.microsoft.com/office/drawing/2014/main" id="{1CAF8836-FD19-CFCB-4657-8E69E33F167E}"/>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7"/>
          <a:srcRect l="26989" t="4" r="20516" b="13325"/>
          <a:stretch/>
        </p:blipFill>
        <p:spPr>
          <a:xfrm>
            <a:off x="8934368" y="3812617"/>
            <a:ext cx="2161713" cy="2007305"/>
          </a:xfrm>
          <a:prstGeom prst="rect">
            <a:avLst/>
          </a:prstGeom>
          <a:ln w="38100" cap="rnd">
            <a:solidFill>
              <a:schemeClr val="tx1"/>
            </a:solidFill>
          </a:ln>
          <a:effectLst>
            <a:outerShdw blurRad="63500" dist="63500" dir="2700000" algn="tl" rotWithShape="0">
              <a:prstClr val="black">
                <a:alpha val="40000"/>
              </a:prstClr>
            </a:outerShdw>
          </a:effectLst>
        </p:spPr>
      </p:pic>
      <p:sp>
        <p:nvSpPr>
          <p:cNvPr id="9" name="Rectangle 8">
            <a:extLst>
              <a:ext uri="{FF2B5EF4-FFF2-40B4-BE49-F238E27FC236}">
                <a16:creationId xmlns:a16="http://schemas.microsoft.com/office/drawing/2014/main" id="{E35D8FFD-0300-2ACB-975E-D5B11840255B}"/>
              </a:ext>
            </a:extLst>
          </p:cNvPr>
          <p:cNvSpPr/>
          <p:nvPr/>
        </p:nvSpPr>
        <p:spPr>
          <a:xfrm>
            <a:off x="262222" y="2299283"/>
            <a:ext cx="8521097" cy="2862322"/>
          </a:xfrm>
          <a:prstGeom prst="rect">
            <a:avLst/>
          </a:prstGeom>
          <a:effectLst>
            <a:outerShdw blurRad="63500" dist="63500" dir="2700000" algn="tl" rotWithShape="0">
              <a:prstClr val="black">
                <a:alpha val="40000"/>
              </a:prstClr>
            </a:outerShdw>
          </a:effectLst>
        </p:spPr>
        <p:txBody>
          <a:bodyPr wrap="square">
            <a:spAutoFit/>
          </a:bodyPr>
          <a:lstStyle/>
          <a:p>
            <a:r>
              <a:rPr lang="en-US" sz="36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MM14: Flow Rate</a:t>
            </a:r>
          </a:p>
          <a:p>
            <a:r>
              <a:rPr lang="en-US" sz="36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MM30: Inlet Water Temp</a:t>
            </a:r>
          </a:p>
          <a:p>
            <a:r>
              <a:rPr lang="en-US" sz="36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MM31: Outlet Water Temp</a:t>
            </a:r>
            <a:endParaRPr lang="en-US" sz="36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a:p>
            <a:r>
              <a:rPr lang="en-US" sz="36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MM32: Heat Exchanger (HEX) Water Temp</a:t>
            </a:r>
            <a:endParaRPr lang="en-US" sz="36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a:p>
            <a:r>
              <a:rPr lang="en-US" sz="36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MM86: Recirculation Mode (NRCR)</a:t>
            </a:r>
            <a:endParaRPr lang="en-US" sz="36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ndParaRPr>
          </a:p>
        </p:txBody>
      </p:sp>
      <p:pic>
        <p:nvPicPr>
          <p:cNvPr id="2" name="Picture 1">
            <a:extLst>
              <a:ext uri="{FF2B5EF4-FFF2-40B4-BE49-F238E27FC236}">
                <a16:creationId xmlns:a16="http://schemas.microsoft.com/office/drawing/2014/main" id="{2264C37E-2B1D-71CB-AC96-A72C5BB8D3E7}"/>
              </a:ext>
            </a:extLst>
          </p:cNvPr>
          <p:cNvPicPr>
            <a:picLocks noChangeAspect="1"/>
          </p:cNvPicPr>
          <p:nvPr/>
        </p:nvPicPr>
        <p:blipFill>
          <a:blip r:embed="rId8">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97593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46"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501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7"/>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7"/>
                                        </p:tgtEl>
                                      </p:cBhvr>
                                    </p:cmd>
                                  </p:childTnLst>
                                </p:cTn>
                              </p:par>
                            </p:childTnLst>
                          </p:cTn>
                        </p:par>
                      </p:childTnLst>
                    </p:cTn>
                  </p:par>
                </p:childTnLst>
              </p:cTn>
              <p:nextCondLst>
                <p:cond evt="onClick" delay="0">
                  <p:tgtEl>
                    <p:spTgt spid="7"/>
                  </p:tgtEl>
                </p:cond>
              </p:nextCondLst>
            </p:seq>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video>
              <p:cMediaNode vol="20000">
                <p:cTn id="21" fill="hold" display="0">
                  <p:stCondLst>
                    <p:cond delay="indefinite"/>
                  </p:stCondLst>
                </p:cTn>
                <p:tgtEl>
                  <p:spTgt spid="7"/>
                </p:tgtEl>
              </p:cMediaNode>
            </p:video>
            <p:video>
              <p:cMediaNode vol="20000">
                <p:cTn id="22" fill="hold" display="0">
                  <p:stCondLst>
                    <p:cond delay="indefinite"/>
                  </p:stCondLst>
                </p:cTn>
                <p:tgtEl>
                  <p:spTgt spid="8"/>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271F9-EADF-777D-F329-9B3675B231B1}"/>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4BF13709-1E7C-4FD4-F24B-712CAA8756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694990" y="1706798"/>
            <a:ext cx="2118692" cy="4288850"/>
          </a:xfrm>
          <a:prstGeom prst="rect">
            <a:avLst/>
          </a:prstGeom>
          <a:effectLst>
            <a:outerShdw blurRad="63500" dist="63500" dir="2700000" algn="tl" rotWithShape="0">
              <a:prstClr val="black">
                <a:alpha val="40000"/>
              </a:prstClr>
            </a:outerShdw>
          </a:effectLst>
        </p:spPr>
      </p:pic>
      <p:pic>
        <p:nvPicPr>
          <p:cNvPr id="11" name="Picture 10">
            <a:extLst>
              <a:ext uri="{FF2B5EF4-FFF2-40B4-BE49-F238E27FC236}">
                <a16:creationId xmlns:a16="http://schemas.microsoft.com/office/drawing/2014/main" id="{ED39C820-0F58-1234-B091-702FF0F0356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823813" y="1715889"/>
            <a:ext cx="2118690" cy="4288848"/>
          </a:xfrm>
          <a:prstGeom prst="rect">
            <a:avLst/>
          </a:prstGeom>
          <a:effectLst>
            <a:outerShdw blurRad="63500" dist="63500" dir="2700000" algn="tl" rotWithShape="0">
              <a:prstClr val="black">
                <a:alpha val="40000"/>
              </a:prstClr>
            </a:outerShdw>
          </a:effectLst>
        </p:spPr>
      </p:pic>
      <p:pic>
        <p:nvPicPr>
          <p:cNvPr id="12" name="Picture 11">
            <a:extLst>
              <a:ext uri="{FF2B5EF4-FFF2-40B4-BE49-F238E27FC236}">
                <a16:creationId xmlns:a16="http://schemas.microsoft.com/office/drawing/2014/main" id="{C1331832-E688-44E1-8B1F-B4211B5A1A6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071265" y="1719922"/>
            <a:ext cx="2118691" cy="4288850"/>
          </a:xfrm>
          <a:prstGeom prst="rect">
            <a:avLst/>
          </a:prstGeom>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587FD6DC-BCDD-3BD8-915E-26D0194E5AF0}"/>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447539" y="1719923"/>
            <a:ext cx="2118691" cy="4288848"/>
          </a:xfrm>
          <a:prstGeom prst="rect">
            <a:avLst/>
          </a:prstGeom>
          <a:effectLst>
            <a:outerShdw blurRad="63500" dist="63500" dir="2700000" algn="tl" rotWithShape="0">
              <a:prstClr val="black">
                <a:alpha val="40000"/>
              </a:prstClr>
            </a:outerShdw>
          </a:effectLst>
        </p:spPr>
      </p:pic>
      <p:pic>
        <p:nvPicPr>
          <p:cNvPr id="14" name="Picture 13">
            <a:extLst>
              <a:ext uri="{FF2B5EF4-FFF2-40B4-BE49-F238E27FC236}">
                <a16:creationId xmlns:a16="http://schemas.microsoft.com/office/drawing/2014/main" id="{BD96D7EC-4B2D-9BAC-8109-00F2BC1158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8715" y="1706795"/>
            <a:ext cx="2118692" cy="4288851"/>
          </a:xfrm>
          <a:prstGeom prst="rect">
            <a:avLst/>
          </a:prstGeom>
          <a:effectLst>
            <a:outerShdw blurRad="63500" dist="63500" dir="2700000" algn="tl" rotWithShape="0">
              <a:prstClr val="black">
                <a:alpha val="40000"/>
              </a:prstClr>
            </a:outerShdw>
          </a:effectLst>
        </p:spPr>
      </p:pic>
      <p:pic>
        <p:nvPicPr>
          <p:cNvPr id="15" name="Picture 2" descr="Finger Touch Screen On White Illustrations, Royalty-Free Vector Graphics &amp; Clip Art - iStock">
            <a:extLst>
              <a:ext uri="{FF2B5EF4-FFF2-40B4-BE49-F238E27FC236}">
                <a16:creationId xmlns:a16="http://schemas.microsoft.com/office/drawing/2014/main" id="{F8A1F46D-5393-1A35-AFC4-F597DBA559DE}"/>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6785611" y="5559525"/>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6" name="Picture 2" descr="Finger Touch Screen On White Illustrations, Royalty-Free Vector Graphics &amp; Clip Art - iStock">
            <a:extLst>
              <a:ext uri="{FF2B5EF4-FFF2-40B4-BE49-F238E27FC236}">
                <a16:creationId xmlns:a16="http://schemas.microsoft.com/office/drawing/2014/main" id="{CCE1A5E7-F1BF-CC0C-4BF8-45588D1E374A}"/>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9219621" y="5559524"/>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7" name="タイトル 1">
            <a:extLst>
              <a:ext uri="{FF2B5EF4-FFF2-40B4-BE49-F238E27FC236}">
                <a16:creationId xmlns:a16="http://schemas.microsoft.com/office/drawing/2014/main" id="{B1E3CAB6-0B2B-FD92-74A7-4E4028A0C881}"/>
              </a:ext>
            </a:extLst>
          </p:cNvPr>
          <p:cNvSpPr txBox="1">
            <a:spLocks/>
          </p:cNvSpPr>
          <p:nvPr/>
        </p:nvSpPr>
        <p:spPr>
          <a:xfrm>
            <a:off x="2366" y="751522"/>
            <a:ext cx="10691034" cy="937254"/>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r>
              <a:rPr lang="en-US" altLang="ja-JP" sz="18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Arial" panose="020B0604020202020204" pitchFamily="34" charset="0"/>
              </a:rPr>
              <a:t>You can check and record up to 2 minutes of Maintenance Monitor data</a:t>
            </a:r>
          </a:p>
          <a:p>
            <a:r>
              <a:rPr lang="en-US" altLang="ja-JP" sz="18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Arial" panose="020B0604020202020204" pitchFamily="34" charset="0"/>
              </a:rPr>
              <a:t>and send to Noritz Customer Care.</a:t>
            </a:r>
            <a:endParaRPr lang="en-US" altLang="ja-JP" sz="16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cs typeface="Arial" panose="020B0604020202020204" pitchFamily="34" charset="0"/>
            </a:endParaRPr>
          </a:p>
        </p:txBody>
      </p:sp>
      <p:sp>
        <p:nvSpPr>
          <p:cNvPr id="18" name="Content Placeholder 3">
            <a:extLst>
              <a:ext uri="{FF2B5EF4-FFF2-40B4-BE49-F238E27FC236}">
                <a16:creationId xmlns:a16="http://schemas.microsoft.com/office/drawing/2014/main" id="{3E89D0AB-1289-D737-C5D7-822BB1E2B34F}"/>
              </a:ext>
            </a:extLst>
          </p:cNvPr>
          <p:cNvSpPr txBox="1">
            <a:spLocks/>
          </p:cNvSpPr>
          <p:nvPr/>
        </p:nvSpPr>
        <p:spPr>
          <a:xfrm>
            <a:off x="453501" y="6075105"/>
            <a:ext cx="1849120" cy="646332"/>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Tap Maintenance Button</a:t>
            </a:r>
          </a:p>
        </p:txBody>
      </p:sp>
      <p:sp>
        <p:nvSpPr>
          <p:cNvPr id="19" name="Content Placeholder 3">
            <a:extLst>
              <a:ext uri="{FF2B5EF4-FFF2-40B4-BE49-F238E27FC236}">
                <a16:creationId xmlns:a16="http://schemas.microsoft.com/office/drawing/2014/main" id="{17BFE706-B1C9-1DF8-E4F0-39BA8E338A7D}"/>
              </a:ext>
            </a:extLst>
          </p:cNvPr>
          <p:cNvSpPr txBox="1">
            <a:spLocks/>
          </p:cNvSpPr>
          <p:nvPr/>
        </p:nvSpPr>
        <p:spPr>
          <a:xfrm>
            <a:off x="2869056" y="6106478"/>
            <a:ext cx="1689811" cy="64633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Tap MM# Info Button</a:t>
            </a:r>
          </a:p>
        </p:txBody>
      </p:sp>
      <p:sp>
        <p:nvSpPr>
          <p:cNvPr id="20" name="Content Placeholder 3">
            <a:extLst>
              <a:ext uri="{FF2B5EF4-FFF2-40B4-BE49-F238E27FC236}">
                <a16:creationId xmlns:a16="http://schemas.microsoft.com/office/drawing/2014/main" id="{30538EDA-D247-12BA-0223-7BA7F4A8DFD6}"/>
              </a:ext>
            </a:extLst>
          </p:cNvPr>
          <p:cNvSpPr txBox="1">
            <a:spLocks/>
          </p:cNvSpPr>
          <p:nvPr/>
        </p:nvSpPr>
        <p:spPr>
          <a:xfrm>
            <a:off x="5259067" y="6106478"/>
            <a:ext cx="1743086" cy="4405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Tap </a:t>
            </a:r>
            <a:r>
              <a:rPr kumimoji="0" lang="en-US" b="0" i="0" u="none" strike="noStrike" kern="1200" cap="none" spc="0" normalizeH="0" baseline="0" noProof="0" dirty="0">
                <a:ln>
                  <a:noFill/>
                </a:ln>
                <a:solidFill>
                  <a:srgbClr val="EE0000"/>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REC</a:t>
            </a: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 Button</a:t>
            </a:r>
          </a:p>
        </p:txBody>
      </p:sp>
      <p:sp>
        <p:nvSpPr>
          <p:cNvPr id="21" name="Content Placeholder 3">
            <a:extLst>
              <a:ext uri="{FF2B5EF4-FFF2-40B4-BE49-F238E27FC236}">
                <a16:creationId xmlns:a16="http://schemas.microsoft.com/office/drawing/2014/main" id="{834F1D45-7060-A2C5-98D9-ACF1485792F1}"/>
              </a:ext>
            </a:extLst>
          </p:cNvPr>
          <p:cNvSpPr txBox="1">
            <a:spLocks/>
          </p:cNvSpPr>
          <p:nvPr/>
        </p:nvSpPr>
        <p:spPr>
          <a:xfrm>
            <a:off x="7497705" y="6106478"/>
            <a:ext cx="2068525" cy="583586"/>
          </a:xfrm>
          <a:prstGeom prst="rect">
            <a:avLst/>
          </a:prstGeom>
          <a:effectLst>
            <a:outerShdw blurRad="63500" dist="63500" dir="2700000" algn="tl" rotWithShape="0">
              <a:prstClr val="black">
                <a:alpha val="40000"/>
              </a:prstClr>
            </a:outerShdw>
          </a:effectLst>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Tap </a:t>
            </a:r>
            <a:r>
              <a:rPr kumimoji="0" lang="en-US" b="0" i="0" u="none" strike="noStrike" kern="1200" cap="none" spc="0" normalizeH="0" baseline="0" noProof="0" dirty="0">
                <a:ln>
                  <a:noFill/>
                </a:ln>
                <a:solidFill>
                  <a:srgbClr val="EE0000"/>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STOP</a:t>
            </a: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 Button or 2 minutes passed</a:t>
            </a:r>
          </a:p>
        </p:txBody>
      </p:sp>
      <p:sp>
        <p:nvSpPr>
          <p:cNvPr id="24" name="Content Placeholder 3">
            <a:extLst>
              <a:ext uri="{FF2B5EF4-FFF2-40B4-BE49-F238E27FC236}">
                <a16:creationId xmlns:a16="http://schemas.microsoft.com/office/drawing/2014/main" id="{EA8B0D22-595A-BF9D-A8AA-7702CFA17139}"/>
              </a:ext>
            </a:extLst>
          </p:cNvPr>
          <p:cNvSpPr txBox="1">
            <a:spLocks/>
          </p:cNvSpPr>
          <p:nvPr/>
        </p:nvSpPr>
        <p:spPr>
          <a:xfrm>
            <a:off x="9873977" y="6138562"/>
            <a:ext cx="2068526" cy="646332"/>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cs typeface="Calibri"/>
              </a:rPr>
              <a:t>Auto launches email after recording ended</a:t>
            </a:r>
          </a:p>
        </p:txBody>
      </p:sp>
      <p:pic>
        <p:nvPicPr>
          <p:cNvPr id="25" name="Picture 2" descr="Finger Touch Screen On White Illustrations, Royalty-Free Vector Graphics &amp; Clip Art - iStock">
            <a:extLst>
              <a:ext uri="{FF2B5EF4-FFF2-40B4-BE49-F238E27FC236}">
                <a16:creationId xmlns:a16="http://schemas.microsoft.com/office/drawing/2014/main" id="{57F60844-C9C8-1F4E-7EE6-10F79F540753}"/>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4051882" y="4060507"/>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1" name="Picture 2" descr="Finger Touch Screen On White Illustrations, Royalty-Free Vector Graphics &amp; Clip Art - iStock">
            <a:extLst>
              <a:ext uri="{FF2B5EF4-FFF2-40B4-BE49-F238E27FC236}">
                <a16:creationId xmlns:a16="http://schemas.microsoft.com/office/drawing/2014/main" id="{254DC7C8-0CB3-2B64-92A5-B8C88A4B7D2B}"/>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2103221" y="5701901"/>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2" name="Picture 31" descr="A close up of a logo&#10;&#10;Description generated with very high confidence">
            <a:extLst>
              <a:ext uri="{FF2B5EF4-FFF2-40B4-BE49-F238E27FC236}">
                <a16:creationId xmlns:a16="http://schemas.microsoft.com/office/drawing/2014/main" id="{6A869E2B-E65F-B277-1E92-026E1716B6A9}"/>
              </a:ext>
            </a:extLst>
          </p:cNvPr>
          <p:cNvPicPr>
            <a:picLocks noChangeAspect="1"/>
          </p:cNvPicPr>
          <p:nvPr/>
        </p:nvPicPr>
        <p:blipFill>
          <a:blip r:embed="rId9"/>
          <a:srcRect t="33981" b="39366"/>
          <a:stretch>
            <a:fillRect/>
          </a:stretch>
        </p:blipFill>
        <p:spPr>
          <a:xfrm>
            <a:off x="10226040" y="36233"/>
            <a:ext cx="1912619" cy="394552"/>
          </a:xfrm>
          <a:prstGeom prst="rect">
            <a:avLst/>
          </a:prstGeom>
          <a:effectLst>
            <a:outerShdw blurRad="63500" dist="63500" dir="2700000" algn="tl" rotWithShape="0">
              <a:prstClr val="black">
                <a:alpha val="40000"/>
              </a:prstClr>
            </a:outerShdw>
          </a:effectLst>
        </p:spPr>
      </p:pic>
      <p:cxnSp>
        <p:nvCxnSpPr>
          <p:cNvPr id="2" name="Straight Arrow Connector 1">
            <a:extLst>
              <a:ext uri="{FF2B5EF4-FFF2-40B4-BE49-F238E27FC236}">
                <a16:creationId xmlns:a16="http://schemas.microsoft.com/office/drawing/2014/main" id="{D89EE840-E665-DAFB-CD89-D9B741BDD723}"/>
              </a:ext>
            </a:extLst>
          </p:cNvPr>
          <p:cNvCxnSpPr>
            <a:cxnSpLocks/>
          </p:cNvCxnSpPr>
          <p:nvPr/>
        </p:nvCxnSpPr>
        <p:spPr>
          <a:xfrm>
            <a:off x="67246" y="776821"/>
            <a:ext cx="965079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0A198AFC-10B8-4D73-5F2A-B6FDC61D2D01}"/>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EZ START PLUS MAINT MONITORS</a:t>
            </a:r>
            <a:endParaRPr lang="en-US" sz="5000" dirty="0">
              <a:solidFill>
                <a:schemeClr val="bg1"/>
              </a:solidFill>
              <a:effectLst>
                <a:outerShdw blurRad="63500" dist="63500" dir="2700000" algn="tl" rotWithShape="0">
                  <a:prstClr val="black">
                    <a:alpha val="40000"/>
                  </a:prstClr>
                </a:outerShdw>
              </a:effectLst>
              <a:cs typeface="Calibri Light"/>
            </a:endParaRPr>
          </a:p>
        </p:txBody>
      </p:sp>
    </p:spTree>
    <p:extLst>
      <p:ext uri="{BB962C8B-B14F-4D97-AF65-F5344CB8AC3E}">
        <p14:creationId xmlns:p14="http://schemas.microsoft.com/office/powerpoint/2010/main" val="3668825451"/>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4A6A1-F585-55E4-607C-EC947AC4C7D8}"/>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8834E53B-345C-6757-D849-D7EBAA34A13D}"/>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MM14 FLOW RATE</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1A89F267-151A-C449-8B8E-F33061612DB7}"/>
              </a:ext>
            </a:extLst>
          </p:cNvPr>
          <p:cNvCxnSpPr>
            <a:cxnSpLocks/>
          </p:cNvCxnSpPr>
          <p:nvPr/>
        </p:nvCxnSpPr>
        <p:spPr>
          <a:xfrm>
            <a:off x="67246" y="776821"/>
            <a:ext cx="547503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B777DEC8-B1A3-73BB-6DF1-7AFFFA671F73}"/>
              </a:ext>
            </a:extLst>
          </p:cNvPr>
          <p:cNvSpPr/>
          <p:nvPr/>
        </p:nvSpPr>
        <p:spPr>
          <a:xfrm>
            <a:off x="67246" y="856074"/>
            <a:ext cx="11952034" cy="1569660"/>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Tankless heaters activate and remain on based on a minimum flow rate (usually .5 gallons per minute [gpm]).</a:t>
            </a:r>
          </a:p>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Units are on demand and they modulate in real time based on the following conditions: Flow Rate, Set Temp and Incoming Water Temp. </a:t>
            </a:r>
          </a:p>
        </p:txBody>
      </p:sp>
      <p:sp>
        <p:nvSpPr>
          <p:cNvPr id="11" name="Rectangle 10">
            <a:extLst>
              <a:ext uri="{FF2B5EF4-FFF2-40B4-BE49-F238E27FC236}">
                <a16:creationId xmlns:a16="http://schemas.microsoft.com/office/drawing/2014/main" id="{FAFF84C4-A655-ACCE-E228-E535392B0311}"/>
              </a:ext>
            </a:extLst>
          </p:cNvPr>
          <p:cNvSpPr/>
          <p:nvPr/>
        </p:nvSpPr>
        <p:spPr>
          <a:xfrm>
            <a:off x="752940" y="2569255"/>
            <a:ext cx="11129180" cy="1647952"/>
          </a:xfrm>
          <a:prstGeom prst="rect">
            <a:avLst/>
          </a:prstGeom>
          <a:effectLst>
            <a:outerShdw blurRad="63500" dist="63500" dir="2700000" algn="tl" rotWithShape="0">
              <a:prstClr val="black">
                <a:alpha val="40000"/>
              </a:prstClr>
            </a:outerShdw>
          </a:effectLst>
        </p:spPr>
        <p:txBody>
          <a:bodyPr wrap="square">
            <a:spAutoFit/>
          </a:bodyPr>
          <a:lstStyle/>
          <a:p>
            <a:pPr>
              <a:lnSpc>
                <a:spcPct val="107000"/>
              </a:lnSpc>
              <a:spcAft>
                <a:spcPts val="800"/>
              </a:spcAft>
            </a:pPr>
            <a:r>
              <a:rPr lang="en-US" sz="28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The tankless doesn't do anything when a faucet is opened.</a:t>
            </a:r>
          </a:p>
          <a:p>
            <a:pPr>
              <a:lnSpc>
                <a:spcPct val="107000"/>
              </a:lnSpc>
              <a:spcAft>
                <a:spcPts val="800"/>
              </a:spcAft>
            </a:pPr>
            <a:r>
              <a:rPr lang="en-US" sz="28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The tankless shuts off after the water temp is adjusted.</a:t>
            </a:r>
          </a:p>
          <a:p>
            <a:pPr>
              <a:lnSpc>
                <a:spcPct val="107000"/>
              </a:lnSpc>
              <a:spcAft>
                <a:spcPts val="800"/>
              </a:spcAft>
            </a:pPr>
            <a:r>
              <a:rPr lang="en-US" sz="28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The recirculation pump doesn't activate the unit.</a:t>
            </a:r>
          </a:p>
        </p:txBody>
      </p:sp>
      <p:sp>
        <p:nvSpPr>
          <p:cNvPr id="13" name="Rectangle 12">
            <a:extLst>
              <a:ext uri="{FF2B5EF4-FFF2-40B4-BE49-F238E27FC236}">
                <a16:creationId xmlns:a16="http://schemas.microsoft.com/office/drawing/2014/main" id="{B2E678BC-6F47-E783-3787-5476927888B8}"/>
              </a:ext>
            </a:extLst>
          </p:cNvPr>
          <p:cNvSpPr/>
          <p:nvPr/>
        </p:nvSpPr>
        <p:spPr>
          <a:xfrm>
            <a:off x="67246" y="4924343"/>
            <a:ext cx="11952034" cy="854721"/>
          </a:xfrm>
          <a:prstGeom prst="rect">
            <a:avLst/>
          </a:prstGeom>
          <a:effectLst>
            <a:outerShdw blurRad="63500" dist="63500" dir="2700000" algn="tl" rotWithShape="0">
              <a:prstClr val="black">
                <a:alpha val="40000"/>
              </a:prstClr>
            </a:outerShdw>
          </a:effectLst>
        </p:spPr>
        <p:txBody>
          <a:bodyPr wrap="square">
            <a:spAutoFit/>
          </a:bodyPr>
          <a:lstStyle/>
          <a:p>
            <a:pPr>
              <a:lnSpc>
                <a:spcPct val="107000"/>
              </a:lnSpc>
              <a:spcAft>
                <a:spcPts val="800"/>
              </a:spcAft>
            </a:pP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Those are just a few examples of common complaints that you can start troubleshooting with MM14</a:t>
            </a:r>
          </a:p>
        </p:txBody>
      </p:sp>
      <p:pic>
        <p:nvPicPr>
          <p:cNvPr id="2" name="Picture 1">
            <a:extLst>
              <a:ext uri="{FF2B5EF4-FFF2-40B4-BE49-F238E27FC236}">
                <a16:creationId xmlns:a16="http://schemas.microsoft.com/office/drawing/2014/main" id="{12A39987-9A2C-A87E-9547-F220483C0AA7}"/>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748001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Effect transition="in" filter="fade">
                                      <p:cBhvr>
                                        <p:cTn id="12" dur="500"/>
                                        <p:tgtEl>
                                          <p:spTgt spid="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Effect transition="in" filter="fade">
                                      <p:cBhvr>
                                        <p:cTn id="17" dur="500"/>
                                        <p:tgtEl>
                                          <p:spTgt spid="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1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460E4C-68D4-5456-F753-E03C484FCD19}"/>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2E17FA9E-B435-96C5-2015-34655FFA4352}"/>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MM30 INLET WATER TEMP</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D8E8842F-9D48-DA56-A142-EE9EE3E8D445}"/>
              </a:ext>
            </a:extLst>
          </p:cNvPr>
          <p:cNvCxnSpPr>
            <a:cxnSpLocks/>
          </p:cNvCxnSpPr>
          <p:nvPr/>
        </p:nvCxnSpPr>
        <p:spPr>
          <a:xfrm>
            <a:off x="67246" y="776821"/>
            <a:ext cx="770007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21370925-D6B8-061E-F2FD-322FF5938881}"/>
              </a:ext>
            </a:extLst>
          </p:cNvPr>
          <p:cNvSpPr/>
          <p:nvPr/>
        </p:nvSpPr>
        <p:spPr>
          <a:xfrm>
            <a:off x="67246" y="807778"/>
            <a:ext cx="11712045" cy="830997"/>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While this MM might not be as widely used as </a:t>
            </a:r>
            <a:r>
              <a:rPr lang="en-US" sz="2400">
                <a:solidFill>
                  <a:schemeClr val="bg1"/>
                </a:solidFill>
                <a:effectLst>
                  <a:outerShdw blurRad="63500" dist="63500" dir="2700000" algn="tl" rotWithShape="0">
                    <a:prstClr val="black">
                      <a:alpha val="40000"/>
                    </a:prstClr>
                  </a:outerShdw>
                </a:effectLst>
                <a:latin typeface="Franklin Gothic Medium" panose="020B0603020102020204" pitchFamily="34" charset="0"/>
              </a:rPr>
              <a:t>the others, </a:t>
            </a: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it can still provide additional insight into why the heater is or is not doing something. </a:t>
            </a:r>
          </a:p>
        </p:txBody>
      </p:sp>
      <p:sp>
        <p:nvSpPr>
          <p:cNvPr id="4" name="Rectangle 3">
            <a:extLst>
              <a:ext uri="{FF2B5EF4-FFF2-40B4-BE49-F238E27FC236}">
                <a16:creationId xmlns:a16="http://schemas.microsoft.com/office/drawing/2014/main" id="{B50EAAA7-FC43-F134-7F95-0EB62FCBBBF4}"/>
              </a:ext>
            </a:extLst>
          </p:cNvPr>
          <p:cNvSpPr/>
          <p:nvPr/>
        </p:nvSpPr>
        <p:spPr>
          <a:xfrm>
            <a:off x="67243" y="1707071"/>
            <a:ext cx="11712045" cy="1200329"/>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If the complaints are related to heater performance, such as not enough flow in the winter time or the heater doesn’t activate in the summer time, you can use MM30 to establish the temperature rise and the BTU demand.</a:t>
            </a:r>
          </a:p>
        </p:txBody>
      </p:sp>
      <p:sp>
        <p:nvSpPr>
          <p:cNvPr id="5" name="Rectangle 4">
            <a:extLst>
              <a:ext uri="{FF2B5EF4-FFF2-40B4-BE49-F238E27FC236}">
                <a16:creationId xmlns:a16="http://schemas.microsoft.com/office/drawing/2014/main" id="{204A67F2-5896-27A4-2D1C-025CE1F7B0C8}"/>
              </a:ext>
            </a:extLst>
          </p:cNvPr>
          <p:cNvSpPr/>
          <p:nvPr/>
        </p:nvSpPr>
        <p:spPr>
          <a:xfrm>
            <a:off x="67244" y="3005694"/>
            <a:ext cx="11712045" cy="2800767"/>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BTU Formula:</a:t>
            </a:r>
          </a:p>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 </a:t>
            </a:r>
          </a:p>
          <a:p>
            <a:r>
              <a:rPr lang="en-US" sz="32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BTU = Flow Rate in GPM x Delta T x 500</a:t>
            </a:r>
          </a:p>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 </a:t>
            </a:r>
          </a:p>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Lets say the customers faucet flows .6 gpm, their set temp is 115 and the inlet water temp is 87. The Delta T is 28 (115 minus 87). Now let's put all those numbers into the formula:</a:t>
            </a:r>
          </a:p>
        </p:txBody>
      </p:sp>
      <p:sp>
        <p:nvSpPr>
          <p:cNvPr id="7" name="Rectangle 6">
            <a:extLst>
              <a:ext uri="{FF2B5EF4-FFF2-40B4-BE49-F238E27FC236}">
                <a16:creationId xmlns:a16="http://schemas.microsoft.com/office/drawing/2014/main" id="{DCD445C3-F132-5903-5918-2800A9669AE1}"/>
              </a:ext>
            </a:extLst>
          </p:cNvPr>
          <p:cNvSpPr/>
          <p:nvPr/>
        </p:nvSpPr>
        <p:spPr>
          <a:xfrm>
            <a:off x="5857353" y="5725908"/>
            <a:ext cx="2788049" cy="769441"/>
          </a:xfrm>
          <a:prstGeom prst="rect">
            <a:avLst/>
          </a:prstGeom>
          <a:effectLst>
            <a:outerShdw blurRad="63500" dist="63500" dir="2700000" algn="tl" rotWithShape="0">
              <a:prstClr val="black">
                <a:alpha val="40000"/>
              </a:prstClr>
            </a:outerShdw>
          </a:effectLst>
        </p:spPr>
        <p:txBody>
          <a:bodyPr wrap="square">
            <a:spAutoFit/>
          </a:bodyPr>
          <a:lstStyle/>
          <a:p>
            <a:r>
              <a:rPr lang="en-US" sz="4400" b="1" dirty="0">
                <a:ln w="12700">
                  <a:solidFill>
                    <a:schemeClr val="tx1"/>
                  </a:solidFill>
                </a:ln>
                <a:solidFill>
                  <a:srgbClr val="FF0000"/>
                </a:solidFill>
                <a:effectLst>
                  <a:outerShdw blurRad="63500" dist="63500" dir="2700000" algn="tl" rotWithShape="0">
                    <a:prstClr val="black">
                      <a:alpha val="40000"/>
                    </a:prstClr>
                  </a:outerShdw>
                </a:effectLst>
                <a:latin typeface="Franklin Gothic Medium" panose="020B0603020102020204" pitchFamily="34" charset="0"/>
              </a:rPr>
              <a:t>8,400 BTU </a:t>
            </a:r>
          </a:p>
        </p:txBody>
      </p:sp>
      <p:sp>
        <p:nvSpPr>
          <p:cNvPr id="8" name="Rectangle 7">
            <a:extLst>
              <a:ext uri="{FF2B5EF4-FFF2-40B4-BE49-F238E27FC236}">
                <a16:creationId xmlns:a16="http://schemas.microsoft.com/office/drawing/2014/main" id="{76D8DD62-A586-F8D8-DC1D-AB242950A109}"/>
              </a:ext>
            </a:extLst>
          </p:cNvPr>
          <p:cNvSpPr/>
          <p:nvPr/>
        </p:nvSpPr>
        <p:spPr>
          <a:xfrm>
            <a:off x="2746730" y="5808484"/>
            <a:ext cx="566181" cy="646331"/>
          </a:xfrm>
          <a:prstGeom prst="rect">
            <a:avLst/>
          </a:prstGeom>
          <a:effectLst>
            <a:outerShdw blurRad="63500" dist="63500" dir="2700000" algn="tl" rotWithShape="0">
              <a:prstClr val="black">
                <a:alpha val="40000"/>
              </a:prstClr>
            </a:outerShdw>
          </a:effectLst>
        </p:spPr>
        <p:txBody>
          <a:bodyPr wrap="none">
            <a:spAutoFit/>
          </a:bodyPr>
          <a:lstStyle/>
          <a:p>
            <a:r>
              <a:rPr lang="en-US" sz="36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.6</a:t>
            </a:r>
          </a:p>
        </p:txBody>
      </p:sp>
      <p:sp>
        <p:nvSpPr>
          <p:cNvPr id="9" name="Rectangle 8">
            <a:extLst>
              <a:ext uri="{FF2B5EF4-FFF2-40B4-BE49-F238E27FC236}">
                <a16:creationId xmlns:a16="http://schemas.microsoft.com/office/drawing/2014/main" id="{74CD4A5F-31C4-F416-9618-26510D6BA13E}"/>
              </a:ext>
            </a:extLst>
          </p:cNvPr>
          <p:cNvSpPr/>
          <p:nvPr/>
        </p:nvSpPr>
        <p:spPr>
          <a:xfrm>
            <a:off x="3262799" y="5796227"/>
            <a:ext cx="1045479" cy="646331"/>
          </a:xfrm>
          <a:prstGeom prst="rect">
            <a:avLst/>
          </a:prstGeom>
          <a:effectLst>
            <a:outerShdw blurRad="63500" dist="63500" dir="2700000" algn="tl" rotWithShape="0">
              <a:prstClr val="black">
                <a:alpha val="40000"/>
              </a:prstClr>
            </a:outerShdw>
          </a:effectLst>
        </p:spPr>
        <p:txBody>
          <a:bodyPr wrap="none">
            <a:spAutoFit/>
          </a:bodyPr>
          <a:lstStyle/>
          <a:p>
            <a:r>
              <a:rPr lang="en-US" sz="36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x 28</a:t>
            </a:r>
          </a:p>
        </p:txBody>
      </p:sp>
      <p:sp>
        <p:nvSpPr>
          <p:cNvPr id="11" name="Rectangle 10">
            <a:extLst>
              <a:ext uri="{FF2B5EF4-FFF2-40B4-BE49-F238E27FC236}">
                <a16:creationId xmlns:a16="http://schemas.microsoft.com/office/drawing/2014/main" id="{A8029930-EB8C-7EA2-30E3-07238921CC5A}"/>
              </a:ext>
            </a:extLst>
          </p:cNvPr>
          <p:cNvSpPr/>
          <p:nvPr/>
        </p:nvSpPr>
        <p:spPr>
          <a:xfrm>
            <a:off x="4239243" y="5794204"/>
            <a:ext cx="1702710" cy="646331"/>
          </a:xfrm>
          <a:prstGeom prst="rect">
            <a:avLst/>
          </a:prstGeom>
          <a:effectLst>
            <a:outerShdw blurRad="63500" dist="63500" dir="2700000" algn="tl" rotWithShape="0">
              <a:prstClr val="black">
                <a:alpha val="40000"/>
              </a:prstClr>
            </a:outerShdw>
          </a:effectLst>
        </p:spPr>
        <p:txBody>
          <a:bodyPr wrap="none">
            <a:spAutoFit/>
          </a:bodyPr>
          <a:lstStyle/>
          <a:p>
            <a:r>
              <a:rPr lang="en-US" sz="36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x 500 =</a:t>
            </a:r>
          </a:p>
        </p:txBody>
      </p:sp>
      <p:pic>
        <p:nvPicPr>
          <p:cNvPr id="2" name="Picture 1">
            <a:extLst>
              <a:ext uri="{FF2B5EF4-FFF2-40B4-BE49-F238E27FC236}">
                <a16:creationId xmlns:a16="http://schemas.microsoft.com/office/drawing/2014/main" id="{A8B70CEA-4157-32DB-409F-D363F7034AF9}"/>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849082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1"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61A8D-6BF1-6E30-39EE-5614F397404F}"/>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0AB7D694-6644-C998-91B1-D89096B7E8B9}"/>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MM31 OUTLET WATER TEMP</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6E31BCEA-CE1B-5AC0-2486-13BA4CD432C0}"/>
              </a:ext>
            </a:extLst>
          </p:cNvPr>
          <p:cNvCxnSpPr>
            <a:cxnSpLocks/>
          </p:cNvCxnSpPr>
          <p:nvPr/>
        </p:nvCxnSpPr>
        <p:spPr>
          <a:xfrm>
            <a:off x="67246" y="776821"/>
            <a:ext cx="818775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ED035BD7-EEEA-F1E8-DF29-D83940E05FA1}"/>
              </a:ext>
            </a:extLst>
          </p:cNvPr>
          <p:cNvSpPr/>
          <p:nvPr/>
        </p:nvSpPr>
        <p:spPr>
          <a:xfrm>
            <a:off x="67246" y="776821"/>
            <a:ext cx="12012994" cy="1569660"/>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Along with MM14 (Flow Rate) this MM is one of the most used. This will tell you the temperature of the water leaving the unit. If you get any questions or complaints regarding hot water temperature this MM will be very useful.</a:t>
            </a:r>
          </a:p>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 </a:t>
            </a:r>
          </a:p>
        </p:txBody>
      </p:sp>
      <p:sp>
        <p:nvSpPr>
          <p:cNvPr id="13" name="Rectangle 12">
            <a:extLst>
              <a:ext uri="{FF2B5EF4-FFF2-40B4-BE49-F238E27FC236}">
                <a16:creationId xmlns:a16="http://schemas.microsoft.com/office/drawing/2014/main" id="{CA80DFC4-C863-06F0-F5C1-C66F1BC1D3AA}"/>
              </a:ext>
            </a:extLst>
          </p:cNvPr>
          <p:cNvSpPr/>
          <p:nvPr/>
        </p:nvSpPr>
        <p:spPr>
          <a:xfrm>
            <a:off x="421640" y="2128643"/>
            <a:ext cx="11658600" cy="1815882"/>
          </a:xfrm>
          <a:prstGeom prst="rect">
            <a:avLst/>
          </a:prstGeom>
          <a:effectLst>
            <a:outerShdw blurRad="63500" dist="63500" dir="2700000" algn="tl" rotWithShape="0">
              <a:prstClr val="black">
                <a:alpha val="40000"/>
              </a:prstClr>
            </a:outerShdw>
          </a:effectLst>
        </p:spPr>
        <p:txBody>
          <a:bodyPr wrap="square">
            <a:spAutoFit/>
          </a:bodyPr>
          <a:lstStyle/>
          <a:p>
            <a:r>
              <a:rPr lang="en-US" sz="28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The water at the fixture doesn't feel hot enough.</a:t>
            </a:r>
          </a:p>
          <a:p>
            <a:r>
              <a:rPr lang="en-US" sz="28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The water temperature seems to fluctuate greatly.</a:t>
            </a:r>
          </a:p>
          <a:p>
            <a:r>
              <a:rPr lang="en-US" sz="28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The bathroom sink gets hot but the shower doesn’t.</a:t>
            </a:r>
          </a:p>
          <a:p>
            <a:r>
              <a:rPr lang="en-US" sz="2800" b="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The unit has a 90 error code.</a:t>
            </a:r>
          </a:p>
        </p:txBody>
      </p:sp>
      <p:sp>
        <p:nvSpPr>
          <p:cNvPr id="14" name="Rectangle 13">
            <a:extLst>
              <a:ext uri="{FF2B5EF4-FFF2-40B4-BE49-F238E27FC236}">
                <a16:creationId xmlns:a16="http://schemas.microsoft.com/office/drawing/2014/main" id="{89574E01-E700-84C9-A687-EA9E1F667A8D}"/>
              </a:ext>
            </a:extLst>
          </p:cNvPr>
          <p:cNvSpPr/>
          <p:nvPr/>
        </p:nvSpPr>
        <p:spPr>
          <a:xfrm>
            <a:off x="67246" y="4142187"/>
            <a:ext cx="10895394" cy="1938992"/>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The units goal is to get up to set temp as quickly as possible and maintain that temp as long as there is enough flow. Once the water leaves the unit, there are many things that can result in the water temp at the fixture being different. If the water temp leaving the unit is at set temp, the problem likely is with the plumbing or the fixtures.</a:t>
            </a:r>
          </a:p>
        </p:txBody>
      </p:sp>
      <p:pic>
        <p:nvPicPr>
          <p:cNvPr id="2" name="Picture 1">
            <a:extLst>
              <a:ext uri="{FF2B5EF4-FFF2-40B4-BE49-F238E27FC236}">
                <a16:creationId xmlns:a16="http://schemas.microsoft.com/office/drawing/2014/main" id="{9D74C5C8-D99F-F64F-F24D-A4A9B761A19B}"/>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869491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500"/>
                                        <p:tgtEl>
                                          <p:spTgt spid="1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Effect transition="in" filter="fade">
                                      <p:cBhvr>
                                        <p:cTn id="17" dur="500"/>
                                        <p:tgtEl>
                                          <p:spTgt spid="1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xEl>
                                              <p:pRg st="3" end="3"/>
                                            </p:txEl>
                                          </p:spTgt>
                                        </p:tgtEl>
                                        <p:attrNameLst>
                                          <p:attrName>style.visibility</p:attrName>
                                        </p:attrNameLst>
                                      </p:cBhvr>
                                      <p:to>
                                        <p:strVal val="visible"/>
                                      </p:to>
                                    </p:set>
                                    <p:animEffect transition="in" filter="fade">
                                      <p:cBhvr>
                                        <p:cTn id="22" dur="500"/>
                                        <p:tgtEl>
                                          <p:spTgt spid="1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P spid="1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CF749-2C77-F2DE-2099-97263C8A0378}"/>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934DD8DF-F1E1-568F-DDA6-18616D2F4A40}"/>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MM32 HEAT EXCHANGER WATER TEMP</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750BD8FC-5A16-5CE3-B249-EA1E2534F835}"/>
              </a:ext>
            </a:extLst>
          </p:cNvPr>
          <p:cNvCxnSpPr>
            <a:cxnSpLocks/>
          </p:cNvCxnSpPr>
          <p:nvPr/>
        </p:nvCxnSpPr>
        <p:spPr>
          <a:xfrm>
            <a:off x="67246" y="776821"/>
            <a:ext cx="1129163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A716EC69-2352-FCC2-9AAF-3343CF9CBEBE}"/>
              </a:ext>
            </a:extLst>
          </p:cNvPr>
          <p:cNvSpPr/>
          <p:nvPr/>
        </p:nvSpPr>
        <p:spPr>
          <a:xfrm>
            <a:off x="53009" y="776821"/>
            <a:ext cx="12071745" cy="830997"/>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This MM is very helpful to determine if the burner is heating up the water in the HEX properly. It is also useful in troubleshooting a 90 error code (along with MM31).</a:t>
            </a:r>
          </a:p>
        </p:txBody>
      </p:sp>
      <p:sp>
        <p:nvSpPr>
          <p:cNvPr id="4" name="Rectangle 3">
            <a:extLst>
              <a:ext uri="{FF2B5EF4-FFF2-40B4-BE49-F238E27FC236}">
                <a16:creationId xmlns:a16="http://schemas.microsoft.com/office/drawing/2014/main" id="{A8565801-6B5E-C877-6ACD-1723CE426E30}"/>
              </a:ext>
            </a:extLst>
          </p:cNvPr>
          <p:cNvSpPr/>
          <p:nvPr/>
        </p:nvSpPr>
        <p:spPr>
          <a:xfrm>
            <a:off x="67246" y="1722819"/>
            <a:ext cx="9474679" cy="1200329"/>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Let's say you have a call for EC90 and you have determined it's because the unit is not hitting set temp. Why is the outlet temp low? Let's find out.</a:t>
            </a:r>
          </a:p>
        </p:txBody>
      </p:sp>
      <p:sp>
        <p:nvSpPr>
          <p:cNvPr id="5" name="Rectangle 4">
            <a:extLst>
              <a:ext uri="{FF2B5EF4-FFF2-40B4-BE49-F238E27FC236}">
                <a16:creationId xmlns:a16="http://schemas.microsoft.com/office/drawing/2014/main" id="{C3C04167-D580-D42A-B0B0-4CD8C294A42F}"/>
              </a:ext>
            </a:extLst>
          </p:cNvPr>
          <p:cNvSpPr/>
          <p:nvPr/>
        </p:nvSpPr>
        <p:spPr>
          <a:xfrm>
            <a:off x="860250" y="3169467"/>
            <a:ext cx="11264505" cy="830997"/>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If MM32 shows 140, but MM31 shows 100 it would indicate there is a problem with the bypass servo (failed, stuck or debris in it).</a:t>
            </a:r>
          </a:p>
        </p:txBody>
      </p:sp>
      <p:sp>
        <p:nvSpPr>
          <p:cNvPr id="7" name="Rectangle 6">
            <a:extLst>
              <a:ext uri="{FF2B5EF4-FFF2-40B4-BE49-F238E27FC236}">
                <a16:creationId xmlns:a16="http://schemas.microsoft.com/office/drawing/2014/main" id="{49CD9D74-2DA5-9AF6-A497-B90667820C6C}"/>
              </a:ext>
            </a:extLst>
          </p:cNvPr>
          <p:cNvSpPr/>
          <p:nvPr/>
        </p:nvSpPr>
        <p:spPr>
          <a:xfrm>
            <a:off x="860249" y="4160458"/>
            <a:ext cx="11264505" cy="1200329"/>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If MM32 is also low, say 105 or 110 and MM31 shows 100 it would indicate the burner is not heating up the HEX high enough. Most likely not enough gas is entering the burner.</a:t>
            </a:r>
          </a:p>
        </p:txBody>
      </p:sp>
      <p:sp>
        <p:nvSpPr>
          <p:cNvPr id="8" name="Rectangle 7">
            <a:extLst>
              <a:ext uri="{FF2B5EF4-FFF2-40B4-BE49-F238E27FC236}">
                <a16:creationId xmlns:a16="http://schemas.microsoft.com/office/drawing/2014/main" id="{596BA823-5659-BE14-63BF-098AA0C25394}"/>
              </a:ext>
            </a:extLst>
          </p:cNvPr>
          <p:cNvSpPr/>
          <p:nvPr/>
        </p:nvSpPr>
        <p:spPr>
          <a:xfrm>
            <a:off x="53009" y="5602088"/>
            <a:ext cx="9474678" cy="1200329"/>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Both above examples would lead you down two very different troubleshooting paths so that's why checking MM32 is important when diagnosing low outlet temps.</a:t>
            </a:r>
          </a:p>
        </p:txBody>
      </p:sp>
      <p:pic>
        <p:nvPicPr>
          <p:cNvPr id="2" name="Picture 1">
            <a:extLst>
              <a:ext uri="{FF2B5EF4-FFF2-40B4-BE49-F238E27FC236}">
                <a16:creationId xmlns:a16="http://schemas.microsoft.com/office/drawing/2014/main" id="{269FDCFD-D320-31BB-A4FD-199F77EB0D74}"/>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909273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66AF8-496F-6BE2-7148-7D00FCB6F368}"/>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6C6B6342-7E42-EBA2-F6C6-88523C4A0B5C}"/>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MM86 RECIRCULATION MODE</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8" name="Straight Arrow Connector 17">
            <a:extLst>
              <a:ext uri="{FF2B5EF4-FFF2-40B4-BE49-F238E27FC236}">
                <a16:creationId xmlns:a16="http://schemas.microsoft.com/office/drawing/2014/main" id="{4A78BC37-4844-ADF4-B3A4-40F1DC862C32}"/>
              </a:ext>
            </a:extLst>
          </p:cNvPr>
          <p:cNvCxnSpPr>
            <a:cxnSpLocks/>
          </p:cNvCxnSpPr>
          <p:nvPr/>
        </p:nvCxnSpPr>
        <p:spPr>
          <a:xfrm>
            <a:off x="67246" y="776821"/>
            <a:ext cx="857383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6D54DAE3-38E2-61DF-595D-3B3394838491}"/>
              </a:ext>
            </a:extLst>
          </p:cNvPr>
          <p:cNvSpPr/>
          <p:nvPr/>
        </p:nvSpPr>
        <p:spPr>
          <a:xfrm>
            <a:off x="53009" y="776821"/>
            <a:ext cx="12071745" cy="830997"/>
          </a:xfrm>
          <a:prstGeom prst="rect">
            <a:avLst/>
          </a:prstGeom>
          <a:effectLst>
            <a:outerShdw blurRad="63500" dist="63500" dir="2700000" algn="tl" rotWithShape="0">
              <a:prstClr val="black">
                <a:alpha val="40000"/>
              </a:prstClr>
            </a:outerShdw>
          </a:effectLst>
        </p:spPr>
        <p:txBody>
          <a:bodyPr wrap="square">
            <a:spAutoFit/>
          </a:bodyPr>
          <a:lstStyle/>
          <a:p>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This MM is specific to the NRCR Series. It will tell the recirculation mode the unit is set to. This is helpful to verify that the recirc mode is </a:t>
            </a:r>
            <a:r>
              <a:rPr lang="en-US" sz="2400" i="1"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actually set </a:t>
            </a:r>
            <a:r>
              <a:rPr lang="en-US" sz="2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rPr>
              <a:t>the way you think it is.</a:t>
            </a:r>
          </a:p>
        </p:txBody>
      </p:sp>
      <p:pic>
        <p:nvPicPr>
          <p:cNvPr id="21" name="Picture 20">
            <a:extLst>
              <a:ext uri="{FF2B5EF4-FFF2-40B4-BE49-F238E27FC236}">
                <a16:creationId xmlns:a16="http://schemas.microsoft.com/office/drawing/2014/main" id="{E6DE1299-54DA-9EAD-9A10-63152BE20912}"/>
              </a:ext>
            </a:extLst>
          </p:cNvPr>
          <p:cNvPicPr>
            <a:picLocks noChangeAspect="1"/>
          </p:cNvPicPr>
          <p:nvPr/>
        </p:nvPicPr>
        <p:blipFill>
          <a:blip r:embed="rId2"/>
          <a:srcRect r="188"/>
          <a:stretch/>
        </p:blipFill>
        <p:spPr>
          <a:xfrm>
            <a:off x="231818" y="2052035"/>
            <a:ext cx="9761757" cy="3942186"/>
          </a:xfrm>
          <a:prstGeom prst="rect">
            <a:avLst/>
          </a:prstGeom>
          <a:effectLst>
            <a:outerShdw blurRad="63500" dist="63500" dir="2700000" algn="tl" rotWithShape="0">
              <a:prstClr val="black">
                <a:alpha val="40000"/>
              </a:prstClr>
            </a:outerShdw>
            <a:softEdge rad="12700"/>
          </a:effectLst>
        </p:spPr>
      </p:pic>
      <p:pic>
        <p:nvPicPr>
          <p:cNvPr id="2" name="Picture 1">
            <a:extLst>
              <a:ext uri="{FF2B5EF4-FFF2-40B4-BE49-F238E27FC236}">
                <a16:creationId xmlns:a16="http://schemas.microsoft.com/office/drawing/2014/main" id="{FAEE8238-3E9F-4D84-C674-00EF474FE6DC}"/>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517855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4DD2950-9B1B-4EBD-8CAC-933A153159D5}"/>
              </a:ext>
            </a:extLst>
          </p:cNvPr>
          <p:cNvSpPr/>
          <p:nvPr/>
        </p:nvSpPr>
        <p:spPr>
          <a:xfrm>
            <a:off x="138260" y="869142"/>
            <a:ext cx="11799740" cy="646331"/>
          </a:xfrm>
          <a:prstGeom prst="rect">
            <a:avLst/>
          </a:prstGeom>
          <a:effectLst>
            <a:outerShdw blurRad="63500" dist="63500" dir="2700000" algn="tl" rotWithShape="0">
              <a:prstClr val="black">
                <a:alpha val="40000"/>
              </a:prstClr>
            </a:outerShdw>
          </a:effectLst>
        </p:spPr>
        <p:txBody>
          <a:bodyPr wrap="square">
            <a:spAutoFit/>
          </a:bodyPr>
          <a:lstStyle/>
          <a:p>
            <a:pPr lvl="0">
              <a:defRPr/>
            </a:pPr>
            <a:r>
              <a:rPr kumimoji="0" lang="en-US" sz="1800" b="0" i="0" u="none" strike="noStrike" kern="1200" cap="none" spc="0" normalizeH="0" baseline="0" noProof="0" dirty="0">
                <a:ln>
                  <a:noFill/>
                </a:ln>
                <a:solidFill>
                  <a:schemeClr val="bg1"/>
                </a:solidFill>
                <a:effectLst>
                  <a:outerShdw blurRad="63500" dist="63500" dir="2700000" algn="tl" rotWithShape="0">
                    <a:prstClr val="black">
                      <a:alpha val="40000"/>
                    </a:prstClr>
                  </a:outerShdw>
                </a:effectLst>
                <a:uLnTx/>
                <a:uFillTx/>
                <a:latin typeface="Franklin Gothic Medium" panose="020B0603020102020204" pitchFamily="34" charset="0"/>
              </a:rPr>
              <a:t>Under certain specific conditions, a ½” gas line can be used. </a:t>
            </a:r>
            <a:r>
              <a:rPr lang="en-US" dirty="0">
                <a:solidFill>
                  <a:schemeClr val="bg1"/>
                </a:solidFill>
                <a:latin typeface="Franklin Gothic Medium" panose="020B0603020102020204" pitchFamily="34" charset="0"/>
              </a:rPr>
              <a:t>The length is equivalent length and factors in fittings and elbows.</a:t>
            </a:r>
            <a:endParaRPr kumimoji="0" lang="en-US" sz="1800" b="0" i="0" u="none" strike="noStrike" kern="1200" cap="none" spc="0" normalizeH="0" baseline="0" noProof="0" dirty="0">
              <a:ln>
                <a:noFill/>
              </a:ln>
              <a:solidFill>
                <a:schemeClr val="bg1"/>
              </a:solidFill>
              <a:effectLst>
                <a:outerShdw blurRad="63500" dist="63500" dir="2700000" algn="tl" rotWithShape="0">
                  <a:prstClr val="black">
                    <a:alpha val="40000"/>
                  </a:prstClr>
                </a:outerShdw>
              </a:effectLst>
              <a:uLnTx/>
              <a:uFillTx/>
              <a:latin typeface="Franklin Gothic Medium" panose="020B0603020102020204" pitchFamily="34" charset="0"/>
            </a:endParaRPr>
          </a:p>
        </p:txBody>
      </p:sp>
      <p:pic>
        <p:nvPicPr>
          <p:cNvPr id="7" name="Picture 6">
            <a:extLst>
              <a:ext uri="{FF2B5EF4-FFF2-40B4-BE49-F238E27FC236}">
                <a16:creationId xmlns:a16="http://schemas.microsoft.com/office/drawing/2014/main" id="{2C9B0C0F-911E-438D-BB5C-439D63CBBA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099" y="1727586"/>
            <a:ext cx="7992446" cy="2654372"/>
          </a:xfrm>
          <a:prstGeom prst="rect">
            <a:avLst/>
          </a:prstGeom>
          <a:effectLst>
            <a:outerShdw blurRad="63500" dist="63500" dir="2700000" algn="tl" rotWithShape="0">
              <a:prstClr val="black">
                <a:alpha val="40000"/>
              </a:prstClr>
            </a:outerShdw>
            <a:softEdge rad="12700"/>
          </a:effectLst>
        </p:spPr>
      </p:pic>
      <p:pic>
        <p:nvPicPr>
          <p:cNvPr id="10" name="Picture 9">
            <a:extLst>
              <a:ext uri="{FF2B5EF4-FFF2-40B4-BE49-F238E27FC236}">
                <a16:creationId xmlns:a16="http://schemas.microsoft.com/office/drawing/2014/main" id="{D58BB467-3BD8-43AC-A0A0-C221F835A8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11817" y="3208893"/>
            <a:ext cx="7992446" cy="2872286"/>
          </a:xfrm>
          <a:prstGeom prst="rect">
            <a:avLst/>
          </a:prstGeom>
          <a:effectLst>
            <a:outerShdw blurRad="63500" dist="63500" dir="2700000" algn="tl" rotWithShape="0">
              <a:prstClr val="black">
                <a:alpha val="40000"/>
              </a:prstClr>
            </a:outerShdw>
            <a:softEdge rad="12700"/>
          </a:effectLst>
        </p:spPr>
      </p:pic>
      <p:sp>
        <p:nvSpPr>
          <p:cNvPr id="11" name="Rectangle 10">
            <a:extLst>
              <a:ext uri="{FF2B5EF4-FFF2-40B4-BE49-F238E27FC236}">
                <a16:creationId xmlns:a16="http://schemas.microsoft.com/office/drawing/2014/main" id="{D9BD0A20-7000-45A1-81CE-84F2E098AFC1}"/>
              </a:ext>
            </a:extLst>
          </p:cNvPr>
          <p:cNvSpPr/>
          <p:nvPr/>
        </p:nvSpPr>
        <p:spPr>
          <a:xfrm>
            <a:off x="2591364" y="3208893"/>
            <a:ext cx="3663538" cy="249759"/>
          </a:xfrm>
          <a:prstGeom prst="rect">
            <a:avLst/>
          </a:prstGeom>
          <a:noFill/>
          <a:ln w="38100">
            <a:solidFill>
              <a:srgbClr val="ED1C24"/>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63500" dist="63500" dir="2700000" algn="tl" rotWithShape="0">
                  <a:prstClr val="black">
                    <a:alpha val="40000"/>
                  </a:prstClr>
                </a:outerShdw>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E4D554-73C6-4293-95D2-958F6D16597C}"/>
              </a:ext>
            </a:extLst>
          </p:cNvPr>
          <p:cNvSpPr/>
          <p:nvPr/>
        </p:nvSpPr>
        <p:spPr>
          <a:xfrm>
            <a:off x="2622072" y="3851049"/>
            <a:ext cx="2616995" cy="607218"/>
          </a:xfrm>
          <a:prstGeom prst="rect">
            <a:avLst/>
          </a:prstGeom>
          <a:noFill/>
          <a:ln w="38100">
            <a:solidFill>
              <a:srgbClr val="ED1C24"/>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63500" dist="63500" dir="2700000" algn="tl" rotWithShape="0">
                  <a:prstClr val="black">
                    <a:alpha val="40000"/>
                  </a:prstClr>
                </a:outerShdw>
              </a:effectLst>
              <a:uLnTx/>
              <a:uFillTx/>
              <a:latin typeface="Calibri" panose="020F0502020204030204"/>
              <a:ea typeface="+mn-ea"/>
              <a:cs typeface="+mn-cs"/>
            </a:endParaRPr>
          </a:p>
        </p:txBody>
      </p:sp>
      <p:sp>
        <p:nvSpPr>
          <p:cNvPr id="8" name="Title 1">
            <a:extLst>
              <a:ext uri="{FF2B5EF4-FFF2-40B4-BE49-F238E27FC236}">
                <a16:creationId xmlns:a16="http://schemas.microsoft.com/office/drawing/2014/main" id="{4CA0D83F-9DBE-4133-B9A9-7DA2BC689F11}"/>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½” GAS LINE DETAILS</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9" name="Straight Arrow Connector 8">
            <a:extLst>
              <a:ext uri="{FF2B5EF4-FFF2-40B4-BE49-F238E27FC236}">
                <a16:creationId xmlns:a16="http://schemas.microsoft.com/office/drawing/2014/main" id="{F6F1D932-274B-FFE5-E9CF-2C3514279568}"/>
              </a:ext>
            </a:extLst>
          </p:cNvPr>
          <p:cNvCxnSpPr>
            <a:cxnSpLocks/>
          </p:cNvCxnSpPr>
          <p:nvPr/>
        </p:nvCxnSpPr>
        <p:spPr>
          <a:xfrm>
            <a:off x="67246" y="776821"/>
            <a:ext cx="630815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CB6AE72F-63A8-0D75-8799-B7BDDA19F045}"/>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015325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2D38BE5-237B-404D-8F23-8C6C73CD38AC}"/>
              </a:ext>
            </a:extLst>
          </p:cNvPr>
          <p:cNvSpPr/>
          <p:nvPr/>
        </p:nvSpPr>
        <p:spPr>
          <a:xfrm>
            <a:off x="-719" y="-3178"/>
            <a:ext cx="5006162" cy="6861178"/>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sp>
        <p:nvSpPr>
          <p:cNvPr id="2" name="Title 1">
            <a:extLst>
              <a:ext uri="{FF2B5EF4-FFF2-40B4-BE49-F238E27FC236}">
                <a16:creationId xmlns:a16="http://schemas.microsoft.com/office/drawing/2014/main" id="{5439F0AC-0F0F-401C-B250-DBC0EFBE1A4B}"/>
              </a:ext>
            </a:extLst>
          </p:cNvPr>
          <p:cNvSpPr>
            <a:spLocks noGrp="1"/>
          </p:cNvSpPr>
          <p:nvPr>
            <p:ph type="title"/>
          </p:nvPr>
        </p:nvSpPr>
        <p:spPr>
          <a:xfrm>
            <a:off x="401221" y="2616200"/>
            <a:ext cx="4292655" cy="1600200"/>
          </a:xfrm>
          <a:effectLst>
            <a:outerShdw blurRad="63500" dist="63500" dir="2700000" algn="tl" rotWithShape="0">
              <a:prstClr val="black">
                <a:alpha val="40000"/>
              </a:prstClr>
            </a:outerShdw>
          </a:effectLst>
        </p:spPr>
        <p:txBody>
          <a:bodyPr vert="horz" lIns="91440" tIns="45720" rIns="91440" bIns="45720" rtlCol="0" anchor="ctr">
            <a:normAutofit/>
          </a:bodyPr>
          <a:lstStyle/>
          <a:p>
            <a:r>
              <a:rPr lang="en-US" sz="4400" dirty="0">
                <a:solidFill>
                  <a:schemeClr val="bg1"/>
                </a:solidFill>
                <a:effectLst>
                  <a:outerShdw blurRad="63500" dist="63500" dir="2700000" algn="tl" rotWithShape="0">
                    <a:prstClr val="black">
                      <a:alpha val="40000"/>
                    </a:prstClr>
                  </a:outerShdw>
                </a:effectLst>
                <a:latin typeface="Franklin Gothic Demi"/>
                <a:cs typeface="Calibri Light" panose="020F0302020204030204"/>
              </a:rPr>
              <a:t>COMPONENT IDENTIFICATION</a:t>
            </a:r>
          </a:p>
        </p:txBody>
      </p:sp>
      <p:sp>
        <p:nvSpPr>
          <p:cNvPr id="7" name="Text Placeholder 3">
            <a:extLst>
              <a:ext uri="{FF2B5EF4-FFF2-40B4-BE49-F238E27FC236}">
                <a16:creationId xmlns:a16="http://schemas.microsoft.com/office/drawing/2014/main" id="{807EBFD8-BE2F-41F1-8260-1E034651873D}"/>
              </a:ext>
            </a:extLst>
          </p:cNvPr>
          <p:cNvSpPr>
            <a:spLocks noGrp="1"/>
          </p:cNvSpPr>
          <p:nvPr>
            <p:ph type="body" sz="half" idx="2"/>
          </p:nvPr>
        </p:nvSpPr>
        <p:spPr>
          <a:xfrm>
            <a:off x="5260788" y="833120"/>
            <a:ext cx="6880412" cy="5303520"/>
          </a:xfr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p>
            <a:r>
              <a:rPr lang="en-US" sz="4000" b="1" dirty="0">
                <a:solidFill>
                  <a:srgbClr val="262626"/>
                </a:solidFill>
                <a:latin typeface="Franklin Gothic Medium" panose="020B0603020102020204" pitchFamily="34" charset="0"/>
                <a:cs typeface="Calibri"/>
              </a:rPr>
              <a:t>Circuit Board</a:t>
            </a:r>
          </a:p>
          <a:p>
            <a:r>
              <a:rPr lang="en-US" sz="4000" b="1" dirty="0">
                <a:solidFill>
                  <a:srgbClr val="262626"/>
                </a:solidFill>
                <a:latin typeface="Franklin Gothic Medium" panose="020B0603020102020204" pitchFamily="34" charset="0"/>
                <a:cs typeface="Calibri"/>
              </a:rPr>
              <a:t>Gas System</a:t>
            </a:r>
          </a:p>
          <a:p>
            <a:pPr marL="457200" indent="-457200">
              <a:buFont typeface="Arial" panose="020B0604020202020204" pitchFamily="34" charset="0"/>
              <a:buChar char="•"/>
            </a:pPr>
            <a:r>
              <a:rPr lang="en-US" sz="4000" b="1" dirty="0">
                <a:solidFill>
                  <a:srgbClr val="262626"/>
                </a:solidFill>
                <a:latin typeface="Franklin Gothic Medium" panose="020B0603020102020204" pitchFamily="34" charset="0"/>
                <a:cs typeface="Calibri"/>
              </a:rPr>
              <a:t>Gas Valve</a:t>
            </a:r>
          </a:p>
          <a:p>
            <a:pPr marL="457200" indent="-457200">
              <a:buFont typeface="Arial" panose="020B0604020202020204" pitchFamily="34" charset="0"/>
              <a:buChar char="•"/>
            </a:pPr>
            <a:r>
              <a:rPr lang="en-US" sz="4000" b="1" dirty="0">
                <a:solidFill>
                  <a:srgbClr val="262626"/>
                </a:solidFill>
                <a:latin typeface="Franklin Gothic Medium" panose="020B0603020102020204" pitchFamily="34" charset="0"/>
                <a:cs typeface="Calibri"/>
              </a:rPr>
              <a:t>Venturi</a:t>
            </a:r>
          </a:p>
          <a:p>
            <a:pPr marL="457200" indent="-457200">
              <a:buFont typeface="Arial" panose="020B0604020202020204" pitchFamily="34" charset="0"/>
              <a:buChar char="•"/>
            </a:pPr>
            <a:r>
              <a:rPr lang="en-US" sz="4000" b="1" dirty="0">
                <a:solidFill>
                  <a:srgbClr val="262626"/>
                </a:solidFill>
                <a:latin typeface="Franklin Gothic Medium" panose="020B0603020102020204" pitchFamily="34" charset="0"/>
                <a:cs typeface="Calibri"/>
              </a:rPr>
              <a:t>Fan Motor</a:t>
            </a:r>
          </a:p>
          <a:p>
            <a:r>
              <a:rPr lang="en-US" sz="4000" b="1" dirty="0">
                <a:solidFill>
                  <a:srgbClr val="262626"/>
                </a:solidFill>
                <a:latin typeface="Franklin Gothic Medium" panose="020B0603020102020204" pitchFamily="34" charset="0"/>
                <a:cs typeface="Calibri"/>
              </a:rPr>
              <a:t>Ignition System</a:t>
            </a:r>
          </a:p>
          <a:p>
            <a:pPr marL="457200" indent="-457200">
              <a:buFont typeface="Arial" panose="020B0604020202020204" pitchFamily="34" charset="0"/>
              <a:buChar char="•"/>
            </a:pPr>
            <a:r>
              <a:rPr lang="en-US" sz="4000" b="1" dirty="0">
                <a:solidFill>
                  <a:srgbClr val="262626"/>
                </a:solidFill>
                <a:latin typeface="Franklin Gothic Medium" panose="020B0603020102020204" pitchFamily="34" charset="0"/>
                <a:cs typeface="Calibri"/>
              </a:rPr>
              <a:t>Igniter</a:t>
            </a:r>
          </a:p>
          <a:p>
            <a:pPr marL="457200" indent="-457200">
              <a:buFont typeface="Arial" panose="020B0604020202020204" pitchFamily="34" charset="0"/>
              <a:buChar char="•"/>
            </a:pPr>
            <a:r>
              <a:rPr lang="en-US" sz="4000" b="1" dirty="0">
                <a:solidFill>
                  <a:srgbClr val="262626"/>
                </a:solidFill>
                <a:latin typeface="Franklin Gothic Medium" panose="020B0603020102020204" pitchFamily="34" charset="0"/>
                <a:cs typeface="Calibri"/>
              </a:rPr>
              <a:t>Ignition Rod</a:t>
            </a:r>
          </a:p>
          <a:p>
            <a:r>
              <a:rPr lang="en-US" sz="4000" b="1" dirty="0">
                <a:solidFill>
                  <a:srgbClr val="262626"/>
                </a:solidFill>
                <a:latin typeface="Franklin Gothic Medium" panose="020B0603020102020204" pitchFamily="34" charset="0"/>
                <a:cs typeface="Calibri"/>
              </a:rPr>
              <a:t>Heat Exchanger Assembly</a:t>
            </a:r>
          </a:p>
        </p:txBody>
      </p:sp>
      <p:cxnSp>
        <p:nvCxnSpPr>
          <p:cNvPr id="3" name="Straight Arrow Connector 2">
            <a:extLst>
              <a:ext uri="{FF2B5EF4-FFF2-40B4-BE49-F238E27FC236}">
                <a16:creationId xmlns:a16="http://schemas.microsoft.com/office/drawing/2014/main" id="{4F0156CA-04CB-02AA-326B-AC3A49B1961F}"/>
              </a:ext>
            </a:extLst>
          </p:cNvPr>
          <p:cNvCxnSpPr>
            <a:cxnSpLocks/>
          </p:cNvCxnSpPr>
          <p:nvPr/>
        </p:nvCxnSpPr>
        <p:spPr>
          <a:xfrm>
            <a:off x="401221" y="4081135"/>
            <a:ext cx="4142858"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099A35D3-6E96-97AE-F1A9-8BE514F44F73}"/>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21352458"/>
      </p:ext>
    </p:extLst>
  </p:cSld>
  <p:clrMapOvr>
    <a:masterClrMapping/>
  </p:clrMapOvr>
  <mc:AlternateContent xmlns:mc="http://schemas.openxmlformats.org/markup-compatibility/2006" xmlns:p14="http://schemas.microsoft.com/office/powerpoint/2010/main">
    <mc:Choice Requires="p14">
      <p:transition spd="med" p14:dur="700" advTm="6434">
        <p:fade/>
      </p:transition>
    </mc:Choice>
    <mc:Fallback xmlns="">
      <p:transition spd="med" advTm="6434">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E9AF3B-AD4E-4EF1-AC10-41B3EF1D8DB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374" t="-40" r="-237"/>
          <a:stretch/>
        </p:blipFill>
        <p:spPr>
          <a:xfrm>
            <a:off x="5030365" y="143384"/>
            <a:ext cx="3740688" cy="5249153"/>
          </a:xfrm>
          <a:prstGeom prst="rect">
            <a:avLst/>
          </a:prstGeom>
        </p:spPr>
      </p:pic>
      <p:sp>
        <p:nvSpPr>
          <p:cNvPr id="6" name="Rectangle 5">
            <a:extLst>
              <a:ext uri="{FF2B5EF4-FFF2-40B4-BE49-F238E27FC236}">
                <a16:creationId xmlns:a16="http://schemas.microsoft.com/office/drawing/2014/main" id="{52D38BE5-237B-404D-8F23-8C6C73CD38AC}"/>
              </a:ext>
            </a:extLst>
          </p:cNvPr>
          <p:cNvSpPr/>
          <p:nvPr/>
        </p:nvSpPr>
        <p:spPr>
          <a:xfrm>
            <a:off x="-719" y="-3178"/>
            <a:ext cx="5006162" cy="6861178"/>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outerShdw blurRad="63500" dist="63500" dir="2700000" algn="tl" rotWithShape="0">
                  <a:prstClr val="black">
                    <a:alpha val="40000"/>
                  </a:prstClr>
                </a:outerShdw>
              </a:effectLst>
            </a:endParaRPr>
          </a:p>
        </p:txBody>
      </p:sp>
      <p:pic>
        <p:nvPicPr>
          <p:cNvPr id="5" name="Picture 4">
            <a:extLst>
              <a:ext uri="{FF2B5EF4-FFF2-40B4-BE49-F238E27FC236}">
                <a16:creationId xmlns:a16="http://schemas.microsoft.com/office/drawing/2014/main" id="{0A83BD2F-AA4A-4BC4-85C8-0450F18DC77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8771053" y="1909363"/>
            <a:ext cx="3376865" cy="4892796"/>
          </a:xfrm>
          <a:prstGeom prst="rect">
            <a:avLst/>
          </a:prstGeom>
        </p:spPr>
      </p:pic>
      <p:pic>
        <p:nvPicPr>
          <p:cNvPr id="8" name="Picture 7">
            <a:extLst>
              <a:ext uri="{FF2B5EF4-FFF2-40B4-BE49-F238E27FC236}">
                <a16:creationId xmlns:a16="http://schemas.microsoft.com/office/drawing/2014/main" id="{AEC82180-A31E-8944-FB0B-B43B7BC7844F}"/>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3" y="6427728"/>
            <a:ext cx="1955803" cy="425806"/>
          </a:xfrm>
          <a:prstGeom prst="rect">
            <a:avLst/>
          </a:prstGeom>
          <a:effectLst>
            <a:outerShdw blurRad="63500" dist="63500" dir="2700000" algn="tl" rotWithShape="0">
              <a:prstClr val="black">
                <a:alpha val="40000"/>
              </a:prstClr>
            </a:outerShdw>
          </a:effectLst>
        </p:spPr>
      </p:pic>
      <p:sp>
        <p:nvSpPr>
          <p:cNvPr id="13" name="Title 1">
            <a:extLst>
              <a:ext uri="{FF2B5EF4-FFF2-40B4-BE49-F238E27FC236}">
                <a16:creationId xmlns:a16="http://schemas.microsoft.com/office/drawing/2014/main" id="{5439F0AC-0F0F-401C-B250-DBC0EFBE1A4B}"/>
              </a:ext>
            </a:extLst>
          </p:cNvPr>
          <p:cNvSpPr txBox="1">
            <a:spLocks/>
          </p:cNvSpPr>
          <p:nvPr/>
        </p:nvSpPr>
        <p:spPr>
          <a:xfrm>
            <a:off x="457101" y="2249476"/>
            <a:ext cx="4292655" cy="1600200"/>
          </a:xfrm>
          <a:prstGeom prst="rect">
            <a:avLst/>
          </a:prstGeom>
          <a:effectLst>
            <a:outerShdw blurRad="63500" dist="63500" dir="2700000" algn="tl"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4400">
                <a:solidFill>
                  <a:schemeClr val="bg1"/>
                </a:solidFill>
                <a:effectLst>
                  <a:outerShdw blurRad="63500" dist="63500" dir="2700000" algn="tl" rotWithShape="0">
                    <a:prstClr val="black">
                      <a:alpha val="40000"/>
                    </a:prstClr>
                  </a:outerShdw>
                </a:effectLst>
                <a:latin typeface="Franklin Gothic Demi"/>
                <a:cs typeface="Calibri Light"/>
              </a:rPr>
              <a:t>PARTS LIST</a:t>
            </a:r>
            <a:endParaRPr lang="en-US" sz="4400" dirty="0">
              <a:solidFill>
                <a:schemeClr val="bg1"/>
              </a:solidFill>
              <a:effectLst>
                <a:outerShdw blurRad="63500" dist="63500" dir="2700000" algn="tl" rotWithShape="0">
                  <a:prstClr val="black">
                    <a:alpha val="40000"/>
                  </a:prstClr>
                </a:outerShdw>
              </a:effectLst>
              <a:latin typeface="Franklin Gothic Demi"/>
              <a:cs typeface="Calibri Light"/>
            </a:endParaRPr>
          </a:p>
        </p:txBody>
      </p:sp>
      <p:cxnSp>
        <p:nvCxnSpPr>
          <p:cNvPr id="14" name="Straight Arrow Connector 13">
            <a:extLst>
              <a:ext uri="{FF2B5EF4-FFF2-40B4-BE49-F238E27FC236}">
                <a16:creationId xmlns:a16="http://schemas.microsoft.com/office/drawing/2014/main" id="{520819B3-0C57-6AE5-37A1-ED3200697674}"/>
              </a:ext>
            </a:extLst>
          </p:cNvPr>
          <p:cNvCxnSpPr>
            <a:cxnSpLocks/>
          </p:cNvCxnSpPr>
          <p:nvPr/>
        </p:nvCxnSpPr>
        <p:spPr>
          <a:xfrm>
            <a:off x="457101" y="3386344"/>
            <a:ext cx="3123756"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DBC925B2-9348-7975-817F-E419EA83480F}"/>
              </a:ext>
            </a:extLst>
          </p:cNvPr>
          <p:cNvSpPr/>
          <p:nvPr/>
        </p:nvSpPr>
        <p:spPr>
          <a:xfrm>
            <a:off x="457101" y="3528744"/>
            <a:ext cx="3355654" cy="646331"/>
          </a:xfrm>
          <a:prstGeom prst="rect">
            <a:avLst/>
          </a:prstGeom>
          <a:effectLst>
            <a:outerShdw blurRad="63500" dist="63500" dir="2700000" algn="tl" rotWithShape="0">
              <a:prstClr val="black">
                <a:alpha val="40000"/>
              </a:prstClr>
            </a:outerShdw>
          </a:effectLst>
        </p:spPr>
        <p:txBody>
          <a:bodyPr wrap="square">
            <a:spAutoFit/>
          </a:bodyPr>
          <a:lstStyle/>
          <a:p>
            <a:pPr lvl="0">
              <a:defRPr/>
            </a:pPr>
            <a:r>
              <a:rPr kumimoji="0" lang="en-US" sz="1800" b="0" i="0" u="none" strike="noStrike" kern="1200" cap="none" spc="0" normalizeH="0" baseline="0" noProof="0" dirty="0">
                <a:ln>
                  <a:noFill/>
                </a:ln>
                <a:solidFill>
                  <a:schemeClr val="bg1"/>
                </a:solidFill>
                <a:effectLst>
                  <a:outerShdw blurRad="63500" dist="63500" dir="2700000" algn="tl" rotWithShape="0">
                    <a:prstClr val="black">
                      <a:alpha val="40000"/>
                    </a:prstClr>
                  </a:outerShdw>
                </a:effectLst>
                <a:uLnTx/>
                <a:uFillTx/>
                <a:latin typeface="Franklin Gothic Medium" panose="020B0603020102020204" pitchFamily="34" charset="0"/>
              </a:rPr>
              <a:t>Helpful to locate parts and what they connect to.</a:t>
            </a:r>
          </a:p>
        </p:txBody>
      </p:sp>
    </p:spTree>
    <p:extLst>
      <p:ext uri="{BB962C8B-B14F-4D97-AF65-F5344CB8AC3E}">
        <p14:creationId xmlns:p14="http://schemas.microsoft.com/office/powerpoint/2010/main" val="77296846"/>
      </p:ext>
    </p:extLst>
  </p:cSld>
  <p:clrMapOvr>
    <a:masterClrMapping/>
  </p:clrMapOvr>
  <mc:AlternateContent xmlns:mc="http://schemas.openxmlformats.org/markup-compatibility/2006" xmlns:p14="http://schemas.microsoft.com/office/powerpoint/2010/main">
    <mc:Choice Requires="p14">
      <p:transition spd="med" p14:dur="700" advTm="8220">
        <p:fade/>
      </p:transition>
    </mc:Choice>
    <mc:Fallback xmlns="">
      <p:transition spd="med" advTm="8220">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1FB4A-4A74-6285-9308-0D6339CDBC9F}"/>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1682D1E5-303E-AB63-C83A-FD3D60F143C2}"/>
              </a:ext>
            </a:extLst>
          </p:cNvPr>
          <p:cNvSpPr txBox="1">
            <a:spLocks/>
          </p:cNvSpPr>
          <p:nvPr/>
        </p:nvSpPr>
        <p:spPr>
          <a:xfrm>
            <a:off x="0" y="0"/>
            <a:ext cx="12192000" cy="819893"/>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5000" b="0" i="0" u="none" strike="noStrike" kern="1200" cap="none" spc="0" normalizeH="0" baseline="0" noProof="0" dirty="0">
                <a:ln>
                  <a:noFill/>
                </a:ln>
                <a:solidFill>
                  <a:prstClr val="white"/>
                </a:solidFill>
                <a:effectLst/>
                <a:uLnTx/>
                <a:uFillTx/>
                <a:latin typeface="Franklin Gothic Demi"/>
                <a:ea typeface="+mj-ea"/>
                <a:cs typeface="Calibri Light"/>
              </a:rPr>
              <a:t>TRIAL OPERATION</a:t>
            </a:r>
            <a:endParaRPr kumimoji="0" lang="en-US" sz="5000" b="0" i="0" u="none" strike="noStrike" kern="1200" cap="none" spc="0" normalizeH="0" baseline="0" noProof="0" dirty="0">
              <a:ln>
                <a:noFill/>
              </a:ln>
              <a:solidFill>
                <a:prstClr val="white"/>
              </a:solidFill>
              <a:effectLst/>
              <a:uLnTx/>
              <a:uFillTx/>
              <a:latin typeface="Calibri Light" panose="020F0302020204030204"/>
              <a:ea typeface="+mj-ea"/>
              <a:cs typeface="Calibri Light"/>
            </a:endParaRPr>
          </a:p>
        </p:txBody>
      </p:sp>
      <p:cxnSp>
        <p:nvCxnSpPr>
          <p:cNvPr id="7" name="Straight Arrow Connector 6">
            <a:extLst>
              <a:ext uri="{FF2B5EF4-FFF2-40B4-BE49-F238E27FC236}">
                <a16:creationId xmlns:a16="http://schemas.microsoft.com/office/drawing/2014/main" id="{3711A168-3494-F4E9-1E6B-8DFE662DDE45}"/>
              </a:ext>
            </a:extLst>
          </p:cNvPr>
          <p:cNvCxnSpPr>
            <a:cxnSpLocks/>
          </p:cNvCxnSpPr>
          <p:nvPr/>
        </p:nvCxnSpPr>
        <p:spPr>
          <a:xfrm flipV="1">
            <a:off x="128120" y="751522"/>
            <a:ext cx="5248552" cy="12727"/>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2" name="Picture 31" descr="A close up of a logo&#10;&#10;Description generated with very high confidence">
            <a:extLst>
              <a:ext uri="{FF2B5EF4-FFF2-40B4-BE49-F238E27FC236}">
                <a16:creationId xmlns:a16="http://schemas.microsoft.com/office/drawing/2014/main" id="{8632EB4B-D04A-FD5F-A461-CAD115D60394}"/>
              </a:ext>
            </a:extLst>
          </p:cNvPr>
          <p:cNvPicPr>
            <a:picLocks noChangeAspect="1"/>
          </p:cNvPicPr>
          <p:nvPr/>
        </p:nvPicPr>
        <p:blipFill>
          <a:blip r:embed="rId2"/>
          <a:srcRect t="33981" b="39366"/>
          <a:stretch>
            <a:fillRect/>
          </a:stretch>
        </p:blipFill>
        <p:spPr>
          <a:xfrm>
            <a:off x="10226040" y="36233"/>
            <a:ext cx="1912619" cy="394552"/>
          </a:xfrm>
          <a:prstGeom prst="rect">
            <a:avLst/>
          </a:prstGeom>
          <a:effectLst>
            <a:outerShdw blurRad="63500" dist="63500" dir="2700000" algn="tl" rotWithShape="0">
              <a:prstClr val="black">
                <a:alpha val="40000"/>
              </a:prstClr>
            </a:outerShdw>
          </a:effectLst>
        </p:spPr>
      </p:pic>
      <p:pic>
        <p:nvPicPr>
          <p:cNvPr id="3" name="Picture 2">
            <a:extLst>
              <a:ext uri="{FF2B5EF4-FFF2-40B4-BE49-F238E27FC236}">
                <a16:creationId xmlns:a16="http://schemas.microsoft.com/office/drawing/2014/main" id="{5442EF78-B81C-F577-2198-BE788055748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28293" y="2083196"/>
            <a:ext cx="1974861" cy="3997695"/>
          </a:xfrm>
          <a:prstGeom prst="rect">
            <a:avLst/>
          </a:prstGeom>
          <a:effectLst>
            <a:outerShdw blurRad="63500" dist="63500" dir="2700000" algn="tl" rotWithShape="0">
              <a:prstClr val="black">
                <a:alpha val="40000"/>
              </a:prstClr>
            </a:outerShdw>
            <a:softEdge rad="0"/>
          </a:effectLst>
        </p:spPr>
      </p:pic>
      <p:pic>
        <p:nvPicPr>
          <p:cNvPr id="4" name="Picture 3">
            <a:extLst>
              <a:ext uri="{FF2B5EF4-FFF2-40B4-BE49-F238E27FC236}">
                <a16:creationId xmlns:a16="http://schemas.microsoft.com/office/drawing/2014/main" id="{504E41AD-9A78-8EEC-DE4F-24A6CF47CBEA}"/>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750485" y="2164623"/>
            <a:ext cx="1974861" cy="3997694"/>
          </a:xfrm>
          <a:prstGeom prst="rect">
            <a:avLst/>
          </a:prstGeom>
          <a:effectLst>
            <a:outerShdw blurRad="63500" dist="63500" dir="2700000" algn="tl" rotWithShape="0">
              <a:prstClr val="black">
                <a:alpha val="40000"/>
              </a:prstClr>
            </a:outerShdw>
            <a:softEdge rad="0"/>
          </a:effectLst>
        </p:spPr>
      </p:pic>
      <p:pic>
        <p:nvPicPr>
          <p:cNvPr id="5" name="Picture 4">
            <a:extLst>
              <a:ext uri="{FF2B5EF4-FFF2-40B4-BE49-F238E27FC236}">
                <a16:creationId xmlns:a16="http://schemas.microsoft.com/office/drawing/2014/main" id="{5B42357C-344F-3A0E-FE7F-F7D14E0E50D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5153891" y="2164623"/>
            <a:ext cx="1974860" cy="3997694"/>
          </a:xfrm>
          <a:prstGeom prst="rect">
            <a:avLst/>
          </a:prstGeom>
          <a:effectLst>
            <a:outerShdw blurRad="63500" dist="63500" dir="2700000" algn="tl" rotWithShape="0">
              <a:prstClr val="black">
                <a:alpha val="40000"/>
              </a:prstClr>
            </a:outerShdw>
            <a:softEdge rad="0"/>
          </a:effectLst>
        </p:spPr>
      </p:pic>
      <p:pic>
        <p:nvPicPr>
          <p:cNvPr id="6" name="Picture 5">
            <a:extLst>
              <a:ext uri="{FF2B5EF4-FFF2-40B4-BE49-F238E27FC236}">
                <a16:creationId xmlns:a16="http://schemas.microsoft.com/office/drawing/2014/main" id="{E8E20CB3-0F94-6EE5-7379-6D14C00CFC6F}"/>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7557296" y="2164623"/>
            <a:ext cx="1974860" cy="3997692"/>
          </a:xfrm>
          <a:prstGeom prst="rect">
            <a:avLst/>
          </a:prstGeom>
          <a:effectLst>
            <a:outerShdw blurRad="63500" dist="63500" dir="2700000" algn="tl" rotWithShape="0">
              <a:prstClr val="black">
                <a:alpha val="40000"/>
              </a:prstClr>
            </a:outerShdw>
            <a:softEdge rad="0"/>
          </a:effectLst>
        </p:spPr>
      </p:pic>
      <p:pic>
        <p:nvPicPr>
          <p:cNvPr id="9" name="Picture 8">
            <a:extLst>
              <a:ext uri="{FF2B5EF4-FFF2-40B4-BE49-F238E27FC236}">
                <a16:creationId xmlns:a16="http://schemas.microsoft.com/office/drawing/2014/main" id="{BC3E2348-3DAF-4A29-8A63-BC3F869A529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9960701" y="2164621"/>
            <a:ext cx="1974860" cy="3997694"/>
          </a:xfrm>
          <a:prstGeom prst="rect">
            <a:avLst/>
          </a:prstGeom>
          <a:effectLst>
            <a:outerShdw blurRad="63500" dist="63500" dir="2700000" algn="tl" rotWithShape="0">
              <a:prstClr val="black">
                <a:alpha val="40000"/>
              </a:prstClr>
            </a:outerShdw>
            <a:softEdge rad="0"/>
          </a:effectLst>
        </p:spPr>
      </p:pic>
      <p:pic>
        <p:nvPicPr>
          <p:cNvPr id="22" name="Picture 2" descr="Finger Touch Screen On White Illustrations, Royalty-Free Vector Graphics &amp; Clip Art - iStock">
            <a:extLst>
              <a:ext uri="{FF2B5EF4-FFF2-40B4-BE49-F238E27FC236}">
                <a16:creationId xmlns:a16="http://schemas.microsoft.com/office/drawing/2014/main" id="{038714EF-4748-6782-F3F2-083FEA157C58}"/>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9410642" y="3327981"/>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3" name="Content Placeholder 3">
            <a:extLst>
              <a:ext uri="{FF2B5EF4-FFF2-40B4-BE49-F238E27FC236}">
                <a16:creationId xmlns:a16="http://schemas.microsoft.com/office/drawing/2014/main" id="{D39CF7F1-36D1-3F1F-76E2-A82CAE7E872D}"/>
              </a:ext>
            </a:extLst>
          </p:cNvPr>
          <p:cNvSpPr txBox="1">
            <a:spLocks/>
          </p:cNvSpPr>
          <p:nvPr/>
        </p:nvSpPr>
        <p:spPr>
          <a:xfrm>
            <a:off x="328292" y="6202958"/>
            <a:ext cx="1974862" cy="60972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mn-ea"/>
                <a:cs typeface="Calibri"/>
              </a:rPr>
              <a:t>Tap Maintenance Button</a:t>
            </a:r>
          </a:p>
        </p:txBody>
      </p:sp>
      <p:sp>
        <p:nvSpPr>
          <p:cNvPr id="26" name="Content Placeholder 3">
            <a:extLst>
              <a:ext uri="{FF2B5EF4-FFF2-40B4-BE49-F238E27FC236}">
                <a16:creationId xmlns:a16="http://schemas.microsoft.com/office/drawing/2014/main" id="{4F711430-BFA8-2D08-94C4-91CBA8CF3FA2}"/>
              </a:ext>
            </a:extLst>
          </p:cNvPr>
          <p:cNvSpPr txBox="1">
            <a:spLocks/>
          </p:cNvSpPr>
          <p:nvPr/>
        </p:nvSpPr>
        <p:spPr>
          <a:xfrm>
            <a:off x="2750485" y="6202957"/>
            <a:ext cx="1974861" cy="60972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mn-ea"/>
                <a:cs typeface="Calibri"/>
              </a:rPr>
              <a:t>Tap Trial Operation Button</a:t>
            </a:r>
          </a:p>
        </p:txBody>
      </p:sp>
      <p:sp>
        <p:nvSpPr>
          <p:cNvPr id="27" name="Content Placeholder 3">
            <a:extLst>
              <a:ext uri="{FF2B5EF4-FFF2-40B4-BE49-F238E27FC236}">
                <a16:creationId xmlns:a16="http://schemas.microsoft.com/office/drawing/2014/main" id="{D846DB07-F655-45A0-0730-554DAA48929A}"/>
              </a:ext>
            </a:extLst>
          </p:cNvPr>
          <p:cNvSpPr txBox="1">
            <a:spLocks/>
          </p:cNvSpPr>
          <p:nvPr/>
        </p:nvSpPr>
        <p:spPr>
          <a:xfrm>
            <a:off x="7599680" y="6207951"/>
            <a:ext cx="1932476" cy="631083"/>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mn-ea"/>
                <a:cs typeface="Calibri"/>
              </a:rPr>
              <a:t>Tap Toggle Button to turn ON</a:t>
            </a:r>
          </a:p>
        </p:txBody>
      </p:sp>
      <p:sp>
        <p:nvSpPr>
          <p:cNvPr id="28" name="Content Placeholder 3">
            <a:extLst>
              <a:ext uri="{FF2B5EF4-FFF2-40B4-BE49-F238E27FC236}">
                <a16:creationId xmlns:a16="http://schemas.microsoft.com/office/drawing/2014/main" id="{6E82C03E-5051-C051-189B-40ADD0A20040}"/>
              </a:ext>
            </a:extLst>
          </p:cNvPr>
          <p:cNvSpPr txBox="1">
            <a:spLocks/>
          </p:cNvSpPr>
          <p:nvPr/>
        </p:nvSpPr>
        <p:spPr>
          <a:xfrm>
            <a:off x="9960702" y="6264799"/>
            <a:ext cx="1974860" cy="593202"/>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mn-ea"/>
                <a:cs typeface="Calibri"/>
              </a:rPr>
              <a:t>Tap Toggle Button to turn OFF</a:t>
            </a:r>
          </a:p>
        </p:txBody>
      </p:sp>
      <p:pic>
        <p:nvPicPr>
          <p:cNvPr id="29" name="Picture 2" descr="Finger Touch Screen On White Illustrations, Royalty-Free Vector Graphics &amp; Clip Art - iStock">
            <a:extLst>
              <a:ext uri="{FF2B5EF4-FFF2-40B4-BE49-F238E27FC236}">
                <a16:creationId xmlns:a16="http://schemas.microsoft.com/office/drawing/2014/main" id="{23AF3858-BEED-A359-7318-7D597CEB8167}"/>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11778955" y="3323452"/>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0" name="Picture 2" descr="Finger Touch Screen On White Illustrations, Royalty-Free Vector Graphics &amp; Clip Art - iStock">
            <a:extLst>
              <a:ext uri="{FF2B5EF4-FFF2-40B4-BE49-F238E27FC236}">
                <a16:creationId xmlns:a16="http://schemas.microsoft.com/office/drawing/2014/main" id="{B86BD3EC-E115-25C6-C59C-454AB0B5D383}"/>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6983843" y="3323453"/>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3" name="Picture 2" descr="Finger Touch Screen On White Illustrations, Royalty-Free Vector Graphics &amp; Clip Art - iStock">
            <a:extLst>
              <a:ext uri="{FF2B5EF4-FFF2-40B4-BE49-F238E27FC236}">
                <a16:creationId xmlns:a16="http://schemas.microsoft.com/office/drawing/2014/main" id="{7E104A7B-BD6E-C0AB-51A4-69430C71A65E}"/>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4093300" y="4809998"/>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4" name="Picture 2" descr="Finger Touch Screen On White Illustrations, Royalty-Free Vector Graphics &amp; Clip Art - iStock">
            <a:extLst>
              <a:ext uri="{FF2B5EF4-FFF2-40B4-BE49-F238E27FC236}">
                <a16:creationId xmlns:a16="http://schemas.microsoft.com/office/drawing/2014/main" id="{42F0AF43-26D9-801A-6058-382C378D7B58}"/>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1913016" y="5788689"/>
            <a:ext cx="333007" cy="432363"/>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5" name="Content Placeholder 3">
            <a:extLst>
              <a:ext uri="{FF2B5EF4-FFF2-40B4-BE49-F238E27FC236}">
                <a16:creationId xmlns:a16="http://schemas.microsoft.com/office/drawing/2014/main" id="{83F3DE61-5ABA-DB67-2FDE-B252641964AC}"/>
              </a:ext>
            </a:extLst>
          </p:cNvPr>
          <p:cNvSpPr txBox="1">
            <a:spLocks/>
          </p:cNvSpPr>
          <p:nvPr/>
        </p:nvSpPr>
        <p:spPr>
          <a:xfrm>
            <a:off x="5153890" y="6198895"/>
            <a:ext cx="1974861" cy="60972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mn-ea"/>
                <a:cs typeface="Calibri"/>
              </a:rPr>
              <a:t>Select Part for Trial Operation</a:t>
            </a:r>
          </a:p>
        </p:txBody>
      </p:sp>
      <p:sp>
        <p:nvSpPr>
          <p:cNvPr id="36" name="タイトル 1">
            <a:extLst>
              <a:ext uri="{FF2B5EF4-FFF2-40B4-BE49-F238E27FC236}">
                <a16:creationId xmlns:a16="http://schemas.microsoft.com/office/drawing/2014/main" id="{848A4845-AEDB-FE04-9D3E-9DC5CCF8E4C8}"/>
              </a:ext>
            </a:extLst>
          </p:cNvPr>
          <p:cNvSpPr txBox="1">
            <a:spLocks/>
          </p:cNvSpPr>
          <p:nvPr/>
        </p:nvSpPr>
        <p:spPr>
          <a:xfrm>
            <a:off x="0" y="921018"/>
            <a:ext cx="11993059" cy="618576"/>
          </a:xfrm>
          <a:prstGeom prst="rect">
            <a:avLst/>
          </a:prstGeom>
          <a:effectLst>
            <a:outerShdw blurRad="63500" dist="63500" dir="2700000" algn="tl" rotWithShape="0">
              <a:prstClr val="black">
                <a:alpha val="40000"/>
              </a:prstClr>
            </a:outerShdw>
          </a:effectLst>
        </p:spPr>
        <p:txBody>
          <a:bodyPr vert="horz" lIns="91440" tIns="45720" rIns="91440" bIns="45720" rtlCol="0" anchor="ctr">
            <a:noAutofit/>
          </a:bodyPr>
          <a:lstStyle>
            <a:lvl1pPr algn="l" defTabSz="914400" rtl="0" eaLnBrk="1" latinLnBrk="0" hangingPunct="1">
              <a:lnSpc>
                <a:spcPct val="90000"/>
              </a:lnSpc>
              <a:spcBef>
                <a:spcPct val="0"/>
              </a:spcBef>
              <a:buNone/>
              <a:defRPr kumimoji="1" sz="4400" kern="1200">
                <a:solidFill>
                  <a:schemeClr val="tx1"/>
                </a:solidFill>
                <a:latin typeface="BIZ UDPゴシック" panose="020B0400000000000000" pitchFamily="50" charset="-128"/>
                <a:ea typeface="BIZ UDPゴシック" panose="020B0400000000000000" pitchFamily="50" charset="-128"/>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1" lang="en-US" altLang="ja-JP" sz="18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BIZ UDPゴシック" panose="020B0400000000000000" pitchFamily="50" charset="-128"/>
                <a:cs typeface="Arial" panose="020B0604020202020204" pitchFamily="34" charset="0"/>
              </a:rPr>
              <a:t>Depending on the unit you can do a trial operation on:</a:t>
            </a:r>
          </a:p>
          <a:p>
            <a:pPr marL="0" marR="0" lvl="0" indent="0" algn="l" defTabSz="914400" rtl="0" eaLnBrk="1" fontAlgn="auto" latinLnBrk="0" hangingPunct="1">
              <a:lnSpc>
                <a:spcPct val="90000"/>
              </a:lnSpc>
              <a:spcBef>
                <a:spcPct val="0"/>
              </a:spcBef>
              <a:spcAft>
                <a:spcPts val="0"/>
              </a:spcAft>
              <a:buClrTx/>
              <a:buSzTx/>
              <a:buFontTx/>
              <a:buNone/>
              <a:tabLst/>
              <a:defRPr/>
            </a:pPr>
            <a:r>
              <a:rPr kumimoji="1" lang="en-US" altLang="ja-JP" sz="18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BIZ UDPゴシック" panose="020B0400000000000000" pitchFamily="50" charset="-128"/>
                <a:cs typeface="Arial" panose="020B0604020202020204" pitchFamily="34" charset="0"/>
              </a:rPr>
              <a:t>Fan Motor, Igniter, Water Servo, Pump (NRCR only), or Bypass Servo (CDV only)</a:t>
            </a:r>
          </a:p>
        </p:txBody>
      </p:sp>
    </p:spTree>
    <p:extLst>
      <p:ext uri="{BB962C8B-B14F-4D97-AF65-F5344CB8AC3E}">
        <p14:creationId xmlns:p14="http://schemas.microsoft.com/office/powerpoint/2010/main" val="3035864000"/>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5DE62F2-7FA5-46CD-BC2A-C13A7C3D7CF6}"/>
              </a:ext>
            </a:extLst>
          </p:cNvPr>
          <p:cNvSpPr/>
          <p:nvPr/>
        </p:nvSpPr>
        <p:spPr>
          <a:xfrm>
            <a:off x="4554281" y="3"/>
            <a:ext cx="7637719" cy="6857997"/>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635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8A92F-5C03-42C3-A194-C04DD7B7A4D9}"/>
              </a:ext>
            </a:extLst>
          </p:cNvPr>
          <p:cNvSpPr>
            <a:spLocks noGrp="1"/>
          </p:cNvSpPr>
          <p:nvPr>
            <p:ph type="title"/>
          </p:nvPr>
        </p:nvSpPr>
        <p:spPr>
          <a:xfrm>
            <a:off x="23536" y="387402"/>
            <a:ext cx="4510748" cy="705971"/>
          </a:xfrm>
          <a:effectLst>
            <a:outerShdw blurRad="63500" dist="63500" dir="2700000" algn="tl" rotWithShape="0">
              <a:prstClr val="black">
                <a:alpha val="40000"/>
              </a:prstClr>
            </a:outerShdw>
          </a:effectLst>
        </p:spPr>
        <p:txBody>
          <a:bodyPr>
            <a:normAutofit/>
          </a:bodyPr>
          <a:lstStyle/>
          <a:p>
            <a:pPr algn="ctr"/>
            <a:r>
              <a:rPr lang="en-US" sz="4400" dirty="0">
                <a:solidFill>
                  <a:schemeClr val="tx1">
                    <a:lumMod val="85000"/>
                    <a:lumOff val="15000"/>
                  </a:schemeClr>
                </a:solidFill>
                <a:latin typeface="Franklin Gothic Demi"/>
                <a:cs typeface="Calibri Light"/>
              </a:rPr>
              <a:t>CIRCUIT BOARD</a:t>
            </a:r>
            <a:endParaRPr lang="en-US" sz="4400" dirty="0">
              <a:solidFill>
                <a:schemeClr val="tx1">
                  <a:lumMod val="85000"/>
                  <a:lumOff val="15000"/>
                </a:schemeClr>
              </a:solidFill>
              <a:latin typeface="Franklin Gothic Demi"/>
            </a:endParaRPr>
          </a:p>
        </p:txBody>
      </p:sp>
      <p:sp>
        <p:nvSpPr>
          <p:cNvPr id="4" name="Text Placeholder 3">
            <a:extLst>
              <a:ext uri="{FF2B5EF4-FFF2-40B4-BE49-F238E27FC236}">
                <a16:creationId xmlns:a16="http://schemas.microsoft.com/office/drawing/2014/main" id="{EFE7F246-DB3A-4B53-B7AC-34CB93A1AF42}"/>
              </a:ext>
            </a:extLst>
          </p:cNvPr>
          <p:cNvSpPr>
            <a:spLocks noGrp="1"/>
          </p:cNvSpPr>
          <p:nvPr>
            <p:ph type="body" sz="half" idx="2"/>
          </p:nvPr>
        </p:nvSpPr>
        <p:spPr>
          <a:xfrm>
            <a:off x="1" y="1048874"/>
            <a:ext cx="4534284" cy="471377"/>
          </a:xfrm>
          <a:effectLst>
            <a:outerShdw blurRad="63500" dist="63500" dir="2700000" algn="tl" rotWithShape="0">
              <a:prstClr val="black">
                <a:alpha val="40000"/>
              </a:prstClr>
            </a:outerShdw>
          </a:effectLst>
        </p:spPr>
        <p:txBody>
          <a:bodyPr vert="horz" lIns="91440" tIns="45720" rIns="91440" bIns="45720" rtlCol="0" anchor="t">
            <a:normAutofit/>
          </a:bodyPr>
          <a:lstStyle/>
          <a:p>
            <a:pPr algn="ctr"/>
            <a:r>
              <a:rPr lang="en-US" dirty="0">
                <a:solidFill>
                  <a:srgbClr val="262626"/>
                </a:solidFill>
                <a:latin typeface="Franklin Gothic Book" panose="020B0503020102020204" pitchFamily="34" charset="0"/>
                <a:cs typeface="Calibri"/>
              </a:rPr>
              <a:t>Control center of the unit.</a:t>
            </a:r>
          </a:p>
        </p:txBody>
      </p:sp>
      <p:cxnSp>
        <p:nvCxnSpPr>
          <p:cNvPr id="3" name="Straight Arrow Connector 2">
            <a:extLst>
              <a:ext uri="{FF2B5EF4-FFF2-40B4-BE49-F238E27FC236}">
                <a16:creationId xmlns:a16="http://schemas.microsoft.com/office/drawing/2014/main" id="{B226136C-E102-2A85-CF5E-58F84C2B76D0}"/>
              </a:ext>
            </a:extLst>
          </p:cNvPr>
          <p:cNvCxnSpPr>
            <a:cxnSpLocks/>
          </p:cNvCxnSpPr>
          <p:nvPr/>
        </p:nvCxnSpPr>
        <p:spPr>
          <a:xfrm>
            <a:off x="253582" y="1019409"/>
            <a:ext cx="4050655"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960D102D-8151-8022-DF17-6FA50EC150BE}"/>
              </a:ext>
            </a:extLst>
          </p:cNvPr>
          <p:cNvPicPr>
            <a:picLocks noChangeAspect="1"/>
          </p:cNvPicPr>
          <p:nvPr/>
        </p:nvPicPr>
        <p:blipFill>
          <a:blip r:embed="rId2" cstate="print">
            <a:extLst>
              <a:ext uri="{28A0092B-C50C-407E-A947-70E740481C1C}">
                <a14:useLocalDpi xmlns:a14="http://schemas.microsoft.com/office/drawing/2010/main" val="0"/>
              </a:ext>
            </a:extLst>
          </a:blip>
          <a:srcRect l="4485" t="3017" r="2011" b="3995"/>
          <a:stretch/>
        </p:blipFill>
        <p:spPr>
          <a:xfrm>
            <a:off x="705970" y="2170559"/>
            <a:ext cx="3218066" cy="4687441"/>
          </a:xfrm>
          <a:prstGeom prst="rect">
            <a:avLst/>
          </a:prstGeom>
          <a:effectLst>
            <a:outerShdw blurRad="63500" dist="63500" dir="2700000" algn="tl" rotWithShape="0">
              <a:prstClr val="black">
                <a:alpha val="40000"/>
              </a:prstClr>
            </a:outerShdw>
          </a:effectLst>
        </p:spPr>
      </p:pic>
      <p:sp>
        <p:nvSpPr>
          <p:cNvPr id="21" name="Rectangle 20">
            <a:extLst>
              <a:ext uri="{FF2B5EF4-FFF2-40B4-BE49-F238E27FC236}">
                <a16:creationId xmlns:a16="http://schemas.microsoft.com/office/drawing/2014/main" id="{68EC4BB9-BFC3-45F1-A965-1CB2DC0BB40A}"/>
              </a:ext>
            </a:extLst>
          </p:cNvPr>
          <p:cNvSpPr/>
          <p:nvPr/>
        </p:nvSpPr>
        <p:spPr>
          <a:xfrm>
            <a:off x="1264023" y="5506571"/>
            <a:ext cx="2431191" cy="1095934"/>
          </a:xfrm>
          <a:prstGeom prst="rect">
            <a:avLst/>
          </a:prstGeom>
          <a:noFill/>
          <a:ln w="38100">
            <a:solidFill>
              <a:srgbClr val="ED1C24"/>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AAC544F3-2271-F255-09A1-AD68F31D518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01885" y="1749287"/>
            <a:ext cx="6949589" cy="3531879"/>
          </a:xfrm>
          <a:prstGeom prst="rect">
            <a:avLst/>
          </a:prstGeom>
          <a:effectLst>
            <a:outerShdw blurRad="63500" dist="63500" dir="2700000" algn="tl" rotWithShape="0">
              <a:prstClr val="black">
                <a:alpha val="40000"/>
              </a:prstClr>
            </a:outerShdw>
            <a:softEdge rad="12700"/>
          </a:effectLst>
        </p:spPr>
      </p:pic>
      <p:pic>
        <p:nvPicPr>
          <p:cNvPr id="6" name="Picture 5">
            <a:extLst>
              <a:ext uri="{FF2B5EF4-FFF2-40B4-BE49-F238E27FC236}">
                <a16:creationId xmlns:a16="http://schemas.microsoft.com/office/drawing/2014/main" id="{3A9B977C-158C-DEC6-9182-D116DB1B3CAE}"/>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589160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5DE62F2-7FA5-46CD-BC2A-C13A7C3D7CF6}"/>
              </a:ext>
            </a:extLst>
          </p:cNvPr>
          <p:cNvSpPr/>
          <p:nvPr/>
        </p:nvSpPr>
        <p:spPr>
          <a:xfrm>
            <a:off x="4557823" y="-1"/>
            <a:ext cx="7634177" cy="6858001"/>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635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FE7F246-DB3A-4B53-B7AC-34CB93A1AF42}"/>
              </a:ext>
            </a:extLst>
          </p:cNvPr>
          <p:cNvSpPr>
            <a:spLocks noGrp="1"/>
          </p:cNvSpPr>
          <p:nvPr>
            <p:ph type="body" sz="half" idx="2"/>
          </p:nvPr>
        </p:nvSpPr>
        <p:spPr>
          <a:xfrm>
            <a:off x="168089" y="1093373"/>
            <a:ext cx="4276164" cy="1127224"/>
          </a:xfr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p>
            <a:r>
              <a:rPr lang="en-US" dirty="0">
                <a:solidFill>
                  <a:srgbClr val="262626"/>
                </a:solidFill>
                <a:latin typeface="Franklin Gothic Book" panose="020B0503020102020204" pitchFamily="34" charset="0"/>
                <a:cs typeface="Calibri"/>
              </a:rPr>
              <a:t>Pre-mix units have a negative pressure gas system. DC voltage opens the main gas solenoid and the negative pressure created by the fan draws gas out of the valve and into the venturi.</a:t>
            </a:r>
          </a:p>
        </p:txBody>
      </p:sp>
      <p:pic>
        <p:nvPicPr>
          <p:cNvPr id="11" name="Picture 10">
            <a:extLst>
              <a:ext uri="{FF2B5EF4-FFF2-40B4-BE49-F238E27FC236}">
                <a16:creationId xmlns:a16="http://schemas.microsoft.com/office/drawing/2014/main" id="{53167F86-7940-479A-85D3-3B21775A9E7E}"/>
              </a:ext>
            </a:extLst>
          </p:cNvPr>
          <p:cNvPicPr>
            <a:picLocks noChangeAspect="1"/>
          </p:cNvPicPr>
          <p:nvPr/>
        </p:nvPicPr>
        <p:blipFill>
          <a:blip r:embed="rId2">
            <a:extLst>
              <a:ext uri="{28A0092B-C50C-407E-A947-70E740481C1C}">
                <a14:useLocalDpi xmlns:a14="http://schemas.microsoft.com/office/drawing/2010/main" val="0"/>
              </a:ext>
            </a:extLst>
          </a:blip>
          <a:srcRect l="14814" t="19244" r="14514" b="12250"/>
          <a:stretch/>
        </p:blipFill>
        <p:spPr>
          <a:xfrm rot="5400000">
            <a:off x="4090446" y="1821965"/>
            <a:ext cx="4362882" cy="2820399"/>
          </a:xfrm>
          <a:prstGeom prst="rect">
            <a:avLst/>
          </a:prstGeom>
          <a:effectLst>
            <a:outerShdw blurRad="63500" dist="63500" dir="2700000" algn="tl" rotWithShape="0">
              <a:prstClr val="black">
                <a:alpha val="40000"/>
              </a:prstClr>
            </a:outerShdw>
          </a:effectLst>
        </p:spPr>
      </p:pic>
      <p:pic>
        <p:nvPicPr>
          <p:cNvPr id="14" name="Picture 13">
            <a:extLst>
              <a:ext uri="{FF2B5EF4-FFF2-40B4-BE49-F238E27FC236}">
                <a16:creationId xmlns:a16="http://schemas.microsoft.com/office/drawing/2014/main" id="{F7BA917A-0C13-99AA-5399-1CB0D54EC114}"/>
              </a:ext>
            </a:extLst>
          </p:cNvPr>
          <p:cNvPicPr>
            <a:picLocks noChangeAspect="1"/>
          </p:cNvPicPr>
          <p:nvPr/>
        </p:nvPicPr>
        <p:blipFill>
          <a:blip r:embed="rId3">
            <a:extLst>
              <a:ext uri="{28A0092B-C50C-407E-A947-70E740481C1C}">
                <a14:useLocalDpi xmlns:a14="http://schemas.microsoft.com/office/drawing/2010/main" val="0"/>
              </a:ext>
            </a:extLst>
          </a:blip>
          <a:srcRect l="17099" t="6111" r="13469" b="5221"/>
          <a:stretch/>
        </p:blipFill>
        <p:spPr>
          <a:xfrm rot="16200000">
            <a:off x="7525032" y="1374292"/>
            <a:ext cx="4362883" cy="3715744"/>
          </a:xfrm>
          <a:prstGeom prst="rect">
            <a:avLst/>
          </a:prstGeom>
          <a:effectLst>
            <a:outerShdw blurRad="63500" dist="63500" dir="2700000" algn="tl" rotWithShape="0">
              <a:prstClr val="black">
                <a:alpha val="40000"/>
              </a:prstClr>
            </a:outerShdw>
          </a:effectLst>
        </p:spPr>
      </p:pic>
      <p:sp>
        <p:nvSpPr>
          <p:cNvPr id="20" name="Title 1">
            <a:extLst>
              <a:ext uri="{FF2B5EF4-FFF2-40B4-BE49-F238E27FC236}">
                <a16:creationId xmlns:a16="http://schemas.microsoft.com/office/drawing/2014/main" id="{B547B6B4-217D-B3A2-EFC3-B869A6264991}"/>
              </a:ext>
            </a:extLst>
          </p:cNvPr>
          <p:cNvSpPr>
            <a:spLocks noGrp="1"/>
          </p:cNvSpPr>
          <p:nvPr>
            <p:ph type="title"/>
          </p:nvPr>
        </p:nvSpPr>
        <p:spPr>
          <a:xfrm>
            <a:off x="23536" y="387402"/>
            <a:ext cx="4510748" cy="705971"/>
          </a:xfrm>
          <a:effectLst>
            <a:outerShdw blurRad="63500" dist="63500" dir="2700000" algn="tl" rotWithShape="0">
              <a:prstClr val="black">
                <a:alpha val="40000"/>
              </a:prstClr>
            </a:outerShdw>
          </a:effectLst>
        </p:spPr>
        <p:txBody>
          <a:bodyPr>
            <a:normAutofit/>
          </a:bodyPr>
          <a:lstStyle/>
          <a:p>
            <a:pPr algn="ctr"/>
            <a:r>
              <a:rPr lang="en-US" sz="4400" dirty="0">
                <a:solidFill>
                  <a:schemeClr val="tx1">
                    <a:lumMod val="85000"/>
                    <a:lumOff val="15000"/>
                  </a:schemeClr>
                </a:solidFill>
                <a:latin typeface="Franklin Gothic Demi"/>
                <a:cs typeface="Calibri Light"/>
              </a:rPr>
              <a:t>GAS VALVE</a:t>
            </a:r>
            <a:endParaRPr lang="en-US" sz="4400" dirty="0">
              <a:solidFill>
                <a:schemeClr val="tx1">
                  <a:lumMod val="85000"/>
                  <a:lumOff val="15000"/>
                </a:schemeClr>
              </a:solidFill>
              <a:latin typeface="Franklin Gothic Demi"/>
            </a:endParaRPr>
          </a:p>
        </p:txBody>
      </p:sp>
      <p:cxnSp>
        <p:nvCxnSpPr>
          <p:cNvPr id="21" name="Straight Arrow Connector 20">
            <a:extLst>
              <a:ext uri="{FF2B5EF4-FFF2-40B4-BE49-F238E27FC236}">
                <a16:creationId xmlns:a16="http://schemas.microsoft.com/office/drawing/2014/main" id="{566A0DA9-3BA9-F606-CF96-165025A393AF}"/>
              </a:ext>
            </a:extLst>
          </p:cNvPr>
          <p:cNvCxnSpPr>
            <a:cxnSpLocks/>
          </p:cNvCxnSpPr>
          <p:nvPr/>
        </p:nvCxnSpPr>
        <p:spPr>
          <a:xfrm>
            <a:off x="253582" y="1019409"/>
            <a:ext cx="4050655"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2" name="Picture 21">
            <a:extLst>
              <a:ext uri="{FF2B5EF4-FFF2-40B4-BE49-F238E27FC236}">
                <a16:creationId xmlns:a16="http://schemas.microsoft.com/office/drawing/2014/main" id="{6F96B1DF-99CD-D409-4697-3E9823D022D5}"/>
              </a:ext>
            </a:extLst>
          </p:cNvPr>
          <p:cNvPicPr>
            <a:picLocks noChangeAspect="1"/>
          </p:cNvPicPr>
          <p:nvPr/>
        </p:nvPicPr>
        <p:blipFill>
          <a:blip r:embed="rId4" cstate="print">
            <a:extLst>
              <a:ext uri="{28A0092B-C50C-407E-A947-70E740481C1C}">
                <a14:useLocalDpi xmlns:a14="http://schemas.microsoft.com/office/drawing/2010/main" val="0"/>
              </a:ext>
            </a:extLst>
          </a:blip>
          <a:srcRect l="4485" t="3017" r="2011" b="3995"/>
          <a:stretch/>
        </p:blipFill>
        <p:spPr>
          <a:xfrm>
            <a:off x="705970" y="2170559"/>
            <a:ext cx="3218066" cy="4687441"/>
          </a:xfrm>
          <a:prstGeom prst="rect">
            <a:avLst/>
          </a:prstGeom>
          <a:effectLst>
            <a:outerShdw blurRad="63500" dist="63500" dir="2700000" algn="tl" rotWithShape="0">
              <a:prstClr val="black">
                <a:alpha val="40000"/>
              </a:prstClr>
            </a:outerShdw>
          </a:effectLst>
        </p:spPr>
      </p:pic>
      <p:sp>
        <p:nvSpPr>
          <p:cNvPr id="13" name="Rectangle 12">
            <a:extLst>
              <a:ext uri="{FF2B5EF4-FFF2-40B4-BE49-F238E27FC236}">
                <a16:creationId xmlns:a16="http://schemas.microsoft.com/office/drawing/2014/main" id="{0AF5BF7F-526B-11F5-5120-34A167C97107}"/>
              </a:ext>
            </a:extLst>
          </p:cNvPr>
          <p:cNvSpPr/>
          <p:nvPr/>
        </p:nvSpPr>
        <p:spPr>
          <a:xfrm>
            <a:off x="3032623" y="3429000"/>
            <a:ext cx="577912" cy="781527"/>
          </a:xfrm>
          <a:prstGeom prst="rect">
            <a:avLst/>
          </a:prstGeom>
          <a:noFill/>
          <a:ln w="38100" cap="rnd">
            <a:solidFill>
              <a:srgbClr val="ED1C24"/>
            </a:solidFill>
            <a:round/>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64C1E05-DC28-E9AE-C31F-231B74B4356A}"/>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155318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2D0869-8DD7-3C4B-2CB0-853AED6B8215}"/>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DF07C499-976C-A641-951E-214A8F89642C}"/>
              </a:ext>
            </a:extLst>
          </p:cNvPr>
          <p:cNvSpPr/>
          <p:nvPr/>
        </p:nvSpPr>
        <p:spPr>
          <a:xfrm>
            <a:off x="4557823" y="-1"/>
            <a:ext cx="7634177" cy="6858001"/>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635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2C7C662-1654-AAD8-A55A-EA7B8F3EF7ED}"/>
              </a:ext>
            </a:extLst>
          </p:cNvPr>
          <p:cNvSpPr>
            <a:spLocks noGrp="1"/>
          </p:cNvSpPr>
          <p:nvPr>
            <p:ph type="body" sz="half" idx="2"/>
          </p:nvPr>
        </p:nvSpPr>
        <p:spPr>
          <a:xfrm>
            <a:off x="154641" y="1093373"/>
            <a:ext cx="4264025" cy="1127224"/>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dirty="0">
                <a:solidFill>
                  <a:srgbClr val="262626"/>
                </a:solidFill>
                <a:latin typeface="Franklin Gothic Book" panose="020B0503020102020204" pitchFamily="34" charset="0"/>
                <a:cs typeface="Calibri"/>
              </a:rPr>
              <a:t>This is specific to the Pre-Mix type units. Air and Gas are introduced here and then enter the Fan Housing to be mixed before entering the Burner</a:t>
            </a:r>
          </a:p>
        </p:txBody>
      </p:sp>
      <p:pic>
        <p:nvPicPr>
          <p:cNvPr id="7" name="Picture 6">
            <a:extLst>
              <a:ext uri="{FF2B5EF4-FFF2-40B4-BE49-F238E27FC236}">
                <a16:creationId xmlns:a16="http://schemas.microsoft.com/office/drawing/2014/main" id="{A55714C2-3529-D481-9EB9-C2AF0E23C16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94393" y="-23810"/>
            <a:ext cx="3148706" cy="4269432"/>
          </a:xfrm>
          <a:prstGeom prst="rect">
            <a:avLst/>
          </a:prstGeom>
          <a:effectLst>
            <a:outerShdw blurRad="63500" dist="63500" dir="2700000" algn="tl" rotWithShape="0">
              <a:prstClr val="black">
                <a:alpha val="40000"/>
              </a:prstClr>
            </a:outerShdw>
          </a:effectLst>
        </p:spPr>
      </p:pic>
      <p:pic>
        <p:nvPicPr>
          <p:cNvPr id="16" name="Picture 15">
            <a:extLst>
              <a:ext uri="{FF2B5EF4-FFF2-40B4-BE49-F238E27FC236}">
                <a16:creationId xmlns:a16="http://schemas.microsoft.com/office/drawing/2014/main" id="{A0187ADB-3AA0-8A24-C5D8-6E4477C494A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553" t="10870" r="4665" b="9033"/>
          <a:stretch/>
        </p:blipFill>
        <p:spPr>
          <a:xfrm>
            <a:off x="5235114" y="4255255"/>
            <a:ext cx="4446358" cy="2568697"/>
          </a:xfrm>
          <a:prstGeom prst="rect">
            <a:avLst/>
          </a:prstGeom>
          <a:effectLst>
            <a:outerShdw blurRad="63500" dist="63500" dir="2700000" algn="tl" rotWithShape="0">
              <a:prstClr val="black">
                <a:alpha val="40000"/>
              </a:prstClr>
            </a:outerShdw>
          </a:effectLst>
        </p:spPr>
      </p:pic>
      <p:pic>
        <p:nvPicPr>
          <p:cNvPr id="18" name="Picture 17">
            <a:extLst>
              <a:ext uri="{FF2B5EF4-FFF2-40B4-BE49-F238E27FC236}">
                <a16:creationId xmlns:a16="http://schemas.microsoft.com/office/drawing/2014/main" id="{A42C9274-9B74-2D9A-652A-720C99F5BFB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b="3773"/>
          <a:stretch/>
        </p:blipFill>
        <p:spPr>
          <a:xfrm rot="10800000">
            <a:off x="4851732" y="34047"/>
            <a:ext cx="3603504" cy="4161064"/>
          </a:xfrm>
          <a:prstGeom prst="rect">
            <a:avLst/>
          </a:prstGeom>
          <a:effectLst>
            <a:outerShdw blurRad="63500" dist="63500" dir="2700000" algn="tl" rotWithShape="0">
              <a:prstClr val="black">
                <a:alpha val="40000"/>
              </a:prstClr>
            </a:outerShdw>
          </a:effectLst>
        </p:spPr>
      </p:pic>
      <p:sp>
        <p:nvSpPr>
          <p:cNvPr id="12" name="Title 1">
            <a:extLst>
              <a:ext uri="{FF2B5EF4-FFF2-40B4-BE49-F238E27FC236}">
                <a16:creationId xmlns:a16="http://schemas.microsoft.com/office/drawing/2014/main" id="{C28F7F7B-482D-A683-AAC6-44C88A058B90}"/>
              </a:ext>
            </a:extLst>
          </p:cNvPr>
          <p:cNvSpPr>
            <a:spLocks noGrp="1"/>
          </p:cNvSpPr>
          <p:nvPr>
            <p:ph type="title"/>
          </p:nvPr>
        </p:nvSpPr>
        <p:spPr>
          <a:xfrm>
            <a:off x="23536" y="387402"/>
            <a:ext cx="4510748" cy="705971"/>
          </a:xfrm>
          <a:effectLst>
            <a:outerShdw blurRad="63500" dist="63500" dir="2700000" algn="tl" rotWithShape="0">
              <a:prstClr val="black">
                <a:alpha val="40000"/>
              </a:prstClr>
            </a:outerShdw>
          </a:effectLst>
        </p:spPr>
        <p:txBody>
          <a:bodyPr>
            <a:normAutofit/>
          </a:bodyPr>
          <a:lstStyle/>
          <a:p>
            <a:pPr algn="ctr"/>
            <a:r>
              <a:rPr lang="en-US" sz="4400" dirty="0">
                <a:solidFill>
                  <a:schemeClr val="tx1">
                    <a:lumMod val="85000"/>
                    <a:lumOff val="15000"/>
                  </a:schemeClr>
                </a:solidFill>
                <a:latin typeface="Franklin Gothic Demi"/>
                <a:cs typeface="Calibri Light"/>
              </a:rPr>
              <a:t>VENTURI</a:t>
            </a:r>
            <a:endParaRPr lang="en-US" sz="4400" dirty="0">
              <a:solidFill>
                <a:schemeClr val="tx1">
                  <a:lumMod val="85000"/>
                  <a:lumOff val="15000"/>
                </a:schemeClr>
              </a:solidFill>
              <a:latin typeface="Franklin Gothic Demi"/>
            </a:endParaRPr>
          </a:p>
        </p:txBody>
      </p:sp>
      <p:cxnSp>
        <p:nvCxnSpPr>
          <p:cNvPr id="14" name="Straight Arrow Connector 13">
            <a:extLst>
              <a:ext uri="{FF2B5EF4-FFF2-40B4-BE49-F238E27FC236}">
                <a16:creationId xmlns:a16="http://schemas.microsoft.com/office/drawing/2014/main" id="{50E7A35F-8B24-12C9-9325-2B0452E37D25}"/>
              </a:ext>
            </a:extLst>
          </p:cNvPr>
          <p:cNvCxnSpPr>
            <a:cxnSpLocks/>
          </p:cNvCxnSpPr>
          <p:nvPr/>
        </p:nvCxnSpPr>
        <p:spPr>
          <a:xfrm>
            <a:off x="253582" y="1019409"/>
            <a:ext cx="4050655"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BBB76647-8A29-32E4-BF61-69460CBDDEB0}"/>
              </a:ext>
            </a:extLst>
          </p:cNvPr>
          <p:cNvPicPr>
            <a:picLocks noChangeAspect="1"/>
          </p:cNvPicPr>
          <p:nvPr/>
        </p:nvPicPr>
        <p:blipFill>
          <a:blip r:embed="rId5" cstate="print">
            <a:extLst>
              <a:ext uri="{28A0092B-C50C-407E-A947-70E740481C1C}">
                <a14:useLocalDpi xmlns:a14="http://schemas.microsoft.com/office/drawing/2010/main" val="0"/>
              </a:ext>
            </a:extLst>
          </a:blip>
          <a:srcRect l="4485" t="3017" r="2011" b="3995"/>
          <a:stretch/>
        </p:blipFill>
        <p:spPr>
          <a:xfrm>
            <a:off x="705970" y="2170559"/>
            <a:ext cx="3218066" cy="4687441"/>
          </a:xfrm>
          <a:prstGeom prst="rect">
            <a:avLst/>
          </a:prstGeom>
          <a:effectLst>
            <a:outerShdw blurRad="63500" dist="63500" dir="2700000" algn="tl" rotWithShape="0">
              <a:prstClr val="black">
                <a:alpha val="40000"/>
              </a:prstClr>
            </a:outerShdw>
          </a:effectLst>
        </p:spPr>
      </p:pic>
      <p:sp>
        <p:nvSpPr>
          <p:cNvPr id="13" name="Rectangle 12">
            <a:extLst>
              <a:ext uri="{FF2B5EF4-FFF2-40B4-BE49-F238E27FC236}">
                <a16:creationId xmlns:a16="http://schemas.microsoft.com/office/drawing/2014/main" id="{77C3FF59-FC93-3FDF-C1CD-B0AE21001028}"/>
              </a:ext>
            </a:extLst>
          </p:cNvPr>
          <p:cNvSpPr/>
          <p:nvPr/>
        </p:nvSpPr>
        <p:spPr>
          <a:xfrm>
            <a:off x="2531336" y="3091727"/>
            <a:ext cx="722852" cy="512085"/>
          </a:xfrm>
          <a:prstGeom prst="rect">
            <a:avLst/>
          </a:prstGeom>
          <a:noFill/>
          <a:ln w="38100" cap="rnd">
            <a:solidFill>
              <a:srgbClr val="ED1C24"/>
            </a:solidFill>
            <a:round/>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74481DE-D32E-4827-72AD-F586E3D78C65}"/>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551179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5DE62F2-7FA5-46CD-BC2A-C13A7C3D7CF6}"/>
              </a:ext>
            </a:extLst>
          </p:cNvPr>
          <p:cNvSpPr/>
          <p:nvPr/>
        </p:nvSpPr>
        <p:spPr>
          <a:xfrm>
            <a:off x="4557823" y="-1"/>
            <a:ext cx="7634178" cy="6858001"/>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635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FE7F246-DB3A-4B53-B7AC-34CB93A1AF42}"/>
              </a:ext>
            </a:extLst>
          </p:cNvPr>
          <p:cNvSpPr>
            <a:spLocks noGrp="1"/>
          </p:cNvSpPr>
          <p:nvPr>
            <p:ph type="body" sz="half" idx="2"/>
          </p:nvPr>
        </p:nvSpPr>
        <p:spPr>
          <a:xfrm>
            <a:off x="127747" y="1093373"/>
            <a:ext cx="4327824" cy="644029"/>
          </a:xfr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p>
            <a:r>
              <a:rPr lang="en-US" dirty="0">
                <a:solidFill>
                  <a:srgbClr val="262626"/>
                </a:solidFill>
                <a:latin typeface="Franklin Gothic Book" panose="020B0503020102020204" pitchFamily="34" charset="0"/>
                <a:cs typeface="Calibri"/>
              </a:rPr>
              <a:t>In Pre-Mix units, the fan acts as a blender and mixes the air and gas together before pushing it into the burner.</a:t>
            </a:r>
          </a:p>
        </p:txBody>
      </p:sp>
      <p:pic>
        <p:nvPicPr>
          <p:cNvPr id="7" name="Picture 6">
            <a:extLst>
              <a:ext uri="{FF2B5EF4-FFF2-40B4-BE49-F238E27FC236}">
                <a16:creationId xmlns:a16="http://schemas.microsoft.com/office/drawing/2014/main" id="{9DF49EA0-8006-2702-9636-755E16A98BC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55571" y="396122"/>
            <a:ext cx="7838681" cy="6065753"/>
          </a:xfrm>
          <a:prstGeom prst="rect">
            <a:avLst/>
          </a:prstGeom>
          <a:effectLst>
            <a:outerShdw blurRad="63500" dist="63500" dir="2700000" algn="tl" rotWithShape="0">
              <a:prstClr val="black">
                <a:alpha val="40000"/>
              </a:prstClr>
            </a:outerShdw>
          </a:effectLst>
        </p:spPr>
      </p:pic>
      <p:sp>
        <p:nvSpPr>
          <p:cNvPr id="17" name="Title 1">
            <a:extLst>
              <a:ext uri="{FF2B5EF4-FFF2-40B4-BE49-F238E27FC236}">
                <a16:creationId xmlns:a16="http://schemas.microsoft.com/office/drawing/2014/main" id="{16A81140-AD6C-E0BF-4E91-B4237FC70054}"/>
              </a:ext>
            </a:extLst>
          </p:cNvPr>
          <p:cNvSpPr>
            <a:spLocks noGrp="1"/>
          </p:cNvSpPr>
          <p:nvPr>
            <p:ph type="title"/>
          </p:nvPr>
        </p:nvSpPr>
        <p:spPr>
          <a:xfrm>
            <a:off x="23536" y="387402"/>
            <a:ext cx="4510748" cy="705971"/>
          </a:xfrm>
          <a:effectLst>
            <a:outerShdw blurRad="63500" dist="63500" dir="2700000" algn="tl" rotWithShape="0">
              <a:prstClr val="black">
                <a:alpha val="40000"/>
              </a:prstClr>
            </a:outerShdw>
          </a:effectLst>
        </p:spPr>
        <p:txBody>
          <a:bodyPr>
            <a:normAutofit/>
          </a:bodyPr>
          <a:lstStyle/>
          <a:p>
            <a:pPr algn="ctr"/>
            <a:r>
              <a:rPr lang="en-US" sz="4400" dirty="0">
                <a:solidFill>
                  <a:schemeClr val="tx1">
                    <a:lumMod val="85000"/>
                    <a:lumOff val="15000"/>
                  </a:schemeClr>
                </a:solidFill>
                <a:latin typeface="Franklin Gothic Demi"/>
                <a:cs typeface="Calibri Light"/>
              </a:rPr>
              <a:t>FAN MOTOR</a:t>
            </a:r>
            <a:endParaRPr lang="en-US" sz="4400" dirty="0">
              <a:solidFill>
                <a:schemeClr val="tx1">
                  <a:lumMod val="85000"/>
                  <a:lumOff val="15000"/>
                </a:schemeClr>
              </a:solidFill>
              <a:latin typeface="Franklin Gothic Demi"/>
            </a:endParaRPr>
          </a:p>
        </p:txBody>
      </p:sp>
      <p:cxnSp>
        <p:nvCxnSpPr>
          <p:cNvPr id="18" name="Straight Arrow Connector 17">
            <a:extLst>
              <a:ext uri="{FF2B5EF4-FFF2-40B4-BE49-F238E27FC236}">
                <a16:creationId xmlns:a16="http://schemas.microsoft.com/office/drawing/2014/main" id="{E7F3FB7C-0BDA-C007-8190-AD2A72A41A0C}"/>
              </a:ext>
            </a:extLst>
          </p:cNvPr>
          <p:cNvCxnSpPr>
            <a:cxnSpLocks/>
          </p:cNvCxnSpPr>
          <p:nvPr/>
        </p:nvCxnSpPr>
        <p:spPr>
          <a:xfrm>
            <a:off x="253582" y="1019409"/>
            <a:ext cx="4050655"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69A9946A-47D1-A547-93A5-F86F73AE5870}"/>
              </a:ext>
            </a:extLst>
          </p:cNvPr>
          <p:cNvPicPr>
            <a:picLocks noChangeAspect="1"/>
          </p:cNvPicPr>
          <p:nvPr/>
        </p:nvPicPr>
        <p:blipFill>
          <a:blip r:embed="rId3" cstate="print">
            <a:extLst>
              <a:ext uri="{28A0092B-C50C-407E-A947-70E740481C1C}">
                <a14:useLocalDpi xmlns:a14="http://schemas.microsoft.com/office/drawing/2010/main" val="0"/>
              </a:ext>
            </a:extLst>
          </a:blip>
          <a:srcRect l="4485" t="3017" r="2011" b="3995"/>
          <a:stretch/>
        </p:blipFill>
        <p:spPr>
          <a:xfrm>
            <a:off x="705970" y="2170559"/>
            <a:ext cx="3218066" cy="4687441"/>
          </a:xfrm>
          <a:prstGeom prst="rect">
            <a:avLst/>
          </a:prstGeom>
          <a:effectLst>
            <a:outerShdw blurRad="63500" dist="63500" dir="2700000" algn="tl" rotWithShape="0">
              <a:prstClr val="black">
                <a:alpha val="40000"/>
              </a:prstClr>
            </a:outerShdw>
          </a:effectLst>
        </p:spPr>
      </p:pic>
      <p:sp>
        <p:nvSpPr>
          <p:cNvPr id="13" name="Rectangle 12">
            <a:extLst>
              <a:ext uri="{FF2B5EF4-FFF2-40B4-BE49-F238E27FC236}">
                <a16:creationId xmlns:a16="http://schemas.microsoft.com/office/drawing/2014/main" id="{97DE4F45-9F8A-60CE-85EC-33DD4C4250BA}"/>
              </a:ext>
            </a:extLst>
          </p:cNvPr>
          <p:cNvSpPr/>
          <p:nvPr/>
        </p:nvSpPr>
        <p:spPr>
          <a:xfrm>
            <a:off x="2278909" y="2673179"/>
            <a:ext cx="1230773" cy="594456"/>
          </a:xfrm>
          <a:prstGeom prst="rect">
            <a:avLst/>
          </a:prstGeom>
          <a:noFill/>
          <a:ln w="38100" cap="rnd">
            <a:solidFill>
              <a:srgbClr val="ED1C24"/>
            </a:solidFill>
            <a:round/>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C165662-83D5-2C5D-9029-F69263FEA5B0}"/>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091879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3A0A93-962F-0A59-78F7-A35834A1B8DB}"/>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0E7AC6C6-9620-2A31-1B79-465FE20B8A64}"/>
              </a:ext>
            </a:extLst>
          </p:cNvPr>
          <p:cNvSpPr/>
          <p:nvPr/>
        </p:nvSpPr>
        <p:spPr>
          <a:xfrm>
            <a:off x="4557822" y="0"/>
            <a:ext cx="7634178" cy="6858000"/>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635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B88825EF-6862-978A-F350-F3B4B4320F54}"/>
              </a:ext>
            </a:extLst>
          </p:cNvPr>
          <p:cNvPicPr>
            <a:picLocks noChangeAspect="1"/>
          </p:cNvPicPr>
          <p:nvPr/>
        </p:nvPicPr>
        <p:blipFill>
          <a:blip r:embed="rId2" cstate="print">
            <a:extLst>
              <a:ext uri="{28A0092B-C50C-407E-A947-70E740481C1C}">
                <a14:useLocalDpi xmlns:a14="http://schemas.microsoft.com/office/drawing/2010/main" val="0"/>
              </a:ext>
            </a:extLst>
          </a:blip>
          <a:srcRect l="4485" t="3017" r="2011" b="3995"/>
          <a:stretch/>
        </p:blipFill>
        <p:spPr>
          <a:xfrm>
            <a:off x="705970" y="2170559"/>
            <a:ext cx="3218066" cy="4687441"/>
          </a:xfrm>
          <a:prstGeom prst="rect">
            <a:avLst/>
          </a:prstGeom>
          <a:effectLst>
            <a:outerShdw blurRad="63500" dist="63500" dir="2700000" algn="tl" rotWithShape="0">
              <a:prstClr val="black">
                <a:alpha val="40000"/>
              </a:prstClr>
            </a:outerShdw>
          </a:effectLst>
        </p:spPr>
      </p:pic>
      <p:sp>
        <p:nvSpPr>
          <p:cNvPr id="16" name="Rectangle 15">
            <a:extLst>
              <a:ext uri="{FF2B5EF4-FFF2-40B4-BE49-F238E27FC236}">
                <a16:creationId xmlns:a16="http://schemas.microsoft.com/office/drawing/2014/main" id="{1FACF3B7-F735-905D-40C8-43136F35DD0D}"/>
              </a:ext>
            </a:extLst>
          </p:cNvPr>
          <p:cNvSpPr/>
          <p:nvPr/>
        </p:nvSpPr>
        <p:spPr>
          <a:xfrm>
            <a:off x="1424940" y="3520439"/>
            <a:ext cx="647700" cy="1744981"/>
          </a:xfrm>
          <a:prstGeom prst="rect">
            <a:avLst/>
          </a:prstGeom>
          <a:noFill/>
          <a:ln w="38100" cap="rnd">
            <a:solidFill>
              <a:srgbClr val="ED1C24"/>
            </a:solidFill>
            <a:round/>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3">
            <a:extLst>
              <a:ext uri="{FF2B5EF4-FFF2-40B4-BE49-F238E27FC236}">
                <a16:creationId xmlns:a16="http://schemas.microsoft.com/office/drawing/2014/main" id="{F66482D3-6203-118F-A528-4E76CF7B012C}"/>
              </a:ext>
            </a:extLst>
          </p:cNvPr>
          <p:cNvSpPr txBox="1">
            <a:spLocks/>
          </p:cNvSpPr>
          <p:nvPr/>
        </p:nvSpPr>
        <p:spPr>
          <a:xfrm>
            <a:off x="127747" y="1093373"/>
            <a:ext cx="4327824" cy="64402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dirty="0">
                <a:solidFill>
                  <a:srgbClr val="262626"/>
                </a:solidFill>
                <a:latin typeface="Franklin Gothic Book" panose="020B0503020102020204" pitchFamily="34" charset="0"/>
                <a:cs typeface="Calibri"/>
              </a:rPr>
              <a:t>Igniter and Ignition Rods. Responsible for creating spark to ignite the air/fuel mixture.</a:t>
            </a:r>
          </a:p>
        </p:txBody>
      </p:sp>
      <p:sp>
        <p:nvSpPr>
          <p:cNvPr id="7" name="Title 1">
            <a:extLst>
              <a:ext uri="{FF2B5EF4-FFF2-40B4-BE49-F238E27FC236}">
                <a16:creationId xmlns:a16="http://schemas.microsoft.com/office/drawing/2014/main" id="{AC2ADEDD-6D24-AB24-F0DE-F889E6FA725E}"/>
              </a:ext>
            </a:extLst>
          </p:cNvPr>
          <p:cNvSpPr>
            <a:spLocks noGrp="1"/>
          </p:cNvSpPr>
          <p:nvPr>
            <p:ph type="title"/>
          </p:nvPr>
        </p:nvSpPr>
        <p:spPr>
          <a:xfrm>
            <a:off x="23536" y="387402"/>
            <a:ext cx="4510748" cy="705971"/>
          </a:xfrm>
          <a:effectLst>
            <a:outerShdw blurRad="63500" dist="63500" dir="2700000" algn="tl" rotWithShape="0">
              <a:prstClr val="black">
                <a:alpha val="40000"/>
              </a:prstClr>
            </a:outerShdw>
          </a:effectLst>
        </p:spPr>
        <p:txBody>
          <a:bodyPr>
            <a:normAutofit fontScale="90000"/>
          </a:bodyPr>
          <a:lstStyle/>
          <a:p>
            <a:pPr algn="ctr"/>
            <a:r>
              <a:rPr lang="en-US" sz="4400" dirty="0">
                <a:solidFill>
                  <a:schemeClr val="tx1">
                    <a:lumMod val="85000"/>
                    <a:lumOff val="15000"/>
                  </a:schemeClr>
                </a:solidFill>
                <a:latin typeface="Franklin Gothic Demi"/>
                <a:cs typeface="Calibri Light"/>
              </a:rPr>
              <a:t>IGNITION SYSTEM</a:t>
            </a:r>
            <a:endParaRPr lang="en-US" sz="4400" dirty="0">
              <a:solidFill>
                <a:schemeClr val="tx1">
                  <a:lumMod val="85000"/>
                  <a:lumOff val="15000"/>
                </a:schemeClr>
              </a:solidFill>
              <a:latin typeface="Franklin Gothic Demi"/>
            </a:endParaRPr>
          </a:p>
        </p:txBody>
      </p:sp>
      <p:cxnSp>
        <p:nvCxnSpPr>
          <p:cNvPr id="15" name="Straight Arrow Connector 14">
            <a:extLst>
              <a:ext uri="{FF2B5EF4-FFF2-40B4-BE49-F238E27FC236}">
                <a16:creationId xmlns:a16="http://schemas.microsoft.com/office/drawing/2014/main" id="{D40862B2-3403-F6FB-0730-08F2F914A9FB}"/>
              </a:ext>
            </a:extLst>
          </p:cNvPr>
          <p:cNvCxnSpPr>
            <a:cxnSpLocks/>
          </p:cNvCxnSpPr>
          <p:nvPr/>
        </p:nvCxnSpPr>
        <p:spPr>
          <a:xfrm>
            <a:off x="253582" y="1019409"/>
            <a:ext cx="4050655"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0" name="Picture 19" descr="\">
            <a:extLst>
              <a:ext uri="{FF2B5EF4-FFF2-40B4-BE49-F238E27FC236}">
                <a16:creationId xmlns:a16="http://schemas.microsoft.com/office/drawing/2014/main" id="{32C8A13D-22D5-F5D1-38D3-F43FA12860B2}"/>
              </a:ext>
            </a:extLst>
          </p:cNvPr>
          <p:cNvPicPr>
            <a:picLocks noChangeAspect="1"/>
          </p:cNvPicPr>
          <p:nvPr/>
        </p:nvPicPr>
        <p:blipFill>
          <a:blip r:embed="rId3" cstate="print">
            <a:extLst>
              <a:ext uri="{28A0092B-C50C-407E-A947-70E740481C1C}">
                <a14:useLocalDpi xmlns:a14="http://schemas.microsoft.com/office/drawing/2010/main" val="0"/>
              </a:ext>
            </a:extLst>
          </a:blip>
          <a:srcRect l="23259" r="11704" b="2334"/>
          <a:stretch/>
        </p:blipFill>
        <p:spPr>
          <a:xfrm>
            <a:off x="7985567" y="1473686"/>
            <a:ext cx="4030980" cy="4035569"/>
          </a:xfrm>
          <a:prstGeom prst="rect">
            <a:avLst/>
          </a:prstGeom>
          <a:effectLst>
            <a:outerShdw blurRad="63500" dist="63500" dir="2700000" algn="tl" rotWithShape="0">
              <a:prstClr val="black">
                <a:alpha val="40000"/>
              </a:prstClr>
            </a:outerShdw>
            <a:softEdge rad="12700"/>
          </a:effectLst>
        </p:spPr>
      </p:pic>
      <p:pic>
        <p:nvPicPr>
          <p:cNvPr id="22" name="Picture 21">
            <a:extLst>
              <a:ext uri="{FF2B5EF4-FFF2-40B4-BE49-F238E27FC236}">
                <a16:creationId xmlns:a16="http://schemas.microsoft.com/office/drawing/2014/main" id="{D412BB34-402B-E5AB-A519-E375FCDA9155}"/>
              </a:ext>
            </a:extLst>
          </p:cNvPr>
          <p:cNvPicPr>
            <a:picLocks noChangeAspect="1"/>
          </p:cNvPicPr>
          <p:nvPr/>
        </p:nvPicPr>
        <p:blipFill>
          <a:blip r:embed="rId4"/>
          <a:stretch>
            <a:fillRect/>
          </a:stretch>
        </p:blipFill>
        <p:spPr>
          <a:xfrm>
            <a:off x="4873372" y="472381"/>
            <a:ext cx="2844352" cy="5838591"/>
          </a:xfrm>
          <a:prstGeom prst="rect">
            <a:avLst/>
          </a:prstGeom>
          <a:effectLst>
            <a:outerShdw blurRad="63500" dist="63500" dir="2700000" algn="tl" rotWithShape="0">
              <a:prstClr val="black">
                <a:alpha val="40000"/>
              </a:prstClr>
            </a:outerShdw>
            <a:softEdge rad="12700"/>
          </a:effectLst>
        </p:spPr>
      </p:pic>
      <p:pic>
        <p:nvPicPr>
          <p:cNvPr id="2" name="Picture 1">
            <a:extLst>
              <a:ext uri="{FF2B5EF4-FFF2-40B4-BE49-F238E27FC236}">
                <a16:creationId xmlns:a16="http://schemas.microsoft.com/office/drawing/2014/main" id="{84CA1FDB-852F-975E-B0D3-691C94F6866F}"/>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850261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5DE62F2-7FA5-46CD-BC2A-C13A7C3D7CF6}"/>
              </a:ext>
            </a:extLst>
          </p:cNvPr>
          <p:cNvSpPr/>
          <p:nvPr/>
        </p:nvSpPr>
        <p:spPr>
          <a:xfrm>
            <a:off x="4557823" y="0"/>
            <a:ext cx="7634178" cy="6858000"/>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63500" dist="635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FE7F246-DB3A-4B53-B7AC-34CB93A1AF42}"/>
              </a:ext>
            </a:extLst>
          </p:cNvPr>
          <p:cNvSpPr>
            <a:spLocks noGrp="1"/>
          </p:cNvSpPr>
          <p:nvPr>
            <p:ph type="body" sz="half" idx="2"/>
          </p:nvPr>
        </p:nvSpPr>
        <p:spPr>
          <a:xfrm>
            <a:off x="181696" y="1584989"/>
            <a:ext cx="4224905" cy="644029"/>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dirty="0">
                <a:solidFill>
                  <a:srgbClr val="262626"/>
                </a:solidFill>
                <a:latin typeface="Franklin Gothic Book" panose="020B0503020102020204" pitchFamily="34" charset="0"/>
                <a:cs typeface="Calibri"/>
              </a:rPr>
              <a:t>Transfers heat from the burner and exhaust into the water.</a:t>
            </a:r>
          </a:p>
        </p:txBody>
      </p:sp>
      <p:pic>
        <p:nvPicPr>
          <p:cNvPr id="9" name="Picture 8">
            <a:extLst>
              <a:ext uri="{FF2B5EF4-FFF2-40B4-BE49-F238E27FC236}">
                <a16:creationId xmlns:a16="http://schemas.microsoft.com/office/drawing/2014/main" id="{DAAEA029-35BA-446D-984D-0D316CF18AA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582289" y="0"/>
            <a:ext cx="2488497" cy="3576284"/>
          </a:xfrm>
          <a:prstGeom prst="rect">
            <a:avLst/>
          </a:prstGeom>
          <a:solidFill>
            <a:schemeClr val="tx1">
              <a:lumMod val="95000"/>
              <a:alpha val="0"/>
            </a:schemeClr>
          </a:solidFill>
          <a:effectLst>
            <a:outerShdw blurRad="63500" dist="63500" dir="2700000" algn="tl" rotWithShape="0">
              <a:prstClr val="black">
                <a:alpha val="40000"/>
              </a:prstClr>
            </a:outerShdw>
          </a:effectLst>
        </p:spPr>
      </p:pic>
      <p:pic>
        <p:nvPicPr>
          <p:cNvPr id="10" name="Picture 9">
            <a:extLst>
              <a:ext uri="{FF2B5EF4-FFF2-40B4-BE49-F238E27FC236}">
                <a16:creationId xmlns:a16="http://schemas.microsoft.com/office/drawing/2014/main" id="{D4F85768-541C-4C21-8AB4-6DDC59D9490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7036533" y="1693575"/>
            <a:ext cx="2547215" cy="3243138"/>
          </a:xfrm>
          <a:prstGeom prst="rect">
            <a:avLst/>
          </a:prstGeom>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C75F1DB7-D2A8-4AE2-93CA-1F5B07E32A9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583750" y="2341921"/>
            <a:ext cx="2478875" cy="3663927"/>
          </a:xfrm>
          <a:prstGeom prst="rect">
            <a:avLst/>
          </a:prstGeom>
          <a:effectLst>
            <a:outerShdw blurRad="63500" dist="63500" dir="2700000" algn="tl" rotWithShape="0">
              <a:prstClr val="black">
                <a:alpha val="40000"/>
              </a:prstClr>
            </a:outerShdw>
          </a:effectLst>
        </p:spPr>
      </p:pic>
      <p:sp>
        <p:nvSpPr>
          <p:cNvPr id="11" name="Title 1">
            <a:extLst>
              <a:ext uri="{FF2B5EF4-FFF2-40B4-BE49-F238E27FC236}">
                <a16:creationId xmlns:a16="http://schemas.microsoft.com/office/drawing/2014/main" id="{0CDCE199-45D0-9221-C5A5-4C9DD95C9FD2}"/>
              </a:ext>
            </a:extLst>
          </p:cNvPr>
          <p:cNvSpPr>
            <a:spLocks noGrp="1"/>
          </p:cNvSpPr>
          <p:nvPr>
            <p:ph type="title"/>
          </p:nvPr>
        </p:nvSpPr>
        <p:spPr>
          <a:xfrm>
            <a:off x="23536" y="387402"/>
            <a:ext cx="4510748" cy="1096824"/>
          </a:xfrm>
          <a:effectLst>
            <a:outerShdw blurRad="63500" dist="63500" dir="2700000" algn="tl" rotWithShape="0">
              <a:prstClr val="black">
                <a:alpha val="40000"/>
              </a:prstClr>
            </a:outerShdw>
          </a:effectLst>
        </p:spPr>
        <p:txBody>
          <a:bodyPr>
            <a:normAutofit fontScale="90000"/>
          </a:bodyPr>
          <a:lstStyle/>
          <a:p>
            <a:pPr algn="ctr"/>
            <a:r>
              <a:rPr lang="en-US" sz="4400" dirty="0">
                <a:solidFill>
                  <a:schemeClr val="tx1">
                    <a:lumMod val="85000"/>
                    <a:lumOff val="15000"/>
                  </a:schemeClr>
                </a:solidFill>
                <a:latin typeface="Franklin Gothic Demi"/>
                <a:cs typeface="Calibri Light"/>
              </a:rPr>
              <a:t>HEAT EXCHANGER</a:t>
            </a:r>
            <a:br>
              <a:rPr lang="en-US" sz="4400" dirty="0">
                <a:solidFill>
                  <a:schemeClr val="tx1">
                    <a:lumMod val="85000"/>
                    <a:lumOff val="15000"/>
                  </a:schemeClr>
                </a:solidFill>
                <a:latin typeface="Franklin Gothic Demi"/>
                <a:cs typeface="Calibri Light"/>
              </a:rPr>
            </a:br>
            <a:r>
              <a:rPr lang="en-US" sz="4400" dirty="0">
                <a:solidFill>
                  <a:schemeClr val="tx1">
                    <a:lumMod val="85000"/>
                    <a:lumOff val="15000"/>
                  </a:schemeClr>
                </a:solidFill>
                <a:latin typeface="Franklin Gothic Demi"/>
                <a:cs typeface="Calibri Light"/>
              </a:rPr>
              <a:t>ASSEMBLY</a:t>
            </a:r>
            <a:endParaRPr lang="en-US" sz="4400" dirty="0">
              <a:solidFill>
                <a:schemeClr val="tx1">
                  <a:lumMod val="85000"/>
                  <a:lumOff val="15000"/>
                </a:schemeClr>
              </a:solidFill>
              <a:latin typeface="Franklin Gothic Demi"/>
            </a:endParaRPr>
          </a:p>
        </p:txBody>
      </p:sp>
      <p:cxnSp>
        <p:nvCxnSpPr>
          <p:cNvPr id="12" name="Straight Arrow Connector 11">
            <a:extLst>
              <a:ext uri="{FF2B5EF4-FFF2-40B4-BE49-F238E27FC236}">
                <a16:creationId xmlns:a16="http://schemas.microsoft.com/office/drawing/2014/main" id="{4E68E096-13A4-EA5F-3C20-19C2C4A4B5C2}"/>
              </a:ext>
            </a:extLst>
          </p:cNvPr>
          <p:cNvCxnSpPr>
            <a:cxnSpLocks/>
          </p:cNvCxnSpPr>
          <p:nvPr/>
        </p:nvCxnSpPr>
        <p:spPr>
          <a:xfrm>
            <a:off x="268822" y="1484229"/>
            <a:ext cx="4050655"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8B48E045-1C16-443D-DAA0-A380E68D067B}"/>
              </a:ext>
            </a:extLst>
          </p:cNvPr>
          <p:cNvPicPr>
            <a:picLocks noChangeAspect="1"/>
          </p:cNvPicPr>
          <p:nvPr/>
        </p:nvPicPr>
        <p:blipFill>
          <a:blip r:embed="rId5" cstate="print">
            <a:extLst>
              <a:ext uri="{28A0092B-C50C-407E-A947-70E740481C1C}">
                <a14:useLocalDpi xmlns:a14="http://schemas.microsoft.com/office/drawing/2010/main" val="0"/>
              </a:ext>
            </a:extLst>
          </a:blip>
          <a:srcRect l="4485" t="3017" r="2011" b="3995"/>
          <a:stretch/>
        </p:blipFill>
        <p:spPr>
          <a:xfrm>
            <a:off x="705970" y="2170559"/>
            <a:ext cx="3218066" cy="4687441"/>
          </a:xfrm>
          <a:prstGeom prst="rect">
            <a:avLst/>
          </a:prstGeom>
          <a:effectLst>
            <a:outerShdw blurRad="63500" dist="63500" dir="2700000" algn="tl" rotWithShape="0">
              <a:prstClr val="black">
                <a:alpha val="40000"/>
              </a:prstClr>
            </a:outerShdw>
          </a:effectLst>
        </p:spPr>
      </p:pic>
      <p:sp>
        <p:nvSpPr>
          <p:cNvPr id="16" name="Rectangle 15">
            <a:extLst>
              <a:ext uri="{FF2B5EF4-FFF2-40B4-BE49-F238E27FC236}">
                <a16:creationId xmlns:a16="http://schemas.microsoft.com/office/drawing/2014/main" id="{34208537-7E7A-2709-5195-2BD5E7C3A684}"/>
              </a:ext>
            </a:extLst>
          </p:cNvPr>
          <p:cNvSpPr/>
          <p:nvPr/>
        </p:nvSpPr>
        <p:spPr>
          <a:xfrm>
            <a:off x="1026255" y="3291453"/>
            <a:ext cx="1808385" cy="2082318"/>
          </a:xfrm>
          <a:prstGeom prst="rect">
            <a:avLst/>
          </a:prstGeom>
          <a:noFill/>
          <a:ln w="38100" cap="rnd">
            <a:solidFill>
              <a:srgbClr val="ED1C24"/>
            </a:solidFill>
            <a:round/>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5D2E4A6-9105-5465-13A8-30075E2A20A9}"/>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582103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66A78C-34EC-4BEB-8D2D-18A01EBA8DC2}"/>
              </a:ext>
            </a:extLst>
          </p:cNvPr>
          <p:cNvSpPr/>
          <p:nvPr/>
        </p:nvSpPr>
        <p:spPr>
          <a:xfrm>
            <a:off x="59520" y="871046"/>
            <a:ext cx="6158400" cy="830997"/>
          </a:xfrm>
          <a:prstGeom prst="rect">
            <a:avLst/>
          </a:prstGeom>
          <a:effectLst>
            <a:outerShdw blurRad="63500" dist="63500" dir="2700000" algn="tl" rotWithShape="0">
              <a:prstClr val="black">
                <a:alpha val="40000"/>
              </a:prstClr>
            </a:outerShdw>
          </a:effec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Franklin Gothic Book" panose="020B0503020102020204" pitchFamily="34" charset="0"/>
                <a:ea typeface="+mn-ea"/>
                <a:cs typeface="+mn-cs"/>
              </a:rPr>
              <a:t>The PROCard App (available for both iOS and Android) is a great tool to have on your phone!</a:t>
            </a:r>
          </a:p>
        </p:txBody>
      </p:sp>
      <p:sp>
        <p:nvSpPr>
          <p:cNvPr id="13" name="Rectangle 12">
            <a:extLst>
              <a:ext uri="{FF2B5EF4-FFF2-40B4-BE49-F238E27FC236}">
                <a16:creationId xmlns:a16="http://schemas.microsoft.com/office/drawing/2014/main" id="{966ED481-3B81-46C1-9AE3-7D03A4FDE9AF}"/>
              </a:ext>
            </a:extLst>
          </p:cNvPr>
          <p:cNvSpPr/>
          <p:nvPr/>
        </p:nvSpPr>
        <p:spPr>
          <a:xfrm>
            <a:off x="2830759" y="6059178"/>
            <a:ext cx="1853804" cy="707886"/>
          </a:xfrm>
          <a:prstGeom prst="rect">
            <a:avLst/>
          </a:prstGeom>
          <a:effectLst>
            <a:outerShdw blurRad="63500" dist="63500" dir="2700000" algn="tl" rotWithShape="0">
              <a:prstClr val="black">
                <a:alpha val="40000"/>
              </a:prstClr>
            </a:outerShdw>
          </a:effectLst>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Warranty Registration</a:t>
            </a:r>
          </a:p>
        </p:txBody>
      </p:sp>
      <p:sp>
        <p:nvSpPr>
          <p:cNvPr id="14" name="Rectangle 13">
            <a:extLst>
              <a:ext uri="{FF2B5EF4-FFF2-40B4-BE49-F238E27FC236}">
                <a16:creationId xmlns:a16="http://schemas.microsoft.com/office/drawing/2014/main" id="{3B792230-39E1-4BB9-8806-6AB11D2F94CB}"/>
              </a:ext>
            </a:extLst>
          </p:cNvPr>
          <p:cNvSpPr/>
          <p:nvPr/>
        </p:nvSpPr>
        <p:spPr>
          <a:xfrm>
            <a:off x="5201857" y="6071878"/>
            <a:ext cx="1853803" cy="707886"/>
          </a:xfrm>
          <a:prstGeom prst="rect">
            <a:avLst/>
          </a:prstGeom>
          <a:effectLst>
            <a:outerShdw blurRad="63500" dist="63500" dir="2700000" algn="tl" rotWithShape="0">
              <a:prstClr val="black">
                <a:alpha val="40000"/>
              </a:prstClr>
            </a:outerShdw>
          </a:effectLst>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Service Registration</a:t>
            </a:r>
          </a:p>
        </p:txBody>
      </p:sp>
      <p:sp>
        <p:nvSpPr>
          <p:cNvPr id="15" name="Rectangle 14">
            <a:extLst>
              <a:ext uri="{FF2B5EF4-FFF2-40B4-BE49-F238E27FC236}">
                <a16:creationId xmlns:a16="http://schemas.microsoft.com/office/drawing/2014/main" id="{78C64154-8BB0-45A7-9388-4A93772E904C}"/>
              </a:ext>
            </a:extLst>
          </p:cNvPr>
          <p:cNvSpPr/>
          <p:nvPr/>
        </p:nvSpPr>
        <p:spPr>
          <a:xfrm>
            <a:off x="7305131" y="6213066"/>
            <a:ext cx="1958895" cy="400110"/>
          </a:xfrm>
          <a:prstGeom prst="rect">
            <a:avLst/>
          </a:prstGeom>
          <a:effectLst>
            <a:outerShdw blurRad="63500" dist="63500" dir="2700000" algn="tl" rotWithShape="0">
              <a:prstClr val="black">
                <a:alpha val="40000"/>
              </a:prstClr>
            </a:outerShdw>
          </a:effectLst>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Troubleshooting</a:t>
            </a:r>
          </a:p>
        </p:txBody>
      </p:sp>
      <p:sp>
        <p:nvSpPr>
          <p:cNvPr id="16" name="Rectangle 15">
            <a:extLst>
              <a:ext uri="{FF2B5EF4-FFF2-40B4-BE49-F238E27FC236}">
                <a16:creationId xmlns:a16="http://schemas.microsoft.com/office/drawing/2014/main" id="{85353B58-10CB-4AF2-BD60-C01DD4679A64}"/>
              </a:ext>
            </a:extLst>
          </p:cNvPr>
          <p:cNvSpPr/>
          <p:nvPr/>
        </p:nvSpPr>
        <p:spPr>
          <a:xfrm>
            <a:off x="9643093" y="6213066"/>
            <a:ext cx="1853802" cy="400110"/>
          </a:xfrm>
          <a:prstGeom prst="rect">
            <a:avLst/>
          </a:prstGeom>
          <a:effectLst>
            <a:outerShdw blurRad="63500" dist="63500" dir="2700000" algn="tl" rotWithShape="0">
              <a:prstClr val="black">
                <a:alpha val="40000"/>
              </a:prstClr>
            </a:outerShdw>
          </a:effectLst>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Manuals</a:t>
            </a:r>
          </a:p>
        </p:txBody>
      </p:sp>
      <p:pic>
        <p:nvPicPr>
          <p:cNvPr id="17" name="Picture 16" descr="A screenshot of a cell phone&#10;&#10;Description automatically generated">
            <a:extLst>
              <a:ext uri="{FF2B5EF4-FFF2-40B4-BE49-F238E27FC236}">
                <a16:creationId xmlns:a16="http://schemas.microsoft.com/office/drawing/2014/main" id="{D8D4B2BD-5DA6-4E62-A819-7878FEB564C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6381" y="2164234"/>
            <a:ext cx="2150280" cy="3822720"/>
          </a:xfrm>
          <a:prstGeom prst="rect">
            <a:avLst/>
          </a:prstGeom>
          <a:ln w="12700">
            <a:solidFill>
              <a:schemeClr val="tx1"/>
            </a:solidFill>
          </a:ln>
          <a:effectLst>
            <a:outerShdw blurRad="63500" dist="63500" dir="2700000" algn="tl" rotWithShape="0">
              <a:prstClr val="black">
                <a:alpha val="40000"/>
              </a:prstClr>
            </a:outerShdw>
            <a:softEdge rad="0"/>
          </a:effectLst>
        </p:spPr>
      </p:pic>
      <p:pic>
        <p:nvPicPr>
          <p:cNvPr id="18" name="Picture 17" descr="A screenshot of a cell phone&#10;&#10;Description automatically generated">
            <a:extLst>
              <a:ext uri="{FF2B5EF4-FFF2-40B4-BE49-F238E27FC236}">
                <a16:creationId xmlns:a16="http://schemas.microsoft.com/office/drawing/2014/main" id="{44EA86A2-CF7F-443C-8F75-9DF4DCE5A2C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82521" y="2164234"/>
            <a:ext cx="2150281" cy="3822720"/>
          </a:xfrm>
          <a:prstGeom prst="rect">
            <a:avLst/>
          </a:prstGeom>
          <a:ln w="12700">
            <a:solidFill>
              <a:schemeClr val="tx1"/>
            </a:solidFill>
          </a:ln>
          <a:effectLst>
            <a:outerShdw blurRad="63500" dist="63500" dir="2700000" algn="tl" rotWithShape="0">
              <a:prstClr val="black">
                <a:alpha val="40000"/>
              </a:prstClr>
            </a:outerShdw>
            <a:softEdge rad="0"/>
          </a:effectLst>
        </p:spPr>
      </p:pic>
      <p:pic>
        <p:nvPicPr>
          <p:cNvPr id="19" name="Picture 18" descr="A screenshot of a cell phone&#10;&#10;Description automatically generated">
            <a:extLst>
              <a:ext uri="{FF2B5EF4-FFF2-40B4-BE49-F238E27FC236}">
                <a16:creationId xmlns:a16="http://schemas.microsoft.com/office/drawing/2014/main" id="{7CAE7FD1-0D6E-4D93-803D-444100C0440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38662" y="2164234"/>
            <a:ext cx="2150280" cy="3822720"/>
          </a:xfrm>
          <a:prstGeom prst="rect">
            <a:avLst/>
          </a:prstGeom>
          <a:ln w="12700">
            <a:solidFill>
              <a:schemeClr val="tx1"/>
            </a:solidFill>
          </a:ln>
          <a:effectLst>
            <a:outerShdw blurRad="63500" dist="63500" dir="2700000" algn="tl" rotWithShape="0">
              <a:prstClr val="black">
                <a:alpha val="40000"/>
              </a:prstClr>
            </a:outerShdw>
            <a:softEdge rad="0"/>
          </a:effectLst>
        </p:spPr>
      </p:pic>
      <p:pic>
        <p:nvPicPr>
          <p:cNvPr id="20" name="Picture 19" descr="A screenshot of a cell phone&#10;&#10;Description automatically generated">
            <a:extLst>
              <a:ext uri="{FF2B5EF4-FFF2-40B4-BE49-F238E27FC236}">
                <a16:creationId xmlns:a16="http://schemas.microsoft.com/office/drawing/2014/main" id="{DC891E11-45DE-42B6-A5D9-957B106205B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194801" y="2164234"/>
            <a:ext cx="2179557" cy="3874768"/>
          </a:xfrm>
          <a:prstGeom prst="rect">
            <a:avLst/>
          </a:prstGeom>
          <a:ln w="12700">
            <a:solidFill>
              <a:schemeClr val="tx1"/>
            </a:solidFill>
          </a:ln>
          <a:effectLst>
            <a:outerShdw blurRad="63500" dist="63500" dir="2700000" algn="tl" rotWithShape="0">
              <a:prstClr val="black">
                <a:alpha val="40000"/>
              </a:prstClr>
            </a:outerShdw>
            <a:softEdge rad="0"/>
          </a:effectLst>
        </p:spPr>
      </p:pic>
      <p:pic>
        <p:nvPicPr>
          <p:cNvPr id="21" name="Picture 20" descr="A screenshot of a cell phone&#10;&#10;Description automatically generated">
            <a:extLst>
              <a:ext uri="{FF2B5EF4-FFF2-40B4-BE49-F238E27FC236}">
                <a16:creationId xmlns:a16="http://schemas.microsoft.com/office/drawing/2014/main" id="{F0CE2D50-7318-4144-81C7-CC57C142280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480216" y="2164234"/>
            <a:ext cx="2179557" cy="3874767"/>
          </a:xfrm>
          <a:prstGeom prst="rect">
            <a:avLst/>
          </a:prstGeom>
          <a:ln w="12700">
            <a:solidFill>
              <a:schemeClr val="tx1"/>
            </a:solidFill>
          </a:ln>
          <a:effectLst>
            <a:outerShdw blurRad="63500" dist="63500" dir="2700000" algn="tl" rotWithShape="0">
              <a:prstClr val="black">
                <a:alpha val="40000"/>
              </a:prstClr>
            </a:outerShdw>
            <a:softEdge rad="0"/>
          </a:effectLst>
        </p:spPr>
      </p:pic>
      <p:sp>
        <p:nvSpPr>
          <p:cNvPr id="22" name="Rectangle 21">
            <a:extLst>
              <a:ext uri="{FF2B5EF4-FFF2-40B4-BE49-F238E27FC236}">
                <a16:creationId xmlns:a16="http://schemas.microsoft.com/office/drawing/2014/main" id="{85A274A8-6D2A-4A23-98DD-0959F0D11511}"/>
              </a:ext>
            </a:extLst>
          </p:cNvPr>
          <p:cNvSpPr/>
          <p:nvPr/>
        </p:nvSpPr>
        <p:spPr>
          <a:xfrm>
            <a:off x="421833" y="6213066"/>
            <a:ext cx="2150279" cy="400110"/>
          </a:xfrm>
          <a:prstGeom prst="rect">
            <a:avLst/>
          </a:prstGeom>
          <a:effectLst>
            <a:outerShdw blurRad="63500" dist="63500" dir="2700000" algn="tl" rotWithShape="0">
              <a:prstClr val="black">
                <a:alpha val="40000"/>
              </a:prstClr>
            </a:outerShdw>
          </a:effectLst>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PROCard App</a:t>
            </a:r>
          </a:p>
        </p:txBody>
      </p:sp>
      <p:pic>
        <p:nvPicPr>
          <p:cNvPr id="3" name="Picture 2">
            <a:extLst>
              <a:ext uri="{FF2B5EF4-FFF2-40B4-BE49-F238E27FC236}">
                <a16:creationId xmlns:a16="http://schemas.microsoft.com/office/drawing/2014/main" id="{B7D34225-813D-2A55-7E13-604FEAEB4D81}"/>
              </a:ext>
            </a:extLst>
          </p:cNvPr>
          <p:cNvPicPr>
            <a:picLocks noChangeAspect="1"/>
          </p:cNvPicPr>
          <p:nvPr/>
        </p:nvPicPr>
        <p:blipFill>
          <a:blip r:embed="rId8">
            <a:extLst>
              <a:ext uri="{28A0092B-C50C-407E-A947-70E740481C1C}">
                <a14:useLocalDpi xmlns:a14="http://schemas.microsoft.com/office/drawing/2010/main" val="0"/>
              </a:ext>
            </a:extLst>
          </a:blip>
          <a:srcRect b="-5176"/>
          <a:stretch>
            <a:fillRect/>
          </a:stretch>
        </p:blipFill>
        <p:spPr>
          <a:xfrm>
            <a:off x="10236197" y="0"/>
            <a:ext cx="1955803" cy="425806"/>
          </a:xfrm>
          <a:prstGeom prst="rect">
            <a:avLst/>
          </a:prstGeom>
          <a:effectLst>
            <a:outerShdw blurRad="63500" dist="63500" dir="2700000" algn="tl" rotWithShape="0">
              <a:prstClr val="black">
                <a:alpha val="40000"/>
              </a:prstClr>
            </a:outerShdw>
          </a:effectLst>
        </p:spPr>
      </p:pic>
      <p:sp>
        <p:nvSpPr>
          <p:cNvPr id="4" name="Title 1">
            <a:extLst>
              <a:ext uri="{FF2B5EF4-FFF2-40B4-BE49-F238E27FC236}">
                <a16:creationId xmlns:a16="http://schemas.microsoft.com/office/drawing/2014/main" id="{51D24831-9B78-183B-A49E-CF596B261246}"/>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PROCARD APP</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5" name="Straight Arrow Connector 4">
            <a:extLst>
              <a:ext uri="{FF2B5EF4-FFF2-40B4-BE49-F238E27FC236}">
                <a16:creationId xmlns:a16="http://schemas.microsoft.com/office/drawing/2014/main" id="{BAC06895-6E7C-6E87-257B-022B56C4E71F}"/>
              </a:ext>
            </a:extLst>
          </p:cNvPr>
          <p:cNvCxnSpPr>
            <a:cxnSpLocks/>
          </p:cNvCxnSpPr>
          <p:nvPr/>
        </p:nvCxnSpPr>
        <p:spPr>
          <a:xfrm>
            <a:off x="67246" y="776821"/>
            <a:ext cx="430155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5824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500"/>
                                        <p:tgtEl>
                                          <p:spTgt spid="2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66A78C-34EC-4BEB-8D2D-18A01EBA8DC2}"/>
              </a:ext>
            </a:extLst>
          </p:cNvPr>
          <p:cNvSpPr/>
          <p:nvPr/>
        </p:nvSpPr>
        <p:spPr>
          <a:xfrm>
            <a:off x="312290" y="959838"/>
            <a:ext cx="7155310" cy="1323439"/>
          </a:xfrm>
          <a:prstGeom prst="rect">
            <a:avLst/>
          </a:prstGeom>
          <a:effectLst>
            <a:outerShdw blurRad="63500" dist="63500" dir="2700000" algn="tl" rotWithShape="0">
              <a:prstClr val="black">
                <a:alpha val="40000"/>
              </a:prstClr>
            </a:outerShdw>
          </a:effec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866-766-7489</a:t>
            </a:r>
          </a:p>
        </p:txBody>
      </p:sp>
      <p:sp>
        <p:nvSpPr>
          <p:cNvPr id="5" name="Rectangle 4">
            <a:extLst>
              <a:ext uri="{FF2B5EF4-FFF2-40B4-BE49-F238E27FC236}">
                <a16:creationId xmlns:a16="http://schemas.microsoft.com/office/drawing/2014/main" id="{11F9570F-3C5D-374C-CBAA-5C23E30B2098}"/>
              </a:ext>
            </a:extLst>
          </p:cNvPr>
          <p:cNvSpPr/>
          <p:nvPr/>
        </p:nvSpPr>
        <p:spPr>
          <a:xfrm>
            <a:off x="276799" y="2547749"/>
            <a:ext cx="6941951" cy="1938992"/>
          </a:xfrm>
          <a:prstGeom prst="rect">
            <a:avLst/>
          </a:prstGeom>
          <a:effectLst>
            <a:outerShdw blurRad="63500" dist="63500" dir="2700000" algn="tl" rotWithShape="0">
              <a:prstClr val="black">
                <a:alpha val="40000"/>
              </a:prstClr>
            </a:outerShdw>
          </a:effec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Please have readily available:</a:t>
            </a:r>
          </a:p>
          <a:p>
            <a:pPr marL="857250" marR="0" lvl="0" indent="-8572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4000" b="0"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Model Number</a:t>
            </a:r>
          </a:p>
          <a:p>
            <a:pPr marL="857250" marR="0" lvl="0" indent="-8572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4000" b="0"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Serial Number</a:t>
            </a:r>
          </a:p>
        </p:txBody>
      </p:sp>
      <p:pic>
        <p:nvPicPr>
          <p:cNvPr id="7" name="Picture 6" descr="A label on a white surface&#10;&#10;Description automatically generated">
            <a:extLst>
              <a:ext uri="{FF2B5EF4-FFF2-40B4-BE49-F238E27FC236}">
                <a16:creationId xmlns:a16="http://schemas.microsoft.com/office/drawing/2014/main" id="{6A873F34-C860-5AAD-DEB6-40A48A4679E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7113" y="1296597"/>
            <a:ext cx="4499711" cy="4118379"/>
          </a:xfrm>
          <a:prstGeom prst="rect">
            <a:avLst/>
          </a:prstGeom>
          <a:effectLst>
            <a:outerShdw blurRad="63500" dist="63500" dir="2700000" algn="tl" rotWithShape="0">
              <a:prstClr val="black">
                <a:alpha val="40000"/>
              </a:prstClr>
            </a:outerShdw>
            <a:softEdge rad="25400"/>
          </a:effectLst>
        </p:spPr>
      </p:pic>
      <p:sp>
        <p:nvSpPr>
          <p:cNvPr id="8" name="Arrow: Left 7">
            <a:extLst>
              <a:ext uri="{FF2B5EF4-FFF2-40B4-BE49-F238E27FC236}">
                <a16:creationId xmlns:a16="http://schemas.microsoft.com/office/drawing/2014/main" id="{3E3DC43E-4FC9-27CB-DC47-6F245F74CF11}"/>
              </a:ext>
            </a:extLst>
          </p:cNvPr>
          <p:cNvSpPr/>
          <p:nvPr/>
        </p:nvSpPr>
        <p:spPr>
          <a:xfrm rot="18859394">
            <a:off x="9722523" y="1093111"/>
            <a:ext cx="888274" cy="597837"/>
          </a:xfrm>
          <a:prstGeom prst="leftArrow">
            <a:avLst/>
          </a:prstGeom>
          <a:solidFill>
            <a:srgbClr val="FF0000"/>
          </a:solidFill>
          <a:ln>
            <a:solidFill>
              <a:srgbClr val="C000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Calibri" panose="020F0502020204030204"/>
              <a:ea typeface="+mn-ea"/>
              <a:cs typeface="+mn-cs"/>
            </a:endParaRPr>
          </a:p>
        </p:txBody>
      </p:sp>
      <p:sp>
        <p:nvSpPr>
          <p:cNvPr id="10" name="Arrow: Left 9">
            <a:extLst>
              <a:ext uri="{FF2B5EF4-FFF2-40B4-BE49-F238E27FC236}">
                <a16:creationId xmlns:a16="http://schemas.microsoft.com/office/drawing/2014/main" id="{0DE92A7F-ED14-EE64-2795-FFC911ED077C}"/>
              </a:ext>
            </a:extLst>
          </p:cNvPr>
          <p:cNvSpPr/>
          <p:nvPr/>
        </p:nvSpPr>
        <p:spPr>
          <a:xfrm rot="8058276">
            <a:off x="9104636" y="5194471"/>
            <a:ext cx="888274" cy="597837"/>
          </a:xfrm>
          <a:prstGeom prst="leftArrow">
            <a:avLst/>
          </a:prstGeom>
          <a:solidFill>
            <a:srgbClr val="FF0000"/>
          </a:solidFill>
          <a:ln>
            <a:solidFill>
              <a:srgbClr val="C000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1"/>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2F8414D-B0EC-150C-10B5-99C794A8E9A8}"/>
              </a:ext>
            </a:extLst>
          </p:cNvPr>
          <p:cNvSpPr/>
          <p:nvPr/>
        </p:nvSpPr>
        <p:spPr>
          <a:xfrm>
            <a:off x="241309" y="4574723"/>
            <a:ext cx="7190801" cy="1323439"/>
          </a:xfrm>
          <a:prstGeom prst="rect">
            <a:avLst/>
          </a:prstGeom>
          <a:effectLst>
            <a:outerShdw blurRad="63500" dist="63500" dir="2700000" algn="tl" rotWithShape="0">
              <a:prstClr val="black">
                <a:alpha val="40000"/>
              </a:prstClr>
            </a:outerShdw>
          </a:effec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Being onsite with the unit is not mandatory, but very helpful!</a:t>
            </a:r>
          </a:p>
        </p:txBody>
      </p:sp>
      <p:sp>
        <p:nvSpPr>
          <p:cNvPr id="4" name="TextBox 3">
            <a:extLst>
              <a:ext uri="{FF2B5EF4-FFF2-40B4-BE49-F238E27FC236}">
                <a16:creationId xmlns:a16="http://schemas.microsoft.com/office/drawing/2014/main" id="{7151E6A2-8AD8-52A4-1166-EB2B25DABD05}"/>
              </a:ext>
            </a:extLst>
          </p:cNvPr>
          <p:cNvSpPr txBox="1"/>
          <p:nvPr/>
        </p:nvSpPr>
        <p:spPr>
          <a:xfrm>
            <a:off x="8021993" y="922076"/>
            <a:ext cx="1926602" cy="400110"/>
          </a:xfrm>
          <a:prstGeom prst="rect">
            <a:avLst/>
          </a:prstGeom>
          <a:noFill/>
          <a:effectLst>
            <a:outerShdw blurRad="63500" dist="63500" dir="2700000" algn="tl" rotWithShape="0">
              <a:prstClr val="black">
                <a:alpha val="40000"/>
              </a:prstClr>
            </a:outerShdw>
          </a:effectLst>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US" sz="2000" b="0"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Model Number</a:t>
            </a:r>
          </a:p>
        </p:txBody>
      </p:sp>
      <p:sp>
        <p:nvSpPr>
          <p:cNvPr id="14" name="TextBox 13">
            <a:extLst>
              <a:ext uri="{FF2B5EF4-FFF2-40B4-BE49-F238E27FC236}">
                <a16:creationId xmlns:a16="http://schemas.microsoft.com/office/drawing/2014/main" id="{92F23CBB-8B23-5F50-F76D-64367114D628}"/>
              </a:ext>
            </a:extLst>
          </p:cNvPr>
          <p:cNvSpPr txBox="1"/>
          <p:nvPr/>
        </p:nvSpPr>
        <p:spPr>
          <a:xfrm>
            <a:off x="10072906" y="5404512"/>
            <a:ext cx="1842295" cy="400110"/>
          </a:xfrm>
          <a:prstGeom prst="rect">
            <a:avLst/>
          </a:prstGeom>
          <a:noFill/>
          <a:effectLst>
            <a:outerShdw blurRad="63500" dist="63500" dir="2700000" algn="tl" rotWithShape="0">
              <a:prstClr val="black">
                <a:alpha val="40000"/>
              </a:prstClr>
            </a:outerShdw>
          </a:effectLst>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lang="en-US" sz="2000" dirty="0">
                <a:solidFill>
                  <a:schemeClr val="bg1"/>
                </a:solidFill>
                <a:latin typeface="Franklin Gothic Medium" panose="020B0603020102020204" pitchFamily="34" charset="0"/>
              </a:rPr>
              <a:t>Serial</a:t>
            </a:r>
            <a:r>
              <a:rPr kumimoji="0" lang="en-US" sz="2000" b="0"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 Number</a:t>
            </a:r>
          </a:p>
        </p:txBody>
      </p:sp>
      <p:pic>
        <p:nvPicPr>
          <p:cNvPr id="3" name="Picture 2">
            <a:extLst>
              <a:ext uri="{FF2B5EF4-FFF2-40B4-BE49-F238E27FC236}">
                <a16:creationId xmlns:a16="http://schemas.microsoft.com/office/drawing/2014/main" id="{1ACABEBB-618B-9028-EBE5-AE3F37D10EBD}"/>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
        <p:nvSpPr>
          <p:cNvPr id="6" name="Title 1">
            <a:extLst>
              <a:ext uri="{FF2B5EF4-FFF2-40B4-BE49-F238E27FC236}">
                <a16:creationId xmlns:a16="http://schemas.microsoft.com/office/drawing/2014/main" id="{F39A180D-9E37-3766-34C5-988503FC2038}"/>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CONTACTING CUSTOMER CARE</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15" name="Straight Arrow Connector 14">
            <a:extLst>
              <a:ext uri="{FF2B5EF4-FFF2-40B4-BE49-F238E27FC236}">
                <a16:creationId xmlns:a16="http://schemas.microsoft.com/office/drawing/2014/main" id="{6F599C69-A34F-4E96-EC3A-053A25B175E0}"/>
              </a:ext>
            </a:extLst>
          </p:cNvPr>
          <p:cNvCxnSpPr>
            <a:cxnSpLocks/>
          </p:cNvCxnSpPr>
          <p:nvPr/>
        </p:nvCxnSpPr>
        <p:spPr>
          <a:xfrm>
            <a:off x="67246" y="776821"/>
            <a:ext cx="890403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8D1E9E42-2BFD-6B59-811F-4281085DA596}"/>
              </a:ext>
            </a:extLst>
          </p:cNvPr>
          <p:cNvSpPr txBox="1"/>
          <p:nvPr/>
        </p:nvSpPr>
        <p:spPr>
          <a:xfrm>
            <a:off x="4942035" y="2096961"/>
            <a:ext cx="1868508" cy="369332"/>
          </a:xfrm>
          <a:prstGeom prst="rect">
            <a:avLst/>
          </a:prstGeom>
          <a:noFill/>
        </p:spPr>
        <p:txBody>
          <a:bodyPr wrap="square">
            <a:spAutoFit/>
          </a:bodyPr>
          <a:lstStyle/>
          <a:p>
            <a:r>
              <a:rPr kumimoji="0" lang="en-US" sz="1800" b="0" i="0" u="none" strike="noStrike" kern="1200" cap="none" spc="0" normalizeH="0" baseline="0" noProof="0" dirty="0">
                <a:ln>
                  <a:noFill/>
                </a:ln>
                <a:solidFill>
                  <a:schemeClr val="bg1"/>
                </a:solidFill>
                <a:effectLst/>
                <a:uLnTx/>
                <a:uFillTx/>
                <a:latin typeface="Franklin Gothic Medium" panose="020B0603020102020204" pitchFamily="34" charset="0"/>
                <a:ea typeface="+mn-ea"/>
                <a:cs typeface="+mn-cs"/>
              </a:rPr>
              <a:t>(866) - 7NORITZ</a:t>
            </a:r>
            <a:endParaRPr lang="en-US" dirty="0"/>
          </a:p>
        </p:txBody>
      </p:sp>
    </p:spTree>
    <p:extLst>
      <p:ext uri="{BB962C8B-B14F-4D97-AF65-F5344CB8AC3E}">
        <p14:creationId xmlns:p14="http://schemas.microsoft.com/office/powerpoint/2010/main" val="3801079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75000"/>
                <a:lumOff val="25000"/>
              </a:schemeClr>
            </a:gs>
            <a:gs pos="97000">
              <a:schemeClr val="tx1">
                <a:lumMod val="85000"/>
                <a:lumOff val="15000"/>
              </a:schemeClr>
            </a:gs>
          </a:gsLst>
          <a:path path="circle">
            <a:fillToRect r="100000" b="100000"/>
          </a:path>
        </a:gradFill>
        <a:effectLst/>
      </p:bgPr>
    </p:bg>
    <p:spTree>
      <p:nvGrpSpPr>
        <p:cNvPr id="1" name=""/>
        <p:cNvGrpSpPr/>
        <p:nvPr/>
      </p:nvGrpSpPr>
      <p:grpSpPr>
        <a:xfrm>
          <a:off x="0" y="0"/>
          <a:ext cx="0" cy="0"/>
          <a:chOff x="0" y="0"/>
          <a:chExt cx="0" cy="0"/>
        </a:xfrm>
      </p:grpSpPr>
      <p:sp>
        <p:nvSpPr>
          <p:cNvPr id="15" name="Content Placeholder 3">
            <a:extLst>
              <a:ext uri="{FF2B5EF4-FFF2-40B4-BE49-F238E27FC236}">
                <a16:creationId xmlns:a16="http://schemas.microsoft.com/office/drawing/2014/main" id="{E15D2F9A-16A0-08C4-72E3-4B948C2807FC}"/>
              </a:ext>
            </a:extLst>
          </p:cNvPr>
          <p:cNvSpPr txBox="1">
            <a:spLocks/>
          </p:cNvSpPr>
          <p:nvPr/>
        </p:nvSpPr>
        <p:spPr>
          <a:xfrm>
            <a:off x="495946" y="1549831"/>
            <a:ext cx="11236839" cy="451000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algn="ctr">
              <a:lnSpc>
                <a:spcPct val="107000"/>
              </a:lnSpc>
              <a:spcBef>
                <a:spcPts val="0"/>
              </a:spcBef>
              <a:spcAft>
                <a:spcPts val="800"/>
              </a:spcAft>
            </a:pPr>
            <a:r>
              <a:rPr lang="en-US" sz="4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SUPPORT.NORITZ.COM</a:t>
            </a:r>
          </a:p>
          <a:p>
            <a:pPr marR="0" algn="ctr">
              <a:lnSpc>
                <a:spcPct val="107000"/>
              </a:lnSpc>
              <a:spcBef>
                <a:spcPts val="0"/>
              </a:spcBef>
              <a:spcAft>
                <a:spcPts val="800"/>
              </a:spcAft>
            </a:pPr>
            <a:r>
              <a:rPr lang="en-US" sz="4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NORITZ.COM/TECHTIPS</a:t>
            </a:r>
          </a:p>
          <a:p>
            <a:pPr marR="0" algn="ctr">
              <a:lnSpc>
                <a:spcPct val="107000"/>
              </a:lnSpc>
              <a:spcBef>
                <a:spcPts val="0"/>
              </a:spcBef>
              <a:spcAft>
                <a:spcPts val="800"/>
              </a:spcAft>
            </a:pPr>
            <a:r>
              <a:rPr lang="en-US" sz="4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HELP.NORITZ.COM</a:t>
            </a:r>
          </a:p>
          <a:p>
            <a:pPr marR="0" algn="ctr">
              <a:lnSpc>
                <a:spcPct val="107000"/>
              </a:lnSpc>
              <a:spcBef>
                <a:spcPts val="0"/>
              </a:spcBef>
              <a:spcAft>
                <a:spcPts val="800"/>
              </a:spcAft>
            </a:pPr>
            <a:r>
              <a:rPr lang="en-US" sz="4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TRAINING.NORITZ.COM</a:t>
            </a:r>
          </a:p>
          <a:p>
            <a:pPr marR="0" algn="ctr">
              <a:lnSpc>
                <a:spcPct val="107000"/>
              </a:lnSpc>
              <a:spcBef>
                <a:spcPts val="0"/>
              </a:spcBef>
              <a:spcAft>
                <a:spcPts val="800"/>
              </a:spcAft>
            </a:pPr>
            <a:r>
              <a:rPr lang="en-US" sz="4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YOUTUBE.COM/NORITZAMERICA</a:t>
            </a:r>
          </a:p>
          <a:p>
            <a:pPr marR="0" algn="ctr">
              <a:lnSpc>
                <a:spcPct val="107000"/>
              </a:lnSpc>
              <a:spcBef>
                <a:spcPts val="0"/>
              </a:spcBef>
              <a:spcAft>
                <a:spcPts val="800"/>
              </a:spcAft>
            </a:pPr>
            <a:r>
              <a:rPr lang="en-US" sz="44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rPr>
              <a:t>Customer Care: 866-766-7489</a:t>
            </a:r>
            <a:endParaRPr lang="en-US" sz="13800" dirty="0">
              <a:solidFill>
                <a:schemeClr val="bg1"/>
              </a:solidFill>
              <a:effectLst>
                <a:outerShdw blurRad="63500" dist="63500" dir="2700000" algn="tl" rotWithShape="0">
                  <a:prstClr val="black">
                    <a:alpha val="40000"/>
                  </a:prstClr>
                </a:outerShdw>
              </a:effectLst>
              <a:latin typeface="Franklin Gothic Medium" panose="020B060302010202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88601C89-6266-0F1C-16F9-8D5C2EDD0EE4}"/>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
        <p:nvSpPr>
          <p:cNvPr id="3" name="Title 1">
            <a:extLst>
              <a:ext uri="{FF2B5EF4-FFF2-40B4-BE49-F238E27FC236}">
                <a16:creationId xmlns:a16="http://schemas.microsoft.com/office/drawing/2014/main" id="{2AC4E043-6A83-ED38-F0D0-0E6E560F1F41}"/>
              </a:ext>
            </a:extLst>
          </p:cNvPr>
          <p:cNvSpPr txBox="1">
            <a:spLocks/>
          </p:cNvSpPr>
          <p:nvPr/>
        </p:nvSpPr>
        <p:spPr>
          <a:xfrm>
            <a:off x="0" y="1"/>
            <a:ext cx="12192000" cy="776820"/>
          </a:xfrm>
          <a:prstGeom prst="rect">
            <a:avLst/>
          </a:prstGeom>
          <a:effectLst>
            <a:outerShdw blurRad="63500" dist="63500" dir="2700000" algn="tl" rotWithShape="0">
              <a:prstClr val="black">
                <a:alpha val="40000"/>
              </a:prstClr>
            </a:outerShdw>
          </a:effectLst>
        </p:spPr>
        <p:txBody>
          <a:bodyPr vert="horz" lIns="91440" tIns="45720" rIns="91440" bIns="45720" rtlCol="0" anchor="b">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5000" dirty="0">
                <a:solidFill>
                  <a:schemeClr val="bg1"/>
                </a:solidFill>
                <a:effectLst>
                  <a:outerShdw blurRad="63500" dist="63500" dir="2700000" algn="tl" rotWithShape="0">
                    <a:prstClr val="black">
                      <a:alpha val="40000"/>
                    </a:prstClr>
                  </a:outerShdw>
                </a:effectLst>
                <a:latin typeface="Franklin Gothic Demi"/>
                <a:cs typeface="Calibri Light"/>
              </a:rPr>
              <a:t>HELPFUL CONTACT INFO</a:t>
            </a:r>
            <a:endParaRPr lang="en-US" sz="5000" dirty="0">
              <a:solidFill>
                <a:schemeClr val="bg1"/>
              </a:solidFill>
              <a:effectLst>
                <a:outerShdw blurRad="63500" dist="63500" dir="2700000" algn="tl" rotWithShape="0">
                  <a:prstClr val="black">
                    <a:alpha val="40000"/>
                  </a:prstClr>
                </a:outerShdw>
              </a:effectLst>
              <a:cs typeface="Calibri Light"/>
            </a:endParaRPr>
          </a:p>
        </p:txBody>
      </p:sp>
      <p:cxnSp>
        <p:nvCxnSpPr>
          <p:cNvPr id="4" name="Straight Arrow Connector 3">
            <a:extLst>
              <a:ext uri="{FF2B5EF4-FFF2-40B4-BE49-F238E27FC236}">
                <a16:creationId xmlns:a16="http://schemas.microsoft.com/office/drawing/2014/main" id="{00337D39-AD00-5433-1A31-1C89EF739D2C}"/>
              </a:ext>
            </a:extLst>
          </p:cNvPr>
          <p:cNvCxnSpPr>
            <a:cxnSpLocks/>
          </p:cNvCxnSpPr>
          <p:nvPr/>
        </p:nvCxnSpPr>
        <p:spPr>
          <a:xfrm>
            <a:off x="67246" y="776821"/>
            <a:ext cx="6973634" cy="0"/>
          </a:xfrm>
          <a:prstGeom prst="straightConnector1">
            <a:avLst/>
          </a:prstGeom>
          <a:ln w="38100" cap="rnd">
            <a:solidFill>
              <a:srgbClr val="ED1C24"/>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59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7E9393A-E588-459B-9E59-6D3F16D98644}"/>
              </a:ext>
            </a:extLst>
          </p:cNvPr>
          <p:cNvSpPr txBox="1">
            <a:spLocks/>
          </p:cNvSpPr>
          <p:nvPr/>
        </p:nvSpPr>
        <p:spPr>
          <a:xfrm>
            <a:off x="0" y="2497617"/>
            <a:ext cx="12192000" cy="1147577"/>
          </a:xfrm>
          <a:prstGeom prst="rect">
            <a:avLst/>
          </a:prstGeom>
          <a:effectLst>
            <a:outerShdw blurRad="63500" dist="63500" dir="2700000" algn="tl" rotWithShape="0">
              <a:prstClr val="black">
                <a:alpha val="40000"/>
              </a:prstClr>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dirty="0">
                <a:solidFill>
                  <a:schemeClr val="bg1"/>
                </a:solidFill>
                <a:effectLst>
                  <a:outerShdw blurRad="50800" dist="38100" dir="2700000" algn="tl" rotWithShape="0">
                    <a:prstClr val="black">
                      <a:alpha val="40000"/>
                    </a:prstClr>
                  </a:outerShdw>
                </a:effectLst>
                <a:latin typeface="Franklin Gothic Demi"/>
                <a:cs typeface="Calibri Light" panose="020F0302020204030204"/>
              </a:rPr>
              <a:t>THANK YOU</a:t>
            </a:r>
            <a:endParaRPr lang="en-US" sz="5400" dirty="0">
              <a:solidFill>
                <a:schemeClr val="bg1"/>
              </a:solidFill>
              <a:effectLst>
                <a:outerShdw blurRad="50800" dist="38100" dir="2700000" algn="tl" rotWithShape="0">
                  <a:prstClr val="black">
                    <a:alpha val="40000"/>
                  </a:prstClr>
                </a:outerShdw>
              </a:effectLst>
              <a:cs typeface="Calibri Light"/>
            </a:endParaRPr>
          </a:p>
        </p:txBody>
      </p:sp>
      <p:cxnSp>
        <p:nvCxnSpPr>
          <p:cNvPr id="7" name="Straight Arrow Connector 6">
            <a:extLst>
              <a:ext uri="{FF2B5EF4-FFF2-40B4-BE49-F238E27FC236}">
                <a16:creationId xmlns:a16="http://schemas.microsoft.com/office/drawing/2014/main" id="{22ABFE6F-C960-4C47-AC6C-6E3D504D5CAA}"/>
              </a:ext>
            </a:extLst>
          </p:cNvPr>
          <p:cNvCxnSpPr>
            <a:cxnSpLocks/>
          </p:cNvCxnSpPr>
          <p:nvPr/>
        </p:nvCxnSpPr>
        <p:spPr>
          <a:xfrm>
            <a:off x="4165309" y="3645194"/>
            <a:ext cx="3861381" cy="0"/>
          </a:xfrm>
          <a:prstGeom prst="straightConnector1">
            <a:avLst/>
          </a:prstGeom>
          <a:ln w="38100" cap="rnd">
            <a:solidFill>
              <a:srgbClr val="FF00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 name="Picture 2" descr="A picture containing drawing&#10;&#10;Description generated with very high confidence">
            <a:extLst>
              <a:ext uri="{FF2B5EF4-FFF2-40B4-BE49-F238E27FC236}">
                <a16:creationId xmlns:a16="http://schemas.microsoft.com/office/drawing/2014/main" id="{4339877B-72DF-4ADB-8F16-0A6F626E5856}"/>
              </a:ext>
            </a:extLst>
          </p:cNvPr>
          <p:cNvPicPr>
            <a:picLocks noChangeAspect="1"/>
          </p:cNvPicPr>
          <p:nvPr/>
        </p:nvPicPr>
        <p:blipFill>
          <a:blip r:embed="rId2"/>
          <a:srcRect t="17549" b="36999"/>
          <a:stretch/>
        </p:blipFill>
        <p:spPr>
          <a:xfrm>
            <a:off x="4701206" y="3859305"/>
            <a:ext cx="2743200" cy="623425"/>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801033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2.6|2.6|2.2|2.2|2.4"/>
</p:tagLst>
</file>

<file path=ppt/tags/tag2.xml><?xml version="1.0" encoding="utf-8"?>
<p:tagLst xmlns:a="http://schemas.openxmlformats.org/drawingml/2006/main" xmlns:r="http://schemas.openxmlformats.org/officeDocument/2006/relationships" xmlns:p="http://schemas.openxmlformats.org/presentationml/2006/main">
  <p:tag name="TIMING" val="|3.4|2.6|2.4|2.3"/>
</p:tagLst>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2094</TotalTime>
  <Words>2452</Words>
  <Application>Microsoft Office PowerPoint</Application>
  <PresentationFormat>Widescreen</PresentationFormat>
  <Paragraphs>303</Paragraphs>
  <Slides>56</Slides>
  <Notes>4</Notes>
  <HiddenSlides>0</HiddenSlides>
  <MMClips>2</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56</vt:i4>
      </vt:variant>
    </vt:vector>
  </HeadingPairs>
  <TitlesOfParts>
    <vt:vector size="69" baseType="lpstr">
      <vt:lpstr>Calibri</vt:lpstr>
      <vt:lpstr>Franklin Gothic Medium</vt:lpstr>
      <vt:lpstr>Aptos Display</vt:lpstr>
      <vt:lpstr>Franklin Gothic Demi</vt:lpstr>
      <vt:lpstr>Arial</vt:lpstr>
      <vt:lpstr>Franklin Gothic Book</vt:lpstr>
      <vt:lpstr>Aptos</vt:lpstr>
      <vt:lpstr>Calibri Light</vt:lpstr>
      <vt:lpstr>Avenir Next LT Pro</vt:lpstr>
      <vt:lpstr>AccentBoxVTI</vt:lpstr>
      <vt:lpstr>office theme</vt:lpstr>
      <vt:lpstr>office theme</vt:lpstr>
      <vt:lpstr>2_Office Theme</vt:lpstr>
      <vt:lpstr>PowerPoint Presentation</vt:lpstr>
      <vt:lpstr>OUTLINE</vt:lpstr>
      <vt:lpstr>RECOMMENDED TOOLS</vt:lpstr>
      <vt:lpstr>RECOMMENDED TOOLS</vt:lpstr>
      <vt:lpstr>WATER QUALITY AND DESCALE PROCEDURE</vt:lpstr>
      <vt:lpstr>WATER QUALITY GUIDELINES</vt:lpstr>
      <vt:lpstr>WATER QUALITY GUIDELINES</vt:lpstr>
      <vt:lpstr>WATER QUALITY GUIDELINES</vt:lpstr>
      <vt:lpstr>DESCALE EQUIPMENT</vt:lpstr>
      <vt:lpstr>PowerPoint Presentation</vt:lpstr>
      <vt:lpstr>GENERAL SERVICE AND MAINTENANCE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COMMON ERROR CODES</vt:lpstr>
      <vt:lpstr>PowerPoint Presentation</vt:lpstr>
      <vt:lpstr>TECHNICAL DATA 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COMMON MAINTENANCE MONITORS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COMPONENT IDENTIFICATION</vt:lpstr>
      <vt:lpstr>PowerPoint Presentation</vt:lpstr>
      <vt:lpstr>PowerPoint Presentation</vt:lpstr>
      <vt:lpstr>CIRCUIT BOARD</vt:lpstr>
      <vt:lpstr>GAS VALVE</vt:lpstr>
      <vt:lpstr>VENTURI</vt:lpstr>
      <vt:lpstr>FAN MOTOR</vt:lpstr>
      <vt:lpstr>IGNITION SYSTEM</vt:lpstr>
      <vt:lpstr>HEAT EXCHANGER ASSEMBLY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William Nourse</dc:creator>
  <cp:lastModifiedBy>Will Nourse</cp:lastModifiedBy>
  <cp:revision>251</cp:revision>
  <dcterms:created xsi:type="dcterms:W3CDTF">2020-04-27T21:53:10Z</dcterms:created>
  <dcterms:modified xsi:type="dcterms:W3CDTF">2026-04-29T18:13:42Z</dcterms:modified>
</cp:coreProperties>
</file>