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  <p:sldMasterId id="2147483807" r:id="rId2"/>
  </p:sldMasterIdLst>
  <p:notesMasterIdLst>
    <p:notesMasterId r:id="rId17"/>
  </p:notesMasterIdLst>
  <p:sldIdLst>
    <p:sldId id="364" r:id="rId3"/>
    <p:sldId id="365" r:id="rId4"/>
    <p:sldId id="378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</p:sldIdLst>
  <p:sldSz cx="12192000" cy="6858000"/>
  <p:notesSz cx="6858000" cy="9144000"/>
  <p:embeddedFontLst>
    <p:embeddedFont>
      <p:font typeface="Avenir Next LT Pro" panose="020B0504020202020204" pitchFamily="34" charset="0"/>
      <p:regular r:id="rId18"/>
      <p:bold r:id="rId19"/>
      <p:italic r:id="rId20"/>
      <p:boldItalic r:id="rId21"/>
    </p:embeddedFont>
    <p:embeddedFont>
      <p:font typeface="Eras Bold ITC" panose="020B0907030504020204" pitchFamily="34" charset="0"/>
      <p:regular r:id="rId22"/>
    </p:embeddedFont>
    <p:embeddedFont>
      <p:font typeface="Franklin Gothic Book" panose="020B0503020102020204" pitchFamily="34" charset="0"/>
      <p:regular r:id="rId23"/>
      <p:italic r:id="rId24"/>
    </p:embeddedFont>
    <p:embeddedFont>
      <p:font typeface="Franklin Gothic Demi" panose="020B0703020102020204" pitchFamily="34" charset="0"/>
      <p:regular r:id="rId25"/>
      <p:italic r:id="rId26"/>
    </p:embeddedFont>
    <p:embeddedFont>
      <p:font typeface="Franklin Gothic Heavy" panose="020B0903020102020204" pitchFamily="34" charset="0"/>
      <p:regular r:id="rId27"/>
      <p:italic r:id="rId28"/>
    </p:embeddedFont>
    <p:embeddedFont>
      <p:font typeface="Franklin Gothic Medium" panose="020B060302010202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80"/>
    <a:srgbClr val="80D8F8"/>
    <a:srgbClr val="FF5050"/>
    <a:srgbClr val="CC3300"/>
    <a:srgbClr val="ED1C24"/>
    <a:srgbClr val="C60040"/>
    <a:srgbClr val="0F4D80"/>
    <a:srgbClr val="DB3330"/>
    <a:srgbClr val="FA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32ACB5-AB11-4476-A241-3D1CFF4F446A}" v="1" dt="2026-04-07T18:58:11.9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94376" autoAdjust="0"/>
  </p:normalViewPr>
  <p:slideViewPr>
    <p:cSldViewPr snapToGrid="0">
      <p:cViewPr>
        <p:scale>
          <a:sx n="100" d="100"/>
          <a:sy n="100" d="100"/>
        </p:scale>
        <p:origin x="4363" y="20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 Nourse" userId="cf5c4e54-602e-4617-8d54-3e27f39b3c92" providerId="ADAL" clId="{F3273ABF-EB60-4ABD-967C-F187ECC007B3}"/>
    <pc:docChg chg="undo custSel addSld delSld modSld sldOrd delMainMaster modMainMaster">
      <pc:chgData name="Will Nourse" userId="cf5c4e54-602e-4617-8d54-3e27f39b3c92" providerId="ADAL" clId="{F3273ABF-EB60-4ABD-967C-F187ECC007B3}" dt="2026-04-07T21:19:10.011" v="2436" actId="207"/>
      <pc:docMkLst>
        <pc:docMk/>
      </pc:docMkLst>
      <pc:sldChg chg="modSp mod">
        <pc:chgData name="Will Nourse" userId="cf5c4e54-602e-4617-8d54-3e27f39b3c92" providerId="ADAL" clId="{F3273ABF-EB60-4ABD-967C-F187ECC007B3}" dt="2026-04-07T18:55:55.262" v="2411" actId="1076"/>
        <pc:sldMkLst>
          <pc:docMk/>
          <pc:sldMk cId="1199554482" sldId="368"/>
        </pc:sldMkLst>
        <pc:picChg chg="mod ord">
          <ac:chgData name="Will Nourse" userId="cf5c4e54-602e-4617-8d54-3e27f39b3c92" providerId="ADAL" clId="{F3273ABF-EB60-4ABD-967C-F187ECC007B3}" dt="2026-04-07T18:55:55.262" v="2411" actId="1076"/>
          <ac:picMkLst>
            <pc:docMk/>
            <pc:sldMk cId="1199554482" sldId="368"/>
            <ac:picMk id="11" creationId="{FDFE8C1D-C34F-919D-7E48-A5A53F0E1452}"/>
          </ac:picMkLst>
        </pc:picChg>
      </pc:sldChg>
      <pc:sldChg chg="addSp delSp modSp add mod ord">
        <pc:chgData name="Will Nourse" userId="cf5c4e54-602e-4617-8d54-3e27f39b3c92" providerId="ADAL" clId="{F3273ABF-EB60-4ABD-967C-F187ECC007B3}" dt="2026-04-06T17:53:09.443" v="2408" actId="14861"/>
        <pc:sldMkLst>
          <pc:docMk/>
          <pc:sldMk cId="2515162011" sldId="369"/>
        </pc:sldMkLst>
        <pc:picChg chg="add mod modCrop">
          <ac:chgData name="Will Nourse" userId="cf5c4e54-602e-4617-8d54-3e27f39b3c92" providerId="ADAL" clId="{F3273ABF-EB60-4ABD-967C-F187ECC007B3}" dt="2026-04-06T17:53:09.443" v="2408" actId="14861"/>
          <ac:picMkLst>
            <pc:docMk/>
            <pc:sldMk cId="2515162011" sldId="369"/>
            <ac:picMk id="6" creationId="{BF66FE72-EF25-DFDF-A7A7-DE8114382802}"/>
          </ac:picMkLst>
        </pc:picChg>
        <pc:picChg chg="add del mod">
          <ac:chgData name="Will Nourse" userId="cf5c4e54-602e-4617-8d54-3e27f39b3c92" providerId="ADAL" clId="{F3273ABF-EB60-4ABD-967C-F187ECC007B3}" dt="2026-04-06T17:51:06.400" v="2392" actId="478"/>
          <ac:picMkLst>
            <pc:docMk/>
            <pc:sldMk cId="2515162011" sldId="369"/>
            <ac:picMk id="10" creationId="{1D67656C-8162-6723-D610-B908476C6B0B}"/>
          </ac:picMkLst>
        </pc:picChg>
        <pc:cxnChg chg="mod ord">
          <ac:chgData name="Will Nourse" userId="cf5c4e54-602e-4617-8d54-3e27f39b3c92" providerId="ADAL" clId="{F3273ABF-EB60-4ABD-967C-F187ECC007B3}" dt="2026-04-06T17:52:49.551" v="2404" actId="14100"/>
          <ac:cxnSpMkLst>
            <pc:docMk/>
            <pc:sldMk cId="2515162011" sldId="369"/>
            <ac:cxnSpMk id="2" creationId="{282F89AF-E4C9-C414-0CCB-32D74AD39786}"/>
          </ac:cxnSpMkLst>
        </pc:cxnChg>
      </pc:sldChg>
      <pc:sldChg chg="addSp delSp modSp mod">
        <pc:chgData name="Will Nourse" userId="cf5c4e54-602e-4617-8d54-3e27f39b3c92" providerId="ADAL" clId="{F3273ABF-EB60-4ABD-967C-F187ECC007B3}" dt="2026-04-07T21:19:10.011" v="2436" actId="207"/>
        <pc:sldMkLst>
          <pc:docMk/>
          <pc:sldMk cId="2946829783" sldId="375"/>
        </pc:sldMkLst>
        <pc:spChg chg="mod">
          <ac:chgData name="Will Nourse" userId="cf5c4e54-602e-4617-8d54-3e27f39b3c92" providerId="ADAL" clId="{F3273ABF-EB60-4ABD-967C-F187ECC007B3}" dt="2026-04-07T21:19:10.011" v="2436" actId="207"/>
          <ac:spMkLst>
            <pc:docMk/>
            <pc:sldMk cId="2946829783" sldId="375"/>
            <ac:spMk id="49" creationId="{7855176B-9987-79A6-4EBE-BBFC681D3F6B}"/>
          </ac:spMkLst>
        </pc:spChg>
        <pc:picChg chg="add mod">
          <ac:chgData name="Will Nourse" userId="cf5c4e54-602e-4617-8d54-3e27f39b3c92" providerId="ADAL" clId="{F3273ABF-EB60-4ABD-967C-F187ECC007B3}" dt="2026-04-07T18:58:26.704" v="2416" actId="1076"/>
          <ac:picMkLst>
            <pc:docMk/>
            <pc:sldMk cId="2946829783" sldId="375"/>
            <ac:picMk id="2" creationId="{B6072157-0FC1-A822-EA1E-CDE95DD26FE0}"/>
          </ac:picMkLst>
        </pc:picChg>
        <pc:picChg chg="add mod">
          <ac:chgData name="Will Nourse" userId="cf5c4e54-602e-4617-8d54-3e27f39b3c92" providerId="ADAL" clId="{F3273ABF-EB60-4ABD-967C-F187ECC007B3}" dt="2026-04-07T18:58:26.704" v="2416" actId="1076"/>
          <ac:picMkLst>
            <pc:docMk/>
            <pc:sldMk cId="2946829783" sldId="375"/>
            <ac:picMk id="4" creationId="{43545F06-3D2E-D8AA-465F-183F91A55D8B}"/>
          </ac:picMkLst>
        </pc:picChg>
        <pc:picChg chg="mod">
          <ac:chgData name="Will Nourse" userId="cf5c4e54-602e-4617-8d54-3e27f39b3c92" providerId="ADAL" clId="{F3273ABF-EB60-4ABD-967C-F187ECC007B3}" dt="2026-04-07T19:01:18.470" v="2435" actId="1076"/>
          <ac:picMkLst>
            <pc:docMk/>
            <pc:sldMk cId="2946829783" sldId="375"/>
            <ac:picMk id="5" creationId="{C0A29B4D-C80A-85DD-EA95-FABE1C73BAEC}"/>
          </ac:picMkLst>
        </pc:picChg>
        <pc:picChg chg="add mod">
          <ac:chgData name="Will Nourse" userId="cf5c4e54-602e-4617-8d54-3e27f39b3c92" providerId="ADAL" clId="{F3273ABF-EB60-4ABD-967C-F187ECC007B3}" dt="2026-04-07T18:58:26.704" v="2416" actId="1076"/>
          <ac:picMkLst>
            <pc:docMk/>
            <pc:sldMk cId="2946829783" sldId="375"/>
            <ac:picMk id="6" creationId="{C97013A9-E725-914B-DA54-12F0B8EFC8EF}"/>
          </ac:picMkLst>
        </pc:picChg>
        <pc:picChg chg="add del mod">
          <ac:chgData name="Will Nourse" userId="cf5c4e54-602e-4617-8d54-3e27f39b3c92" providerId="ADAL" clId="{F3273ABF-EB60-4ABD-967C-F187ECC007B3}" dt="2026-04-07T18:59:51.519" v="2422" actId="931"/>
          <ac:picMkLst>
            <pc:docMk/>
            <pc:sldMk cId="2946829783" sldId="375"/>
            <ac:picMk id="8" creationId="{C383ECD0-4377-718C-5E92-1FE1BF2648A9}"/>
          </ac:picMkLst>
        </pc:picChg>
        <pc:picChg chg="add del">
          <ac:chgData name="Will Nourse" userId="cf5c4e54-602e-4617-8d54-3e27f39b3c92" providerId="ADAL" clId="{F3273ABF-EB60-4ABD-967C-F187ECC007B3}" dt="2026-04-07T19:00:24.273" v="2424" actId="478"/>
          <ac:picMkLst>
            <pc:docMk/>
            <pc:sldMk cId="2946829783" sldId="375"/>
            <ac:picMk id="12" creationId="{28F56BB6-F2C3-A248-FB91-338C7CE47A15}"/>
          </ac:picMkLst>
        </pc:picChg>
        <pc:picChg chg="add mod modCrop">
          <ac:chgData name="Will Nourse" userId="cf5c4e54-602e-4617-8d54-3e27f39b3c92" providerId="ADAL" clId="{F3273ABF-EB60-4ABD-967C-F187ECC007B3}" dt="2026-04-07T19:00:59.341" v="2432" actId="1076"/>
          <ac:picMkLst>
            <pc:docMk/>
            <pc:sldMk cId="2946829783" sldId="375"/>
            <ac:picMk id="13" creationId="{395D8AD2-885A-3D3E-27C0-3202E9159FE2}"/>
          </ac:picMkLst>
        </pc:picChg>
        <pc:picChg chg="del">
          <ac:chgData name="Will Nourse" userId="cf5c4e54-602e-4617-8d54-3e27f39b3c92" providerId="ADAL" clId="{F3273ABF-EB60-4ABD-967C-F187ECC007B3}" dt="2026-04-07T18:58:18.939" v="2415" actId="478"/>
          <ac:picMkLst>
            <pc:docMk/>
            <pc:sldMk cId="2946829783" sldId="375"/>
            <ac:picMk id="45" creationId="{2AAF0A05-4B6B-A18C-D0D5-16BCCC610107}"/>
          </ac:picMkLst>
        </pc:picChg>
        <pc:picChg chg="del">
          <ac:chgData name="Will Nourse" userId="cf5c4e54-602e-4617-8d54-3e27f39b3c92" providerId="ADAL" clId="{F3273ABF-EB60-4ABD-967C-F187ECC007B3}" dt="2026-04-07T18:58:18.939" v="2415" actId="478"/>
          <ac:picMkLst>
            <pc:docMk/>
            <pc:sldMk cId="2946829783" sldId="375"/>
            <ac:picMk id="46" creationId="{B7586469-D3D6-213D-D392-581749C9E1CC}"/>
          </ac:picMkLst>
        </pc:picChg>
        <pc:picChg chg="del">
          <ac:chgData name="Will Nourse" userId="cf5c4e54-602e-4617-8d54-3e27f39b3c92" providerId="ADAL" clId="{F3273ABF-EB60-4ABD-967C-F187ECC007B3}" dt="2026-04-07T18:58:18.939" v="2415" actId="478"/>
          <ac:picMkLst>
            <pc:docMk/>
            <pc:sldMk cId="2946829783" sldId="375"/>
            <ac:picMk id="47" creationId="{5417765E-2DF1-D301-9EDB-4E5440AFECFE}"/>
          </ac:picMkLst>
        </pc:picChg>
      </pc:sldChg>
      <pc:sldChg chg="del">
        <pc:chgData name="Will Nourse" userId="cf5c4e54-602e-4617-8d54-3e27f39b3c92" providerId="ADAL" clId="{F3273ABF-EB60-4ABD-967C-F187ECC007B3}" dt="2026-04-07T18:56:46.717" v="2412" actId="2696"/>
        <pc:sldMkLst>
          <pc:docMk/>
          <pc:sldMk cId="1625328132" sldId="380"/>
        </pc:sldMkLst>
      </pc:sldChg>
      <pc:sldChg chg="del">
        <pc:chgData name="Will Nourse" userId="cf5c4e54-602e-4617-8d54-3e27f39b3c92" providerId="ADAL" clId="{F3273ABF-EB60-4ABD-967C-F187ECC007B3}" dt="2026-04-07T18:56:49.702" v="2413" actId="2696"/>
        <pc:sldMkLst>
          <pc:docMk/>
          <pc:sldMk cId="1859944660" sldId="3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045A0-4A43-4FFB-8157-1152A4F707A2}" type="datetimeFigureOut">
              <a:rPr lang="en-US" smtClean="0"/>
              <a:t>4/7/2026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DA1D2-DDE5-49B8-A86F-C6479F0F38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8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255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2403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3434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1062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1466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0769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0940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0095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0034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410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26893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139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9513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3127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2336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3949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3684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01069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73410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8716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0129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80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87" r:id="rId6"/>
    <p:sldLayoutId id="2147483783" r:id="rId7"/>
    <p:sldLayoutId id="2147483784" r:id="rId8"/>
    <p:sldLayoutId id="2147483785" r:id="rId9"/>
    <p:sldLayoutId id="2147483786" r:id="rId10"/>
    <p:sldLayoutId id="214748378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2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5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D4A06-E13E-F370-9F02-8484517CE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F87CBBC5-70FB-52A3-ECDD-F1C534FEB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4" y="2096121"/>
            <a:ext cx="4794514" cy="2438405"/>
          </a:xfrm>
          <a:prstGeom prst="rect">
            <a:avLst/>
          </a:prstGeom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8A39B0-4B2B-402F-93B5-0F415A2E61A9}"/>
              </a:ext>
            </a:extLst>
          </p:cNvPr>
          <p:cNvCxnSpPr>
            <a:cxnSpLocks/>
          </p:cNvCxnSpPr>
          <p:nvPr/>
        </p:nvCxnSpPr>
        <p:spPr>
          <a:xfrm>
            <a:off x="340119" y="4665709"/>
            <a:ext cx="4859019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EZ Start Plus App">
            <a:extLst>
              <a:ext uri="{FF2B5EF4-FFF2-40B4-BE49-F238E27FC236}">
                <a16:creationId xmlns:a16="http://schemas.microsoft.com/office/drawing/2014/main" id="{1D9659C4-33AB-7CDD-87A8-13E00BBEC0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4" descr="EZ Start Plus App">
            <a:extLst>
              <a:ext uri="{FF2B5EF4-FFF2-40B4-BE49-F238E27FC236}">
                <a16:creationId xmlns:a16="http://schemas.microsoft.com/office/drawing/2014/main" id="{D06EC720-83B0-D749-4083-241EE08AA7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51E4667-7105-4E40-0F8D-E327C81F741C}"/>
              </a:ext>
            </a:extLst>
          </p:cNvPr>
          <p:cNvSpPr txBox="1">
            <a:spLocks/>
          </p:cNvSpPr>
          <p:nvPr/>
        </p:nvSpPr>
        <p:spPr>
          <a:xfrm>
            <a:off x="389920" y="4743058"/>
            <a:ext cx="4759416" cy="618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Upgraded PRO Series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196180-83B1-7575-184C-3BD85BA26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48" y="1104747"/>
            <a:ext cx="3483614" cy="348361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086D2-B730-F879-A691-607F8A4DA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509" y="1646588"/>
            <a:ext cx="3564823" cy="356482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B4143E-6EF0-B139-FE8D-BB3FAD2DA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65" y="2048027"/>
            <a:ext cx="3705225" cy="370522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7FF68740-CFD8-E6C3-BB8F-C98D62A9A6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3981" b="40007"/>
          <a:stretch/>
        </p:blipFill>
        <p:spPr>
          <a:xfrm>
            <a:off x="1436018" y="1533382"/>
            <a:ext cx="2488659" cy="501029"/>
          </a:xfrm>
          <a:prstGeom prst="rect">
            <a:avLst/>
          </a:prstGeom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75658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3203C-4D4D-5807-2A25-0CB5B189B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ADA9BF-1715-3B44-7B77-11595870D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615" y="4076452"/>
            <a:ext cx="1958815" cy="20356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E90A17-E918-655E-93DD-9ED6E77FC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72" y="1024557"/>
            <a:ext cx="2622117" cy="2716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1C715E-00ED-F5B9-C1FA-1AD5966C9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92" y="3973252"/>
            <a:ext cx="2145369" cy="2222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002358-E593-F19C-17A5-B53CC3982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181" y="3973442"/>
            <a:ext cx="2145369" cy="22221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D2450B-A54F-5581-0234-1C48123E1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7970" y="3973252"/>
            <a:ext cx="2145369" cy="22221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C48F11-1B0F-7A94-2F4B-ADEA0E943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1638" y="1018469"/>
            <a:ext cx="2145369" cy="2227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919703-E1AB-A0E6-0B88-1FFF562273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8337" y="1018469"/>
            <a:ext cx="2145369" cy="22221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815B48-BA2E-62AC-048F-50497FA12E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0865" y="1009233"/>
            <a:ext cx="2139881" cy="22276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9BC2453-AACC-02A8-9BC9-057B8A3E0B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9548" y="3964017"/>
            <a:ext cx="2145369" cy="2222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0833D5-7468-17E8-0A60-FBF2B8695853}"/>
              </a:ext>
            </a:extLst>
          </p:cNvPr>
          <p:cNvSpPr txBox="1"/>
          <p:nvPr/>
        </p:nvSpPr>
        <p:spPr>
          <a:xfrm>
            <a:off x="290121" y="6179129"/>
            <a:ext cx="181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1. Maintenance Menu 1/2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59E02D-F38D-6401-E22A-47AD7F43C379}"/>
              </a:ext>
            </a:extLst>
          </p:cNvPr>
          <p:cNvSpPr txBox="1"/>
          <p:nvPr/>
        </p:nvSpPr>
        <p:spPr>
          <a:xfrm>
            <a:off x="5187555" y="6179129"/>
            <a:ext cx="181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3. Maintenance Writer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E0545-85B2-32C9-57CC-3A73C60858AA}"/>
              </a:ext>
            </a:extLst>
          </p:cNvPr>
          <p:cNvSpPr txBox="1"/>
          <p:nvPr/>
        </p:nvSpPr>
        <p:spPr>
          <a:xfrm>
            <a:off x="2749123" y="6179129"/>
            <a:ext cx="181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1. Maintenance Menu 2/2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1B407A-C32C-53C9-09C7-1F4B161B674B}"/>
              </a:ext>
            </a:extLst>
          </p:cNvPr>
          <p:cNvSpPr txBox="1"/>
          <p:nvPr/>
        </p:nvSpPr>
        <p:spPr>
          <a:xfrm>
            <a:off x="7652168" y="6188485"/>
            <a:ext cx="18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4. Language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80E0B-0B78-F998-2876-E559F62DC121}"/>
              </a:ext>
            </a:extLst>
          </p:cNvPr>
          <p:cNvSpPr txBox="1"/>
          <p:nvPr/>
        </p:nvSpPr>
        <p:spPr>
          <a:xfrm>
            <a:off x="9781280" y="6195437"/>
            <a:ext cx="235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Only Service Menu can be changed to Spanish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D685C-1B12-E8BD-BE27-DB637AB5C2A3}"/>
              </a:ext>
            </a:extLst>
          </p:cNvPr>
          <p:cNvSpPr txBox="1"/>
          <p:nvPr/>
        </p:nvSpPr>
        <p:spPr>
          <a:xfrm>
            <a:off x="5037970" y="3220597"/>
            <a:ext cx="181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1. Installer Menu 1/3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D454ED-834F-A49C-7CD5-87AC6B6BC12E}"/>
              </a:ext>
            </a:extLst>
          </p:cNvPr>
          <p:cNvSpPr txBox="1"/>
          <p:nvPr/>
        </p:nvSpPr>
        <p:spPr>
          <a:xfrm>
            <a:off x="7502583" y="3229953"/>
            <a:ext cx="181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1. Installer Menu 2/3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06A76A-709C-491A-A4F6-BB4F74FF82A6}"/>
              </a:ext>
            </a:extLst>
          </p:cNvPr>
          <p:cNvSpPr txBox="1"/>
          <p:nvPr/>
        </p:nvSpPr>
        <p:spPr>
          <a:xfrm>
            <a:off x="10007471" y="3220597"/>
            <a:ext cx="196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1. Installer Menu 3/3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7C84430A-69B2-C82B-0F8A-F662B3BCF0C3}"/>
              </a:ext>
            </a:extLst>
          </p:cNvPr>
          <p:cNvSpPr txBox="1">
            <a:spLocks/>
          </p:cNvSpPr>
          <p:nvPr/>
        </p:nvSpPr>
        <p:spPr>
          <a:xfrm>
            <a:off x="2834213" y="1436796"/>
            <a:ext cx="2097475" cy="189753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To enter the Service Menu, Push and Hold both Arrow Keys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206A49-C711-7291-F1F8-52A345F64C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037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SERVICE MENU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9EDAF3-68D4-E71D-FDE4-9F6E527F6DF9}"/>
              </a:ext>
            </a:extLst>
          </p:cNvPr>
          <p:cNvCxnSpPr>
            <a:cxnSpLocks/>
          </p:cNvCxnSpPr>
          <p:nvPr/>
        </p:nvCxnSpPr>
        <p:spPr>
          <a:xfrm>
            <a:off x="88105" y="813699"/>
            <a:ext cx="451945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234CE46-0E20-7D7B-0336-0DE621D201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3981" b="39366"/>
          <a:stretch>
            <a:fillRect/>
          </a:stretch>
        </p:blipFill>
        <p:spPr>
          <a:xfrm>
            <a:off x="10226040" y="1184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5455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C4774-996B-6BF0-DA3B-25B68AD94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E20307F-05B7-E01F-B40F-353659846EBF}"/>
              </a:ext>
            </a:extLst>
          </p:cNvPr>
          <p:cNvSpPr txBox="1">
            <a:spLocks/>
          </p:cNvSpPr>
          <p:nvPr/>
        </p:nvSpPr>
        <p:spPr>
          <a:xfrm>
            <a:off x="7088026" y="1188720"/>
            <a:ext cx="4958735" cy="525440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EZ Start PLUS App has been updated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Installer Authentication Setting Screen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Users don’t have access to Unit Settings or Trial Operation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Vacation Mode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10 saved slots within Unit Setting Menu</a:t>
            </a:r>
          </a:p>
        </p:txBody>
      </p:sp>
      <p:pic>
        <p:nvPicPr>
          <p:cNvPr id="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C6587CD-0F69-E454-1D39-A0BE635D9A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6AFC73-24A0-42C8-548B-0301D4526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8" y="1494928"/>
            <a:ext cx="2320796" cy="452196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B0BD8C-A8A4-310B-D47E-BB21C0910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181" y="1494928"/>
            <a:ext cx="2320796" cy="452196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7C540D-5BD9-45EB-4259-921B8128C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160" y="1493267"/>
            <a:ext cx="2322777" cy="452362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C79998-D4C8-45C9-1D1F-27FB71ABB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2929" y="91826"/>
            <a:ext cx="1209071" cy="12090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959749-55EA-B3AF-3A02-79CBE2D1296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037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BLUETOOTH APP UPDATES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66F740-57E9-CD39-5C02-BE3B13C2D76C}"/>
              </a:ext>
            </a:extLst>
          </p:cNvPr>
          <p:cNvCxnSpPr>
            <a:cxnSpLocks/>
          </p:cNvCxnSpPr>
          <p:nvPr/>
        </p:nvCxnSpPr>
        <p:spPr>
          <a:xfrm>
            <a:off x="88105" y="813699"/>
            <a:ext cx="758777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13360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01601-F405-F74C-A254-414A605EC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2ADF41-304F-D91E-FCBC-823360F756F5}"/>
              </a:ext>
            </a:extLst>
          </p:cNvPr>
          <p:cNvSpPr txBox="1">
            <a:spLocks/>
          </p:cNvSpPr>
          <p:nvPr/>
        </p:nvSpPr>
        <p:spPr>
          <a:xfrm>
            <a:off x="2829638" y="2721516"/>
            <a:ext cx="6939327" cy="451000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Efficiency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Warranty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Heater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Support 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Easiest to Install</a:t>
            </a:r>
            <a:endParaRPr lang="en-US" sz="138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Heavy" panose="020B09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884555B-EBAB-E41B-ADB4-87438DC889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E8EC18-1FA2-9E15-54D5-D4CC7C468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30" y="267923"/>
            <a:ext cx="2589541" cy="258954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black and white logo&#10;&#10;AI-generated content may be incorrect.">
            <a:extLst>
              <a:ext uri="{FF2B5EF4-FFF2-40B4-BE49-F238E27FC236}">
                <a16:creationId xmlns:a16="http://schemas.microsoft.com/office/drawing/2014/main" id="{F8DCB510-06BE-9E4A-BDAF-8F2BAF84B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5" y="3170272"/>
            <a:ext cx="3338531" cy="1697918"/>
          </a:xfrm>
          <a:prstGeom prst="rect">
            <a:avLst/>
          </a:prstGeom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62FAC3A-76AA-7AC8-5D3D-66909D1FE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804" y="95639"/>
            <a:ext cx="3080972" cy="307463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6D60429F-60B6-0540-A9D6-80E461DC0D9E}"/>
              </a:ext>
            </a:extLst>
          </p:cNvPr>
          <p:cNvSpPr/>
          <p:nvPr/>
        </p:nvSpPr>
        <p:spPr>
          <a:xfrm>
            <a:off x="9644675" y="655026"/>
            <a:ext cx="2322106" cy="1970557"/>
          </a:xfrm>
          <a:prstGeom prst="irregularSeal1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55176B-9987-79A6-4EBE-BBFC681D3F6B}"/>
              </a:ext>
            </a:extLst>
          </p:cNvPr>
          <p:cNvSpPr txBox="1"/>
          <p:nvPr/>
        </p:nvSpPr>
        <p:spPr>
          <a:xfrm>
            <a:off x="10339793" y="1137024"/>
            <a:ext cx="1585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0.98 UEF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29B4D-C80A-85DD-EA95-FABE1C73B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3" b="28759"/>
          <a:stretch>
            <a:fillRect/>
          </a:stretch>
        </p:blipFill>
        <p:spPr>
          <a:xfrm rot="20739370">
            <a:off x="8556774" y="3576312"/>
            <a:ext cx="3338531" cy="1424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00B19B-DFEB-C17D-3A6B-E390C0AF6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5" r="673"/>
          <a:stretch>
            <a:fillRect/>
          </a:stretch>
        </p:blipFill>
        <p:spPr>
          <a:xfrm>
            <a:off x="175324" y="267923"/>
            <a:ext cx="2612439" cy="2357660"/>
          </a:xfrm>
          <a:prstGeom prst="rect">
            <a:avLst/>
          </a:prstGeom>
          <a:effectLst>
            <a:outerShdw blurRad="635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072157-0FC1-A822-EA1E-CDE95DD26FE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80211" y="4964123"/>
            <a:ext cx="857885" cy="128016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45F06-3D2E-D8AA-465F-183F91A55D8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7" b="-797"/>
          <a:stretch>
            <a:fillRect/>
          </a:stretch>
        </p:blipFill>
        <p:spPr>
          <a:xfrm>
            <a:off x="1444391" y="4966300"/>
            <a:ext cx="759645" cy="120259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013A9-E725-914B-DA54-12F0B8EFC8EF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-636"/>
          <a:stretch>
            <a:fillRect/>
          </a:stretch>
        </p:blipFill>
        <p:spPr>
          <a:xfrm>
            <a:off x="2491279" y="4971743"/>
            <a:ext cx="741730" cy="119170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5D8AD2-885A-3D3E-27C0-3202E9159F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0" t="7851" r="18571" b="8000"/>
          <a:stretch>
            <a:fillRect/>
          </a:stretch>
        </p:blipFill>
        <p:spPr>
          <a:xfrm>
            <a:off x="3250620" y="267923"/>
            <a:ext cx="1779365" cy="258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2978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C1EEF-78BD-57B4-9F80-AB7C06CD0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04BCFCD-13D9-D010-E326-2103E080BB40}"/>
              </a:ext>
            </a:extLst>
          </p:cNvPr>
          <p:cNvSpPr txBox="1">
            <a:spLocks/>
          </p:cNvSpPr>
          <p:nvPr/>
        </p:nvSpPr>
        <p:spPr>
          <a:xfrm>
            <a:off x="495946" y="1549831"/>
            <a:ext cx="11236839" cy="451000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SUPPORT.NORITZ.COM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NORITZ.COM/TECHTIPS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HELP.NORITZ.COM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TRAINING.NORITZ.COM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YOUTUBE.COM/NORITZAMERICA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 Care: 866-766-7489</a:t>
            </a:r>
            <a:endParaRPr lang="en-US" sz="138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EF11CA9-BB88-6475-0C4D-F31738DE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D7C3EA-99C5-A4E8-3DB8-C4C71ECBE8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037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HELPFUL LINKS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D421E-AFDA-7E43-C90F-775AA388F305}"/>
              </a:ext>
            </a:extLst>
          </p:cNvPr>
          <p:cNvCxnSpPr>
            <a:cxnSpLocks/>
          </p:cNvCxnSpPr>
          <p:nvPr/>
        </p:nvCxnSpPr>
        <p:spPr>
          <a:xfrm>
            <a:off x="88105" y="813699"/>
            <a:ext cx="452453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75778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F7007-1702-70B7-36CB-CCB4E1F1C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339877B-72DF-4ADB-8F16-0A6F626E5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65" b="36602"/>
          <a:stretch/>
        </p:blipFill>
        <p:spPr>
          <a:xfrm>
            <a:off x="4724400" y="3924300"/>
            <a:ext cx="2743200" cy="66294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479650-ABF9-0BCE-F54D-25669040FF28}"/>
              </a:ext>
            </a:extLst>
          </p:cNvPr>
          <p:cNvCxnSpPr>
            <a:cxnSpLocks/>
          </p:cNvCxnSpPr>
          <p:nvPr/>
        </p:nvCxnSpPr>
        <p:spPr>
          <a:xfrm>
            <a:off x="4015740" y="3737874"/>
            <a:ext cx="4198620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7E1A6CE8-D70E-065F-C7C2-FD7FCCE0C21A}"/>
              </a:ext>
            </a:extLst>
          </p:cNvPr>
          <p:cNvSpPr txBox="1">
            <a:spLocks/>
          </p:cNvSpPr>
          <p:nvPr/>
        </p:nvSpPr>
        <p:spPr>
          <a:xfrm>
            <a:off x="0" y="2499361"/>
            <a:ext cx="12192000" cy="123851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THANK YOU</a:t>
            </a:r>
            <a:endParaRPr lang="en-US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Demi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456564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3BCE8-BAC7-6BF8-F435-8422FF993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C701B-6AFC-42B3-B873-65091F9E5DB8}"/>
              </a:ext>
            </a:extLst>
          </p:cNvPr>
          <p:cNvSpPr txBox="1">
            <a:spLocks/>
          </p:cNvSpPr>
          <p:nvPr/>
        </p:nvSpPr>
        <p:spPr>
          <a:xfrm>
            <a:off x="7100888" y="101599"/>
            <a:ext cx="3932237" cy="92296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OUTLINE</a:t>
            </a:r>
          </a:p>
        </p:txBody>
      </p:sp>
      <p:pic>
        <p:nvPicPr>
          <p:cNvPr id="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E0FA992-FADC-4CF1-A6FA-455BF3C14E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03BAB9F-CB4C-D706-326D-D8EBC483DC4F}"/>
              </a:ext>
            </a:extLst>
          </p:cNvPr>
          <p:cNvCxnSpPr>
            <a:cxnSpLocks/>
          </p:cNvCxnSpPr>
          <p:nvPr/>
        </p:nvCxnSpPr>
        <p:spPr>
          <a:xfrm>
            <a:off x="7177634" y="932202"/>
            <a:ext cx="2505539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9D88563-A38E-86F4-1BA6-3E7AAD5869F3}"/>
              </a:ext>
            </a:extLst>
          </p:cNvPr>
          <p:cNvSpPr txBox="1"/>
          <p:nvPr/>
        </p:nvSpPr>
        <p:spPr>
          <a:xfrm>
            <a:off x="6944569" y="1422983"/>
            <a:ext cx="4651685" cy="3416320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New Upgraded PRO Series Units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Model Numbers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Industry Leading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New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Operation Panel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Main Menu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Settings Menu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Service Menu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Bluetooth App Updates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B5A90-D6F5-C76D-974C-A681EA5C03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3" t="10882" r="27333" b="16571"/>
          <a:stretch>
            <a:fillRect/>
          </a:stretch>
        </p:blipFill>
        <p:spPr>
          <a:xfrm>
            <a:off x="0" y="0"/>
            <a:ext cx="6682740" cy="6858000"/>
          </a:xfrm>
          <a:prstGeom prst="rect">
            <a:avLst/>
          </a:prstGeom>
          <a:effectLst>
            <a:innerShdw blurRad="889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60243138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6B964C-0C98-E828-4AE8-E53AC0206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6E6CD0-0D51-1A6E-47B6-049725B61D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95D2C06-0A75-98A8-3239-31529D86D54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037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MODEL NUMBERS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CC006C-BF9E-5E6F-1E89-F5FC165A973D}"/>
              </a:ext>
            </a:extLst>
          </p:cNvPr>
          <p:cNvCxnSpPr>
            <a:cxnSpLocks/>
          </p:cNvCxnSpPr>
          <p:nvPr/>
        </p:nvCxnSpPr>
        <p:spPr>
          <a:xfrm>
            <a:off x="88105" y="813699"/>
            <a:ext cx="525605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D2475DC-7FF9-EFF7-E0E5-BB6E84D888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981" b="39366"/>
          <a:stretch>
            <a:fillRect/>
          </a:stretch>
        </p:blipFill>
        <p:spPr>
          <a:xfrm>
            <a:off x="21336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E7D210-AA9B-8717-51BF-D1AE307444BD}"/>
              </a:ext>
            </a:extLst>
          </p:cNvPr>
          <p:cNvSpPr/>
          <p:nvPr/>
        </p:nvSpPr>
        <p:spPr>
          <a:xfrm>
            <a:off x="128745" y="1604423"/>
            <a:ext cx="9698183" cy="4114657"/>
          </a:xfrm>
          <a:prstGeom prst="roundRect">
            <a:avLst>
              <a:gd name="adj" fmla="val 2027"/>
            </a:avLst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/>
            </a:solidFill>
          </a:ln>
          <a:effectLst>
            <a:outerShdw blurRad="114300" dist="1143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Franklin Gothic Medium" panose="020B0603020102020204" pitchFamily="34" charset="0"/>
              </a:rPr>
              <a:t>					   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rPr>
              <a:t>Model Number</a:t>
            </a:r>
            <a:r>
              <a:rPr lang="en-US" sz="2000" dirty="0">
                <a:latin typeface="Franklin Gothic Medium" panose="020B0603020102020204" pitchFamily="34" charset="0"/>
              </a:rPr>
              <a:t>	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rPr>
              <a:t>     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rPr>
              <a:t>Trade Name </a:t>
            </a:r>
            <a:r>
              <a:rPr lang="en-US" sz="2000" dirty="0">
                <a:latin typeface="Franklin Gothic Medium" panose="020B0603020102020204" pitchFamily="34" charset="0"/>
              </a:rPr>
              <a:t>		</a:t>
            </a:r>
            <a:r>
              <a:rPr lang="en-US" sz="2800" b="1" dirty="0">
                <a:latin typeface="Franklin Gothic Medium" panose="020B0603020102020204" pitchFamily="34" charset="0"/>
              </a:rPr>
              <a:t>Old</a:t>
            </a:r>
            <a:r>
              <a:rPr lang="en-US" sz="2000" dirty="0">
                <a:latin typeface="Franklin Gothic Medium" panose="020B0603020102020204" pitchFamily="34" charset="0"/>
              </a:rPr>
              <a:t>				</a:t>
            </a:r>
            <a:r>
              <a:rPr lang="en-US" sz="2800" b="1" dirty="0">
                <a:solidFill>
                  <a:srgbClr val="EE0000"/>
                </a:solidFill>
                <a:latin typeface="Franklin Gothic Medium" panose="020B0603020102020204" pitchFamily="34" charset="0"/>
              </a:rPr>
              <a:t>New</a:t>
            </a:r>
            <a:endParaRPr lang="en-US" sz="2000" b="1" dirty="0">
              <a:solidFill>
                <a:srgbClr val="EE0000"/>
              </a:solidFill>
              <a:latin typeface="Franklin Gothic Medium" panose="020B0603020102020204" pitchFamily="34" charset="0"/>
            </a:endParaRPr>
          </a:p>
          <a:p>
            <a:r>
              <a:rPr lang="en-US" sz="2000" dirty="0">
                <a:latin typeface="Franklin Gothic Medium" panose="020B0603020102020204" pitchFamily="34" charset="0"/>
              </a:rPr>
              <a:t>      </a:t>
            </a:r>
            <a:r>
              <a:rPr lang="en-US" sz="2400" dirty="0">
                <a:latin typeface="Franklin Gothic Medium" panose="020B0603020102020204" pitchFamily="34" charset="0"/>
              </a:rPr>
              <a:t>EZ111DV</a:t>
            </a:r>
            <a:r>
              <a:rPr lang="en-US" sz="2000" dirty="0">
                <a:latin typeface="Franklin Gothic Medium" panose="020B0603020102020204" pitchFamily="34" charset="0"/>
              </a:rPr>
              <a:t>		GQ-C3261WX-FF US		GQ-C3261WX-FF</a:t>
            </a:r>
            <a:r>
              <a:rPr lang="en-US" sz="2000" dirty="0">
                <a:solidFill>
                  <a:srgbClr val="EE0000"/>
                </a:solidFill>
                <a:latin typeface="Franklin Gothic Medium" panose="020B0603020102020204" pitchFamily="34" charset="0"/>
              </a:rPr>
              <a:t>-1</a:t>
            </a:r>
            <a:r>
              <a:rPr lang="en-US" sz="2000" dirty="0">
                <a:latin typeface="Franklin Gothic Medium" panose="020B0603020102020204" pitchFamily="34" charset="0"/>
              </a:rPr>
              <a:t> US</a:t>
            </a:r>
          </a:p>
          <a:p>
            <a:r>
              <a:rPr lang="en-US" sz="2000" dirty="0">
                <a:latin typeface="Franklin Gothic Medium" panose="020B0603020102020204" pitchFamily="34" charset="0"/>
              </a:rPr>
              <a:t>      </a:t>
            </a:r>
            <a:r>
              <a:rPr lang="en-US" sz="2400" dirty="0">
                <a:latin typeface="Franklin Gothic Medium" panose="020B0603020102020204" pitchFamily="34" charset="0"/>
              </a:rPr>
              <a:t>EZ98DV</a:t>
            </a:r>
            <a:r>
              <a:rPr lang="en-US" sz="2000" dirty="0">
                <a:latin typeface="Franklin Gothic Medium" panose="020B0603020102020204" pitchFamily="34" charset="0"/>
              </a:rPr>
              <a:t>		GQ-C2861WX-FF US		GQ-C2861WX-FF</a:t>
            </a:r>
            <a:r>
              <a:rPr lang="en-US" sz="2000" dirty="0">
                <a:solidFill>
                  <a:srgbClr val="EE0000"/>
                </a:solidFill>
                <a:latin typeface="Franklin Gothic Medium" panose="020B0603020102020204" pitchFamily="34" charset="0"/>
              </a:rPr>
              <a:t>-1</a:t>
            </a:r>
            <a:r>
              <a:rPr lang="en-US" sz="2000" dirty="0">
                <a:latin typeface="Franklin Gothic Medium" panose="020B0603020102020204" pitchFamily="34" charset="0"/>
              </a:rPr>
              <a:t> US</a:t>
            </a:r>
          </a:p>
          <a:p>
            <a:r>
              <a:rPr lang="en-US" sz="2000" dirty="0">
                <a:latin typeface="Franklin Gothic Medium" panose="020B0603020102020204" pitchFamily="34" charset="0"/>
              </a:rPr>
              <a:t>      </a:t>
            </a:r>
            <a:r>
              <a:rPr lang="en-US" sz="2400" dirty="0">
                <a:latin typeface="Franklin Gothic Medium" panose="020B0603020102020204" pitchFamily="34" charset="0"/>
              </a:rPr>
              <a:t>EZ71DV	</a:t>
            </a:r>
            <a:r>
              <a:rPr lang="en-US" sz="2000" dirty="0">
                <a:latin typeface="Franklin Gothic Medium" panose="020B0603020102020204" pitchFamily="34" charset="0"/>
              </a:rPr>
              <a:t>	GQ-C2661WX-FF US		GQ-C2661WX-FF</a:t>
            </a:r>
            <a:r>
              <a:rPr lang="en-US" sz="2000" dirty="0">
                <a:solidFill>
                  <a:srgbClr val="EE0000"/>
                </a:solidFill>
                <a:latin typeface="Franklin Gothic Medium" panose="020B0603020102020204" pitchFamily="34" charset="0"/>
              </a:rPr>
              <a:t>-1</a:t>
            </a:r>
            <a:r>
              <a:rPr lang="en-US" sz="2000" dirty="0">
                <a:latin typeface="Franklin Gothic Medium" panose="020B0603020102020204" pitchFamily="34" charset="0"/>
              </a:rPr>
              <a:t> US</a:t>
            </a:r>
          </a:p>
          <a:p>
            <a:r>
              <a:rPr lang="en-US" sz="2000" dirty="0">
                <a:latin typeface="Franklin Gothic Medium" panose="020B0603020102020204" pitchFamily="34" charset="0"/>
              </a:rPr>
              <a:t>      </a:t>
            </a:r>
            <a:r>
              <a:rPr lang="en-US" sz="2400" dirty="0">
                <a:latin typeface="Franklin Gothic Medium" panose="020B0603020102020204" pitchFamily="34" charset="0"/>
              </a:rPr>
              <a:t>NRCR111DV	</a:t>
            </a:r>
            <a:r>
              <a:rPr lang="en-US" sz="2000" dirty="0">
                <a:latin typeface="Franklin Gothic Medium" panose="020B0603020102020204" pitchFamily="34" charset="0"/>
              </a:rPr>
              <a:t>GQ-C3261WXQ-FF US		GQ-C3261WXQ-FF</a:t>
            </a:r>
            <a:r>
              <a:rPr lang="en-US" sz="2000" dirty="0">
                <a:solidFill>
                  <a:srgbClr val="EE0000"/>
                </a:solidFill>
                <a:latin typeface="Franklin Gothic Medium" panose="020B0603020102020204" pitchFamily="34" charset="0"/>
              </a:rPr>
              <a:t>-1</a:t>
            </a:r>
            <a:r>
              <a:rPr lang="en-US" sz="2000" dirty="0">
                <a:latin typeface="Franklin Gothic Medium" panose="020B0603020102020204" pitchFamily="34" charset="0"/>
              </a:rPr>
              <a:t> US</a:t>
            </a:r>
          </a:p>
          <a:p>
            <a:r>
              <a:rPr lang="en-US" sz="2000" dirty="0">
                <a:latin typeface="Franklin Gothic Medium" panose="020B0603020102020204" pitchFamily="34" charset="0"/>
              </a:rPr>
              <a:t>      </a:t>
            </a:r>
            <a:r>
              <a:rPr lang="en-US" sz="2400" dirty="0">
                <a:latin typeface="Franklin Gothic Medium" panose="020B0603020102020204" pitchFamily="34" charset="0"/>
              </a:rPr>
              <a:t>NRCR92DV	</a:t>
            </a:r>
            <a:r>
              <a:rPr lang="en-US" sz="2000" dirty="0">
                <a:latin typeface="Franklin Gothic Medium" panose="020B0603020102020204" pitchFamily="34" charset="0"/>
              </a:rPr>
              <a:t>GQ-C2661WXQ-FF US		GQ-C2661WXQ-FF</a:t>
            </a:r>
            <a:r>
              <a:rPr lang="en-US" sz="2000" dirty="0">
                <a:solidFill>
                  <a:srgbClr val="EE0000"/>
                </a:solidFill>
                <a:latin typeface="Franklin Gothic Medium" panose="020B0603020102020204" pitchFamily="34" charset="0"/>
              </a:rPr>
              <a:t>-1</a:t>
            </a:r>
            <a:r>
              <a:rPr lang="en-US" sz="2000" dirty="0">
                <a:latin typeface="Franklin Gothic Medium" panose="020B0603020102020204" pitchFamily="34" charset="0"/>
              </a:rPr>
              <a:t> US</a:t>
            </a:r>
          </a:p>
          <a:p>
            <a:r>
              <a:rPr lang="en-US" sz="2000" dirty="0">
                <a:latin typeface="Franklin Gothic Medium" panose="020B0603020102020204" pitchFamily="34" charset="0"/>
              </a:rPr>
              <a:t>      </a:t>
            </a:r>
            <a:r>
              <a:rPr lang="en-US" sz="2400" dirty="0">
                <a:latin typeface="Franklin Gothic Medium" panose="020B0603020102020204" pitchFamily="34" charset="0"/>
              </a:rPr>
              <a:t>NCC199CDV	</a:t>
            </a:r>
            <a:r>
              <a:rPr lang="en-US" sz="2000" dirty="0">
                <a:latin typeface="Franklin Gothic Medium" panose="020B0603020102020204" pitchFamily="34" charset="0"/>
              </a:rPr>
              <a:t>GQ-C3261WZ-FF US		GQ-C3261WZ-FF</a:t>
            </a:r>
            <a:r>
              <a:rPr lang="en-US" sz="2000" dirty="0">
                <a:solidFill>
                  <a:srgbClr val="EE0000"/>
                </a:solidFill>
                <a:latin typeface="Franklin Gothic Medium" panose="020B0603020102020204" pitchFamily="34" charset="0"/>
              </a:rPr>
              <a:t>-1</a:t>
            </a:r>
            <a:r>
              <a:rPr lang="en-US" sz="2000" dirty="0">
                <a:latin typeface="Franklin Gothic Medium" panose="020B0603020102020204" pitchFamily="34" charset="0"/>
              </a:rPr>
              <a:t> US</a:t>
            </a:r>
          </a:p>
          <a:p>
            <a:endParaRPr lang="en-US" sz="1100" dirty="0">
              <a:latin typeface="Franklin Gothic Medium" panose="020B0603020102020204" pitchFamily="34" charset="0"/>
            </a:endParaRPr>
          </a:p>
          <a:p>
            <a:r>
              <a:rPr lang="en-US" sz="2000" dirty="0">
                <a:latin typeface="Franklin Gothic Medium" panose="020B0603020102020204" pitchFamily="34" charset="0"/>
              </a:rPr>
              <a:t>      </a:t>
            </a:r>
            <a:r>
              <a:rPr lang="en-US" sz="1400" dirty="0">
                <a:latin typeface="Franklin Gothic Medium" panose="020B0603020102020204" pitchFamily="34" charset="0"/>
              </a:rPr>
              <a:t>*</a:t>
            </a:r>
            <a:r>
              <a:rPr lang="en-US" sz="1600" dirty="0">
                <a:latin typeface="Franklin Gothic Medium" panose="020B0603020102020204" pitchFamily="34" charset="0"/>
              </a:rPr>
              <a:t>Hybrid Hot</a:t>
            </a:r>
            <a:r>
              <a:rPr lang="en-US" sz="1400" dirty="0">
                <a:latin typeface="Franklin Gothic Medium" panose="020B0603020102020204" pitchFamily="34" charset="0"/>
              </a:rPr>
              <a:t> </a:t>
            </a:r>
            <a:r>
              <a:rPr lang="en-US" sz="1600" dirty="0">
                <a:latin typeface="Franklin Gothic Medium" panose="020B0603020102020204" pitchFamily="34" charset="0"/>
              </a:rPr>
              <a:t>and Pre-Made Rack Systems are TBD on release of new version</a:t>
            </a:r>
            <a:endParaRPr lang="en-US" sz="2000" dirty="0">
              <a:solidFill>
                <a:srgbClr val="EE000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47280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F3A-180A-F291-43AC-7DD59E4A5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53634-C433-4A11-AAAE-02DEBB7C760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037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INDUSTRY LEADING FEATURES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D8A4B-8D30-B4A2-AE56-13494F18637B}"/>
              </a:ext>
            </a:extLst>
          </p:cNvPr>
          <p:cNvSpPr txBox="1">
            <a:spLocks/>
          </p:cNvSpPr>
          <p:nvPr/>
        </p:nvSpPr>
        <p:spPr>
          <a:xfrm>
            <a:off x="0" y="951101"/>
            <a:ext cx="12192000" cy="568984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PRO Series units have Industry Leading Features that apply to all units</a:t>
            </a:r>
          </a:p>
          <a:p>
            <a:pPr marL="342900" indent="-342900"/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Warranty</a:t>
            </a:r>
          </a:p>
          <a:p>
            <a:pPr marL="800100" lvl="1" indent="-342900"/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EZ PRO Series – 25 years on the heat exchanger</a:t>
            </a:r>
          </a:p>
          <a:p>
            <a:pPr marL="800100" lvl="1" indent="-342900"/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NRCR PRO Series – 15 years on the heat exchanger</a:t>
            </a:r>
          </a:p>
          <a:p>
            <a:pPr marL="800100" lvl="1" indent="-342900"/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CDV PRO Unit – 10 years on the heat exchanger</a:t>
            </a:r>
          </a:p>
          <a:p>
            <a:pPr marL="800100" lvl="1" indent="-342900"/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Hybrid Hot PRO System – 10 years on the heat exchanger &amp; tank</a:t>
            </a:r>
          </a:p>
          <a:p>
            <a:pPr marL="800100" lvl="1" indent="-342900"/>
            <a:endParaRPr lang="en-US" sz="7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Calibri"/>
            </a:endParaRPr>
          </a:p>
          <a:p>
            <a:pPr marL="342900" indent="-342900"/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Energy Efficiency – </a:t>
            </a:r>
            <a:r>
              <a:rPr lang="en-US" sz="2400" b="1" dirty="0">
                <a:solidFill>
                  <a:srgbClr val="EE00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0.98 UEF </a:t>
            </a: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on all units</a:t>
            </a:r>
          </a:p>
          <a:p>
            <a:pPr marL="342900" indent="-342900"/>
            <a:endParaRPr lang="en-US" sz="7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Calibri"/>
            </a:endParaRPr>
          </a:p>
          <a:p>
            <a:pPr marL="342900" indent="-342900"/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Bluetooth App</a:t>
            </a:r>
          </a:p>
        </p:txBody>
      </p:sp>
      <p:pic>
        <p:nvPicPr>
          <p:cNvPr id="4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DD0EAF2-7135-0D2D-0F3E-378CCD3661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42AED1-12FD-4EF7-17DE-589B6A78C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047" y="129284"/>
            <a:ext cx="2165961" cy="14215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DB91577-114F-05A5-0BD3-BB51768D35C4}"/>
              </a:ext>
            </a:extLst>
          </p:cNvPr>
          <p:cNvSpPr txBox="1">
            <a:spLocks/>
          </p:cNvSpPr>
          <p:nvPr/>
        </p:nvSpPr>
        <p:spPr>
          <a:xfrm>
            <a:off x="4038463" y="4184842"/>
            <a:ext cx="4626638" cy="250133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Versatile Venting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Direct Vent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Single Vent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Outdoor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Flex Vent </a:t>
            </a:r>
            <a:r>
              <a:rPr lang="en-US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(EZ &amp; NRCR only)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No Roof Kit</a:t>
            </a:r>
            <a:endParaRPr lang="en-US" sz="24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5F7F3B4-DAA9-71E2-B3E4-A8EB9709F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295" y="4583443"/>
            <a:ext cx="1906729" cy="228865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E20B75-CA57-5E17-7C8B-41AA6B908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647" y="5829851"/>
            <a:ext cx="926672" cy="92667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826121B-F516-9B0F-672D-108BE5DCAF80}"/>
              </a:ext>
            </a:extLst>
          </p:cNvPr>
          <p:cNvCxnSpPr>
            <a:cxnSpLocks/>
          </p:cNvCxnSpPr>
          <p:nvPr/>
        </p:nvCxnSpPr>
        <p:spPr>
          <a:xfrm>
            <a:off x="88105" y="813699"/>
            <a:ext cx="877649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7194D9-72F0-D8E3-CDAB-BA8B02D10E4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699573" y="3644387"/>
            <a:ext cx="5617288" cy="2057748"/>
            <a:chOff x="6699573" y="3644387"/>
            <a:chExt cx="5617288" cy="20577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F9D277-14B5-7565-8C54-8C069F939F8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979" y="3685065"/>
              <a:ext cx="1638696" cy="1872944"/>
            </a:xfrm>
            <a:prstGeom prst="rect">
              <a:avLst/>
            </a:prstGeom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1F9D73-8D1D-6219-D94C-583E4CAE70C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573" y="3685064"/>
              <a:ext cx="1638696" cy="1872945"/>
            </a:xfrm>
            <a:prstGeom prst="rect">
              <a:avLst/>
            </a:prstGeom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5AEB75-A92E-AA19-CC6A-F23CDCFC73F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540" y="3864482"/>
              <a:ext cx="1607819" cy="1837653"/>
            </a:xfrm>
            <a:prstGeom prst="rect">
              <a:avLst/>
            </a:prstGeom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F62705A-1DF1-8D0F-D746-40F9A70D8D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895" y="3644387"/>
              <a:ext cx="1657495" cy="1894430"/>
            </a:xfrm>
            <a:prstGeom prst="rect">
              <a:avLst/>
            </a:prstGeom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9AA567-18AD-1AAC-8117-F74D1E4E391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9044" y="3690927"/>
              <a:ext cx="1607817" cy="1837652"/>
            </a:xfrm>
            <a:prstGeom prst="rect">
              <a:avLst/>
            </a:prstGeom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D7351F-51E8-5C82-6DF4-489403FE694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02371" y="1681524"/>
            <a:ext cx="4108210" cy="1280160"/>
            <a:chOff x="7502371" y="1681524"/>
            <a:chExt cx="4108210" cy="12801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41C71B-4633-673F-A305-3C00AC252B7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02371" y="1681524"/>
              <a:ext cx="857885" cy="1280160"/>
            </a:xfrm>
            <a:prstGeom prst="rect">
              <a:avLst/>
            </a:prstGeom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C974C10-DB9E-27A5-F00F-57C46A2CD36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57" b="-797"/>
            <a:stretch>
              <a:fillRect/>
            </a:stretch>
          </p:blipFill>
          <p:spPr>
            <a:xfrm>
              <a:off x="8566551" y="1683701"/>
              <a:ext cx="759645" cy="1202591"/>
            </a:xfrm>
            <a:prstGeom prst="rect">
              <a:avLst/>
            </a:prstGeom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CCF018-EE21-6977-CE52-31D310F6CC3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" b="-636"/>
            <a:stretch>
              <a:fillRect/>
            </a:stretch>
          </p:blipFill>
          <p:spPr>
            <a:xfrm>
              <a:off x="9613439" y="1689144"/>
              <a:ext cx="741730" cy="1191704"/>
            </a:xfrm>
            <a:prstGeom prst="rect">
              <a:avLst/>
            </a:prstGeom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E0C5D26-B82D-9B19-58F1-A7FEC50D6D7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7" t="7476" r="13175" b="6728"/>
            <a:stretch>
              <a:fillRect/>
            </a:stretch>
          </p:blipFill>
          <p:spPr>
            <a:xfrm>
              <a:off x="10617012" y="1681524"/>
              <a:ext cx="993569" cy="1182027"/>
            </a:xfrm>
            <a:prstGeom prst="rect">
              <a:avLst/>
            </a:prstGeom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567994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52CD0-7E10-FC24-6479-7E16B19F0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5868C07-2A1C-7B9A-1112-C1D7B03C9E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037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NEW UPGRADED FEATURES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88DFD3B-0E64-E139-8E2E-5556A50B77DE}"/>
              </a:ext>
            </a:extLst>
          </p:cNvPr>
          <p:cNvSpPr txBox="1">
            <a:spLocks/>
          </p:cNvSpPr>
          <p:nvPr/>
        </p:nvSpPr>
        <p:spPr>
          <a:xfrm>
            <a:off x="0" y="864964"/>
            <a:ext cx="12192000" cy="52138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Same Industry Leading Product with additional features </a:t>
            </a:r>
          </a:p>
        </p:txBody>
      </p:sp>
      <p:pic>
        <p:nvPicPr>
          <p:cNvPr id="4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AC8DE70-569A-C020-ACE5-E65572436F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1" b="39366"/>
          <a:stretch>
            <a:fillRect/>
          </a:stretch>
        </p:blipFill>
        <p:spPr>
          <a:xfrm>
            <a:off x="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30">
            <a:extLst>
              <a:ext uri="{FF2B5EF4-FFF2-40B4-BE49-F238E27FC236}">
                <a16:creationId xmlns:a16="http://schemas.microsoft.com/office/drawing/2014/main" id="{5782FC79-69B8-79D2-FF9B-7F6D34321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25" y="1539162"/>
            <a:ext cx="2198077" cy="22860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10" name="図 41">
            <a:extLst>
              <a:ext uri="{FF2B5EF4-FFF2-40B4-BE49-F238E27FC236}">
                <a16:creationId xmlns:a16="http://schemas.microsoft.com/office/drawing/2014/main" id="{37EB068E-F549-A1B1-EEE5-0CBAB15E9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914" y="1539162"/>
            <a:ext cx="2208170" cy="229901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3D73E1-8B75-8B2C-104E-9D8960789CA4}"/>
              </a:ext>
            </a:extLst>
          </p:cNvPr>
          <p:cNvSpPr txBox="1"/>
          <p:nvPr/>
        </p:nvSpPr>
        <p:spPr>
          <a:xfrm>
            <a:off x="168552" y="3932809"/>
            <a:ext cx="294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Built-in Operation Panel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F146DE-7D3F-0447-B070-C174078D1254}"/>
              </a:ext>
            </a:extLst>
          </p:cNvPr>
          <p:cNvSpPr txBox="1"/>
          <p:nvPr/>
        </p:nvSpPr>
        <p:spPr>
          <a:xfrm>
            <a:off x="4624386" y="3932809"/>
            <a:ext cx="294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Vacation Mode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AB7680-5445-5709-BD1C-7106B7F00E18}"/>
              </a:ext>
            </a:extLst>
          </p:cNvPr>
          <p:cNvSpPr txBox="1"/>
          <p:nvPr/>
        </p:nvSpPr>
        <p:spPr>
          <a:xfrm>
            <a:off x="312755" y="5097252"/>
            <a:ext cx="2943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Quick Connect Pro: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Up to 8 NCC199CDV PRO and you can monitor all 8 at the same time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0DCC89-29D3-0F30-90A0-2852756C1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482" y="1584326"/>
            <a:ext cx="2195672" cy="219567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0B8C7B-29ED-6454-89FE-F5A7C6FE6058}"/>
              </a:ext>
            </a:extLst>
          </p:cNvPr>
          <p:cNvSpPr txBox="1"/>
          <p:nvPr/>
        </p:nvSpPr>
        <p:spPr>
          <a:xfrm>
            <a:off x="8221305" y="3932809"/>
            <a:ext cx="3418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Change Pump Speed on NRCR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6A75FAB-2746-08BF-2913-F1FA94D17B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582" y="4490518"/>
            <a:ext cx="8931414" cy="234716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D8D809-79DA-219E-BB04-D2557B856D7B}"/>
              </a:ext>
            </a:extLst>
          </p:cNvPr>
          <p:cNvCxnSpPr>
            <a:cxnSpLocks/>
          </p:cNvCxnSpPr>
          <p:nvPr/>
        </p:nvCxnSpPr>
        <p:spPr>
          <a:xfrm>
            <a:off x="88105" y="813699"/>
            <a:ext cx="795353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dobi.com - Free Alternative, Pop-Punk, Metal, and Indie Radio Stations">
            <a:extLst>
              <a:ext uri="{FF2B5EF4-FFF2-40B4-BE49-F238E27FC236}">
                <a16:creationId xmlns:a16="http://schemas.microsoft.com/office/drawing/2014/main" id="{FDFE8C1D-C34F-919D-7E48-A5A53F0E1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439" b="86907" l="15194" r="85271">
                        <a14:foregroundMark x1="44496" y1="14730" x2="44651" y2="15221"/>
                        <a14:foregroundMark x1="54574" y1="13748" x2="54574" y2="14403"/>
                        <a14:foregroundMark x1="43876" y1="13093" x2="43876" y2="13093"/>
                        <a14:foregroundMark x1="54419" y1="12602" x2="54419" y2="12602"/>
                        <a14:foregroundMark x1="82016" y1="42226" x2="82016" y2="42226"/>
                        <a14:foregroundMark x1="83411" y1="54664" x2="83411" y2="54664"/>
                        <a14:foregroundMark x1="18140" y1="46154" x2="18140" y2="46154"/>
                        <a14:foregroundMark x1="16589" y1="56792" x2="16589" y2="56792"/>
                        <a14:foregroundMark x1="35659" y1="82488" x2="35659" y2="82488"/>
                        <a14:foregroundMark x1="46357" y1="83633" x2="46357" y2="83633"/>
                        <a14:foregroundMark x1="56744" y1="84615" x2="56744" y2="84615"/>
                        <a14:foregroundMark x1="46357" y1="85925" x2="46357" y2="85925"/>
                        <a14:foregroundMark x1="57364" y1="86579" x2="57364" y2="86579"/>
                        <a14:foregroundMark x1="46047" y1="87070" x2="46047" y2="87070"/>
                        <a14:foregroundMark x1="15194" y1="45499" x2="15194" y2="45499"/>
                        <a14:foregroundMark x1="84651" y1="43044" x2="84651" y2="43044"/>
                        <a14:foregroundMark x1="85271" y1="54501" x2="85271" y2="54501"/>
                        <a14:foregroundMark x1="72713" y1="42553" x2="68372" y2="57610"/>
                        <a14:foregroundMark x1="59380" y1="42226" x2="63876" y2="57610"/>
                        <a14:foregroundMark x1="65116" y1="43535" x2="63721" y2="56465"/>
                        <a14:foregroundMark x1="57519" y1="40753" x2="61860" y2="61211"/>
                        <a14:foregroundMark x1="49457" y1="43372" x2="46977" y2="62684"/>
                        <a14:foregroundMark x1="44496" y1="41244" x2="44806" y2="66448"/>
                        <a14:foregroundMark x1="37674" y1="41899" x2="38140" y2="60556"/>
                        <a14:foregroundMark x1="28217" y1="41899" x2="29147" y2="64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9728" r="11357" b="11367"/>
          <a:stretch>
            <a:fillRect/>
          </a:stretch>
        </p:blipFill>
        <p:spPr bwMode="auto">
          <a:xfrm rot="1187557">
            <a:off x="8125403" y="-47079"/>
            <a:ext cx="1864520" cy="1854906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55448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C0F49-EC8F-9C36-407E-79AAAA305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5868C07-2A1C-7B9A-1112-C1D7B03C9E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037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OPERATION PANEL</a:t>
            </a:r>
          </a:p>
        </p:txBody>
      </p:sp>
      <p:pic>
        <p:nvPicPr>
          <p:cNvPr id="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CE7BF2D-CB1F-4703-9F7E-95692E7861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777F96A-A425-B897-E1E8-F55F648B928B}"/>
              </a:ext>
            </a:extLst>
          </p:cNvPr>
          <p:cNvSpPr txBox="1">
            <a:spLocks/>
          </p:cNvSpPr>
          <p:nvPr/>
        </p:nvSpPr>
        <p:spPr>
          <a:xfrm>
            <a:off x="7412736" y="1387631"/>
            <a:ext cx="4779264" cy="422312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Operation Panel has replaced the built-in display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Waterproof keypad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All unit setting and MM information available at your fingertips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6FE72-EF25-DFDF-A7A7-DE8114382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44632" r="13257" b="6050"/>
          <a:stretch>
            <a:fillRect/>
          </a:stretch>
        </p:blipFill>
        <p:spPr>
          <a:xfrm>
            <a:off x="177800" y="827971"/>
            <a:ext cx="6390639" cy="600971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82F89AF-E4C9-C414-0CCB-32D74AD39786}"/>
              </a:ext>
            </a:extLst>
          </p:cNvPr>
          <p:cNvCxnSpPr>
            <a:cxnSpLocks/>
          </p:cNvCxnSpPr>
          <p:nvPr/>
        </p:nvCxnSpPr>
        <p:spPr>
          <a:xfrm>
            <a:off x="88105" y="813699"/>
            <a:ext cx="639905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16201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1C129-4161-0121-CA55-CB5240E91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3ED82A6-DB69-E5B9-55BE-5A73161461C2}"/>
              </a:ext>
            </a:extLst>
          </p:cNvPr>
          <p:cNvSpPr txBox="1">
            <a:spLocks/>
          </p:cNvSpPr>
          <p:nvPr/>
        </p:nvSpPr>
        <p:spPr>
          <a:xfrm>
            <a:off x="5673309" y="110581"/>
            <a:ext cx="6430586" cy="672709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Operation Panel has 6 buttons:</a:t>
            </a: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Back Button</a:t>
            </a: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OK Button</a:t>
            </a: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Up and Down Buttons</a:t>
            </a: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Menu Button</a:t>
            </a: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Power Button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Main Display shows:</a:t>
            </a: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Bluetooth Pairing Code</a:t>
            </a: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LP Gas Icon</a:t>
            </a: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Screen Lock Icon</a:t>
            </a: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Burner On Icon</a:t>
            </a: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Time</a:t>
            </a: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Flow Rate of System</a:t>
            </a: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Recirculation Icons</a:t>
            </a: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Set Temperature </a:t>
            </a:r>
            <a:r>
              <a:rPr lang="en-US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(over 120 F – Hi-Temp is displayed)</a:t>
            </a:r>
            <a:endParaRPr lang="en-US" sz="24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Calibri"/>
            </a:endParaRPr>
          </a:p>
          <a:p>
            <a:pPr marL="457200" indent="-457200"/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Vacation Mode Icon</a:t>
            </a:r>
          </a:p>
        </p:txBody>
      </p:sp>
      <p:pic>
        <p:nvPicPr>
          <p:cNvPr id="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B9A0B4B-F9AA-F28F-8185-920EB50261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563816-334B-294E-D2FA-09EC3D41B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37" y="1170274"/>
            <a:ext cx="2174972" cy="226423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図 7">
            <a:extLst>
              <a:ext uri="{FF2B5EF4-FFF2-40B4-BE49-F238E27FC236}">
                <a16:creationId xmlns:a16="http://schemas.microsoft.com/office/drawing/2014/main" id="{211D3247-DD6F-89B4-B86E-43CF2DC22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667" y="1170273"/>
            <a:ext cx="2174973" cy="226423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D03434-BE33-B0F4-23F7-3DB475FE3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85" y="3648017"/>
            <a:ext cx="4624933" cy="289975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7A2D7-BEC6-FF98-0589-BA3F207B6146}"/>
              </a:ext>
            </a:extLst>
          </p:cNvPr>
          <p:cNvSpPr/>
          <p:nvPr/>
        </p:nvSpPr>
        <p:spPr>
          <a:xfrm>
            <a:off x="9828047" y="1709220"/>
            <a:ext cx="2038833" cy="2807297"/>
          </a:xfrm>
          <a:prstGeom prst="roundRect">
            <a:avLst>
              <a:gd name="adj" fmla="val 2602"/>
            </a:avLst>
          </a:prstGeom>
          <a:solidFill>
            <a:schemeClr val="accent3">
              <a:alpha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4040040-8400-5F73-C254-09CD67044805}"/>
              </a:ext>
            </a:extLst>
          </p:cNvPr>
          <p:cNvSpPr txBox="1">
            <a:spLocks/>
          </p:cNvSpPr>
          <p:nvPr/>
        </p:nvSpPr>
        <p:spPr>
          <a:xfrm>
            <a:off x="9787407" y="1709220"/>
            <a:ext cx="2088765" cy="283269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Screen is illuminated </a:t>
            </a:r>
            <a:r>
              <a:rPr lang="en-US" sz="2400" dirty="0">
                <a:solidFill>
                  <a:srgbClr val="80D8F8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703020102020204" pitchFamily="34" charset="0"/>
                <a:cs typeface="Calibri"/>
              </a:rPr>
              <a:t>Blue</a:t>
            </a: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, but when there is a warning or error code, it illuminates </a:t>
            </a:r>
            <a:r>
              <a:rPr lang="en-US" sz="2400" dirty="0">
                <a:solidFill>
                  <a:srgbClr val="FF808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703020102020204" pitchFamily="34" charset="0"/>
                <a:cs typeface="Calibri"/>
              </a:rPr>
              <a:t>Red</a:t>
            </a:r>
            <a:r>
              <a:rPr lang="en-US" sz="2400" dirty="0">
                <a:solidFill>
                  <a:srgbClr val="FF505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17C56A-5BB3-C6CA-73A5-3A0EC492C2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037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OPERATION PANEL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757F71-3213-370F-3C21-6B58A5356E94}"/>
              </a:ext>
            </a:extLst>
          </p:cNvPr>
          <p:cNvCxnSpPr>
            <a:cxnSpLocks/>
          </p:cNvCxnSpPr>
          <p:nvPr/>
        </p:nvCxnSpPr>
        <p:spPr>
          <a:xfrm>
            <a:off x="88105" y="813699"/>
            <a:ext cx="537289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63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E4323-1A76-6F99-84D3-588724F44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63B71CC-E409-E487-938A-26E74016CD8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037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MAIN MENU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855B30E-1807-CE19-1610-129C1AE94A36}"/>
              </a:ext>
            </a:extLst>
          </p:cNvPr>
          <p:cNvSpPr txBox="1">
            <a:spLocks/>
          </p:cNvSpPr>
          <p:nvPr/>
        </p:nvSpPr>
        <p:spPr>
          <a:xfrm>
            <a:off x="218896" y="1006873"/>
            <a:ext cx="3520196" cy="156806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Enter the Main Menu by pushing the        button</a:t>
            </a:r>
          </a:p>
        </p:txBody>
      </p:sp>
      <p:pic>
        <p:nvPicPr>
          <p:cNvPr id="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8E52C79-6914-2667-E631-A5E61C6518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1105A4-1DF3-EAF7-4281-77A7546ED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092" y="117086"/>
            <a:ext cx="2383743" cy="24690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8AA160-2F6C-692C-63E8-DC1869CE0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655" y="117086"/>
            <a:ext cx="2383743" cy="24690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6A0639-EB44-1579-4063-9B121745E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454" y="117086"/>
            <a:ext cx="2383743" cy="24690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6D5AE1-7163-E896-4C45-6C7406D84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1972" y="3411324"/>
            <a:ext cx="2145369" cy="2227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8ACF01-BDFF-0022-1FA8-C925F921A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927" y="3429000"/>
            <a:ext cx="2145369" cy="22221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DDA300-DFFE-3B90-3BD5-6AC205E07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4884" y="3440510"/>
            <a:ext cx="2145369" cy="22221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6CDC46A-A3BE-5B01-3806-B4A0AE6A5E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7929" y="3440510"/>
            <a:ext cx="2145369" cy="22221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1D03021-A8BD-E20A-A57C-B0BFF82958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882" y="3440510"/>
            <a:ext cx="2145369" cy="2222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342755-3F57-D7B3-9371-B19616BC11E4}"/>
              </a:ext>
            </a:extLst>
          </p:cNvPr>
          <p:cNvSpPr txBox="1"/>
          <p:nvPr/>
        </p:nvSpPr>
        <p:spPr>
          <a:xfrm>
            <a:off x="290121" y="5800436"/>
            <a:ext cx="18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1. Status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036532-F260-3B2E-F5E8-61AAE5503C37}"/>
              </a:ext>
            </a:extLst>
          </p:cNvPr>
          <p:cNvSpPr txBox="1"/>
          <p:nvPr/>
        </p:nvSpPr>
        <p:spPr>
          <a:xfrm>
            <a:off x="5187555" y="5800436"/>
            <a:ext cx="181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8. Maintenance Monitor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BB5031-730E-ED75-2ACF-E02293A4913E}"/>
              </a:ext>
            </a:extLst>
          </p:cNvPr>
          <p:cNvSpPr txBox="1"/>
          <p:nvPr/>
        </p:nvSpPr>
        <p:spPr>
          <a:xfrm>
            <a:off x="2749123" y="5800436"/>
            <a:ext cx="18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2. Recirculation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A09764-9BC0-57BB-364E-D9EDBF9E3ACE}"/>
              </a:ext>
            </a:extLst>
          </p:cNvPr>
          <p:cNvSpPr txBox="1"/>
          <p:nvPr/>
        </p:nvSpPr>
        <p:spPr>
          <a:xfrm>
            <a:off x="7652168" y="5809792"/>
            <a:ext cx="1816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9. System Maintenance Monitor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EC441-32A0-087E-203A-80941C9122F9}"/>
              </a:ext>
            </a:extLst>
          </p:cNvPr>
          <p:cNvSpPr txBox="1"/>
          <p:nvPr/>
        </p:nvSpPr>
        <p:spPr>
          <a:xfrm>
            <a:off x="10096211" y="5819149"/>
            <a:ext cx="1912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10. Error History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1DF1D9-D600-5FDD-D5D5-A78D54DCAB0F}"/>
              </a:ext>
            </a:extLst>
          </p:cNvPr>
          <p:cNvSpPr txBox="1"/>
          <p:nvPr/>
        </p:nvSpPr>
        <p:spPr>
          <a:xfrm>
            <a:off x="4022518" y="2654045"/>
            <a:ext cx="18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Main Menu 1/3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A6B02-EEBC-4B56-2F9A-24A90E1967AF}"/>
              </a:ext>
            </a:extLst>
          </p:cNvPr>
          <p:cNvSpPr txBox="1"/>
          <p:nvPr/>
        </p:nvSpPr>
        <p:spPr>
          <a:xfrm>
            <a:off x="6775081" y="2656319"/>
            <a:ext cx="18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Main Menu 2/3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3ABDC3-D636-3062-4D26-2A89B8E5155D}"/>
              </a:ext>
            </a:extLst>
          </p:cNvPr>
          <p:cNvSpPr txBox="1"/>
          <p:nvPr/>
        </p:nvSpPr>
        <p:spPr>
          <a:xfrm>
            <a:off x="9535880" y="2656319"/>
            <a:ext cx="18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Main Menu 3/3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708FDE0-F0F6-3ABD-D3D5-7F49D8555A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500" y="2077862"/>
            <a:ext cx="557076" cy="501369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A695E5-1406-3F6D-6B49-BF380978EEA9}"/>
              </a:ext>
            </a:extLst>
          </p:cNvPr>
          <p:cNvCxnSpPr>
            <a:cxnSpLocks/>
          </p:cNvCxnSpPr>
          <p:nvPr/>
        </p:nvCxnSpPr>
        <p:spPr>
          <a:xfrm>
            <a:off x="88105" y="813699"/>
            <a:ext cx="357457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78850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3CFFB-C244-DC0E-ED38-698D0C48A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1568D1E-4B7A-C0A3-79FF-14E0F3FFA62A}"/>
              </a:ext>
            </a:extLst>
          </p:cNvPr>
          <p:cNvSpPr txBox="1">
            <a:spLocks/>
          </p:cNvSpPr>
          <p:nvPr/>
        </p:nvSpPr>
        <p:spPr>
          <a:xfrm>
            <a:off x="184715" y="1976969"/>
            <a:ext cx="4088581" cy="338988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Settings Menu is for adjusting the Operation Panel Display along with setting maximum hot water temp and clock </a:t>
            </a:r>
          </a:p>
        </p:txBody>
      </p:sp>
      <p:pic>
        <p:nvPicPr>
          <p:cNvPr id="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20B51C6-E76A-87C2-601F-1AA3C2DEE0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1" b="39366"/>
          <a:stretch>
            <a:fillRect/>
          </a:stretch>
        </p:blipFill>
        <p:spPr>
          <a:xfrm>
            <a:off x="0" y="6463448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AD51B-E995-7CDB-A5BE-E13EA7444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249" y="3718462"/>
            <a:ext cx="2383743" cy="2475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D0486B-5674-F762-4D6F-41A93BEB6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803" y="880374"/>
            <a:ext cx="2383743" cy="24751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4D78A9-375E-D319-7273-5241C8EF0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6920" y="886471"/>
            <a:ext cx="2383743" cy="24690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06E775-DA7C-7557-CD03-499F5C9AB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687" y="880374"/>
            <a:ext cx="2383743" cy="24751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8D05A6-BB0B-9FB9-5639-AB1948B06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7279" y="3724559"/>
            <a:ext cx="2383743" cy="2469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459486-3796-2554-B8C0-B692E5EEA5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3131" y="3724559"/>
            <a:ext cx="2383743" cy="2469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FF6F85-9B6C-7299-5C98-FBD4DDC1843C}"/>
              </a:ext>
            </a:extLst>
          </p:cNvPr>
          <p:cNvSpPr txBox="1"/>
          <p:nvPr/>
        </p:nvSpPr>
        <p:spPr>
          <a:xfrm>
            <a:off x="4367606" y="6217414"/>
            <a:ext cx="2354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1. Max Set Temperature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E32D5-2F72-31EC-481D-3FAA7E2BA4D1}"/>
              </a:ext>
            </a:extLst>
          </p:cNvPr>
          <p:cNvSpPr txBox="1"/>
          <p:nvPr/>
        </p:nvSpPr>
        <p:spPr>
          <a:xfrm>
            <a:off x="9896543" y="6202889"/>
            <a:ext cx="18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9. Screen Lock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3F7A3-D06D-DE17-56F3-4079CE9118BD}"/>
              </a:ext>
            </a:extLst>
          </p:cNvPr>
          <p:cNvSpPr txBox="1"/>
          <p:nvPr/>
        </p:nvSpPr>
        <p:spPr>
          <a:xfrm>
            <a:off x="7270691" y="6202889"/>
            <a:ext cx="181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2. Clock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6AB678-61E1-D37D-FF8A-90FCB0E903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037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SETTINGS MENU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688BC7-370D-46E3-2504-8222DCCF36BA}"/>
              </a:ext>
            </a:extLst>
          </p:cNvPr>
          <p:cNvCxnSpPr>
            <a:cxnSpLocks/>
          </p:cNvCxnSpPr>
          <p:nvPr/>
        </p:nvCxnSpPr>
        <p:spPr>
          <a:xfrm>
            <a:off x="88105" y="813699"/>
            <a:ext cx="474297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4600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4600</TotalTime>
  <Words>547</Words>
  <Application>Microsoft Office PowerPoint</Application>
  <PresentationFormat>Widescreen</PresentationFormat>
  <Paragraphs>113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Aptos</vt:lpstr>
      <vt:lpstr>Franklin Gothic Heavy</vt:lpstr>
      <vt:lpstr>Franklin Gothic Medium</vt:lpstr>
      <vt:lpstr>Franklin Gothic Book</vt:lpstr>
      <vt:lpstr>Franklin Gothic Demi</vt:lpstr>
      <vt:lpstr>Eras Bold ITC</vt:lpstr>
      <vt:lpstr>Calibri</vt:lpstr>
      <vt:lpstr>Calibri Light</vt:lpstr>
      <vt:lpstr>Arial</vt:lpstr>
      <vt:lpstr>Avenir Next LT Pro</vt:lpstr>
      <vt:lpstr>AccentBoxVTI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Nourse</dc:creator>
  <cp:lastModifiedBy>Will Nourse</cp:lastModifiedBy>
  <cp:revision>6</cp:revision>
  <dcterms:created xsi:type="dcterms:W3CDTF">2020-04-27T21:53:10Z</dcterms:created>
  <dcterms:modified xsi:type="dcterms:W3CDTF">2026-04-07T21:19:20Z</dcterms:modified>
</cp:coreProperties>
</file>