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4"/>
    <p:sldMasterId id="2147483870" r:id="rId5"/>
  </p:sldMasterIdLst>
  <p:notesMasterIdLst>
    <p:notesMasterId r:id="rId36"/>
  </p:notesMasterIdLst>
  <p:sldIdLst>
    <p:sldId id="256" r:id="rId6"/>
    <p:sldId id="844" r:id="rId7"/>
    <p:sldId id="845" r:id="rId8"/>
    <p:sldId id="846" r:id="rId9"/>
    <p:sldId id="847" r:id="rId10"/>
    <p:sldId id="848" r:id="rId11"/>
    <p:sldId id="849" r:id="rId12"/>
    <p:sldId id="850" r:id="rId13"/>
    <p:sldId id="851" r:id="rId14"/>
    <p:sldId id="852" r:id="rId15"/>
    <p:sldId id="853" r:id="rId16"/>
    <p:sldId id="854" r:id="rId17"/>
    <p:sldId id="855" r:id="rId18"/>
    <p:sldId id="856" r:id="rId19"/>
    <p:sldId id="857" r:id="rId20"/>
    <p:sldId id="858" r:id="rId21"/>
    <p:sldId id="859" r:id="rId22"/>
    <p:sldId id="860" r:id="rId23"/>
    <p:sldId id="861" r:id="rId24"/>
    <p:sldId id="862" r:id="rId25"/>
    <p:sldId id="872" r:id="rId26"/>
    <p:sldId id="863" r:id="rId27"/>
    <p:sldId id="864" r:id="rId28"/>
    <p:sldId id="865" r:id="rId29"/>
    <p:sldId id="866" r:id="rId30"/>
    <p:sldId id="867" r:id="rId31"/>
    <p:sldId id="869" r:id="rId32"/>
    <p:sldId id="870" r:id="rId33"/>
    <p:sldId id="868" r:id="rId34"/>
    <p:sldId id="8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785960-C300-4F2D-B228-5CC9177A52EE}" v="1876" dt="2025-11-20T19:21:14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3" autoAdjust="0"/>
    <p:restoredTop sz="96358" autoAdjust="0"/>
  </p:normalViewPr>
  <p:slideViewPr>
    <p:cSldViewPr snapToGrid="0">
      <p:cViewPr>
        <p:scale>
          <a:sx n="150" d="100"/>
          <a:sy n="150" d="100"/>
        </p:scale>
        <p:origin x="2462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F3273ABF-EB60-4ABD-967C-F187ECC007B3}"/>
    <pc:docChg chg="undo redo custSel addSld delSld modSld sldOrd delMainMaster modMainMaster">
      <pc:chgData name="Will Nourse" userId="cf5c4e54-602e-4617-8d54-3e27f39b3c92" providerId="ADAL" clId="{F3273ABF-EB60-4ABD-967C-F187ECC007B3}" dt="2025-12-01T18:32:47.022" v="5450" actId="20577"/>
      <pc:docMkLst>
        <pc:docMk/>
      </pc:docMkLst>
      <pc:sldChg chg="addSp delSp modSp add mod setBg">
        <pc:chgData name="Will Nourse" userId="cf5c4e54-602e-4617-8d54-3e27f39b3c92" providerId="ADAL" clId="{F3273ABF-EB60-4ABD-967C-F187ECC007B3}" dt="2025-11-12T18:40:17.659" v="298" actId="14100"/>
        <pc:sldMkLst>
          <pc:docMk/>
          <pc:sldMk cId="1382105275" sldId="256"/>
        </pc:sldMkLst>
        <pc:spChg chg="mod">
          <ac:chgData name="Will Nourse" userId="cf5c4e54-602e-4617-8d54-3e27f39b3c92" providerId="ADAL" clId="{F3273ABF-EB60-4ABD-967C-F187ECC007B3}" dt="2025-11-12T18:40:11.910" v="297" actId="1076"/>
          <ac:spMkLst>
            <pc:docMk/>
            <pc:sldMk cId="1382105275" sldId="256"/>
            <ac:spMk id="3" creationId="{D0A28CC0-004A-4D1A-B14C-DDFAD98C2CC0}"/>
          </ac:spMkLst>
        </pc:spChg>
        <pc:spChg chg="add mod ord">
          <ac:chgData name="Will Nourse" userId="cf5c4e54-602e-4617-8d54-3e27f39b3c92" providerId="ADAL" clId="{F3273ABF-EB60-4ABD-967C-F187ECC007B3}" dt="2025-11-12T18:40:11.910" v="297" actId="1076"/>
          <ac:spMkLst>
            <pc:docMk/>
            <pc:sldMk cId="1382105275" sldId="256"/>
            <ac:spMk id="14" creationId="{00242BF9-A782-1822-7DC8-91379DEFB657}"/>
          </ac:spMkLst>
        </pc:spChg>
        <pc:picChg chg="add mod">
          <ac:chgData name="Will Nourse" userId="cf5c4e54-602e-4617-8d54-3e27f39b3c92" providerId="ADAL" clId="{F3273ABF-EB60-4ABD-967C-F187ECC007B3}" dt="2025-11-12T18:06:20.082" v="171" actId="34135"/>
          <ac:picMkLst>
            <pc:docMk/>
            <pc:sldMk cId="1382105275" sldId="256"/>
            <ac:picMk id="4" creationId="{0B644B4C-0F08-FE04-CA86-3C550BF6DA61}"/>
          </ac:picMkLst>
        </pc:picChg>
        <pc:picChg chg="mod">
          <ac:chgData name="Will Nourse" userId="cf5c4e54-602e-4617-8d54-3e27f39b3c92" providerId="ADAL" clId="{F3273ABF-EB60-4ABD-967C-F187ECC007B3}" dt="2025-11-12T18:40:17.659" v="298" actId="14100"/>
          <ac:picMkLst>
            <pc:docMk/>
            <pc:sldMk cId="1382105275" sldId="256"/>
            <ac:picMk id="6" creationId="{D86203D1-9E6B-D69C-5E8F-DAC8392EDD60}"/>
          </ac:picMkLst>
        </pc:picChg>
        <pc:picChg chg="add mod modCrop">
          <ac:chgData name="Will Nourse" userId="cf5c4e54-602e-4617-8d54-3e27f39b3c92" providerId="ADAL" clId="{F3273ABF-EB60-4ABD-967C-F187ECC007B3}" dt="2025-11-12T18:37:39.883" v="198" actId="14861"/>
          <ac:picMkLst>
            <pc:docMk/>
            <pc:sldMk cId="1382105275" sldId="256"/>
            <ac:picMk id="13" creationId="{E35F5EF8-59F9-8A8C-7501-46BA5FD95389}"/>
          </ac:picMkLst>
        </pc:picChg>
        <pc:cxnChg chg="mod">
          <ac:chgData name="Will Nourse" userId="cf5c4e54-602e-4617-8d54-3e27f39b3c92" providerId="ADAL" clId="{F3273ABF-EB60-4ABD-967C-F187ECC007B3}" dt="2025-11-12T18:40:11.910" v="297" actId="1076"/>
          <ac:cxnSpMkLst>
            <pc:docMk/>
            <pc:sldMk cId="1382105275" sldId="256"/>
            <ac:cxnSpMk id="9" creationId="{2EA24780-633E-6CE1-C94E-7B2EA273E76C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8T17:25:57.034" v="3317" actId="1035"/>
        <pc:sldMkLst>
          <pc:docMk/>
          <pc:sldMk cId="67687739" sldId="844"/>
        </pc:sldMkLst>
        <pc:spChg chg="add mod">
          <ac:chgData name="Will Nourse" userId="cf5c4e54-602e-4617-8d54-3e27f39b3c92" providerId="ADAL" clId="{F3273ABF-EB60-4ABD-967C-F187ECC007B3}" dt="2025-11-12T21:26:15.654" v="1566" actId="403"/>
          <ac:spMkLst>
            <pc:docMk/>
            <pc:sldMk cId="67687739" sldId="844"/>
            <ac:spMk id="2" creationId="{53E518ED-6C32-770F-F7B2-6C1F258CF06F}"/>
          </ac:spMkLst>
        </pc:spChg>
        <pc:spChg chg="add mod">
          <ac:chgData name="Will Nourse" userId="cf5c4e54-602e-4617-8d54-3e27f39b3c92" providerId="ADAL" clId="{F3273ABF-EB60-4ABD-967C-F187ECC007B3}" dt="2025-11-18T17:25:57.034" v="3317" actId="1035"/>
          <ac:spMkLst>
            <pc:docMk/>
            <pc:sldMk cId="67687739" sldId="844"/>
            <ac:spMk id="5" creationId="{90B852F6-3DCF-79E4-2B01-A0EE99EA450A}"/>
          </ac:spMkLst>
        </pc:spChg>
        <pc:spChg chg="add mod">
          <ac:chgData name="Will Nourse" userId="cf5c4e54-602e-4617-8d54-3e27f39b3c92" providerId="ADAL" clId="{F3273ABF-EB60-4ABD-967C-F187ECC007B3}" dt="2025-11-18T17:25:57.034" v="3317" actId="1035"/>
          <ac:spMkLst>
            <pc:docMk/>
            <pc:sldMk cId="67687739" sldId="844"/>
            <ac:spMk id="8" creationId="{43BC1200-BDB7-F745-28A0-854EF0205279}"/>
          </ac:spMkLst>
        </pc:spChg>
        <pc:picChg chg="add del">
          <ac:chgData name="Will Nourse" userId="cf5c4e54-602e-4617-8d54-3e27f39b3c92" providerId="ADAL" clId="{F3273ABF-EB60-4ABD-967C-F187ECC007B3}" dt="2025-11-12T18:40:42.842" v="301" actId="478"/>
          <ac:picMkLst>
            <pc:docMk/>
            <pc:sldMk cId="67687739" sldId="844"/>
            <ac:picMk id="4" creationId="{9E59FC64-BD6D-7A75-131C-64A7FEB40439}"/>
          </ac:picMkLst>
        </pc:picChg>
        <pc:picChg chg="add mod">
          <ac:chgData name="Will Nourse" userId="cf5c4e54-602e-4617-8d54-3e27f39b3c92" providerId="ADAL" clId="{F3273ABF-EB60-4ABD-967C-F187ECC007B3}" dt="2025-11-12T18:45:58.558" v="339" actId="1076"/>
          <ac:picMkLst>
            <pc:docMk/>
            <pc:sldMk cId="67687739" sldId="844"/>
            <ac:picMk id="7" creationId="{1C935A5A-9C87-715F-1CEC-273655D51B6B}"/>
          </ac:picMkLst>
        </pc:picChg>
        <pc:picChg chg="add mod">
          <ac:chgData name="Will Nourse" userId="cf5c4e54-602e-4617-8d54-3e27f39b3c92" providerId="ADAL" clId="{F3273ABF-EB60-4ABD-967C-F187ECC007B3}" dt="2025-11-12T19:26:03.201" v="737"/>
          <ac:picMkLst>
            <pc:docMk/>
            <pc:sldMk cId="67687739" sldId="844"/>
            <ac:picMk id="16" creationId="{CBAD316C-16BD-2459-2D21-1847F6187ABD}"/>
          </ac:picMkLst>
        </pc:picChg>
        <pc:cxnChg chg="add del mod">
          <ac:chgData name="Will Nourse" userId="cf5c4e54-602e-4617-8d54-3e27f39b3c92" providerId="ADAL" clId="{F3273ABF-EB60-4ABD-967C-F187ECC007B3}" dt="2025-11-12T21:26:22.165" v="1567" actId="14100"/>
          <ac:cxnSpMkLst>
            <pc:docMk/>
            <pc:sldMk cId="67687739" sldId="844"/>
            <ac:cxnSpMk id="10" creationId="{4DE789BA-00E5-6EA9-A6AE-DF4D3BB8B6E8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2T21:26:31.903" v="1569" actId="14100"/>
        <pc:sldMkLst>
          <pc:docMk/>
          <pc:sldMk cId="517484830" sldId="845"/>
        </pc:sldMkLst>
        <pc:spChg chg="mod">
          <ac:chgData name="Will Nourse" userId="cf5c4e54-602e-4617-8d54-3e27f39b3c92" providerId="ADAL" clId="{F3273ABF-EB60-4ABD-967C-F187ECC007B3}" dt="2025-11-12T21:26:26.241" v="1568" actId="403"/>
          <ac:spMkLst>
            <pc:docMk/>
            <pc:sldMk cId="517484830" sldId="845"/>
            <ac:spMk id="2" creationId="{F218BF6C-31CA-E8FB-EC3C-589DCE3BEF6B}"/>
          </ac:spMkLst>
        </pc:spChg>
        <pc:graphicFrameChg chg="add mod modGraphic">
          <ac:chgData name="Will Nourse" userId="cf5c4e54-602e-4617-8d54-3e27f39b3c92" providerId="ADAL" clId="{F3273ABF-EB60-4ABD-967C-F187ECC007B3}" dt="2025-11-12T21:25:31.049" v="1565" actId="14838"/>
          <ac:graphicFrameMkLst>
            <pc:docMk/>
            <pc:sldMk cId="517484830" sldId="845"/>
            <ac:graphicFrameMk id="6" creationId="{9B579E0E-D44A-E22F-F018-4D4CC1B25B10}"/>
          </ac:graphicFrameMkLst>
        </pc:graphicFrameChg>
        <pc:picChg chg="add mod">
          <ac:chgData name="Will Nourse" userId="cf5c4e54-602e-4617-8d54-3e27f39b3c92" providerId="ADAL" clId="{F3273ABF-EB60-4ABD-967C-F187ECC007B3}" dt="2025-11-12T18:52:32.509" v="588" actId="14861"/>
          <ac:picMkLst>
            <pc:docMk/>
            <pc:sldMk cId="517484830" sldId="845"/>
            <ac:picMk id="14" creationId="{0585BB2B-D61B-D8D7-7C66-EAE5996801EC}"/>
          </ac:picMkLst>
        </pc:picChg>
        <pc:picChg chg="add mod">
          <ac:chgData name="Will Nourse" userId="cf5c4e54-602e-4617-8d54-3e27f39b3c92" providerId="ADAL" clId="{F3273ABF-EB60-4ABD-967C-F187ECC007B3}" dt="2025-11-12T19:26:01.257" v="735"/>
          <ac:picMkLst>
            <pc:docMk/>
            <pc:sldMk cId="517484830" sldId="845"/>
            <ac:picMk id="16" creationId="{5B4C6964-8C28-F43B-0AA6-580E1B8AEE2F}"/>
          </ac:picMkLst>
        </pc:picChg>
        <pc:cxnChg chg="mod">
          <ac:chgData name="Will Nourse" userId="cf5c4e54-602e-4617-8d54-3e27f39b3c92" providerId="ADAL" clId="{F3273ABF-EB60-4ABD-967C-F187ECC007B3}" dt="2025-11-12T21:26:31.903" v="1569" actId="14100"/>
          <ac:cxnSpMkLst>
            <pc:docMk/>
            <pc:sldMk cId="517484830" sldId="845"/>
            <ac:cxnSpMk id="10" creationId="{D69A78B2-1ED8-4C29-6E9B-F1392BEC4196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2T21:26:46.930" v="1571" actId="14100"/>
        <pc:sldMkLst>
          <pc:docMk/>
          <pc:sldMk cId="2075998513" sldId="846"/>
        </pc:sldMkLst>
        <pc:spChg chg="mod">
          <ac:chgData name="Will Nourse" userId="cf5c4e54-602e-4617-8d54-3e27f39b3c92" providerId="ADAL" clId="{F3273ABF-EB60-4ABD-967C-F187ECC007B3}" dt="2025-11-12T21:26:38.322" v="1570" actId="403"/>
          <ac:spMkLst>
            <pc:docMk/>
            <pc:sldMk cId="2075998513" sldId="846"/>
            <ac:spMk id="2" creationId="{96412662-4BDA-56FB-285C-929869E08A76}"/>
          </ac:spMkLst>
        </pc:spChg>
        <pc:graphicFrameChg chg="add mod">
          <ac:chgData name="Will Nourse" userId="cf5c4e54-602e-4617-8d54-3e27f39b3c92" providerId="ADAL" clId="{F3273ABF-EB60-4ABD-967C-F187ECC007B3}" dt="2025-11-12T18:58:58.182" v="690" actId="14838"/>
          <ac:graphicFrameMkLst>
            <pc:docMk/>
            <pc:sldMk cId="2075998513" sldId="846"/>
            <ac:graphicFrameMk id="5" creationId="{C4529B5F-E274-2CFC-7F37-285A38295A28}"/>
          </ac:graphicFrameMkLst>
        </pc:graphicFrameChg>
        <pc:picChg chg="add mod">
          <ac:chgData name="Will Nourse" userId="cf5c4e54-602e-4617-8d54-3e27f39b3c92" providerId="ADAL" clId="{F3273ABF-EB60-4ABD-967C-F187ECC007B3}" dt="2025-11-12T18:57:03.276" v="666" actId="14861"/>
          <ac:picMkLst>
            <pc:docMk/>
            <pc:sldMk cId="2075998513" sldId="846"/>
            <ac:picMk id="7" creationId="{9C4B82E0-A943-C8F8-1EFB-43FFFFC3BAD8}"/>
          </ac:picMkLst>
        </pc:picChg>
        <pc:picChg chg="add mod">
          <ac:chgData name="Will Nourse" userId="cf5c4e54-602e-4617-8d54-3e27f39b3c92" providerId="ADAL" clId="{F3273ABF-EB60-4ABD-967C-F187ECC007B3}" dt="2025-11-12T18:57:07.025" v="667" actId="14861"/>
          <ac:picMkLst>
            <pc:docMk/>
            <pc:sldMk cId="2075998513" sldId="846"/>
            <ac:picMk id="8" creationId="{28196E8B-218F-F05F-AEAD-2F22FF23AAAF}"/>
          </ac:picMkLst>
        </pc:picChg>
        <pc:picChg chg="add mod">
          <ac:chgData name="Will Nourse" userId="cf5c4e54-602e-4617-8d54-3e27f39b3c92" providerId="ADAL" clId="{F3273ABF-EB60-4ABD-967C-F187ECC007B3}" dt="2025-11-12T18:57:11.318" v="668" actId="14861"/>
          <ac:picMkLst>
            <pc:docMk/>
            <pc:sldMk cId="2075998513" sldId="846"/>
            <ac:picMk id="9" creationId="{D1AD5CEF-D3E5-7D66-CD39-6610997A9B17}"/>
          </ac:picMkLst>
        </pc:picChg>
        <pc:picChg chg="add mod">
          <ac:chgData name="Will Nourse" userId="cf5c4e54-602e-4617-8d54-3e27f39b3c92" providerId="ADAL" clId="{F3273ABF-EB60-4ABD-967C-F187ECC007B3}" dt="2025-11-12T19:25:59.011" v="733"/>
          <ac:picMkLst>
            <pc:docMk/>
            <pc:sldMk cId="2075998513" sldId="846"/>
            <ac:picMk id="11" creationId="{B29E1824-9D7D-3742-1D09-591F4ABFCDAF}"/>
          </ac:picMkLst>
        </pc:picChg>
        <pc:picChg chg="mod">
          <ac:chgData name="Will Nourse" userId="cf5c4e54-602e-4617-8d54-3e27f39b3c92" providerId="ADAL" clId="{F3273ABF-EB60-4ABD-967C-F187ECC007B3}" dt="2025-11-12T18:54:28.575" v="611" actId="1076"/>
          <ac:picMkLst>
            <pc:docMk/>
            <pc:sldMk cId="2075998513" sldId="846"/>
            <ac:picMk id="14" creationId="{70EB5BF6-2695-7650-B015-FF9EA8D6320A}"/>
          </ac:picMkLst>
        </pc:picChg>
        <pc:cxnChg chg="mod">
          <ac:chgData name="Will Nourse" userId="cf5c4e54-602e-4617-8d54-3e27f39b3c92" providerId="ADAL" clId="{F3273ABF-EB60-4ABD-967C-F187ECC007B3}" dt="2025-11-12T21:26:46.930" v="1571" actId="14100"/>
          <ac:cxnSpMkLst>
            <pc:docMk/>
            <pc:sldMk cId="2075998513" sldId="846"/>
            <ac:cxnSpMk id="10" creationId="{2A01E741-AE8F-5539-4813-44C077CB5E32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2-01T18:32:34.223" v="5448" actId="20577"/>
        <pc:sldMkLst>
          <pc:docMk/>
          <pc:sldMk cId="1069182265" sldId="847"/>
        </pc:sldMkLst>
        <pc:spChg chg="mod">
          <ac:chgData name="Will Nourse" userId="cf5c4e54-602e-4617-8d54-3e27f39b3c92" providerId="ADAL" clId="{F3273ABF-EB60-4ABD-967C-F187ECC007B3}" dt="2025-11-12T18:59:48.984" v="694" actId="207"/>
          <ac:spMkLst>
            <pc:docMk/>
            <pc:sldMk cId="1069182265" sldId="847"/>
            <ac:spMk id="2" creationId="{3DEEDCBC-EC08-3815-B9EC-C5E519EBE2D6}"/>
          </ac:spMkLst>
        </pc:spChg>
        <pc:spChg chg="mod">
          <ac:chgData name="Will Nourse" userId="cf5c4e54-602e-4617-8d54-3e27f39b3c92" providerId="ADAL" clId="{F3273ABF-EB60-4ABD-967C-F187ECC007B3}" dt="2025-11-12T19:09:07.736" v="700" actId="2711"/>
          <ac:spMkLst>
            <pc:docMk/>
            <pc:sldMk cId="1069182265" sldId="847"/>
            <ac:spMk id="17" creationId="{4E22329F-0E8C-DA02-ACC2-CEEFE98862A6}"/>
          </ac:spMkLst>
        </pc:spChg>
        <pc:spChg chg="mod">
          <ac:chgData name="Will Nourse" userId="cf5c4e54-602e-4617-8d54-3e27f39b3c92" providerId="ADAL" clId="{F3273ABF-EB60-4ABD-967C-F187ECC007B3}" dt="2025-11-12T19:09:07.736" v="700" actId="2711"/>
          <ac:spMkLst>
            <pc:docMk/>
            <pc:sldMk cId="1069182265" sldId="847"/>
            <ac:spMk id="18" creationId="{B4B7A702-1415-5997-5B77-CB37225B9C60}"/>
          </ac:spMkLst>
        </pc:spChg>
        <pc:spChg chg="mod">
          <ac:chgData name="Will Nourse" userId="cf5c4e54-602e-4617-8d54-3e27f39b3c92" providerId="ADAL" clId="{F3273ABF-EB60-4ABD-967C-F187ECC007B3}" dt="2025-11-12T19:09:07.736" v="700" actId="2711"/>
          <ac:spMkLst>
            <pc:docMk/>
            <pc:sldMk cId="1069182265" sldId="847"/>
            <ac:spMk id="20" creationId="{18495D68-9471-1D3F-47B9-3A509F038947}"/>
          </ac:spMkLst>
        </pc:spChg>
        <pc:spChg chg="add mod">
          <ac:chgData name="Will Nourse" userId="cf5c4e54-602e-4617-8d54-3e27f39b3c92" providerId="ADAL" clId="{F3273ABF-EB60-4ABD-967C-F187ECC007B3}" dt="2025-11-12T19:29:04.266" v="748" actId="14838"/>
          <ac:spMkLst>
            <pc:docMk/>
            <pc:sldMk cId="1069182265" sldId="847"/>
            <ac:spMk id="25" creationId="{907B7D26-52A5-6C68-FA26-0B3945AFCA86}"/>
          </ac:spMkLst>
        </pc:spChg>
        <pc:spChg chg="add mod">
          <ac:chgData name="Will Nourse" userId="cf5c4e54-602e-4617-8d54-3e27f39b3c92" providerId="ADAL" clId="{F3273ABF-EB60-4ABD-967C-F187ECC007B3}" dt="2025-11-12T19:29:04.266" v="748" actId="14838"/>
          <ac:spMkLst>
            <pc:docMk/>
            <pc:sldMk cId="1069182265" sldId="847"/>
            <ac:spMk id="26" creationId="{36A898FC-D26F-D617-2E0C-32996127E6F2}"/>
          </ac:spMkLst>
        </pc:spChg>
        <pc:spChg chg="mod">
          <ac:chgData name="Will Nourse" userId="cf5c4e54-602e-4617-8d54-3e27f39b3c92" providerId="ADAL" clId="{F3273ABF-EB60-4ABD-967C-F187ECC007B3}" dt="2025-11-12T19:30:03.379" v="753" actId="14838"/>
          <ac:spMkLst>
            <pc:docMk/>
            <pc:sldMk cId="1069182265" sldId="847"/>
            <ac:spMk id="27" creationId="{69CEB49E-C038-A03B-C31B-2BD54B2DE2C9}"/>
          </ac:spMkLst>
        </pc:spChg>
        <pc:spChg chg="add mod">
          <ac:chgData name="Will Nourse" userId="cf5c4e54-602e-4617-8d54-3e27f39b3c92" providerId="ADAL" clId="{F3273ABF-EB60-4ABD-967C-F187ECC007B3}" dt="2025-11-12T19:29:26.271" v="749" actId="14838"/>
          <ac:spMkLst>
            <pc:docMk/>
            <pc:sldMk cId="1069182265" sldId="847"/>
            <ac:spMk id="28" creationId="{08FBB623-D54B-1C8F-B0DD-E9B7D47A4F83}"/>
          </ac:spMkLst>
        </pc:spChg>
        <pc:spChg chg="add mod">
          <ac:chgData name="Will Nourse" userId="cf5c4e54-602e-4617-8d54-3e27f39b3c92" providerId="ADAL" clId="{F3273ABF-EB60-4ABD-967C-F187ECC007B3}" dt="2025-11-12T19:29:26.271" v="749" actId="14838"/>
          <ac:spMkLst>
            <pc:docMk/>
            <pc:sldMk cId="1069182265" sldId="847"/>
            <ac:spMk id="29" creationId="{89A4BAC9-CC1B-30D6-5232-F205E96EB193}"/>
          </ac:spMkLst>
        </pc:spChg>
        <pc:spChg chg="mod">
          <ac:chgData name="Will Nourse" userId="cf5c4e54-602e-4617-8d54-3e27f39b3c92" providerId="ADAL" clId="{F3273ABF-EB60-4ABD-967C-F187ECC007B3}" dt="2025-11-12T19:30:03.379" v="753" actId="14838"/>
          <ac:spMkLst>
            <pc:docMk/>
            <pc:sldMk cId="1069182265" sldId="847"/>
            <ac:spMk id="30" creationId="{EE71A128-6138-D41B-5000-6E219D43A5F7}"/>
          </ac:spMkLst>
        </pc:spChg>
        <pc:spChg chg="add mod">
          <ac:chgData name="Will Nourse" userId="cf5c4e54-602e-4617-8d54-3e27f39b3c92" providerId="ADAL" clId="{F3273ABF-EB60-4ABD-967C-F187ECC007B3}" dt="2025-11-12T19:09:07.736" v="700" actId="2711"/>
          <ac:spMkLst>
            <pc:docMk/>
            <pc:sldMk cId="1069182265" sldId="847"/>
            <ac:spMk id="31" creationId="{CC56A6EA-5ABA-AF02-549D-2E89841CCF50}"/>
          </ac:spMkLst>
        </pc:spChg>
        <pc:spChg chg="add mod">
          <ac:chgData name="Will Nourse" userId="cf5c4e54-602e-4617-8d54-3e27f39b3c92" providerId="ADAL" clId="{F3273ABF-EB60-4ABD-967C-F187ECC007B3}" dt="2025-11-12T19:09:07.736" v="700" actId="2711"/>
          <ac:spMkLst>
            <pc:docMk/>
            <pc:sldMk cId="1069182265" sldId="847"/>
            <ac:spMk id="34" creationId="{419ECB49-EA65-F659-4CC9-F6ED1457A145}"/>
          </ac:spMkLst>
        </pc:spChg>
        <pc:spChg chg="add mod">
          <ac:chgData name="Will Nourse" userId="cf5c4e54-602e-4617-8d54-3e27f39b3c92" providerId="ADAL" clId="{F3273ABF-EB60-4ABD-967C-F187ECC007B3}" dt="2025-11-12T19:29:04.266" v="748" actId="14838"/>
          <ac:spMkLst>
            <pc:docMk/>
            <pc:sldMk cId="1069182265" sldId="847"/>
            <ac:spMk id="35" creationId="{B26399DF-FD4A-0854-FBBE-A590240E9174}"/>
          </ac:spMkLst>
        </pc:spChg>
        <pc:spChg chg="mod">
          <ac:chgData name="Will Nourse" userId="cf5c4e54-602e-4617-8d54-3e27f39b3c92" providerId="ADAL" clId="{F3273ABF-EB60-4ABD-967C-F187ECC007B3}" dt="2025-12-01T18:32:34.223" v="5448" actId="20577"/>
          <ac:spMkLst>
            <pc:docMk/>
            <pc:sldMk cId="1069182265" sldId="847"/>
            <ac:spMk id="36" creationId="{0FEE612B-C279-ECFB-2031-A45D35D04AC6}"/>
          </ac:spMkLst>
        </pc:spChg>
        <pc:grpChg chg="mod">
          <ac:chgData name="Will Nourse" userId="cf5c4e54-602e-4617-8d54-3e27f39b3c92" providerId="ADAL" clId="{F3273ABF-EB60-4ABD-967C-F187ECC007B3}" dt="2025-11-12T19:28:38.563" v="743" actId="14861"/>
          <ac:grpSpMkLst>
            <pc:docMk/>
            <pc:sldMk cId="1069182265" sldId="847"/>
            <ac:grpSpMk id="6" creationId="{2595E736-39B7-8B34-C3D3-5083B7199AF4}"/>
          </ac:grpSpMkLst>
        </pc:grpChg>
        <pc:grpChg chg="mod">
          <ac:chgData name="Will Nourse" userId="cf5c4e54-602e-4617-8d54-3e27f39b3c92" providerId="ADAL" clId="{F3273ABF-EB60-4ABD-967C-F187ECC007B3}" dt="2025-11-12T19:28:38.563" v="743" actId="14861"/>
          <ac:grpSpMkLst>
            <pc:docMk/>
            <pc:sldMk cId="1069182265" sldId="847"/>
            <ac:grpSpMk id="19" creationId="{B76B5D64-7960-15B6-A185-98838FF104C1}"/>
          </ac:grpSpMkLst>
        </pc:grpChg>
        <pc:picChg chg="mod modCrop">
          <ac:chgData name="Will Nourse" userId="cf5c4e54-602e-4617-8d54-3e27f39b3c92" providerId="ADAL" clId="{F3273ABF-EB60-4ABD-967C-F187ECC007B3}" dt="2025-11-12T19:25:51.158" v="731" actId="1076"/>
          <ac:picMkLst>
            <pc:docMk/>
            <pc:sldMk cId="1069182265" sldId="847"/>
            <ac:picMk id="15" creationId="{FC9608A8-7D14-802A-85AB-24C726DFBC7E}"/>
          </ac:picMkLst>
        </pc:picChg>
        <pc:cxnChg chg="mod">
          <ac:chgData name="Will Nourse" userId="cf5c4e54-602e-4617-8d54-3e27f39b3c92" providerId="ADAL" clId="{F3273ABF-EB60-4ABD-967C-F187ECC007B3}" dt="2025-11-12T18:59:57.180" v="695" actId="14100"/>
          <ac:cxnSpMkLst>
            <pc:docMk/>
            <pc:sldMk cId="1069182265" sldId="847"/>
            <ac:cxnSpMk id="10" creationId="{BD50442F-D4EF-C1DE-C568-AF104E1D9DF4}"/>
          </ac:cxnSpMkLst>
        </pc:cxnChg>
      </pc:sldChg>
      <pc:sldChg chg="addSp delSp modSp add mod modAnim">
        <pc:chgData name="Will Nourse" userId="cf5c4e54-602e-4617-8d54-3e27f39b3c92" providerId="ADAL" clId="{F3273ABF-EB60-4ABD-967C-F187ECC007B3}" dt="2025-12-01T18:32:47.022" v="5450" actId="20577"/>
        <pc:sldMkLst>
          <pc:docMk/>
          <pc:sldMk cId="3090242157" sldId="848"/>
        </pc:sldMkLst>
        <pc:spChg chg="mod">
          <ac:chgData name="Will Nourse" userId="cf5c4e54-602e-4617-8d54-3e27f39b3c92" providerId="ADAL" clId="{F3273ABF-EB60-4ABD-967C-F187ECC007B3}" dt="2025-11-12T21:50:55.999" v="1745" actId="2711"/>
          <ac:spMkLst>
            <pc:docMk/>
            <pc:sldMk cId="3090242157" sldId="848"/>
            <ac:spMk id="3" creationId="{3A0C3AEB-6DAE-08DB-73A9-F6E94243A08F}"/>
          </ac:spMkLst>
        </pc:spChg>
        <pc:spChg chg="add del mod ord">
          <ac:chgData name="Will Nourse" userId="cf5c4e54-602e-4617-8d54-3e27f39b3c92" providerId="ADAL" clId="{F3273ABF-EB60-4ABD-967C-F187ECC007B3}" dt="2025-12-01T18:32:47.022" v="5450" actId="20577"/>
          <ac:spMkLst>
            <pc:docMk/>
            <pc:sldMk cId="3090242157" sldId="848"/>
            <ac:spMk id="5" creationId="{16E9F86B-9A6D-3164-B23A-0C0BD1A7E9A1}"/>
          </ac:spMkLst>
        </pc:spChg>
        <pc:spChg chg="add mod">
          <ac:chgData name="Will Nourse" userId="cf5c4e54-602e-4617-8d54-3e27f39b3c92" providerId="ADAL" clId="{F3273ABF-EB60-4ABD-967C-F187ECC007B3}" dt="2025-11-12T19:31:06.208" v="765" actId="14838"/>
          <ac:spMkLst>
            <pc:docMk/>
            <pc:sldMk cId="3090242157" sldId="848"/>
            <ac:spMk id="7" creationId="{2260C2B7-1237-874F-A59F-E4CB742A92F6}"/>
          </ac:spMkLst>
        </pc:spChg>
        <pc:spChg chg="mod">
          <ac:chgData name="Will Nourse" userId="cf5c4e54-602e-4617-8d54-3e27f39b3c92" providerId="ADAL" clId="{F3273ABF-EB60-4ABD-967C-F187ECC007B3}" dt="2025-11-12T19:30:52.764" v="761" actId="14838"/>
          <ac:spMkLst>
            <pc:docMk/>
            <pc:sldMk cId="3090242157" sldId="848"/>
            <ac:spMk id="8" creationId="{9A72D30E-4BB6-7806-E7E9-FB3618F84361}"/>
          </ac:spMkLst>
        </pc:spChg>
        <pc:spChg chg="mod">
          <ac:chgData name="Will Nourse" userId="cf5c4e54-602e-4617-8d54-3e27f39b3c92" providerId="ADAL" clId="{F3273ABF-EB60-4ABD-967C-F187ECC007B3}" dt="2025-11-12T19:30:52.764" v="761" actId="14838"/>
          <ac:spMkLst>
            <pc:docMk/>
            <pc:sldMk cId="3090242157" sldId="848"/>
            <ac:spMk id="9" creationId="{573C1D23-98FA-9694-0F78-C67443C1BE59}"/>
          </ac:spMkLst>
        </pc:spChg>
        <pc:spChg chg="add mod">
          <ac:chgData name="Will Nourse" userId="cf5c4e54-602e-4617-8d54-3e27f39b3c92" providerId="ADAL" clId="{F3273ABF-EB60-4ABD-967C-F187ECC007B3}" dt="2025-11-12T21:50:55.999" v="1745" actId="2711"/>
          <ac:spMkLst>
            <pc:docMk/>
            <pc:sldMk cId="3090242157" sldId="848"/>
            <ac:spMk id="14" creationId="{53008D93-476D-5AD9-AE79-6909BE296F2F}"/>
          </ac:spMkLst>
        </pc:spChg>
        <pc:spChg chg="mod">
          <ac:chgData name="Will Nourse" userId="cf5c4e54-602e-4617-8d54-3e27f39b3c92" providerId="ADAL" clId="{F3273ABF-EB60-4ABD-967C-F187ECC007B3}" dt="2025-11-12T21:50:55.999" v="1745" actId="2711"/>
          <ac:spMkLst>
            <pc:docMk/>
            <pc:sldMk cId="3090242157" sldId="848"/>
            <ac:spMk id="37" creationId="{715EC602-AC70-2AF4-D854-7041A8BE6F8D}"/>
          </ac:spMkLst>
        </pc:spChg>
        <pc:spChg chg="mod">
          <ac:chgData name="Will Nourse" userId="cf5c4e54-602e-4617-8d54-3e27f39b3c92" providerId="ADAL" clId="{F3273ABF-EB60-4ABD-967C-F187ECC007B3}" dt="2025-11-12T19:16:54.173" v="709"/>
          <ac:spMkLst>
            <pc:docMk/>
            <pc:sldMk cId="3090242157" sldId="848"/>
            <ac:spMk id="40" creationId="{EF3542A4-A76B-5D40-DAA1-238082066255}"/>
          </ac:spMkLst>
        </pc:spChg>
        <pc:spChg chg="mod">
          <ac:chgData name="Will Nourse" userId="cf5c4e54-602e-4617-8d54-3e27f39b3c92" providerId="ADAL" clId="{F3273ABF-EB60-4ABD-967C-F187ECC007B3}" dt="2025-11-12T19:35:03.862" v="806" actId="14861"/>
          <ac:spMkLst>
            <pc:docMk/>
            <pc:sldMk cId="3090242157" sldId="848"/>
            <ac:spMk id="45" creationId="{7F99A5B0-59C1-5C35-2AE3-F657698073DE}"/>
          </ac:spMkLst>
        </pc:spChg>
        <pc:spChg chg="mod">
          <ac:chgData name="Will Nourse" userId="cf5c4e54-602e-4617-8d54-3e27f39b3c92" providerId="ADAL" clId="{F3273ABF-EB60-4ABD-967C-F187ECC007B3}" dt="2025-11-12T19:16:59.612" v="710" actId="207"/>
          <ac:spMkLst>
            <pc:docMk/>
            <pc:sldMk cId="3090242157" sldId="848"/>
            <ac:spMk id="46" creationId="{91AB07E1-6C60-B196-4DDA-7E17C75C3E20}"/>
          </ac:spMkLst>
        </pc:spChg>
        <pc:spChg chg="add mod">
          <ac:chgData name="Will Nourse" userId="cf5c4e54-602e-4617-8d54-3e27f39b3c92" providerId="ADAL" clId="{F3273ABF-EB60-4ABD-967C-F187ECC007B3}" dt="2025-11-12T19:16:54.173" v="709"/>
          <ac:spMkLst>
            <pc:docMk/>
            <pc:sldMk cId="3090242157" sldId="848"/>
            <ac:spMk id="48" creationId="{CAC26BAB-8538-E451-FAE7-B3ECD43E12B4}"/>
          </ac:spMkLst>
        </pc:spChg>
        <pc:spChg chg="mod">
          <ac:chgData name="Will Nourse" userId="cf5c4e54-602e-4617-8d54-3e27f39b3c92" providerId="ADAL" clId="{F3273ABF-EB60-4ABD-967C-F187ECC007B3}" dt="2025-11-12T19:31:06.208" v="765" actId="14838"/>
          <ac:spMkLst>
            <pc:docMk/>
            <pc:sldMk cId="3090242157" sldId="848"/>
            <ac:spMk id="51" creationId="{BA55BF94-3EFC-4F36-C4CF-6F436329925A}"/>
          </ac:spMkLst>
        </pc:spChg>
        <pc:spChg chg="mod">
          <ac:chgData name="Will Nourse" userId="cf5c4e54-602e-4617-8d54-3e27f39b3c92" providerId="ADAL" clId="{F3273ABF-EB60-4ABD-967C-F187ECC007B3}" dt="2025-11-12T19:30:52.764" v="761" actId="14838"/>
          <ac:spMkLst>
            <pc:docMk/>
            <pc:sldMk cId="3090242157" sldId="848"/>
            <ac:spMk id="52" creationId="{7EC653EE-23DC-96F0-6984-6189DAFA81F3}"/>
          </ac:spMkLst>
        </pc:spChg>
        <pc:spChg chg="mod">
          <ac:chgData name="Will Nourse" userId="cf5c4e54-602e-4617-8d54-3e27f39b3c92" providerId="ADAL" clId="{F3273ABF-EB60-4ABD-967C-F187ECC007B3}" dt="2025-11-12T21:50:55.999" v="1745" actId="2711"/>
          <ac:spMkLst>
            <pc:docMk/>
            <pc:sldMk cId="3090242157" sldId="848"/>
            <ac:spMk id="53" creationId="{39F49808-2056-DC88-2B3A-A27A7851C6C9}"/>
          </ac:spMkLst>
        </pc:spChg>
        <pc:spChg chg="mod">
          <ac:chgData name="Will Nourse" userId="cf5c4e54-602e-4617-8d54-3e27f39b3c92" providerId="ADAL" clId="{F3273ABF-EB60-4ABD-967C-F187ECC007B3}" dt="2025-11-12T19:35:03.862" v="806" actId="14861"/>
          <ac:spMkLst>
            <pc:docMk/>
            <pc:sldMk cId="3090242157" sldId="848"/>
            <ac:spMk id="54" creationId="{35B0AA4D-5012-221B-C40E-7B515079910C}"/>
          </ac:spMkLst>
        </pc:spChg>
        <pc:spChg chg="mod">
          <ac:chgData name="Will Nourse" userId="cf5c4e54-602e-4617-8d54-3e27f39b3c92" providerId="ADAL" clId="{F3273ABF-EB60-4ABD-967C-F187ECC007B3}" dt="2025-11-12T19:31:06.208" v="765" actId="14838"/>
          <ac:spMkLst>
            <pc:docMk/>
            <pc:sldMk cId="3090242157" sldId="848"/>
            <ac:spMk id="60" creationId="{DB2D1979-E8DC-4E55-2AD4-148A17A2C2C8}"/>
          </ac:spMkLst>
        </pc:spChg>
        <pc:spChg chg="mod ord">
          <ac:chgData name="Will Nourse" userId="cf5c4e54-602e-4617-8d54-3e27f39b3c92" providerId="ADAL" clId="{F3273ABF-EB60-4ABD-967C-F187ECC007B3}" dt="2025-11-12T19:33:25.322" v="783" actId="167"/>
          <ac:spMkLst>
            <pc:docMk/>
            <pc:sldMk cId="3090242157" sldId="848"/>
            <ac:spMk id="61" creationId="{4078FC2B-9804-9779-46C4-0D8F7FD02ADF}"/>
          </ac:spMkLst>
        </pc:spChg>
        <pc:spChg chg="mod">
          <ac:chgData name="Will Nourse" userId="cf5c4e54-602e-4617-8d54-3e27f39b3c92" providerId="ADAL" clId="{F3273ABF-EB60-4ABD-967C-F187ECC007B3}" dt="2025-11-12T19:16:59.612" v="710" actId="207"/>
          <ac:spMkLst>
            <pc:docMk/>
            <pc:sldMk cId="3090242157" sldId="848"/>
            <ac:spMk id="62" creationId="{E76714A3-B5A4-C1F4-E226-3884AF83929E}"/>
          </ac:spMkLst>
        </pc:spChg>
        <pc:spChg chg="mod">
          <ac:chgData name="Will Nourse" userId="cf5c4e54-602e-4617-8d54-3e27f39b3c92" providerId="ADAL" clId="{F3273ABF-EB60-4ABD-967C-F187ECC007B3}" dt="2025-11-12T19:16:59.612" v="710" actId="207"/>
          <ac:spMkLst>
            <pc:docMk/>
            <pc:sldMk cId="3090242157" sldId="848"/>
            <ac:spMk id="63" creationId="{700102C7-E6A5-EBAC-A417-A580EA77179A}"/>
          </ac:spMkLst>
        </pc:spChg>
        <pc:spChg chg="mod">
          <ac:chgData name="Will Nourse" userId="cf5c4e54-602e-4617-8d54-3e27f39b3c92" providerId="ADAL" clId="{F3273ABF-EB60-4ABD-967C-F187ECC007B3}" dt="2025-11-12T19:16:54.173" v="709"/>
          <ac:spMkLst>
            <pc:docMk/>
            <pc:sldMk cId="3090242157" sldId="848"/>
            <ac:spMk id="65" creationId="{87F33BE2-7669-D985-C838-3961E330786C}"/>
          </ac:spMkLst>
        </pc:spChg>
        <pc:spChg chg="mod">
          <ac:chgData name="Will Nourse" userId="cf5c4e54-602e-4617-8d54-3e27f39b3c92" providerId="ADAL" clId="{F3273ABF-EB60-4ABD-967C-F187ECC007B3}" dt="2025-11-12T19:16:54.173" v="709"/>
          <ac:spMkLst>
            <pc:docMk/>
            <pc:sldMk cId="3090242157" sldId="848"/>
            <ac:spMk id="66" creationId="{0CEA345B-0291-5AC3-952A-E5619925A216}"/>
          </ac:spMkLst>
        </pc:spChg>
        <pc:spChg chg="add mod">
          <ac:chgData name="Will Nourse" userId="cf5c4e54-602e-4617-8d54-3e27f39b3c92" providerId="ADAL" clId="{F3273ABF-EB60-4ABD-967C-F187ECC007B3}" dt="2025-11-12T19:33:55.499" v="794" actId="14838"/>
          <ac:spMkLst>
            <pc:docMk/>
            <pc:sldMk cId="3090242157" sldId="848"/>
            <ac:spMk id="68" creationId="{2A8402BF-2BE0-F47D-8010-BC17EA59F339}"/>
          </ac:spMkLst>
        </pc:spChg>
        <pc:spChg chg="add mod ord">
          <ac:chgData name="Will Nourse" userId="cf5c4e54-602e-4617-8d54-3e27f39b3c92" providerId="ADAL" clId="{F3273ABF-EB60-4ABD-967C-F187ECC007B3}" dt="2025-11-12T21:50:34.874" v="1744" actId="167"/>
          <ac:spMkLst>
            <pc:docMk/>
            <pc:sldMk cId="3090242157" sldId="848"/>
            <ac:spMk id="69" creationId="{02D9D977-CABA-902F-38E4-0BC5DD02ECA8}"/>
          </ac:spMkLst>
        </pc:spChg>
        <pc:spChg chg="add mod ord">
          <ac:chgData name="Will Nourse" userId="cf5c4e54-602e-4617-8d54-3e27f39b3c92" providerId="ADAL" clId="{F3273ABF-EB60-4ABD-967C-F187ECC007B3}" dt="2025-11-12T19:33:30.070" v="784" actId="167"/>
          <ac:spMkLst>
            <pc:docMk/>
            <pc:sldMk cId="3090242157" sldId="848"/>
            <ac:spMk id="70" creationId="{E22BCB1F-CD07-41BC-C55F-307C5F1D3C3C}"/>
          </ac:spMkLst>
        </pc:spChg>
        <pc:spChg chg="mod">
          <ac:chgData name="Will Nourse" userId="cf5c4e54-602e-4617-8d54-3e27f39b3c92" providerId="ADAL" clId="{F3273ABF-EB60-4ABD-967C-F187ECC007B3}" dt="2025-11-12T19:34:15.035" v="802" actId="14838"/>
          <ac:spMkLst>
            <pc:docMk/>
            <pc:sldMk cId="3090242157" sldId="848"/>
            <ac:spMk id="71" creationId="{D45E18CD-5302-104A-C93A-E3D06D325B28}"/>
          </ac:spMkLst>
        </pc:spChg>
        <pc:grpChg chg="mod">
          <ac:chgData name="Will Nourse" userId="cf5c4e54-602e-4617-8d54-3e27f39b3c92" providerId="ADAL" clId="{F3273ABF-EB60-4ABD-967C-F187ECC007B3}" dt="2025-11-12T19:35:03.862" v="806" actId="14861"/>
          <ac:grpSpMkLst>
            <pc:docMk/>
            <pc:sldMk cId="3090242157" sldId="848"/>
            <ac:grpSpMk id="38" creationId="{3EF2C9B9-3335-3071-C923-F121396A883C}"/>
          </ac:grpSpMkLst>
        </pc:grpChg>
        <pc:picChg chg="add mod">
          <ac:chgData name="Will Nourse" userId="cf5c4e54-602e-4617-8d54-3e27f39b3c92" providerId="ADAL" clId="{F3273ABF-EB60-4ABD-967C-F187ECC007B3}" dt="2025-11-12T19:26:12.978" v="739"/>
          <ac:picMkLst>
            <pc:docMk/>
            <pc:sldMk cId="3090242157" sldId="848"/>
            <ac:picMk id="72" creationId="{EAB82A63-5C4A-6D7C-5656-47E70582F47F}"/>
          </ac:picMkLst>
        </pc:picChg>
      </pc:sldChg>
      <pc:sldChg chg="addSp delSp modSp add mod ord">
        <pc:chgData name="Will Nourse" userId="cf5c4e54-602e-4617-8d54-3e27f39b3c92" providerId="ADAL" clId="{F3273ABF-EB60-4ABD-967C-F187ECC007B3}" dt="2025-11-12T21:17:43.124" v="1443" actId="14861"/>
        <pc:sldMkLst>
          <pc:docMk/>
          <pc:sldMk cId="481986278" sldId="849"/>
        </pc:sldMkLst>
        <pc:spChg chg="mod">
          <ac:chgData name="Will Nourse" userId="cf5c4e54-602e-4617-8d54-3e27f39b3c92" providerId="ADAL" clId="{F3273ABF-EB60-4ABD-967C-F187ECC007B3}" dt="2025-11-12T20:42:04.501" v="840" actId="20577"/>
          <ac:spMkLst>
            <pc:docMk/>
            <pc:sldMk cId="481986278" sldId="849"/>
            <ac:spMk id="2" creationId="{88B79C0C-9755-8E86-3CA8-A93D6B816C51}"/>
          </ac:spMkLst>
        </pc:spChg>
        <pc:spChg chg="add mod">
          <ac:chgData name="Will Nourse" userId="cf5c4e54-602e-4617-8d54-3e27f39b3c92" providerId="ADAL" clId="{F3273ABF-EB60-4ABD-967C-F187ECC007B3}" dt="2025-11-12T20:56:42.403" v="1190" actId="2711"/>
          <ac:spMkLst>
            <pc:docMk/>
            <pc:sldMk cId="481986278" sldId="849"/>
            <ac:spMk id="7" creationId="{6EEBBF78-026B-1D99-9E22-873AB1E711DF}"/>
          </ac:spMkLst>
        </pc:spChg>
        <pc:spChg chg="add mod">
          <ac:chgData name="Will Nourse" userId="cf5c4e54-602e-4617-8d54-3e27f39b3c92" providerId="ADAL" clId="{F3273ABF-EB60-4ABD-967C-F187ECC007B3}" dt="2025-11-12T20:56:47.647" v="1191" actId="2711"/>
          <ac:spMkLst>
            <pc:docMk/>
            <pc:sldMk cId="481986278" sldId="849"/>
            <ac:spMk id="8" creationId="{77438D7E-C404-9351-ACA9-183C6F70378E}"/>
          </ac:spMkLst>
        </pc:spChg>
        <pc:graphicFrameChg chg="add mod">
          <ac:chgData name="Will Nourse" userId="cf5c4e54-602e-4617-8d54-3e27f39b3c92" providerId="ADAL" clId="{F3273ABF-EB60-4ABD-967C-F187ECC007B3}" dt="2025-11-12T21:17:43.124" v="1443" actId="14861"/>
          <ac:graphicFrameMkLst>
            <pc:docMk/>
            <pc:sldMk cId="481986278" sldId="849"/>
            <ac:graphicFrameMk id="5" creationId="{D1E6D673-E60D-3801-D320-05B74F126C96}"/>
          </ac:graphicFrameMkLst>
        </pc:graphicFrameChg>
        <pc:graphicFrameChg chg="add mod modGraphic">
          <ac:chgData name="Will Nourse" userId="cf5c4e54-602e-4617-8d54-3e27f39b3c92" providerId="ADAL" clId="{F3273ABF-EB60-4ABD-967C-F187ECC007B3}" dt="2025-11-12T21:05:44.707" v="1305" actId="14838"/>
          <ac:graphicFrameMkLst>
            <pc:docMk/>
            <pc:sldMk cId="481986278" sldId="849"/>
            <ac:graphicFrameMk id="9" creationId="{27C0B023-D8C8-A78C-738F-4905326416C6}"/>
          </ac:graphicFrameMkLst>
        </pc:graphicFrameChg>
        <pc:cxnChg chg="mod">
          <ac:chgData name="Will Nourse" userId="cf5c4e54-602e-4617-8d54-3e27f39b3c92" providerId="ADAL" clId="{F3273ABF-EB60-4ABD-967C-F187ECC007B3}" dt="2025-11-12T20:42:15.413" v="841" actId="14100"/>
          <ac:cxnSpMkLst>
            <pc:docMk/>
            <pc:sldMk cId="481986278" sldId="849"/>
            <ac:cxnSpMk id="10" creationId="{4BF8D9EC-8F32-089A-0EDA-3BE89814D8A3}"/>
          </ac:cxnSpMkLst>
        </pc:cxnChg>
      </pc:sldChg>
      <pc:sldChg chg="addSp modSp add mod modAnim">
        <pc:chgData name="Will Nourse" userId="cf5c4e54-602e-4617-8d54-3e27f39b3c92" providerId="ADAL" clId="{F3273ABF-EB60-4ABD-967C-F187ECC007B3}" dt="2025-11-12T21:17:32.601" v="1433" actId="14861"/>
        <pc:sldMkLst>
          <pc:docMk/>
          <pc:sldMk cId="172502361" sldId="850"/>
        </pc:sldMkLst>
        <pc:spChg chg="add mod">
          <ac:chgData name="Will Nourse" userId="cf5c4e54-602e-4617-8d54-3e27f39b3c92" providerId="ADAL" clId="{F3273ABF-EB60-4ABD-967C-F187ECC007B3}" dt="2025-11-12T21:15:07.152" v="1399" actId="122"/>
          <ac:spMkLst>
            <pc:docMk/>
            <pc:sldMk cId="172502361" sldId="850"/>
            <ac:spMk id="5" creationId="{D4FE05B0-7E8B-89A7-BA30-AA16306BBC1C}"/>
          </ac:spMkLst>
        </pc:spChg>
        <pc:spChg chg="add mod">
          <ac:chgData name="Will Nourse" userId="cf5c4e54-602e-4617-8d54-3e27f39b3c92" providerId="ADAL" clId="{F3273ABF-EB60-4ABD-967C-F187ECC007B3}" dt="2025-11-12T21:11:47.295" v="1343" actId="14838"/>
          <ac:spMkLst>
            <pc:docMk/>
            <pc:sldMk cId="172502361" sldId="850"/>
            <ac:spMk id="6" creationId="{68D0D61B-42FC-C435-FF64-D72AA058E49E}"/>
          </ac:spMkLst>
        </pc:spChg>
        <pc:spChg chg="add mod">
          <ac:chgData name="Will Nourse" userId="cf5c4e54-602e-4617-8d54-3e27f39b3c92" providerId="ADAL" clId="{F3273ABF-EB60-4ABD-967C-F187ECC007B3}" dt="2025-11-12T21:12:53.413" v="1372" actId="14838"/>
          <ac:spMkLst>
            <pc:docMk/>
            <pc:sldMk cId="172502361" sldId="850"/>
            <ac:spMk id="7" creationId="{BA97A02F-7A9A-223E-CE9C-DF2BFDFAE9AF}"/>
          </ac:spMkLst>
        </pc:spChg>
        <pc:spChg chg="add mod">
          <ac:chgData name="Will Nourse" userId="cf5c4e54-602e-4617-8d54-3e27f39b3c92" providerId="ADAL" clId="{F3273ABF-EB60-4ABD-967C-F187ECC007B3}" dt="2025-11-12T21:15:45.359" v="1403" actId="692"/>
          <ac:spMkLst>
            <pc:docMk/>
            <pc:sldMk cId="172502361" sldId="850"/>
            <ac:spMk id="9" creationId="{FA793043-EDA6-0AD6-1193-ACC6B3C588FC}"/>
          </ac:spMkLst>
        </pc:spChg>
        <pc:spChg chg="add mod">
          <ac:chgData name="Will Nourse" userId="cf5c4e54-602e-4617-8d54-3e27f39b3c92" providerId="ADAL" clId="{F3273ABF-EB60-4ABD-967C-F187ECC007B3}" dt="2025-11-12T21:15:42.258" v="1402" actId="1076"/>
          <ac:spMkLst>
            <pc:docMk/>
            <pc:sldMk cId="172502361" sldId="850"/>
            <ac:spMk id="11" creationId="{AF3087C2-CC78-231B-2D33-AD45C562E3F1}"/>
          </ac:spMkLst>
        </pc:spChg>
        <pc:graphicFrameChg chg="add mod">
          <ac:chgData name="Will Nourse" userId="cf5c4e54-602e-4617-8d54-3e27f39b3c92" providerId="ADAL" clId="{F3273ABF-EB60-4ABD-967C-F187ECC007B3}" dt="2025-11-12T21:17:32.601" v="1433" actId="14861"/>
          <ac:graphicFrameMkLst>
            <pc:docMk/>
            <pc:sldMk cId="172502361" sldId="850"/>
            <ac:graphicFrameMk id="3" creationId="{249A71A3-34F8-A84A-7657-6D274E48A396}"/>
          </ac:graphicFrameMkLst>
        </pc:graphicFrameChg>
        <pc:graphicFrameChg chg="add mod modGraphic">
          <ac:chgData name="Will Nourse" userId="cf5c4e54-602e-4617-8d54-3e27f39b3c92" providerId="ADAL" clId="{F3273ABF-EB60-4ABD-967C-F187ECC007B3}" dt="2025-11-12T21:11:11.829" v="1331" actId="14838"/>
          <ac:graphicFrameMkLst>
            <pc:docMk/>
            <pc:sldMk cId="172502361" sldId="850"/>
            <ac:graphicFrameMk id="8" creationId="{FE6F3E66-4BEF-B40C-CA84-94CD50C0F177}"/>
          </ac:graphicFrameMkLst>
        </pc:graphicFrameChg>
      </pc:sldChg>
      <pc:sldChg chg="addSp delSp modSp add mod delAnim">
        <pc:chgData name="Will Nourse" userId="cf5c4e54-602e-4617-8d54-3e27f39b3c92" providerId="ADAL" clId="{F3273ABF-EB60-4ABD-967C-F187ECC007B3}" dt="2025-11-12T21:21:27.603" v="1477" actId="14838"/>
        <pc:sldMkLst>
          <pc:docMk/>
          <pc:sldMk cId="3724151831" sldId="851"/>
        </pc:sldMkLst>
        <pc:spChg chg="mod">
          <ac:chgData name="Will Nourse" userId="cf5c4e54-602e-4617-8d54-3e27f39b3c92" providerId="ADAL" clId="{F3273ABF-EB60-4ABD-967C-F187ECC007B3}" dt="2025-11-12T21:19:49.855" v="1466" actId="20577"/>
          <ac:spMkLst>
            <pc:docMk/>
            <pc:sldMk cId="3724151831" sldId="851"/>
            <ac:spMk id="2" creationId="{B4E8F6AD-1DC6-59BF-3802-C63832C6969B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17" creationId="{DD438FE0-9BA3-636C-A0C9-E244CE6E5FE1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18" creationId="{930A4479-CBC4-9288-6D17-1BD7F03F61BE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19" creationId="{153F4BD5-3F3F-362A-4D43-351612CE1863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20" creationId="{71819C4B-4E58-D263-38D4-9F99087B1764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21" creationId="{4C27E3B2-800F-176A-F785-6E12A2C00504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22" creationId="{D909B0B7-0151-DE88-222A-4EC1D876B450}"/>
          </ac:spMkLst>
        </pc:spChg>
        <pc:spChg chg="add mod">
          <ac:chgData name="Will Nourse" userId="cf5c4e54-602e-4617-8d54-3e27f39b3c92" providerId="ADAL" clId="{F3273ABF-EB60-4ABD-967C-F187ECC007B3}" dt="2025-11-12T21:20:17.538" v="1468"/>
          <ac:spMkLst>
            <pc:docMk/>
            <pc:sldMk cId="3724151831" sldId="851"/>
            <ac:spMk id="23" creationId="{D7A51835-D1D7-61A9-49FB-DD6CE5D7CEBF}"/>
          </ac:spMkLst>
        </pc:spChg>
        <pc:graphicFrameChg chg="add mod modGraphic">
          <ac:chgData name="Will Nourse" userId="cf5c4e54-602e-4617-8d54-3e27f39b3c92" providerId="ADAL" clId="{F3273ABF-EB60-4ABD-967C-F187ECC007B3}" dt="2025-11-12T21:21:27.603" v="1477" actId="14838"/>
          <ac:graphicFrameMkLst>
            <pc:docMk/>
            <pc:sldMk cId="3724151831" sldId="851"/>
            <ac:graphicFrameMk id="13" creationId="{58D1293B-0232-5932-3F02-9C536E181FCD}"/>
          </ac:graphicFrameMkLst>
        </pc:graphicFrameChg>
        <pc:picChg chg="add mod">
          <ac:chgData name="Will Nourse" userId="cf5c4e54-602e-4617-8d54-3e27f39b3c92" providerId="ADAL" clId="{F3273ABF-EB60-4ABD-967C-F187ECC007B3}" dt="2025-11-12T21:20:17.538" v="1468"/>
          <ac:picMkLst>
            <pc:docMk/>
            <pc:sldMk cId="3724151831" sldId="851"/>
            <ac:picMk id="14" creationId="{0FCBE3F8-D600-7C27-D519-E7FC65A48166}"/>
          </ac:picMkLst>
        </pc:picChg>
        <pc:picChg chg="add mod">
          <ac:chgData name="Will Nourse" userId="cf5c4e54-602e-4617-8d54-3e27f39b3c92" providerId="ADAL" clId="{F3273ABF-EB60-4ABD-967C-F187ECC007B3}" dt="2025-11-12T21:20:17.538" v="1468"/>
          <ac:picMkLst>
            <pc:docMk/>
            <pc:sldMk cId="3724151831" sldId="851"/>
            <ac:picMk id="16" creationId="{92A9F1C1-61C2-86A9-353B-8E901AAED0F3}"/>
          </ac:picMkLst>
        </pc:picChg>
        <pc:cxnChg chg="mod">
          <ac:chgData name="Will Nourse" userId="cf5c4e54-602e-4617-8d54-3e27f39b3c92" providerId="ADAL" clId="{F3273ABF-EB60-4ABD-967C-F187ECC007B3}" dt="2025-11-12T21:20:00.829" v="1467" actId="14100"/>
          <ac:cxnSpMkLst>
            <pc:docMk/>
            <pc:sldMk cId="3724151831" sldId="851"/>
            <ac:cxnSpMk id="10" creationId="{3A839B64-55C9-A9E6-D1CD-557CBDB6AFA6}"/>
          </ac:cxnSpMkLst>
        </pc:cxnChg>
      </pc:sldChg>
      <pc:sldChg chg="delSp modSp add mod">
        <pc:chgData name="Will Nourse" userId="cf5c4e54-602e-4617-8d54-3e27f39b3c92" providerId="ADAL" clId="{F3273ABF-EB60-4ABD-967C-F187ECC007B3}" dt="2025-11-12T21:24:50.575" v="1563" actId="1076"/>
        <pc:sldMkLst>
          <pc:docMk/>
          <pc:sldMk cId="879972661" sldId="852"/>
        </pc:sldMkLst>
        <pc:spChg chg="mod">
          <ac:chgData name="Will Nourse" userId="cf5c4e54-602e-4617-8d54-3e27f39b3c92" providerId="ADAL" clId="{F3273ABF-EB60-4ABD-967C-F187ECC007B3}" dt="2025-11-12T21:24:28.887" v="1555" actId="122"/>
          <ac:spMkLst>
            <pc:docMk/>
            <pc:sldMk cId="879972661" sldId="852"/>
            <ac:spMk id="2" creationId="{61B4F164-6907-1DB6-6B84-69C46108994F}"/>
          </ac:spMkLst>
        </pc:spChg>
        <pc:cxnChg chg="mod">
          <ac:chgData name="Will Nourse" userId="cf5c4e54-602e-4617-8d54-3e27f39b3c92" providerId="ADAL" clId="{F3273ABF-EB60-4ABD-967C-F187ECC007B3}" dt="2025-11-12T21:24:50.575" v="1563" actId="1076"/>
          <ac:cxnSpMkLst>
            <pc:docMk/>
            <pc:sldMk cId="879972661" sldId="852"/>
            <ac:cxnSpMk id="10" creationId="{AEEF418B-C0CD-725D-6524-38BE863A760C}"/>
          </ac:cxnSpMkLst>
        </pc:cxnChg>
      </pc:sldChg>
      <pc:sldChg chg="addSp delSp modSp add mod ord modAnim">
        <pc:chgData name="Will Nourse" userId="cf5c4e54-602e-4617-8d54-3e27f39b3c92" providerId="ADAL" clId="{F3273ABF-EB60-4ABD-967C-F187ECC007B3}" dt="2025-11-12T21:51:46.849" v="1746" actId="692"/>
        <pc:sldMkLst>
          <pc:docMk/>
          <pc:sldMk cId="2165703586" sldId="853"/>
        </pc:sldMkLst>
        <pc:spChg chg="mod">
          <ac:chgData name="Will Nourse" userId="cf5c4e54-602e-4617-8d54-3e27f39b3c92" providerId="ADAL" clId="{F3273ABF-EB60-4ABD-967C-F187ECC007B3}" dt="2025-11-12T21:30:05.795" v="1595" actId="20577"/>
          <ac:spMkLst>
            <pc:docMk/>
            <pc:sldMk cId="2165703586" sldId="853"/>
            <ac:spMk id="2" creationId="{EB32D954-3566-A61A-3D79-96A726B6C19D}"/>
          </ac:spMkLst>
        </pc:spChg>
        <pc:spChg chg="add mod ord">
          <ac:chgData name="Will Nourse" userId="cf5c4e54-602e-4617-8d54-3e27f39b3c92" providerId="ADAL" clId="{F3273ABF-EB60-4ABD-967C-F187ECC007B3}" dt="2025-11-12T21:51:46.849" v="1746" actId="692"/>
          <ac:spMkLst>
            <pc:docMk/>
            <pc:sldMk cId="2165703586" sldId="853"/>
            <ac:spMk id="5" creationId="{9E8BA0F5-1C1A-6E21-8E98-A0CE21F0FE58}"/>
          </ac:spMkLst>
        </pc:spChg>
        <pc:spChg chg="add mod ord">
          <ac:chgData name="Will Nourse" userId="cf5c4e54-602e-4617-8d54-3e27f39b3c92" providerId="ADAL" clId="{F3273ABF-EB60-4ABD-967C-F187ECC007B3}" dt="2025-11-12T21:51:46.849" v="1746" actId="692"/>
          <ac:spMkLst>
            <pc:docMk/>
            <pc:sldMk cId="2165703586" sldId="853"/>
            <ac:spMk id="7" creationId="{F83C208F-504F-F234-3BFC-FA80BC78DE24}"/>
          </ac:spMkLst>
        </pc:spChg>
        <pc:spChg chg="add mod ord">
          <ac:chgData name="Will Nourse" userId="cf5c4e54-602e-4617-8d54-3e27f39b3c92" providerId="ADAL" clId="{F3273ABF-EB60-4ABD-967C-F187ECC007B3}" dt="2025-11-12T21:51:46.849" v="1746" actId="692"/>
          <ac:spMkLst>
            <pc:docMk/>
            <pc:sldMk cId="2165703586" sldId="853"/>
            <ac:spMk id="9" creationId="{448025BF-CC73-33A8-011A-D75EAB573EA9}"/>
          </ac:spMkLst>
        </pc:spChg>
        <pc:spChg chg="add mod">
          <ac:chgData name="Will Nourse" userId="cf5c4e54-602e-4617-8d54-3e27f39b3c92" providerId="ADAL" clId="{F3273ABF-EB60-4ABD-967C-F187ECC007B3}" dt="2025-11-12T21:39:05.205" v="1655" actId="14838"/>
          <ac:spMkLst>
            <pc:docMk/>
            <pc:sldMk cId="2165703586" sldId="853"/>
            <ac:spMk id="12" creationId="{D4380957-A5F2-55E0-2C6D-AA5208C397A6}"/>
          </ac:spMkLst>
        </pc:spChg>
        <pc:picChg chg="add mod ord">
          <ac:chgData name="Will Nourse" userId="cf5c4e54-602e-4617-8d54-3e27f39b3c92" providerId="ADAL" clId="{F3273ABF-EB60-4ABD-967C-F187ECC007B3}" dt="2025-11-12T21:35:18.098" v="1612" actId="14861"/>
          <ac:picMkLst>
            <pc:docMk/>
            <pc:sldMk cId="2165703586" sldId="853"/>
            <ac:picMk id="3" creationId="{66EF1282-4C8E-FA59-7AAA-8AB3B2D00EB0}"/>
          </ac:picMkLst>
        </pc:picChg>
        <pc:picChg chg="mod modCrop">
          <ac:chgData name="Will Nourse" userId="cf5c4e54-602e-4617-8d54-3e27f39b3c92" providerId="ADAL" clId="{F3273ABF-EB60-4ABD-967C-F187ECC007B3}" dt="2025-11-12T21:38:15.371" v="1647" actId="34135"/>
          <ac:picMkLst>
            <pc:docMk/>
            <pc:sldMk cId="2165703586" sldId="853"/>
            <ac:picMk id="4" creationId="{FB4E6562-BD93-4DB9-7D6E-6E59C3BE72A3}"/>
          </ac:picMkLst>
        </pc:picChg>
        <pc:cxnChg chg="add mod">
          <ac:chgData name="Will Nourse" userId="cf5c4e54-602e-4617-8d54-3e27f39b3c92" providerId="ADAL" clId="{F3273ABF-EB60-4ABD-967C-F187ECC007B3}" dt="2025-11-12T21:51:46.849" v="1746" actId="692"/>
          <ac:cxnSpMkLst>
            <pc:docMk/>
            <pc:sldMk cId="2165703586" sldId="853"/>
            <ac:cxnSpMk id="6" creationId="{D015CFED-63BE-48D2-80A7-4D5F9A0946E9}"/>
          </ac:cxnSpMkLst>
        </pc:cxnChg>
        <pc:cxnChg chg="add mod">
          <ac:chgData name="Will Nourse" userId="cf5c4e54-602e-4617-8d54-3e27f39b3c92" providerId="ADAL" clId="{F3273ABF-EB60-4ABD-967C-F187ECC007B3}" dt="2025-11-12T21:51:46.849" v="1746" actId="692"/>
          <ac:cxnSpMkLst>
            <pc:docMk/>
            <pc:sldMk cId="2165703586" sldId="853"/>
            <ac:cxnSpMk id="8" creationId="{E452AF57-9D0E-85C0-2B62-F61B6F74BE43}"/>
          </ac:cxnSpMkLst>
        </pc:cxnChg>
        <pc:cxnChg chg="add mod">
          <ac:chgData name="Will Nourse" userId="cf5c4e54-602e-4617-8d54-3e27f39b3c92" providerId="ADAL" clId="{F3273ABF-EB60-4ABD-967C-F187ECC007B3}" dt="2025-11-12T21:51:46.849" v="1746" actId="692"/>
          <ac:cxnSpMkLst>
            <pc:docMk/>
            <pc:sldMk cId="2165703586" sldId="853"/>
            <ac:cxnSpMk id="11" creationId="{7D09E9B1-6CE3-70B3-4596-54832FC0B611}"/>
          </ac:cxnSpMkLst>
        </pc:cxnChg>
      </pc:sldChg>
      <pc:sldChg chg="addSp delSp modSp add mod delAnim modAnim">
        <pc:chgData name="Will Nourse" userId="cf5c4e54-602e-4617-8d54-3e27f39b3c92" providerId="ADAL" clId="{F3273ABF-EB60-4ABD-967C-F187ECC007B3}" dt="2025-11-12T21:45:11.965" v="1713" actId="14100"/>
        <pc:sldMkLst>
          <pc:docMk/>
          <pc:sldMk cId="2948711634" sldId="854"/>
        </pc:sldMkLst>
        <pc:spChg chg="mod">
          <ac:chgData name="Will Nourse" userId="cf5c4e54-602e-4617-8d54-3e27f39b3c92" providerId="ADAL" clId="{F3273ABF-EB60-4ABD-967C-F187ECC007B3}" dt="2025-11-12T21:39:49.882" v="1675" actId="20577"/>
          <ac:spMkLst>
            <pc:docMk/>
            <pc:sldMk cId="2948711634" sldId="854"/>
            <ac:spMk id="2" creationId="{0345C1E3-A61D-4404-AFF2-48849FB013CF}"/>
          </ac:spMkLst>
        </pc:spChg>
        <pc:spChg chg="add mod">
          <ac:chgData name="Will Nourse" userId="cf5c4e54-602e-4617-8d54-3e27f39b3c92" providerId="ADAL" clId="{F3273ABF-EB60-4ABD-967C-F187ECC007B3}" dt="2025-11-12T21:44:36.290" v="1705" actId="14100"/>
          <ac:spMkLst>
            <pc:docMk/>
            <pc:sldMk cId="2948711634" sldId="854"/>
            <ac:spMk id="14" creationId="{310D06CB-7243-181F-2C4E-1F42B3FBA004}"/>
          </ac:spMkLst>
        </pc:spChg>
        <pc:spChg chg="add mod">
          <ac:chgData name="Will Nourse" userId="cf5c4e54-602e-4617-8d54-3e27f39b3c92" providerId="ADAL" clId="{F3273ABF-EB60-4ABD-967C-F187ECC007B3}" dt="2025-11-12T21:44:32.451" v="1704" actId="14100"/>
          <ac:spMkLst>
            <pc:docMk/>
            <pc:sldMk cId="2948711634" sldId="854"/>
            <ac:spMk id="17" creationId="{8271A60D-0785-A51C-BA05-919BE1681BC8}"/>
          </ac:spMkLst>
        </pc:spChg>
        <pc:spChg chg="add mod">
          <ac:chgData name="Will Nourse" userId="cf5c4e54-602e-4617-8d54-3e27f39b3c92" providerId="ADAL" clId="{F3273ABF-EB60-4ABD-967C-F187ECC007B3}" dt="2025-11-12T21:44:13.202" v="1699" actId="692"/>
          <ac:spMkLst>
            <pc:docMk/>
            <pc:sldMk cId="2948711634" sldId="854"/>
            <ac:spMk id="19" creationId="{B4CB9BC8-E01A-3D75-9390-5ED981DE8BF9}"/>
          </ac:spMkLst>
        </pc:spChg>
        <pc:spChg chg="add mod">
          <ac:chgData name="Will Nourse" userId="cf5c4e54-602e-4617-8d54-3e27f39b3c92" providerId="ADAL" clId="{F3273ABF-EB60-4ABD-967C-F187ECC007B3}" dt="2025-11-12T21:44:13.202" v="1699" actId="692"/>
          <ac:spMkLst>
            <pc:docMk/>
            <pc:sldMk cId="2948711634" sldId="854"/>
            <ac:spMk id="21" creationId="{A71DEDD7-A1AB-0ECE-F25A-4A9E2F02478F}"/>
          </ac:spMkLst>
        </pc:spChg>
        <pc:spChg chg="add mod">
          <ac:chgData name="Will Nourse" userId="cf5c4e54-602e-4617-8d54-3e27f39b3c92" providerId="ADAL" clId="{F3273ABF-EB60-4ABD-967C-F187ECC007B3}" dt="2025-11-12T21:44:13.202" v="1699" actId="692"/>
          <ac:spMkLst>
            <pc:docMk/>
            <pc:sldMk cId="2948711634" sldId="854"/>
            <ac:spMk id="23" creationId="{6DCC80E4-4F32-E8DE-D339-13350F7DC15D}"/>
          </ac:spMkLst>
        </pc:spChg>
        <pc:spChg chg="add mod">
          <ac:chgData name="Will Nourse" userId="cf5c4e54-602e-4617-8d54-3e27f39b3c92" providerId="ADAL" clId="{F3273ABF-EB60-4ABD-967C-F187ECC007B3}" dt="2025-11-12T21:45:11.965" v="1713" actId="14100"/>
          <ac:spMkLst>
            <pc:docMk/>
            <pc:sldMk cId="2948711634" sldId="854"/>
            <ac:spMk id="25" creationId="{8519C8A3-3AA0-C5DA-7367-9D6D161E87D2}"/>
          </ac:spMkLst>
        </pc:spChg>
        <pc:spChg chg="add mod">
          <ac:chgData name="Will Nourse" userId="cf5c4e54-602e-4617-8d54-3e27f39b3c92" providerId="ADAL" clId="{F3273ABF-EB60-4ABD-967C-F187ECC007B3}" dt="2025-11-12T21:44:40.435" v="1706" actId="14100"/>
          <ac:spMkLst>
            <pc:docMk/>
            <pc:sldMk cId="2948711634" sldId="854"/>
            <ac:spMk id="27" creationId="{C7DA3AD3-1E9D-9109-F6DB-251E1C1F93EA}"/>
          </ac:spMkLst>
        </pc:spChg>
        <pc:picChg chg="add mod">
          <ac:chgData name="Will Nourse" userId="cf5c4e54-602e-4617-8d54-3e27f39b3c92" providerId="ADAL" clId="{F3273ABF-EB60-4ABD-967C-F187ECC007B3}" dt="2025-11-12T21:44:19.960" v="1703" actId="14861"/>
          <ac:picMkLst>
            <pc:docMk/>
            <pc:sldMk cId="2948711634" sldId="854"/>
            <ac:picMk id="13" creationId="{85B1002B-FB39-91A1-C062-0F39992790AA}"/>
          </ac:picMkLst>
        </pc:picChg>
        <pc:cxnChg chg="mod">
          <ac:chgData name="Will Nourse" userId="cf5c4e54-602e-4617-8d54-3e27f39b3c92" providerId="ADAL" clId="{F3273ABF-EB60-4ABD-967C-F187ECC007B3}" dt="2025-11-12T21:45:03.215" v="1712" actId="14100"/>
          <ac:cxnSpMkLst>
            <pc:docMk/>
            <pc:sldMk cId="2948711634" sldId="854"/>
            <ac:cxnSpMk id="16" creationId="{460257E7-2053-2DF8-5D62-A01E418064A9}"/>
          </ac:cxnSpMkLst>
        </pc:cxnChg>
        <pc:cxnChg chg="mod">
          <ac:chgData name="Will Nourse" userId="cf5c4e54-602e-4617-8d54-3e27f39b3c92" providerId="ADAL" clId="{F3273ABF-EB60-4ABD-967C-F187ECC007B3}" dt="2025-11-12T21:44:58.746" v="1711" actId="14100"/>
          <ac:cxnSpMkLst>
            <pc:docMk/>
            <pc:sldMk cId="2948711634" sldId="854"/>
            <ac:cxnSpMk id="18" creationId="{C8286A21-7AD4-F338-6562-C869D0114E5A}"/>
          </ac:cxnSpMkLst>
        </pc:cxnChg>
        <pc:cxnChg chg="add mod">
          <ac:chgData name="Will Nourse" userId="cf5c4e54-602e-4617-8d54-3e27f39b3c92" providerId="ADAL" clId="{F3273ABF-EB60-4ABD-967C-F187ECC007B3}" dt="2025-11-12T21:43:53.360" v="1698" actId="2711"/>
          <ac:cxnSpMkLst>
            <pc:docMk/>
            <pc:sldMk cId="2948711634" sldId="854"/>
            <ac:cxnSpMk id="20" creationId="{F0C8E8D1-22F1-A242-C6E9-EE7055E2BF6C}"/>
          </ac:cxnSpMkLst>
        </pc:cxnChg>
        <pc:cxnChg chg="mod">
          <ac:chgData name="Will Nourse" userId="cf5c4e54-602e-4617-8d54-3e27f39b3c92" providerId="ADAL" clId="{F3273ABF-EB60-4ABD-967C-F187ECC007B3}" dt="2025-11-12T21:44:55.060" v="1710" actId="14100"/>
          <ac:cxnSpMkLst>
            <pc:docMk/>
            <pc:sldMk cId="2948711634" sldId="854"/>
            <ac:cxnSpMk id="22" creationId="{5E7BC3F0-0F49-11A0-C7BC-BD0DB41D7F84}"/>
          </ac:cxnSpMkLst>
        </pc:cxnChg>
        <pc:cxnChg chg="mod">
          <ac:chgData name="Will Nourse" userId="cf5c4e54-602e-4617-8d54-3e27f39b3c92" providerId="ADAL" clId="{F3273ABF-EB60-4ABD-967C-F187ECC007B3}" dt="2025-11-12T21:44:52.060" v="1709" actId="14100"/>
          <ac:cxnSpMkLst>
            <pc:docMk/>
            <pc:sldMk cId="2948711634" sldId="854"/>
            <ac:cxnSpMk id="24" creationId="{AA819AEB-FEE4-9B13-4E97-90E2A6E0C67E}"/>
          </ac:cxnSpMkLst>
        </pc:cxnChg>
        <pc:cxnChg chg="mod">
          <ac:chgData name="Will Nourse" userId="cf5c4e54-602e-4617-8d54-3e27f39b3c92" providerId="ADAL" clId="{F3273ABF-EB60-4ABD-967C-F187ECC007B3}" dt="2025-11-12T21:45:11.965" v="1713" actId="14100"/>
          <ac:cxnSpMkLst>
            <pc:docMk/>
            <pc:sldMk cId="2948711634" sldId="854"/>
            <ac:cxnSpMk id="26" creationId="{F8A4E168-83BC-41AD-7C80-34CF9BD9AFE6}"/>
          </ac:cxnSpMkLst>
        </pc:cxnChg>
        <pc:cxnChg chg="add mod">
          <ac:chgData name="Will Nourse" userId="cf5c4e54-602e-4617-8d54-3e27f39b3c92" providerId="ADAL" clId="{F3273ABF-EB60-4ABD-967C-F187ECC007B3}" dt="2025-11-12T21:44:44.626" v="1707" actId="14100"/>
          <ac:cxnSpMkLst>
            <pc:docMk/>
            <pc:sldMk cId="2948711634" sldId="854"/>
            <ac:cxnSpMk id="28" creationId="{024C0304-6FEA-1469-9385-235AC645807B}"/>
          </ac:cxnSpMkLst>
        </pc:cxnChg>
      </pc:sldChg>
      <pc:sldChg chg="addSp delSp modSp add mod delAnim modAnim">
        <pc:chgData name="Will Nourse" userId="cf5c4e54-602e-4617-8d54-3e27f39b3c92" providerId="ADAL" clId="{F3273ABF-EB60-4ABD-967C-F187ECC007B3}" dt="2025-11-13T17:27:16.231" v="2104"/>
        <pc:sldMkLst>
          <pc:docMk/>
          <pc:sldMk cId="684014638" sldId="855"/>
        </pc:sldMkLst>
        <pc:spChg chg="mod">
          <ac:chgData name="Will Nourse" userId="cf5c4e54-602e-4617-8d54-3e27f39b3c92" providerId="ADAL" clId="{F3273ABF-EB60-4ABD-967C-F187ECC007B3}" dt="2025-11-12T21:48:23.082" v="1741" actId="20577"/>
          <ac:spMkLst>
            <pc:docMk/>
            <pc:sldMk cId="684014638" sldId="855"/>
            <ac:spMk id="2" creationId="{E0B7F638-4417-DE44-B613-0142490B3382}"/>
          </ac:spMkLst>
        </pc:spChg>
        <pc:spChg chg="add mod">
          <ac:chgData name="Will Nourse" userId="cf5c4e54-602e-4617-8d54-3e27f39b3c92" providerId="ADAL" clId="{F3273ABF-EB60-4ABD-967C-F187ECC007B3}" dt="2025-11-13T17:18:34.798" v="2060" actId="14100"/>
          <ac:spMkLst>
            <pc:docMk/>
            <pc:sldMk cId="684014638" sldId="855"/>
            <ac:spMk id="7" creationId="{9BD53975-BB14-1C09-D9D7-FC2BF7B4F52E}"/>
          </ac:spMkLst>
        </pc:spChg>
        <pc:spChg chg="add mod">
          <ac:chgData name="Will Nourse" userId="cf5c4e54-602e-4617-8d54-3e27f39b3c92" providerId="ADAL" clId="{F3273ABF-EB60-4ABD-967C-F187ECC007B3}" dt="2025-11-13T17:19:27.018" v="2103" actId="14100"/>
          <ac:spMkLst>
            <pc:docMk/>
            <pc:sldMk cId="684014638" sldId="855"/>
            <ac:spMk id="11" creationId="{AC4C9567-959E-F3F9-D7FB-E1CBEAD6F1DB}"/>
          </ac:spMkLst>
        </pc:spChg>
        <pc:picChg chg="add mod modCrop">
          <ac:chgData name="Will Nourse" userId="cf5c4e54-602e-4617-8d54-3e27f39b3c92" providerId="ADAL" clId="{F3273ABF-EB60-4ABD-967C-F187ECC007B3}" dt="2025-11-13T17:17:05.645" v="2002" actId="1076"/>
          <ac:picMkLst>
            <pc:docMk/>
            <pc:sldMk cId="684014638" sldId="855"/>
            <ac:picMk id="5" creationId="{DB129FE0-21EB-7890-4D1A-5E88C22C935B}"/>
          </ac:picMkLst>
        </pc:picChg>
        <pc:picChg chg="add mod">
          <ac:chgData name="Will Nourse" userId="cf5c4e54-602e-4617-8d54-3e27f39b3c92" providerId="ADAL" clId="{F3273ABF-EB60-4ABD-967C-F187ECC007B3}" dt="2025-11-13T17:17:19.629" v="2003" actId="1076"/>
          <ac:picMkLst>
            <pc:docMk/>
            <pc:sldMk cId="684014638" sldId="855"/>
            <ac:picMk id="6" creationId="{04B1F36B-2797-B8CB-2440-D60CE1E3118E}"/>
          </ac:picMkLst>
        </pc:picChg>
        <pc:cxnChg chg="add mod">
          <ac:chgData name="Will Nourse" userId="cf5c4e54-602e-4617-8d54-3e27f39b3c92" providerId="ADAL" clId="{F3273ABF-EB60-4ABD-967C-F187ECC007B3}" dt="2025-11-13T17:18:34.798" v="2060" actId="14100"/>
          <ac:cxnSpMkLst>
            <pc:docMk/>
            <pc:sldMk cId="684014638" sldId="855"/>
            <ac:cxnSpMk id="8" creationId="{10E62F56-E955-E42E-C253-56CD5EB82CC0}"/>
          </ac:cxnSpMkLst>
        </pc:cxnChg>
        <pc:cxnChg chg="mod">
          <ac:chgData name="Will Nourse" userId="cf5c4e54-602e-4617-8d54-3e27f39b3c92" providerId="ADAL" clId="{F3273ABF-EB60-4ABD-967C-F187ECC007B3}" dt="2025-11-12T21:48:37.773" v="1743" actId="14100"/>
          <ac:cxnSpMkLst>
            <pc:docMk/>
            <pc:sldMk cId="684014638" sldId="855"/>
            <ac:cxnSpMk id="10" creationId="{853E31F6-4960-6488-B864-B5176D992DF2}"/>
          </ac:cxnSpMkLst>
        </pc:cxnChg>
        <pc:cxnChg chg="add mod">
          <ac:chgData name="Will Nourse" userId="cf5c4e54-602e-4617-8d54-3e27f39b3c92" providerId="ADAL" clId="{F3273ABF-EB60-4ABD-967C-F187ECC007B3}" dt="2025-11-13T17:18:53.636" v="2064" actId="14100"/>
          <ac:cxnSpMkLst>
            <pc:docMk/>
            <pc:sldMk cId="684014638" sldId="855"/>
            <ac:cxnSpMk id="12" creationId="{9848A26B-3A3A-EF4A-39D7-4C3486FF2338}"/>
          </ac:cxnSpMkLst>
        </pc:cxnChg>
      </pc:sldChg>
      <pc:sldChg chg="addSp delSp modSp add mod addAnim delAnim modAnim">
        <pc:chgData name="Will Nourse" userId="cf5c4e54-602e-4617-8d54-3e27f39b3c92" providerId="ADAL" clId="{F3273ABF-EB60-4ABD-967C-F187ECC007B3}" dt="2025-11-13T22:24:48.522" v="3110" actId="14100"/>
        <pc:sldMkLst>
          <pc:docMk/>
          <pc:sldMk cId="4109276537" sldId="856"/>
        </pc:sldMkLst>
        <pc:spChg chg="mod">
          <ac:chgData name="Will Nourse" userId="cf5c4e54-602e-4617-8d54-3e27f39b3c92" providerId="ADAL" clId="{F3273ABF-EB60-4ABD-967C-F187ECC007B3}" dt="2025-11-13T17:29:40.923" v="2130" actId="20577"/>
          <ac:spMkLst>
            <pc:docMk/>
            <pc:sldMk cId="4109276537" sldId="856"/>
            <ac:spMk id="2" creationId="{21688D58-8DBB-018E-3F57-C153762368E9}"/>
          </ac:spMkLst>
        </pc:spChg>
        <pc:spChg chg="add mod">
          <ac:chgData name="Will Nourse" userId="cf5c4e54-602e-4617-8d54-3e27f39b3c92" providerId="ADAL" clId="{F3273ABF-EB60-4ABD-967C-F187ECC007B3}" dt="2025-11-13T20:09:49.640" v="2508" actId="14861"/>
          <ac:spMkLst>
            <pc:docMk/>
            <pc:sldMk cId="4109276537" sldId="856"/>
            <ac:spMk id="32" creationId="{125159C9-818E-0478-5624-844C50362E0C}"/>
          </ac:spMkLst>
        </pc:spChg>
        <pc:spChg chg="add mod ord">
          <ac:chgData name="Will Nourse" userId="cf5c4e54-602e-4617-8d54-3e27f39b3c92" providerId="ADAL" clId="{F3273ABF-EB60-4ABD-967C-F187ECC007B3}" dt="2025-11-13T22:24:11.275" v="3105" actId="14100"/>
          <ac:spMkLst>
            <pc:docMk/>
            <pc:sldMk cId="4109276537" sldId="856"/>
            <ac:spMk id="33" creationId="{98BD5C36-9F5C-1CA3-3F4B-4CADE62E8653}"/>
          </ac:spMkLst>
        </pc:spChg>
        <pc:spChg chg="add mod">
          <ac:chgData name="Will Nourse" userId="cf5c4e54-602e-4617-8d54-3e27f39b3c92" providerId="ADAL" clId="{F3273ABF-EB60-4ABD-967C-F187ECC007B3}" dt="2025-11-13T20:09:49.640" v="2508" actId="14861"/>
          <ac:spMkLst>
            <pc:docMk/>
            <pc:sldMk cId="4109276537" sldId="856"/>
            <ac:spMk id="34" creationId="{30D3CD41-65A6-C105-8830-29B7164C4259}"/>
          </ac:spMkLst>
        </pc:spChg>
        <pc:spChg chg="add mod">
          <ac:chgData name="Will Nourse" userId="cf5c4e54-602e-4617-8d54-3e27f39b3c92" providerId="ADAL" clId="{F3273ABF-EB60-4ABD-967C-F187ECC007B3}" dt="2025-11-13T22:24:34.665" v="3108" actId="14100"/>
          <ac:spMkLst>
            <pc:docMk/>
            <pc:sldMk cId="4109276537" sldId="856"/>
            <ac:spMk id="35" creationId="{24AAD548-34ED-AB7C-AA48-E30C3E977D8F}"/>
          </ac:spMkLst>
        </pc:spChg>
        <pc:spChg chg="add mod">
          <ac:chgData name="Will Nourse" userId="cf5c4e54-602e-4617-8d54-3e27f39b3c92" providerId="ADAL" clId="{F3273ABF-EB60-4ABD-967C-F187ECC007B3}" dt="2025-11-13T22:24:48.522" v="3110" actId="14100"/>
          <ac:spMkLst>
            <pc:docMk/>
            <pc:sldMk cId="4109276537" sldId="856"/>
            <ac:spMk id="36" creationId="{7DE56CE4-0962-0030-23DB-69419F5888E1}"/>
          </ac:spMkLst>
        </pc:spChg>
        <pc:spChg chg="add mod">
          <ac:chgData name="Will Nourse" userId="cf5c4e54-602e-4617-8d54-3e27f39b3c92" providerId="ADAL" clId="{F3273ABF-EB60-4ABD-967C-F187ECC007B3}" dt="2025-11-13T22:24:19.276" v="3106" actId="14100"/>
          <ac:spMkLst>
            <pc:docMk/>
            <pc:sldMk cId="4109276537" sldId="856"/>
            <ac:spMk id="37" creationId="{22701E17-3D3B-F597-63B6-F353BB6E38A1}"/>
          </ac:spMkLst>
        </pc:spChg>
        <pc:spChg chg="add mod">
          <ac:chgData name="Will Nourse" userId="cf5c4e54-602e-4617-8d54-3e27f39b3c92" providerId="ADAL" clId="{F3273ABF-EB60-4ABD-967C-F187ECC007B3}" dt="2025-11-13T20:10:46.117" v="2519" actId="1076"/>
          <ac:spMkLst>
            <pc:docMk/>
            <pc:sldMk cId="4109276537" sldId="856"/>
            <ac:spMk id="39" creationId="{2E2A2004-382B-FE17-FBC5-B3E33B7633BC}"/>
          </ac:spMkLst>
        </pc:spChg>
        <pc:spChg chg="add mod">
          <ac:chgData name="Will Nourse" userId="cf5c4e54-602e-4617-8d54-3e27f39b3c92" providerId="ADAL" clId="{F3273ABF-EB60-4ABD-967C-F187ECC007B3}" dt="2025-11-13T20:10:57.074" v="2524" actId="20577"/>
          <ac:spMkLst>
            <pc:docMk/>
            <pc:sldMk cId="4109276537" sldId="856"/>
            <ac:spMk id="40" creationId="{E4820134-42D3-0FD5-B6C3-95D3DF2CA468}"/>
          </ac:spMkLst>
        </pc:spChg>
        <pc:spChg chg="add mod">
          <ac:chgData name="Will Nourse" userId="cf5c4e54-602e-4617-8d54-3e27f39b3c92" providerId="ADAL" clId="{F3273ABF-EB60-4ABD-967C-F187ECC007B3}" dt="2025-11-13T20:11:54.089" v="2533" actId="14838"/>
          <ac:spMkLst>
            <pc:docMk/>
            <pc:sldMk cId="4109276537" sldId="856"/>
            <ac:spMk id="41" creationId="{8247AEF9-C2ED-37D6-5686-3DDB3B441590}"/>
          </ac:spMkLst>
        </pc:spChg>
        <pc:spChg chg="add mod">
          <ac:chgData name="Will Nourse" userId="cf5c4e54-602e-4617-8d54-3e27f39b3c92" providerId="ADAL" clId="{F3273ABF-EB60-4ABD-967C-F187ECC007B3}" dt="2025-11-13T20:21:27.911" v="2603" actId="1076"/>
          <ac:spMkLst>
            <pc:docMk/>
            <pc:sldMk cId="4109276537" sldId="856"/>
            <ac:spMk id="43" creationId="{23280B78-99AE-D474-6478-AA26AFF50AAA}"/>
          </ac:spMkLst>
        </pc:spChg>
        <pc:spChg chg="add mod ord">
          <ac:chgData name="Will Nourse" userId="cf5c4e54-602e-4617-8d54-3e27f39b3c92" providerId="ADAL" clId="{F3273ABF-EB60-4ABD-967C-F187ECC007B3}" dt="2025-11-13T20:21:36.258" v="2604" actId="167"/>
          <ac:spMkLst>
            <pc:docMk/>
            <pc:sldMk cId="4109276537" sldId="856"/>
            <ac:spMk id="45" creationId="{1033B12A-B3F1-E8F0-4E86-A73715289290}"/>
          </ac:spMkLst>
        </pc:spChg>
        <pc:picChg chg="ord">
          <ac:chgData name="Will Nourse" userId="cf5c4e54-602e-4617-8d54-3e27f39b3c92" providerId="ADAL" clId="{F3273ABF-EB60-4ABD-967C-F187ECC007B3}" dt="2025-11-13T19:28:31.925" v="2299" actId="167"/>
          <ac:picMkLst>
            <pc:docMk/>
            <pc:sldMk cId="4109276537" sldId="856"/>
            <ac:picMk id="4" creationId="{C3D00B09-2497-6E49-4251-3732394E6A92}"/>
          </ac:picMkLst>
        </pc:picChg>
        <pc:picChg chg="add mod ord">
          <ac:chgData name="Will Nourse" userId="cf5c4e54-602e-4617-8d54-3e27f39b3c92" providerId="ADAL" clId="{F3273ABF-EB60-4ABD-967C-F187ECC007B3}" dt="2025-11-13T20:12:09.633" v="2546" actId="1036"/>
          <ac:picMkLst>
            <pc:docMk/>
            <pc:sldMk cId="4109276537" sldId="856"/>
            <ac:picMk id="16" creationId="{6E46DDF8-72E3-7DD7-4643-6AEDCC302979}"/>
          </ac:picMkLst>
        </pc:picChg>
        <pc:picChg chg="add mod ord">
          <ac:chgData name="Will Nourse" userId="cf5c4e54-602e-4617-8d54-3e27f39b3c92" providerId="ADAL" clId="{F3273ABF-EB60-4ABD-967C-F187ECC007B3}" dt="2025-11-13T20:12:09.633" v="2546" actId="1036"/>
          <ac:picMkLst>
            <pc:docMk/>
            <pc:sldMk cId="4109276537" sldId="856"/>
            <ac:picMk id="18" creationId="{B61E7F36-8759-1DA2-FE63-2EEA0F53F8B5}"/>
          </ac:picMkLst>
        </pc:picChg>
        <pc:picChg chg="add mod ord">
          <ac:chgData name="Will Nourse" userId="cf5c4e54-602e-4617-8d54-3e27f39b3c92" providerId="ADAL" clId="{F3273ABF-EB60-4ABD-967C-F187ECC007B3}" dt="2025-11-13T20:12:09.633" v="2546" actId="1036"/>
          <ac:picMkLst>
            <pc:docMk/>
            <pc:sldMk cId="4109276537" sldId="856"/>
            <ac:picMk id="22" creationId="{FF057690-5CC8-3026-5234-6D08E0077776}"/>
          </ac:picMkLst>
        </pc:picChg>
        <pc:picChg chg="add mod ord">
          <ac:chgData name="Will Nourse" userId="cf5c4e54-602e-4617-8d54-3e27f39b3c92" providerId="ADAL" clId="{F3273ABF-EB60-4ABD-967C-F187ECC007B3}" dt="2025-11-13T20:12:09.633" v="2546" actId="1036"/>
          <ac:picMkLst>
            <pc:docMk/>
            <pc:sldMk cId="4109276537" sldId="856"/>
            <ac:picMk id="24" creationId="{29520FC0-982D-37A9-3237-6F7F3E1BDBD3}"/>
          </ac:picMkLst>
        </pc:picChg>
        <pc:picChg chg="add mod ord">
          <ac:chgData name="Will Nourse" userId="cf5c4e54-602e-4617-8d54-3e27f39b3c92" providerId="ADAL" clId="{F3273ABF-EB60-4ABD-967C-F187ECC007B3}" dt="2025-11-13T20:12:09.633" v="2546" actId="1036"/>
          <ac:picMkLst>
            <pc:docMk/>
            <pc:sldMk cId="4109276537" sldId="856"/>
            <ac:picMk id="26" creationId="{FBE76FA9-D946-10C9-DBD6-AA2C4D664E51}"/>
          </ac:picMkLst>
        </pc:picChg>
        <pc:picChg chg="add mod ord">
          <ac:chgData name="Will Nourse" userId="cf5c4e54-602e-4617-8d54-3e27f39b3c92" providerId="ADAL" clId="{F3273ABF-EB60-4ABD-967C-F187ECC007B3}" dt="2025-11-13T20:12:09.633" v="2546" actId="1036"/>
          <ac:picMkLst>
            <pc:docMk/>
            <pc:sldMk cId="4109276537" sldId="856"/>
            <ac:picMk id="28" creationId="{8197A2F0-B6BD-D4EE-35F0-8010DCEC57D4}"/>
          </ac:picMkLst>
        </pc:picChg>
        <pc:picChg chg="add mod ord">
          <ac:chgData name="Will Nourse" userId="cf5c4e54-602e-4617-8d54-3e27f39b3c92" providerId="ADAL" clId="{F3273ABF-EB60-4ABD-967C-F187ECC007B3}" dt="2025-11-13T20:34:13.452" v="2661" actId="171"/>
          <ac:picMkLst>
            <pc:docMk/>
            <pc:sldMk cId="4109276537" sldId="856"/>
            <ac:picMk id="31" creationId="{C92C910B-5118-A675-BD63-E5678E613A85}"/>
          </ac:picMkLst>
        </pc:picChg>
        <pc:picChg chg="add mod">
          <ac:chgData name="Will Nourse" userId="cf5c4e54-602e-4617-8d54-3e27f39b3c92" providerId="ADAL" clId="{F3273ABF-EB60-4ABD-967C-F187ECC007B3}" dt="2025-11-13T20:21:27.911" v="2603" actId="1076"/>
          <ac:picMkLst>
            <pc:docMk/>
            <pc:sldMk cId="4109276537" sldId="856"/>
            <ac:picMk id="42" creationId="{818A46E3-F264-A7A0-A2E9-D1B4349426B0}"/>
          </ac:picMkLst>
        </pc:picChg>
        <pc:cxnChg chg="mod">
          <ac:chgData name="Will Nourse" userId="cf5c4e54-602e-4617-8d54-3e27f39b3c92" providerId="ADAL" clId="{F3273ABF-EB60-4ABD-967C-F187ECC007B3}" dt="2025-11-13T17:29:49.019" v="2131" actId="14100"/>
          <ac:cxnSpMkLst>
            <pc:docMk/>
            <pc:sldMk cId="4109276537" sldId="856"/>
            <ac:cxnSpMk id="10" creationId="{F0EFD451-6695-097E-A86D-B78CF2419C98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14T00:29:28.167" v="3248" actId="14100"/>
        <pc:sldMkLst>
          <pc:docMk/>
          <pc:sldMk cId="2621973358" sldId="857"/>
        </pc:sldMkLst>
        <pc:spChg chg="mod">
          <ac:chgData name="Will Nourse" userId="cf5c4e54-602e-4617-8d54-3e27f39b3c92" providerId="ADAL" clId="{F3273ABF-EB60-4ABD-967C-F187ECC007B3}" dt="2025-11-13T20:30:47.958" v="2651" actId="20577"/>
          <ac:spMkLst>
            <pc:docMk/>
            <pc:sldMk cId="2621973358" sldId="857"/>
            <ac:spMk id="2" creationId="{00AA0936-5FCE-B4EF-69D8-6B29FB0C177A}"/>
          </ac:spMkLst>
        </pc:spChg>
        <pc:spChg chg="add mod">
          <ac:chgData name="Will Nourse" userId="cf5c4e54-602e-4617-8d54-3e27f39b3c92" providerId="ADAL" clId="{F3273ABF-EB60-4ABD-967C-F187ECC007B3}" dt="2025-11-13T20:58:27.869" v="2727" actId="1076"/>
          <ac:spMkLst>
            <pc:docMk/>
            <pc:sldMk cId="2621973358" sldId="857"/>
            <ac:spMk id="14" creationId="{4FC61BEA-8DB9-F68B-2F26-DB322A26B622}"/>
          </ac:spMkLst>
        </pc:spChg>
        <pc:spChg chg="add mod">
          <ac:chgData name="Will Nourse" userId="cf5c4e54-602e-4617-8d54-3e27f39b3c92" providerId="ADAL" clId="{F3273ABF-EB60-4ABD-967C-F187ECC007B3}" dt="2025-11-13T20:59:17.676" v="2740" actId="1035"/>
          <ac:spMkLst>
            <pc:docMk/>
            <pc:sldMk cId="2621973358" sldId="857"/>
            <ac:spMk id="19" creationId="{5DB4234C-1322-5834-AF89-D691A749B626}"/>
          </ac:spMkLst>
        </pc:spChg>
        <pc:picChg chg="add mod">
          <ac:chgData name="Will Nourse" userId="cf5c4e54-602e-4617-8d54-3e27f39b3c92" providerId="ADAL" clId="{F3273ABF-EB60-4ABD-967C-F187ECC007B3}" dt="2025-11-13T20:58:27.869" v="2727" actId="1076"/>
          <ac:picMkLst>
            <pc:docMk/>
            <pc:sldMk cId="2621973358" sldId="857"/>
            <ac:picMk id="13" creationId="{84F9D902-84FD-5812-0278-147B54C76E99}"/>
          </ac:picMkLst>
        </pc:picChg>
        <pc:picChg chg="add mod">
          <ac:chgData name="Will Nourse" userId="cf5c4e54-602e-4617-8d54-3e27f39b3c92" providerId="ADAL" clId="{F3273ABF-EB60-4ABD-967C-F187ECC007B3}" dt="2025-11-13T20:58:27.869" v="2727" actId="1076"/>
          <ac:picMkLst>
            <pc:docMk/>
            <pc:sldMk cId="2621973358" sldId="857"/>
            <ac:picMk id="16" creationId="{72371BBE-1E9D-8B3A-F198-9B2E47763571}"/>
          </ac:picMkLst>
        </pc:picChg>
        <pc:picChg chg="add mod">
          <ac:chgData name="Will Nourse" userId="cf5c4e54-602e-4617-8d54-3e27f39b3c92" providerId="ADAL" clId="{F3273ABF-EB60-4ABD-967C-F187ECC007B3}" dt="2025-11-13T20:58:27.869" v="2727" actId="1076"/>
          <ac:picMkLst>
            <pc:docMk/>
            <pc:sldMk cId="2621973358" sldId="857"/>
            <ac:picMk id="17" creationId="{79A1460F-3366-C2AA-5F17-40279CAAB5AE}"/>
          </ac:picMkLst>
        </pc:picChg>
        <pc:picChg chg="add mod">
          <ac:chgData name="Will Nourse" userId="cf5c4e54-602e-4617-8d54-3e27f39b3c92" providerId="ADAL" clId="{F3273ABF-EB60-4ABD-967C-F187ECC007B3}" dt="2025-11-13T20:58:27.869" v="2727" actId="1076"/>
          <ac:picMkLst>
            <pc:docMk/>
            <pc:sldMk cId="2621973358" sldId="857"/>
            <ac:picMk id="18" creationId="{07B103C5-776D-3768-C405-4AA9F2ADDDEE}"/>
          </ac:picMkLst>
        </pc:picChg>
        <pc:picChg chg="add mod">
          <ac:chgData name="Will Nourse" userId="cf5c4e54-602e-4617-8d54-3e27f39b3c92" providerId="ADAL" clId="{F3273ABF-EB60-4ABD-967C-F187ECC007B3}" dt="2025-11-13T21:00:16.449" v="2752" actId="1076"/>
          <ac:picMkLst>
            <pc:docMk/>
            <pc:sldMk cId="2621973358" sldId="857"/>
            <ac:picMk id="20" creationId="{A6880CB5-E6B9-C708-D75B-57F66FA462B8}"/>
          </ac:picMkLst>
        </pc:picChg>
        <pc:picChg chg="add mod">
          <ac:chgData name="Will Nourse" userId="cf5c4e54-602e-4617-8d54-3e27f39b3c92" providerId="ADAL" clId="{F3273ABF-EB60-4ABD-967C-F187ECC007B3}" dt="2025-11-13T21:00:34.342" v="2757" actId="1036"/>
          <ac:picMkLst>
            <pc:docMk/>
            <pc:sldMk cId="2621973358" sldId="857"/>
            <ac:picMk id="21" creationId="{48D9B9D7-548A-0D92-C05E-72E05E326790}"/>
          </ac:picMkLst>
        </pc:picChg>
        <pc:cxnChg chg="mod">
          <ac:chgData name="Will Nourse" userId="cf5c4e54-602e-4617-8d54-3e27f39b3c92" providerId="ADAL" clId="{F3273ABF-EB60-4ABD-967C-F187ECC007B3}" dt="2025-11-14T00:29:28.167" v="3248" actId="14100"/>
          <ac:cxnSpMkLst>
            <pc:docMk/>
            <pc:sldMk cId="2621973358" sldId="857"/>
            <ac:cxnSpMk id="10" creationId="{61391F83-363E-EBAA-18B1-3376668BF57D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13T23:59:33.931" v="3230" actId="14826"/>
        <pc:sldMkLst>
          <pc:docMk/>
          <pc:sldMk cId="3935826597" sldId="858"/>
        </pc:sldMkLst>
        <pc:spChg chg="mod">
          <ac:chgData name="Will Nourse" userId="cf5c4e54-602e-4617-8d54-3e27f39b3c92" providerId="ADAL" clId="{F3273ABF-EB60-4ABD-967C-F187ECC007B3}" dt="2025-11-13T21:48:18.553" v="2774" actId="20577"/>
          <ac:spMkLst>
            <pc:docMk/>
            <pc:sldMk cId="3935826597" sldId="858"/>
            <ac:spMk id="2" creationId="{48860934-712F-164E-0376-BB556A48E394}"/>
          </ac:spMkLst>
        </pc:spChg>
        <pc:spChg chg="add mod">
          <ac:chgData name="Will Nourse" userId="cf5c4e54-602e-4617-8d54-3e27f39b3c92" providerId="ADAL" clId="{F3273ABF-EB60-4ABD-967C-F187ECC007B3}" dt="2025-11-13T22:13:10.829" v="3024" actId="339"/>
          <ac:spMkLst>
            <pc:docMk/>
            <pc:sldMk cId="3935826597" sldId="858"/>
            <ac:spMk id="13" creationId="{E3F76746-3283-81A8-3D2A-EE6FA8280EAB}"/>
          </ac:spMkLst>
        </pc:spChg>
        <pc:picChg chg="add mod">
          <ac:chgData name="Will Nourse" userId="cf5c4e54-602e-4617-8d54-3e27f39b3c92" providerId="ADAL" clId="{F3273ABF-EB60-4ABD-967C-F187ECC007B3}" dt="2025-11-13T23:59:33.931" v="3230" actId="14826"/>
          <ac:picMkLst>
            <pc:docMk/>
            <pc:sldMk cId="3935826597" sldId="858"/>
            <ac:picMk id="12" creationId="{3B98DDD4-58F2-F5F6-A464-EAF0A7D267EF}"/>
          </ac:picMkLst>
        </pc:picChg>
        <pc:cxnChg chg="mod">
          <ac:chgData name="Will Nourse" userId="cf5c4e54-602e-4617-8d54-3e27f39b3c92" providerId="ADAL" clId="{F3273ABF-EB60-4ABD-967C-F187ECC007B3}" dt="2025-11-13T21:48:27.202" v="2775" actId="14100"/>
          <ac:cxnSpMkLst>
            <pc:docMk/>
            <pc:sldMk cId="3935826597" sldId="858"/>
            <ac:cxnSpMk id="10" creationId="{7E10AFDA-1B98-2CD6-09CB-5C8262C4F18F}"/>
          </ac:cxnSpMkLst>
        </pc:cxnChg>
      </pc:sldChg>
      <pc:sldChg chg="addSp delSp modSp add mod modAnim">
        <pc:chgData name="Will Nourse" userId="cf5c4e54-602e-4617-8d54-3e27f39b3c92" providerId="ADAL" clId="{F3273ABF-EB60-4ABD-967C-F187ECC007B3}" dt="2025-11-18T17:31:17.307" v="3336" actId="1076"/>
        <pc:sldMkLst>
          <pc:docMk/>
          <pc:sldMk cId="3182848429" sldId="859"/>
        </pc:sldMkLst>
        <pc:spChg chg="mod">
          <ac:chgData name="Will Nourse" userId="cf5c4e54-602e-4617-8d54-3e27f39b3c92" providerId="ADAL" clId="{F3273ABF-EB60-4ABD-967C-F187ECC007B3}" dt="2025-11-13T22:13:55.962" v="3045" actId="20577"/>
          <ac:spMkLst>
            <pc:docMk/>
            <pc:sldMk cId="3182848429" sldId="859"/>
            <ac:spMk id="2" creationId="{9B72CB96-A084-465C-E591-9E3DB3352EF8}"/>
          </ac:spMkLst>
        </pc:spChg>
        <pc:spChg chg="add mod">
          <ac:chgData name="Will Nourse" userId="cf5c4e54-602e-4617-8d54-3e27f39b3c92" providerId="ADAL" clId="{F3273ABF-EB60-4ABD-967C-F187ECC007B3}" dt="2025-11-13T23:37:24.824" v="3112" actId="14100"/>
          <ac:spMkLst>
            <pc:docMk/>
            <pc:sldMk cId="3182848429" sldId="859"/>
            <ac:spMk id="5" creationId="{86F0505D-5CA2-894F-967A-80986FFEFDE5}"/>
          </ac:spMkLst>
        </pc:spChg>
        <pc:spChg chg="add mod">
          <ac:chgData name="Will Nourse" userId="cf5c4e54-602e-4617-8d54-3e27f39b3c92" providerId="ADAL" clId="{F3273ABF-EB60-4ABD-967C-F187ECC007B3}" dt="2025-11-13T22:21:32.962" v="3085" actId="14861"/>
          <ac:spMkLst>
            <pc:docMk/>
            <pc:sldMk cId="3182848429" sldId="859"/>
            <ac:spMk id="6" creationId="{AF00D838-C4E7-EDCF-1EDB-84506006DDBF}"/>
          </ac:spMkLst>
        </pc:spChg>
        <pc:spChg chg="add mod">
          <ac:chgData name="Will Nourse" userId="cf5c4e54-602e-4617-8d54-3e27f39b3c92" providerId="ADAL" clId="{F3273ABF-EB60-4ABD-967C-F187ECC007B3}" dt="2025-11-18T17:31:17.307" v="3336" actId="1076"/>
          <ac:spMkLst>
            <pc:docMk/>
            <pc:sldMk cId="3182848429" sldId="859"/>
            <ac:spMk id="7" creationId="{390EBF15-1E32-4B09-D5EB-11349A30CB09}"/>
          </ac:spMkLst>
        </pc:spChg>
        <pc:spChg chg="add mod">
          <ac:chgData name="Will Nourse" userId="cf5c4e54-602e-4617-8d54-3e27f39b3c92" providerId="ADAL" clId="{F3273ABF-EB60-4ABD-967C-F187ECC007B3}" dt="2025-11-18T17:31:17.307" v="3336" actId="1076"/>
          <ac:spMkLst>
            <pc:docMk/>
            <pc:sldMk cId="3182848429" sldId="859"/>
            <ac:spMk id="8" creationId="{C2DAA6AB-5FC4-F5DE-57BD-50D300D4CC3A}"/>
          </ac:spMkLst>
        </pc:spChg>
        <pc:spChg chg="add mod">
          <ac:chgData name="Will Nourse" userId="cf5c4e54-602e-4617-8d54-3e27f39b3c92" providerId="ADAL" clId="{F3273ABF-EB60-4ABD-967C-F187ECC007B3}" dt="2025-11-18T17:31:17.307" v="3336" actId="1076"/>
          <ac:spMkLst>
            <pc:docMk/>
            <pc:sldMk cId="3182848429" sldId="859"/>
            <ac:spMk id="9" creationId="{A1ABB7B5-7017-2D3E-F277-030776D1647D}"/>
          </ac:spMkLst>
        </pc:spChg>
        <pc:spChg chg="add mod">
          <ac:chgData name="Will Nourse" userId="cf5c4e54-602e-4617-8d54-3e27f39b3c92" providerId="ADAL" clId="{F3273ABF-EB60-4ABD-967C-F187ECC007B3}" dt="2025-11-18T17:31:17.307" v="3336" actId="1076"/>
          <ac:spMkLst>
            <pc:docMk/>
            <pc:sldMk cId="3182848429" sldId="859"/>
            <ac:spMk id="14" creationId="{6E18EEB8-5D6D-18F4-BB35-C4764FE98799}"/>
          </ac:spMkLst>
        </pc:spChg>
        <pc:spChg chg="add mod">
          <ac:chgData name="Will Nourse" userId="cf5c4e54-602e-4617-8d54-3e27f39b3c92" providerId="ADAL" clId="{F3273ABF-EB60-4ABD-967C-F187ECC007B3}" dt="2025-11-13T22:21:32.962" v="3085" actId="14861"/>
          <ac:spMkLst>
            <pc:docMk/>
            <pc:sldMk cId="3182848429" sldId="859"/>
            <ac:spMk id="15" creationId="{B055255B-BB41-0A53-5B98-D9F5FC3E10AF}"/>
          </ac:spMkLst>
        </pc:spChg>
        <pc:spChg chg="add mod">
          <ac:chgData name="Will Nourse" userId="cf5c4e54-602e-4617-8d54-3e27f39b3c92" providerId="ADAL" clId="{F3273ABF-EB60-4ABD-967C-F187ECC007B3}" dt="2025-11-13T22:21:32.962" v="3085" actId="14861"/>
          <ac:spMkLst>
            <pc:docMk/>
            <pc:sldMk cId="3182848429" sldId="859"/>
            <ac:spMk id="16" creationId="{65095C16-B2FB-51F5-7020-08D06B4F6B6A}"/>
          </ac:spMkLst>
        </pc:spChg>
        <pc:spChg chg="add mod">
          <ac:chgData name="Will Nourse" userId="cf5c4e54-602e-4617-8d54-3e27f39b3c92" providerId="ADAL" clId="{F3273ABF-EB60-4ABD-967C-F187ECC007B3}" dt="2025-11-13T22:21:32.962" v="3085" actId="14861"/>
          <ac:spMkLst>
            <pc:docMk/>
            <pc:sldMk cId="3182848429" sldId="859"/>
            <ac:spMk id="17" creationId="{635C75F2-DFA5-47CB-B91A-F6E61A8A19F9}"/>
          </ac:spMkLst>
        </pc:spChg>
        <pc:spChg chg="add mod">
          <ac:chgData name="Will Nourse" userId="cf5c4e54-602e-4617-8d54-3e27f39b3c92" providerId="ADAL" clId="{F3273ABF-EB60-4ABD-967C-F187ECC007B3}" dt="2025-11-18T17:30:38.885" v="3334" actId="14100"/>
          <ac:spMkLst>
            <pc:docMk/>
            <pc:sldMk cId="3182848429" sldId="859"/>
            <ac:spMk id="18" creationId="{66612125-2813-55C4-4851-72282883082A}"/>
          </ac:spMkLst>
        </pc:spChg>
        <pc:picChg chg="ord">
          <ac:chgData name="Will Nourse" userId="cf5c4e54-602e-4617-8d54-3e27f39b3c92" providerId="ADAL" clId="{F3273ABF-EB60-4ABD-967C-F187ECC007B3}" dt="2025-11-13T23:58:59.308" v="3229" actId="167"/>
          <ac:picMkLst>
            <pc:docMk/>
            <pc:sldMk cId="3182848429" sldId="859"/>
            <ac:picMk id="4" creationId="{A6F9CE72-492C-C223-B6CC-AA122C7C8B78}"/>
          </ac:picMkLst>
        </pc:picChg>
        <pc:picChg chg="mod ord modCrop">
          <ac:chgData name="Will Nourse" userId="cf5c4e54-602e-4617-8d54-3e27f39b3c92" providerId="ADAL" clId="{F3273ABF-EB60-4ABD-967C-F187ECC007B3}" dt="2025-11-13T23:58:53.255" v="3228" actId="167"/>
          <ac:picMkLst>
            <pc:docMk/>
            <pc:sldMk cId="3182848429" sldId="859"/>
            <ac:picMk id="12" creationId="{1A1089C7-4A99-9FA3-0472-8449E823FE9F}"/>
          </ac:picMkLst>
        </pc:picChg>
        <pc:cxnChg chg="mod">
          <ac:chgData name="Will Nourse" userId="cf5c4e54-602e-4617-8d54-3e27f39b3c92" providerId="ADAL" clId="{F3273ABF-EB60-4ABD-967C-F187ECC007B3}" dt="2025-11-13T22:14:02.447" v="3046" actId="14100"/>
          <ac:cxnSpMkLst>
            <pc:docMk/>
            <pc:sldMk cId="3182848429" sldId="859"/>
            <ac:cxnSpMk id="10" creationId="{958E8A58-7D1C-2A1F-6812-888DA4DF5BB5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14T00:28:07.284" v="3246" actId="14861"/>
        <pc:sldMkLst>
          <pc:docMk/>
          <pc:sldMk cId="531812648" sldId="860"/>
        </pc:sldMkLst>
        <pc:spChg chg="mod">
          <ac:chgData name="Will Nourse" userId="cf5c4e54-602e-4617-8d54-3e27f39b3c92" providerId="ADAL" clId="{F3273ABF-EB60-4ABD-967C-F187ECC007B3}" dt="2025-11-13T23:38:13.470" v="3139" actId="20577"/>
          <ac:spMkLst>
            <pc:docMk/>
            <pc:sldMk cId="531812648" sldId="860"/>
            <ac:spMk id="2" creationId="{0D6E2A11-568B-5611-8753-AB4880471199}"/>
          </ac:spMkLst>
        </pc:spChg>
        <pc:spChg chg="add mod">
          <ac:chgData name="Will Nourse" userId="cf5c4e54-602e-4617-8d54-3e27f39b3c92" providerId="ADAL" clId="{F3273ABF-EB60-4ABD-967C-F187ECC007B3}" dt="2025-11-13T23:40:09.953" v="3155" actId="255"/>
          <ac:spMkLst>
            <pc:docMk/>
            <pc:sldMk cId="531812648" sldId="860"/>
            <ac:spMk id="5" creationId="{ECC9E0D4-2B2F-0DBB-3557-25E62443F48D}"/>
          </ac:spMkLst>
        </pc:spChg>
        <pc:spChg chg="add mod">
          <ac:chgData name="Will Nourse" userId="cf5c4e54-602e-4617-8d54-3e27f39b3c92" providerId="ADAL" clId="{F3273ABF-EB60-4ABD-967C-F187ECC007B3}" dt="2025-11-13T23:39:36.312" v="3152" actId="14100"/>
          <ac:spMkLst>
            <pc:docMk/>
            <pc:sldMk cId="531812648" sldId="860"/>
            <ac:spMk id="6" creationId="{30AEBBEE-D6A9-D06A-5945-434E3C4D2E26}"/>
          </ac:spMkLst>
        </pc:spChg>
        <pc:spChg chg="add mod">
          <ac:chgData name="Will Nourse" userId="cf5c4e54-602e-4617-8d54-3e27f39b3c92" providerId="ADAL" clId="{F3273ABF-EB60-4ABD-967C-F187ECC007B3}" dt="2025-11-14T00:27:41.383" v="3237" actId="1076"/>
          <ac:spMkLst>
            <pc:docMk/>
            <pc:sldMk cId="531812648" sldId="860"/>
            <ac:spMk id="7" creationId="{52EDC93E-BC0B-F713-E144-182687D527C0}"/>
          </ac:spMkLst>
        </pc:spChg>
        <pc:picChg chg="add mod">
          <ac:chgData name="Will Nourse" userId="cf5c4e54-602e-4617-8d54-3e27f39b3c92" providerId="ADAL" clId="{F3273ABF-EB60-4ABD-967C-F187ECC007B3}" dt="2025-11-14T00:28:07.284" v="3246" actId="14861"/>
          <ac:picMkLst>
            <pc:docMk/>
            <pc:sldMk cId="531812648" sldId="860"/>
            <ac:picMk id="9" creationId="{5BB47BE4-1ADA-8B12-0224-3F89D6AA5897}"/>
          </ac:picMkLst>
        </pc:picChg>
        <pc:cxnChg chg="mod">
          <ac:chgData name="Will Nourse" userId="cf5c4e54-602e-4617-8d54-3e27f39b3c92" providerId="ADAL" clId="{F3273ABF-EB60-4ABD-967C-F187ECC007B3}" dt="2025-11-13T23:38:28.649" v="3140" actId="14100"/>
          <ac:cxnSpMkLst>
            <pc:docMk/>
            <pc:sldMk cId="531812648" sldId="860"/>
            <ac:cxnSpMk id="10" creationId="{87EDD474-01D0-146D-5794-4C284032EDD8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8T17:44:54.712" v="3378" actId="14861"/>
        <pc:sldMkLst>
          <pc:docMk/>
          <pc:sldMk cId="856746918" sldId="861"/>
        </pc:sldMkLst>
        <pc:spChg chg="mod">
          <ac:chgData name="Will Nourse" userId="cf5c4e54-602e-4617-8d54-3e27f39b3c92" providerId="ADAL" clId="{F3273ABF-EB60-4ABD-967C-F187ECC007B3}" dt="2025-11-14T00:31:10.355" v="3269" actId="20577"/>
          <ac:spMkLst>
            <pc:docMk/>
            <pc:sldMk cId="856746918" sldId="861"/>
            <ac:spMk id="2" creationId="{4FC929BE-5136-C3EE-9B1B-341E307832A2}"/>
          </ac:spMkLst>
        </pc:spChg>
        <pc:spChg chg="add mod">
          <ac:chgData name="Will Nourse" userId="cf5c4e54-602e-4617-8d54-3e27f39b3c92" providerId="ADAL" clId="{F3273ABF-EB60-4ABD-967C-F187ECC007B3}" dt="2025-11-18T17:44:33.431" v="3374" actId="1076"/>
          <ac:spMkLst>
            <pc:docMk/>
            <pc:sldMk cId="856746918" sldId="861"/>
            <ac:spMk id="13" creationId="{79A4AEE9-211A-1326-6ED7-30EAB3A92D58}"/>
          </ac:spMkLst>
        </pc:spChg>
        <pc:picChg chg="add mod">
          <ac:chgData name="Will Nourse" userId="cf5c4e54-602e-4617-8d54-3e27f39b3c92" providerId="ADAL" clId="{F3273ABF-EB60-4ABD-967C-F187ECC007B3}" dt="2025-11-18T17:44:23.843" v="3371" actId="1076"/>
          <ac:picMkLst>
            <pc:docMk/>
            <pc:sldMk cId="856746918" sldId="861"/>
            <ac:picMk id="8" creationId="{BDF4CA83-69B0-AC96-5DAE-FEAAE18F40B7}"/>
          </ac:picMkLst>
        </pc:picChg>
        <pc:picChg chg="add mod modCrop">
          <ac:chgData name="Will Nourse" userId="cf5c4e54-602e-4617-8d54-3e27f39b3c92" providerId="ADAL" clId="{F3273ABF-EB60-4ABD-967C-F187ECC007B3}" dt="2025-11-18T17:43:57.806" v="3368" actId="1076"/>
          <ac:picMkLst>
            <pc:docMk/>
            <pc:sldMk cId="856746918" sldId="861"/>
            <ac:picMk id="12" creationId="{C641F28F-4DA7-F596-253B-BDE657717FB5}"/>
          </ac:picMkLst>
        </pc:picChg>
        <pc:picChg chg="add mod">
          <ac:chgData name="Will Nourse" userId="cf5c4e54-602e-4617-8d54-3e27f39b3c92" providerId="ADAL" clId="{F3273ABF-EB60-4ABD-967C-F187ECC007B3}" dt="2025-11-18T17:44:54.712" v="3378" actId="14861"/>
          <ac:picMkLst>
            <pc:docMk/>
            <pc:sldMk cId="856746918" sldId="861"/>
            <ac:picMk id="15" creationId="{CAE597D6-3AFD-0D0A-429A-D5035F991E9F}"/>
          </ac:picMkLst>
        </pc:picChg>
        <pc:cxnChg chg="mod">
          <ac:chgData name="Will Nourse" userId="cf5c4e54-602e-4617-8d54-3e27f39b3c92" providerId="ADAL" clId="{F3273ABF-EB60-4ABD-967C-F187ECC007B3}" dt="2025-11-14T00:31:18.844" v="3270" actId="14100"/>
          <ac:cxnSpMkLst>
            <pc:docMk/>
            <pc:sldMk cId="856746918" sldId="861"/>
            <ac:cxnSpMk id="10" creationId="{C4AD4A5F-CD35-43CE-E78B-0B1600D844DD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20T19:16:37.918" v="5423" actId="14838"/>
        <pc:sldMkLst>
          <pc:docMk/>
          <pc:sldMk cId="3397023905" sldId="862"/>
        </pc:sldMkLst>
        <pc:spChg chg="mod">
          <ac:chgData name="Will Nourse" userId="cf5c4e54-602e-4617-8d54-3e27f39b3c92" providerId="ADAL" clId="{F3273ABF-EB60-4ABD-967C-F187ECC007B3}" dt="2025-11-19T19:00:12.338" v="5188" actId="20577"/>
          <ac:spMkLst>
            <pc:docMk/>
            <pc:sldMk cId="3397023905" sldId="862"/>
            <ac:spMk id="2" creationId="{F66E5E6B-6E92-202E-1606-D7989DBD0E3E}"/>
          </ac:spMkLst>
        </pc:spChg>
        <pc:spChg chg="add mod ord">
          <ac:chgData name="Will Nourse" userId="cf5c4e54-602e-4617-8d54-3e27f39b3c92" providerId="ADAL" clId="{F3273ABF-EB60-4ABD-967C-F187ECC007B3}" dt="2025-11-20T19:04:44.869" v="5288" actId="14100"/>
          <ac:spMkLst>
            <pc:docMk/>
            <pc:sldMk cId="3397023905" sldId="862"/>
            <ac:spMk id="6" creationId="{64BBFA69-528A-7489-8CBC-9C49F09BA179}"/>
          </ac:spMkLst>
        </pc:spChg>
        <pc:graphicFrameChg chg="add mod modGraphic">
          <ac:chgData name="Will Nourse" userId="cf5c4e54-602e-4617-8d54-3e27f39b3c92" providerId="ADAL" clId="{F3273ABF-EB60-4ABD-967C-F187ECC007B3}" dt="2025-11-20T19:16:37.918" v="5423" actId="14838"/>
          <ac:graphicFrameMkLst>
            <pc:docMk/>
            <pc:sldMk cId="3397023905" sldId="862"/>
            <ac:graphicFrameMk id="7" creationId="{C574FFB2-79C7-CE33-96CB-B7DD8F9FCDC9}"/>
          </ac:graphicFrameMkLst>
        </pc:graphicFrameChg>
        <pc:picChg chg="add mod ord modCrop">
          <ac:chgData name="Will Nourse" userId="cf5c4e54-602e-4617-8d54-3e27f39b3c92" providerId="ADAL" clId="{F3273ABF-EB60-4ABD-967C-F187ECC007B3}" dt="2025-11-20T19:09:38.628" v="5295" actId="1037"/>
          <ac:picMkLst>
            <pc:docMk/>
            <pc:sldMk cId="3397023905" sldId="862"/>
            <ac:picMk id="5" creationId="{469B42C3-B56D-D409-0B71-F303E1507331}"/>
          </ac:picMkLst>
        </pc:picChg>
        <pc:cxnChg chg="mod">
          <ac:chgData name="Will Nourse" userId="cf5c4e54-602e-4617-8d54-3e27f39b3c92" providerId="ADAL" clId="{F3273ABF-EB60-4ABD-967C-F187ECC007B3}" dt="2025-11-19T19:00:22.279" v="5189" actId="14100"/>
          <ac:cxnSpMkLst>
            <pc:docMk/>
            <pc:sldMk cId="3397023905" sldId="862"/>
            <ac:cxnSpMk id="10" creationId="{D82377FB-4176-B556-EDC4-AE6944D41149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9T17:45:19.239" v="4563" actId="20577"/>
        <pc:sldMkLst>
          <pc:docMk/>
          <pc:sldMk cId="2337098603" sldId="863"/>
        </pc:sldMkLst>
        <pc:spChg chg="mod">
          <ac:chgData name="Will Nourse" userId="cf5c4e54-602e-4617-8d54-3e27f39b3c92" providerId="ADAL" clId="{F3273ABF-EB60-4ABD-967C-F187ECC007B3}" dt="2025-11-18T20:48:52.901" v="3875" actId="20577"/>
          <ac:spMkLst>
            <pc:docMk/>
            <pc:sldMk cId="2337098603" sldId="863"/>
            <ac:spMk id="2" creationId="{F312B768-10B3-6E00-7FB7-F7044E956564}"/>
          </ac:spMkLst>
        </pc:spChg>
        <pc:spChg chg="add mod">
          <ac:chgData name="Will Nourse" userId="cf5c4e54-602e-4617-8d54-3e27f39b3c92" providerId="ADAL" clId="{F3273ABF-EB60-4ABD-967C-F187ECC007B3}" dt="2025-11-18T21:55:45.043" v="3986" actId="1076"/>
          <ac:spMkLst>
            <pc:docMk/>
            <pc:sldMk cId="2337098603" sldId="863"/>
            <ac:spMk id="15" creationId="{4959705C-EB86-B076-05EB-D8D9660A22B1}"/>
          </ac:spMkLst>
        </pc:spChg>
        <pc:spChg chg="add mod">
          <ac:chgData name="Will Nourse" userId="cf5c4e54-602e-4617-8d54-3e27f39b3c92" providerId="ADAL" clId="{F3273ABF-EB60-4ABD-967C-F187ECC007B3}" dt="2025-11-18T22:10:18.366" v="4127" actId="1076"/>
          <ac:spMkLst>
            <pc:docMk/>
            <pc:sldMk cId="2337098603" sldId="863"/>
            <ac:spMk id="65" creationId="{2C5F0B9C-19AE-E58F-BAF2-DA74ADF418EE}"/>
          </ac:spMkLst>
        </pc:spChg>
        <pc:spChg chg="add mod">
          <ac:chgData name="Will Nourse" userId="cf5c4e54-602e-4617-8d54-3e27f39b3c92" providerId="ADAL" clId="{F3273ABF-EB60-4ABD-967C-F187ECC007B3}" dt="2025-11-18T22:09:46.147" v="4124" actId="1076"/>
          <ac:spMkLst>
            <pc:docMk/>
            <pc:sldMk cId="2337098603" sldId="863"/>
            <ac:spMk id="70" creationId="{233DB7A3-052E-0AC7-81C1-4070B0B3E708}"/>
          </ac:spMkLst>
        </pc:spChg>
        <pc:spChg chg="add mod">
          <ac:chgData name="Will Nourse" userId="cf5c4e54-602e-4617-8d54-3e27f39b3c92" providerId="ADAL" clId="{F3273ABF-EB60-4ABD-967C-F187ECC007B3}" dt="2025-11-18T22:09:59.565" v="4126" actId="1076"/>
          <ac:spMkLst>
            <pc:docMk/>
            <pc:sldMk cId="2337098603" sldId="863"/>
            <ac:spMk id="74" creationId="{7A838E45-B0A5-0BA2-C248-D8EDBA4D55B6}"/>
          </ac:spMkLst>
        </pc:spChg>
        <pc:spChg chg="add mod">
          <ac:chgData name="Will Nourse" userId="cf5c4e54-602e-4617-8d54-3e27f39b3c92" providerId="ADAL" clId="{F3273ABF-EB60-4ABD-967C-F187ECC007B3}" dt="2025-11-19T17:45:19.239" v="4563" actId="20577"/>
          <ac:spMkLst>
            <pc:docMk/>
            <pc:sldMk cId="2337098603" sldId="863"/>
            <ac:spMk id="79" creationId="{BBD8076A-4080-56C1-9011-6800DB77670A}"/>
          </ac:spMkLst>
        </pc:spChg>
        <pc:spChg chg="add mod">
          <ac:chgData name="Will Nourse" userId="cf5c4e54-602e-4617-8d54-3e27f39b3c92" providerId="ADAL" clId="{F3273ABF-EB60-4ABD-967C-F187ECC007B3}" dt="2025-11-18T22:12:30.699" v="4139" actId="1076"/>
          <ac:spMkLst>
            <pc:docMk/>
            <pc:sldMk cId="2337098603" sldId="863"/>
            <ac:spMk id="80" creationId="{71CA7A8C-88B4-5D1E-99BB-21B28E5A1F79}"/>
          </ac:spMkLst>
        </pc:spChg>
        <pc:picChg chg="add mod">
          <ac:chgData name="Will Nourse" userId="cf5c4e54-602e-4617-8d54-3e27f39b3c92" providerId="ADAL" clId="{F3273ABF-EB60-4ABD-967C-F187ECC007B3}" dt="2025-11-18T21:26:08.614" v="3941" actId="14861"/>
          <ac:picMkLst>
            <pc:docMk/>
            <pc:sldMk cId="2337098603" sldId="863"/>
            <ac:picMk id="12" creationId="{2682F27C-D570-1296-7FD3-EF8DCA420CB7}"/>
          </ac:picMkLst>
        </pc:picChg>
        <pc:picChg chg="add del mod ord">
          <ac:chgData name="Will Nourse" userId="cf5c4e54-602e-4617-8d54-3e27f39b3c92" providerId="ADAL" clId="{F3273ABF-EB60-4ABD-967C-F187ECC007B3}" dt="2025-11-18T22:12:42.966" v="4140" actId="166"/>
          <ac:picMkLst>
            <pc:docMk/>
            <pc:sldMk cId="2337098603" sldId="863"/>
            <ac:picMk id="14" creationId="{2337B69B-1845-F703-0C15-29E29C084E34}"/>
          </ac:picMkLst>
        </pc:picChg>
        <pc:picChg chg="add mod">
          <ac:chgData name="Will Nourse" userId="cf5c4e54-602e-4617-8d54-3e27f39b3c92" providerId="ADAL" clId="{F3273ABF-EB60-4ABD-967C-F187ECC007B3}" dt="2025-11-18T22:09:46.147" v="4124" actId="1076"/>
          <ac:picMkLst>
            <pc:docMk/>
            <pc:sldMk cId="2337098603" sldId="863"/>
            <ac:picMk id="69" creationId="{9F4D04AC-411F-DDD4-5908-B177C2EDF6CC}"/>
          </ac:picMkLst>
        </pc:picChg>
        <pc:cxnChg chg="mod">
          <ac:chgData name="Will Nourse" userId="cf5c4e54-602e-4617-8d54-3e27f39b3c92" providerId="ADAL" clId="{F3273ABF-EB60-4ABD-967C-F187ECC007B3}" dt="2025-11-18T20:49:01.195" v="3876" actId="14100"/>
          <ac:cxnSpMkLst>
            <pc:docMk/>
            <pc:sldMk cId="2337098603" sldId="863"/>
            <ac:cxnSpMk id="10" creationId="{99D3C835-5594-9BD3-BBD2-7C5FF91121D4}"/>
          </ac:cxnSpMkLst>
        </pc:cxnChg>
        <pc:cxnChg chg="add mod">
          <ac:chgData name="Will Nourse" userId="cf5c4e54-602e-4617-8d54-3e27f39b3c92" providerId="ADAL" clId="{F3273ABF-EB60-4ABD-967C-F187ECC007B3}" dt="2025-11-18T21:57:41.849" v="4027" actId="14861"/>
          <ac:cxnSpMkLst>
            <pc:docMk/>
            <pc:sldMk cId="2337098603" sldId="863"/>
            <ac:cxnSpMk id="17" creationId="{A3C3D66E-287A-4457-FBD0-6256D4775FD6}"/>
          </ac:cxnSpMkLst>
        </pc:cxnChg>
        <pc:cxnChg chg="add mod">
          <ac:chgData name="Will Nourse" userId="cf5c4e54-602e-4617-8d54-3e27f39b3c92" providerId="ADAL" clId="{F3273ABF-EB60-4ABD-967C-F187ECC007B3}" dt="2025-11-18T21:57:41.849" v="4027" actId="14861"/>
          <ac:cxnSpMkLst>
            <pc:docMk/>
            <pc:sldMk cId="2337098603" sldId="863"/>
            <ac:cxnSpMk id="18" creationId="{C04132B4-A87F-AF48-FEAC-FFA5B70842F1}"/>
          </ac:cxnSpMkLst>
        </pc:cxnChg>
        <pc:cxnChg chg="add mod">
          <ac:chgData name="Will Nourse" userId="cf5c4e54-602e-4617-8d54-3e27f39b3c92" providerId="ADAL" clId="{F3273ABF-EB60-4ABD-967C-F187ECC007B3}" dt="2025-11-18T21:57:41.849" v="4027" actId="14861"/>
          <ac:cxnSpMkLst>
            <pc:docMk/>
            <pc:sldMk cId="2337098603" sldId="863"/>
            <ac:cxnSpMk id="20" creationId="{995AE309-FC6A-329F-A641-C63246DCD37F}"/>
          </ac:cxnSpMkLst>
        </pc:cxnChg>
        <pc:cxnChg chg="add mod">
          <ac:chgData name="Will Nourse" userId="cf5c4e54-602e-4617-8d54-3e27f39b3c92" providerId="ADAL" clId="{F3273ABF-EB60-4ABD-967C-F187ECC007B3}" dt="2025-11-18T21:57:41.849" v="4027" actId="14861"/>
          <ac:cxnSpMkLst>
            <pc:docMk/>
            <pc:sldMk cId="2337098603" sldId="863"/>
            <ac:cxnSpMk id="23" creationId="{30654CDE-41BC-EC9E-5A02-A9B5E91C074D}"/>
          </ac:cxnSpMkLst>
        </pc:cxnChg>
        <pc:cxnChg chg="add mod">
          <ac:chgData name="Will Nourse" userId="cf5c4e54-602e-4617-8d54-3e27f39b3c92" providerId="ADAL" clId="{F3273ABF-EB60-4ABD-967C-F187ECC007B3}" dt="2025-11-18T21:57:16.679" v="4019" actId="14861"/>
          <ac:cxnSpMkLst>
            <pc:docMk/>
            <pc:sldMk cId="2337098603" sldId="863"/>
            <ac:cxnSpMk id="62" creationId="{BB100F02-B1E5-F392-F6CD-B343A33AA2B8}"/>
          </ac:cxnSpMkLst>
        </pc:cxnChg>
        <pc:cxnChg chg="add mod">
          <ac:chgData name="Will Nourse" userId="cf5c4e54-602e-4617-8d54-3e27f39b3c92" providerId="ADAL" clId="{F3273ABF-EB60-4ABD-967C-F187ECC007B3}" dt="2025-11-18T21:57:23.695" v="4023" actId="14861"/>
          <ac:cxnSpMkLst>
            <pc:docMk/>
            <pc:sldMk cId="2337098603" sldId="863"/>
            <ac:cxnSpMk id="66" creationId="{03109FA5-7F9C-4759-0B8A-91E2641D80A6}"/>
          </ac:cxnSpMkLst>
        </pc:cxnChg>
        <pc:cxnChg chg="add mod">
          <ac:chgData name="Will Nourse" userId="cf5c4e54-602e-4617-8d54-3e27f39b3c92" providerId="ADAL" clId="{F3273ABF-EB60-4ABD-967C-F187ECC007B3}" dt="2025-11-18T22:09:52.490" v="4125" actId="14100"/>
          <ac:cxnSpMkLst>
            <pc:docMk/>
            <pc:sldMk cId="2337098603" sldId="863"/>
            <ac:cxnSpMk id="72" creationId="{8402C883-411A-0D31-FD34-DA2F77FE20AB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8T23:43:14.742" v="4221" actId="114"/>
        <pc:sldMkLst>
          <pc:docMk/>
          <pc:sldMk cId="1436607994" sldId="864"/>
        </pc:sldMkLst>
        <pc:spChg chg="mod">
          <ac:chgData name="Will Nourse" userId="cf5c4e54-602e-4617-8d54-3e27f39b3c92" providerId="ADAL" clId="{F3273ABF-EB60-4ABD-967C-F187ECC007B3}" dt="2025-11-18T22:13:29.397" v="4157" actId="20577"/>
          <ac:spMkLst>
            <pc:docMk/>
            <pc:sldMk cId="1436607994" sldId="864"/>
            <ac:spMk id="2" creationId="{93C0D01B-057D-B037-CA79-99D5D99394C9}"/>
          </ac:spMkLst>
        </pc:spChg>
        <pc:spChg chg="add mod">
          <ac:chgData name="Will Nourse" userId="cf5c4e54-602e-4617-8d54-3e27f39b3c92" providerId="ADAL" clId="{F3273ABF-EB60-4ABD-967C-F187ECC007B3}" dt="2025-11-18T23:43:14.742" v="4221" actId="114"/>
          <ac:spMkLst>
            <pc:docMk/>
            <pc:sldMk cId="1436607994" sldId="864"/>
            <ac:spMk id="5" creationId="{086A12FB-210A-3E5E-93A5-4D5C1335F890}"/>
          </ac:spMkLst>
        </pc:spChg>
        <pc:spChg chg="add mod">
          <ac:chgData name="Will Nourse" userId="cf5c4e54-602e-4617-8d54-3e27f39b3c92" providerId="ADAL" clId="{F3273ABF-EB60-4ABD-967C-F187ECC007B3}" dt="2025-11-18T22:30:10.313" v="4217" actId="6549"/>
          <ac:spMkLst>
            <pc:docMk/>
            <pc:sldMk cId="1436607994" sldId="864"/>
            <ac:spMk id="24" creationId="{C14F0B05-A669-0DB9-EC05-B2505C9462FF}"/>
          </ac:spMkLst>
        </pc:spChg>
        <pc:picChg chg="add mod ord">
          <ac:chgData name="Will Nourse" userId="cf5c4e54-602e-4617-8d54-3e27f39b3c92" providerId="ADAL" clId="{F3273ABF-EB60-4ABD-967C-F187ECC007B3}" dt="2025-11-18T22:29:41.637" v="4208" actId="166"/>
          <ac:picMkLst>
            <pc:docMk/>
            <pc:sldMk cId="1436607994" sldId="864"/>
            <ac:picMk id="7" creationId="{01D47546-3AA1-1419-6430-CD108767C583}"/>
          </ac:picMkLst>
        </pc:picChg>
        <pc:cxnChg chg="add mod">
          <ac:chgData name="Will Nourse" userId="cf5c4e54-602e-4617-8d54-3e27f39b3c92" providerId="ADAL" clId="{F3273ABF-EB60-4ABD-967C-F187ECC007B3}" dt="2025-11-18T22:29:36.833" v="4207" actId="14100"/>
          <ac:cxnSpMkLst>
            <pc:docMk/>
            <pc:sldMk cId="1436607994" sldId="864"/>
            <ac:cxnSpMk id="9" creationId="{F677FFB1-ACD8-9D56-0CBA-03F1BCAAB786}"/>
          </ac:cxnSpMkLst>
        </pc:cxnChg>
        <pc:cxnChg chg="mod">
          <ac:chgData name="Will Nourse" userId="cf5c4e54-602e-4617-8d54-3e27f39b3c92" providerId="ADAL" clId="{F3273ABF-EB60-4ABD-967C-F187ECC007B3}" dt="2025-11-18T22:13:44.582" v="4163" actId="14100"/>
          <ac:cxnSpMkLst>
            <pc:docMk/>
            <pc:sldMk cId="1436607994" sldId="864"/>
            <ac:cxnSpMk id="10" creationId="{B7FD84D0-4607-2D74-9130-BA0F95DED47B}"/>
          </ac:cxnSpMkLst>
        </pc:cxnChg>
        <pc:cxnChg chg="add mod">
          <ac:chgData name="Will Nourse" userId="cf5c4e54-602e-4617-8d54-3e27f39b3c92" providerId="ADAL" clId="{F3273ABF-EB60-4ABD-967C-F187ECC007B3}" dt="2025-11-18T22:29:36.833" v="4207" actId="14100"/>
          <ac:cxnSpMkLst>
            <pc:docMk/>
            <pc:sldMk cId="1436607994" sldId="864"/>
            <ac:cxnSpMk id="13" creationId="{CF9BAA5B-4144-AEB1-44A9-64369D41133C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19T16:43:07.617" v="4398" actId="403"/>
        <pc:sldMkLst>
          <pc:docMk/>
          <pc:sldMk cId="3046757021" sldId="865"/>
        </pc:sldMkLst>
        <pc:spChg chg="mod">
          <ac:chgData name="Will Nourse" userId="cf5c4e54-602e-4617-8d54-3e27f39b3c92" providerId="ADAL" clId="{F3273ABF-EB60-4ABD-967C-F187ECC007B3}" dt="2025-11-18T23:43:57.804" v="4237" actId="20577"/>
          <ac:spMkLst>
            <pc:docMk/>
            <pc:sldMk cId="3046757021" sldId="865"/>
            <ac:spMk id="2" creationId="{B41F90E2-3FDE-CADF-ECF9-DA181E3DC072}"/>
          </ac:spMkLst>
        </pc:spChg>
        <pc:spChg chg="add mod">
          <ac:chgData name="Will Nourse" userId="cf5c4e54-602e-4617-8d54-3e27f39b3c92" providerId="ADAL" clId="{F3273ABF-EB60-4ABD-967C-F187ECC007B3}" dt="2025-11-19T16:17:17.520" v="4373" actId="1076"/>
          <ac:spMkLst>
            <pc:docMk/>
            <pc:sldMk cId="3046757021" sldId="865"/>
            <ac:spMk id="6" creationId="{932403BE-19BF-D5D5-422F-A3DC6764D27D}"/>
          </ac:spMkLst>
        </pc:spChg>
        <pc:spChg chg="add mod">
          <ac:chgData name="Will Nourse" userId="cf5c4e54-602e-4617-8d54-3e27f39b3c92" providerId="ADAL" clId="{F3273ABF-EB60-4ABD-967C-F187ECC007B3}" dt="2025-11-19T16:43:07.617" v="4398" actId="403"/>
          <ac:spMkLst>
            <pc:docMk/>
            <pc:sldMk cId="3046757021" sldId="865"/>
            <ac:spMk id="7" creationId="{6CFF0C8C-E5B8-440B-9D70-AC0390EAD164}"/>
          </ac:spMkLst>
        </pc:spChg>
        <pc:picChg chg="add mod">
          <ac:chgData name="Will Nourse" userId="cf5c4e54-602e-4617-8d54-3e27f39b3c92" providerId="ADAL" clId="{F3273ABF-EB60-4ABD-967C-F187ECC007B3}" dt="2025-11-18T23:44:45.888" v="4253" actId="1076"/>
          <ac:picMkLst>
            <pc:docMk/>
            <pc:sldMk cId="3046757021" sldId="865"/>
            <ac:picMk id="3" creationId="{40FA412B-A2B8-8EA6-C6D2-5989E0A0053C}"/>
          </ac:picMkLst>
        </pc:picChg>
        <pc:picChg chg="add mod">
          <ac:chgData name="Will Nourse" userId="cf5c4e54-602e-4617-8d54-3e27f39b3c92" providerId="ADAL" clId="{F3273ABF-EB60-4ABD-967C-F187ECC007B3}" dt="2025-11-18T23:47:54.242" v="4303" actId="1076"/>
          <ac:picMkLst>
            <pc:docMk/>
            <pc:sldMk cId="3046757021" sldId="865"/>
            <ac:picMk id="12" creationId="{71E5DE2D-15DA-38C6-052D-A4A250AB58B4}"/>
          </ac:picMkLst>
        </pc:picChg>
        <pc:picChg chg="add mod">
          <ac:chgData name="Will Nourse" userId="cf5c4e54-602e-4617-8d54-3e27f39b3c92" providerId="ADAL" clId="{F3273ABF-EB60-4ABD-967C-F187ECC007B3}" dt="2025-11-18T23:47:34.026" v="4297" actId="14861"/>
          <ac:picMkLst>
            <pc:docMk/>
            <pc:sldMk cId="3046757021" sldId="865"/>
            <ac:picMk id="16" creationId="{903D2E52-5A2D-50EB-5715-DD4AB640A653}"/>
          </ac:picMkLst>
        </pc:picChg>
        <pc:cxnChg chg="mod">
          <ac:chgData name="Will Nourse" userId="cf5c4e54-602e-4617-8d54-3e27f39b3c92" providerId="ADAL" clId="{F3273ABF-EB60-4ABD-967C-F187ECC007B3}" dt="2025-11-18T23:45:58.040" v="4265" actId="14100"/>
          <ac:cxnSpMkLst>
            <pc:docMk/>
            <pc:sldMk cId="3046757021" sldId="865"/>
            <ac:cxnSpMk id="10" creationId="{8227B359-1BB3-73E4-C5DF-6EA3D0E5ED72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19T16:57:12.422" v="4449" actId="14838"/>
        <pc:sldMkLst>
          <pc:docMk/>
          <pc:sldMk cId="306223571" sldId="866"/>
        </pc:sldMkLst>
        <pc:spChg chg="mod">
          <ac:chgData name="Will Nourse" userId="cf5c4e54-602e-4617-8d54-3e27f39b3c92" providerId="ADAL" clId="{F3273ABF-EB60-4ABD-967C-F187ECC007B3}" dt="2025-11-18T23:49:04.925" v="4341" actId="20577"/>
          <ac:spMkLst>
            <pc:docMk/>
            <pc:sldMk cId="306223571" sldId="866"/>
            <ac:spMk id="2" creationId="{18CFF1A3-39B8-9261-9C79-C603E644849D}"/>
          </ac:spMkLst>
        </pc:spChg>
        <pc:spChg chg="add mod">
          <ac:chgData name="Will Nourse" userId="cf5c4e54-602e-4617-8d54-3e27f39b3c92" providerId="ADAL" clId="{F3273ABF-EB60-4ABD-967C-F187ECC007B3}" dt="2025-11-19T16:57:12.422" v="4449" actId="14838"/>
          <ac:spMkLst>
            <pc:docMk/>
            <pc:sldMk cId="306223571" sldId="866"/>
            <ac:spMk id="7" creationId="{4177625F-C963-1C3D-0D30-F3406829C5ED}"/>
          </ac:spMkLst>
        </pc:spChg>
        <pc:spChg chg="add mod">
          <ac:chgData name="Will Nourse" userId="cf5c4e54-602e-4617-8d54-3e27f39b3c92" providerId="ADAL" clId="{F3273ABF-EB60-4ABD-967C-F187ECC007B3}" dt="2025-11-19T16:57:12.422" v="4449" actId="14838"/>
          <ac:spMkLst>
            <pc:docMk/>
            <pc:sldMk cId="306223571" sldId="866"/>
            <ac:spMk id="14" creationId="{1269B107-7FD3-BCAE-C4D6-9050DF8CCC98}"/>
          </ac:spMkLst>
        </pc:spChg>
        <pc:spChg chg="add mod ord">
          <ac:chgData name="Will Nourse" userId="cf5c4e54-602e-4617-8d54-3e27f39b3c92" providerId="ADAL" clId="{F3273ABF-EB60-4ABD-967C-F187ECC007B3}" dt="2025-11-19T16:56:25.643" v="4444" actId="166"/>
          <ac:spMkLst>
            <pc:docMk/>
            <pc:sldMk cId="306223571" sldId="866"/>
            <ac:spMk id="15" creationId="{0F957507-C954-2F38-6E4A-62D77FBAC277}"/>
          </ac:spMkLst>
        </pc:spChg>
        <pc:picChg chg="add mod">
          <ac:chgData name="Will Nourse" userId="cf5c4e54-602e-4617-8d54-3e27f39b3c92" providerId="ADAL" clId="{F3273ABF-EB60-4ABD-967C-F187ECC007B3}" dt="2025-11-19T16:52:50.215" v="4404" actId="1076"/>
          <ac:picMkLst>
            <pc:docMk/>
            <pc:sldMk cId="306223571" sldId="866"/>
            <ac:picMk id="3" creationId="{C6E0B158-D706-34EE-6833-760B1E1ED796}"/>
          </ac:picMkLst>
        </pc:picChg>
        <pc:picChg chg="add mod">
          <ac:chgData name="Will Nourse" userId="cf5c4e54-602e-4617-8d54-3e27f39b3c92" providerId="ADAL" clId="{F3273ABF-EB60-4ABD-967C-F187ECC007B3}" dt="2025-11-19T16:42:53.650" v="4397" actId="14861"/>
          <ac:picMkLst>
            <pc:docMk/>
            <pc:sldMk cId="306223571" sldId="866"/>
            <ac:picMk id="12" creationId="{AEFF1DE2-0893-D013-0D42-88C03496BF0E}"/>
          </ac:picMkLst>
        </pc:picChg>
        <pc:cxnChg chg="mod">
          <ac:chgData name="Will Nourse" userId="cf5c4e54-602e-4617-8d54-3e27f39b3c92" providerId="ADAL" clId="{F3273ABF-EB60-4ABD-967C-F187ECC007B3}" dt="2025-11-19T16:53:08.355" v="4406" actId="14100"/>
          <ac:cxnSpMkLst>
            <pc:docMk/>
            <pc:sldMk cId="306223571" sldId="866"/>
            <ac:cxnSpMk id="9" creationId="{6DCE4725-C6C3-7EBC-BC2E-72F84A7F9E5D}"/>
          </ac:cxnSpMkLst>
        </pc:cxnChg>
        <pc:cxnChg chg="mod">
          <ac:chgData name="Will Nourse" userId="cf5c4e54-602e-4617-8d54-3e27f39b3c92" providerId="ADAL" clId="{F3273ABF-EB60-4ABD-967C-F187ECC007B3}" dt="2025-11-18T23:49:12.137" v="4342" actId="14100"/>
          <ac:cxnSpMkLst>
            <pc:docMk/>
            <pc:sldMk cId="306223571" sldId="866"/>
            <ac:cxnSpMk id="10" creationId="{E5D86179-4C19-BADA-9C36-E8A21254ACA0}"/>
          </ac:cxnSpMkLst>
        </pc:cxnChg>
        <pc:cxnChg chg="mod">
          <ac:chgData name="Will Nourse" userId="cf5c4e54-602e-4617-8d54-3e27f39b3c92" providerId="ADAL" clId="{F3273ABF-EB60-4ABD-967C-F187ECC007B3}" dt="2025-11-19T16:53:02.361" v="4405" actId="14100"/>
          <ac:cxnSpMkLst>
            <pc:docMk/>
            <pc:sldMk cId="306223571" sldId="866"/>
            <ac:cxnSpMk id="13" creationId="{E1E1CA65-FFF5-AC3F-0FD3-311D78680777}"/>
          </ac:cxnSpMkLst>
        </pc:cxnChg>
        <pc:cxnChg chg="add mod">
          <ac:chgData name="Will Nourse" userId="cf5c4e54-602e-4617-8d54-3e27f39b3c92" providerId="ADAL" clId="{F3273ABF-EB60-4ABD-967C-F187ECC007B3}" dt="2025-11-19T16:56:30.878" v="4445" actId="14100"/>
          <ac:cxnSpMkLst>
            <pc:docMk/>
            <pc:sldMk cId="306223571" sldId="866"/>
            <ac:cxnSpMk id="16" creationId="{CB104314-2011-8B61-601A-8611157CD538}"/>
          </ac:cxnSpMkLst>
        </pc:cxnChg>
      </pc:sldChg>
      <pc:sldChg chg="addSp delSp modSp add mod">
        <pc:chgData name="Will Nourse" userId="cf5c4e54-602e-4617-8d54-3e27f39b3c92" providerId="ADAL" clId="{F3273ABF-EB60-4ABD-967C-F187ECC007B3}" dt="2025-11-20T19:21:14.718" v="5446" actId="1076"/>
        <pc:sldMkLst>
          <pc:docMk/>
          <pc:sldMk cId="1585027564" sldId="867"/>
        </pc:sldMkLst>
        <pc:spChg chg="mod">
          <ac:chgData name="Will Nourse" userId="cf5c4e54-602e-4617-8d54-3e27f39b3c92" providerId="ADAL" clId="{F3273ABF-EB60-4ABD-967C-F187ECC007B3}" dt="2025-11-19T16:57:56.478" v="4474" actId="20577"/>
          <ac:spMkLst>
            <pc:docMk/>
            <pc:sldMk cId="1585027564" sldId="867"/>
            <ac:spMk id="2" creationId="{AAB7F9AA-1157-4767-5621-5F00F97E0CCA}"/>
          </ac:spMkLst>
        </pc:spChg>
        <pc:spChg chg="add mod">
          <ac:chgData name="Will Nourse" userId="cf5c4e54-602e-4617-8d54-3e27f39b3c92" providerId="ADAL" clId="{F3273ABF-EB60-4ABD-967C-F187ECC007B3}" dt="2025-11-20T19:20:50.286" v="5442" actId="1076"/>
          <ac:spMkLst>
            <pc:docMk/>
            <pc:sldMk cId="1585027564" sldId="867"/>
            <ac:spMk id="21" creationId="{529539AD-7801-A167-0A1C-20951CC6C7D5}"/>
          </ac:spMkLst>
        </pc:spChg>
        <pc:spChg chg="add mod">
          <ac:chgData name="Will Nourse" userId="cf5c4e54-602e-4617-8d54-3e27f39b3c92" providerId="ADAL" clId="{F3273ABF-EB60-4ABD-967C-F187ECC007B3}" dt="2025-11-20T19:20:59.424" v="5443" actId="1076"/>
          <ac:spMkLst>
            <pc:docMk/>
            <pc:sldMk cId="1585027564" sldId="867"/>
            <ac:spMk id="22" creationId="{420083C5-0BD1-C829-2508-6280B1606968}"/>
          </ac:spMkLst>
        </pc:spChg>
        <pc:spChg chg="add mod">
          <ac:chgData name="Will Nourse" userId="cf5c4e54-602e-4617-8d54-3e27f39b3c92" providerId="ADAL" clId="{F3273ABF-EB60-4ABD-967C-F187ECC007B3}" dt="2025-11-20T19:21:07.714" v="5444" actId="1076"/>
          <ac:spMkLst>
            <pc:docMk/>
            <pc:sldMk cId="1585027564" sldId="867"/>
            <ac:spMk id="23" creationId="{A8953976-4CF6-8C5C-6946-5AB4FA5D523C}"/>
          </ac:spMkLst>
        </pc:spChg>
        <pc:picChg chg="add mod">
          <ac:chgData name="Will Nourse" userId="cf5c4e54-602e-4617-8d54-3e27f39b3c92" providerId="ADAL" clId="{F3273ABF-EB60-4ABD-967C-F187ECC007B3}" dt="2025-11-20T19:21:14.718" v="5446" actId="1076"/>
          <ac:picMkLst>
            <pc:docMk/>
            <pc:sldMk cId="1585027564" sldId="867"/>
            <ac:picMk id="3" creationId="{7F457ED4-DAAB-2AA2-FDBD-02024C6B1BCF}"/>
          </ac:picMkLst>
        </pc:picChg>
        <pc:picChg chg="add mod modCrop">
          <ac:chgData name="Will Nourse" userId="cf5c4e54-602e-4617-8d54-3e27f39b3c92" providerId="ADAL" clId="{F3273ABF-EB60-4ABD-967C-F187ECC007B3}" dt="2025-11-20T19:20:42.631" v="5440" actId="1035"/>
          <ac:picMkLst>
            <pc:docMk/>
            <pc:sldMk cId="1585027564" sldId="867"/>
            <ac:picMk id="18" creationId="{C8990746-8431-69BF-AAD2-394D6BF13257}"/>
          </ac:picMkLst>
        </pc:picChg>
        <pc:picChg chg="add mod">
          <ac:chgData name="Will Nourse" userId="cf5c4e54-602e-4617-8d54-3e27f39b3c92" providerId="ADAL" clId="{F3273ABF-EB60-4ABD-967C-F187ECC007B3}" dt="2025-11-20T19:20:45.216" v="5441" actId="1076"/>
          <ac:picMkLst>
            <pc:docMk/>
            <pc:sldMk cId="1585027564" sldId="867"/>
            <ac:picMk id="20" creationId="{2DFC8E75-B079-1C50-E5A3-39D6C2DBD23F}"/>
          </ac:picMkLst>
        </pc:picChg>
        <pc:cxnChg chg="mod">
          <ac:chgData name="Will Nourse" userId="cf5c4e54-602e-4617-8d54-3e27f39b3c92" providerId="ADAL" clId="{F3273ABF-EB60-4ABD-967C-F187ECC007B3}" dt="2025-11-19T18:59:07.574" v="5092" actId="14100"/>
          <ac:cxnSpMkLst>
            <pc:docMk/>
            <pc:sldMk cId="1585027564" sldId="867"/>
            <ac:cxnSpMk id="10" creationId="{1EF50C56-E151-B0B4-F8EB-2353B88A719E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19T18:58:23.980" v="5087" actId="14838"/>
        <pc:sldMkLst>
          <pc:docMk/>
          <pc:sldMk cId="929567869" sldId="868"/>
        </pc:sldMkLst>
        <pc:spChg chg="mod">
          <ac:chgData name="Will Nourse" userId="cf5c4e54-602e-4617-8d54-3e27f39b3c92" providerId="ADAL" clId="{F3273ABF-EB60-4ABD-967C-F187ECC007B3}" dt="2025-11-19T18:37:54.357" v="4768" actId="20577"/>
          <ac:spMkLst>
            <pc:docMk/>
            <pc:sldMk cId="929567869" sldId="868"/>
            <ac:spMk id="2" creationId="{A99429FC-9A5D-3F99-98AC-5FE5CF2E3870}"/>
          </ac:spMkLst>
        </pc:spChg>
        <pc:spChg chg="add mod">
          <ac:chgData name="Will Nourse" userId="cf5c4e54-602e-4617-8d54-3e27f39b3c92" providerId="ADAL" clId="{F3273ABF-EB60-4ABD-967C-F187ECC007B3}" dt="2025-11-19T18:40:59.329" v="4902" actId="20577"/>
          <ac:spMkLst>
            <pc:docMk/>
            <pc:sldMk cId="929567869" sldId="868"/>
            <ac:spMk id="19" creationId="{65E410D9-0459-ADAE-9BD4-EB0D09EBA3A3}"/>
          </ac:spMkLst>
        </pc:spChg>
        <pc:spChg chg="add mod">
          <ac:chgData name="Will Nourse" userId="cf5c4e54-602e-4617-8d54-3e27f39b3c92" providerId="ADAL" clId="{F3273ABF-EB60-4ABD-967C-F187ECC007B3}" dt="2025-11-19T18:52:33.142" v="5004" actId="1036"/>
          <ac:spMkLst>
            <pc:docMk/>
            <pc:sldMk cId="929567869" sldId="868"/>
            <ac:spMk id="27" creationId="{42A28667-17FD-B1D6-73C9-02D003951B15}"/>
          </ac:spMkLst>
        </pc:spChg>
        <pc:spChg chg="add mod">
          <ac:chgData name="Will Nourse" userId="cf5c4e54-602e-4617-8d54-3e27f39b3c92" providerId="ADAL" clId="{F3273ABF-EB60-4ABD-967C-F187ECC007B3}" dt="2025-11-19T18:53:49.426" v="5011"/>
          <ac:spMkLst>
            <pc:docMk/>
            <pc:sldMk cId="929567869" sldId="868"/>
            <ac:spMk id="29" creationId="{AF607990-3217-82A8-59E5-655D3C02CE3B}"/>
          </ac:spMkLst>
        </pc:spChg>
        <pc:graphicFrameChg chg="add mod modGraphic">
          <ac:chgData name="Will Nourse" userId="cf5c4e54-602e-4617-8d54-3e27f39b3c92" providerId="ADAL" clId="{F3273ABF-EB60-4ABD-967C-F187ECC007B3}" dt="2025-11-19T18:58:23.980" v="5087" actId="14838"/>
          <ac:graphicFrameMkLst>
            <pc:docMk/>
            <pc:sldMk cId="929567869" sldId="868"/>
            <ac:graphicFrameMk id="26" creationId="{5224F000-A2C3-641B-8D5B-F12560B88C3D}"/>
          </ac:graphicFrameMkLst>
        </pc:graphicFrameChg>
        <pc:picChg chg="add mod">
          <ac:chgData name="Will Nourse" userId="cf5c4e54-602e-4617-8d54-3e27f39b3c92" providerId="ADAL" clId="{F3273ABF-EB60-4ABD-967C-F187ECC007B3}" dt="2025-11-19T18:53:49.426" v="5011"/>
          <ac:picMkLst>
            <pc:docMk/>
            <pc:sldMk cId="929567869" sldId="868"/>
            <ac:picMk id="28" creationId="{8B642FFA-7AFF-CDDB-6B76-5BC5D34951BB}"/>
          </ac:picMkLst>
        </pc:picChg>
        <pc:cxnChg chg="mod">
          <ac:chgData name="Will Nourse" userId="cf5c4e54-602e-4617-8d54-3e27f39b3c92" providerId="ADAL" clId="{F3273ABF-EB60-4ABD-967C-F187ECC007B3}" dt="2025-11-19T18:38:02.119" v="4769" actId="14100"/>
          <ac:cxnSpMkLst>
            <pc:docMk/>
            <pc:sldMk cId="929567869" sldId="868"/>
            <ac:cxnSpMk id="10" creationId="{C13D727E-B234-1DE2-C653-53F9CE655948}"/>
          </ac:cxnSpMkLst>
        </pc:cxnChg>
      </pc:sldChg>
      <pc:sldChg chg="addSp delSp modSp add mod ord">
        <pc:chgData name="Will Nourse" userId="cf5c4e54-602e-4617-8d54-3e27f39b3c92" providerId="ADAL" clId="{F3273ABF-EB60-4ABD-967C-F187ECC007B3}" dt="2025-11-19T18:55:16" v="5062"/>
        <pc:sldMkLst>
          <pc:docMk/>
          <pc:sldMk cId="827853972" sldId="869"/>
        </pc:sldMkLst>
        <pc:spChg chg="add mod">
          <ac:chgData name="Will Nourse" userId="cf5c4e54-602e-4617-8d54-3e27f39b3c92" providerId="ADAL" clId="{F3273ABF-EB60-4ABD-967C-F187ECC007B3}" dt="2025-11-19T18:55:16" v="5062"/>
          <ac:spMkLst>
            <pc:docMk/>
            <pc:sldMk cId="827853972" sldId="869"/>
            <ac:spMk id="3" creationId="{A278DC89-A526-FC0B-93F5-6C105E229F05}"/>
          </ac:spMkLst>
        </pc:spChg>
      </pc:sldChg>
      <pc:sldChg chg="addSp delSp modSp add mod ord">
        <pc:chgData name="Will Nourse" userId="cf5c4e54-602e-4617-8d54-3e27f39b3c92" providerId="ADAL" clId="{F3273ABF-EB60-4ABD-967C-F187ECC007B3}" dt="2025-11-19T18:58:37.870" v="5091" actId="14838"/>
        <pc:sldMkLst>
          <pc:docMk/>
          <pc:sldMk cId="2979338512" sldId="870"/>
        </pc:sldMkLst>
        <pc:spChg chg="add mod">
          <ac:chgData name="Will Nourse" userId="cf5c4e54-602e-4617-8d54-3e27f39b3c92" providerId="ADAL" clId="{F3273ABF-EB60-4ABD-967C-F187ECC007B3}" dt="2025-11-19T18:39:47.959" v="4839" actId="255"/>
          <ac:spMkLst>
            <pc:docMk/>
            <pc:sldMk cId="2979338512" sldId="870"/>
            <ac:spMk id="6" creationId="{A8174AF7-D897-7ABE-1DEB-49F702F91D02}"/>
          </ac:spMkLst>
        </pc:spChg>
        <pc:spChg chg="add mod">
          <ac:chgData name="Will Nourse" userId="cf5c4e54-602e-4617-8d54-3e27f39b3c92" providerId="ADAL" clId="{F3273ABF-EB60-4ABD-967C-F187ECC007B3}" dt="2025-11-19T18:51:47.735" v="4986" actId="14838"/>
          <ac:spMkLst>
            <pc:docMk/>
            <pc:sldMk cId="2979338512" sldId="870"/>
            <ac:spMk id="8" creationId="{7F7B3008-33B5-0E9F-A0D2-A1E755A2FA2A}"/>
          </ac:spMkLst>
        </pc:spChg>
        <pc:spChg chg="add mod">
          <ac:chgData name="Will Nourse" userId="cf5c4e54-602e-4617-8d54-3e27f39b3c92" providerId="ADAL" clId="{F3273ABF-EB60-4ABD-967C-F187ECC007B3}" dt="2025-11-19T18:53:45.723" v="5010" actId="1076"/>
          <ac:spMkLst>
            <pc:docMk/>
            <pc:sldMk cId="2979338512" sldId="870"/>
            <ac:spMk id="12" creationId="{1482216F-12DE-C9E6-F918-38667BB7D1AC}"/>
          </ac:spMkLst>
        </pc:spChg>
        <pc:graphicFrameChg chg="add mod modGraphic">
          <ac:chgData name="Will Nourse" userId="cf5c4e54-602e-4617-8d54-3e27f39b3c92" providerId="ADAL" clId="{F3273ABF-EB60-4ABD-967C-F187ECC007B3}" dt="2025-11-19T18:58:37.870" v="5091" actId="14838"/>
          <ac:graphicFrameMkLst>
            <pc:docMk/>
            <pc:sldMk cId="2979338512" sldId="870"/>
            <ac:graphicFrameMk id="7" creationId="{DF9CD969-EE9F-1A61-BE9A-50E8A4DE5B3C}"/>
          </ac:graphicFrameMkLst>
        </pc:graphicFrameChg>
        <pc:picChg chg="add mod">
          <ac:chgData name="Will Nourse" userId="cf5c4e54-602e-4617-8d54-3e27f39b3c92" providerId="ADAL" clId="{F3273ABF-EB60-4ABD-967C-F187ECC007B3}" dt="2025-11-19T18:53:45.723" v="5010" actId="1076"/>
          <ac:picMkLst>
            <pc:docMk/>
            <pc:sldMk cId="2979338512" sldId="870"/>
            <ac:picMk id="9" creationId="{187A54D8-6482-29B8-1AE0-DC899B553D50}"/>
          </ac:picMkLst>
        </pc:picChg>
      </pc:sldChg>
      <pc:sldChg chg="modSp add mod ord">
        <pc:chgData name="Will Nourse" userId="cf5c4e54-602e-4617-8d54-3e27f39b3c92" providerId="ADAL" clId="{F3273ABF-EB60-4ABD-967C-F187ECC007B3}" dt="2025-11-19T18:56:37.367" v="5080" actId="1076"/>
        <pc:sldMkLst>
          <pc:docMk/>
          <pc:sldMk cId="620987418" sldId="871"/>
        </pc:sldMkLst>
        <pc:spChg chg="mod">
          <ac:chgData name="Will Nourse" userId="cf5c4e54-602e-4617-8d54-3e27f39b3c92" providerId="ADAL" clId="{F3273ABF-EB60-4ABD-967C-F187ECC007B3}" dt="2025-11-19T18:56:17.280" v="5075" actId="20577"/>
          <ac:spMkLst>
            <pc:docMk/>
            <pc:sldMk cId="620987418" sldId="871"/>
            <ac:spMk id="2" creationId="{28414238-0373-3C9A-117B-79A90B5FB347}"/>
          </ac:spMkLst>
        </pc:spChg>
        <pc:picChg chg="mod">
          <ac:chgData name="Will Nourse" userId="cf5c4e54-602e-4617-8d54-3e27f39b3c92" providerId="ADAL" clId="{F3273ABF-EB60-4ABD-967C-F187ECC007B3}" dt="2025-11-19T18:56:37.367" v="5080" actId="1076"/>
          <ac:picMkLst>
            <pc:docMk/>
            <pc:sldMk cId="620987418" sldId="871"/>
            <ac:picMk id="15" creationId="{EC0D05E6-6D36-B2E1-D8E6-72DBE956C1A1}"/>
          </ac:picMkLst>
        </pc:picChg>
        <pc:cxnChg chg="mod">
          <ac:chgData name="Will Nourse" userId="cf5c4e54-602e-4617-8d54-3e27f39b3c92" providerId="ADAL" clId="{F3273ABF-EB60-4ABD-967C-F187ECC007B3}" dt="2025-11-19T18:56:27.900" v="5077" actId="14100"/>
          <ac:cxnSpMkLst>
            <pc:docMk/>
            <pc:sldMk cId="620987418" sldId="871"/>
            <ac:cxnSpMk id="10" creationId="{9567EB89-D8BF-00A3-EC5E-4BFC869D932F}"/>
          </ac:cxnSpMkLst>
        </pc:cxnChg>
      </pc:sldChg>
      <pc:sldChg chg="add">
        <pc:chgData name="Will Nourse" userId="cf5c4e54-602e-4617-8d54-3e27f39b3c92" providerId="ADAL" clId="{F3273ABF-EB60-4ABD-967C-F187ECC007B3}" dt="2025-11-19T18:59:25.938" v="5093" actId="2890"/>
        <pc:sldMkLst>
          <pc:docMk/>
          <pc:sldMk cId="3737421077" sldId="87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en-US" sz="20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Hot Water Speed: 2 GPM Flow</a:t>
            </a:r>
            <a:endParaRPr lang="ja-JP" sz="20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Data!$AJ$3</c:f>
              <c:strCache>
                <c:ptCount val="1"/>
                <c:pt idx="0">
                  <c:v>NRCB</c:v>
                </c:pt>
              </c:strCache>
            </c:strRef>
          </c:tx>
          <c:spPr>
            <a:ln w="9525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trendline>
            <c:spPr>
              <a:ln w="63500" cap="rnd" cmpd="sng">
                <a:solidFill>
                  <a:srgbClr val="00B050"/>
                </a:solidFill>
                <a:prstDash val="solid"/>
              </a:ln>
              <a:effectLst>
                <a:outerShdw blurRad="63500" dist="12700" dir="2700000" algn="tl" rotWithShape="0">
                  <a:prstClr val="black">
                    <a:alpha val="40000"/>
                  </a:prstClr>
                </a:outerShdw>
              </a:effectLst>
            </c:spPr>
            <c:trendlineType val="movingAvg"/>
            <c:period val="6"/>
            <c:dispRSqr val="0"/>
            <c:dispEq val="0"/>
          </c:trendline>
          <c:xVal>
            <c:numRef>
              <c:f>Data!$AG$4:$AG$614</c:f>
              <c:numCache>
                <c:formatCode>General</c:formatCode>
                <c:ptCount val="61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</c:numCache>
            </c:numRef>
          </c:xVal>
          <c:yVal>
            <c:numRef>
              <c:f>Data!$AJ$4:$AJ$594</c:f>
              <c:numCache>
                <c:formatCode>General</c:formatCode>
                <c:ptCount val="591"/>
                <c:pt idx="0">
                  <c:v>63.14</c:v>
                </c:pt>
                <c:pt idx="1">
                  <c:v>63.14</c:v>
                </c:pt>
                <c:pt idx="2">
                  <c:v>63.14</c:v>
                </c:pt>
                <c:pt idx="3">
                  <c:v>63.14</c:v>
                </c:pt>
                <c:pt idx="4">
                  <c:v>63.14</c:v>
                </c:pt>
                <c:pt idx="5">
                  <c:v>63.14</c:v>
                </c:pt>
                <c:pt idx="6">
                  <c:v>63.14</c:v>
                </c:pt>
                <c:pt idx="7">
                  <c:v>63.14</c:v>
                </c:pt>
                <c:pt idx="8">
                  <c:v>63.14</c:v>
                </c:pt>
                <c:pt idx="9">
                  <c:v>63.14</c:v>
                </c:pt>
                <c:pt idx="10">
                  <c:v>63.319999999999993</c:v>
                </c:pt>
                <c:pt idx="11">
                  <c:v>63.319999999999993</c:v>
                </c:pt>
                <c:pt idx="12">
                  <c:v>63.319999999999993</c:v>
                </c:pt>
                <c:pt idx="13">
                  <c:v>63.319999999999993</c:v>
                </c:pt>
                <c:pt idx="14">
                  <c:v>63.319999999999993</c:v>
                </c:pt>
                <c:pt idx="15">
                  <c:v>63.319999999999993</c:v>
                </c:pt>
                <c:pt idx="16">
                  <c:v>63.319999999999993</c:v>
                </c:pt>
                <c:pt idx="17">
                  <c:v>63.319999999999993</c:v>
                </c:pt>
                <c:pt idx="18">
                  <c:v>63.319999999999993</c:v>
                </c:pt>
                <c:pt idx="19">
                  <c:v>63.319999999999993</c:v>
                </c:pt>
                <c:pt idx="20">
                  <c:v>63.5</c:v>
                </c:pt>
                <c:pt idx="21">
                  <c:v>63.5</c:v>
                </c:pt>
                <c:pt idx="22">
                  <c:v>63.5</c:v>
                </c:pt>
                <c:pt idx="23">
                  <c:v>63.5</c:v>
                </c:pt>
                <c:pt idx="24">
                  <c:v>63.5</c:v>
                </c:pt>
                <c:pt idx="25">
                  <c:v>63.5</c:v>
                </c:pt>
                <c:pt idx="26">
                  <c:v>63.5</c:v>
                </c:pt>
                <c:pt idx="27">
                  <c:v>63.680000000000007</c:v>
                </c:pt>
                <c:pt idx="28">
                  <c:v>63.680000000000007</c:v>
                </c:pt>
                <c:pt idx="29">
                  <c:v>63.680000000000007</c:v>
                </c:pt>
                <c:pt idx="30">
                  <c:v>63.680000000000007</c:v>
                </c:pt>
                <c:pt idx="31">
                  <c:v>63.680000000000007</c:v>
                </c:pt>
                <c:pt idx="32">
                  <c:v>63.680000000000007</c:v>
                </c:pt>
                <c:pt idx="33">
                  <c:v>63.680000000000007</c:v>
                </c:pt>
                <c:pt idx="34">
                  <c:v>63.680000000000007</c:v>
                </c:pt>
                <c:pt idx="35">
                  <c:v>63.680000000000007</c:v>
                </c:pt>
                <c:pt idx="36">
                  <c:v>63.680000000000007</c:v>
                </c:pt>
                <c:pt idx="37">
                  <c:v>63.680000000000007</c:v>
                </c:pt>
                <c:pt idx="38">
                  <c:v>63.680000000000007</c:v>
                </c:pt>
                <c:pt idx="39">
                  <c:v>63.680000000000007</c:v>
                </c:pt>
                <c:pt idx="40">
                  <c:v>63.680000000000007</c:v>
                </c:pt>
                <c:pt idx="41">
                  <c:v>63.680000000000007</c:v>
                </c:pt>
                <c:pt idx="42">
                  <c:v>63.680000000000007</c:v>
                </c:pt>
                <c:pt idx="43">
                  <c:v>63.680000000000007</c:v>
                </c:pt>
                <c:pt idx="44">
                  <c:v>63.680000000000007</c:v>
                </c:pt>
                <c:pt idx="45">
                  <c:v>63.680000000000007</c:v>
                </c:pt>
                <c:pt idx="46">
                  <c:v>63.680000000000007</c:v>
                </c:pt>
                <c:pt idx="47">
                  <c:v>63.86</c:v>
                </c:pt>
                <c:pt idx="48">
                  <c:v>63.86</c:v>
                </c:pt>
                <c:pt idx="49">
                  <c:v>63.86</c:v>
                </c:pt>
                <c:pt idx="50">
                  <c:v>63.86</c:v>
                </c:pt>
                <c:pt idx="51">
                  <c:v>63.86</c:v>
                </c:pt>
                <c:pt idx="52">
                  <c:v>63.86</c:v>
                </c:pt>
                <c:pt idx="53">
                  <c:v>63.86</c:v>
                </c:pt>
                <c:pt idx="54">
                  <c:v>63.86</c:v>
                </c:pt>
                <c:pt idx="55">
                  <c:v>63.86</c:v>
                </c:pt>
                <c:pt idx="56">
                  <c:v>63.86</c:v>
                </c:pt>
                <c:pt idx="57">
                  <c:v>63.86</c:v>
                </c:pt>
                <c:pt idx="58">
                  <c:v>63.86</c:v>
                </c:pt>
                <c:pt idx="59">
                  <c:v>64.94</c:v>
                </c:pt>
                <c:pt idx="60">
                  <c:v>64.94</c:v>
                </c:pt>
                <c:pt idx="61">
                  <c:v>64.94</c:v>
                </c:pt>
                <c:pt idx="62">
                  <c:v>64.94</c:v>
                </c:pt>
                <c:pt idx="63">
                  <c:v>65.66</c:v>
                </c:pt>
                <c:pt idx="64">
                  <c:v>65.66</c:v>
                </c:pt>
                <c:pt idx="65">
                  <c:v>65.66</c:v>
                </c:pt>
                <c:pt idx="66">
                  <c:v>65.66</c:v>
                </c:pt>
                <c:pt idx="67">
                  <c:v>65.66</c:v>
                </c:pt>
                <c:pt idx="68">
                  <c:v>65.84</c:v>
                </c:pt>
                <c:pt idx="69">
                  <c:v>66.2</c:v>
                </c:pt>
                <c:pt idx="70">
                  <c:v>66.2</c:v>
                </c:pt>
                <c:pt idx="71">
                  <c:v>66.2</c:v>
                </c:pt>
                <c:pt idx="72">
                  <c:v>66.2</c:v>
                </c:pt>
                <c:pt idx="73">
                  <c:v>66.2</c:v>
                </c:pt>
                <c:pt idx="74">
                  <c:v>66.740000000000009</c:v>
                </c:pt>
                <c:pt idx="75">
                  <c:v>66.740000000000009</c:v>
                </c:pt>
                <c:pt idx="76">
                  <c:v>66.740000000000009</c:v>
                </c:pt>
                <c:pt idx="77">
                  <c:v>66.740000000000009</c:v>
                </c:pt>
                <c:pt idx="78">
                  <c:v>66.740000000000009</c:v>
                </c:pt>
                <c:pt idx="79">
                  <c:v>66.740000000000009</c:v>
                </c:pt>
                <c:pt idx="80">
                  <c:v>66.92</c:v>
                </c:pt>
                <c:pt idx="81">
                  <c:v>67.099999999999994</c:v>
                </c:pt>
                <c:pt idx="82">
                  <c:v>67.099999999999994</c:v>
                </c:pt>
                <c:pt idx="83">
                  <c:v>67.099999999999994</c:v>
                </c:pt>
                <c:pt idx="84">
                  <c:v>67.099999999999994</c:v>
                </c:pt>
                <c:pt idx="85">
                  <c:v>67.099999999999994</c:v>
                </c:pt>
                <c:pt idx="86">
                  <c:v>67.099999999999994</c:v>
                </c:pt>
                <c:pt idx="87">
                  <c:v>67.28</c:v>
                </c:pt>
                <c:pt idx="88">
                  <c:v>67.28</c:v>
                </c:pt>
                <c:pt idx="89">
                  <c:v>67.28</c:v>
                </c:pt>
                <c:pt idx="90">
                  <c:v>67.28</c:v>
                </c:pt>
                <c:pt idx="91">
                  <c:v>67.460000000000008</c:v>
                </c:pt>
                <c:pt idx="92">
                  <c:v>67.460000000000008</c:v>
                </c:pt>
                <c:pt idx="93">
                  <c:v>67.460000000000008</c:v>
                </c:pt>
                <c:pt idx="94">
                  <c:v>67.460000000000008</c:v>
                </c:pt>
                <c:pt idx="95">
                  <c:v>67.460000000000008</c:v>
                </c:pt>
                <c:pt idx="96">
                  <c:v>67.64</c:v>
                </c:pt>
                <c:pt idx="97">
                  <c:v>67.64</c:v>
                </c:pt>
                <c:pt idx="98">
                  <c:v>67.64</c:v>
                </c:pt>
                <c:pt idx="99">
                  <c:v>67.64</c:v>
                </c:pt>
                <c:pt idx="100">
                  <c:v>67.64</c:v>
                </c:pt>
                <c:pt idx="101">
                  <c:v>67.64</c:v>
                </c:pt>
                <c:pt idx="102">
                  <c:v>67.64</c:v>
                </c:pt>
                <c:pt idx="103">
                  <c:v>67.64</c:v>
                </c:pt>
                <c:pt idx="104">
                  <c:v>67.64</c:v>
                </c:pt>
                <c:pt idx="105">
                  <c:v>67.64</c:v>
                </c:pt>
                <c:pt idx="106">
                  <c:v>67.64</c:v>
                </c:pt>
                <c:pt idx="107">
                  <c:v>67.64</c:v>
                </c:pt>
                <c:pt idx="108">
                  <c:v>67.819999999999993</c:v>
                </c:pt>
                <c:pt idx="109">
                  <c:v>68.180000000000007</c:v>
                </c:pt>
                <c:pt idx="110">
                  <c:v>68.539999999999992</c:v>
                </c:pt>
                <c:pt idx="111">
                  <c:v>68.900000000000006</c:v>
                </c:pt>
                <c:pt idx="112">
                  <c:v>69.259999999999991</c:v>
                </c:pt>
                <c:pt idx="113">
                  <c:v>69.44</c:v>
                </c:pt>
                <c:pt idx="114">
                  <c:v>69.44</c:v>
                </c:pt>
                <c:pt idx="115">
                  <c:v>69.62</c:v>
                </c:pt>
                <c:pt idx="116">
                  <c:v>69.62</c:v>
                </c:pt>
                <c:pt idx="117">
                  <c:v>69.800000000000011</c:v>
                </c:pt>
                <c:pt idx="118">
                  <c:v>69.800000000000011</c:v>
                </c:pt>
                <c:pt idx="119">
                  <c:v>69.98</c:v>
                </c:pt>
                <c:pt idx="120">
                  <c:v>69.98</c:v>
                </c:pt>
                <c:pt idx="121">
                  <c:v>70.16</c:v>
                </c:pt>
                <c:pt idx="122">
                  <c:v>70.16</c:v>
                </c:pt>
                <c:pt idx="123">
                  <c:v>70.34</c:v>
                </c:pt>
                <c:pt idx="124">
                  <c:v>70.7</c:v>
                </c:pt>
                <c:pt idx="125">
                  <c:v>71.06</c:v>
                </c:pt>
                <c:pt idx="126">
                  <c:v>71.42</c:v>
                </c:pt>
                <c:pt idx="127">
                  <c:v>71.78</c:v>
                </c:pt>
                <c:pt idx="128">
                  <c:v>72.14</c:v>
                </c:pt>
                <c:pt idx="129">
                  <c:v>72.680000000000007</c:v>
                </c:pt>
                <c:pt idx="130">
                  <c:v>73.400000000000006</c:v>
                </c:pt>
                <c:pt idx="131">
                  <c:v>73.94</c:v>
                </c:pt>
                <c:pt idx="132">
                  <c:v>74.48</c:v>
                </c:pt>
                <c:pt idx="133">
                  <c:v>75.02</c:v>
                </c:pt>
                <c:pt idx="134">
                  <c:v>75.740000000000009</c:v>
                </c:pt>
                <c:pt idx="135">
                  <c:v>76.28</c:v>
                </c:pt>
                <c:pt idx="136">
                  <c:v>76.819999999999993</c:v>
                </c:pt>
                <c:pt idx="137">
                  <c:v>77.36</c:v>
                </c:pt>
                <c:pt idx="138">
                  <c:v>78.080000000000013</c:v>
                </c:pt>
                <c:pt idx="139">
                  <c:v>78.62</c:v>
                </c:pt>
                <c:pt idx="140">
                  <c:v>78.800000000000011</c:v>
                </c:pt>
                <c:pt idx="141">
                  <c:v>79.16</c:v>
                </c:pt>
                <c:pt idx="142">
                  <c:v>79.34</c:v>
                </c:pt>
                <c:pt idx="143">
                  <c:v>79.52</c:v>
                </c:pt>
                <c:pt idx="144">
                  <c:v>79.88</c:v>
                </c:pt>
                <c:pt idx="145">
                  <c:v>80.06</c:v>
                </c:pt>
                <c:pt idx="146">
                  <c:v>80.42</c:v>
                </c:pt>
                <c:pt idx="147">
                  <c:v>80.599999999999994</c:v>
                </c:pt>
                <c:pt idx="148">
                  <c:v>80.78</c:v>
                </c:pt>
                <c:pt idx="149">
                  <c:v>81.680000000000007</c:v>
                </c:pt>
                <c:pt idx="150">
                  <c:v>82.580000000000013</c:v>
                </c:pt>
                <c:pt idx="151">
                  <c:v>83.12</c:v>
                </c:pt>
                <c:pt idx="152">
                  <c:v>83.66</c:v>
                </c:pt>
                <c:pt idx="153">
                  <c:v>84.2</c:v>
                </c:pt>
                <c:pt idx="154">
                  <c:v>84.92</c:v>
                </c:pt>
                <c:pt idx="155">
                  <c:v>85.460000000000008</c:v>
                </c:pt>
                <c:pt idx="156">
                  <c:v>86</c:v>
                </c:pt>
                <c:pt idx="157">
                  <c:v>86.539999999999992</c:v>
                </c:pt>
                <c:pt idx="158">
                  <c:v>86.9</c:v>
                </c:pt>
                <c:pt idx="159">
                  <c:v>87.44</c:v>
                </c:pt>
                <c:pt idx="160">
                  <c:v>87.98</c:v>
                </c:pt>
                <c:pt idx="161">
                  <c:v>88.52</c:v>
                </c:pt>
                <c:pt idx="162">
                  <c:v>89.240000000000009</c:v>
                </c:pt>
                <c:pt idx="163">
                  <c:v>89.78</c:v>
                </c:pt>
                <c:pt idx="164">
                  <c:v>90.32</c:v>
                </c:pt>
                <c:pt idx="165">
                  <c:v>91.039999999999992</c:v>
                </c:pt>
                <c:pt idx="166">
                  <c:v>91.580000000000013</c:v>
                </c:pt>
                <c:pt idx="167">
                  <c:v>92.300000000000011</c:v>
                </c:pt>
                <c:pt idx="168">
                  <c:v>92.84</c:v>
                </c:pt>
                <c:pt idx="169">
                  <c:v>93.38</c:v>
                </c:pt>
                <c:pt idx="170">
                  <c:v>94.1</c:v>
                </c:pt>
                <c:pt idx="171">
                  <c:v>94.639999999999986</c:v>
                </c:pt>
                <c:pt idx="172">
                  <c:v>95.18</c:v>
                </c:pt>
                <c:pt idx="173">
                  <c:v>95.72</c:v>
                </c:pt>
                <c:pt idx="174">
                  <c:v>96.44</c:v>
                </c:pt>
                <c:pt idx="175">
                  <c:v>96.98</c:v>
                </c:pt>
                <c:pt idx="176">
                  <c:v>97.52</c:v>
                </c:pt>
                <c:pt idx="177">
                  <c:v>98.06</c:v>
                </c:pt>
                <c:pt idx="178">
                  <c:v>98.600000000000009</c:v>
                </c:pt>
                <c:pt idx="179">
                  <c:v>99.14</c:v>
                </c:pt>
                <c:pt idx="180">
                  <c:v>99.68</c:v>
                </c:pt>
                <c:pt idx="181">
                  <c:v>100.22</c:v>
                </c:pt>
                <c:pt idx="182">
                  <c:v>100.76</c:v>
                </c:pt>
                <c:pt idx="183">
                  <c:v>101.3</c:v>
                </c:pt>
                <c:pt idx="184">
                  <c:v>101.66000000000001</c:v>
                </c:pt>
                <c:pt idx="185">
                  <c:v>102.2</c:v>
                </c:pt>
                <c:pt idx="186">
                  <c:v>102.74</c:v>
                </c:pt>
                <c:pt idx="187">
                  <c:v>103.10000000000001</c:v>
                </c:pt>
                <c:pt idx="188">
                  <c:v>103.64</c:v>
                </c:pt>
                <c:pt idx="189">
                  <c:v>104</c:v>
                </c:pt>
                <c:pt idx="190">
                  <c:v>104.53999999999999</c:v>
                </c:pt>
                <c:pt idx="191">
                  <c:v>105.08</c:v>
                </c:pt>
                <c:pt idx="192">
                  <c:v>105.44</c:v>
                </c:pt>
                <c:pt idx="193">
                  <c:v>105.98</c:v>
                </c:pt>
                <c:pt idx="194">
                  <c:v>106.52</c:v>
                </c:pt>
                <c:pt idx="195">
                  <c:v>107.06</c:v>
                </c:pt>
                <c:pt idx="196">
                  <c:v>107.60000000000001</c:v>
                </c:pt>
                <c:pt idx="197">
                  <c:v>108.14</c:v>
                </c:pt>
                <c:pt idx="198">
                  <c:v>108.68</c:v>
                </c:pt>
                <c:pt idx="199">
                  <c:v>109.22</c:v>
                </c:pt>
                <c:pt idx="200">
                  <c:v>109.76</c:v>
                </c:pt>
                <c:pt idx="201">
                  <c:v>110.3</c:v>
                </c:pt>
                <c:pt idx="202">
                  <c:v>110.84</c:v>
                </c:pt>
                <c:pt idx="203">
                  <c:v>111.38000000000001</c:v>
                </c:pt>
                <c:pt idx="204">
                  <c:v>111.92</c:v>
                </c:pt>
                <c:pt idx="205">
                  <c:v>112.46000000000001</c:v>
                </c:pt>
                <c:pt idx="206">
                  <c:v>113</c:v>
                </c:pt>
                <c:pt idx="207">
                  <c:v>113.18</c:v>
                </c:pt>
                <c:pt idx="208">
                  <c:v>113.53999999999999</c:v>
                </c:pt>
                <c:pt idx="209">
                  <c:v>113.72</c:v>
                </c:pt>
                <c:pt idx="210">
                  <c:v>113.9</c:v>
                </c:pt>
                <c:pt idx="211">
                  <c:v>114.08</c:v>
                </c:pt>
                <c:pt idx="212">
                  <c:v>114.44</c:v>
                </c:pt>
                <c:pt idx="213">
                  <c:v>114.62</c:v>
                </c:pt>
                <c:pt idx="214">
                  <c:v>114.8</c:v>
                </c:pt>
                <c:pt idx="215">
                  <c:v>115.16000000000001</c:v>
                </c:pt>
                <c:pt idx="216">
                  <c:v>115.52</c:v>
                </c:pt>
                <c:pt idx="217">
                  <c:v>115.88000000000001</c:v>
                </c:pt>
                <c:pt idx="218">
                  <c:v>116.06</c:v>
                </c:pt>
                <c:pt idx="219">
                  <c:v>116.24</c:v>
                </c:pt>
                <c:pt idx="220">
                  <c:v>116.42</c:v>
                </c:pt>
                <c:pt idx="221">
                  <c:v>116.78</c:v>
                </c:pt>
                <c:pt idx="222">
                  <c:v>116.96000000000001</c:v>
                </c:pt>
                <c:pt idx="223">
                  <c:v>117.14</c:v>
                </c:pt>
                <c:pt idx="224">
                  <c:v>117.32</c:v>
                </c:pt>
                <c:pt idx="225">
                  <c:v>117.5</c:v>
                </c:pt>
                <c:pt idx="226">
                  <c:v>117.68</c:v>
                </c:pt>
                <c:pt idx="227">
                  <c:v>117.86000000000001</c:v>
                </c:pt>
                <c:pt idx="228">
                  <c:v>118.03999999999999</c:v>
                </c:pt>
                <c:pt idx="229">
                  <c:v>118.22</c:v>
                </c:pt>
                <c:pt idx="230">
                  <c:v>118.22</c:v>
                </c:pt>
                <c:pt idx="231">
                  <c:v>118.4</c:v>
                </c:pt>
                <c:pt idx="232">
                  <c:v>118.58</c:v>
                </c:pt>
                <c:pt idx="233">
                  <c:v>118.76</c:v>
                </c:pt>
                <c:pt idx="234">
                  <c:v>118.94</c:v>
                </c:pt>
                <c:pt idx="235">
                  <c:v>118.94</c:v>
                </c:pt>
                <c:pt idx="236">
                  <c:v>118.94</c:v>
                </c:pt>
                <c:pt idx="237">
                  <c:v>118.94</c:v>
                </c:pt>
                <c:pt idx="238">
                  <c:v>118.94</c:v>
                </c:pt>
                <c:pt idx="239">
                  <c:v>118.94</c:v>
                </c:pt>
                <c:pt idx="240">
                  <c:v>119.84</c:v>
                </c:pt>
                <c:pt idx="241">
                  <c:v>119.84</c:v>
                </c:pt>
                <c:pt idx="242">
                  <c:v>119.84</c:v>
                </c:pt>
                <c:pt idx="243">
                  <c:v>119.84</c:v>
                </c:pt>
                <c:pt idx="244">
                  <c:v>119.84</c:v>
                </c:pt>
                <c:pt idx="245">
                  <c:v>119.84</c:v>
                </c:pt>
                <c:pt idx="246">
                  <c:v>119.84</c:v>
                </c:pt>
                <c:pt idx="247">
                  <c:v>119.84</c:v>
                </c:pt>
                <c:pt idx="248">
                  <c:v>119.84</c:v>
                </c:pt>
                <c:pt idx="249">
                  <c:v>119.84</c:v>
                </c:pt>
                <c:pt idx="250">
                  <c:v>120.56</c:v>
                </c:pt>
                <c:pt idx="251">
                  <c:v>120.56</c:v>
                </c:pt>
                <c:pt idx="252">
                  <c:v>120.56</c:v>
                </c:pt>
                <c:pt idx="253">
                  <c:v>120.56</c:v>
                </c:pt>
                <c:pt idx="254">
                  <c:v>120.56</c:v>
                </c:pt>
                <c:pt idx="255">
                  <c:v>120.56</c:v>
                </c:pt>
                <c:pt idx="256">
                  <c:v>120.56</c:v>
                </c:pt>
                <c:pt idx="257">
                  <c:v>120.56</c:v>
                </c:pt>
                <c:pt idx="258">
                  <c:v>120.56</c:v>
                </c:pt>
                <c:pt idx="259">
                  <c:v>120.56</c:v>
                </c:pt>
                <c:pt idx="260">
                  <c:v>120.56</c:v>
                </c:pt>
                <c:pt idx="261">
                  <c:v>120.74</c:v>
                </c:pt>
                <c:pt idx="262">
                  <c:v>120.74</c:v>
                </c:pt>
                <c:pt idx="263">
                  <c:v>120.74</c:v>
                </c:pt>
                <c:pt idx="264">
                  <c:v>120.74</c:v>
                </c:pt>
                <c:pt idx="265">
                  <c:v>120.74</c:v>
                </c:pt>
                <c:pt idx="266">
                  <c:v>120.74</c:v>
                </c:pt>
                <c:pt idx="267">
                  <c:v>120.92</c:v>
                </c:pt>
                <c:pt idx="268">
                  <c:v>120.92</c:v>
                </c:pt>
                <c:pt idx="269">
                  <c:v>120.92</c:v>
                </c:pt>
                <c:pt idx="270">
                  <c:v>120.92</c:v>
                </c:pt>
                <c:pt idx="271">
                  <c:v>120.92</c:v>
                </c:pt>
                <c:pt idx="272">
                  <c:v>121.10000000000001</c:v>
                </c:pt>
                <c:pt idx="273">
                  <c:v>121.10000000000001</c:v>
                </c:pt>
                <c:pt idx="274">
                  <c:v>121.10000000000001</c:v>
                </c:pt>
                <c:pt idx="275">
                  <c:v>121.10000000000001</c:v>
                </c:pt>
                <c:pt idx="276">
                  <c:v>121.10000000000001</c:v>
                </c:pt>
                <c:pt idx="277">
                  <c:v>121.10000000000001</c:v>
                </c:pt>
                <c:pt idx="278">
                  <c:v>121.10000000000001</c:v>
                </c:pt>
                <c:pt idx="279">
                  <c:v>121.10000000000001</c:v>
                </c:pt>
                <c:pt idx="280">
                  <c:v>121.10000000000001</c:v>
                </c:pt>
                <c:pt idx="281">
                  <c:v>121.10000000000001</c:v>
                </c:pt>
                <c:pt idx="282">
                  <c:v>121.28</c:v>
                </c:pt>
                <c:pt idx="283">
                  <c:v>121.28</c:v>
                </c:pt>
                <c:pt idx="284">
                  <c:v>121.28</c:v>
                </c:pt>
                <c:pt idx="285">
                  <c:v>121.28</c:v>
                </c:pt>
                <c:pt idx="286">
                  <c:v>121.28</c:v>
                </c:pt>
                <c:pt idx="287">
                  <c:v>121.28</c:v>
                </c:pt>
                <c:pt idx="288">
                  <c:v>121.10000000000001</c:v>
                </c:pt>
                <c:pt idx="289">
                  <c:v>121.10000000000001</c:v>
                </c:pt>
                <c:pt idx="290">
                  <c:v>121.10000000000001</c:v>
                </c:pt>
                <c:pt idx="291">
                  <c:v>121.10000000000001</c:v>
                </c:pt>
                <c:pt idx="292">
                  <c:v>121.10000000000001</c:v>
                </c:pt>
                <c:pt idx="293">
                  <c:v>121.10000000000001</c:v>
                </c:pt>
                <c:pt idx="294">
                  <c:v>121.10000000000001</c:v>
                </c:pt>
                <c:pt idx="295">
                  <c:v>121.10000000000001</c:v>
                </c:pt>
                <c:pt idx="296">
                  <c:v>121.10000000000001</c:v>
                </c:pt>
                <c:pt idx="297">
                  <c:v>121.10000000000001</c:v>
                </c:pt>
                <c:pt idx="298">
                  <c:v>120.92</c:v>
                </c:pt>
                <c:pt idx="299">
                  <c:v>120.92</c:v>
                </c:pt>
                <c:pt idx="300">
                  <c:v>120.92</c:v>
                </c:pt>
                <c:pt idx="301">
                  <c:v>120.92</c:v>
                </c:pt>
                <c:pt idx="302">
                  <c:v>120.92</c:v>
                </c:pt>
                <c:pt idx="303">
                  <c:v>120.92</c:v>
                </c:pt>
                <c:pt idx="304">
                  <c:v>120.92</c:v>
                </c:pt>
                <c:pt idx="305">
                  <c:v>120.92</c:v>
                </c:pt>
                <c:pt idx="306">
                  <c:v>120.92</c:v>
                </c:pt>
                <c:pt idx="307">
                  <c:v>120.92</c:v>
                </c:pt>
                <c:pt idx="308">
                  <c:v>120.92</c:v>
                </c:pt>
                <c:pt idx="309">
                  <c:v>120.92</c:v>
                </c:pt>
                <c:pt idx="310">
                  <c:v>120.92</c:v>
                </c:pt>
                <c:pt idx="311">
                  <c:v>120.92</c:v>
                </c:pt>
                <c:pt idx="312">
                  <c:v>120.92</c:v>
                </c:pt>
                <c:pt idx="313">
                  <c:v>120.92</c:v>
                </c:pt>
                <c:pt idx="314">
                  <c:v>120.92</c:v>
                </c:pt>
                <c:pt idx="315">
                  <c:v>120.92</c:v>
                </c:pt>
                <c:pt idx="316">
                  <c:v>120.92</c:v>
                </c:pt>
                <c:pt idx="317">
                  <c:v>120.92</c:v>
                </c:pt>
                <c:pt idx="318">
                  <c:v>120.92</c:v>
                </c:pt>
                <c:pt idx="319">
                  <c:v>120.92</c:v>
                </c:pt>
                <c:pt idx="320">
                  <c:v>120.92</c:v>
                </c:pt>
                <c:pt idx="321">
                  <c:v>120.92</c:v>
                </c:pt>
                <c:pt idx="322">
                  <c:v>120.92</c:v>
                </c:pt>
                <c:pt idx="323">
                  <c:v>120.92</c:v>
                </c:pt>
                <c:pt idx="324">
                  <c:v>120.92</c:v>
                </c:pt>
                <c:pt idx="325">
                  <c:v>120.92</c:v>
                </c:pt>
                <c:pt idx="326">
                  <c:v>120.92</c:v>
                </c:pt>
                <c:pt idx="327">
                  <c:v>120.92</c:v>
                </c:pt>
                <c:pt idx="328">
                  <c:v>120.92</c:v>
                </c:pt>
                <c:pt idx="329">
                  <c:v>120.92</c:v>
                </c:pt>
                <c:pt idx="330">
                  <c:v>120.92</c:v>
                </c:pt>
                <c:pt idx="331">
                  <c:v>120.92</c:v>
                </c:pt>
                <c:pt idx="332">
                  <c:v>120.92</c:v>
                </c:pt>
                <c:pt idx="333">
                  <c:v>120.92</c:v>
                </c:pt>
                <c:pt idx="334">
                  <c:v>120.92</c:v>
                </c:pt>
                <c:pt idx="335">
                  <c:v>120.92</c:v>
                </c:pt>
                <c:pt idx="336">
                  <c:v>120.74</c:v>
                </c:pt>
                <c:pt idx="337">
                  <c:v>120.74</c:v>
                </c:pt>
                <c:pt idx="338">
                  <c:v>120.74</c:v>
                </c:pt>
                <c:pt idx="339">
                  <c:v>120.74</c:v>
                </c:pt>
                <c:pt idx="340">
                  <c:v>120.74</c:v>
                </c:pt>
                <c:pt idx="341">
                  <c:v>120.74</c:v>
                </c:pt>
                <c:pt idx="342">
                  <c:v>120.74</c:v>
                </c:pt>
                <c:pt idx="343">
                  <c:v>120.74</c:v>
                </c:pt>
                <c:pt idx="344">
                  <c:v>120.74</c:v>
                </c:pt>
                <c:pt idx="345">
                  <c:v>120.74</c:v>
                </c:pt>
                <c:pt idx="346">
                  <c:v>120.74</c:v>
                </c:pt>
                <c:pt idx="347">
                  <c:v>120.74</c:v>
                </c:pt>
                <c:pt idx="348">
                  <c:v>120.92</c:v>
                </c:pt>
                <c:pt idx="349">
                  <c:v>120.92</c:v>
                </c:pt>
                <c:pt idx="350">
                  <c:v>120.92</c:v>
                </c:pt>
                <c:pt idx="351">
                  <c:v>120.92</c:v>
                </c:pt>
                <c:pt idx="352">
                  <c:v>120.74</c:v>
                </c:pt>
                <c:pt idx="353">
                  <c:v>120.74</c:v>
                </c:pt>
                <c:pt idx="354">
                  <c:v>120.74</c:v>
                </c:pt>
                <c:pt idx="355">
                  <c:v>120.74</c:v>
                </c:pt>
                <c:pt idx="356">
                  <c:v>120.74</c:v>
                </c:pt>
                <c:pt idx="357">
                  <c:v>120.74</c:v>
                </c:pt>
                <c:pt idx="358">
                  <c:v>120.74</c:v>
                </c:pt>
                <c:pt idx="359">
                  <c:v>120.74</c:v>
                </c:pt>
                <c:pt idx="360">
                  <c:v>120.74</c:v>
                </c:pt>
                <c:pt idx="361">
                  <c:v>120.74</c:v>
                </c:pt>
                <c:pt idx="362">
                  <c:v>120.74</c:v>
                </c:pt>
                <c:pt idx="363">
                  <c:v>120.38000000000001</c:v>
                </c:pt>
                <c:pt idx="364">
                  <c:v>120.38000000000001</c:v>
                </c:pt>
                <c:pt idx="365">
                  <c:v>120.38000000000001</c:v>
                </c:pt>
                <c:pt idx="366">
                  <c:v>120.38000000000001</c:v>
                </c:pt>
                <c:pt idx="367">
                  <c:v>120.38000000000001</c:v>
                </c:pt>
                <c:pt idx="368">
                  <c:v>119.84</c:v>
                </c:pt>
                <c:pt idx="369">
                  <c:v>119.84</c:v>
                </c:pt>
                <c:pt idx="370">
                  <c:v>119.84</c:v>
                </c:pt>
                <c:pt idx="371">
                  <c:v>119.84</c:v>
                </c:pt>
                <c:pt idx="372">
                  <c:v>119.84</c:v>
                </c:pt>
                <c:pt idx="373">
                  <c:v>119.84</c:v>
                </c:pt>
                <c:pt idx="374">
                  <c:v>119.12</c:v>
                </c:pt>
                <c:pt idx="375">
                  <c:v>119.12</c:v>
                </c:pt>
                <c:pt idx="376">
                  <c:v>119.12</c:v>
                </c:pt>
                <c:pt idx="377">
                  <c:v>119.12</c:v>
                </c:pt>
                <c:pt idx="378">
                  <c:v>119.12</c:v>
                </c:pt>
                <c:pt idx="379">
                  <c:v>118.76</c:v>
                </c:pt>
                <c:pt idx="380">
                  <c:v>118.76</c:v>
                </c:pt>
                <c:pt idx="381">
                  <c:v>118.76</c:v>
                </c:pt>
                <c:pt idx="382">
                  <c:v>118.76</c:v>
                </c:pt>
                <c:pt idx="383">
                  <c:v>118.76</c:v>
                </c:pt>
                <c:pt idx="384">
                  <c:v>118.22</c:v>
                </c:pt>
                <c:pt idx="385">
                  <c:v>118.22</c:v>
                </c:pt>
                <c:pt idx="386">
                  <c:v>118.22</c:v>
                </c:pt>
                <c:pt idx="387">
                  <c:v>118.22</c:v>
                </c:pt>
                <c:pt idx="388">
                  <c:v>118.22</c:v>
                </c:pt>
                <c:pt idx="389">
                  <c:v>118.03999999999999</c:v>
                </c:pt>
                <c:pt idx="390">
                  <c:v>117.86000000000001</c:v>
                </c:pt>
                <c:pt idx="391">
                  <c:v>117.86000000000001</c:v>
                </c:pt>
                <c:pt idx="392">
                  <c:v>117.86000000000001</c:v>
                </c:pt>
                <c:pt idx="393">
                  <c:v>117.86000000000001</c:v>
                </c:pt>
                <c:pt idx="394">
                  <c:v>117.86000000000001</c:v>
                </c:pt>
                <c:pt idx="395">
                  <c:v>117.68</c:v>
                </c:pt>
                <c:pt idx="396">
                  <c:v>117.68</c:v>
                </c:pt>
                <c:pt idx="397">
                  <c:v>117.68</c:v>
                </c:pt>
                <c:pt idx="398">
                  <c:v>117.68</c:v>
                </c:pt>
                <c:pt idx="399">
                  <c:v>117.68</c:v>
                </c:pt>
                <c:pt idx="400">
                  <c:v>117.5</c:v>
                </c:pt>
                <c:pt idx="401">
                  <c:v>117.32</c:v>
                </c:pt>
                <c:pt idx="402">
                  <c:v>117.32</c:v>
                </c:pt>
                <c:pt idx="403">
                  <c:v>117.32</c:v>
                </c:pt>
                <c:pt idx="404">
                  <c:v>117.32</c:v>
                </c:pt>
                <c:pt idx="405">
                  <c:v>117.14</c:v>
                </c:pt>
                <c:pt idx="406">
                  <c:v>117.14</c:v>
                </c:pt>
                <c:pt idx="407">
                  <c:v>117.14</c:v>
                </c:pt>
                <c:pt idx="408">
                  <c:v>117.14</c:v>
                </c:pt>
                <c:pt idx="409">
                  <c:v>117.14</c:v>
                </c:pt>
                <c:pt idx="410">
                  <c:v>117.14</c:v>
                </c:pt>
                <c:pt idx="411">
                  <c:v>117.14</c:v>
                </c:pt>
                <c:pt idx="412">
                  <c:v>117.14</c:v>
                </c:pt>
                <c:pt idx="413">
                  <c:v>117.14</c:v>
                </c:pt>
                <c:pt idx="414">
                  <c:v>117.14</c:v>
                </c:pt>
                <c:pt idx="415">
                  <c:v>117.14</c:v>
                </c:pt>
                <c:pt idx="416">
                  <c:v>116.96000000000001</c:v>
                </c:pt>
                <c:pt idx="417">
                  <c:v>116.96000000000001</c:v>
                </c:pt>
                <c:pt idx="418">
                  <c:v>116.96000000000001</c:v>
                </c:pt>
                <c:pt idx="419">
                  <c:v>116.96000000000001</c:v>
                </c:pt>
                <c:pt idx="420">
                  <c:v>116.96000000000001</c:v>
                </c:pt>
                <c:pt idx="421">
                  <c:v>116.96000000000001</c:v>
                </c:pt>
                <c:pt idx="422">
                  <c:v>116.96000000000001</c:v>
                </c:pt>
                <c:pt idx="423">
                  <c:v>116.96000000000001</c:v>
                </c:pt>
                <c:pt idx="424">
                  <c:v>116.96000000000001</c:v>
                </c:pt>
                <c:pt idx="425">
                  <c:v>116.96000000000001</c:v>
                </c:pt>
                <c:pt idx="426">
                  <c:v>116.96000000000001</c:v>
                </c:pt>
                <c:pt idx="427">
                  <c:v>116.96000000000001</c:v>
                </c:pt>
                <c:pt idx="428">
                  <c:v>116.96000000000001</c:v>
                </c:pt>
                <c:pt idx="429">
                  <c:v>116.96000000000001</c:v>
                </c:pt>
                <c:pt idx="430">
                  <c:v>116.96000000000001</c:v>
                </c:pt>
                <c:pt idx="431">
                  <c:v>116.96000000000001</c:v>
                </c:pt>
                <c:pt idx="432">
                  <c:v>116.96000000000001</c:v>
                </c:pt>
                <c:pt idx="433">
                  <c:v>117.14</c:v>
                </c:pt>
                <c:pt idx="434">
                  <c:v>117.14</c:v>
                </c:pt>
                <c:pt idx="435">
                  <c:v>117.14</c:v>
                </c:pt>
                <c:pt idx="436">
                  <c:v>117.14</c:v>
                </c:pt>
                <c:pt idx="437">
                  <c:v>117.14</c:v>
                </c:pt>
                <c:pt idx="438">
                  <c:v>117.14</c:v>
                </c:pt>
                <c:pt idx="439">
                  <c:v>117.14</c:v>
                </c:pt>
                <c:pt idx="440">
                  <c:v>117.14</c:v>
                </c:pt>
                <c:pt idx="441">
                  <c:v>117.14</c:v>
                </c:pt>
                <c:pt idx="442">
                  <c:v>117.14</c:v>
                </c:pt>
                <c:pt idx="443">
                  <c:v>117.14</c:v>
                </c:pt>
                <c:pt idx="444">
                  <c:v>117.14</c:v>
                </c:pt>
                <c:pt idx="445">
                  <c:v>117.14</c:v>
                </c:pt>
                <c:pt idx="446">
                  <c:v>117.14</c:v>
                </c:pt>
                <c:pt idx="447">
                  <c:v>117.14</c:v>
                </c:pt>
                <c:pt idx="448">
                  <c:v>117.14</c:v>
                </c:pt>
                <c:pt idx="449">
                  <c:v>117.14</c:v>
                </c:pt>
                <c:pt idx="450">
                  <c:v>117.14</c:v>
                </c:pt>
                <c:pt idx="451">
                  <c:v>117.14</c:v>
                </c:pt>
                <c:pt idx="452">
                  <c:v>117.14</c:v>
                </c:pt>
                <c:pt idx="453">
                  <c:v>117.14</c:v>
                </c:pt>
                <c:pt idx="454">
                  <c:v>117.14</c:v>
                </c:pt>
                <c:pt idx="455">
                  <c:v>117.5</c:v>
                </c:pt>
                <c:pt idx="456">
                  <c:v>117.5</c:v>
                </c:pt>
                <c:pt idx="457">
                  <c:v>117.5</c:v>
                </c:pt>
                <c:pt idx="458">
                  <c:v>117.5</c:v>
                </c:pt>
                <c:pt idx="459">
                  <c:v>117.5</c:v>
                </c:pt>
                <c:pt idx="460">
                  <c:v>117.5</c:v>
                </c:pt>
                <c:pt idx="461">
                  <c:v>117.5</c:v>
                </c:pt>
                <c:pt idx="462">
                  <c:v>117.5</c:v>
                </c:pt>
                <c:pt idx="463">
                  <c:v>117.5</c:v>
                </c:pt>
                <c:pt idx="464">
                  <c:v>117.5</c:v>
                </c:pt>
                <c:pt idx="465">
                  <c:v>117.5</c:v>
                </c:pt>
                <c:pt idx="466">
                  <c:v>117.5</c:v>
                </c:pt>
                <c:pt idx="467">
                  <c:v>117.5</c:v>
                </c:pt>
                <c:pt idx="468">
                  <c:v>117.5</c:v>
                </c:pt>
                <c:pt idx="469">
                  <c:v>117.5</c:v>
                </c:pt>
                <c:pt idx="470">
                  <c:v>117.68</c:v>
                </c:pt>
                <c:pt idx="471">
                  <c:v>117.68</c:v>
                </c:pt>
                <c:pt idx="472">
                  <c:v>117.68</c:v>
                </c:pt>
                <c:pt idx="473">
                  <c:v>117.68</c:v>
                </c:pt>
                <c:pt idx="474">
                  <c:v>117.68</c:v>
                </c:pt>
                <c:pt idx="475">
                  <c:v>118.58</c:v>
                </c:pt>
                <c:pt idx="476">
                  <c:v>118.58</c:v>
                </c:pt>
                <c:pt idx="477">
                  <c:v>118.58</c:v>
                </c:pt>
                <c:pt idx="478">
                  <c:v>118.58</c:v>
                </c:pt>
                <c:pt idx="479">
                  <c:v>118.58</c:v>
                </c:pt>
                <c:pt idx="480">
                  <c:v>118.58</c:v>
                </c:pt>
                <c:pt idx="481">
                  <c:v>118.58</c:v>
                </c:pt>
                <c:pt idx="482">
                  <c:v>118.58</c:v>
                </c:pt>
                <c:pt idx="483">
                  <c:v>118.58</c:v>
                </c:pt>
                <c:pt idx="484">
                  <c:v>118.58</c:v>
                </c:pt>
                <c:pt idx="485">
                  <c:v>118.58</c:v>
                </c:pt>
                <c:pt idx="486">
                  <c:v>118.58</c:v>
                </c:pt>
                <c:pt idx="487">
                  <c:v>119.12</c:v>
                </c:pt>
                <c:pt idx="488">
                  <c:v>119.12</c:v>
                </c:pt>
                <c:pt idx="489">
                  <c:v>119.12</c:v>
                </c:pt>
                <c:pt idx="490">
                  <c:v>119.12</c:v>
                </c:pt>
                <c:pt idx="491">
                  <c:v>119.84</c:v>
                </c:pt>
                <c:pt idx="492">
                  <c:v>119.84</c:v>
                </c:pt>
                <c:pt idx="493">
                  <c:v>119.84</c:v>
                </c:pt>
                <c:pt idx="494">
                  <c:v>119.84</c:v>
                </c:pt>
                <c:pt idx="495">
                  <c:v>119.84</c:v>
                </c:pt>
                <c:pt idx="496">
                  <c:v>119.84</c:v>
                </c:pt>
                <c:pt idx="497">
                  <c:v>120.38000000000001</c:v>
                </c:pt>
                <c:pt idx="498">
                  <c:v>120.38000000000001</c:v>
                </c:pt>
                <c:pt idx="499">
                  <c:v>120.38000000000001</c:v>
                </c:pt>
                <c:pt idx="500">
                  <c:v>120.38000000000001</c:v>
                </c:pt>
                <c:pt idx="501">
                  <c:v>120.38000000000001</c:v>
                </c:pt>
                <c:pt idx="502">
                  <c:v>121.10000000000001</c:v>
                </c:pt>
                <c:pt idx="503">
                  <c:v>121.10000000000001</c:v>
                </c:pt>
                <c:pt idx="504">
                  <c:v>121.10000000000001</c:v>
                </c:pt>
                <c:pt idx="505">
                  <c:v>121.10000000000001</c:v>
                </c:pt>
                <c:pt idx="506">
                  <c:v>121.10000000000001</c:v>
                </c:pt>
                <c:pt idx="507">
                  <c:v>121.10000000000001</c:v>
                </c:pt>
                <c:pt idx="508">
                  <c:v>121.10000000000001</c:v>
                </c:pt>
                <c:pt idx="509">
                  <c:v>121.10000000000001</c:v>
                </c:pt>
                <c:pt idx="510">
                  <c:v>121.10000000000001</c:v>
                </c:pt>
                <c:pt idx="511">
                  <c:v>121.10000000000001</c:v>
                </c:pt>
                <c:pt idx="512">
                  <c:v>121.10000000000001</c:v>
                </c:pt>
                <c:pt idx="513">
                  <c:v>121.10000000000001</c:v>
                </c:pt>
                <c:pt idx="514">
                  <c:v>121.10000000000001</c:v>
                </c:pt>
                <c:pt idx="515">
                  <c:v>121.10000000000001</c:v>
                </c:pt>
                <c:pt idx="516">
                  <c:v>121.10000000000001</c:v>
                </c:pt>
                <c:pt idx="517">
                  <c:v>121.28</c:v>
                </c:pt>
                <c:pt idx="518">
                  <c:v>121.28</c:v>
                </c:pt>
                <c:pt idx="519">
                  <c:v>121.28</c:v>
                </c:pt>
                <c:pt idx="520">
                  <c:v>121.28</c:v>
                </c:pt>
                <c:pt idx="521">
                  <c:v>121.28</c:v>
                </c:pt>
                <c:pt idx="522">
                  <c:v>121.28</c:v>
                </c:pt>
                <c:pt idx="523">
                  <c:v>121.10000000000001</c:v>
                </c:pt>
                <c:pt idx="524">
                  <c:v>121.10000000000001</c:v>
                </c:pt>
                <c:pt idx="525">
                  <c:v>121.10000000000001</c:v>
                </c:pt>
                <c:pt idx="526">
                  <c:v>121.10000000000001</c:v>
                </c:pt>
                <c:pt idx="527">
                  <c:v>121.10000000000001</c:v>
                </c:pt>
                <c:pt idx="528">
                  <c:v>121.10000000000001</c:v>
                </c:pt>
                <c:pt idx="529">
                  <c:v>121.10000000000001</c:v>
                </c:pt>
                <c:pt idx="530">
                  <c:v>121.10000000000001</c:v>
                </c:pt>
                <c:pt idx="531">
                  <c:v>121.10000000000001</c:v>
                </c:pt>
                <c:pt idx="532">
                  <c:v>121.10000000000001</c:v>
                </c:pt>
                <c:pt idx="533">
                  <c:v>120.92</c:v>
                </c:pt>
                <c:pt idx="534">
                  <c:v>120.92</c:v>
                </c:pt>
                <c:pt idx="535">
                  <c:v>120.92</c:v>
                </c:pt>
                <c:pt idx="536">
                  <c:v>120.92</c:v>
                </c:pt>
                <c:pt idx="537">
                  <c:v>120.92</c:v>
                </c:pt>
                <c:pt idx="538">
                  <c:v>120.92</c:v>
                </c:pt>
                <c:pt idx="539">
                  <c:v>120.92</c:v>
                </c:pt>
                <c:pt idx="540">
                  <c:v>120.92</c:v>
                </c:pt>
                <c:pt idx="541">
                  <c:v>120.92</c:v>
                </c:pt>
                <c:pt idx="542">
                  <c:v>120.92</c:v>
                </c:pt>
                <c:pt idx="543">
                  <c:v>120.92</c:v>
                </c:pt>
                <c:pt idx="544">
                  <c:v>120.92</c:v>
                </c:pt>
                <c:pt idx="545">
                  <c:v>120.92</c:v>
                </c:pt>
                <c:pt idx="546">
                  <c:v>120.92</c:v>
                </c:pt>
                <c:pt idx="547">
                  <c:v>120.92</c:v>
                </c:pt>
                <c:pt idx="548">
                  <c:v>120.92</c:v>
                </c:pt>
                <c:pt idx="549">
                  <c:v>120.92</c:v>
                </c:pt>
                <c:pt idx="550">
                  <c:v>120.74</c:v>
                </c:pt>
                <c:pt idx="551">
                  <c:v>120.74</c:v>
                </c:pt>
                <c:pt idx="552">
                  <c:v>120.74</c:v>
                </c:pt>
                <c:pt idx="553">
                  <c:v>120.74</c:v>
                </c:pt>
                <c:pt idx="554">
                  <c:v>120.56</c:v>
                </c:pt>
                <c:pt idx="555">
                  <c:v>120.56</c:v>
                </c:pt>
                <c:pt idx="556">
                  <c:v>120.56</c:v>
                </c:pt>
                <c:pt idx="557">
                  <c:v>120.56</c:v>
                </c:pt>
                <c:pt idx="558">
                  <c:v>120.56</c:v>
                </c:pt>
                <c:pt idx="559">
                  <c:v>120.02</c:v>
                </c:pt>
                <c:pt idx="560">
                  <c:v>120.02</c:v>
                </c:pt>
                <c:pt idx="561">
                  <c:v>120.02</c:v>
                </c:pt>
                <c:pt idx="562">
                  <c:v>120.02</c:v>
                </c:pt>
                <c:pt idx="563">
                  <c:v>120.02</c:v>
                </c:pt>
                <c:pt idx="564">
                  <c:v>120.02</c:v>
                </c:pt>
                <c:pt idx="565">
                  <c:v>120.02</c:v>
                </c:pt>
                <c:pt idx="566">
                  <c:v>120.02</c:v>
                </c:pt>
                <c:pt idx="567">
                  <c:v>120.02</c:v>
                </c:pt>
                <c:pt idx="568">
                  <c:v>120.02</c:v>
                </c:pt>
                <c:pt idx="569">
                  <c:v>119.84</c:v>
                </c:pt>
                <c:pt idx="570">
                  <c:v>119.84</c:v>
                </c:pt>
                <c:pt idx="571">
                  <c:v>119.84</c:v>
                </c:pt>
                <c:pt idx="572">
                  <c:v>119.84</c:v>
                </c:pt>
                <c:pt idx="573">
                  <c:v>119.84</c:v>
                </c:pt>
                <c:pt idx="574">
                  <c:v>119.84</c:v>
                </c:pt>
                <c:pt idx="575">
                  <c:v>119.84</c:v>
                </c:pt>
                <c:pt idx="576">
                  <c:v>119.84</c:v>
                </c:pt>
                <c:pt idx="577">
                  <c:v>119.84</c:v>
                </c:pt>
                <c:pt idx="578">
                  <c:v>119.84</c:v>
                </c:pt>
                <c:pt idx="579">
                  <c:v>119.84</c:v>
                </c:pt>
                <c:pt idx="580">
                  <c:v>119.48</c:v>
                </c:pt>
                <c:pt idx="581">
                  <c:v>119.48</c:v>
                </c:pt>
                <c:pt idx="582">
                  <c:v>119.48</c:v>
                </c:pt>
                <c:pt idx="583">
                  <c:v>119.48</c:v>
                </c:pt>
                <c:pt idx="584">
                  <c:v>119.48</c:v>
                </c:pt>
                <c:pt idx="585">
                  <c:v>119.3</c:v>
                </c:pt>
                <c:pt idx="586">
                  <c:v>119.3</c:v>
                </c:pt>
                <c:pt idx="587">
                  <c:v>119.3</c:v>
                </c:pt>
                <c:pt idx="588">
                  <c:v>119.3</c:v>
                </c:pt>
                <c:pt idx="589">
                  <c:v>119.3</c:v>
                </c:pt>
                <c:pt idx="590">
                  <c:v>119.3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C23-4EA2-91A6-1E503DD8EF6D}"/>
            </c:ext>
          </c:extLst>
        </c:ser>
        <c:ser>
          <c:idx val="2"/>
          <c:order val="1"/>
          <c:tx>
            <c:strRef>
              <c:f>Data!$AT$3</c:f>
              <c:strCache>
                <c:ptCount val="1"/>
                <c:pt idx="0">
                  <c:v>Navien</c:v>
                </c:pt>
              </c:strCache>
            </c:strRef>
          </c:tx>
          <c:spPr>
            <a:ln w="9525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trendline>
            <c:spPr>
              <a:ln w="53975" cap="rnd">
                <a:solidFill>
                  <a:srgbClr val="FF0000"/>
                </a:solidFill>
                <a:prstDash val="sysDot"/>
              </a:ln>
              <a:effectLst>
                <a:outerShdw blurRad="63500" dist="12700" dir="2700000" algn="tl" rotWithShape="0">
                  <a:prstClr val="black">
                    <a:alpha val="40000"/>
                  </a:prstClr>
                </a:outerShdw>
              </a:effectLst>
            </c:spPr>
            <c:trendlineType val="movingAvg"/>
            <c:period val="6"/>
            <c:dispRSqr val="0"/>
            <c:dispEq val="0"/>
          </c:trendline>
          <c:xVal>
            <c:numRef>
              <c:f>Data!$AG$4:$AG$614</c:f>
              <c:numCache>
                <c:formatCode>General</c:formatCode>
                <c:ptCount val="611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</c:v>
                </c:pt>
                <c:pt idx="4">
                  <c:v>-0.6</c:v>
                </c:pt>
                <c:pt idx="5">
                  <c:v>-0.5</c:v>
                </c:pt>
                <c:pt idx="6">
                  <c:v>-0.4</c:v>
                </c:pt>
                <c:pt idx="7">
                  <c:v>-0.3</c:v>
                </c:pt>
                <c:pt idx="8">
                  <c:v>-0.2</c:v>
                </c:pt>
                <c:pt idx="9">
                  <c:v>-0.1</c:v>
                </c:pt>
                <c:pt idx="10">
                  <c:v>0</c:v>
                </c:pt>
                <c:pt idx="11">
                  <c:v>0.1</c:v>
                </c:pt>
                <c:pt idx="12">
                  <c:v>0.2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  <c:pt idx="16">
                  <c:v>0.6</c:v>
                </c:pt>
                <c:pt idx="17">
                  <c:v>0.7</c:v>
                </c:pt>
                <c:pt idx="18">
                  <c:v>0.8</c:v>
                </c:pt>
                <c:pt idx="19">
                  <c:v>0.9</c:v>
                </c:pt>
                <c:pt idx="20">
                  <c:v>1</c:v>
                </c:pt>
                <c:pt idx="21">
                  <c:v>1.1000000000000001</c:v>
                </c:pt>
                <c:pt idx="22">
                  <c:v>1.2</c:v>
                </c:pt>
                <c:pt idx="23">
                  <c:v>1.3</c:v>
                </c:pt>
                <c:pt idx="24">
                  <c:v>1.4</c:v>
                </c:pt>
                <c:pt idx="25">
                  <c:v>1.5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2.1</c:v>
                </c:pt>
                <c:pt idx="32">
                  <c:v>2.2000000000000002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2.5</c:v>
                </c:pt>
                <c:pt idx="36">
                  <c:v>2.6</c:v>
                </c:pt>
                <c:pt idx="37">
                  <c:v>2.7</c:v>
                </c:pt>
                <c:pt idx="38">
                  <c:v>2.8</c:v>
                </c:pt>
                <c:pt idx="39">
                  <c:v>2.9</c:v>
                </c:pt>
                <c:pt idx="40">
                  <c:v>3</c:v>
                </c:pt>
                <c:pt idx="41">
                  <c:v>3.1</c:v>
                </c:pt>
                <c:pt idx="42">
                  <c:v>3.2</c:v>
                </c:pt>
                <c:pt idx="43">
                  <c:v>3.3</c:v>
                </c:pt>
                <c:pt idx="44">
                  <c:v>3.4</c:v>
                </c:pt>
                <c:pt idx="45">
                  <c:v>3.5</c:v>
                </c:pt>
                <c:pt idx="46">
                  <c:v>3.6</c:v>
                </c:pt>
                <c:pt idx="47">
                  <c:v>3.7</c:v>
                </c:pt>
                <c:pt idx="48">
                  <c:v>3.8</c:v>
                </c:pt>
                <c:pt idx="49">
                  <c:v>3.9</c:v>
                </c:pt>
                <c:pt idx="50">
                  <c:v>4</c:v>
                </c:pt>
                <c:pt idx="51">
                  <c:v>4.0999999999999996</c:v>
                </c:pt>
                <c:pt idx="52">
                  <c:v>4.2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4.5999999999999996</c:v>
                </c:pt>
                <c:pt idx="57">
                  <c:v>4.7</c:v>
                </c:pt>
                <c:pt idx="58">
                  <c:v>4.8</c:v>
                </c:pt>
                <c:pt idx="59">
                  <c:v>4.9000000000000004</c:v>
                </c:pt>
                <c:pt idx="60">
                  <c:v>5</c:v>
                </c:pt>
                <c:pt idx="61">
                  <c:v>5.0999999999999996</c:v>
                </c:pt>
                <c:pt idx="62">
                  <c:v>5.2</c:v>
                </c:pt>
                <c:pt idx="63">
                  <c:v>5.3</c:v>
                </c:pt>
                <c:pt idx="64">
                  <c:v>5.4</c:v>
                </c:pt>
                <c:pt idx="65">
                  <c:v>5.5</c:v>
                </c:pt>
                <c:pt idx="66">
                  <c:v>5.6</c:v>
                </c:pt>
                <c:pt idx="67">
                  <c:v>5.7</c:v>
                </c:pt>
                <c:pt idx="68">
                  <c:v>5.8</c:v>
                </c:pt>
                <c:pt idx="69">
                  <c:v>5.9</c:v>
                </c:pt>
                <c:pt idx="70">
                  <c:v>6</c:v>
                </c:pt>
                <c:pt idx="71">
                  <c:v>6.1</c:v>
                </c:pt>
                <c:pt idx="72">
                  <c:v>6.2</c:v>
                </c:pt>
                <c:pt idx="73">
                  <c:v>6.3</c:v>
                </c:pt>
                <c:pt idx="74">
                  <c:v>6.4</c:v>
                </c:pt>
                <c:pt idx="75">
                  <c:v>6.5</c:v>
                </c:pt>
                <c:pt idx="76">
                  <c:v>6.6</c:v>
                </c:pt>
                <c:pt idx="77">
                  <c:v>6.7</c:v>
                </c:pt>
                <c:pt idx="78">
                  <c:v>6.8</c:v>
                </c:pt>
                <c:pt idx="79">
                  <c:v>6.9</c:v>
                </c:pt>
                <c:pt idx="80">
                  <c:v>7</c:v>
                </c:pt>
                <c:pt idx="81">
                  <c:v>7.1</c:v>
                </c:pt>
                <c:pt idx="82">
                  <c:v>7.2</c:v>
                </c:pt>
                <c:pt idx="83">
                  <c:v>7.3</c:v>
                </c:pt>
                <c:pt idx="84">
                  <c:v>7.4</c:v>
                </c:pt>
                <c:pt idx="85">
                  <c:v>7.5</c:v>
                </c:pt>
                <c:pt idx="86">
                  <c:v>7.6</c:v>
                </c:pt>
                <c:pt idx="87">
                  <c:v>7.7</c:v>
                </c:pt>
                <c:pt idx="88">
                  <c:v>7.8</c:v>
                </c:pt>
                <c:pt idx="89">
                  <c:v>7.9</c:v>
                </c:pt>
                <c:pt idx="90">
                  <c:v>8</c:v>
                </c:pt>
                <c:pt idx="91">
                  <c:v>8.1</c:v>
                </c:pt>
                <c:pt idx="92">
                  <c:v>8.1999999999999993</c:v>
                </c:pt>
                <c:pt idx="93">
                  <c:v>8.3000000000000007</c:v>
                </c:pt>
                <c:pt idx="94">
                  <c:v>8.4</c:v>
                </c:pt>
                <c:pt idx="95">
                  <c:v>8.5</c:v>
                </c:pt>
                <c:pt idx="96">
                  <c:v>8.6</c:v>
                </c:pt>
                <c:pt idx="97">
                  <c:v>8.6999999999999993</c:v>
                </c:pt>
                <c:pt idx="98">
                  <c:v>8.8000000000000007</c:v>
                </c:pt>
                <c:pt idx="99">
                  <c:v>8.9</c:v>
                </c:pt>
                <c:pt idx="100">
                  <c:v>9</c:v>
                </c:pt>
                <c:pt idx="101">
                  <c:v>9.1</c:v>
                </c:pt>
                <c:pt idx="102">
                  <c:v>9.1999999999999993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9.6</c:v>
                </c:pt>
                <c:pt idx="107">
                  <c:v>9.6999999999999993</c:v>
                </c:pt>
                <c:pt idx="108">
                  <c:v>9.8000000000000007</c:v>
                </c:pt>
                <c:pt idx="109">
                  <c:v>9.9</c:v>
                </c:pt>
                <c:pt idx="110">
                  <c:v>10</c:v>
                </c:pt>
                <c:pt idx="111">
                  <c:v>10.1</c:v>
                </c:pt>
                <c:pt idx="112">
                  <c:v>10.199999999999999</c:v>
                </c:pt>
                <c:pt idx="113">
                  <c:v>10.3</c:v>
                </c:pt>
                <c:pt idx="114">
                  <c:v>10.4</c:v>
                </c:pt>
                <c:pt idx="115">
                  <c:v>10.5</c:v>
                </c:pt>
                <c:pt idx="116">
                  <c:v>10.6</c:v>
                </c:pt>
                <c:pt idx="117">
                  <c:v>10.7</c:v>
                </c:pt>
                <c:pt idx="118">
                  <c:v>10.8</c:v>
                </c:pt>
                <c:pt idx="119">
                  <c:v>10.9</c:v>
                </c:pt>
                <c:pt idx="120">
                  <c:v>11</c:v>
                </c:pt>
                <c:pt idx="121">
                  <c:v>11.1</c:v>
                </c:pt>
                <c:pt idx="122">
                  <c:v>11.2</c:v>
                </c:pt>
                <c:pt idx="123">
                  <c:v>11.3</c:v>
                </c:pt>
                <c:pt idx="124">
                  <c:v>11.4</c:v>
                </c:pt>
                <c:pt idx="125">
                  <c:v>11.5</c:v>
                </c:pt>
                <c:pt idx="126">
                  <c:v>11.6</c:v>
                </c:pt>
                <c:pt idx="127">
                  <c:v>11.7</c:v>
                </c:pt>
                <c:pt idx="128">
                  <c:v>11.8</c:v>
                </c:pt>
                <c:pt idx="129">
                  <c:v>11.9</c:v>
                </c:pt>
                <c:pt idx="130">
                  <c:v>12</c:v>
                </c:pt>
                <c:pt idx="131">
                  <c:v>12.1</c:v>
                </c:pt>
                <c:pt idx="132">
                  <c:v>12.2</c:v>
                </c:pt>
                <c:pt idx="133">
                  <c:v>12.3</c:v>
                </c:pt>
                <c:pt idx="134">
                  <c:v>12.4</c:v>
                </c:pt>
                <c:pt idx="135">
                  <c:v>12.5</c:v>
                </c:pt>
                <c:pt idx="136">
                  <c:v>12.6</c:v>
                </c:pt>
                <c:pt idx="137">
                  <c:v>12.7</c:v>
                </c:pt>
                <c:pt idx="138">
                  <c:v>12.8</c:v>
                </c:pt>
                <c:pt idx="139">
                  <c:v>12.9</c:v>
                </c:pt>
                <c:pt idx="140">
                  <c:v>13</c:v>
                </c:pt>
                <c:pt idx="141">
                  <c:v>13.1</c:v>
                </c:pt>
                <c:pt idx="142">
                  <c:v>13.2</c:v>
                </c:pt>
                <c:pt idx="143">
                  <c:v>13.3</c:v>
                </c:pt>
                <c:pt idx="144">
                  <c:v>13.4</c:v>
                </c:pt>
                <c:pt idx="145">
                  <c:v>13.5</c:v>
                </c:pt>
                <c:pt idx="146">
                  <c:v>13.6</c:v>
                </c:pt>
                <c:pt idx="147">
                  <c:v>13.7</c:v>
                </c:pt>
                <c:pt idx="148">
                  <c:v>13.8</c:v>
                </c:pt>
                <c:pt idx="149">
                  <c:v>13.9</c:v>
                </c:pt>
                <c:pt idx="150">
                  <c:v>14</c:v>
                </c:pt>
                <c:pt idx="151">
                  <c:v>14.1</c:v>
                </c:pt>
                <c:pt idx="152">
                  <c:v>14.2</c:v>
                </c:pt>
                <c:pt idx="153">
                  <c:v>14.3</c:v>
                </c:pt>
                <c:pt idx="154">
                  <c:v>14.4</c:v>
                </c:pt>
                <c:pt idx="155">
                  <c:v>14.5</c:v>
                </c:pt>
                <c:pt idx="156">
                  <c:v>14.6</c:v>
                </c:pt>
                <c:pt idx="157">
                  <c:v>14.7</c:v>
                </c:pt>
                <c:pt idx="158">
                  <c:v>14.8</c:v>
                </c:pt>
                <c:pt idx="159">
                  <c:v>14.9</c:v>
                </c:pt>
                <c:pt idx="160">
                  <c:v>15</c:v>
                </c:pt>
                <c:pt idx="161">
                  <c:v>15.1</c:v>
                </c:pt>
                <c:pt idx="162">
                  <c:v>15.2</c:v>
                </c:pt>
                <c:pt idx="163">
                  <c:v>15.3</c:v>
                </c:pt>
                <c:pt idx="164">
                  <c:v>15.4</c:v>
                </c:pt>
                <c:pt idx="165">
                  <c:v>15.5</c:v>
                </c:pt>
                <c:pt idx="166">
                  <c:v>15.6</c:v>
                </c:pt>
                <c:pt idx="167">
                  <c:v>15.7</c:v>
                </c:pt>
                <c:pt idx="168">
                  <c:v>15.8</c:v>
                </c:pt>
                <c:pt idx="169">
                  <c:v>15.9</c:v>
                </c:pt>
                <c:pt idx="170">
                  <c:v>16</c:v>
                </c:pt>
                <c:pt idx="171">
                  <c:v>16.100000000000001</c:v>
                </c:pt>
                <c:pt idx="172">
                  <c:v>16.2</c:v>
                </c:pt>
                <c:pt idx="173">
                  <c:v>16.3</c:v>
                </c:pt>
                <c:pt idx="174">
                  <c:v>16.399999999999999</c:v>
                </c:pt>
                <c:pt idx="175">
                  <c:v>16.5</c:v>
                </c:pt>
                <c:pt idx="176">
                  <c:v>16.600000000000001</c:v>
                </c:pt>
                <c:pt idx="177">
                  <c:v>16.7</c:v>
                </c:pt>
                <c:pt idx="178">
                  <c:v>16.8</c:v>
                </c:pt>
                <c:pt idx="179">
                  <c:v>16.899999999999999</c:v>
                </c:pt>
                <c:pt idx="180">
                  <c:v>17</c:v>
                </c:pt>
                <c:pt idx="181">
                  <c:v>17.100000000000001</c:v>
                </c:pt>
                <c:pt idx="182">
                  <c:v>17.2</c:v>
                </c:pt>
                <c:pt idx="183">
                  <c:v>17.3</c:v>
                </c:pt>
                <c:pt idx="184">
                  <c:v>17.399999999999999</c:v>
                </c:pt>
                <c:pt idx="185">
                  <c:v>17.5</c:v>
                </c:pt>
                <c:pt idx="186">
                  <c:v>17.600000000000001</c:v>
                </c:pt>
                <c:pt idx="187">
                  <c:v>17.7</c:v>
                </c:pt>
                <c:pt idx="188">
                  <c:v>17.8</c:v>
                </c:pt>
                <c:pt idx="189">
                  <c:v>17.899999999999999</c:v>
                </c:pt>
                <c:pt idx="190">
                  <c:v>18</c:v>
                </c:pt>
                <c:pt idx="191">
                  <c:v>18.100000000000001</c:v>
                </c:pt>
                <c:pt idx="192">
                  <c:v>18.2</c:v>
                </c:pt>
                <c:pt idx="193">
                  <c:v>18.3</c:v>
                </c:pt>
                <c:pt idx="194">
                  <c:v>18.399999999999999</c:v>
                </c:pt>
                <c:pt idx="195">
                  <c:v>18.5</c:v>
                </c:pt>
                <c:pt idx="196">
                  <c:v>18.600000000000001</c:v>
                </c:pt>
                <c:pt idx="197">
                  <c:v>18.7</c:v>
                </c:pt>
                <c:pt idx="198">
                  <c:v>18.8</c:v>
                </c:pt>
                <c:pt idx="199">
                  <c:v>18.899999999999999</c:v>
                </c:pt>
                <c:pt idx="200">
                  <c:v>19</c:v>
                </c:pt>
                <c:pt idx="201">
                  <c:v>19.100000000000001</c:v>
                </c:pt>
                <c:pt idx="202">
                  <c:v>19.2</c:v>
                </c:pt>
                <c:pt idx="203">
                  <c:v>19.3</c:v>
                </c:pt>
                <c:pt idx="204">
                  <c:v>19.399999999999999</c:v>
                </c:pt>
                <c:pt idx="205">
                  <c:v>19.5</c:v>
                </c:pt>
                <c:pt idx="206">
                  <c:v>19.600000000000001</c:v>
                </c:pt>
                <c:pt idx="207">
                  <c:v>19.7</c:v>
                </c:pt>
                <c:pt idx="208">
                  <c:v>19.8</c:v>
                </c:pt>
                <c:pt idx="209">
                  <c:v>19.899999999999999</c:v>
                </c:pt>
                <c:pt idx="210">
                  <c:v>20</c:v>
                </c:pt>
                <c:pt idx="211">
                  <c:v>20.100000000000001</c:v>
                </c:pt>
                <c:pt idx="212">
                  <c:v>20.2</c:v>
                </c:pt>
                <c:pt idx="213">
                  <c:v>20.3</c:v>
                </c:pt>
                <c:pt idx="214">
                  <c:v>20.399999999999999</c:v>
                </c:pt>
                <c:pt idx="215">
                  <c:v>20.5</c:v>
                </c:pt>
                <c:pt idx="216">
                  <c:v>20.6</c:v>
                </c:pt>
                <c:pt idx="217">
                  <c:v>20.7</c:v>
                </c:pt>
                <c:pt idx="218">
                  <c:v>20.8</c:v>
                </c:pt>
                <c:pt idx="219">
                  <c:v>20.9</c:v>
                </c:pt>
                <c:pt idx="220">
                  <c:v>21</c:v>
                </c:pt>
                <c:pt idx="221">
                  <c:v>21.1</c:v>
                </c:pt>
                <c:pt idx="222">
                  <c:v>21.2</c:v>
                </c:pt>
                <c:pt idx="223">
                  <c:v>21.3</c:v>
                </c:pt>
                <c:pt idx="224">
                  <c:v>21.4</c:v>
                </c:pt>
                <c:pt idx="225">
                  <c:v>21.5</c:v>
                </c:pt>
                <c:pt idx="226">
                  <c:v>21.6</c:v>
                </c:pt>
                <c:pt idx="227">
                  <c:v>21.7</c:v>
                </c:pt>
                <c:pt idx="228">
                  <c:v>21.8</c:v>
                </c:pt>
                <c:pt idx="229">
                  <c:v>21.9</c:v>
                </c:pt>
                <c:pt idx="230">
                  <c:v>22</c:v>
                </c:pt>
                <c:pt idx="231">
                  <c:v>22.1</c:v>
                </c:pt>
                <c:pt idx="232">
                  <c:v>22.2</c:v>
                </c:pt>
                <c:pt idx="233">
                  <c:v>22.3</c:v>
                </c:pt>
                <c:pt idx="234">
                  <c:v>22.4</c:v>
                </c:pt>
                <c:pt idx="235">
                  <c:v>22.5</c:v>
                </c:pt>
                <c:pt idx="236">
                  <c:v>22.6</c:v>
                </c:pt>
                <c:pt idx="237">
                  <c:v>22.7</c:v>
                </c:pt>
                <c:pt idx="238">
                  <c:v>22.8</c:v>
                </c:pt>
                <c:pt idx="239">
                  <c:v>22.9</c:v>
                </c:pt>
                <c:pt idx="240">
                  <c:v>23</c:v>
                </c:pt>
                <c:pt idx="241">
                  <c:v>23.1</c:v>
                </c:pt>
                <c:pt idx="242">
                  <c:v>23.2</c:v>
                </c:pt>
                <c:pt idx="243">
                  <c:v>23.3</c:v>
                </c:pt>
                <c:pt idx="244">
                  <c:v>23.4</c:v>
                </c:pt>
                <c:pt idx="245">
                  <c:v>23.5</c:v>
                </c:pt>
                <c:pt idx="246">
                  <c:v>23.6</c:v>
                </c:pt>
                <c:pt idx="247">
                  <c:v>23.7</c:v>
                </c:pt>
                <c:pt idx="248">
                  <c:v>23.8</c:v>
                </c:pt>
                <c:pt idx="249">
                  <c:v>23.9</c:v>
                </c:pt>
                <c:pt idx="250">
                  <c:v>24</c:v>
                </c:pt>
                <c:pt idx="251">
                  <c:v>24.1</c:v>
                </c:pt>
                <c:pt idx="252">
                  <c:v>24.2</c:v>
                </c:pt>
                <c:pt idx="253">
                  <c:v>24.3</c:v>
                </c:pt>
                <c:pt idx="254">
                  <c:v>24.4</c:v>
                </c:pt>
                <c:pt idx="255">
                  <c:v>24.5</c:v>
                </c:pt>
                <c:pt idx="256">
                  <c:v>24.6</c:v>
                </c:pt>
                <c:pt idx="257">
                  <c:v>24.7</c:v>
                </c:pt>
                <c:pt idx="258">
                  <c:v>24.8</c:v>
                </c:pt>
                <c:pt idx="259">
                  <c:v>24.9</c:v>
                </c:pt>
                <c:pt idx="260">
                  <c:v>25</c:v>
                </c:pt>
                <c:pt idx="261">
                  <c:v>25.1</c:v>
                </c:pt>
                <c:pt idx="262">
                  <c:v>25.2</c:v>
                </c:pt>
                <c:pt idx="263">
                  <c:v>25.3</c:v>
                </c:pt>
                <c:pt idx="264">
                  <c:v>25.4</c:v>
                </c:pt>
                <c:pt idx="265">
                  <c:v>25.5</c:v>
                </c:pt>
                <c:pt idx="266">
                  <c:v>25.6</c:v>
                </c:pt>
                <c:pt idx="267">
                  <c:v>25.7</c:v>
                </c:pt>
                <c:pt idx="268">
                  <c:v>25.8</c:v>
                </c:pt>
                <c:pt idx="269">
                  <c:v>25.9</c:v>
                </c:pt>
                <c:pt idx="270">
                  <c:v>26</c:v>
                </c:pt>
                <c:pt idx="271">
                  <c:v>26.1</c:v>
                </c:pt>
                <c:pt idx="272">
                  <c:v>26.2</c:v>
                </c:pt>
                <c:pt idx="273">
                  <c:v>26.3</c:v>
                </c:pt>
                <c:pt idx="274">
                  <c:v>26.4</c:v>
                </c:pt>
                <c:pt idx="275">
                  <c:v>26.5</c:v>
                </c:pt>
                <c:pt idx="276">
                  <c:v>26.6</c:v>
                </c:pt>
                <c:pt idx="277">
                  <c:v>26.7</c:v>
                </c:pt>
                <c:pt idx="278">
                  <c:v>26.8</c:v>
                </c:pt>
                <c:pt idx="279">
                  <c:v>26.9</c:v>
                </c:pt>
                <c:pt idx="280">
                  <c:v>27</c:v>
                </c:pt>
                <c:pt idx="281">
                  <c:v>27.1</c:v>
                </c:pt>
                <c:pt idx="282">
                  <c:v>27.2</c:v>
                </c:pt>
                <c:pt idx="283">
                  <c:v>27.3</c:v>
                </c:pt>
                <c:pt idx="284">
                  <c:v>27.4</c:v>
                </c:pt>
                <c:pt idx="285">
                  <c:v>27.5</c:v>
                </c:pt>
                <c:pt idx="286">
                  <c:v>27.6</c:v>
                </c:pt>
                <c:pt idx="287">
                  <c:v>27.7</c:v>
                </c:pt>
                <c:pt idx="288">
                  <c:v>27.8</c:v>
                </c:pt>
                <c:pt idx="289">
                  <c:v>27.9</c:v>
                </c:pt>
                <c:pt idx="290">
                  <c:v>28</c:v>
                </c:pt>
                <c:pt idx="291">
                  <c:v>28.1</c:v>
                </c:pt>
                <c:pt idx="292">
                  <c:v>28.2</c:v>
                </c:pt>
                <c:pt idx="293">
                  <c:v>28.3</c:v>
                </c:pt>
                <c:pt idx="294">
                  <c:v>28.4</c:v>
                </c:pt>
                <c:pt idx="295">
                  <c:v>28.5</c:v>
                </c:pt>
                <c:pt idx="296">
                  <c:v>28.6</c:v>
                </c:pt>
                <c:pt idx="297">
                  <c:v>28.7</c:v>
                </c:pt>
                <c:pt idx="298">
                  <c:v>28.8</c:v>
                </c:pt>
                <c:pt idx="299">
                  <c:v>28.9</c:v>
                </c:pt>
                <c:pt idx="300">
                  <c:v>29</c:v>
                </c:pt>
                <c:pt idx="301">
                  <c:v>29.1</c:v>
                </c:pt>
                <c:pt idx="302">
                  <c:v>29.2</c:v>
                </c:pt>
                <c:pt idx="303">
                  <c:v>29.3</c:v>
                </c:pt>
                <c:pt idx="304">
                  <c:v>29.4</c:v>
                </c:pt>
                <c:pt idx="305">
                  <c:v>29.5</c:v>
                </c:pt>
                <c:pt idx="306">
                  <c:v>29.6</c:v>
                </c:pt>
                <c:pt idx="307">
                  <c:v>29.7</c:v>
                </c:pt>
                <c:pt idx="308">
                  <c:v>29.8</c:v>
                </c:pt>
                <c:pt idx="309">
                  <c:v>29.9</c:v>
                </c:pt>
                <c:pt idx="310">
                  <c:v>30</c:v>
                </c:pt>
                <c:pt idx="311">
                  <c:v>30.1</c:v>
                </c:pt>
                <c:pt idx="312">
                  <c:v>30.2</c:v>
                </c:pt>
                <c:pt idx="313">
                  <c:v>30.3</c:v>
                </c:pt>
                <c:pt idx="314">
                  <c:v>30.4</c:v>
                </c:pt>
                <c:pt idx="315">
                  <c:v>30.5</c:v>
                </c:pt>
                <c:pt idx="316">
                  <c:v>30.6</c:v>
                </c:pt>
                <c:pt idx="317">
                  <c:v>30.7</c:v>
                </c:pt>
                <c:pt idx="318">
                  <c:v>30.8</c:v>
                </c:pt>
                <c:pt idx="319">
                  <c:v>30.9</c:v>
                </c:pt>
                <c:pt idx="320">
                  <c:v>31</c:v>
                </c:pt>
                <c:pt idx="321">
                  <c:v>31.1</c:v>
                </c:pt>
                <c:pt idx="322">
                  <c:v>31.2</c:v>
                </c:pt>
                <c:pt idx="323">
                  <c:v>31.3</c:v>
                </c:pt>
                <c:pt idx="324">
                  <c:v>31.4</c:v>
                </c:pt>
                <c:pt idx="325">
                  <c:v>31.5</c:v>
                </c:pt>
                <c:pt idx="326">
                  <c:v>31.6</c:v>
                </c:pt>
                <c:pt idx="327">
                  <c:v>31.7</c:v>
                </c:pt>
                <c:pt idx="328">
                  <c:v>31.8</c:v>
                </c:pt>
                <c:pt idx="329">
                  <c:v>31.9</c:v>
                </c:pt>
                <c:pt idx="330">
                  <c:v>32</c:v>
                </c:pt>
                <c:pt idx="331">
                  <c:v>32.1</c:v>
                </c:pt>
                <c:pt idx="332">
                  <c:v>32.200000000000003</c:v>
                </c:pt>
                <c:pt idx="333">
                  <c:v>32.299999999999997</c:v>
                </c:pt>
                <c:pt idx="334">
                  <c:v>32.4</c:v>
                </c:pt>
                <c:pt idx="335">
                  <c:v>32.5</c:v>
                </c:pt>
                <c:pt idx="336">
                  <c:v>32.6</c:v>
                </c:pt>
                <c:pt idx="337">
                  <c:v>32.700000000000003</c:v>
                </c:pt>
                <c:pt idx="338">
                  <c:v>32.799999999999997</c:v>
                </c:pt>
                <c:pt idx="339">
                  <c:v>32.9</c:v>
                </c:pt>
                <c:pt idx="340">
                  <c:v>33</c:v>
                </c:pt>
                <c:pt idx="341">
                  <c:v>33.1</c:v>
                </c:pt>
                <c:pt idx="342">
                  <c:v>33.200000000000003</c:v>
                </c:pt>
                <c:pt idx="343">
                  <c:v>33.299999999999997</c:v>
                </c:pt>
                <c:pt idx="344">
                  <c:v>33.4</c:v>
                </c:pt>
                <c:pt idx="345">
                  <c:v>33.5</c:v>
                </c:pt>
                <c:pt idx="346">
                  <c:v>33.6</c:v>
                </c:pt>
                <c:pt idx="347">
                  <c:v>33.700000000000003</c:v>
                </c:pt>
                <c:pt idx="348">
                  <c:v>33.799999999999997</c:v>
                </c:pt>
                <c:pt idx="349">
                  <c:v>33.9</c:v>
                </c:pt>
                <c:pt idx="350">
                  <c:v>34</c:v>
                </c:pt>
                <c:pt idx="351">
                  <c:v>34.1</c:v>
                </c:pt>
                <c:pt idx="352">
                  <c:v>34.200000000000003</c:v>
                </c:pt>
                <c:pt idx="353">
                  <c:v>34.299999999999997</c:v>
                </c:pt>
                <c:pt idx="354">
                  <c:v>34.4</c:v>
                </c:pt>
                <c:pt idx="355">
                  <c:v>34.5</c:v>
                </c:pt>
                <c:pt idx="356">
                  <c:v>34.6</c:v>
                </c:pt>
                <c:pt idx="357">
                  <c:v>34.700000000000003</c:v>
                </c:pt>
                <c:pt idx="358">
                  <c:v>34.799999999999997</c:v>
                </c:pt>
                <c:pt idx="359">
                  <c:v>34.9</c:v>
                </c:pt>
                <c:pt idx="360">
                  <c:v>35</c:v>
                </c:pt>
                <c:pt idx="361">
                  <c:v>35.1</c:v>
                </c:pt>
                <c:pt idx="362">
                  <c:v>35.200000000000003</c:v>
                </c:pt>
                <c:pt idx="363">
                  <c:v>35.299999999999997</c:v>
                </c:pt>
                <c:pt idx="364">
                  <c:v>35.4</c:v>
                </c:pt>
                <c:pt idx="365">
                  <c:v>35.5</c:v>
                </c:pt>
                <c:pt idx="366">
                  <c:v>35.6</c:v>
                </c:pt>
                <c:pt idx="367">
                  <c:v>35.700000000000003</c:v>
                </c:pt>
                <c:pt idx="368">
                  <c:v>35.799999999999997</c:v>
                </c:pt>
                <c:pt idx="369">
                  <c:v>35.9</c:v>
                </c:pt>
                <c:pt idx="370">
                  <c:v>36</c:v>
                </c:pt>
                <c:pt idx="371">
                  <c:v>36.1</c:v>
                </c:pt>
                <c:pt idx="372">
                  <c:v>36.200000000000003</c:v>
                </c:pt>
                <c:pt idx="373">
                  <c:v>36.299999999999997</c:v>
                </c:pt>
                <c:pt idx="374">
                  <c:v>36.4</c:v>
                </c:pt>
                <c:pt idx="375">
                  <c:v>36.5</c:v>
                </c:pt>
                <c:pt idx="376">
                  <c:v>36.6</c:v>
                </c:pt>
                <c:pt idx="377">
                  <c:v>36.700000000000003</c:v>
                </c:pt>
                <c:pt idx="378">
                  <c:v>36.799999999999997</c:v>
                </c:pt>
                <c:pt idx="379">
                  <c:v>36.9</c:v>
                </c:pt>
                <c:pt idx="380">
                  <c:v>37</c:v>
                </c:pt>
                <c:pt idx="381">
                  <c:v>37.1</c:v>
                </c:pt>
                <c:pt idx="382">
                  <c:v>37.200000000000003</c:v>
                </c:pt>
                <c:pt idx="383">
                  <c:v>37.299999999999997</c:v>
                </c:pt>
                <c:pt idx="384">
                  <c:v>37.4</c:v>
                </c:pt>
                <c:pt idx="385">
                  <c:v>37.5</c:v>
                </c:pt>
                <c:pt idx="386">
                  <c:v>37.6</c:v>
                </c:pt>
                <c:pt idx="387">
                  <c:v>37.700000000000003</c:v>
                </c:pt>
                <c:pt idx="388">
                  <c:v>37.799999999999997</c:v>
                </c:pt>
                <c:pt idx="389">
                  <c:v>37.9</c:v>
                </c:pt>
                <c:pt idx="390">
                  <c:v>38</c:v>
                </c:pt>
                <c:pt idx="391">
                  <c:v>38.1</c:v>
                </c:pt>
                <c:pt idx="392">
                  <c:v>38.200000000000003</c:v>
                </c:pt>
                <c:pt idx="393">
                  <c:v>38.299999999999997</c:v>
                </c:pt>
                <c:pt idx="394">
                  <c:v>38.4</c:v>
                </c:pt>
                <c:pt idx="395">
                  <c:v>38.5</c:v>
                </c:pt>
                <c:pt idx="396">
                  <c:v>38.6</c:v>
                </c:pt>
                <c:pt idx="397">
                  <c:v>38.700000000000003</c:v>
                </c:pt>
                <c:pt idx="398">
                  <c:v>38.799999999999997</c:v>
                </c:pt>
                <c:pt idx="399">
                  <c:v>38.9</c:v>
                </c:pt>
                <c:pt idx="400">
                  <c:v>39</c:v>
                </c:pt>
                <c:pt idx="401">
                  <c:v>39.1</c:v>
                </c:pt>
                <c:pt idx="402">
                  <c:v>39.200000000000003</c:v>
                </c:pt>
                <c:pt idx="403">
                  <c:v>39.299999999999997</c:v>
                </c:pt>
                <c:pt idx="404">
                  <c:v>39.4</c:v>
                </c:pt>
                <c:pt idx="405">
                  <c:v>39.5</c:v>
                </c:pt>
                <c:pt idx="406">
                  <c:v>39.6</c:v>
                </c:pt>
                <c:pt idx="407">
                  <c:v>39.700000000000003</c:v>
                </c:pt>
                <c:pt idx="408">
                  <c:v>39.799999999999997</c:v>
                </c:pt>
                <c:pt idx="409">
                  <c:v>39.9</c:v>
                </c:pt>
                <c:pt idx="410">
                  <c:v>40</c:v>
                </c:pt>
                <c:pt idx="411">
                  <c:v>40.1</c:v>
                </c:pt>
                <c:pt idx="412">
                  <c:v>40.200000000000003</c:v>
                </c:pt>
                <c:pt idx="413">
                  <c:v>40.299999999999997</c:v>
                </c:pt>
                <c:pt idx="414">
                  <c:v>40.4</c:v>
                </c:pt>
                <c:pt idx="415">
                  <c:v>40.5</c:v>
                </c:pt>
                <c:pt idx="416">
                  <c:v>40.6</c:v>
                </c:pt>
                <c:pt idx="417">
                  <c:v>40.700000000000003</c:v>
                </c:pt>
                <c:pt idx="418">
                  <c:v>40.799999999999997</c:v>
                </c:pt>
                <c:pt idx="419">
                  <c:v>40.9</c:v>
                </c:pt>
                <c:pt idx="420">
                  <c:v>41</c:v>
                </c:pt>
                <c:pt idx="421">
                  <c:v>41.1</c:v>
                </c:pt>
                <c:pt idx="422">
                  <c:v>41.2</c:v>
                </c:pt>
                <c:pt idx="423">
                  <c:v>41.3</c:v>
                </c:pt>
                <c:pt idx="424">
                  <c:v>41.4</c:v>
                </c:pt>
                <c:pt idx="425">
                  <c:v>41.5</c:v>
                </c:pt>
                <c:pt idx="426">
                  <c:v>41.6</c:v>
                </c:pt>
                <c:pt idx="427">
                  <c:v>41.7</c:v>
                </c:pt>
                <c:pt idx="428">
                  <c:v>41.8</c:v>
                </c:pt>
                <c:pt idx="429">
                  <c:v>41.9</c:v>
                </c:pt>
                <c:pt idx="430">
                  <c:v>42</c:v>
                </c:pt>
                <c:pt idx="431">
                  <c:v>42.1</c:v>
                </c:pt>
                <c:pt idx="432">
                  <c:v>42.2</c:v>
                </c:pt>
                <c:pt idx="433">
                  <c:v>42.3</c:v>
                </c:pt>
                <c:pt idx="434">
                  <c:v>42.4</c:v>
                </c:pt>
                <c:pt idx="435">
                  <c:v>42.5</c:v>
                </c:pt>
                <c:pt idx="436">
                  <c:v>42.6</c:v>
                </c:pt>
                <c:pt idx="437">
                  <c:v>42.7</c:v>
                </c:pt>
                <c:pt idx="438">
                  <c:v>42.8</c:v>
                </c:pt>
                <c:pt idx="439">
                  <c:v>42.9</c:v>
                </c:pt>
                <c:pt idx="440">
                  <c:v>43</c:v>
                </c:pt>
                <c:pt idx="441">
                  <c:v>43.1</c:v>
                </c:pt>
                <c:pt idx="442">
                  <c:v>43.2</c:v>
                </c:pt>
                <c:pt idx="443">
                  <c:v>43.3</c:v>
                </c:pt>
                <c:pt idx="444">
                  <c:v>43.4</c:v>
                </c:pt>
                <c:pt idx="445">
                  <c:v>43.5</c:v>
                </c:pt>
                <c:pt idx="446">
                  <c:v>43.6</c:v>
                </c:pt>
                <c:pt idx="447">
                  <c:v>43.7</c:v>
                </c:pt>
                <c:pt idx="448">
                  <c:v>43.8</c:v>
                </c:pt>
                <c:pt idx="449">
                  <c:v>43.9</c:v>
                </c:pt>
                <c:pt idx="450">
                  <c:v>44</c:v>
                </c:pt>
                <c:pt idx="451">
                  <c:v>44.1</c:v>
                </c:pt>
                <c:pt idx="452">
                  <c:v>44.2</c:v>
                </c:pt>
                <c:pt idx="453">
                  <c:v>44.3</c:v>
                </c:pt>
                <c:pt idx="454">
                  <c:v>44.4</c:v>
                </c:pt>
                <c:pt idx="455">
                  <c:v>44.5</c:v>
                </c:pt>
                <c:pt idx="456">
                  <c:v>44.6</c:v>
                </c:pt>
                <c:pt idx="457">
                  <c:v>44.7</c:v>
                </c:pt>
                <c:pt idx="458">
                  <c:v>44.8</c:v>
                </c:pt>
                <c:pt idx="459">
                  <c:v>44.9</c:v>
                </c:pt>
                <c:pt idx="460">
                  <c:v>45</c:v>
                </c:pt>
                <c:pt idx="461">
                  <c:v>45.1</c:v>
                </c:pt>
                <c:pt idx="462">
                  <c:v>45.2</c:v>
                </c:pt>
                <c:pt idx="463">
                  <c:v>45.3</c:v>
                </c:pt>
                <c:pt idx="464">
                  <c:v>45.4</c:v>
                </c:pt>
                <c:pt idx="465">
                  <c:v>45.5</c:v>
                </c:pt>
                <c:pt idx="466">
                  <c:v>45.6</c:v>
                </c:pt>
                <c:pt idx="467">
                  <c:v>45.7</c:v>
                </c:pt>
                <c:pt idx="468">
                  <c:v>45.8</c:v>
                </c:pt>
                <c:pt idx="469">
                  <c:v>45.9</c:v>
                </c:pt>
                <c:pt idx="470">
                  <c:v>46</c:v>
                </c:pt>
                <c:pt idx="471">
                  <c:v>46.1</c:v>
                </c:pt>
                <c:pt idx="472">
                  <c:v>46.2</c:v>
                </c:pt>
                <c:pt idx="473">
                  <c:v>46.3</c:v>
                </c:pt>
                <c:pt idx="474">
                  <c:v>46.4</c:v>
                </c:pt>
                <c:pt idx="475">
                  <c:v>46.5</c:v>
                </c:pt>
                <c:pt idx="476">
                  <c:v>46.6</c:v>
                </c:pt>
                <c:pt idx="477">
                  <c:v>46.7</c:v>
                </c:pt>
                <c:pt idx="478">
                  <c:v>46.8</c:v>
                </c:pt>
                <c:pt idx="479">
                  <c:v>46.9</c:v>
                </c:pt>
                <c:pt idx="480">
                  <c:v>47</c:v>
                </c:pt>
                <c:pt idx="481">
                  <c:v>47.1</c:v>
                </c:pt>
                <c:pt idx="482">
                  <c:v>47.2</c:v>
                </c:pt>
                <c:pt idx="483">
                  <c:v>47.3</c:v>
                </c:pt>
                <c:pt idx="484">
                  <c:v>47.4</c:v>
                </c:pt>
                <c:pt idx="485">
                  <c:v>47.5</c:v>
                </c:pt>
                <c:pt idx="486">
                  <c:v>47.6</c:v>
                </c:pt>
                <c:pt idx="487">
                  <c:v>47.7</c:v>
                </c:pt>
                <c:pt idx="488">
                  <c:v>47.8</c:v>
                </c:pt>
                <c:pt idx="489">
                  <c:v>47.9</c:v>
                </c:pt>
                <c:pt idx="490">
                  <c:v>48</c:v>
                </c:pt>
                <c:pt idx="491">
                  <c:v>48.1</c:v>
                </c:pt>
                <c:pt idx="492">
                  <c:v>48.2</c:v>
                </c:pt>
                <c:pt idx="493">
                  <c:v>48.3</c:v>
                </c:pt>
                <c:pt idx="494">
                  <c:v>48.4</c:v>
                </c:pt>
                <c:pt idx="495">
                  <c:v>48.5</c:v>
                </c:pt>
                <c:pt idx="496">
                  <c:v>48.6</c:v>
                </c:pt>
                <c:pt idx="497">
                  <c:v>48.7</c:v>
                </c:pt>
                <c:pt idx="498">
                  <c:v>48.8</c:v>
                </c:pt>
                <c:pt idx="499">
                  <c:v>48.9</c:v>
                </c:pt>
                <c:pt idx="500">
                  <c:v>49</c:v>
                </c:pt>
                <c:pt idx="501">
                  <c:v>49.1</c:v>
                </c:pt>
                <c:pt idx="502">
                  <c:v>49.2</c:v>
                </c:pt>
                <c:pt idx="503">
                  <c:v>49.3</c:v>
                </c:pt>
                <c:pt idx="504">
                  <c:v>49.4</c:v>
                </c:pt>
                <c:pt idx="505">
                  <c:v>49.5</c:v>
                </c:pt>
                <c:pt idx="506">
                  <c:v>49.6</c:v>
                </c:pt>
                <c:pt idx="507">
                  <c:v>49.7</c:v>
                </c:pt>
                <c:pt idx="508">
                  <c:v>49.8</c:v>
                </c:pt>
                <c:pt idx="509">
                  <c:v>49.9</c:v>
                </c:pt>
                <c:pt idx="510">
                  <c:v>50</c:v>
                </c:pt>
                <c:pt idx="511">
                  <c:v>50.1</c:v>
                </c:pt>
                <c:pt idx="512">
                  <c:v>50.2</c:v>
                </c:pt>
                <c:pt idx="513">
                  <c:v>50.3</c:v>
                </c:pt>
                <c:pt idx="514">
                  <c:v>50.4</c:v>
                </c:pt>
                <c:pt idx="515">
                  <c:v>50.5</c:v>
                </c:pt>
                <c:pt idx="516">
                  <c:v>50.6</c:v>
                </c:pt>
                <c:pt idx="517">
                  <c:v>50.7</c:v>
                </c:pt>
                <c:pt idx="518">
                  <c:v>50.8</c:v>
                </c:pt>
                <c:pt idx="519">
                  <c:v>50.9</c:v>
                </c:pt>
                <c:pt idx="520">
                  <c:v>51</c:v>
                </c:pt>
                <c:pt idx="521">
                  <c:v>51.1</c:v>
                </c:pt>
                <c:pt idx="522">
                  <c:v>51.2</c:v>
                </c:pt>
                <c:pt idx="523">
                  <c:v>51.3</c:v>
                </c:pt>
                <c:pt idx="524">
                  <c:v>51.4</c:v>
                </c:pt>
                <c:pt idx="525">
                  <c:v>51.5</c:v>
                </c:pt>
                <c:pt idx="526">
                  <c:v>51.6</c:v>
                </c:pt>
                <c:pt idx="527">
                  <c:v>51.7</c:v>
                </c:pt>
                <c:pt idx="528">
                  <c:v>51.8</c:v>
                </c:pt>
                <c:pt idx="529">
                  <c:v>51.9</c:v>
                </c:pt>
                <c:pt idx="530">
                  <c:v>52</c:v>
                </c:pt>
                <c:pt idx="531">
                  <c:v>52.1</c:v>
                </c:pt>
                <c:pt idx="532">
                  <c:v>52.2</c:v>
                </c:pt>
                <c:pt idx="533">
                  <c:v>52.3</c:v>
                </c:pt>
                <c:pt idx="534">
                  <c:v>52.4</c:v>
                </c:pt>
                <c:pt idx="535">
                  <c:v>52.5</c:v>
                </c:pt>
                <c:pt idx="536">
                  <c:v>52.6</c:v>
                </c:pt>
                <c:pt idx="537">
                  <c:v>52.7</c:v>
                </c:pt>
                <c:pt idx="538">
                  <c:v>52.8</c:v>
                </c:pt>
                <c:pt idx="539">
                  <c:v>52.9</c:v>
                </c:pt>
                <c:pt idx="540">
                  <c:v>53</c:v>
                </c:pt>
                <c:pt idx="541">
                  <c:v>53.1</c:v>
                </c:pt>
                <c:pt idx="542">
                  <c:v>53.2</c:v>
                </c:pt>
                <c:pt idx="543">
                  <c:v>53.3</c:v>
                </c:pt>
                <c:pt idx="544">
                  <c:v>53.4</c:v>
                </c:pt>
                <c:pt idx="545">
                  <c:v>53.5</c:v>
                </c:pt>
                <c:pt idx="546">
                  <c:v>53.6</c:v>
                </c:pt>
                <c:pt idx="547">
                  <c:v>53.7</c:v>
                </c:pt>
                <c:pt idx="548">
                  <c:v>53.8</c:v>
                </c:pt>
                <c:pt idx="549">
                  <c:v>53.9</c:v>
                </c:pt>
                <c:pt idx="550">
                  <c:v>54</c:v>
                </c:pt>
                <c:pt idx="551">
                  <c:v>54.1</c:v>
                </c:pt>
                <c:pt idx="552">
                  <c:v>54.2</c:v>
                </c:pt>
                <c:pt idx="553">
                  <c:v>54.3</c:v>
                </c:pt>
                <c:pt idx="554">
                  <c:v>54.4</c:v>
                </c:pt>
                <c:pt idx="555">
                  <c:v>54.5</c:v>
                </c:pt>
                <c:pt idx="556">
                  <c:v>54.6</c:v>
                </c:pt>
                <c:pt idx="557">
                  <c:v>54.7</c:v>
                </c:pt>
                <c:pt idx="558">
                  <c:v>54.8</c:v>
                </c:pt>
                <c:pt idx="559">
                  <c:v>54.9</c:v>
                </c:pt>
                <c:pt idx="560">
                  <c:v>55</c:v>
                </c:pt>
                <c:pt idx="561">
                  <c:v>55.1</c:v>
                </c:pt>
                <c:pt idx="562">
                  <c:v>55.2</c:v>
                </c:pt>
                <c:pt idx="563">
                  <c:v>55.3</c:v>
                </c:pt>
                <c:pt idx="564">
                  <c:v>55.4</c:v>
                </c:pt>
                <c:pt idx="565">
                  <c:v>55.5</c:v>
                </c:pt>
                <c:pt idx="566">
                  <c:v>55.6</c:v>
                </c:pt>
                <c:pt idx="567">
                  <c:v>55.7</c:v>
                </c:pt>
                <c:pt idx="568">
                  <c:v>55.8</c:v>
                </c:pt>
                <c:pt idx="569">
                  <c:v>55.9</c:v>
                </c:pt>
                <c:pt idx="570">
                  <c:v>56</c:v>
                </c:pt>
                <c:pt idx="571">
                  <c:v>56.1</c:v>
                </c:pt>
                <c:pt idx="572">
                  <c:v>56.2</c:v>
                </c:pt>
                <c:pt idx="573">
                  <c:v>56.3</c:v>
                </c:pt>
                <c:pt idx="574">
                  <c:v>56.4</c:v>
                </c:pt>
                <c:pt idx="575">
                  <c:v>56.5</c:v>
                </c:pt>
                <c:pt idx="576">
                  <c:v>56.6</c:v>
                </c:pt>
                <c:pt idx="577">
                  <c:v>56.7</c:v>
                </c:pt>
                <c:pt idx="578">
                  <c:v>56.8</c:v>
                </c:pt>
                <c:pt idx="579">
                  <c:v>56.9</c:v>
                </c:pt>
                <c:pt idx="580">
                  <c:v>57</c:v>
                </c:pt>
                <c:pt idx="581">
                  <c:v>57.1</c:v>
                </c:pt>
                <c:pt idx="582">
                  <c:v>57.2</c:v>
                </c:pt>
                <c:pt idx="583">
                  <c:v>57.3</c:v>
                </c:pt>
                <c:pt idx="584">
                  <c:v>57.4</c:v>
                </c:pt>
                <c:pt idx="585">
                  <c:v>57.5</c:v>
                </c:pt>
                <c:pt idx="586">
                  <c:v>57.6</c:v>
                </c:pt>
                <c:pt idx="587">
                  <c:v>57.7</c:v>
                </c:pt>
                <c:pt idx="588">
                  <c:v>57.8</c:v>
                </c:pt>
                <c:pt idx="589">
                  <c:v>57.9</c:v>
                </c:pt>
                <c:pt idx="590">
                  <c:v>58</c:v>
                </c:pt>
                <c:pt idx="591">
                  <c:v>58.1</c:v>
                </c:pt>
                <c:pt idx="592">
                  <c:v>58.2</c:v>
                </c:pt>
                <c:pt idx="593">
                  <c:v>58.3</c:v>
                </c:pt>
                <c:pt idx="594">
                  <c:v>58.4</c:v>
                </c:pt>
                <c:pt idx="595">
                  <c:v>58.5</c:v>
                </c:pt>
                <c:pt idx="596">
                  <c:v>58.6</c:v>
                </c:pt>
                <c:pt idx="597">
                  <c:v>58.7</c:v>
                </c:pt>
                <c:pt idx="598">
                  <c:v>58.8</c:v>
                </c:pt>
                <c:pt idx="599">
                  <c:v>58.9</c:v>
                </c:pt>
                <c:pt idx="600">
                  <c:v>59</c:v>
                </c:pt>
                <c:pt idx="601">
                  <c:v>59.1</c:v>
                </c:pt>
                <c:pt idx="602">
                  <c:v>59.2</c:v>
                </c:pt>
                <c:pt idx="603">
                  <c:v>59.3</c:v>
                </c:pt>
                <c:pt idx="604">
                  <c:v>59.4</c:v>
                </c:pt>
                <c:pt idx="605">
                  <c:v>59.5</c:v>
                </c:pt>
                <c:pt idx="606">
                  <c:v>59.6</c:v>
                </c:pt>
                <c:pt idx="607">
                  <c:v>59.7</c:v>
                </c:pt>
                <c:pt idx="608">
                  <c:v>59.8</c:v>
                </c:pt>
                <c:pt idx="609">
                  <c:v>59.9</c:v>
                </c:pt>
                <c:pt idx="610">
                  <c:v>60</c:v>
                </c:pt>
              </c:numCache>
            </c:numRef>
          </c:xVal>
          <c:yVal>
            <c:numRef>
              <c:f>Data!$AT$4:$AT$614</c:f>
              <c:numCache>
                <c:formatCode>General</c:formatCode>
                <c:ptCount val="611"/>
                <c:pt idx="0">
                  <c:v>61.88</c:v>
                </c:pt>
                <c:pt idx="1">
                  <c:v>61.88</c:v>
                </c:pt>
                <c:pt idx="2">
                  <c:v>61.88</c:v>
                </c:pt>
                <c:pt idx="3">
                  <c:v>61.88</c:v>
                </c:pt>
                <c:pt idx="4">
                  <c:v>61.88</c:v>
                </c:pt>
                <c:pt idx="5">
                  <c:v>61.88</c:v>
                </c:pt>
                <c:pt idx="6">
                  <c:v>62.06</c:v>
                </c:pt>
                <c:pt idx="7">
                  <c:v>62.06</c:v>
                </c:pt>
                <c:pt idx="8">
                  <c:v>62.06</c:v>
                </c:pt>
                <c:pt idx="9">
                  <c:v>62.06</c:v>
                </c:pt>
                <c:pt idx="10">
                  <c:v>62.24</c:v>
                </c:pt>
                <c:pt idx="11">
                  <c:v>62.24</c:v>
                </c:pt>
                <c:pt idx="12">
                  <c:v>62.24</c:v>
                </c:pt>
                <c:pt idx="13">
                  <c:v>62.24</c:v>
                </c:pt>
                <c:pt idx="14">
                  <c:v>62.24</c:v>
                </c:pt>
                <c:pt idx="15">
                  <c:v>62.42</c:v>
                </c:pt>
                <c:pt idx="16">
                  <c:v>62.42</c:v>
                </c:pt>
                <c:pt idx="17">
                  <c:v>62.42</c:v>
                </c:pt>
                <c:pt idx="18">
                  <c:v>62.42</c:v>
                </c:pt>
                <c:pt idx="19">
                  <c:v>62.42</c:v>
                </c:pt>
                <c:pt idx="20">
                  <c:v>62.42</c:v>
                </c:pt>
                <c:pt idx="21">
                  <c:v>62.6</c:v>
                </c:pt>
                <c:pt idx="22">
                  <c:v>62.6</c:v>
                </c:pt>
                <c:pt idx="23">
                  <c:v>62.6</c:v>
                </c:pt>
                <c:pt idx="24">
                  <c:v>62.6</c:v>
                </c:pt>
                <c:pt idx="25">
                  <c:v>62.6</c:v>
                </c:pt>
                <c:pt idx="26">
                  <c:v>62.6</c:v>
                </c:pt>
                <c:pt idx="27">
                  <c:v>62.78</c:v>
                </c:pt>
                <c:pt idx="28">
                  <c:v>62.78</c:v>
                </c:pt>
                <c:pt idx="29">
                  <c:v>62.78</c:v>
                </c:pt>
                <c:pt idx="30">
                  <c:v>62.78</c:v>
                </c:pt>
                <c:pt idx="31">
                  <c:v>62.78</c:v>
                </c:pt>
                <c:pt idx="32">
                  <c:v>62.96</c:v>
                </c:pt>
                <c:pt idx="33">
                  <c:v>62.96</c:v>
                </c:pt>
                <c:pt idx="34">
                  <c:v>62.96</c:v>
                </c:pt>
                <c:pt idx="35">
                  <c:v>62.96</c:v>
                </c:pt>
                <c:pt idx="36">
                  <c:v>62.96</c:v>
                </c:pt>
                <c:pt idx="37">
                  <c:v>64.22</c:v>
                </c:pt>
                <c:pt idx="38">
                  <c:v>64.22</c:v>
                </c:pt>
                <c:pt idx="39">
                  <c:v>64.22</c:v>
                </c:pt>
                <c:pt idx="40">
                  <c:v>64.22</c:v>
                </c:pt>
                <c:pt idx="41">
                  <c:v>64.22</c:v>
                </c:pt>
                <c:pt idx="42">
                  <c:v>64.22</c:v>
                </c:pt>
                <c:pt idx="43">
                  <c:v>64.22</c:v>
                </c:pt>
                <c:pt idx="44">
                  <c:v>64.22</c:v>
                </c:pt>
                <c:pt idx="45">
                  <c:v>64.22</c:v>
                </c:pt>
                <c:pt idx="46">
                  <c:v>64.22</c:v>
                </c:pt>
                <c:pt idx="47">
                  <c:v>63.5</c:v>
                </c:pt>
                <c:pt idx="48">
                  <c:v>63.5</c:v>
                </c:pt>
                <c:pt idx="49">
                  <c:v>63.5</c:v>
                </c:pt>
                <c:pt idx="50">
                  <c:v>63.5</c:v>
                </c:pt>
                <c:pt idx="51">
                  <c:v>63.5</c:v>
                </c:pt>
                <c:pt idx="52">
                  <c:v>63.5</c:v>
                </c:pt>
                <c:pt idx="53">
                  <c:v>63.5</c:v>
                </c:pt>
                <c:pt idx="54">
                  <c:v>63.5</c:v>
                </c:pt>
                <c:pt idx="55">
                  <c:v>63.5</c:v>
                </c:pt>
                <c:pt idx="56">
                  <c:v>63.5</c:v>
                </c:pt>
                <c:pt idx="57">
                  <c:v>63.5</c:v>
                </c:pt>
                <c:pt idx="58">
                  <c:v>62.6</c:v>
                </c:pt>
                <c:pt idx="59">
                  <c:v>62.6</c:v>
                </c:pt>
                <c:pt idx="60">
                  <c:v>62.6</c:v>
                </c:pt>
                <c:pt idx="61">
                  <c:v>62.6</c:v>
                </c:pt>
                <c:pt idx="62">
                  <c:v>62.6</c:v>
                </c:pt>
                <c:pt idx="63">
                  <c:v>62.42</c:v>
                </c:pt>
                <c:pt idx="64">
                  <c:v>62.24</c:v>
                </c:pt>
                <c:pt idx="65">
                  <c:v>62.24</c:v>
                </c:pt>
                <c:pt idx="66">
                  <c:v>62.24</c:v>
                </c:pt>
                <c:pt idx="67">
                  <c:v>62.24</c:v>
                </c:pt>
                <c:pt idx="68">
                  <c:v>62.24</c:v>
                </c:pt>
                <c:pt idx="69">
                  <c:v>61.88</c:v>
                </c:pt>
                <c:pt idx="70">
                  <c:v>61.88</c:v>
                </c:pt>
                <c:pt idx="71">
                  <c:v>61.88</c:v>
                </c:pt>
                <c:pt idx="72">
                  <c:v>61.88</c:v>
                </c:pt>
                <c:pt idx="73">
                  <c:v>61.88</c:v>
                </c:pt>
                <c:pt idx="74">
                  <c:v>61.7</c:v>
                </c:pt>
                <c:pt idx="75">
                  <c:v>61.7</c:v>
                </c:pt>
                <c:pt idx="76">
                  <c:v>61.7</c:v>
                </c:pt>
                <c:pt idx="77">
                  <c:v>61.7</c:v>
                </c:pt>
                <c:pt idx="78">
                  <c:v>61.7</c:v>
                </c:pt>
                <c:pt idx="79">
                  <c:v>61.7</c:v>
                </c:pt>
                <c:pt idx="80">
                  <c:v>61.7</c:v>
                </c:pt>
                <c:pt idx="81">
                  <c:v>61.7</c:v>
                </c:pt>
                <c:pt idx="82">
                  <c:v>61.7</c:v>
                </c:pt>
                <c:pt idx="83">
                  <c:v>61.7</c:v>
                </c:pt>
                <c:pt idx="84">
                  <c:v>61.7</c:v>
                </c:pt>
                <c:pt idx="85">
                  <c:v>61.7</c:v>
                </c:pt>
                <c:pt idx="86">
                  <c:v>61.7</c:v>
                </c:pt>
                <c:pt idx="87">
                  <c:v>61.7</c:v>
                </c:pt>
                <c:pt idx="88">
                  <c:v>61.7</c:v>
                </c:pt>
                <c:pt idx="89">
                  <c:v>61.7</c:v>
                </c:pt>
                <c:pt idx="90">
                  <c:v>61.7</c:v>
                </c:pt>
                <c:pt idx="91">
                  <c:v>61.7</c:v>
                </c:pt>
                <c:pt idx="92">
                  <c:v>61.7</c:v>
                </c:pt>
                <c:pt idx="93">
                  <c:v>61.7</c:v>
                </c:pt>
                <c:pt idx="94">
                  <c:v>61.7</c:v>
                </c:pt>
                <c:pt idx="95">
                  <c:v>61.7</c:v>
                </c:pt>
                <c:pt idx="96">
                  <c:v>61.519999999999996</c:v>
                </c:pt>
                <c:pt idx="97">
                  <c:v>61.519999999999996</c:v>
                </c:pt>
                <c:pt idx="98">
                  <c:v>61.519999999999996</c:v>
                </c:pt>
                <c:pt idx="99">
                  <c:v>61.519999999999996</c:v>
                </c:pt>
                <c:pt idx="100">
                  <c:v>61.519999999999996</c:v>
                </c:pt>
                <c:pt idx="101">
                  <c:v>61.519999999999996</c:v>
                </c:pt>
                <c:pt idx="102">
                  <c:v>61.519999999999996</c:v>
                </c:pt>
                <c:pt idx="103">
                  <c:v>61.519999999999996</c:v>
                </c:pt>
                <c:pt idx="104">
                  <c:v>61.519999999999996</c:v>
                </c:pt>
                <c:pt idx="105">
                  <c:v>61.519999999999996</c:v>
                </c:pt>
                <c:pt idx="106">
                  <c:v>61.519999999999996</c:v>
                </c:pt>
                <c:pt idx="107">
                  <c:v>62.06</c:v>
                </c:pt>
                <c:pt idx="108">
                  <c:v>62.06</c:v>
                </c:pt>
                <c:pt idx="109">
                  <c:v>62.06</c:v>
                </c:pt>
                <c:pt idx="110">
                  <c:v>62.06</c:v>
                </c:pt>
                <c:pt idx="111">
                  <c:v>62.06</c:v>
                </c:pt>
                <c:pt idx="112">
                  <c:v>62.06</c:v>
                </c:pt>
                <c:pt idx="113">
                  <c:v>61.88</c:v>
                </c:pt>
                <c:pt idx="114">
                  <c:v>61.88</c:v>
                </c:pt>
                <c:pt idx="115">
                  <c:v>61.88</c:v>
                </c:pt>
                <c:pt idx="116">
                  <c:v>61.88</c:v>
                </c:pt>
                <c:pt idx="117">
                  <c:v>61.88</c:v>
                </c:pt>
                <c:pt idx="118">
                  <c:v>61.88</c:v>
                </c:pt>
                <c:pt idx="119">
                  <c:v>61.88</c:v>
                </c:pt>
                <c:pt idx="120">
                  <c:v>61.88</c:v>
                </c:pt>
                <c:pt idx="121">
                  <c:v>61.88</c:v>
                </c:pt>
                <c:pt idx="122">
                  <c:v>61.88</c:v>
                </c:pt>
                <c:pt idx="123">
                  <c:v>61.88</c:v>
                </c:pt>
                <c:pt idx="124">
                  <c:v>61.88</c:v>
                </c:pt>
                <c:pt idx="125">
                  <c:v>61.88</c:v>
                </c:pt>
                <c:pt idx="126">
                  <c:v>61.88</c:v>
                </c:pt>
                <c:pt idx="127">
                  <c:v>61.88</c:v>
                </c:pt>
                <c:pt idx="128">
                  <c:v>61.88</c:v>
                </c:pt>
                <c:pt idx="129">
                  <c:v>62.42</c:v>
                </c:pt>
                <c:pt idx="130">
                  <c:v>62.42</c:v>
                </c:pt>
                <c:pt idx="131">
                  <c:v>62.42</c:v>
                </c:pt>
                <c:pt idx="132">
                  <c:v>62.42</c:v>
                </c:pt>
                <c:pt idx="133">
                  <c:v>62.42</c:v>
                </c:pt>
                <c:pt idx="134">
                  <c:v>63.14</c:v>
                </c:pt>
                <c:pt idx="135">
                  <c:v>63.14</c:v>
                </c:pt>
                <c:pt idx="136">
                  <c:v>63.14</c:v>
                </c:pt>
                <c:pt idx="137">
                  <c:v>63.14</c:v>
                </c:pt>
                <c:pt idx="138">
                  <c:v>63.14</c:v>
                </c:pt>
                <c:pt idx="139">
                  <c:v>65.66</c:v>
                </c:pt>
                <c:pt idx="140">
                  <c:v>65.66</c:v>
                </c:pt>
                <c:pt idx="141">
                  <c:v>65.66</c:v>
                </c:pt>
                <c:pt idx="142">
                  <c:v>65.66</c:v>
                </c:pt>
                <c:pt idx="143">
                  <c:v>65.66</c:v>
                </c:pt>
                <c:pt idx="144">
                  <c:v>65.66</c:v>
                </c:pt>
                <c:pt idx="145">
                  <c:v>65.66</c:v>
                </c:pt>
                <c:pt idx="146">
                  <c:v>65.66</c:v>
                </c:pt>
                <c:pt idx="147">
                  <c:v>65.66</c:v>
                </c:pt>
                <c:pt idx="148">
                  <c:v>65.66</c:v>
                </c:pt>
                <c:pt idx="149">
                  <c:v>65.66</c:v>
                </c:pt>
                <c:pt idx="150">
                  <c:v>67.28</c:v>
                </c:pt>
                <c:pt idx="151">
                  <c:v>67.28</c:v>
                </c:pt>
                <c:pt idx="152">
                  <c:v>67.28</c:v>
                </c:pt>
                <c:pt idx="153">
                  <c:v>67.28</c:v>
                </c:pt>
                <c:pt idx="154">
                  <c:v>67.28</c:v>
                </c:pt>
                <c:pt idx="155">
                  <c:v>69.259999999999991</c:v>
                </c:pt>
                <c:pt idx="156">
                  <c:v>69.259999999999991</c:v>
                </c:pt>
                <c:pt idx="157">
                  <c:v>69.259999999999991</c:v>
                </c:pt>
                <c:pt idx="158">
                  <c:v>69.259999999999991</c:v>
                </c:pt>
                <c:pt idx="159">
                  <c:v>69.259999999999991</c:v>
                </c:pt>
                <c:pt idx="160">
                  <c:v>69.44</c:v>
                </c:pt>
                <c:pt idx="161">
                  <c:v>71.78</c:v>
                </c:pt>
                <c:pt idx="162">
                  <c:v>71.78</c:v>
                </c:pt>
                <c:pt idx="163">
                  <c:v>71.78</c:v>
                </c:pt>
                <c:pt idx="164">
                  <c:v>71.78</c:v>
                </c:pt>
                <c:pt idx="165">
                  <c:v>72.319999999999993</c:v>
                </c:pt>
                <c:pt idx="166">
                  <c:v>74.12</c:v>
                </c:pt>
                <c:pt idx="167">
                  <c:v>74.12</c:v>
                </c:pt>
                <c:pt idx="168">
                  <c:v>74.12</c:v>
                </c:pt>
                <c:pt idx="169">
                  <c:v>74.12</c:v>
                </c:pt>
                <c:pt idx="170">
                  <c:v>74.12</c:v>
                </c:pt>
                <c:pt idx="171">
                  <c:v>77.180000000000007</c:v>
                </c:pt>
                <c:pt idx="172">
                  <c:v>77.180000000000007</c:v>
                </c:pt>
                <c:pt idx="173">
                  <c:v>77.180000000000007</c:v>
                </c:pt>
                <c:pt idx="174">
                  <c:v>77.180000000000007</c:v>
                </c:pt>
                <c:pt idx="175">
                  <c:v>77.180000000000007</c:v>
                </c:pt>
                <c:pt idx="176">
                  <c:v>77.180000000000007</c:v>
                </c:pt>
                <c:pt idx="177">
                  <c:v>78.98</c:v>
                </c:pt>
                <c:pt idx="178">
                  <c:v>78.98</c:v>
                </c:pt>
                <c:pt idx="179">
                  <c:v>78.98</c:v>
                </c:pt>
                <c:pt idx="180">
                  <c:v>78.98</c:v>
                </c:pt>
                <c:pt idx="181">
                  <c:v>80.599999999999994</c:v>
                </c:pt>
                <c:pt idx="182">
                  <c:v>80.599999999999994</c:v>
                </c:pt>
                <c:pt idx="183">
                  <c:v>80.599999999999994</c:v>
                </c:pt>
                <c:pt idx="184">
                  <c:v>80.599999999999994</c:v>
                </c:pt>
                <c:pt idx="185">
                  <c:v>80.599999999999994</c:v>
                </c:pt>
                <c:pt idx="186">
                  <c:v>80.599999999999994</c:v>
                </c:pt>
                <c:pt idx="187">
                  <c:v>80.78</c:v>
                </c:pt>
                <c:pt idx="188">
                  <c:v>82.4</c:v>
                </c:pt>
                <c:pt idx="189">
                  <c:v>82.4</c:v>
                </c:pt>
                <c:pt idx="190">
                  <c:v>82.4</c:v>
                </c:pt>
                <c:pt idx="191">
                  <c:v>82.4</c:v>
                </c:pt>
                <c:pt idx="192">
                  <c:v>84.92</c:v>
                </c:pt>
                <c:pt idx="193">
                  <c:v>84.92</c:v>
                </c:pt>
                <c:pt idx="194">
                  <c:v>84.92</c:v>
                </c:pt>
                <c:pt idx="195">
                  <c:v>84.92</c:v>
                </c:pt>
                <c:pt idx="196">
                  <c:v>84.92</c:v>
                </c:pt>
                <c:pt idx="197">
                  <c:v>84.92</c:v>
                </c:pt>
                <c:pt idx="198">
                  <c:v>84.92</c:v>
                </c:pt>
                <c:pt idx="199">
                  <c:v>84.92</c:v>
                </c:pt>
                <c:pt idx="200">
                  <c:v>84.92</c:v>
                </c:pt>
                <c:pt idx="201">
                  <c:v>84.92</c:v>
                </c:pt>
                <c:pt idx="202">
                  <c:v>84.92</c:v>
                </c:pt>
                <c:pt idx="203">
                  <c:v>85.1</c:v>
                </c:pt>
                <c:pt idx="204">
                  <c:v>86</c:v>
                </c:pt>
                <c:pt idx="205">
                  <c:v>86</c:v>
                </c:pt>
                <c:pt idx="206">
                  <c:v>86</c:v>
                </c:pt>
                <c:pt idx="207">
                  <c:v>86</c:v>
                </c:pt>
                <c:pt idx="208">
                  <c:v>86</c:v>
                </c:pt>
                <c:pt idx="209">
                  <c:v>87.080000000000013</c:v>
                </c:pt>
                <c:pt idx="210">
                  <c:v>87.080000000000013</c:v>
                </c:pt>
                <c:pt idx="211">
                  <c:v>87.080000000000013</c:v>
                </c:pt>
                <c:pt idx="212">
                  <c:v>87.080000000000013</c:v>
                </c:pt>
                <c:pt idx="213">
                  <c:v>87.080000000000013</c:v>
                </c:pt>
                <c:pt idx="214">
                  <c:v>87.080000000000013</c:v>
                </c:pt>
                <c:pt idx="215">
                  <c:v>88.16</c:v>
                </c:pt>
                <c:pt idx="216">
                  <c:v>88.16</c:v>
                </c:pt>
                <c:pt idx="217">
                  <c:v>88.16</c:v>
                </c:pt>
                <c:pt idx="218">
                  <c:v>88.16</c:v>
                </c:pt>
                <c:pt idx="219">
                  <c:v>88.16</c:v>
                </c:pt>
                <c:pt idx="220">
                  <c:v>88.16</c:v>
                </c:pt>
                <c:pt idx="221">
                  <c:v>89.78</c:v>
                </c:pt>
                <c:pt idx="222">
                  <c:v>89.78</c:v>
                </c:pt>
                <c:pt idx="223">
                  <c:v>89.78</c:v>
                </c:pt>
                <c:pt idx="224">
                  <c:v>89.78</c:v>
                </c:pt>
                <c:pt idx="225">
                  <c:v>89.78</c:v>
                </c:pt>
                <c:pt idx="226">
                  <c:v>89.78</c:v>
                </c:pt>
                <c:pt idx="227">
                  <c:v>89.78</c:v>
                </c:pt>
                <c:pt idx="228">
                  <c:v>89.78</c:v>
                </c:pt>
                <c:pt idx="229">
                  <c:v>89.78</c:v>
                </c:pt>
                <c:pt idx="230">
                  <c:v>89.78</c:v>
                </c:pt>
                <c:pt idx="231">
                  <c:v>89.78</c:v>
                </c:pt>
                <c:pt idx="232">
                  <c:v>90.68</c:v>
                </c:pt>
                <c:pt idx="233">
                  <c:v>90.68</c:v>
                </c:pt>
                <c:pt idx="234">
                  <c:v>90.68</c:v>
                </c:pt>
                <c:pt idx="235">
                  <c:v>90.68</c:v>
                </c:pt>
                <c:pt idx="236">
                  <c:v>90.68</c:v>
                </c:pt>
                <c:pt idx="237">
                  <c:v>90.68</c:v>
                </c:pt>
                <c:pt idx="238">
                  <c:v>91.4</c:v>
                </c:pt>
                <c:pt idx="239">
                  <c:v>91.4</c:v>
                </c:pt>
                <c:pt idx="240">
                  <c:v>91.4</c:v>
                </c:pt>
                <c:pt idx="241">
                  <c:v>91.4</c:v>
                </c:pt>
                <c:pt idx="242">
                  <c:v>91.4</c:v>
                </c:pt>
                <c:pt idx="243">
                  <c:v>91.4</c:v>
                </c:pt>
                <c:pt idx="244">
                  <c:v>92.300000000000011</c:v>
                </c:pt>
                <c:pt idx="245">
                  <c:v>92.300000000000011</c:v>
                </c:pt>
                <c:pt idx="246">
                  <c:v>92.300000000000011</c:v>
                </c:pt>
                <c:pt idx="247">
                  <c:v>92.300000000000011</c:v>
                </c:pt>
                <c:pt idx="248">
                  <c:v>92.300000000000011</c:v>
                </c:pt>
                <c:pt idx="249">
                  <c:v>93.38</c:v>
                </c:pt>
                <c:pt idx="250">
                  <c:v>93.38</c:v>
                </c:pt>
                <c:pt idx="251">
                  <c:v>93.38</c:v>
                </c:pt>
                <c:pt idx="252">
                  <c:v>93.38</c:v>
                </c:pt>
                <c:pt idx="253">
                  <c:v>93.38</c:v>
                </c:pt>
                <c:pt idx="254">
                  <c:v>93.38</c:v>
                </c:pt>
                <c:pt idx="255">
                  <c:v>94.639999999999986</c:v>
                </c:pt>
                <c:pt idx="256">
                  <c:v>94.639999999999986</c:v>
                </c:pt>
                <c:pt idx="257">
                  <c:v>94.639999999999986</c:v>
                </c:pt>
                <c:pt idx="258">
                  <c:v>94.639999999999986</c:v>
                </c:pt>
                <c:pt idx="259">
                  <c:v>94.639999999999986</c:v>
                </c:pt>
                <c:pt idx="260">
                  <c:v>95.9</c:v>
                </c:pt>
                <c:pt idx="261">
                  <c:v>95.9</c:v>
                </c:pt>
                <c:pt idx="262">
                  <c:v>95.9</c:v>
                </c:pt>
                <c:pt idx="263">
                  <c:v>95.9</c:v>
                </c:pt>
                <c:pt idx="264">
                  <c:v>95.9</c:v>
                </c:pt>
                <c:pt idx="265">
                  <c:v>96.8</c:v>
                </c:pt>
                <c:pt idx="266">
                  <c:v>96.8</c:v>
                </c:pt>
                <c:pt idx="267">
                  <c:v>96.8</c:v>
                </c:pt>
                <c:pt idx="268">
                  <c:v>96.8</c:v>
                </c:pt>
                <c:pt idx="269">
                  <c:v>96.8</c:v>
                </c:pt>
                <c:pt idx="270">
                  <c:v>96.8</c:v>
                </c:pt>
                <c:pt idx="271">
                  <c:v>98.24</c:v>
                </c:pt>
                <c:pt idx="272">
                  <c:v>98.24</c:v>
                </c:pt>
                <c:pt idx="273">
                  <c:v>98.24</c:v>
                </c:pt>
                <c:pt idx="274">
                  <c:v>98.24</c:v>
                </c:pt>
                <c:pt idx="275">
                  <c:v>98.24</c:v>
                </c:pt>
                <c:pt idx="276">
                  <c:v>98.24</c:v>
                </c:pt>
                <c:pt idx="277">
                  <c:v>99.14</c:v>
                </c:pt>
                <c:pt idx="278">
                  <c:v>99.14</c:v>
                </c:pt>
                <c:pt idx="279">
                  <c:v>99.14</c:v>
                </c:pt>
                <c:pt idx="280">
                  <c:v>99.14</c:v>
                </c:pt>
                <c:pt idx="281">
                  <c:v>99.14</c:v>
                </c:pt>
                <c:pt idx="282">
                  <c:v>100.76</c:v>
                </c:pt>
                <c:pt idx="283">
                  <c:v>100.76</c:v>
                </c:pt>
                <c:pt idx="284">
                  <c:v>100.76</c:v>
                </c:pt>
                <c:pt idx="285">
                  <c:v>100.76</c:v>
                </c:pt>
                <c:pt idx="286">
                  <c:v>100.76</c:v>
                </c:pt>
                <c:pt idx="287">
                  <c:v>100.76</c:v>
                </c:pt>
                <c:pt idx="288">
                  <c:v>100.76</c:v>
                </c:pt>
                <c:pt idx="289">
                  <c:v>102.02</c:v>
                </c:pt>
                <c:pt idx="290">
                  <c:v>102.02</c:v>
                </c:pt>
                <c:pt idx="291">
                  <c:v>102.02</c:v>
                </c:pt>
                <c:pt idx="292">
                  <c:v>102.02</c:v>
                </c:pt>
                <c:pt idx="293">
                  <c:v>103.28</c:v>
                </c:pt>
                <c:pt idx="294">
                  <c:v>103.28</c:v>
                </c:pt>
                <c:pt idx="295">
                  <c:v>103.28</c:v>
                </c:pt>
                <c:pt idx="296">
                  <c:v>103.28</c:v>
                </c:pt>
                <c:pt idx="297">
                  <c:v>103.28</c:v>
                </c:pt>
                <c:pt idx="298">
                  <c:v>103.46000000000001</c:v>
                </c:pt>
                <c:pt idx="299">
                  <c:v>104.72</c:v>
                </c:pt>
                <c:pt idx="300">
                  <c:v>104.72</c:v>
                </c:pt>
                <c:pt idx="301">
                  <c:v>104.72</c:v>
                </c:pt>
                <c:pt idx="302">
                  <c:v>104.72</c:v>
                </c:pt>
                <c:pt idx="303">
                  <c:v>104.72</c:v>
                </c:pt>
                <c:pt idx="304">
                  <c:v>106.16000000000001</c:v>
                </c:pt>
                <c:pt idx="305">
                  <c:v>106.16000000000001</c:v>
                </c:pt>
                <c:pt idx="306">
                  <c:v>106.16000000000001</c:v>
                </c:pt>
                <c:pt idx="307">
                  <c:v>106.16000000000001</c:v>
                </c:pt>
                <c:pt idx="308">
                  <c:v>106.16000000000001</c:v>
                </c:pt>
                <c:pt idx="309">
                  <c:v>107.42</c:v>
                </c:pt>
                <c:pt idx="310">
                  <c:v>107.42</c:v>
                </c:pt>
                <c:pt idx="311">
                  <c:v>107.42</c:v>
                </c:pt>
                <c:pt idx="312">
                  <c:v>107.42</c:v>
                </c:pt>
                <c:pt idx="313">
                  <c:v>107.42</c:v>
                </c:pt>
                <c:pt idx="314">
                  <c:v>107.42</c:v>
                </c:pt>
                <c:pt idx="315">
                  <c:v>108.68</c:v>
                </c:pt>
                <c:pt idx="316">
                  <c:v>108.68</c:v>
                </c:pt>
                <c:pt idx="317">
                  <c:v>108.68</c:v>
                </c:pt>
                <c:pt idx="318">
                  <c:v>108.68</c:v>
                </c:pt>
                <c:pt idx="319">
                  <c:v>108.68</c:v>
                </c:pt>
                <c:pt idx="320">
                  <c:v>109.94</c:v>
                </c:pt>
                <c:pt idx="321">
                  <c:v>109.94</c:v>
                </c:pt>
                <c:pt idx="322">
                  <c:v>109.94</c:v>
                </c:pt>
                <c:pt idx="323">
                  <c:v>109.94</c:v>
                </c:pt>
                <c:pt idx="324">
                  <c:v>109.94</c:v>
                </c:pt>
                <c:pt idx="325">
                  <c:v>111.2</c:v>
                </c:pt>
                <c:pt idx="326">
                  <c:v>111.2</c:v>
                </c:pt>
                <c:pt idx="327">
                  <c:v>111.2</c:v>
                </c:pt>
                <c:pt idx="328">
                  <c:v>111.2</c:v>
                </c:pt>
                <c:pt idx="329">
                  <c:v>111.2</c:v>
                </c:pt>
                <c:pt idx="330">
                  <c:v>111.2</c:v>
                </c:pt>
                <c:pt idx="331">
                  <c:v>112.64</c:v>
                </c:pt>
                <c:pt idx="332">
                  <c:v>112.64</c:v>
                </c:pt>
                <c:pt idx="333">
                  <c:v>112.64</c:v>
                </c:pt>
                <c:pt idx="334">
                  <c:v>112.64</c:v>
                </c:pt>
                <c:pt idx="335">
                  <c:v>112.64</c:v>
                </c:pt>
                <c:pt idx="336">
                  <c:v>115.52</c:v>
                </c:pt>
                <c:pt idx="337">
                  <c:v>115.52</c:v>
                </c:pt>
                <c:pt idx="338">
                  <c:v>115.52</c:v>
                </c:pt>
                <c:pt idx="339">
                  <c:v>115.52</c:v>
                </c:pt>
                <c:pt idx="340">
                  <c:v>115.52</c:v>
                </c:pt>
                <c:pt idx="341">
                  <c:v>115.52</c:v>
                </c:pt>
                <c:pt idx="342">
                  <c:v>115.52</c:v>
                </c:pt>
                <c:pt idx="343">
                  <c:v>115.52</c:v>
                </c:pt>
                <c:pt idx="344">
                  <c:v>115.52</c:v>
                </c:pt>
                <c:pt idx="345">
                  <c:v>115.52</c:v>
                </c:pt>
                <c:pt idx="346">
                  <c:v>115.52</c:v>
                </c:pt>
                <c:pt idx="347">
                  <c:v>117.32</c:v>
                </c:pt>
                <c:pt idx="348">
                  <c:v>117.32</c:v>
                </c:pt>
                <c:pt idx="349">
                  <c:v>117.32</c:v>
                </c:pt>
                <c:pt idx="350">
                  <c:v>117.32</c:v>
                </c:pt>
                <c:pt idx="351">
                  <c:v>117.32</c:v>
                </c:pt>
                <c:pt idx="352">
                  <c:v>117.32</c:v>
                </c:pt>
                <c:pt idx="353">
                  <c:v>118.76</c:v>
                </c:pt>
                <c:pt idx="354">
                  <c:v>118.76</c:v>
                </c:pt>
                <c:pt idx="355">
                  <c:v>118.76</c:v>
                </c:pt>
                <c:pt idx="356">
                  <c:v>118.76</c:v>
                </c:pt>
                <c:pt idx="357">
                  <c:v>118.76</c:v>
                </c:pt>
                <c:pt idx="358">
                  <c:v>118.76</c:v>
                </c:pt>
                <c:pt idx="359">
                  <c:v>120.2</c:v>
                </c:pt>
                <c:pt idx="360">
                  <c:v>120.2</c:v>
                </c:pt>
                <c:pt idx="361">
                  <c:v>120.2</c:v>
                </c:pt>
                <c:pt idx="362">
                  <c:v>120.2</c:v>
                </c:pt>
                <c:pt idx="363">
                  <c:v>120.2</c:v>
                </c:pt>
                <c:pt idx="364">
                  <c:v>121.46000000000001</c:v>
                </c:pt>
                <c:pt idx="365">
                  <c:v>121.46000000000001</c:v>
                </c:pt>
                <c:pt idx="366">
                  <c:v>121.46000000000001</c:v>
                </c:pt>
                <c:pt idx="367">
                  <c:v>121.46000000000001</c:v>
                </c:pt>
                <c:pt idx="368">
                  <c:v>121.46000000000001</c:v>
                </c:pt>
                <c:pt idx="369">
                  <c:v>121.46000000000001</c:v>
                </c:pt>
                <c:pt idx="370">
                  <c:v>121.46000000000001</c:v>
                </c:pt>
                <c:pt idx="371">
                  <c:v>122.72</c:v>
                </c:pt>
                <c:pt idx="372">
                  <c:v>122.72</c:v>
                </c:pt>
                <c:pt idx="373">
                  <c:v>122.72</c:v>
                </c:pt>
                <c:pt idx="374">
                  <c:v>122.72</c:v>
                </c:pt>
                <c:pt idx="375">
                  <c:v>122.72</c:v>
                </c:pt>
                <c:pt idx="376">
                  <c:v>123.98</c:v>
                </c:pt>
                <c:pt idx="377">
                  <c:v>123.98</c:v>
                </c:pt>
                <c:pt idx="378">
                  <c:v>123.98</c:v>
                </c:pt>
                <c:pt idx="379">
                  <c:v>123.98</c:v>
                </c:pt>
                <c:pt idx="380">
                  <c:v>123.98</c:v>
                </c:pt>
                <c:pt idx="381">
                  <c:v>123.98</c:v>
                </c:pt>
                <c:pt idx="382">
                  <c:v>124.88000000000001</c:v>
                </c:pt>
                <c:pt idx="383">
                  <c:v>124.88000000000001</c:v>
                </c:pt>
                <c:pt idx="384">
                  <c:v>124.88000000000001</c:v>
                </c:pt>
                <c:pt idx="385">
                  <c:v>124.88000000000001</c:v>
                </c:pt>
                <c:pt idx="386">
                  <c:v>124.88000000000001</c:v>
                </c:pt>
                <c:pt idx="387">
                  <c:v>125.78</c:v>
                </c:pt>
                <c:pt idx="388">
                  <c:v>125.78</c:v>
                </c:pt>
                <c:pt idx="389">
                  <c:v>125.78</c:v>
                </c:pt>
                <c:pt idx="390">
                  <c:v>125.78</c:v>
                </c:pt>
                <c:pt idx="391">
                  <c:v>125.78</c:v>
                </c:pt>
                <c:pt idx="392">
                  <c:v>125.78</c:v>
                </c:pt>
                <c:pt idx="393">
                  <c:v>127.4</c:v>
                </c:pt>
                <c:pt idx="394">
                  <c:v>127.4</c:v>
                </c:pt>
                <c:pt idx="395">
                  <c:v>127.4</c:v>
                </c:pt>
                <c:pt idx="396">
                  <c:v>127.4</c:v>
                </c:pt>
                <c:pt idx="397">
                  <c:v>127.4</c:v>
                </c:pt>
                <c:pt idx="398">
                  <c:v>127.4</c:v>
                </c:pt>
                <c:pt idx="399">
                  <c:v>127.4</c:v>
                </c:pt>
                <c:pt idx="400">
                  <c:v>127.4</c:v>
                </c:pt>
                <c:pt idx="401">
                  <c:v>127.4</c:v>
                </c:pt>
                <c:pt idx="402">
                  <c:v>127.4</c:v>
                </c:pt>
                <c:pt idx="403">
                  <c:v>128.30000000000001</c:v>
                </c:pt>
                <c:pt idx="404">
                  <c:v>128.30000000000001</c:v>
                </c:pt>
                <c:pt idx="405">
                  <c:v>128.30000000000001</c:v>
                </c:pt>
                <c:pt idx="406">
                  <c:v>128.30000000000001</c:v>
                </c:pt>
                <c:pt idx="407">
                  <c:v>128.30000000000001</c:v>
                </c:pt>
                <c:pt idx="408">
                  <c:v>128.30000000000001</c:v>
                </c:pt>
                <c:pt idx="409">
                  <c:v>128.66000000000003</c:v>
                </c:pt>
                <c:pt idx="410">
                  <c:v>128.66000000000003</c:v>
                </c:pt>
                <c:pt idx="411">
                  <c:v>128.66000000000003</c:v>
                </c:pt>
                <c:pt idx="412">
                  <c:v>128.66000000000003</c:v>
                </c:pt>
                <c:pt idx="413">
                  <c:v>128.66000000000003</c:v>
                </c:pt>
                <c:pt idx="414">
                  <c:v>128.66000000000003</c:v>
                </c:pt>
                <c:pt idx="415">
                  <c:v>128.66000000000003</c:v>
                </c:pt>
                <c:pt idx="416">
                  <c:v>128.66000000000003</c:v>
                </c:pt>
                <c:pt idx="417">
                  <c:v>128.66000000000003</c:v>
                </c:pt>
                <c:pt idx="418">
                  <c:v>128.84</c:v>
                </c:pt>
                <c:pt idx="419">
                  <c:v>128.84</c:v>
                </c:pt>
                <c:pt idx="420">
                  <c:v>128.84</c:v>
                </c:pt>
                <c:pt idx="421">
                  <c:v>128.84</c:v>
                </c:pt>
                <c:pt idx="422">
                  <c:v>128.84</c:v>
                </c:pt>
                <c:pt idx="423">
                  <c:v>128.84</c:v>
                </c:pt>
                <c:pt idx="424">
                  <c:v>128.84</c:v>
                </c:pt>
                <c:pt idx="425">
                  <c:v>128.84</c:v>
                </c:pt>
                <c:pt idx="426">
                  <c:v>128.84</c:v>
                </c:pt>
                <c:pt idx="427">
                  <c:v>128.84</c:v>
                </c:pt>
                <c:pt idx="428">
                  <c:v>128.84</c:v>
                </c:pt>
                <c:pt idx="429">
                  <c:v>128.84</c:v>
                </c:pt>
                <c:pt idx="430">
                  <c:v>129.56</c:v>
                </c:pt>
                <c:pt idx="431">
                  <c:v>129.56</c:v>
                </c:pt>
                <c:pt idx="432">
                  <c:v>129.56</c:v>
                </c:pt>
                <c:pt idx="433">
                  <c:v>129.56</c:v>
                </c:pt>
                <c:pt idx="434">
                  <c:v>129.56</c:v>
                </c:pt>
                <c:pt idx="435">
                  <c:v>129.56</c:v>
                </c:pt>
                <c:pt idx="436">
                  <c:v>129.56</c:v>
                </c:pt>
                <c:pt idx="437">
                  <c:v>129.56</c:v>
                </c:pt>
                <c:pt idx="438">
                  <c:v>129.56</c:v>
                </c:pt>
                <c:pt idx="439">
                  <c:v>129.56</c:v>
                </c:pt>
                <c:pt idx="440">
                  <c:v>129.56</c:v>
                </c:pt>
                <c:pt idx="441">
                  <c:v>129.74</c:v>
                </c:pt>
                <c:pt idx="442">
                  <c:v>129.74</c:v>
                </c:pt>
                <c:pt idx="443">
                  <c:v>129.74</c:v>
                </c:pt>
                <c:pt idx="444">
                  <c:v>129.74</c:v>
                </c:pt>
                <c:pt idx="445">
                  <c:v>129.74</c:v>
                </c:pt>
                <c:pt idx="446">
                  <c:v>129.74</c:v>
                </c:pt>
                <c:pt idx="447">
                  <c:v>129.74</c:v>
                </c:pt>
                <c:pt idx="448">
                  <c:v>129.74</c:v>
                </c:pt>
                <c:pt idx="449">
                  <c:v>129.74</c:v>
                </c:pt>
                <c:pt idx="450">
                  <c:v>129.74</c:v>
                </c:pt>
                <c:pt idx="451">
                  <c:v>129.92000000000002</c:v>
                </c:pt>
                <c:pt idx="452">
                  <c:v>129.92000000000002</c:v>
                </c:pt>
                <c:pt idx="453">
                  <c:v>129.92000000000002</c:v>
                </c:pt>
                <c:pt idx="454">
                  <c:v>129.92000000000002</c:v>
                </c:pt>
                <c:pt idx="455">
                  <c:v>129.92000000000002</c:v>
                </c:pt>
                <c:pt idx="456">
                  <c:v>129.92000000000002</c:v>
                </c:pt>
                <c:pt idx="457">
                  <c:v>130.28</c:v>
                </c:pt>
                <c:pt idx="458">
                  <c:v>130.28</c:v>
                </c:pt>
                <c:pt idx="459">
                  <c:v>130.28</c:v>
                </c:pt>
                <c:pt idx="460">
                  <c:v>130.28</c:v>
                </c:pt>
                <c:pt idx="461">
                  <c:v>130.28</c:v>
                </c:pt>
                <c:pt idx="462">
                  <c:v>130.28</c:v>
                </c:pt>
                <c:pt idx="463">
                  <c:v>130.28</c:v>
                </c:pt>
                <c:pt idx="464">
                  <c:v>130.28</c:v>
                </c:pt>
                <c:pt idx="465">
                  <c:v>130.28</c:v>
                </c:pt>
                <c:pt idx="466">
                  <c:v>130.28</c:v>
                </c:pt>
                <c:pt idx="467">
                  <c:v>130.28</c:v>
                </c:pt>
                <c:pt idx="468">
                  <c:v>130.46</c:v>
                </c:pt>
                <c:pt idx="469">
                  <c:v>130.46</c:v>
                </c:pt>
                <c:pt idx="470">
                  <c:v>130.46</c:v>
                </c:pt>
                <c:pt idx="471">
                  <c:v>130.46</c:v>
                </c:pt>
                <c:pt idx="472">
                  <c:v>130.46</c:v>
                </c:pt>
                <c:pt idx="473">
                  <c:v>130.46</c:v>
                </c:pt>
                <c:pt idx="474">
                  <c:v>130.63999999999999</c:v>
                </c:pt>
                <c:pt idx="475">
                  <c:v>130.63999999999999</c:v>
                </c:pt>
                <c:pt idx="476">
                  <c:v>130.63999999999999</c:v>
                </c:pt>
                <c:pt idx="477">
                  <c:v>130.63999999999999</c:v>
                </c:pt>
                <c:pt idx="478">
                  <c:v>130.63999999999999</c:v>
                </c:pt>
                <c:pt idx="479">
                  <c:v>130.46</c:v>
                </c:pt>
                <c:pt idx="480">
                  <c:v>130.46</c:v>
                </c:pt>
                <c:pt idx="481">
                  <c:v>130.46</c:v>
                </c:pt>
                <c:pt idx="482">
                  <c:v>130.46</c:v>
                </c:pt>
                <c:pt idx="483">
                  <c:v>130.46</c:v>
                </c:pt>
                <c:pt idx="484">
                  <c:v>130.46</c:v>
                </c:pt>
                <c:pt idx="485">
                  <c:v>130.46</c:v>
                </c:pt>
                <c:pt idx="486">
                  <c:v>130.46</c:v>
                </c:pt>
                <c:pt idx="487">
                  <c:v>130.46</c:v>
                </c:pt>
                <c:pt idx="488">
                  <c:v>130.46</c:v>
                </c:pt>
                <c:pt idx="489">
                  <c:v>130.46</c:v>
                </c:pt>
                <c:pt idx="490">
                  <c:v>130.63999999999999</c:v>
                </c:pt>
                <c:pt idx="491">
                  <c:v>130.63999999999999</c:v>
                </c:pt>
                <c:pt idx="492">
                  <c:v>130.63999999999999</c:v>
                </c:pt>
                <c:pt idx="493">
                  <c:v>130.63999999999999</c:v>
                </c:pt>
                <c:pt idx="494">
                  <c:v>130.63999999999999</c:v>
                </c:pt>
                <c:pt idx="495">
                  <c:v>131.72</c:v>
                </c:pt>
                <c:pt idx="496">
                  <c:v>131.72</c:v>
                </c:pt>
                <c:pt idx="497">
                  <c:v>131.72</c:v>
                </c:pt>
                <c:pt idx="498">
                  <c:v>131.72</c:v>
                </c:pt>
                <c:pt idx="499">
                  <c:v>131.72</c:v>
                </c:pt>
                <c:pt idx="500">
                  <c:v>131.72</c:v>
                </c:pt>
                <c:pt idx="501">
                  <c:v>131.72</c:v>
                </c:pt>
                <c:pt idx="502">
                  <c:v>131.72</c:v>
                </c:pt>
                <c:pt idx="503">
                  <c:v>131.72</c:v>
                </c:pt>
                <c:pt idx="504">
                  <c:v>131.72</c:v>
                </c:pt>
                <c:pt idx="505">
                  <c:v>132.44</c:v>
                </c:pt>
                <c:pt idx="506">
                  <c:v>132.44</c:v>
                </c:pt>
                <c:pt idx="507">
                  <c:v>132.44</c:v>
                </c:pt>
                <c:pt idx="508">
                  <c:v>132.44</c:v>
                </c:pt>
                <c:pt idx="509">
                  <c:v>132.44</c:v>
                </c:pt>
                <c:pt idx="510">
                  <c:v>132.44</c:v>
                </c:pt>
                <c:pt idx="511">
                  <c:v>132.44</c:v>
                </c:pt>
                <c:pt idx="512">
                  <c:v>132.44</c:v>
                </c:pt>
                <c:pt idx="513">
                  <c:v>132.44</c:v>
                </c:pt>
                <c:pt idx="514">
                  <c:v>132.44</c:v>
                </c:pt>
                <c:pt idx="515">
                  <c:v>132.44</c:v>
                </c:pt>
                <c:pt idx="516">
                  <c:v>132.44</c:v>
                </c:pt>
                <c:pt idx="517">
                  <c:v>132.44</c:v>
                </c:pt>
                <c:pt idx="518">
                  <c:v>132.44</c:v>
                </c:pt>
                <c:pt idx="519">
                  <c:v>132.44</c:v>
                </c:pt>
                <c:pt idx="520">
                  <c:v>132.44</c:v>
                </c:pt>
                <c:pt idx="521">
                  <c:v>132.44</c:v>
                </c:pt>
                <c:pt idx="522">
                  <c:v>132.44</c:v>
                </c:pt>
                <c:pt idx="523">
                  <c:v>132.44</c:v>
                </c:pt>
                <c:pt idx="524">
                  <c:v>132.44</c:v>
                </c:pt>
                <c:pt idx="525">
                  <c:v>132.44</c:v>
                </c:pt>
                <c:pt idx="526">
                  <c:v>132.62</c:v>
                </c:pt>
                <c:pt idx="527">
                  <c:v>132.62</c:v>
                </c:pt>
                <c:pt idx="528">
                  <c:v>132.62</c:v>
                </c:pt>
                <c:pt idx="529">
                  <c:v>132.62</c:v>
                </c:pt>
                <c:pt idx="530">
                  <c:v>132.62</c:v>
                </c:pt>
                <c:pt idx="531">
                  <c:v>132.80000000000001</c:v>
                </c:pt>
                <c:pt idx="532">
                  <c:v>132.80000000000001</c:v>
                </c:pt>
                <c:pt idx="533">
                  <c:v>132.80000000000001</c:v>
                </c:pt>
                <c:pt idx="534">
                  <c:v>132.80000000000001</c:v>
                </c:pt>
                <c:pt idx="535">
                  <c:v>132.80000000000001</c:v>
                </c:pt>
                <c:pt idx="536">
                  <c:v>132.80000000000001</c:v>
                </c:pt>
                <c:pt idx="537">
                  <c:v>132.80000000000001</c:v>
                </c:pt>
                <c:pt idx="538">
                  <c:v>132.80000000000001</c:v>
                </c:pt>
                <c:pt idx="539">
                  <c:v>132.80000000000001</c:v>
                </c:pt>
                <c:pt idx="540">
                  <c:v>132.80000000000001</c:v>
                </c:pt>
                <c:pt idx="541">
                  <c:v>132.80000000000001</c:v>
                </c:pt>
                <c:pt idx="542">
                  <c:v>132.80000000000001</c:v>
                </c:pt>
                <c:pt idx="543">
                  <c:v>132.80000000000001</c:v>
                </c:pt>
                <c:pt idx="544">
                  <c:v>132.80000000000001</c:v>
                </c:pt>
                <c:pt idx="545">
                  <c:v>132.80000000000001</c:v>
                </c:pt>
                <c:pt idx="546">
                  <c:v>132.80000000000001</c:v>
                </c:pt>
                <c:pt idx="547">
                  <c:v>132.80000000000001</c:v>
                </c:pt>
                <c:pt idx="548">
                  <c:v>132.80000000000001</c:v>
                </c:pt>
                <c:pt idx="549">
                  <c:v>132.80000000000001</c:v>
                </c:pt>
                <c:pt idx="550">
                  <c:v>132.80000000000001</c:v>
                </c:pt>
                <c:pt idx="551">
                  <c:v>132.80000000000001</c:v>
                </c:pt>
                <c:pt idx="552">
                  <c:v>132.80000000000001</c:v>
                </c:pt>
                <c:pt idx="553">
                  <c:v>132.62</c:v>
                </c:pt>
                <c:pt idx="554">
                  <c:v>132.62</c:v>
                </c:pt>
                <c:pt idx="555">
                  <c:v>132.62</c:v>
                </c:pt>
                <c:pt idx="556">
                  <c:v>132.62</c:v>
                </c:pt>
                <c:pt idx="557">
                  <c:v>132.62</c:v>
                </c:pt>
                <c:pt idx="558">
                  <c:v>132.62</c:v>
                </c:pt>
                <c:pt idx="559">
                  <c:v>132.62</c:v>
                </c:pt>
                <c:pt idx="560">
                  <c:v>132.62</c:v>
                </c:pt>
                <c:pt idx="561">
                  <c:v>132.62</c:v>
                </c:pt>
                <c:pt idx="562">
                  <c:v>132.62</c:v>
                </c:pt>
                <c:pt idx="563">
                  <c:v>132.44</c:v>
                </c:pt>
                <c:pt idx="564">
                  <c:v>132.44</c:v>
                </c:pt>
                <c:pt idx="565">
                  <c:v>132.44</c:v>
                </c:pt>
                <c:pt idx="566">
                  <c:v>132.44</c:v>
                </c:pt>
                <c:pt idx="567">
                  <c:v>132.44</c:v>
                </c:pt>
                <c:pt idx="568">
                  <c:v>132.44</c:v>
                </c:pt>
                <c:pt idx="569">
                  <c:v>132.44</c:v>
                </c:pt>
                <c:pt idx="570">
                  <c:v>132.44</c:v>
                </c:pt>
                <c:pt idx="571">
                  <c:v>132.44</c:v>
                </c:pt>
                <c:pt idx="572">
                  <c:v>132.44</c:v>
                </c:pt>
                <c:pt idx="573">
                  <c:v>132.44</c:v>
                </c:pt>
                <c:pt idx="574">
                  <c:v>132.44</c:v>
                </c:pt>
                <c:pt idx="575">
                  <c:v>132.44</c:v>
                </c:pt>
                <c:pt idx="576">
                  <c:v>132.44</c:v>
                </c:pt>
                <c:pt idx="577">
                  <c:v>132.44</c:v>
                </c:pt>
                <c:pt idx="578">
                  <c:v>132.44</c:v>
                </c:pt>
                <c:pt idx="579">
                  <c:v>132.26</c:v>
                </c:pt>
                <c:pt idx="580">
                  <c:v>132.26</c:v>
                </c:pt>
                <c:pt idx="581">
                  <c:v>132.26</c:v>
                </c:pt>
                <c:pt idx="582">
                  <c:v>132.26</c:v>
                </c:pt>
                <c:pt idx="583">
                  <c:v>132.26</c:v>
                </c:pt>
                <c:pt idx="584">
                  <c:v>132.26</c:v>
                </c:pt>
                <c:pt idx="585">
                  <c:v>132.26</c:v>
                </c:pt>
                <c:pt idx="586">
                  <c:v>132.26</c:v>
                </c:pt>
                <c:pt idx="587">
                  <c:v>132.26</c:v>
                </c:pt>
                <c:pt idx="588">
                  <c:v>132.26</c:v>
                </c:pt>
                <c:pt idx="589">
                  <c:v>132.26</c:v>
                </c:pt>
                <c:pt idx="590">
                  <c:v>131.9</c:v>
                </c:pt>
                <c:pt idx="591">
                  <c:v>131.9</c:v>
                </c:pt>
                <c:pt idx="592">
                  <c:v>131.9</c:v>
                </c:pt>
                <c:pt idx="593">
                  <c:v>131.9</c:v>
                </c:pt>
                <c:pt idx="594">
                  <c:v>131.9</c:v>
                </c:pt>
                <c:pt idx="595">
                  <c:v>131.9</c:v>
                </c:pt>
                <c:pt idx="596">
                  <c:v>131.9</c:v>
                </c:pt>
                <c:pt idx="597">
                  <c:v>131.9</c:v>
                </c:pt>
                <c:pt idx="598">
                  <c:v>131.9</c:v>
                </c:pt>
                <c:pt idx="599">
                  <c:v>131.9</c:v>
                </c:pt>
                <c:pt idx="600">
                  <c:v>131.9</c:v>
                </c:pt>
                <c:pt idx="601">
                  <c:v>131.18</c:v>
                </c:pt>
                <c:pt idx="602">
                  <c:v>131.18</c:v>
                </c:pt>
                <c:pt idx="603">
                  <c:v>131.18</c:v>
                </c:pt>
                <c:pt idx="604">
                  <c:v>131.18</c:v>
                </c:pt>
                <c:pt idx="605">
                  <c:v>131.18</c:v>
                </c:pt>
                <c:pt idx="606">
                  <c:v>130.82</c:v>
                </c:pt>
                <c:pt idx="607">
                  <c:v>130.82</c:v>
                </c:pt>
                <c:pt idx="608">
                  <c:v>130.82</c:v>
                </c:pt>
                <c:pt idx="609">
                  <c:v>130.82</c:v>
                </c:pt>
                <c:pt idx="610">
                  <c:v>130.82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C23-4EA2-91A6-1E503DD8E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736912"/>
        <c:axId val="715736584"/>
      </c:scatterChart>
      <c:valAx>
        <c:axId val="715736912"/>
        <c:scaling>
          <c:orientation val="minMax"/>
          <c:max val="45"/>
          <c:min val="-5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effectLst>
                      <a:outerShdw blurRad="63500" dist="635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effectLst>
                      <a:outerShdw blurRad="63500" dist="635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</a:rPr>
                  <a:t>time [sec]</a:t>
                </a:r>
                <a:endParaRPr lang="ja-JP" sz="1400"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7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736584"/>
        <c:crosses val="autoZero"/>
        <c:crossBetween val="midCat"/>
      </c:valAx>
      <c:valAx>
        <c:axId val="715736584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effectLst>
                      <a:outerShdw blurRad="63500" dist="635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effectLst>
                      <a:outerShdw blurRad="63500" dist="635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</a:rPr>
                  <a:t>Hot Water temp [°f]</a:t>
                </a:r>
                <a:endParaRPr lang="ja-JP" sz="1400" dirty="0">
                  <a:effectLst>
                    <a:outerShdw blurRad="63500" dist="63500" dir="8100000" algn="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effectLst>
                    <a:outerShdw blurRad="63500" dist="63500" dir="8100000" algn="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7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736912"/>
        <c:crossesAt val="-5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tx1">
        <a:lumMod val="65000"/>
        <a:lumOff val="35000"/>
        <a:alpha val="50000"/>
      </a:schemeClr>
    </a:solidFill>
    <a:ln w="12700">
      <a:solidFill>
        <a:schemeClr val="tx1"/>
      </a:solidFill>
    </a:ln>
    <a:effectLst>
      <a:outerShdw blurRad="127000" dist="127000" dir="2700000" algn="tl" rotWithShape="0">
        <a:prstClr val="black">
          <a:alpha val="40000"/>
        </a:prstClr>
      </a:outerShdw>
    </a:effectLst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en-US" sz="20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2GPM DHW while Heating at 180F</a:t>
            </a:r>
            <a:endParaRPr lang="ja-JP" sz="20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Data!$AJ$3</c:f>
              <c:strCache>
                <c:ptCount val="1"/>
                <c:pt idx="0">
                  <c:v>NRCB</c:v>
                </c:pt>
              </c:strCache>
            </c:strRef>
          </c:tx>
          <c:spPr>
            <a:ln w="9525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trendline>
            <c:spPr>
              <a:ln w="63500" cap="rnd">
                <a:solidFill>
                  <a:srgbClr val="00B050"/>
                </a:solidFill>
                <a:prstDash val="solid"/>
              </a:ln>
              <a:effectLst>
                <a:outerShdw blurRad="63500" dist="12700" dir="2700000" algn="tl" rotWithShape="0">
                  <a:prstClr val="black">
                    <a:alpha val="40000"/>
                  </a:prstClr>
                </a:outerShdw>
              </a:effectLst>
            </c:spPr>
            <c:trendlineType val="movingAvg"/>
            <c:period val="6"/>
            <c:dispRSqr val="0"/>
            <c:dispEq val="0"/>
          </c:trendline>
          <c:xVal>
            <c:numRef>
              <c:f>Data!$AG$4:$AG$614</c:f>
              <c:numCache>
                <c:formatCode>General</c:formatCode>
                <c:ptCount val="611"/>
                <c:pt idx="0">
                  <c:v>-7</c:v>
                </c:pt>
                <c:pt idx="1">
                  <c:v>-6.9</c:v>
                </c:pt>
                <c:pt idx="2">
                  <c:v>-6.8</c:v>
                </c:pt>
                <c:pt idx="3">
                  <c:v>-6.7</c:v>
                </c:pt>
                <c:pt idx="4">
                  <c:v>-6.6</c:v>
                </c:pt>
                <c:pt idx="5">
                  <c:v>-6.5</c:v>
                </c:pt>
                <c:pt idx="6">
                  <c:v>-6.4</c:v>
                </c:pt>
                <c:pt idx="7">
                  <c:v>-6.3</c:v>
                </c:pt>
                <c:pt idx="8">
                  <c:v>-6.2</c:v>
                </c:pt>
                <c:pt idx="9">
                  <c:v>-6.1</c:v>
                </c:pt>
                <c:pt idx="10">
                  <c:v>-6</c:v>
                </c:pt>
                <c:pt idx="11">
                  <c:v>-5.9</c:v>
                </c:pt>
                <c:pt idx="12">
                  <c:v>-5.8</c:v>
                </c:pt>
                <c:pt idx="13">
                  <c:v>-5.7</c:v>
                </c:pt>
                <c:pt idx="14">
                  <c:v>-5.6</c:v>
                </c:pt>
                <c:pt idx="15">
                  <c:v>-5.5</c:v>
                </c:pt>
                <c:pt idx="16">
                  <c:v>-5.4</c:v>
                </c:pt>
                <c:pt idx="17">
                  <c:v>-5.3</c:v>
                </c:pt>
                <c:pt idx="18">
                  <c:v>-5.2</c:v>
                </c:pt>
                <c:pt idx="19">
                  <c:v>-5.0999999999999996</c:v>
                </c:pt>
                <c:pt idx="20">
                  <c:v>-5</c:v>
                </c:pt>
                <c:pt idx="21">
                  <c:v>-4.9000000000000004</c:v>
                </c:pt>
                <c:pt idx="22">
                  <c:v>-4.8</c:v>
                </c:pt>
                <c:pt idx="23">
                  <c:v>-4.7</c:v>
                </c:pt>
                <c:pt idx="24">
                  <c:v>-4.5999999999999996</c:v>
                </c:pt>
                <c:pt idx="25">
                  <c:v>-4.5</c:v>
                </c:pt>
                <c:pt idx="26">
                  <c:v>-4.4000000000000004</c:v>
                </c:pt>
                <c:pt idx="27">
                  <c:v>-4.3</c:v>
                </c:pt>
                <c:pt idx="28">
                  <c:v>-4.2</c:v>
                </c:pt>
                <c:pt idx="29">
                  <c:v>-4.0999999999999996</c:v>
                </c:pt>
                <c:pt idx="30">
                  <c:v>-4</c:v>
                </c:pt>
                <c:pt idx="31">
                  <c:v>-3.9</c:v>
                </c:pt>
                <c:pt idx="32">
                  <c:v>-3.8</c:v>
                </c:pt>
                <c:pt idx="33">
                  <c:v>-3.7</c:v>
                </c:pt>
                <c:pt idx="34">
                  <c:v>-3.6</c:v>
                </c:pt>
                <c:pt idx="35">
                  <c:v>-3.5</c:v>
                </c:pt>
                <c:pt idx="36">
                  <c:v>-3.4</c:v>
                </c:pt>
                <c:pt idx="37">
                  <c:v>-3.3</c:v>
                </c:pt>
                <c:pt idx="38">
                  <c:v>-3.2</c:v>
                </c:pt>
                <c:pt idx="39">
                  <c:v>-3.1</c:v>
                </c:pt>
                <c:pt idx="40">
                  <c:v>-3</c:v>
                </c:pt>
                <c:pt idx="41">
                  <c:v>-2.9</c:v>
                </c:pt>
                <c:pt idx="42">
                  <c:v>-2.8</c:v>
                </c:pt>
                <c:pt idx="43">
                  <c:v>-2.7</c:v>
                </c:pt>
                <c:pt idx="44">
                  <c:v>-2.6</c:v>
                </c:pt>
                <c:pt idx="45">
                  <c:v>-2.5</c:v>
                </c:pt>
                <c:pt idx="46">
                  <c:v>-2.4</c:v>
                </c:pt>
                <c:pt idx="47">
                  <c:v>-2.2999999999999998</c:v>
                </c:pt>
                <c:pt idx="48">
                  <c:v>-2.2000000000000002</c:v>
                </c:pt>
                <c:pt idx="49">
                  <c:v>-2.1</c:v>
                </c:pt>
                <c:pt idx="50">
                  <c:v>-2</c:v>
                </c:pt>
                <c:pt idx="51">
                  <c:v>-1.9</c:v>
                </c:pt>
                <c:pt idx="52">
                  <c:v>-1.8</c:v>
                </c:pt>
                <c:pt idx="53">
                  <c:v>-1.7</c:v>
                </c:pt>
                <c:pt idx="54">
                  <c:v>-1.6</c:v>
                </c:pt>
                <c:pt idx="55">
                  <c:v>-1.5</c:v>
                </c:pt>
                <c:pt idx="56">
                  <c:v>-1.4</c:v>
                </c:pt>
                <c:pt idx="57">
                  <c:v>-1.3</c:v>
                </c:pt>
                <c:pt idx="58">
                  <c:v>-1.2</c:v>
                </c:pt>
                <c:pt idx="59">
                  <c:v>-1.1000000000000001</c:v>
                </c:pt>
                <c:pt idx="60">
                  <c:v>-1</c:v>
                </c:pt>
                <c:pt idx="61">
                  <c:v>-0.9</c:v>
                </c:pt>
                <c:pt idx="62">
                  <c:v>-0.8</c:v>
                </c:pt>
                <c:pt idx="63">
                  <c:v>-0.7</c:v>
                </c:pt>
                <c:pt idx="64">
                  <c:v>-0.6</c:v>
                </c:pt>
                <c:pt idx="65">
                  <c:v>-0.5</c:v>
                </c:pt>
                <c:pt idx="66">
                  <c:v>-0.4</c:v>
                </c:pt>
                <c:pt idx="67">
                  <c:v>-0.3</c:v>
                </c:pt>
                <c:pt idx="68">
                  <c:v>-0.2</c:v>
                </c:pt>
                <c:pt idx="69">
                  <c:v>-0.1</c:v>
                </c:pt>
                <c:pt idx="70">
                  <c:v>0</c:v>
                </c:pt>
                <c:pt idx="71">
                  <c:v>0.1</c:v>
                </c:pt>
                <c:pt idx="72">
                  <c:v>0.2</c:v>
                </c:pt>
                <c:pt idx="73">
                  <c:v>0.3</c:v>
                </c:pt>
                <c:pt idx="74">
                  <c:v>0.4</c:v>
                </c:pt>
                <c:pt idx="75">
                  <c:v>0.5</c:v>
                </c:pt>
                <c:pt idx="76">
                  <c:v>0.6</c:v>
                </c:pt>
                <c:pt idx="77">
                  <c:v>0.7</c:v>
                </c:pt>
                <c:pt idx="78">
                  <c:v>0.8</c:v>
                </c:pt>
                <c:pt idx="79">
                  <c:v>0.9</c:v>
                </c:pt>
                <c:pt idx="80">
                  <c:v>1</c:v>
                </c:pt>
                <c:pt idx="81">
                  <c:v>1.1000000000000001</c:v>
                </c:pt>
                <c:pt idx="82">
                  <c:v>1.2</c:v>
                </c:pt>
                <c:pt idx="83">
                  <c:v>1.3</c:v>
                </c:pt>
                <c:pt idx="84">
                  <c:v>1.4</c:v>
                </c:pt>
                <c:pt idx="85">
                  <c:v>1.5</c:v>
                </c:pt>
                <c:pt idx="86">
                  <c:v>1.6</c:v>
                </c:pt>
                <c:pt idx="87">
                  <c:v>1.7</c:v>
                </c:pt>
                <c:pt idx="88">
                  <c:v>1.8</c:v>
                </c:pt>
                <c:pt idx="89">
                  <c:v>1.9</c:v>
                </c:pt>
                <c:pt idx="90">
                  <c:v>2</c:v>
                </c:pt>
                <c:pt idx="91">
                  <c:v>2.1</c:v>
                </c:pt>
                <c:pt idx="92">
                  <c:v>2.2000000000000002</c:v>
                </c:pt>
                <c:pt idx="93">
                  <c:v>2.2999999999999998</c:v>
                </c:pt>
                <c:pt idx="94">
                  <c:v>2.4</c:v>
                </c:pt>
                <c:pt idx="95">
                  <c:v>2.5</c:v>
                </c:pt>
                <c:pt idx="96">
                  <c:v>2.6</c:v>
                </c:pt>
                <c:pt idx="97">
                  <c:v>2.7</c:v>
                </c:pt>
                <c:pt idx="98">
                  <c:v>2.8</c:v>
                </c:pt>
                <c:pt idx="99">
                  <c:v>2.9</c:v>
                </c:pt>
                <c:pt idx="100">
                  <c:v>3</c:v>
                </c:pt>
                <c:pt idx="101">
                  <c:v>3.1</c:v>
                </c:pt>
                <c:pt idx="102">
                  <c:v>3.2</c:v>
                </c:pt>
                <c:pt idx="103">
                  <c:v>3.3</c:v>
                </c:pt>
                <c:pt idx="104">
                  <c:v>3.4</c:v>
                </c:pt>
                <c:pt idx="105">
                  <c:v>3.5</c:v>
                </c:pt>
                <c:pt idx="106">
                  <c:v>3.6</c:v>
                </c:pt>
                <c:pt idx="107">
                  <c:v>3.7</c:v>
                </c:pt>
                <c:pt idx="108">
                  <c:v>3.8</c:v>
                </c:pt>
                <c:pt idx="109">
                  <c:v>3.9</c:v>
                </c:pt>
                <c:pt idx="110">
                  <c:v>4</c:v>
                </c:pt>
                <c:pt idx="111">
                  <c:v>4.0999999999999996</c:v>
                </c:pt>
                <c:pt idx="112">
                  <c:v>4.2</c:v>
                </c:pt>
                <c:pt idx="113">
                  <c:v>4.3</c:v>
                </c:pt>
                <c:pt idx="114">
                  <c:v>4.4000000000000004</c:v>
                </c:pt>
                <c:pt idx="115">
                  <c:v>4.5</c:v>
                </c:pt>
                <c:pt idx="116">
                  <c:v>4.5999999999999996</c:v>
                </c:pt>
                <c:pt idx="117">
                  <c:v>4.7</c:v>
                </c:pt>
                <c:pt idx="118">
                  <c:v>4.8</c:v>
                </c:pt>
                <c:pt idx="119">
                  <c:v>4.9000000000000004</c:v>
                </c:pt>
                <c:pt idx="120">
                  <c:v>5</c:v>
                </c:pt>
                <c:pt idx="121">
                  <c:v>5.0999999999999996</c:v>
                </c:pt>
                <c:pt idx="122">
                  <c:v>5.2</c:v>
                </c:pt>
                <c:pt idx="123">
                  <c:v>5.3</c:v>
                </c:pt>
                <c:pt idx="124">
                  <c:v>5.4</c:v>
                </c:pt>
                <c:pt idx="125">
                  <c:v>5.5</c:v>
                </c:pt>
                <c:pt idx="126">
                  <c:v>5.6</c:v>
                </c:pt>
                <c:pt idx="127">
                  <c:v>5.7</c:v>
                </c:pt>
                <c:pt idx="128">
                  <c:v>5.8</c:v>
                </c:pt>
                <c:pt idx="129">
                  <c:v>5.9</c:v>
                </c:pt>
                <c:pt idx="130">
                  <c:v>6</c:v>
                </c:pt>
                <c:pt idx="131">
                  <c:v>6.1</c:v>
                </c:pt>
                <c:pt idx="132">
                  <c:v>6.2</c:v>
                </c:pt>
                <c:pt idx="133">
                  <c:v>6.3</c:v>
                </c:pt>
                <c:pt idx="134">
                  <c:v>6.4</c:v>
                </c:pt>
                <c:pt idx="135">
                  <c:v>6.5</c:v>
                </c:pt>
                <c:pt idx="136">
                  <c:v>6.6</c:v>
                </c:pt>
                <c:pt idx="137">
                  <c:v>6.7</c:v>
                </c:pt>
                <c:pt idx="138">
                  <c:v>6.8</c:v>
                </c:pt>
                <c:pt idx="139">
                  <c:v>6.9</c:v>
                </c:pt>
                <c:pt idx="140">
                  <c:v>7</c:v>
                </c:pt>
                <c:pt idx="141">
                  <c:v>7.1</c:v>
                </c:pt>
                <c:pt idx="142">
                  <c:v>7.2</c:v>
                </c:pt>
                <c:pt idx="143">
                  <c:v>7.3</c:v>
                </c:pt>
                <c:pt idx="144">
                  <c:v>7.4</c:v>
                </c:pt>
                <c:pt idx="145">
                  <c:v>7.5</c:v>
                </c:pt>
                <c:pt idx="146">
                  <c:v>7.6</c:v>
                </c:pt>
                <c:pt idx="147">
                  <c:v>7.7</c:v>
                </c:pt>
                <c:pt idx="148">
                  <c:v>7.8</c:v>
                </c:pt>
                <c:pt idx="149">
                  <c:v>7.9</c:v>
                </c:pt>
                <c:pt idx="150">
                  <c:v>8</c:v>
                </c:pt>
                <c:pt idx="151">
                  <c:v>8.1</c:v>
                </c:pt>
                <c:pt idx="152">
                  <c:v>8.1999999999999993</c:v>
                </c:pt>
                <c:pt idx="153">
                  <c:v>8.3000000000000007</c:v>
                </c:pt>
                <c:pt idx="154">
                  <c:v>8.4</c:v>
                </c:pt>
                <c:pt idx="155">
                  <c:v>8.5</c:v>
                </c:pt>
                <c:pt idx="156">
                  <c:v>8.6</c:v>
                </c:pt>
                <c:pt idx="157">
                  <c:v>8.6999999999999993</c:v>
                </c:pt>
                <c:pt idx="158">
                  <c:v>8.8000000000000007</c:v>
                </c:pt>
                <c:pt idx="159">
                  <c:v>8.9</c:v>
                </c:pt>
                <c:pt idx="160">
                  <c:v>9</c:v>
                </c:pt>
                <c:pt idx="161">
                  <c:v>9.1</c:v>
                </c:pt>
                <c:pt idx="162">
                  <c:v>9.1999999999999993</c:v>
                </c:pt>
                <c:pt idx="163">
                  <c:v>9.3000000000000007</c:v>
                </c:pt>
                <c:pt idx="164">
                  <c:v>9.4</c:v>
                </c:pt>
                <c:pt idx="165">
                  <c:v>9.5</c:v>
                </c:pt>
                <c:pt idx="166">
                  <c:v>9.6</c:v>
                </c:pt>
                <c:pt idx="167">
                  <c:v>9.6999999999999993</c:v>
                </c:pt>
                <c:pt idx="168">
                  <c:v>9.8000000000000007</c:v>
                </c:pt>
                <c:pt idx="169">
                  <c:v>9.9</c:v>
                </c:pt>
                <c:pt idx="170">
                  <c:v>10</c:v>
                </c:pt>
                <c:pt idx="171">
                  <c:v>10.1</c:v>
                </c:pt>
                <c:pt idx="172">
                  <c:v>10.199999999999999</c:v>
                </c:pt>
                <c:pt idx="173">
                  <c:v>10.3</c:v>
                </c:pt>
                <c:pt idx="174">
                  <c:v>10.4</c:v>
                </c:pt>
                <c:pt idx="175">
                  <c:v>10.5</c:v>
                </c:pt>
                <c:pt idx="176">
                  <c:v>10.6</c:v>
                </c:pt>
                <c:pt idx="177">
                  <c:v>10.7</c:v>
                </c:pt>
                <c:pt idx="178">
                  <c:v>10.8</c:v>
                </c:pt>
                <c:pt idx="179">
                  <c:v>10.9</c:v>
                </c:pt>
                <c:pt idx="180">
                  <c:v>11</c:v>
                </c:pt>
                <c:pt idx="181">
                  <c:v>11.1</c:v>
                </c:pt>
                <c:pt idx="182">
                  <c:v>11.2</c:v>
                </c:pt>
                <c:pt idx="183">
                  <c:v>11.3</c:v>
                </c:pt>
                <c:pt idx="184">
                  <c:v>11.4</c:v>
                </c:pt>
                <c:pt idx="185">
                  <c:v>11.5</c:v>
                </c:pt>
                <c:pt idx="186">
                  <c:v>11.6</c:v>
                </c:pt>
                <c:pt idx="187">
                  <c:v>11.7</c:v>
                </c:pt>
                <c:pt idx="188">
                  <c:v>11.8</c:v>
                </c:pt>
                <c:pt idx="189">
                  <c:v>11.9</c:v>
                </c:pt>
                <c:pt idx="190">
                  <c:v>12</c:v>
                </c:pt>
                <c:pt idx="191">
                  <c:v>12.1</c:v>
                </c:pt>
                <c:pt idx="192">
                  <c:v>12.2</c:v>
                </c:pt>
                <c:pt idx="193">
                  <c:v>12.3</c:v>
                </c:pt>
                <c:pt idx="194">
                  <c:v>12.4</c:v>
                </c:pt>
                <c:pt idx="195">
                  <c:v>12.5</c:v>
                </c:pt>
                <c:pt idx="196">
                  <c:v>12.6</c:v>
                </c:pt>
                <c:pt idx="197">
                  <c:v>12.7</c:v>
                </c:pt>
                <c:pt idx="198">
                  <c:v>12.8</c:v>
                </c:pt>
                <c:pt idx="199">
                  <c:v>12.9</c:v>
                </c:pt>
                <c:pt idx="200">
                  <c:v>13</c:v>
                </c:pt>
                <c:pt idx="201">
                  <c:v>13.1</c:v>
                </c:pt>
                <c:pt idx="202">
                  <c:v>13.2</c:v>
                </c:pt>
                <c:pt idx="203">
                  <c:v>13.3</c:v>
                </c:pt>
                <c:pt idx="204">
                  <c:v>13.4</c:v>
                </c:pt>
                <c:pt idx="205">
                  <c:v>13.5</c:v>
                </c:pt>
                <c:pt idx="206">
                  <c:v>13.6</c:v>
                </c:pt>
                <c:pt idx="207">
                  <c:v>13.7</c:v>
                </c:pt>
                <c:pt idx="208">
                  <c:v>13.8</c:v>
                </c:pt>
                <c:pt idx="209">
                  <c:v>13.9</c:v>
                </c:pt>
                <c:pt idx="210">
                  <c:v>14</c:v>
                </c:pt>
                <c:pt idx="211">
                  <c:v>14.1</c:v>
                </c:pt>
                <c:pt idx="212">
                  <c:v>14.2</c:v>
                </c:pt>
                <c:pt idx="213">
                  <c:v>14.3</c:v>
                </c:pt>
                <c:pt idx="214">
                  <c:v>14.4</c:v>
                </c:pt>
                <c:pt idx="215">
                  <c:v>14.5</c:v>
                </c:pt>
                <c:pt idx="216">
                  <c:v>14.6</c:v>
                </c:pt>
                <c:pt idx="217">
                  <c:v>14.7</c:v>
                </c:pt>
                <c:pt idx="218">
                  <c:v>14.8</c:v>
                </c:pt>
                <c:pt idx="219">
                  <c:v>14.9</c:v>
                </c:pt>
                <c:pt idx="220">
                  <c:v>15</c:v>
                </c:pt>
                <c:pt idx="221">
                  <c:v>15.1</c:v>
                </c:pt>
                <c:pt idx="222">
                  <c:v>15.2</c:v>
                </c:pt>
                <c:pt idx="223">
                  <c:v>15.3</c:v>
                </c:pt>
                <c:pt idx="224">
                  <c:v>15.4</c:v>
                </c:pt>
                <c:pt idx="225">
                  <c:v>15.5</c:v>
                </c:pt>
                <c:pt idx="226">
                  <c:v>15.6</c:v>
                </c:pt>
                <c:pt idx="227">
                  <c:v>15.7</c:v>
                </c:pt>
                <c:pt idx="228">
                  <c:v>15.8</c:v>
                </c:pt>
                <c:pt idx="229">
                  <c:v>15.9</c:v>
                </c:pt>
                <c:pt idx="230">
                  <c:v>16</c:v>
                </c:pt>
                <c:pt idx="231">
                  <c:v>16.100000000000001</c:v>
                </c:pt>
                <c:pt idx="232">
                  <c:v>16.2</c:v>
                </c:pt>
                <c:pt idx="233">
                  <c:v>16.3</c:v>
                </c:pt>
                <c:pt idx="234">
                  <c:v>16.399999999999999</c:v>
                </c:pt>
                <c:pt idx="235">
                  <c:v>16.5</c:v>
                </c:pt>
                <c:pt idx="236">
                  <c:v>16.600000000000001</c:v>
                </c:pt>
                <c:pt idx="237">
                  <c:v>16.7</c:v>
                </c:pt>
                <c:pt idx="238">
                  <c:v>16.8</c:v>
                </c:pt>
                <c:pt idx="239">
                  <c:v>16.899999999999999</c:v>
                </c:pt>
                <c:pt idx="240">
                  <c:v>17</c:v>
                </c:pt>
                <c:pt idx="241">
                  <c:v>17.100000000000001</c:v>
                </c:pt>
                <c:pt idx="242">
                  <c:v>17.2</c:v>
                </c:pt>
                <c:pt idx="243">
                  <c:v>17.3</c:v>
                </c:pt>
                <c:pt idx="244">
                  <c:v>17.399999999999999</c:v>
                </c:pt>
                <c:pt idx="245">
                  <c:v>17.5</c:v>
                </c:pt>
                <c:pt idx="246">
                  <c:v>17.600000000000001</c:v>
                </c:pt>
                <c:pt idx="247">
                  <c:v>17.7</c:v>
                </c:pt>
                <c:pt idx="248">
                  <c:v>17.8</c:v>
                </c:pt>
                <c:pt idx="249">
                  <c:v>17.899999999999999</c:v>
                </c:pt>
                <c:pt idx="250">
                  <c:v>18</c:v>
                </c:pt>
                <c:pt idx="251">
                  <c:v>18.100000000000001</c:v>
                </c:pt>
                <c:pt idx="252">
                  <c:v>18.2</c:v>
                </c:pt>
                <c:pt idx="253">
                  <c:v>18.3</c:v>
                </c:pt>
                <c:pt idx="254">
                  <c:v>18.399999999999999</c:v>
                </c:pt>
                <c:pt idx="255">
                  <c:v>18.5</c:v>
                </c:pt>
                <c:pt idx="256">
                  <c:v>18.600000000000001</c:v>
                </c:pt>
                <c:pt idx="257">
                  <c:v>18.7</c:v>
                </c:pt>
                <c:pt idx="258">
                  <c:v>18.8</c:v>
                </c:pt>
                <c:pt idx="259">
                  <c:v>18.899999999999999</c:v>
                </c:pt>
                <c:pt idx="260">
                  <c:v>19</c:v>
                </c:pt>
                <c:pt idx="261">
                  <c:v>19.100000000000001</c:v>
                </c:pt>
                <c:pt idx="262">
                  <c:v>19.2</c:v>
                </c:pt>
                <c:pt idx="263">
                  <c:v>19.3</c:v>
                </c:pt>
                <c:pt idx="264">
                  <c:v>19.399999999999999</c:v>
                </c:pt>
                <c:pt idx="265">
                  <c:v>19.5</c:v>
                </c:pt>
                <c:pt idx="266">
                  <c:v>19.600000000000001</c:v>
                </c:pt>
                <c:pt idx="267">
                  <c:v>19.7</c:v>
                </c:pt>
                <c:pt idx="268">
                  <c:v>19.8</c:v>
                </c:pt>
                <c:pt idx="269">
                  <c:v>19.899999999999999</c:v>
                </c:pt>
                <c:pt idx="270">
                  <c:v>20</c:v>
                </c:pt>
                <c:pt idx="271">
                  <c:v>20.100000000000001</c:v>
                </c:pt>
                <c:pt idx="272">
                  <c:v>20.2</c:v>
                </c:pt>
                <c:pt idx="273">
                  <c:v>20.3</c:v>
                </c:pt>
                <c:pt idx="274">
                  <c:v>20.399999999999999</c:v>
                </c:pt>
                <c:pt idx="275">
                  <c:v>20.5</c:v>
                </c:pt>
                <c:pt idx="276">
                  <c:v>20.6</c:v>
                </c:pt>
                <c:pt idx="277">
                  <c:v>20.7</c:v>
                </c:pt>
                <c:pt idx="278">
                  <c:v>20.8</c:v>
                </c:pt>
                <c:pt idx="279">
                  <c:v>20.9</c:v>
                </c:pt>
                <c:pt idx="280">
                  <c:v>21</c:v>
                </c:pt>
                <c:pt idx="281">
                  <c:v>21.1</c:v>
                </c:pt>
                <c:pt idx="282">
                  <c:v>21.2</c:v>
                </c:pt>
                <c:pt idx="283">
                  <c:v>21.3</c:v>
                </c:pt>
                <c:pt idx="284">
                  <c:v>21.4</c:v>
                </c:pt>
                <c:pt idx="285">
                  <c:v>21.5</c:v>
                </c:pt>
                <c:pt idx="286">
                  <c:v>21.6</c:v>
                </c:pt>
                <c:pt idx="287">
                  <c:v>21.7</c:v>
                </c:pt>
                <c:pt idx="288">
                  <c:v>21.8</c:v>
                </c:pt>
                <c:pt idx="289">
                  <c:v>21.9</c:v>
                </c:pt>
                <c:pt idx="290">
                  <c:v>22</c:v>
                </c:pt>
                <c:pt idx="291">
                  <c:v>22.1</c:v>
                </c:pt>
                <c:pt idx="292">
                  <c:v>22.2</c:v>
                </c:pt>
                <c:pt idx="293">
                  <c:v>22.3</c:v>
                </c:pt>
                <c:pt idx="294">
                  <c:v>22.4</c:v>
                </c:pt>
                <c:pt idx="295">
                  <c:v>22.5</c:v>
                </c:pt>
                <c:pt idx="296">
                  <c:v>22.6</c:v>
                </c:pt>
                <c:pt idx="297">
                  <c:v>22.7</c:v>
                </c:pt>
                <c:pt idx="298">
                  <c:v>22.8</c:v>
                </c:pt>
                <c:pt idx="299">
                  <c:v>22.9</c:v>
                </c:pt>
                <c:pt idx="300">
                  <c:v>23</c:v>
                </c:pt>
                <c:pt idx="301">
                  <c:v>23.1</c:v>
                </c:pt>
                <c:pt idx="302">
                  <c:v>23.2</c:v>
                </c:pt>
                <c:pt idx="303">
                  <c:v>23.3</c:v>
                </c:pt>
                <c:pt idx="304">
                  <c:v>23.4</c:v>
                </c:pt>
                <c:pt idx="305">
                  <c:v>23.5</c:v>
                </c:pt>
                <c:pt idx="306">
                  <c:v>23.6</c:v>
                </c:pt>
                <c:pt idx="307">
                  <c:v>23.7</c:v>
                </c:pt>
                <c:pt idx="308">
                  <c:v>23.8</c:v>
                </c:pt>
                <c:pt idx="309">
                  <c:v>23.9</c:v>
                </c:pt>
                <c:pt idx="310">
                  <c:v>24</c:v>
                </c:pt>
                <c:pt idx="311">
                  <c:v>24.1</c:v>
                </c:pt>
                <c:pt idx="312">
                  <c:v>24.2</c:v>
                </c:pt>
                <c:pt idx="313">
                  <c:v>24.3</c:v>
                </c:pt>
                <c:pt idx="314">
                  <c:v>24.4</c:v>
                </c:pt>
                <c:pt idx="315">
                  <c:v>24.5</c:v>
                </c:pt>
                <c:pt idx="316">
                  <c:v>24.6</c:v>
                </c:pt>
                <c:pt idx="317">
                  <c:v>24.7</c:v>
                </c:pt>
                <c:pt idx="318">
                  <c:v>24.8</c:v>
                </c:pt>
                <c:pt idx="319">
                  <c:v>24.9</c:v>
                </c:pt>
                <c:pt idx="320">
                  <c:v>25</c:v>
                </c:pt>
                <c:pt idx="321">
                  <c:v>25.1</c:v>
                </c:pt>
                <c:pt idx="322">
                  <c:v>25.2</c:v>
                </c:pt>
                <c:pt idx="323">
                  <c:v>25.3</c:v>
                </c:pt>
                <c:pt idx="324">
                  <c:v>25.4</c:v>
                </c:pt>
                <c:pt idx="325">
                  <c:v>25.5</c:v>
                </c:pt>
                <c:pt idx="326">
                  <c:v>25.6</c:v>
                </c:pt>
                <c:pt idx="327">
                  <c:v>25.7</c:v>
                </c:pt>
                <c:pt idx="328">
                  <c:v>25.8</c:v>
                </c:pt>
                <c:pt idx="329">
                  <c:v>25.9</c:v>
                </c:pt>
                <c:pt idx="330">
                  <c:v>26</c:v>
                </c:pt>
                <c:pt idx="331">
                  <c:v>26.1</c:v>
                </c:pt>
                <c:pt idx="332">
                  <c:v>26.2</c:v>
                </c:pt>
                <c:pt idx="333">
                  <c:v>26.3</c:v>
                </c:pt>
                <c:pt idx="334">
                  <c:v>26.4</c:v>
                </c:pt>
                <c:pt idx="335">
                  <c:v>26.5</c:v>
                </c:pt>
                <c:pt idx="336">
                  <c:v>26.6</c:v>
                </c:pt>
                <c:pt idx="337">
                  <c:v>26.7</c:v>
                </c:pt>
                <c:pt idx="338">
                  <c:v>26.8</c:v>
                </c:pt>
                <c:pt idx="339">
                  <c:v>26.9</c:v>
                </c:pt>
                <c:pt idx="340">
                  <c:v>27</c:v>
                </c:pt>
                <c:pt idx="341">
                  <c:v>27.1</c:v>
                </c:pt>
                <c:pt idx="342">
                  <c:v>27.2</c:v>
                </c:pt>
                <c:pt idx="343">
                  <c:v>27.3</c:v>
                </c:pt>
                <c:pt idx="344">
                  <c:v>27.4</c:v>
                </c:pt>
                <c:pt idx="345">
                  <c:v>27.5</c:v>
                </c:pt>
                <c:pt idx="346">
                  <c:v>27.6</c:v>
                </c:pt>
                <c:pt idx="347">
                  <c:v>27.7</c:v>
                </c:pt>
                <c:pt idx="348">
                  <c:v>27.8</c:v>
                </c:pt>
                <c:pt idx="349">
                  <c:v>27.9</c:v>
                </c:pt>
                <c:pt idx="350">
                  <c:v>28</c:v>
                </c:pt>
                <c:pt idx="351">
                  <c:v>28.1</c:v>
                </c:pt>
                <c:pt idx="352">
                  <c:v>28.2</c:v>
                </c:pt>
                <c:pt idx="353">
                  <c:v>28.3</c:v>
                </c:pt>
                <c:pt idx="354">
                  <c:v>28.4</c:v>
                </c:pt>
                <c:pt idx="355">
                  <c:v>28.5</c:v>
                </c:pt>
                <c:pt idx="356">
                  <c:v>28.6</c:v>
                </c:pt>
                <c:pt idx="357">
                  <c:v>28.7</c:v>
                </c:pt>
                <c:pt idx="358">
                  <c:v>28.8</c:v>
                </c:pt>
                <c:pt idx="359">
                  <c:v>28.9</c:v>
                </c:pt>
                <c:pt idx="360">
                  <c:v>29</c:v>
                </c:pt>
                <c:pt idx="361">
                  <c:v>29.1</c:v>
                </c:pt>
                <c:pt idx="362">
                  <c:v>29.2</c:v>
                </c:pt>
                <c:pt idx="363">
                  <c:v>29.3</c:v>
                </c:pt>
                <c:pt idx="364">
                  <c:v>29.4</c:v>
                </c:pt>
                <c:pt idx="365">
                  <c:v>29.5</c:v>
                </c:pt>
                <c:pt idx="366">
                  <c:v>29.6</c:v>
                </c:pt>
                <c:pt idx="367">
                  <c:v>29.7</c:v>
                </c:pt>
                <c:pt idx="368">
                  <c:v>29.8</c:v>
                </c:pt>
                <c:pt idx="369">
                  <c:v>29.9</c:v>
                </c:pt>
                <c:pt idx="370">
                  <c:v>30</c:v>
                </c:pt>
                <c:pt idx="371">
                  <c:v>30.1</c:v>
                </c:pt>
                <c:pt idx="372">
                  <c:v>30.2</c:v>
                </c:pt>
                <c:pt idx="373">
                  <c:v>30.3</c:v>
                </c:pt>
                <c:pt idx="374">
                  <c:v>30.4</c:v>
                </c:pt>
                <c:pt idx="375">
                  <c:v>30.5</c:v>
                </c:pt>
                <c:pt idx="376">
                  <c:v>30.6</c:v>
                </c:pt>
                <c:pt idx="377">
                  <c:v>30.7</c:v>
                </c:pt>
                <c:pt idx="378">
                  <c:v>30.8</c:v>
                </c:pt>
                <c:pt idx="379">
                  <c:v>30.9</c:v>
                </c:pt>
                <c:pt idx="380">
                  <c:v>31</c:v>
                </c:pt>
                <c:pt idx="381">
                  <c:v>31.1</c:v>
                </c:pt>
                <c:pt idx="382">
                  <c:v>31.2</c:v>
                </c:pt>
                <c:pt idx="383">
                  <c:v>31.3</c:v>
                </c:pt>
                <c:pt idx="384">
                  <c:v>31.4</c:v>
                </c:pt>
                <c:pt idx="385">
                  <c:v>31.5</c:v>
                </c:pt>
                <c:pt idx="386">
                  <c:v>31.6</c:v>
                </c:pt>
                <c:pt idx="387">
                  <c:v>31.7</c:v>
                </c:pt>
                <c:pt idx="388">
                  <c:v>31.8</c:v>
                </c:pt>
                <c:pt idx="389">
                  <c:v>31.9</c:v>
                </c:pt>
                <c:pt idx="390">
                  <c:v>32</c:v>
                </c:pt>
                <c:pt idx="391">
                  <c:v>32.1</c:v>
                </c:pt>
                <c:pt idx="392">
                  <c:v>32.200000000000003</c:v>
                </c:pt>
                <c:pt idx="393">
                  <c:v>32.299999999999997</c:v>
                </c:pt>
                <c:pt idx="394">
                  <c:v>32.4</c:v>
                </c:pt>
                <c:pt idx="395">
                  <c:v>32.5</c:v>
                </c:pt>
                <c:pt idx="396">
                  <c:v>32.6</c:v>
                </c:pt>
                <c:pt idx="397">
                  <c:v>32.700000000000003</c:v>
                </c:pt>
                <c:pt idx="398">
                  <c:v>32.799999999999997</c:v>
                </c:pt>
                <c:pt idx="399">
                  <c:v>32.9</c:v>
                </c:pt>
                <c:pt idx="400">
                  <c:v>33</c:v>
                </c:pt>
                <c:pt idx="401">
                  <c:v>33.1</c:v>
                </c:pt>
                <c:pt idx="402">
                  <c:v>33.200000000000003</c:v>
                </c:pt>
                <c:pt idx="403">
                  <c:v>33.299999999999997</c:v>
                </c:pt>
                <c:pt idx="404">
                  <c:v>33.4</c:v>
                </c:pt>
                <c:pt idx="405">
                  <c:v>33.5</c:v>
                </c:pt>
                <c:pt idx="406">
                  <c:v>33.6</c:v>
                </c:pt>
                <c:pt idx="407">
                  <c:v>33.700000000000003</c:v>
                </c:pt>
                <c:pt idx="408">
                  <c:v>33.799999999999997</c:v>
                </c:pt>
                <c:pt idx="409">
                  <c:v>33.9</c:v>
                </c:pt>
                <c:pt idx="410">
                  <c:v>34</c:v>
                </c:pt>
                <c:pt idx="411">
                  <c:v>34.1</c:v>
                </c:pt>
                <c:pt idx="412">
                  <c:v>34.200000000000003</c:v>
                </c:pt>
                <c:pt idx="413">
                  <c:v>34.299999999999997</c:v>
                </c:pt>
                <c:pt idx="414">
                  <c:v>34.4</c:v>
                </c:pt>
                <c:pt idx="415">
                  <c:v>34.5</c:v>
                </c:pt>
                <c:pt idx="416">
                  <c:v>34.6</c:v>
                </c:pt>
                <c:pt idx="417">
                  <c:v>34.700000000000003</c:v>
                </c:pt>
                <c:pt idx="418">
                  <c:v>34.799999999999997</c:v>
                </c:pt>
                <c:pt idx="419">
                  <c:v>34.9</c:v>
                </c:pt>
                <c:pt idx="420">
                  <c:v>35</c:v>
                </c:pt>
                <c:pt idx="421">
                  <c:v>35.1</c:v>
                </c:pt>
                <c:pt idx="422">
                  <c:v>35.200000000000003</c:v>
                </c:pt>
                <c:pt idx="423">
                  <c:v>35.299999999999997</c:v>
                </c:pt>
                <c:pt idx="424">
                  <c:v>35.4</c:v>
                </c:pt>
                <c:pt idx="425">
                  <c:v>35.5</c:v>
                </c:pt>
                <c:pt idx="426">
                  <c:v>35.6</c:v>
                </c:pt>
                <c:pt idx="427">
                  <c:v>35.700000000000003</c:v>
                </c:pt>
                <c:pt idx="428">
                  <c:v>35.799999999999997</c:v>
                </c:pt>
                <c:pt idx="429">
                  <c:v>35.9</c:v>
                </c:pt>
                <c:pt idx="430">
                  <c:v>36</c:v>
                </c:pt>
                <c:pt idx="431">
                  <c:v>36.1</c:v>
                </c:pt>
                <c:pt idx="432">
                  <c:v>36.200000000000003</c:v>
                </c:pt>
                <c:pt idx="433">
                  <c:v>36.299999999999997</c:v>
                </c:pt>
                <c:pt idx="434">
                  <c:v>36.4</c:v>
                </c:pt>
                <c:pt idx="435">
                  <c:v>36.5</c:v>
                </c:pt>
                <c:pt idx="436">
                  <c:v>36.6</c:v>
                </c:pt>
                <c:pt idx="437">
                  <c:v>36.700000000000003</c:v>
                </c:pt>
                <c:pt idx="438">
                  <c:v>36.799999999999997</c:v>
                </c:pt>
                <c:pt idx="439">
                  <c:v>36.9</c:v>
                </c:pt>
                <c:pt idx="440">
                  <c:v>37</c:v>
                </c:pt>
                <c:pt idx="441">
                  <c:v>37.1</c:v>
                </c:pt>
                <c:pt idx="442">
                  <c:v>37.200000000000003</c:v>
                </c:pt>
                <c:pt idx="443">
                  <c:v>37.299999999999997</c:v>
                </c:pt>
                <c:pt idx="444">
                  <c:v>37.4</c:v>
                </c:pt>
                <c:pt idx="445">
                  <c:v>37.5</c:v>
                </c:pt>
                <c:pt idx="446">
                  <c:v>37.6</c:v>
                </c:pt>
                <c:pt idx="447">
                  <c:v>37.700000000000003</c:v>
                </c:pt>
                <c:pt idx="448">
                  <c:v>37.799999999999997</c:v>
                </c:pt>
                <c:pt idx="449">
                  <c:v>37.9</c:v>
                </c:pt>
                <c:pt idx="450">
                  <c:v>38</c:v>
                </c:pt>
                <c:pt idx="451">
                  <c:v>38.1</c:v>
                </c:pt>
                <c:pt idx="452">
                  <c:v>38.200000000000003</c:v>
                </c:pt>
                <c:pt idx="453">
                  <c:v>38.299999999999997</c:v>
                </c:pt>
                <c:pt idx="454">
                  <c:v>38.4</c:v>
                </c:pt>
                <c:pt idx="455">
                  <c:v>38.5</c:v>
                </c:pt>
                <c:pt idx="456">
                  <c:v>38.6</c:v>
                </c:pt>
                <c:pt idx="457">
                  <c:v>38.700000000000003</c:v>
                </c:pt>
                <c:pt idx="458">
                  <c:v>38.799999999999997</c:v>
                </c:pt>
                <c:pt idx="459">
                  <c:v>38.9</c:v>
                </c:pt>
                <c:pt idx="460">
                  <c:v>39</c:v>
                </c:pt>
                <c:pt idx="461">
                  <c:v>39.1</c:v>
                </c:pt>
                <c:pt idx="462">
                  <c:v>39.200000000000003</c:v>
                </c:pt>
                <c:pt idx="463">
                  <c:v>39.299999999999997</c:v>
                </c:pt>
                <c:pt idx="464">
                  <c:v>39.4</c:v>
                </c:pt>
                <c:pt idx="465">
                  <c:v>39.5</c:v>
                </c:pt>
                <c:pt idx="466">
                  <c:v>39.6</c:v>
                </c:pt>
                <c:pt idx="467">
                  <c:v>39.700000000000003</c:v>
                </c:pt>
                <c:pt idx="468">
                  <c:v>39.799999999999997</c:v>
                </c:pt>
                <c:pt idx="469">
                  <c:v>39.9</c:v>
                </c:pt>
                <c:pt idx="470">
                  <c:v>40</c:v>
                </c:pt>
                <c:pt idx="471">
                  <c:v>40.1</c:v>
                </c:pt>
                <c:pt idx="472">
                  <c:v>40.200000000000003</c:v>
                </c:pt>
                <c:pt idx="473">
                  <c:v>40.299999999999997</c:v>
                </c:pt>
                <c:pt idx="474">
                  <c:v>40.4</c:v>
                </c:pt>
                <c:pt idx="475">
                  <c:v>40.5</c:v>
                </c:pt>
                <c:pt idx="476">
                  <c:v>40.6</c:v>
                </c:pt>
                <c:pt idx="477">
                  <c:v>40.700000000000003</c:v>
                </c:pt>
                <c:pt idx="478">
                  <c:v>40.799999999999997</c:v>
                </c:pt>
                <c:pt idx="479">
                  <c:v>40.9</c:v>
                </c:pt>
                <c:pt idx="480">
                  <c:v>41</c:v>
                </c:pt>
                <c:pt idx="481">
                  <c:v>41.1</c:v>
                </c:pt>
                <c:pt idx="482">
                  <c:v>41.2</c:v>
                </c:pt>
                <c:pt idx="483">
                  <c:v>41.3</c:v>
                </c:pt>
                <c:pt idx="484">
                  <c:v>41.4</c:v>
                </c:pt>
                <c:pt idx="485">
                  <c:v>41.5</c:v>
                </c:pt>
                <c:pt idx="486">
                  <c:v>41.6</c:v>
                </c:pt>
                <c:pt idx="487">
                  <c:v>41.7</c:v>
                </c:pt>
                <c:pt idx="488">
                  <c:v>41.8</c:v>
                </c:pt>
                <c:pt idx="489">
                  <c:v>41.9</c:v>
                </c:pt>
                <c:pt idx="490">
                  <c:v>42</c:v>
                </c:pt>
                <c:pt idx="491">
                  <c:v>42.1</c:v>
                </c:pt>
                <c:pt idx="492">
                  <c:v>42.2</c:v>
                </c:pt>
                <c:pt idx="493">
                  <c:v>42.3</c:v>
                </c:pt>
                <c:pt idx="494">
                  <c:v>42.4</c:v>
                </c:pt>
                <c:pt idx="495">
                  <c:v>42.5</c:v>
                </c:pt>
                <c:pt idx="496">
                  <c:v>42.6</c:v>
                </c:pt>
                <c:pt idx="497">
                  <c:v>42.7</c:v>
                </c:pt>
                <c:pt idx="498">
                  <c:v>42.8</c:v>
                </c:pt>
                <c:pt idx="499">
                  <c:v>42.9</c:v>
                </c:pt>
                <c:pt idx="500">
                  <c:v>43</c:v>
                </c:pt>
                <c:pt idx="501">
                  <c:v>43.1</c:v>
                </c:pt>
                <c:pt idx="502">
                  <c:v>43.2</c:v>
                </c:pt>
                <c:pt idx="503">
                  <c:v>43.3</c:v>
                </c:pt>
                <c:pt idx="504">
                  <c:v>43.4</c:v>
                </c:pt>
                <c:pt idx="505">
                  <c:v>43.5</c:v>
                </c:pt>
                <c:pt idx="506">
                  <c:v>43.6</c:v>
                </c:pt>
                <c:pt idx="507">
                  <c:v>43.7</c:v>
                </c:pt>
                <c:pt idx="508">
                  <c:v>43.8</c:v>
                </c:pt>
                <c:pt idx="509">
                  <c:v>43.9</c:v>
                </c:pt>
                <c:pt idx="510">
                  <c:v>44</c:v>
                </c:pt>
                <c:pt idx="511">
                  <c:v>44.1</c:v>
                </c:pt>
                <c:pt idx="512">
                  <c:v>44.2</c:v>
                </c:pt>
                <c:pt idx="513">
                  <c:v>44.3</c:v>
                </c:pt>
                <c:pt idx="514">
                  <c:v>44.4</c:v>
                </c:pt>
                <c:pt idx="515">
                  <c:v>44.5</c:v>
                </c:pt>
                <c:pt idx="516">
                  <c:v>44.6</c:v>
                </c:pt>
                <c:pt idx="517">
                  <c:v>44.7</c:v>
                </c:pt>
                <c:pt idx="518">
                  <c:v>44.8</c:v>
                </c:pt>
                <c:pt idx="519">
                  <c:v>44.9</c:v>
                </c:pt>
                <c:pt idx="520">
                  <c:v>45</c:v>
                </c:pt>
                <c:pt idx="521">
                  <c:v>45.1</c:v>
                </c:pt>
                <c:pt idx="522">
                  <c:v>45.2</c:v>
                </c:pt>
                <c:pt idx="523">
                  <c:v>45.3</c:v>
                </c:pt>
                <c:pt idx="524">
                  <c:v>45.4</c:v>
                </c:pt>
                <c:pt idx="525">
                  <c:v>45.5</c:v>
                </c:pt>
                <c:pt idx="526">
                  <c:v>45.6</c:v>
                </c:pt>
                <c:pt idx="527">
                  <c:v>45.7</c:v>
                </c:pt>
                <c:pt idx="528">
                  <c:v>45.8</c:v>
                </c:pt>
                <c:pt idx="529">
                  <c:v>45.9</c:v>
                </c:pt>
                <c:pt idx="530">
                  <c:v>46</c:v>
                </c:pt>
                <c:pt idx="531">
                  <c:v>46.1</c:v>
                </c:pt>
                <c:pt idx="532">
                  <c:v>46.2</c:v>
                </c:pt>
                <c:pt idx="533">
                  <c:v>46.3</c:v>
                </c:pt>
                <c:pt idx="534">
                  <c:v>46.4</c:v>
                </c:pt>
                <c:pt idx="535">
                  <c:v>46.5</c:v>
                </c:pt>
                <c:pt idx="536">
                  <c:v>46.6</c:v>
                </c:pt>
                <c:pt idx="537">
                  <c:v>46.7</c:v>
                </c:pt>
                <c:pt idx="538">
                  <c:v>46.8</c:v>
                </c:pt>
                <c:pt idx="539">
                  <c:v>46.9</c:v>
                </c:pt>
                <c:pt idx="540">
                  <c:v>47</c:v>
                </c:pt>
                <c:pt idx="541">
                  <c:v>47.1</c:v>
                </c:pt>
                <c:pt idx="542">
                  <c:v>47.2</c:v>
                </c:pt>
                <c:pt idx="543">
                  <c:v>47.3</c:v>
                </c:pt>
                <c:pt idx="544">
                  <c:v>47.4</c:v>
                </c:pt>
                <c:pt idx="545">
                  <c:v>47.5</c:v>
                </c:pt>
                <c:pt idx="546">
                  <c:v>47.6</c:v>
                </c:pt>
                <c:pt idx="547">
                  <c:v>47.7</c:v>
                </c:pt>
                <c:pt idx="548">
                  <c:v>47.8</c:v>
                </c:pt>
                <c:pt idx="549">
                  <c:v>47.9</c:v>
                </c:pt>
                <c:pt idx="550">
                  <c:v>48</c:v>
                </c:pt>
                <c:pt idx="551">
                  <c:v>48.1</c:v>
                </c:pt>
                <c:pt idx="552">
                  <c:v>48.2</c:v>
                </c:pt>
                <c:pt idx="553">
                  <c:v>48.3</c:v>
                </c:pt>
                <c:pt idx="554">
                  <c:v>48.4</c:v>
                </c:pt>
                <c:pt idx="555">
                  <c:v>48.5</c:v>
                </c:pt>
                <c:pt idx="556">
                  <c:v>48.6</c:v>
                </c:pt>
                <c:pt idx="557">
                  <c:v>48.7</c:v>
                </c:pt>
                <c:pt idx="558">
                  <c:v>48.8</c:v>
                </c:pt>
                <c:pt idx="559">
                  <c:v>48.9</c:v>
                </c:pt>
                <c:pt idx="560">
                  <c:v>49</c:v>
                </c:pt>
                <c:pt idx="561">
                  <c:v>49.1</c:v>
                </c:pt>
                <c:pt idx="562">
                  <c:v>49.2</c:v>
                </c:pt>
                <c:pt idx="563">
                  <c:v>49.3</c:v>
                </c:pt>
                <c:pt idx="564">
                  <c:v>49.4</c:v>
                </c:pt>
                <c:pt idx="565">
                  <c:v>49.5</c:v>
                </c:pt>
                <c:pt idx="566">
                  <c:v>49.6</c:v>
                </c:pt>
                <c:pt idx="567">
                  <c:v>49.7</c:v>
                </c:pt>
                <c:pt idx="568">
                  <c:v>49.8</c:v>
                </c:pt>
                <c:pt idx="569">
                  <c:v>49.9</c:v>
                </c:pt>
                <c:pt idx="570">
                  <c:v>50</c:v>
                </c:pt>
                <c:pt idx="571">
                  <c:v>50.1</c:v>
                </c:pt>
                <c:pt idx="572">
                  <c:v>50.2</c:v>
                </c:pt>
                <c:pt idx="573">
                  <c:v>50.3</c:v>
                </c:pt>
                <c:pt idx="574">
                  <c:v>50.4</c:v>
                </c:pt>
                <c:pt idx="575">
                  <c:v>50.5</c:v>
                </c:pt>
                <c:pt idx="576">
                  <c:v>50.6</c:v>
                </c:pt>
                <c:pt idx="577">
                  <c:v>50.7</c:v>
                </c:pt>
                <c:pt idx="578">
                  <c:v>50.8</c:v>
                </c:pt>
                <c:pt idx="579">
                  <c:v>50.9</c:v>
                </c:pt>
                <c:pt idx="580">
                  <c:v>51</c:v>
                </c:pt>
                <c:pt idx="581">
                  <c:v>51.1</c:v>
                </c:pt>
                <c:pt idx="582">
                  <c:v>51.2</c:v>
                </c:pt>
                <c:pt idx="583">
                  <c:v>51.3</c:v>
                </c:pt>
                <c:pt idx="584">
                  <c:v>51.4</c:v>
                </c:pt>
                <c:pt idx="585">
                  <c:v>51.5</c:v>
                </c:pt>
                <c:pt idx="586">
                  <c:v>51.6</c:v>
                </c:pt>
                <c:pt idx="587">
                  <c:v>51.7</c:v>
                </c:pt>
                <c:pt idx="588">
                  <c:v>51.8</c:v>
                </c:pt>
                <c:pt idx="589">
                  <c:v>51.9</c:v>
                </c:pt>
                <c:pt idx="590">
                  <c:v>52</c:v>
                </c:pt>
                <c:pt idx="591">
                  <c:v>52.1</c:v>
                </c:pt>
                <c:pt idx="592">
                  <c:v>52.2</c:v>
                </c:pt>
                <c:pt idx="593">
                  <c:v>52.3</c:v>
                </c:pt>
                <c:pt idx="594">
                  <c:v>52.4</c:v>
                </c:pt>
                <c:pt idx="595">
                  <c:v>52.5</c:v>
                </c:pt>
                <c:pt idx="596">
                  <c:v>52.6</c:v>
                </c:pt>
                <c:pt idx="597">
                  <c:v>52.7</c:v>
                </c:pt>
                <c:pt idx="598">
                  <c:v>52.8</c:v>
                </c:pt>
                <c:pt idx="599">
                  <c:v>52.9</c:v>
                </c:pt>
                <c:pt idx="600">
                  <c:v>53</c:v>
                </c:pt>
                <c:pt idx="601">
                  <c:v>53.1</c:v>
                </c:pt>
                <c:pt idx="602">
                  <c:v>53.2</c:v>
                </c:pt>
                <c:pt idx="603">
                  <c:v>53.3</c:v>
                </c:pt>
                <c:pt idx="604">
                  <c:v>53.4</c:v>
                </c:pt>
                <c:pt idx="605">
                  <c:v>53.5</c:v>
                </c:pt>
                <c:pt idx="606">
                  <c:v>53.6</c:v>
                </c:pt>
                <c:pt idx="607">
                  <c:v>53.7</c:v>
                </c:pt>
                <c:pt idx="608">
                  <c:v>53.8</c:v>
                </c:pt>
                <c:pt idx="609">
                  <c:v>53.9</c:v>
                </c:pt>
                <c:pt idx="610">
                  <c:v>54</c:v>
                </c:pt>
              </c:numCache>
            </c:numRef>
          </c:xVal>
          <c:yVal>
            <c:numRef>
              <c:f>Data!$AJ$4:$AJ$614</c:f>
              <c:numCache>
                <c:formatCode>General</c:formatCode>
                <c:ptCount val="611"/>
                <c:pt idx="0">
                  <c:v>64.580000000000013</c:v>
                </c:pt>
                <c:pt idx="1">
                  <c:v>64.580000000000013</c:v>
                </c:pt>
                <c:pt idx="2">
                  <c:v>64.400000000000006</c:v>
                </c:pt>
                <c:pt idx="3">
                  <c:v>64.400000000000006</c:v>
                </c:pt>
                <c:pt idx="4">
                  <c:v>64.400000000000006</c:v>
                </c:pt>
                <c:pt idx="5">
                  <c:v>64.400000000000006</c:v>
                </c:pt>
                <c:pt idx="6">
                  <c:v>64.400000000000006</c:v>
                </c:pt>
                <c:pt idx="7">
                  <c:v>64.400000000000006</c:v>
                </c:pt>
                <c:pt idx="8">
                  <c:v>64.400000000000006</c:v>
                </c:pt>
                <c:pt idx="9">
                  <c:v>64.400000000000006</c:v>
                </c:pt>
                <c:pt idx="10">
                  <c:v>64.400000000000006</c:v>
                </c:pt>
                <c:pt idx="11">
                  <c:v>64.400000000000006</c:v>
                </c:pt>
                <c:pt idx="12">
                  <c:v>64.400000000000006</c:v>
                </c:pt>
                <c:pt idx="13">
                  <c:v>64.400000000000006</c:v>
                </c:pt>
                <c:pt idx="14">
                  <c:v>64.22</c:v>
                </c:pt>
                <c:pt idx="15">
                  <c:v>64.400000000000006</c:v>
                </c:pt>
                <c:pt idx="16">
                  <c:v>64.400000000000006</c:v>
                </c:pt>
                <c:pt idx="17">
                  <c:v>64.22</c:v>
                </c:pt>
                <c:pt idx="18">
                  <c:v>64.22</c:v>
                </c:pt>
                <c:pt idx="19">
                  <c:v>64.22</c:v>
                </c:pt>
                <c:pt idx="20">
                  <c:v>64.22</c:v>
                </c:pt>
                <c:pt idx="21">
                  <c:v>64.22</c:v>
                </c:pt>
                <c:pt idx="22">
                  <c:v>64.22</c:v>
                </c:pt>
                <c:pt idx="23">
                  <c:v>64.22</c:v>
                </c:pt>
                <c:pt idx="24">
                  <c:v>64.22</c:v>
                </c:pt>
                <c:pt idx="25">
                  <c:v>64.22</c:v>
                </c:pt>
                <c:pt idx="26">
                  <c:v>64.22</c:v>
                </c:pt>
                <c:pt idx="27">
                  <c:v>64.22</c:v>
                </c:pt>
                <c:pt idx="28">
                  <c:v>64.22</c:v>
                </c:pt>
                <c:pt idx="29">
                  <c:v>64.22</c:v>
                </c:pt>
                <c:pt idx="30">
                  <c:v>64.400000000000006</c:v>
                </c:pt>
                <c:pt idx="31">
                  <c:v>64.400000000000006</c:v>
                </c:pt>
                <c:pt idx="32">
                  <c:v>64.400000000000006</c:v>
                </c:pt>
                <c:pt idx="33">
                  <c:v>64.039999999999992</c:v>
                </c:pt>
                <c:pt idx="34">
                  <c:v>64.400000000000006</c:v>
                </c:pt>
                <c:pt idx="35">
                  <c:v>64.400000000000006</c:v>
                </c:pt>
                <c:pt idx="36">
                  <c:v>64.400000000000006</c:v>
                </c:pt>
                <c:pt idx="37">
                  <c:v>64.400000000000006</c:v>
                </c:pt>
                <c:pt idx="38">
                  <c:v>64.039999999999992</c:v>
                </c:pt>
                <c:pt idx="39">
                  <c:v>64.039999999999992</c:v>
                </c:pt>
                <c:pt idx="40">
                  <c:v>64.22</c:v>
                </c:pt>
                <c:pt idx="41">
                  <c:v>64.22</c:v>
                </c:pt>
                <c:pt idx="42">
                  <c:v>64.22</c:v>
                </c:pt>
                <c:pt idx="43">
                  <c:v>64.22</c:v>
                </c:pt>
                <c:pt idx="44">
                  <c:v>64.039999999999992</c:v>
                </c:pt>
                <c:pt idx="45">
                  <c:v>64.22</c:v>
                </c:pt>
                <c:pt idx="46">
                  <c:v>64.22</c:v>
                </c:pt>
                <c:pt idx="47">
                  <c:v>64.22</c:v>
                </c:pt>
                <c:pt idx="48">
                  <c:v>64.22</c:v>
                </c:pt>
                <c:pt idx="49">
                  <c:v>64.039999999999992</c:v>
                </c:pt>
                <c:pt idx="50">
                  <c:v>63.319999999999993</c:v>
                </c:pt>
                <c:pt idx="51">
                  <c:v>63.319999999999993</c:v>
                </c:pt>
                <c:pt idx="52">
                  <c:v>63.319999999999993</c:v>
                </c:pt>
                <c:pt idx="53">
                  <c:v>63.319999999999993</c:v>
                </c:pt>
                <c:pt idx="54">
                  <c:v>63.319999999999993</c:v>
                </c:pt>
                <c:pt idx="55">
                  <c:v>63.319999999999993</c:v>
                </c:pt>
                <c:pt idx="56">
                  <c:v>63.14</c:v>
                </c:pt>
                <c:pt idx="57">
                  <c:v>63.14</c:v>
                </c:pt>
                <c:pt idx="58">
                  <c:v>63.14</c:v>
                </c:pt>
                <c:pt idx="59">
                  <c:v>63.14</c:v>
                </c:pt>
                <c:pt idx="60">
                  <c:v>63.14</c:v>
                </c:pt>
                <c:pt idx="61">
                  <c:v>63.14</c:v>
                </c:pt>
                <c:pt idx="62">
                  <c:v>63.14</c:v>
                </c:pt>
                <c:pt idx="63">
                  <c:v>62.78</c:v>
                </c:pt>
                <c:pt idx="64">
                  <c:v>62.96</c:v>
                </c:pt>
                <c:pt idx="65">
                  <c:v>62.96</c:v>
                </c:pt>
                <c:pt idx="66">
                  <c:v>62.96</c:v>
                </c:pt>
                <c:pt idx="67">
                  <c:v>62.96</c:v>
                </c:pt>
                <c:pt idx="68">
                  <c:v>62.96</c:v>
                </c:pt>
                <c:pt idx="69">
                  <c:v>62.96</c:v>
                </c:pt>
                <c:pt idx="70">
                  <c:v>62.96</c:v>
                </c:pt>
                <c:pt idx="71">
                  <c:v>62.96</c:v>
                </c:pt>
                <c:pt idx="72">
                  <c:v>62.96</c:v>
                </c:pt>
                <c:pt idx="73">
                  <c:v>62.96</c:v>
                </c:pt>
                <c:pt idx="74">
                  <c:v>62.96</c:v>
                </c:pt>
                <c:pt idx="75">
                  <c:v>62.96</c:v>
                </c:pt>
                <c:pt idx="76">
                  <c:v>62.96</c:v>
                </c:pt>
                <c:pt idx="77">
                  <c:v>62.96</c:v>
                </c:pt>
                <c:pt idx="78">
                  <c:v>63.14</c:v>
                </c:pt>
                <c:pt idx="79">
                  <c:v>63.14</c:v>
                </c:pt>
                <c:pt idx="80">
                  <c:v>63.14</c:v>
                </c:pt>
                <c:pt idx="81">
                  <c:v>63.14</c:v>
                </c:pt>
                <c:pt idx="82">
                  <c:v>63.14</c:v>
                </c:pt>
                <c:pt idx="83">
                  <c:v>63.14</c:v>
                </c:pt>
                <c:pt idx="84">
                  <c:v>63.319999999999993</c:v>
                </c:pt>
                <c:pt idx="85">
                  <c:v>64.580000000000013</c:v>
                </c:pt>
                <c:pt idx="86">
                  <c:v>64.580000000000013</c:v>
                </c:pt>
                <c:pt idx="87">
                  <c:v>64.580000000000013</c:v>
                </c:pt>
                <c:pt idx="88">
                  <c:v>64.580000000000013</c:v>
                </c:pt>
                <c:pt idx="89">
                  <c:v>64.580000000000013</c:v>
                </c:pt>
                <c:pt idx="90">
                  <c:v>64.759999999999991</c:v>
                </c:pt>
                <c:pt idx="91">
                  <c:v>70.34</c:v>
                </c:pt>
                <c:pt idx="92">
                  <c:v>70.34</c:v>
                </c:pt>
                <c:pt idx="93">
                  <c:v>70.34</c:v>
                </c:pt>
                <c:pt idx="94">
                  <c:v>70.34</c:v>
                </c:pt>
                <c:pt idx="95">
                  <c:v>70.34</c:v>
                </c:pt>
                <c:pt idx="96">
                  <c:v>70.34</c:v>
                </c:pt>
                <c:pt idx="97">
                  <c:v>71.599999999999994</c:v>
                </c:pt>
                <c:pt idx="98">
                  <c:v>72.680000000000007</c:v>
                </c:pt>
                <c:pt idx="99">
                  <c:v>73.580000000000013</c:v>
                </c:pt>
                <c:pt idx="100">
                  <c:v>73.580000000000013</c:v>
                </c:pt>
                <c:pt idx="101">
                  <c:v>74.48</c:v>
                </c:pt>
                <c:pt idx="102">
                  <c:v>76.28</c:v>
                </c:pt>
                <c:pt idx="103">
                  <c:v>76.28</c:v>
                </c:pt>
                <c:pt idx="104">
                  <c:v>77</c:v>
                </c:pt>
                <c:pt idx="105">
                  <c:v>77.539999999999992</c:v>
                </c:pt>
                <c:pt idx="106">
                  <c:v>78.080000000000013</c:v>
                </c:pt>
                <c:pt idx="107">
                  <c:v>79.16</c:v>
                </c:pt>
                <c:pt idx="108">
                  <c:v>79.16</c:v>
                </c:pt>
                <c:pt idx="109">
                  <c:v>79.52</c:v>
                </c:pt>
                <c:pt idx="110">
                  <c:v>79.88</c:v>
                </c:pt>
                <c:pt idx="111">
                  <c:v>80.42</c:v>
                </c:pt>
                <c:pt idx="112">
                  <c:v>80.960000000000008</c:v>
                </c:pt>
                <c:pt idx="113">
                  <c:v>80.960000000000008</c:v>
                </c:pt>
                <c:pt idx="114">
                  <c:v>80.960000000000008</c:v>
                </c:pt>
                <c:pt idx="115">
                  <c:v>80.960000000000008</c:v>
                </c:pt>
                <c:pt idx="116">
                  <c:v>80.960000000000008</c:v>
                </c:pt>
                <c:pt idx="117">
                  <c:v>80.960000000000008</c:v>
                </c:pt>
                <c:pt idx="118">
                  <c:v>81.86</c:v>
                </c:pt>
                <c:pt idx="119">
                  <c:v>81.86</c:v>
                </c:pt>
                <c:pt idx="120">
                  <c:v>81.86</c:v>
                </c:pt>
                <c:pt idx="121">
                  <c:v>81.86</c:v>
                </c:pt>
                <c:pt idx="122">
                  <c:v>81.86</c:v>
                </c:pt>
                <c:pt idx="123">
                  <c:v>81.86</c:v>
                </c:pt>
                <c:pt idx="124">
                  <c:v>82.039999999999992</c:v>
                </c:pt>
                <c:pt idx="125">
                  <c:v>84.740000000000009</c:v>
                </c:pt>
                <c:pt idx="126">
                  <c:v>84.740000000000009</c:v>
                </c:pt>
                <c:pt idx="127">
                  <c:v>84.740000000000009</c:v>
                </c:pt>
                <c:pt idx="128">
                  <c:v>84.740000000000009</c:v>
                </c:pt>
                <c:pt idx="129">
                  <c:v>84.740000000000009</c:v>
                </c:pt>
                <c:pt idx="130">
                  <c:v>84.740000000000009</c:v>
                </c:pt>
                <c:pt idx="131">
                  <c:v>87.080000000000013</c:v>
                </c:pt>
                <c:pt idx="132">
                  <c:v>87.98</c:v>
                </c:pt>
                <c:pt idx="133">
                  <c:v>97.34</c:v>
                </c:pt>
                <c:pt idx="134">
                  <c:v>97.34</c:v>
                </c:pt>
                <c:pt idx="135">
                  <c:v>97.34</c:v>
                </c:pt>
                <c:pt idx="136">
                  <c:v>97.34</c:v>
                </c:pt>
                <c:pt idx="137">
                  <c:v>97.34</c:v>
                </c:pt>
                <c:pt idx="138">
                  <c:v>97.34</c:v>
                </c:pt>
                <c:pt idx="139">
                  <c:v>106.7</c:v>
                </c:pt>
                <c:pt idx="140">
                  <c:v>106.7</c:v>
                </c:pt>
                <c:pt idx="141">
                  <c:v>106.7</c:v>
                </c:pt>
                <c:pt idx="142">
                  <c:v>106.7</c:v>
                </c:pt>
                <c:pt idx="143">
                  <c:v>106.7</c:v>
                </c:pt>
                <c:pt idx="144">
                  <c:v>106.7</c:v>
                </c:pt>
                <c:pt idx="145">
                  <c:v>106.7</c:v>
                </c:pt>
                <c:pt idx="146">
                  <c:v>108.14</c:v>
                </c:pt>
                <c:pt idx="147">
                  <c:v>110.3</c:v>
                </c:pt>
                <c:pt idx="148">
                  <c:v>110.3</c:v>
                </c:pt>
                <c:pt idx="149">
                  <c:v>111.2</c:v>
                </c:pt>
                <c:pt idx="150">
                  <c:v>111.92</c:v>
                </c:pt>
                <c:pt idx="151">
                  <c:v>113.36000000000001</c:v>
                </c:pt>
                <c:pt idx="152">
                  <c:v>114.08</c:v>
                </c:pt>
                <c:pt idx="153">
                  <c:v>114.08</c:v>
                </c:pt>
                <c:pt idx="154">
                  <c:v>114.62</c:v>
                </c:pt>
                <c:pt idx="155">
                  <c:v>115.16000000000001</c:v>
                </c:pt>
                <c:pt idx="156">
                  <c:v>115.7</c:v>
                </c:pt>
                <c:pt idx="157">
                  <c:v>115.7</c:v>
                </c:pt>
                <c:pt idx="158">
                  <c:v>115.7</c:v>
                </c:pt>
                <c:pt idx="159">
                  <c:v>115.7</c:v>
                </c:pt>
                <c:pt idx="160">
                  <c:v>115.7</c:v>
                </c:pt>
                <c:pt idx="161">
                  <c:v>115.7</c:v>
                </c:pt>
                <c:pt idx="162">
                  <c:v>117.68</c:v>
                </c:pt>
                <c:pt idx="163">
                  <c:v>117.68</c:v>
                </c:pt>
                <c:pt idx="164">
                  <c:v>117.86000000000001</c:v>
                </c:pt>
                <c:pt idx="165">
                  <c:v>118.03999999999999</c:v>
                </c:pt>
                <c:pt idx="166">
                  <c:v>118.03999999999999</c:v>
                </c:pt>
                <c:pt idx="167">
                  <c:v>118.03999999999999</c:v>
                </c:pt>
                <c:pt idx="168">
                  <c:v>118.03999999999999</c:v>
                </c:pt>
                <c:pt idx="169">
                  <c:v>118.03999999999999</c:v>
                </c:pt>
                <c:pt idx="170">
                  <c:v>118.94</c:v>
                </c:pt>
                <c:pt idx="171">
                  <c:v>119.12</c:v>
                </c:pt>
                <c:pt idx="172">
                  <c:v>119.12</c:v>
                </c:pt>
                <c:pt idx="173">
                  <c:v>119.12</c:v>
                </c:pt>
                <c:pt idx="174">
                  <c:v>119.3</c:v>
                </c:pt>
                <c:pt idx="175">
                  <c:v>119.3</c:v>
                </c:pt>
                <c:pt idx="176">
                  <c:v>119.48</c:v>
                </c:pt>
                <c:pt idx="177">
                  <c:v>119.48</c:v>
                </c:pt>
                <c:pt idx="178">
                  <c:v>119.48</c:v>
                </c:pt>
                <c:pt idx="179">
                  <c:v>119.66000000000001</c:v>
                </c:pt>
                <c:pt idx="180">
                  <c:v>120.2</c:v>
                </c:pt>
                <c:pt idx="181">
                  <c:v>120.2</c:v>
                </c:pt>
                <c:pt idx="182">
                  <c:v>120.2</c:v>
                </c:pt>
                <c:pt idx="183">
                  <c:v>120.2</c:v>
                </c:pt>
                <c:pt idx="184">
                  <c:v>120.2</c:v>
                </c:pt>
                <c:pt idx="185">
                  <c:v>120.2</c:v>
                </c:pt>
                <c:pt idx="186">
                  <c:v>120.2</c:v>
                </c:pt>
                <c:pt idx="187">
                  <c:v>120.2</c:v>
                </c:pt>
                <c:pt idx="188">
                  <c:v>120.2</c:v>
                </c:pt>
                <c:pt idx="189">
                  <c:v>120.38000000000001</c:v>
                </c:pt>
                <c:pt idx="190">
                  <c:v>120.38000000000001</c:v>
                </c:pt>
                <c:pt idx="191">
                  <c:v>120.38000000000001</c:v>
                </c:pt>
                <c:pt idx="192">
                  <c:v>120.38000000000001</c:v>
                </c:pt>
                <c:pt idx="193">
                  <c:v>120.38000000000001</c:v>
                </c:pt>
                <c:pt idx="194">
                  <c:v>120.38000000000001</c:v>
                </c:pt>
                <c:pt idx="195">
                  <c:v>120.38000000000001</c:v>
                </c:pt>
                <c:pt idx="196">
                  <c:v>120.38000000000001</c:v>
                </c:pt>
                <c:pt idx="197">
                  <c:v>120.38000000000001</c:v>
                </c:pt>
                <c:pt idx="198">
                  <c:v>120.38000000000001</c:v>
                </c:pt>
                <c:pt idx="199">
                  <c:v>120.38000000000001</c:v>
                </c:pt>
                <c:pt idx="200">
                  <c:v>120.38000000000001</c:v>
                </c:pt>
                <c:pt idx="201">
                  <c:v>120.56</c:v>
                </c:pt>
                <c:pt idx="202">
                  <c:v>120.38000000000001</c:v>
                </c:pt>
                <c:pt idx="203">
                  <c:v>120.38000000000001</c:v>
                </c:pt>
                <c:pt idx="204">
                  <c:v>120.38000000000001</c:v>
                </c:pt>
                <c:pt idx="205">
                  <c:v>120.38000000000001</c:v>
                </c:pt>
                <c:pt idx="206">
                  <c:v>120.38000000000001</c:v>
                </c:pt>
                <c:pt idx="207">
                  <c:v>120.38000000000001</c:v>
                </c:pt>
                <c:pt idx="208">
                  <c:v>120.38000000000001</c:v>
                </c:pt>
                <c:pt idx="209">
                  <c:v>120.38000000000001</c:v>
                </c:pt>
                <c:pt idx="210">
                  <c:v>120.2</c:v>
                </c:pt>
                <c:pt idx="211">
                  <c:v>120.2</c:v>
                </c:pt>
                <c:pt idx="212">
                  <c:v>120.02</c:v>
                </c:pt>
                <c:pt idx="213">
                  <c:v>120.02</c:v>
                </c:pt>
                <c:pt idx="214">
                  <c:v>120.02</c:v>
                </c:pt>
                <c:pt idx="215">
                  <c:v>120.2</c:v>
                </c:pt>
                <c:pt idx="216">
                  <c:v>120.02</c:v>
                </c:pt>
                <c:pt idx="217">
                  <c:v>120.02</c:v>
                </c:pt>
                <c:pt idx="218">
                  <c:v>120.02</c:v>
                </c:pt>
                <c:pt idx="219">
                  <c:v>120.02</c:v>
                </c:pt>
                <c:pt idx="220">
                  <c:v>120.02</c:v>
                </c:pt>
                <c:pt idx="221">
                  <c:v>120.02</c:v>
                </c:pt>
                <c:pt idx="222">
                  <c:v>120.02</c:v>
                </c:pt>
                <c:pt idx="223">
                  <c:v>120.02</c:v>
                </c:pt>
                <c:pt idx="224">
                  <c:v>120.02</c:v>
                </c:pt>
                <c:pt idx="225">
                  <c:v>120.02</c:v>
                </c:pt>
                <c:pt idx="226">
                  <c:v>120.02</c:v>
                </c:pt>
                <c:pt idx="227">
                  <c:v>120.02</c:v>
                </c:pt>
                <c:pt idx="228">
                  <c:v>120.02</c:v>
                </c:pt>
                <c:pt idx="229">
                  <c:v>119.84</c:v>
                </c:pt>
                <c:pt idx="230">
                  <c:v>119.84</c:v>
                </c:pt>
                <c:pt idx="231">
                  <c:v>119.84</c:v>
                </c:pt>
                <c:pt idx="232">
                  <c:v>119.84</c:v>
                </c:pt>
                <c:pt idx="233">
                  <c:v>119.84</c:v>
                </c:pt>
                <c:pt idx="234">
                  <c:v>119.84</c:v>
                </c:pt>
                <c:pt idx="235">
                  <c:v>119.84</c:v>
                </c:pt>
                <c:pt idx="236">
                  <c:v>119.66000000000001</c:v>
                </c:pt>
                <c:pt idx="237">
                  <c:v>119.66000000000001</c:v>
                </c:pt>
                <c:pt idx="238">
                  <c:v>119.48</c:v>
                </c:pt>
                <c:pt idx="239">
                  <c:v>119.48</c:v>
                </c:pt>
                <c:pt idx="240">
                  <c:v>119.48</c:v>
                </c:pt>
                <c:pt idx="241">
                  <c:v>119.3</c:v>
                </c:pt>
                <c:pt idx="242">
                  <c:v>118.94</c:v>
                </c:pt>
                <c:pt idx="243">
                  <c:v>118.76</c:v>
                </c:pt>
                <c:pt idx="244">
                  <c:v>118.76</c:v>
                </c:pt>
                <c:pt idx="245">
                  <c:v>118.94</c:v>
                </c:pt>
                <c:pt idx="246">
                  <c:v>118.76</c:v>
                </c:pt>
                <c:pt idx="247">
                  <c:v>118.58</c:v>
                </c:pt>
                <c:pt idx="248">
                  <c:v>118.4</c:v>
                </c:pt>
                <c:pt idx="249">
                  <c:v>118.4</c:v>
                </c:pt>
                <c:pt idx="250">
                  <c:v>118.4</c:v>
                </c:pt>
                <c:pt idx="251">
                  <c:v>118.22</c:v>
                </c:pt>
                <c:pt idx="252">
                  <c:v>118.22</c:v>
                </c:pt>
                <c:pt idx="253">
                  <c:v>118.22</c:v>
                </c:pt>
                <c:pt idx="254">
                  <c:v>118.22</c:v>
                </c:pt>
                <c:pt idx="255">
                  <c:v>118.22</c:v>
                </c:pt>
                <c:pt idx="256">
                  <c:v>118.22</c:v>
                </c:pt>
                <c:pt idx="257">
                  <c:v>117.5</c:v>
                </c:pt>
                <c:pt idx="258">
                  <c:v>117.5</c:v>
                </c:pt>
                <c:pt idx="259">
                  <c:v>117.5</c:v>
                </c:pt>
                <c:pt idx="260">
                  <c:v>117.5</c:v>
                </c:pt>
                <c:pt idx="261">
                  <c:v>117.5</c:v>
                </c:pt>
                <c:pt idx="262">
                  <c:v>117.32</c:v>
                </c:pt>
                <c:pt idx="263">
                  <c:v>117.14</c:v>
                </c:pt>
                <c:pt idx="264">
                  <c:v>117.32</c:v>
                </c:pt>
                <c:pt idx="265">
                  <c:v>117.14</c:v>
                </c:pt>
                <c:pt idx="266">
                  <c:v>117.14</c:v>
                </c:pt>
                <c:pt idx="267">
                  <c:v>116.78</c:v>
                </c:pt>
                <c:pt idx="268">
                  <c:v>116.78</c:v>
                </c:pt>
                <c:pt idx="269">
                  <c:v>116.78</c:v>
                </c:pt>
                <c:pt idx="270">
                  <c:v>116.78</c:v>
                </c:pt>
                <c:pt idx="271">
                  <c:v>116.78</c:v>
                </c:pt>
                <c:pt idx="272">
                  <c:v>116.78</c:v>
                </c:pt>
                <c:pt idx="273">
                  <c:v>116.78</c:v>
                </c:pt>
                <c:pt idx="274">
                  <c:v>116.78</c:v>
                </c:pt>
                <c:pt idx="275">
                  <c:v>116.78</c:v>
                </c:pt>
                <c:pt idx="276">
                  <c:v>116.96000000000001</c:v>
                </c:pt>
                <c:pt idx="277">
                  <c:v>116.78</c:v>
                </c:pt>
                <c:pt idx="278">
                  <c:v>116.96000000000001</c:v>
                </c:pt>
                <c:pt idx="279">
                  <c:v>116.96000000000001</c:v>
                </c:pt>
                <c:pt idx="280">
                  <c:v>116.60000000000001</c:v>
                </c:pt>
                <c:pt idx="281">
                  <c:v>116.60000000000001</c:v>
                </c:pt>
                <c:pt idx="282">
                  <c:v>116.60000000000001</c:v>
                </c:pt>
                <c:pt idx="283">
                  <c:v>116.60000000000001</c:v>
                </c:pt>
                <c:pt idx="284">
                  <c:v>116.60000000000001</c:v>
                </c:pt>
                <c:pt idx="285">
                  <c:v>116.60000000000001</c:v>
                </c:pt>
                <c:pt idx="286">
                  <c:v>116.78</c:v>
                </c:pt>
                <c:pt idx="287">
                  <c:v>116.78</c:v>
                </c:pt>
                <c:pt idx="288">
                  <c:v>116.78</c:v>
                </c:pt>
                <c:pt idx="289">
                  <c:v>116.78</c:v>
                </c:pt>
                <c:pt idx="290">
                  <c:v>116.78</c:v>
                </c:pt>
                <c:pt idx="291">
                  <c:v>116.60000000000001</c:v>
                </c:pt>
                <c:pt idx="292">
                  <c:v>116.60000000000001</c:v>
                </c:pt>
                <c:pt idx="293">
                  <c:v>116.60000000000001</c:v>
                </c:pt>
                <c:pt idx="294">
                  <c:v>116.60000000000001</c:v>
                </c:pt>
                <c:pt idx="295">
                  <c:v>116.78</c:v>
                </c:pt>
                <c:pt idx="296">
                  <c:v>116.78</c:v>
                </c:pt>
                <c:pt idx="297">
                  <c:v>116.78</c:v>
                </c:pt>
                <c:pt idx="298">
                  <c:v>116.78</c:v>
                </c:pt>
                <c:pt idx="299">
                  <c:v>116.78</c:v>
                </c:pt>
                <c:pt idx="300">
                  <c:v>116.96000000000001</c:v>
                </c:pt>
                <c:pt idx="301">
                  <c:v>116.96000000000001</c:v>
                </c:pt>
                <c:pt idx="302">
                  <c:v>116.96000000000001</c:v>
                </c:pt>
                <c:pt idx="303">
                  <c:v>116.96000000000001</c:v>
                </c:pt>
                <c:pt idx="304">
                  <c:v>116.96000000000001</c:v>
                </c:pt>
                <c:pt idx="305">
                  <c:v>116.96000000000001</c:v>
                </c:pt>
                <c:pt idx="306">
                  <c:v>116.96000000000001</c:v>
                </c:pt>
                <c:pt idx="307">
                  <c:v>117.32</c:v>
                </c:pt>
                <c:pt idx="308">
                  <c:v>117.32</c:v>
                </c:pt>
                <c:pt idx="309">
                  <c:v>117.32</c:v>
                </c:pt>
                <c:pt idx="310">
                  <c:v>117.32</c:v>
                </c:pt>
                <c:pt idx="311">
                  <c:v>117.32</c:v>
                </c:pt>
                <c:pt idx="312">
                  <c:v>117.32</c:v>
                </c:pt>
                <c:pt idx="313">
                  <c:v>117.32</c:v>
                </c:pt>
                <c:pt idx="314">
                  <c:v>117.32</c:v>
                </c:pt>
                <c:pt idx="315">
                  <c:v>117.32</c:v>
                </c:pt>
                <c:pt idx="316">
                  <c:v>117.32</c:v>
                </c:pt>
                <c:pt idx="317">
                  <c:v>117.32</c:v>
                </c:pt>
                <c:pt idx="318">
                  <c:v>117.32</c:v>
                </c:pt>
                <c:pt idx="319">
                  <c:v>117.86000000000001</c:v>
                </c:pt>
                <c:pt idx="320">
                  <c:v>118.22</c:v>
                </c:pt>
                <c:pt idx="321">
                  <c:v>118.22</c:v>
                </c:pt>
                <c:pt idx="322">
                  <c:v>118.22</c:v>
                </c:pt>
                <c:pt idx="323">
                  <c:v>118.22</c:v>
                </c:pt>
                <c:pt idx="324">
                  <c:v>118.22</c:v>
                </c:pt>
                <c:pt idx="325">
                  <c:v>118.4</c:v>
                </c:pt>
                <c:pt idx="326">
                  <c:v>118.4</c:v>
                </c:pt>
                <c:pt idx="327">
                  <c:v>118.4</c:v>
                </c:pt>
                <c:pt idx="328">
                  <c:v>118.76</c:v>
                </c:pt>
                <c:pt idx="329">
                  <c:v>118.76</c:v>
                </c:pt>
                <c:pt idx="330">
                  <c:v>118.76</c:v>
                </c:pt>
                <c:pt idx="331">
                  <c:v>118.76</c:v>
                </c:pt>
                <c:pt idx="332">
                  <c:v>119.12</c:v>
                </c:pt>
                <c:pt idx="333">
                  <c:v>119.12</c:v>
                </c:pt>
                <c:pt idx="334">
                  <c:v>119.12</c:v>
                </c:pt>
                <c:pt idx="335">
                  <c:v>119.12</c:v>
                </c:pt>
                <c:pt idx="336">
                  <c:v>119.3</c:v>
                </c:pt>
                <c:pt idx="337">
                  <c:v>119.3</c:v>
                </c:pt>
                <c:pt idx="338">
                  <c:v>119.48</c:v>
                </c:pt>
                <c:pt idx="339">
                  <c:v>119.48</c:v>
                </c:pt>
                <c:pt idx="340">
                  <c:v>119.48</c:v>
                </c:pt>
                <c:pt idx="341">
                  <c:v>119.66000000000001</c:v>
                </c:pt>
                <c:pt idx="342">
                  <c:v>119.84</c:v>
                </c:pt>
                <c:pt idx="343">
                  <c:v>119.84</c:v>
                </c:pt>
                <c:pt idx="344">
                  <c:v>119.84</c:v>
                </c:pt>
                <c:pt idx="345">
                  <c:v>119.84</c:v>
                </c:pt>
                <c:pt idx="346">
                  <c:v>119.84</c:v>
                </c:pt>
                <c:pt idx="347">
                  <c:v>119.84</c:v>
                </c:pt>
                <c:pt idx="348">
                  <c:v>120.02</c:v>
                </c:pt>
                <c:pt idx="349">
                  <c:v>120.02</c:v>
                </c:pt>
                <c:pt idx="350">
                  <c:v>120.02</c:v>
                </c:pt>
                <c:pt idx="351">
                  <c:v>119.84</c:v>
                </c:pt>
                <c:pt idx="352">
                  <c:v>120.02</c:v>
                </c:pt>
                <c:pt idx="353">
                  <c:v>120.02</c:v>
                </c:pt>
                <c:pt idx="354">
                  <c:v>120.02</c:v>
                </c:pt>
                <c:pt idx="355">
                  <c:v>120.02</c:v>
                </c:pt>
                <c:pt idx="356">
                  <c:v>120.02</c:v>
                </c:pt>
                <c:pt idx="357">
                  <c:v>120.02</c:v>
                </c:pt>
                <c:pt idx="358">
                  <c:v>120.02</c:v>
                </c:pt>
                <c:pt idx="359">
                  <c:v>120.02</c:v>
                </c:pt>
                <c:pt idx="360">
                  <c:v>120.02</c:v>
                </c:pt>
                <c:pt idx="361">
                  <c:v>120.02</c:v>
                </c:pt>
                <c:pt idx="362">
                  <c:v>120.02</c:v>
                </c:pt>
                <c:pt idx="363">
                  <c:v>120.02</c:v>
                </c:pt>
                <c:pt idx="364">
                  <c:v>120.02</c:v>
                </c:pt>
                <c:pt idx="365">
                  <c:v>120.02</c:v>
                </c:pt>
                <c:pt idx="366">
                  <c:v>120.02</c:v>
                </c:pt>
                <c:pt idx="367">
                  <c:v>120.02</c:v>
                </c:pt>
                <c:pt idx="368">
                  <c:v>120.02</c:v>
                </c:pt>
                <c:pt idx="369">
                  <c:v>120.2</c:v>
                </c:pt>
                <c:pt idx="370">
                  <c:v>120.2</c:v>
                </c:pt>
                <c:pt idx="371">
                  <c:v>120.2</c:v>
                </c:pt>
                <c:pt idx="372">
                  <c:v>120.2</c:v>
                </c:pt>
                <c:pt idx="373">
                  <c:v>120.2</c:v>
                </c:pt>
                <c:pt idx="374">
                  <c:v>120.2</c:v>
                </c:pt>
                <c:pt idx="375">
                  <c:v>120.2</c:v>
                </c:pt>
                <c:pt idx="376">
                  <c:v>120.02</c:v>
                </c:pt>
                <c:pt idx="377">
                  <c:v>120.02</c:v>
                </c:pt>
                <c:pt idx="378">
                  <c:v>120.2</c:v>
                </c:pt>
                <c:pt idx="379">
                  <c:v>120.02</c:v>
                </c:pt>
                <c:pt idx="380">
                  <c:v>120.02</c:v>
                </c:pt>
                <c:pt idx="381">
                  <c:v>120.02</c:v>
                </c:pt>
                <c:pt idx="382">
                  <c:v>120.02</c:v>
                </c:pt>
                <c:pt idx="383">
                  <c:v>120.02</c:v>
                </c:pt>
                <c:pt idx="384">
                  <c:v>120.02</c:v>
                </c:pt>
                <c:pt idx="385">
                  <c:v>120.02</c:v>
                </c:pt>
                <c:pt idx="386">
                  <c:v>120.02</c:v>
                </c:pt>
                <c:pt idx="387">
                  <c:v>120.02</c:v>
                </c:pt>
                <c:pt idx="388">
                  <c:v>120.02</c:v>
                </c:pt>
                <c:pt idx="389">
                  <c:v>120.02</c:v>
                </c:pt>
                <c:pt idx="390">
                  <c:v>120.02</c:v>
                </c:pt>
                <c:pt idx="391">
                  <c:v>120.02</c:v>
                </c:pt>
                <c:pt idx="392">
                  <c:v>120.02</c:v>
                </c:pt>
                <c:pt idx="393">
                  <c:v>120.02</c:v>
                </c:pt>
                <c:pt idx="394">
                  <c:v>120.02</c:v>
                </c:pt>
                <c:pt idx="395">
                  <c:v>120.02</c:v>
                </c:pt>
                <c:pt idx="396">
                  <c:v>120.02</c:v>
                </c:pt>
                <c:pt idx="397">
                  <c:v>120.02</c:v>
                </c:pt>
                <c:pt idx="398">
                  <c:v>120.02</c:v>
                </c:pt>
                <c:pt idx="399">
                  <c:v>120.02</c:v>
                </c:pt>
                <c:pt idx="400">
                  <c:v>120.02</c:v>
                </c:pt>
                <c:pt idx="401">
                  <c:v>120.02</c:v>
                </c:pt>
                <c:pt idx="402">
                  <c:v>120.02</c:v>
                </c:pt>
                <c:pt idx="403">
                  <c:v>120.02</c:v>
                </c:pt>
                <c:pt idx="404">
                  <c:v>120.02</c:v>
                </c:pt>
                <c:pt idx="405">
                  <c:v>120.02</c:v>
                </c:pt>
                <c:pt idx="406">
                  <c:v>120.02</c:v>
                </c:pt>
                <c:pt idx="407">
                  <c:v>120.02</c:v>
                </c:pt>
                <c:pt idx="408">
                  <c:v>120.38000000000001</c:v>
                </c:pt>
                <c:pt idx="409">
                  <c:v>120.38000000000001</c:v>
                </c:pt>
                <c:pt idx="410">
                  <c:v>120.38000000000001</c:v>
                </c:pt>
                <c:pt idx="411">
                  <c:v>120.38000000000001</c:v>
                </c:pt>
                <c:pt idx="412">
                  <c:v>120.38000000000001</c:v>
                </c:pt>
                <c:pt idx="413">
                  <c:v>120.38000000000001</c:v>
                </c:pt>
                <c:pt idx="414">
                  <c:v>120.38000000000001</c:v>
                </c:pt>
                <c:pt idx="415">
                  <c:v>120.38000000000001</c:v>
                </c:pt>
                <c:pt idx="416">
                  <c:v>120.2</c:v>
                </c:pt>
                <c:pt idx="417">
                  <c:v>120.38000000000001</c:v>
                </c:pt>
                <c:pt idx="418">
                  <c:v>120.38000000000001</c:v>
                </c:pt>
                <c:pt idx="419">
                  <c:v>120.2</c:v>
                </c:pt>
                <c:pt idx="420">
                  <c:v>120.2</c:v>
                </c:pt>
                <c:pt idx="421">
                  <c:v>120.2</c:v>
                </c:pt>
                <c:pt idx="422">
                  <c:v>120.02</c:v>
                </c:pt>
                <c:pt idx="423">
                  <c:v>120.02</c:v>
                </c:pt>
                <c:pt idx="424">
                  <c:v>120.02</c:v>
                </c:pt>
                <c:pt idx="425">
                  <c:v>120.02</c:v>
                </c:pt>
                <c:pt idx="426">
                  <c:v>120.02</c:v>
                </c:pt>
                <c:pt idx="427">
                  <c:v>120.02</c:v>
                </c:pt>
                <c:pt idx="428">
                  <c:v>120.02</c:v>
                </c:pt>
                <c:pt idx="429">
                  <c:v>120.02</c:v>
                </c:pt>
                <c:pt idx="430">
                  <c:v>120.02</c:v>
                </c:pt>
                <c:pt idx="431">
                  <c:v>120.02</c:v>
                </c:pt>
                <c:pt idx="432">
                  <c:v>120.02</c:v>
                </c:pt>
                <c:pt idx="433">
                  <c:v>120.02</c:v>
                </c:pt>
                <c:pt idx="434">
                  <c:v>120.02</c:v>
                </c:pt>
                <c:pt idx="435">
                  <c:v>120.02</c:v>
                </c:pt>
                <c:pt idx="436">
                  <c:v>120.2</c:v>
                </c:pt>
                <c:pt idx="437">
                  <c:v>120.2</c:v>
                </c:pt>
                <c:pt idx="438">
                  <c:v>120.2</c:v>
                </c:pt>
                <c:pt idx="439">
                  <c:v>120.2</c:v>
                </c:pt>
                <c:pt idx="440">
                  <c:v>120.2</c:v>
                </c:pt>
                <c:pt idx="441">
                  <c:v>120.2</c:v>
                </c:pt>
                <c:pt idx="442">
                  <c:v>120.02</c:v>
                </c:pt>
                <c:pt idx="443">
                  <c:v>120.02</c:v>
                </c:pt>
                <c:pt idx="444">
                  <c:v>120.2</c:v>
                </c:pt>
                <c:pt idx="445">
                  <c:v>120.2</c:v>
                </c:pt>
                <c:pt idx="446">
                  <c:v>120.2</c:v>
                </c:pt>
                <c:pt idx="447">
                  <c:v>120.2</c:v>
                </c:pt>
                <c:pt idx="448">
                  <c:v>120.56</c:v>
                </c:pt>
                <c:pt idx="449">
                  <c:v>120.56</c:v>
                </c:pt>
                <c:pt idx="450">
                  <c:v>120.56</c:v>
                </c:pt>
                <c:pt idx="451">
                  <c:v>120.56</c:v>
                </c:pt>
                <c:pt idx="452">
                  <c:v>120.56</c:v>
                </c:pt>
                <c:pt idx="453">
                  <c:v>120.56</c:v>
                </c:pt>
                <c:pt idx="454">
                  <c:v>120.56</c:v>
                </c:pt>
                <c:pt idx="455">
                  <c:v>120.56</c:v>
                </c:pt>
                <c:pt idx="456">
                  <c:v>120.56</c:v>
                </c:pt>
                <c:pt idx="457">
                  <c:v>120.56</c:v>
                </c:pt>
                <c:pt idx="458">
                  <c:v>120.56</c:v>
                </c:pt>
                <c:pt idx="459">
                  <c:v>120.56</c:v>
                </c:pt>
                <c:pt idx="460">
                  <c:v>120.56</c:v>
                </c:pt>
                <c:pt idx="461">
                  <c:v>120.56</c:v>
                </c:pt>
                <c:pt idx="462">
                  <c:v>120.56</c:v>
                </c:pt>
                <c:pt idx="463">
                  <c:v>120.38000000000001</c:v>
                </c:pt>
                <c:pt idx="464">
                  <c:v>120.38000000000001</c:v>
                </c:pt>
                <c:pt idx="465">
                  <c:v>120.38000000000001</c:v>
                </c:pt>
                <c:pt idx="466">
                  <c:v>120.38000000000001</c:v>
                </c:pt>
                <c:pt idx="467">
                  <c:v>120.38000000000001</c:v>
                </c:pt>
                <c:pt idx="468">
                  <c:v>120.38000000000001</c:v>
                </c:pt>
                <c:pt idx="469">
                  <c:v>120.56</c:v>
                </c:pt>
                <c:pt idx="470">
                  <c:v>120.56</c:v>
                </c:pt>
                <c:pt idx="471">
                  <c:v>120.56</c:v>
                </c:pt>
                <c:pt idx="472">
                  <c:v>120.56</c:v>
                </c:pt>
                <c:pt idx="473">
                  <c:v>120.56</c:v>
                </c:pt>
                <c:pt idx="474">
                  <c:v>120.56</c:v>
                </c:pt>
                <c:pt idx="475">
                  <c:v>120.56</c:v>
                </c:pt>
                <c:pt idx="476">
                  <c:v>120.56</c:v>
                </c:pt>
                <c:pt idx="477">
                  <c:v>120.56</c:v>
                </c:pt>
                <c:pt idx="478">
                  <c:v>120.56</c:v>
                </c:pt>
                <c:pt idx="479">
                  <c:v>120.74</c:v>
                </c:pt>
                <c:pt idx="480">
                  <c:v>120.74</c:v>
                </c:pt>
                <c:pt idx="481">
                  <c:v>120.74</c:v>
                </c:pt>
                <c:pt idx="482">
                  <c:v>120.74</c:v>
                </c:pt>
                <c:pt idx="483">
                  <c:v>120.74</c:v>
                </c:pt>
                <c:pt idx="484">
                  <c:v>120.74</c:v>
                </c:pt>
                <c:pt idx="485">
                  <c:v>120.74</c:v>
                </c:pt>
                <c:pt idx="486">
                  <c:v>120.38000000000001</c:v>
                </c:pt>
                <c:pt idx="487">
                  <c:v>120.38000000000001</c:v>
                </c:pt>
                <c:pt idx="488">
                  <c:v>120.38000000000001</c:v>
                </c:pt>
                <c:pt idx="489">
                  <c:v>120.38000000000001</c:v>
                </c:pt>
                <c:pt idx="490">
                  <c:v>120.38000000000001</c:v>
                </c:pt>
                <c:pt idx="491">
                  <c:v>120.38000000000001</c:v>
                </c:pt>
                <c:pt idx="492">
                  <c:v>120.38000000000001</c:v>
                </c:pt>
                <c:pt idx="493">
                  <c:v>120.38000000000001</c:v>
                </c:pt>
                <c:pt idx="494">
                  <c:v>120.38000000000001</c:v>
                </c:pt>
                <c:pt idx="495">
                  <c:v>120.56</c:v>
                </c:pt>
                <c:pt idx="496">
                  <c:v>120.56</c:v>
                </c:pt>
                <c:pt idx="497">
                  <c:v>120.56</c:v>
                </c:pt>
                <c:pt idx="498">
                  <c:v>120.56</c:v>
                </c:pt>
                <c:pt idx="499">
                  <c:v>120.56</c:v>
                </c:pt>
                <c:pt idx="500">
                  <c:v>120.56</c:v>
                </c:pt>
                <c:pt idx="501">
                  <c:v>120.56</c:v>
                </c:pt>
                <c:pt idx="502">
                  <c:v>120.56</c:v>
                </c:pt>
                <c:pt idx="503">
                  <c:v>120.56</c:v>
                </c:pt>
                <c:pt idx="504">
                  <c:v>120.56</c:v>
                </c:pt>
                <c:pt idx="505">
                  <c:v>120.56</c:v>
                </c:pt>
                <c:pt idx="506">
                  <c:v>120.56</c:v>
                </c:pt>
                <c:pt idx="507">
                  <c:v>120.56</c:v>
                </c:pt>
                <c:pt idx="508">
                  <c:v>120.56</c:v>
                </c:pt>
                <c:pt idx="509">
                  <c:v>120.56</c:v>
                </c:pt>
                <c:pt idx="510">
                  <c:v>120.56</c:v>
                </c:pt>
                <c:pt idx="511">
                  <c:v>120.56</c:v>
                </c:pt>
                <c:pt idx="512">
                  <c:v>120.38000000000001</c:v>
                </c:pt>
                <c:pt idx="513">
                  <c:v>120.56</c:v>
                </c:pt>
                <c:pt idx="514">
                  <c:v>120.56</c:v>
                </c:pt>
                <c:pt idx="515">
                  <c:v>120.56</c:v>
                </c:pt>
                <c:pt idx="516">
                  <c:v>120.56</c:v>
                </c:pt>
                <c:pt idx="517">
                  <c:v>120.56</c:v>
                </c:pt>
                <c:pt idx="518">
                  <c:v>120.56</c:v>
                </c:pt>
                <c:pt idx="519">
                  <c:v>120.56</c:v>
                </c:pt>
                <c:pt idx="520">
                  <c:v>120.56</c:v>
                </c:pt>
                <c:pt idx="521">
                  <c:v>120.56</c:v>
                </c:pt>
                <c:pt idx="522">
                  <c:v>120.56</c:v>
                </c:pt>
                <c:pt idx="523">
                  <c:v>120.56</c:v>
                </c:pt>
                <c:pt idx="524">
                  <c:v>120.56</c:v>
                </c:pt>
                <c:pt idx="525">
                  <c:v>120.56</c:v>
                </c:pt>
                <c:pt idx="526">
                  <c:v>120.56</c:v>
                </c:pt>
                <c:pt idx="527">
                  <c:v>120.56</c:v>
                </c:pt>
                <c:pt idx="528">
                  <c:v>120.56</c:v>
                </c:pt>
                <c:pt idx="529">
                  <c:v>120.56</c:v>
                </c:pt>
                <c:pt idx="530">
                  <c:v>120.56</c:v>
                </c:pt>
                <c:pt idx="531">
                  <c:v>120.74</c:v>
                </c:pt>
                <c:pt idx="532">
                  <c:v>120.74</c:v>
                </c:pt>
                <c:pt idx="533">
                  <c:v>120.74</c:v>
                </c:pt>
                <c:pt idx="534">
                  <c:v>120.74</c:v>
                </c:pt>
                <c:pt idx="535">
                  <c:v>120.74</c:v>
                </c:pt>
                <c:pt idx="536">
                  <c:v>120.92</c:v>
                </c:pt>
                <c:pt idx="537">
                  <c:v>120.92</c:v>
                </c:pt>
                <c:pt idx="538">
                  <c:v>120.92</c:v>
                </c:pt>
                <c:pt idx="539">
                  <c:v>120.92</c:v>
                </c:pt>
                <c:pt idx="540">
                  <c:v>120.92</c:v>
                </c:pt>
                <c:pt idx="541">
                  <c:v>120.92</c:v>
                </c:pt>
                <c:pt idx="542">
                  <c:v>120.92</c:v>
                </c:pt>
                <c:pt idx="543">
                  <c:v>120.92</c:v>
                </c:pt>
                <c:pt idx="544">
                  <c:v>120.92</c:v>
                </c:pt>
                <c:pt idx="545">
                  <c:v>120.92</c:v>
                </c:pt>
                <c:pt idx="546">
                  <c:v>120.92</c:v>
                </c:pt>
                <c:pt idx="547">
                  <c:v>120.74</c:v>
                </c:pt>
                <c:pt idx="548">
                  <c:v>120.74</c:v>
                </c:pt>
                <c:pt idx="549">
                  <c:v>120.74</c:v>
                </c:pt>
                <c:pt idx="550">
                  <c:v>120.92</c:v>
                </c:pt>
                <c:pt idx="551">
                  <c:v>120.92</c:v>
                </c:pt>
                <c:pt idx="552">
                  <c:v>120.92</c:v>
                </c:pt>
                <c:pt idx="553">
                  <c:v>120.92</c:v>
                </c:pt>
                <c:pt idx="554">
                  <c:v>120.92</c:v>
                </c:pt>
                <c:pt idx="555">
                  <c:v>120.92</c:v>
                </c:pt>
                <c:pt idx="556">
                  <c:v>120.92</c:v>
                </c:pt>
                <c:pt idx="557">
                  <c:v>120.92</c:v>
                </c:pt>
                <c:pt idx="558">
                  <c:v>120.92</c:v>
                </c:pt>
                <c:pt idx="559">
                  <c:v>120.92</c:v>
                </c:pt>
                <c:pt idx="560">
                  <c:v>120.92</c:v>
                </c:pt>
                <c:pt idx="561">
                  <c:v>120.92</c:v>
                </c:pt>
                <c:pt idx="562">
                  <c:v>120.92</c:v>
                </c:pt>
                <c:pt idx="563">
                  <c:v>120.92</c:v>
                </c:pt>
                <c:pt idx="564">
                  <c:v>120.92</c:v>
                </c:pt>
                <c:pt idx="565">
                  <c:v>120.92</c:v>
                </c:pt>
                <c:pt idx="566">
                  <c:v>120.74</c:v>
                </c:pt>
                <c:pt idx="567">
                  <c:v>120.92</c:v>
                </c:pt>
                <c:pt idx="568">
                  <c:v>120.74</c:v>
                </c:pt>
                <c:pt idx="569">
                  <c:v>120.74</c:v>
                </c:pt>
                <c:pt idx="570">
                  <c:v>120.92</c:v>
                </c:pt>
                <c:pt idx="571">
                  <c:v>120.92</c:v>
                </c:pt>
                <c:pt idx="572">
                  <c:v>120.92</c:v>
                </c:pt>
                <c:pt idx="573">
                  <c:v>120.92</c:v>
                </c:pt>
                <c:pt idx="574">
                  <c:v>120.92</c:v>
                </c:pt>
                <c:pt idx="575">
                  <c:v>120.92</c:v>
                </c:pt>
                <c:pt idx="576">
                  <c:v>120.92</c:v>
                </c:pt>
                <c:pt idx="577">
                  <c:v>120.92</c:v>
                </c:pt>
                <c:pt idx="578">
                  <c:v>120.92</c:v>
                </c:pt>
                <c:pt idx="579">
                  <c:v>120.92</c:v>
                </c:pt>
                <c:pt idx="580">
                  <c:v>120.92</c:v>
                </c:pt>
                <c:pt idx="581">
                  <c:v>120.92</c:v>
                </c:pt>
                <c:pt idx="582">
                  <c:v>120.92</c:v>
                </c:pt>
                <c:pt idx="583">
                  <c:v>120.92</c:v>
                </c:pt>
                <c:pt idx="584">
                  <c:v>120.92</c:v>
                </c:pt>
                <c:pt idx="585">
                  <c:v>120.92</c:v>
                </c:pt>
                <c:pt idx="586">
                  <c:v>120.92</c:v>
                </c:pt>
                <c:pt idx="587">
                  <c:v>120.92</c:v>
                </c:pt>
                <c:pt idx="588">
                  <c:v>120.92</c:v>
                </c:pt>
                <c:pt idx="589">
                  <c:v>120.92</c:v>
                </c:pt>
                <c:pt idx="590">
                  <c:v>120.92</c:v>
                </c:pt>
                <c:pt idx="591">
                  <c:v>120.92</c:v>
                </c:pt>
                <c:pt idx="592">
                  <c:v>120.92</c:v>
                </c:pt>
                <c:pt idx="593">
                  <c:v>120.92</c:v>
                </c:pt>
                <c:pt idx="594">
                  <c:v>120.92</c:v>
                </c:pt>
                <c:pt idx="595">
                  <c:v>120.92</c:v>
                </c:pt>
                <c:pt idx="596">
                  <c:v>120.92</c:v>
                </c:pt>
                <c:pt idx="597">
                  <c:v>120.92</c:v>
                </c:pt>
                <c:pt idx="598">
                  <c:v>120.74</c:v>
                </c:pt>
                <c:pt idx="599">
                  <c:v>120.74</c:v>
                </c:pt>
                <c:pt idx="600">
                  <c:v>120.74</c:v>
                </c:pt>
                <c:pt idx="601">
                  <c:v>120.74</c:v>
                </c:pt>
                <c:pt idx="602">
                  <c:v>120.74</c:v>
                </c:pt>
                <c:pt idx="603">
                  <c:v>120.74</c:v>
                </c:pt>
                <c:pt idx="604">
                  <c:v>120.74</c:v>
                </c:pt>
                <c:pt idx="605">
                  <c:v>120.92</c:v>
                </c:pt>
                <c:pt idx="606">
                  <c:v>120.92</c:v>
                </c:pt>
                <c:pt idx="607">
                  <c:v>120.92</c:v>
                </c:pt>
                <c:pt idx="608">
                  <c:v>120.92</c:v>
                </c:pt>
                <c:pt idx="609">
                  <c:v>120.74</c:v>
                </c:pt>
                <c:pt idx="610">
                  <c:v>120.74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F3-4424-B9ED-90903F886B9D}"/>
            </c:ext>
          </c:extLst>
        </c:ser>
        <c:ser>
          <c:idx val="2"/>
          <c:order val="1"/>
          <c:tx>
            <c:strRef>
              <c:f>Data!$AT$3</c:f>
              <c:strCache>
                <c:ptCount val="1"/>
                <c:pt idx="0">
                  <c:v>Navien</c:v>
                </c:pt>
              </c:strCache>
            </c:strRef>
          </c:tx>
          <c:spPr>
            <a:ln w="9525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trendline>
            <c:spPr>
              <a:ln w="63500" cap="rnd">
                <a:solidFill>
                  <a:srgbClr val="FF0000"/>
                </a:solidFill>
                <a:prstDash val="sysDot"/>
              </a:ln>
              <a:effectLst>
                <a:outerShdw blurRad="63500" dist="12700" dir="2700000" algn="tl" rotWithShape="0">
                  <a:prstClr val="black">
                    <a:alpha val="40000"/>
                  </a:prstClr>
                </a:outerShdw>
              </a:effectLst>
            </c:spPr>
            <c:trendlineType val="movingAvg"/>
            <c:period val="6"/>
            <c:dispRSqr val="0"/>
            <c:dispEq val="0"/>
          </c:trendline>
          <c:xVal>
            <c:numRef>
              <c:f>Data!$AG$4:$AG$614</c:f>
              <c:numCache>
                <c:formatCode>General</c:formatCode>
                <c:ptCount val="611"/>
                <c:pt idx="0">
                  <c:v>-7</c:v>
                </c:pt>
                <c:pt idx="1">
                  <c:v>-6.9</c:v>
                </c:pt>
                <c:pt idx="2">
                  <c:v>-6.8</c:v>
                </c:pt>
                <c:pt idx="3">
                  <c:v>-6.7</c:v>
                </c:pt>
                <c:pt idx="4">
                  <c:v>-6.6</c:v>
                </c:pt>
                <c:pt idx="5">
                  <c:v>-6.5</c:v>
                </c:pt>
                <c:pt idx="6">
                  <c:v>-6.4</c:v>
                </c:pt>
                <c:pt idx="7">
                  <c:v>-6.3</c:v>
                </c:pt>
                <c:pt idx="8">
                  <c:v>-6.2</c:v>
                </c:pt>
                <c:pt idx="9">
                  <c:v>-6.1</c:v>
                </c:pt>
                <c:pt idx="10">
                  <c:v>-6</c:v>
                </c:pt>
                <c:pt idx="11">
                  <c:v>-5.9</c:v>
                </c:pt>
                <c:pt idx="12">
                  <c:v>-5.8</c:v>
                </c:pt>
                <c:pt idx="13">
                  <c:v>-5.7</c:v>
                </c:pt>
                <c:pt idx="14">
                  <c:v>-5.6</c:v>
                </c:pt>
                <c:pt idx="15">
                  <c:v>-5.5</c:v>
                </c:pt>
                <c:pt idx="16">
                  <c:v>-5.4</c:v>
                </c:pt>
                <c:pt idx="17">
                  <c:v>-5.3</c:v>
                </c:pt>
                <c:pt idx="18">
                  <c:v>-5.2</c:v>
                </c:pt>
                <c:pt idx="19">
                  <c:v>-5.0999999999999996</c:v>
                </c:pt>
                <c:pt idx="20">
                  <c:v>-5</c:v>
                </c:pt>
                <c:pt idx="21">
                  <c:v>-4.9000000000000004</c:v>
                </c:pt>
                <c:pt idx="22">
                  <c:v>-4.8</c:v>
                </c:pt>
                <c:pt idx="23">
                  <c:v>-4.7</c:v>
                </c:pt>
                <c:pt idx="24">
                  <c:v>-4.5999999999999996</c:v>
                </c:pt>
                <c:pt idx="25">
                  <c:v>-4.5</c:v>
                </c:pt>
                <c:pt idx="26">
                  <c:v>-4.4000000000000004</c:v>
                </c:pt>
                <c:pt idx="27">
                  <c:v>-4.3</c:v>
                </c:pt>
                <c:pt idx="28">
                  <c:v>-4.2</c:v>
                </c:pt>
                <c:pt idx="29">
                  <c:v>-4.0999999999999996</c:v>
                </c:pt>
                <c:pt idx="30">
                  <c:v>-4</c:v>
                </c:pt>
                <c:pt idx="31">
                  <c:v>-3.9</c:v>
                </c:pt>
                <c:pt idx="32">
                  <c:v>-3.8</c:v>
                </c:pt>
                <c:pt idx="33">
                  <c:v>-3.7</c:v>
                </c:pt>
                <c:pt idx="34">
                  <c:v>-3.6</c:v>
                </c:pt>
                <c:pt idx="35">
                  <c:v>-3.5</c:v>
                </c:pt>
                <c:pt idx="36">
                  <c:v>-3.4</c:v>
                </c:pt>
                <c:pt idx="37">
                  <c:v>-3.3</c:v>
                </c:pt>
                <c:pt idx="38">
                  <c:v>-3.2</c:v>
                </c:pt>
                <c:pt idx="39">
                  <c:v>-3.1</c:v>
                </c:pt>
                <c:pt idx="40">
                  <c:v>-3</c:v>
                </c:pt>
                <c:pt idx="41">
                  <c:v>-2.9</c:v>
                </c:pt>
                <c:pt idx="42">
                  <c:v>-2.8</c:v>
                </c:pt>
                <c:pt idx="43">
                  <c:v>-2.7</c:v>
                </c:pt>
                <c:pt idx="44">
                  <c:v>-2.6</c:v>
                </c:pt>
                <c:pt idx="45">
                  <c:v>-2.5</c:v>
                </c:pt>
                <c:pt idx="46">
                  <c:v>-2.4</c:v>
                </c:pt>
                <c:pt idx="47">
                  <c:v>-2.2999999999999998</c:v>
                </c:pt>
                <c:pt idx="48">
                  <c:v>-2.2000000000000002</c:v>
                </c:pt>
                <c:pt idx="49">
                  <c:v>-2.1</c:v>
                </c:pt>
                <c:pt idx="50">
                  <c:v>-2</c:v>
                </c:pt>
                <c:pt idx="51">
                  <c:v>-1.9</c:v>
                </c:pt>
                <c:pt idx="52">
                  <c:v>-1.8</c:v>
                </c:pt>
                <c:pt idx="53">
                  <c:v>-1.7</c:v>
                </c:pt>
                <c:pt idx="54">
                  <c:v>-1.6</c:v>
                </c:pt>
                <c:pt idx="55">
                  <c:v>-1.5</c:v>
                </c:pt>
                <c:pt idx="56">
                  <c:v>-1.4</c:v>
                </c:pt>
                <c:pt idx="57">
                  <c:v>-1.3</c:v>
                </c:pt>
                <c:pt idx="58">
                  <c:v>-1.2</c:v>
                </c:pt>
                <c:pt idx="59">
                  <c:v>-1.1000000000000001</c:v>
                </c:pt>
                <c:pt idx="60">
                  <c:v>-1</c:v>
                </c:pt>
                <c:pt idx="61">
                  <c:v>-0.9</c:v>
                </c:pt>
                <c:pt idx="62">
                  <c:v>-0.8</c:v>
                </c:pt>
                <c:pt idx="63">
                  <c:v>-0.7</c:v>
                </c:pt>
                <c:pt idx="64">
                  <c:v>-0.6</c:v>
                </c:pt>
                <c:pt idx="65">
                  <c:v>-0.5</c:v>
                </c:pt>
                <c:pt idx="66">
                  <c:v>-0.4</c:v>
                </c:pt>
                <c:pt idx="67">
                  <c:v>-0.3</c:v>
                </c:pt>
                <c:pt idx="68">
                  <c:v>-0.2</c:v>
                </c:pt>
                <c:pt idx="69">
                  <c:v>-0.1</c:v>
                </c:pt>
                <c:pt idx="70">
                  <c:v>0</c:v>
                </c:pt>
                <c:pt idx="71">
                  <c:v>0.1</c:v>
                </c:pt>
                <c:pt idx="72">
                  <c:v>0.2</c:v>
                </c:pt>
                <c:pt idx="73">
                  <c:v>0.3</c:v>
                </c:pt>
                <c:pt idx="74">
                  <c:v>0.4</c:v>
                </c:pt>
                <c:pt idx="75">
                  <c:v>0.5</c:v>
                </c:pt>
                <c:pt idx="76">
                  <c:v>0.6</c:v>
                </c:pt>
                <c:pt idx="77">
                  <c:v>0.7</c:v>
                </c:pt>
                <c:pt idx="78">
                  <c:v>0.8</c:v>
                </c:pt>
                <c:pt idx="79">
                  <c:v>0.9</c:v>
                </c:pt>
                <c:pt idx="80">
                  <c:v>1</c:v>
                </c:pt>
                <c:pt idx="81">
                  <c:v>1.1000000000000001</c:v>
                </c:pt>
                <c:pt idx="82">
                  <c:v>1.2</c:v>
                </c:pt>
                <c:pt idx="83">
                  <c:v>1.3</c:v>
                </c:pt>
                <c:pt idx="84">
                  <c:v>1.4</c:v>
                </c:pt>
                <c:pt idx="85">
                  <c:v>1.5</c:v>
                </c:pt>
                <c:pt idx="86">
                  <c:v>1.6</c:v>
                </c:pt>
                <c:pt idx="87">
                  <c:v>1.7</c:v>
                </c:pt>
                <c:pt idx="88">
                  <c:v>1.8</c:v>
                </c:pt>
                <c:pt idx="89">
                  <c:v>1.9</c:v>
                </c:pt>
                <c:pt idx="90">
                  <c:v>2</c:v>
                </c:pt>
                <c:pt idx="91">
                  <c:v>2.1</c:v>
                </c:pt>
                <c:pt idx="92">
                  <c:v>2.2000000000000002</c:v>
                </c:pt>
                <c:pt idx="93">
                  <c:v>2.2999999999999998</c:v>
                </c:pt>
                <c:pt idx="94">
                  <c:v>2.4</c:v>
                </c:pt>
                <c:pt idx="95">
                  <c:v>2.5</c:v>
                </c:pt>
                <c:pt idx="96">
                  <c:v>2.6</c:v>
                </c:pt>
                <c:pt idx="97">
                  <c:v>2.7</c:v>
                </c:pt>
                <c:pt idx="98">
                  <c:v>2.8</c:v>
                </c:pt>
                <c:pt idx="99">
                  <c:v>2.9</c:v>
                </c:pt>
                <c:pt idx="100">
                  <c:v>3</c:v>
                </c:pt>
                <c:pt idx="101">
                  <c:v>3.1</c:v>
                </c:pt>
                <c:pt idx="102">
                  <c:v>3.2</c:v>
                </c:pt>
                <c:pt idx="103">
                  <c:v>3.3</c:v>
                </c:pt>
                <c:pt idx="104">
                  <c:v>3.4</c:v>
                </c:pt>
                <c:pt idx="105">
                  <c:v>3.5</c:v>
                </c:pt>
                <c:pt idx="106">
                  <c:v>3.6</c:v>
                </c:pt>
                <c:pt idx="107">
                  <c:v>3.7</c:v>
                </c:pt>
                <c:pt idx="108">
                  <c:v>3.8</c:v>
                </c:pt>
                <c:pt idx="109">
                  <c:v>3.9</c:v>
                </c:pt>
                <c:pt idx="110">
                  <c:v>4</c:v>
                </c:pt>
                <c:pt idx="111">
                  <c:v>4.0999999999999996</c:v>
                </c:pt>
                <c:pt idx="112">
                  <c:v>4.2</c:v>
                </c:pt>
                <c:pt idx="113">
                  <c:v>4.3</c:v>
                </c:pt>
                <c:pt idx="114">
                  <c:v>4.4000000000000004</c:v>
                </c:pt>
                <c:pt idx="115">
                  <c:v>4.5</c:v>
                </c:pt>
                <c:pt idx="116">
                  <c:v>4.5999999999999996</c:v>
                </c:pt>
                <c:pt idx="117">
                  <c:v>4.7</c:v>
                </c:pt>
                <c:pt idx="118">
                  <c:v>4.8</c:v>
                </c:pt>
                <c:pt idx="119">
                  <c:v>4.9000000000000004</c:v>
                </c:pt>
                <c:pt idx="120">
                  <c:v>5</c:v>
                </c:pt>
                <c:pt idx="121">
                  <c:v>5.0999999999999996</c:v>
                </c:pt>
                <c:pt idx="122">
                  <c:v>5.2</c:v>
                </c:pt>
                <c:pt idx="123">
                  <c:v>5.3</c:v>
                </c:pt>
                <c:pt idx="124">
                  <c:v>5.4</c:v>
                </c:pt>
                <c:pt idx="125">
                  <c:v>5.5</c:v>
                </c:pt>
                <c:pt idx="126">
                  <c:v>5.6</c:v>
                </c:pt>
                <c:pt idx="127">
                  <c:v>5.7</c:v>
                </c:pt>
                <c:pt idx="128">
                  <c:v>5.8</c:v>
                </c:pt>
                <c:pt idx="129">
                  <c:v>5.9</c:v>
                </c:pt>
                <c:pt idx="130">
                  <c:v>6</c:v>
                </c:pt>
                <c:pt idx="131">
                  <c:v>6.1</c:v>
                </c:pt>
                <c:pt idx="132">
                  <c:v>6.2</c:v>
                </c:pt>
                <c:pt idx="133">
                  <c:v>6.3</c:v>
                </c:pt>
                <c:pt idx="134">
                  <c:v>6.4</c:v>
                </c:pt>
                <c:pt idx="135">
                  <c:v>6.5</c:v>
                </c:pt>
                <c:pt idx="136">
                  <c:v>6.6</c:v>
                </c:pt>
                <c:pt idx="137">
                  <c:v>6.7</c:v>
                </c:pt>
                <c:pt idx="138">
                  <c:v>6.8</c:v>
                </c:pt>
                <c:pt idx="139">
                  <c:v>6.9</c:v>
                </c:pt>
                <c:pt idx="140">
                  <c:v>7</c:v>
                </c:pt>
                <c:pt idx="141">
                  <c:v>7.1</c:v>
                </c:pt>
                <c:pt idx="142">
                  <c:v>7.2</c:v>
                </c:pt>
                <c:pt idx="143">
                  <c:v>7.3</c:v>
                </c:pt>
                <c:pt idx="144">
                  <c:v>7.4</c:v>
                </c:pt>
                <c:pt idx="145">
                  <c:v>7.5</c:v>
                </c:pt>
                <c:pt idx="146">
                  <c:v>7.6</c:v>
                </c:pt>
                <c:pt idx="147">
                  <c:v>7.7</c:v>
                </c:pt>
                <c:pt idx="148">
                  <c:v>7.8</c:v>
                </c:pt>
                <c:pt idx="149">
                  <c:v>7.9</c:v>
                </c:pt>
                <c:pt idx="150">
                  <c:v>8</c:v>
                </c:pt>
                <c:pt idx="151">
                  <c:v>8.1</c:v>
                </c:pt>
                <c:pt idx="152">
                  <c:v>8.1999999999999993</c:v>
                </c:pt>
                <c:pt idx="153">
                  <c:v>8.3000000000000007</c:v>
                </c:pt>
                <c:pt idx="154">
                  <c:v>8.4</c:v>
                </c:pt>
                <c:pt idx="155">
                  <c:v>8.5</c:v>
                </c:pt>
                <c:pt idx="156">
                  <c:v>8.6</c:v>
                </c:pt>
                <c:pt idx="157">
                  <c:v>8.6999999999999993</c:v>
                </c:pt>
                <c:pt idx="158">
                  <c:v>8.8000000000000007</c:v>
                </c:pt>
                <c:pt idx="159">
                  <c:v>8.9</c:v>
                </c:pt>
                <c:pt idx="160">
                  <c:v>9</c:v>
                </c:pt>
                <c:pt idx="161">
                  <c:v>9.1</c:v>
                </c:pt>
                <c:pt idx="162">
                  <c:v>9.1999999999999993</c:v>
                </c:pt>
                <c:pt idx="163">
                  <c:v>9.3000000000000007</c:v>
                </c:pt>
                <c:pt idx="164">
                  <c:v>9.4</c:v>
                </c:pt>
                <c:pt idx="165">
                  <c:v>9.5</c:v>
                </c:pt>
                <c:pt idx="166">
                  <c:v>9.6</c:v>
                </c:pt>
                <c:pt idx="167">
                  <c:v>9.6999999999999993</c:v>
                </c:pt>
                <c:pt idx="168">
                  <c:v>9.8000000000000007</c:v>
                </c:pt>
                <c:pt idx="169">
                  <c:v>9.9</c:v>
                </c:pt>
                <c:pt idx="170">
                  <c:v>10</c:v>
                </c:pt>
                <c:pt idx="171">
                  <c:v>10.1</c:v>
                </c:pt>
                <c:pt idx="172">
                  <c:v>10.199999999999999</c:v>
                </c:pt>
                <c:pt idx="173">
                  <c:v>10.3</c:v>
                </c:pt>
                <c:pt idx="174">
                  <c:v>10.4</c:v>
                </c:pt>
                <c:pt idx="175">
                  <c:v>10.5</c:v>
                </c:pt>
                <c:pt idx="176">
                  <c:v>10.6</c:v>
                </c:pt>
                <c:pt idx="177">
                  <c:v>10.7</c:v>
                </c:pt>
                <c:pt idx="178">
                  <c:v>10.8</c:v>
                </c:pt>
                <c:pt idx="179">
                  <c:v>10.9</c:v>
                </c:pt>
                <c:pt idx="180">
                  <c:v>11</c:v>
                </c:pt>
                <c:pt idx="181">
                  <c:v>11.1</c:v>
                </c:pt>
                <c:pt idx="182">
                  <c:v>11.2</c:v>
                </c:pt>
                <c:pt idx="183">
                  <c:v>11.3</c:v>
                </c:pt>
                <c:pt idx="184">
                  <c:v>11.4</c:v>
                </c:pt>
                <c:pt idx="185">
                  <c:v>11.5</c:v>
                </c:pt>
                <c:pt idx="186">
                  <c:v>11.6</c:v>
                </c:pt>
                <c:pt idx="187">
                  <c:v>11.7</c:v>
                </c:pt>
                <c:pt idx="188">
                  <c:v>11.8</c:v>
                </c:pt>
                <c:pt idx="189">
                  <c:v>11.9</c:v>
                </c:pt>
                <c:pt idx="190">
                  <c:v>12</c:v>
                </c:pt>
                <c:pt idx="191">
                  <c:v>12.1</c:v>
                </c:pt>
                <c:pt idx="192">
                  <c:v>12.2</c:v>
                </c:pt>
                <c:pt idx="193">
                  <c:v>12.3</c:v>
                </c:pt>
                <c:pt idx="194">
                  <c:v>12.4</c:v>
                </c:pt>
                <c:pt idx="195">
                  <c:v>12.5</c:v>
                </c:pt>
                <c:pt idx="196">
                  <c:v>12.6</c:v>
                </c:pt>
                <c:pt idx="197">
                  <c:v>12.7</c:v>
                </c:pt>
                <c:pt idx="198">
                  <c:v>12.8</c:v>
                </c:pt>
                <c:pt idx="199">
                  <c:v>12.9</c:v>
                </c:pt>
                <c:pt idx="200">
                  <c:v>13</c:v>
                </c:pt>
                <c:pt idx="201">
                  <c:v>13.1</c:v>
                </c:pt>
                <c:pt idx="202">
                  <c:v>13.2</c:v>
                </c:pt>
                <c:pt idx="203">
                  <c:v>13.3</c:v>
                </c:pt>
                <c:pt idx="204">
                  <c:v>13.4</c:v>
                </c:pt>
                <c:pt idx="205">
                  <c:v>13.5</c:v>
                </c:pt>
                <c:pt idx="206">
                  <c:v>13.6</c:v>
                </c:pt>
                <c:pt idx="207">
                  <c:v>13.7</c:v>
                </c:pt>
                <c:pt idx="208">
                  <c:v>13.8</c:v>
                </c:pt>
                <c:pt idx="209">
                  <c:v>13.9</c:v>
                </c:pt>
                <c:pt idx="210">
                  <c:v>14</c:v>
                </c:pt>
                <c:pt idx="211">
                  <c:v>14.1</c:v>
                </c:pt>
                <c:pt idx="212">
                  <c:v>14.2</c:v>
                </c:pt>
                <c:pt idx="213">
                  <c:v>14.3</c:v>
                </c:pt>
                <c:pt idx="214">
                  <c:v>14.4</c:v>
                </c:pt>
                <c:pt idx="215">
                  <c:v>14.5</c:v>
                </c:pt>
                <c:pt idx="216">
                  <c:v>14.6</c:v>
                </c:pt>
                <c:pt idx="217">
                  <c:v>14.7</c:v>
                </c:pt>
                <c:pt idx="218">
                  <c:v>14.8</c:v>
                </c:pt>
                <c:pt idx="219">
                  <c:v>14.9</c:v>
                </c:pt>
                <c:pt idx="220">
                  <c:v>15</c:v>
                </c:pt>
                <c:pt idx="221">
                  <c:v>15.1</c:v>
                </c:pt>
                <c:pt idx="222">
                  <c:v>15.2</c:v>
                </c:pt>
                <c:pt idx="223">
                  <c:v>15.3</c:v>
                </c:pt>
                <c:pt idx="224">
                  <c:v>15.4</c:v>
                </c:pt>
                <c:pt idx="225">
                  <c:v>15.5</c:v>
                </c:pt>
                <c:pt idx="226">
                  <c:v>15.6</c:v>
                </c:pt>
                <c:pt idx="227">
                  <c:v>15.7</c:v>
                </c:pt>
                <c:pt idx="228">
                  <c:v>15.8</c:v>
                </c:pt>
                <c:pt idx="229">
                  <c:v>15.9</c:v>
                </c:pt>
                <c:pt idx="230">
                  <c:v>16</c:v>
                </c:pt>
                <c:pt idx="231">
                  <c:v>16.100000000000001</c:v>
                </c:pt>
                <c:pt idx="232">
                  <c:v>16.2</c:v>
                </c:pt>
                <c:pt idx="233">
                  <c:v>16.3</c:v>
                </c:pt>
                <c:pt idx="234">
                  <c:v>16.399999999999999</c:v>
                </c:pt>
                <c:pt idx="235">
                  <c:v>16.5</c:v>
                </c:pt>
                <c:pt idx="236">
                  <c:v>16.600000000000001</c:v>
                </c:pt>
                <c:pt idx="237">
                  <c:v>16.7</c:v>
                </c:pt>
                <c:pt idx="238">
                  <c:v>16.8</c:v>
                </c:pt>
                <c:pt idx="239">
                  <c:v>16.899999999999999</c:v>
                </c:pt>
                <c:pt idx="240">
                  <c:v>17</c:v>
                </c:pt>
                <c:pt idx="241">
                  <c:v>17.100000000000001</c:v>
                </c:pt>
                <c:pt idx="242">
                  <c:v>17.2</c:v>
                </c:pt>
                <c:pt idx="243">
                  <c:v>17.3</c:v>
                </c:pt>
                <c:pt idx="244">
                  <c:v>17.399999999999999</c:v>
                </c:pt>
                <c:pt idx="245">
                  <c:v>17.5</c:v>
                </c:pt>
                <c:pt idx="246">
                  <c:v>17.600000000000001</c:v>
                </c:pt>
                <c:pt idx="247">
                  <c:v>17.7</c:v>
                </c:pt>
                <c:pt idx="248">
                  <c:v>17.8</c:v>
                </c:pt>
                <c:pt idx="249">
                  <c:v>17.899999999999999</c:v>
                </c:pt>
                <c:pt idx="250">
                  <c:v>18</c:v>
                </c:pt>
                <c:pt idx="251">
                  <c:v>18.100000000000001</c:v>
                </c:pt>
                <c:pt idx="252">
                  <c:v>18.2</c:v>
                </c:pt>
                <c:pt idx="253">
                  <c:v>18.3</c:v>
                </c:pt>
                <c:pt idx="254">
                  <c:v>18.399999999999999</c:v>
                </c:pt>
                <c:pt idx="255">
                  <c:v>18.5</c:v>
                </c:pt>
                <c:pt idx="256">
                  <c:v>18.600000000000001</c:v>
                </c:pt>
                <c:pt idx="257">
                  <c:v>18.7</c:v>
                </c:pt>
                <c:pt idx="258">
                  <c:v>18.8</c:v>
                </c:pt>
                <c:pt idx="259">
                  <c:v>18.899999999999999</c:v>
                </c:pt>
                <c:pt idx="260">
                  <c:v>19</c:v>
                </c:pt>
                <c:pt idx="261">
                  <c:v>19.100000000000001</c:v>
                </c:pt>
                <c:pt idx="262">
                  <c:v>19.2</c:v>
                </c:pt>
                <c:pt idx="263">
                  <c:v>19.3</c:v>
                </c:pt>
                <c:pt idx="264">
                  <c:v>19.399999999999999</c:v>
                </c:pt>
                <c:pt idx="265">
                  <c:v>19.5</c:v>
                </c:pt>
                <c:pt idx="266">
                  <c:v>19.600000000000001</c:v>
                </c:pt>
                <c:pt idx="267">
                  <c:v>19.7</c:v>
                </c:pt>
                <c:pt idx="268">
                  <c:v>19.8</c:v>
                </c:pt>
                <c:pt idx="269">
                  <c:v>19.899999999999999</c:v>
                </c:pt>
                <c:pt idx="270">
                  <c:v>20</c:v>
                </c:pt>
                <c:pt idx="271">
                  <c:v>20.100000000000001</c:v>
                </c:pt>
                <c:pt idx="272">
                  <c:v>20.2</c:v>
                </c:pt>
                <c:pt idx="273">
                  <c:v>20.3</c:v>
                </c:pt>
                <c:pt idx="274">
                  <c:v>20.399999999999999</c:v>
                </c:pt>
                <c:pt idx="275">
                  <c:v>20.5</c:v>
                </c:pt>
                <c:pt idx="276">
                  <c:v>20.6</c:v>
                </c:pt>
                <c:pt idx="277">
                  <c:v>20.7</c:v>
                </c:pt>
                <c:pt idx="278">
                  <c:v>20.8</c:v>
                </c:pt>
                <c:pt idx="279">
                  <c:v>20.9</c:v>
                </c:pt>
                <c:pt idx="280">
                  <c:v>21</c:v>
                </c:pt>
                <c:pt idx="281">
                  <c:v>21.1</c:v>
                </c:pt>
                <c:pt idx="282">
                  <c:v>21.2</c:v>
                </c:pt>
                <c:pt idx="283">
                  <c:v>21.3</c:v>
                </c:pt>
                <c:pt idx="284">
                  <c:v>21.4</c:v>
                </c:pt>
                <c:pt idx="285">
                  <c:v>21.5</c:v>
                </c:pt>
                <c:pt idx="286">
                  <c:v>21.6</c:v>
                </c:pt>
                <c:pt idx="287">
                  <c:v>21.7</c:v>
                </c:pt>
                <c:pt idx="288">
                  <c:v>21.8</c:v>
                </c:pt>
                <c:pt idx="289">
                  <c:v>21.9</c:v>
                </c:pt>
                <c:pt idx="290">
                  <c:v>22</c:v>
                </c:pt>
                <c:pt idx="291">
                  <c:v>22.1</c:v>
                </c:pt>
                <c:pt idx="292">
                  <c:v>22.2</c:v>
                </c:pt>
                <c:pt idx="293">
                  <c:v>22.3</c:v>
                </c:pt>
                <c:pt idx="294">
                  <c:v>22.4</c:v>
                </c:pt>
                <c:pt idx="295">
                  <c:v>22.5</c:v>
                </c:pt>
                <c:pt idx="296">
                  <c:v>22.6</c:v>
                </c:pt>
                <c:pt idx="297">
                  <c:v>22.7</c:v>
                </c:pt>
                <c:pt idx="298">
                  <c:v>22.8</c:v>
                </c:pt>
                <c:pt idx="299">
                  <c:v>22.9</c:v>
                </c:pt>
                <c:pt idx="300">
                  <c:v>23</c:v>
                </c:pt>
                <c:pt idx="301">
                  <c:v>23.1</c:v>
                </c:pt>
                <c:pt idx="302">
                  <c:v>23.2</c:v>
                </c:pt>
                <c:pt idx="303">
                  <c:v>23.3</c:v>
                </c:pt>
                <c:pt idx="304">
                  <c:v>23.4</c:v>
                </c:pt>
                <c:pt idx="305">
                  <c:v>23.5</c:v>
                </c:pt>
                <c:pt idx="306">
                  <c:v>23.6</c:v>
                </c:pt>
                <c:pt idx="307">
                  <c:v>23.7</c:v>
                </c:pt>
                <c:pt idx="308">
                  <c:v>23.8</c:v>
                </c:pt>
                <c:pt idx="309">
                  <c:v>23.9</c:v>
                </c:pt>
                <c:pt idx="310">
                  <c:v>24</c:v>
                </c:pt>
                <c:pt idx="311">
                  <c:v>24.1</c:v>
                </c:pt>
                <c:pt idx="312">
                  <c:v>24.2</c:v>
                </c:pt>
                <c:pt idx="313">
                  <c:v>24.3</c:v>
                </c:pt>
                <c:pt idx="314">
                  <c:v>24.4</c:v>
                </c:pt>
                <c:pt idx="315">
                  <c:v>24.5</c:v>
                </c:pt>
                <c:pt idx="316">
                  <c:v>24.6</c:v>
                </c:pt>
                <c:pt idx="317">
                  <c:v>24.7</c:v>
                </c:pt>
                <c:pt idx="318">
                  <c:v>24.8</c:v>
                </c:pt>
                <c:pt idx="319">
                  <c:v>24.9</c:v>
                </c:pt>
                <c:pt idx="320">
                  <c:v>25</c:v>
                </c:pt>
                <c:pt idx="321">
                  <c:v>25.1</c:v>
                </c:pt>
                <c:pt idx="322">
                  <c:v>25.2</c:v>
                </c:pt>
                <c:pt idx="323">
                  <c:v>25.3</c:v>
                </c:pt>
                <c:pt idx="324">
                  <c:v>25.4</c:v>
                </c:pt>
                <c:pt idx="325">
                  <c:v>25.5</c:v>
                </c:pt>
                <c:pt idx="326">
                  <c:v>25.6</c:v>
                </c:pt>
                <c:pt idx="327">
                  <c:v>25.7</c:v>
                </c:pt>
                <c:pt idx="328">
                  <c:v>25.8</c:v>
                </c:pt>
                <c:pt idx="329">
                  <c:v>25.9</c:v>
                </c:pt>
                <c:pt idx="330">
                  <c:v>26</c:v>
                </c:pt>
                <c:pt idx="331">
                  <c:v>26.1</c:v>
                </c:pt>
                <c:pt idx="332">
                  <c:v>26.2</c:v>
                </c:pt>
                <c:pt idx="333">
                  <c:v>26.3</c:v>
                </c:pt>
                <c:pt idx="334">
                  <c:v>26.4</c:v>
                </c:pt>
                <c:pt idx="335">
                  <c:v>26.5</c:v>
                </c:pt>
                <c:pt idx="336">
                  <c:v>26.6</c:v>
                </c:pt>
                <c:pt idx="337">
                  <c:v>26.7</c:v>
                </c:pt>
                <c:pt idx="338">
                  <c:v>26.8</c:v>
                </c:pt>
                <c:pt idx="339">
                  <c:v>26.9</c:v>
                </c:pt>
                <c:pt idx="340">
                  <c:v>27</c:v>
                </c:pt>
                <c:pt idx="341">
                  <c:v>27.1</c:v>
                </c:pt>
                <c:pt idx="342">
                  <c:v>27.2</c:v>
                </c:pt>
                <c:pt idx="343">
                  <c:v>27.3</c:v>
                </c:pt>
                <c:pt idx="344">
                  <c:v>27.4</c:v>
                </c:pt>
                <c:pt idx="345">
                  <c:v>27.5</c:v>
                </c:pt>
                <c:pt idx="346">
                  <c:v>27.6</c:v>
                </c:pt>
                <c:pt idx="347">
                  <c:v>27.7</c:v>
                </c:pt>
                <c:pt idx="348">
                  <c:v>27.8</c:v>
                </c:pt>
                <c:pt idx="349">
                  <c:v>27.9</c:v>
                </c:pt>
                <c:pt idx="350">
                  <c:v>28</c:v>
                </c:pt>
                <c:pt idx="351">
                  <c:v>28.1</c:v>
                </c:pt>
                <c:pt idx="352">
                  <c:v>28.2</c:v>
                </c:pt>
                <c:pt idx="353">
                  <c:v>28.3</c:v>
                </c:pt>
                <c:pt idx="354">
                  <c:v>28.4</c:v>
                </c:pt>
                <c:pt idx="355">
                  <c:v>28.5</c:v>
                </c:pt>
                <c:pt idx="356">
                  <c:v>28.6</c:v>
                </c:pt>
                <c:pt idx="357">
                  <c:v>28.7</c:v>
                </c:pt>
                <c:pt idx="358">
                  <c:v>28.8</c:v>
                </c:pt>
                <c:pt idx="359">
                  <c:v>28.9</c:v>
                </c:pt>
                <c:pt idx="360">
                  <c:v>29</c:v>
                </c:pt>
                <c:pt idx="361">
                  <c:v>29.1</c:v>
                </c:pt>
                <c:pt idx="362">
                  <c:v>29.2</c:v>
                </c:pt>
                <c:pt idx="363">
                  <c:v>29.3</c:v>
                </c:pt>
                <c:pt idx="364">
                  <c:v>29.4</c:v>
                </c:pt>
                <c:pt idx="365">
                  <c:v>29.5</c:v>
                </c:pt>
                <c:pt idx="366">
                  <c:v>29.6</c:v>
                </c:pt>
                <c:pt idx="367">
                  <c:v>29.7</c:v>
                </c:pt>
                <c:pt idx="368">
                  <c:v>29.8</c:v>
                </c:pt>
                <c:pt idx="369">
                  <c:v>29.9</c:v>
                </c:pt>
                <c:pt idx="370">
                  <c:v>30</c:v>
                </c:pt>
                <c:pt idx="371">
                  <c:v>30.1</c:v>
                </c:pt>
                <c:pt idx="372">
                  <c:v>30.2</c:v>
                </c:pt>
                <c:pt idx="373">
                  <c:v>30.3</c:v>
                </c:pt>
                <c:pt idx="374">
                  <c:v>30.4</c:v>
                </c:pt>
                <c:pt idx="375">
                  <c:v>30.5</c:v>
                </c:pt>
                <c:pt idx="376">
                  <c:v>30.6</c:v>
                </c:pt>
                <c:pt idx="377">
                  <c:v>30.7</c:v>
                </c:pt>
                <c:pt idx="378">
                  <c:v>30.8</c:v>
                </c:pt>
                <c:pt idx="379">
                  <c:v>30.9</c:v>
                </c:pt>
                <c:pt idx="380">
                  <c:v>31</c:v>
                </c:pt>
                <c:pt idx="381">
                  <c:v>31.1</c:v>
                </c:pt>
                <c:pt idx="382">
                  <c:v>31.2</c:v>
                </c:pt>
                <c:pt idx="383">
                  <c:v>31.3</c:v>
                </c:pt>
                <c:pt idx="384">
                  <c:v>31.4</c:v>
                </c:pt>
                <c:pt idx="385">
                  <c:v>31.5</c:v>
                </c:pt>
                <c:pt idx="386">
                  <c:v>31.6</c:v>
                </c:pt>
                <c:pt idx="387">
                  <c:v>31.7</c:v>
                </c:pt>
                <c:pt idx="388">
                  <c:v>31.8</c:v>
                </c:pt>
                <c:pt idx="389">
                  <c:v>31.9</c:v>
                </c:pt>
                <c:pt idx="390">
                  <c:v>32</c:v>
                </c:pt>
                <c:pt idx="391">
                  <c:v>32.1</c:v>
                </c:pt>
                <c:pt idx="392">
                  <c:v>32.200000000000003</c:v>
                </c:pt>
                <c:pt idx="393">
                  <c:v>32.299999999999997</c:v>
                </c:pt>
                <c:pt idx="394">
                  <c:v>32.4</c:v>
                </c:pt>
                <c:pt idx="395">
                  <c:v>32.5</c:v>
                </c:pt>
                <c:pt idx="396">
                  <c:v>32.6</c:v>
                </c:pt>
                <c:pt idx="397">
                  <c:v>32.700000000000003</c:v>
                </c:pt>
                <c:pt idx="398">
                  <c:v>32.799999999999997</c:v>
                </c:pt>
                <c:pt idx="399">
                  <c:v>32.9</c:v>
                </c:pt>
                <c:pt idx="400">
                  <c:v>33</c:v>
                </c:pt>
                <c:pt idx="401">
                  <c:v>33.1</c:v>
                </c:pt>
                <c:pt idx="402">
                  <c:v>33.200000000000003</c:v>
                </c:pt>
                <c:pt idx="403">
                  <c:v>33.299999999999997</c:v>
                </c:pt>
                <c:pt idx="404">
                  <c:v>33.4</c:v>
                </c:pt>
                <c:pt idx="405">
                  <c:v>33.5</c:v>
                </c:pt>
                <c:pt idx="406">
                  <c:v>33.6</c:v>
                </c:pt>
                <c:pt idx="407">
                  <c:v>33.700000000000003</c:v>
                </c:pt>
                <c:pt idx="408">
                  <c:v>33.799999999999997</c:v>
                </c:pt>
                <c:pt idx="409">
                  <c:v>33.9</c:v>
                </c:pt>
                <c:pt idx="410">
                  <c:v>34</c:v>
                </c:pt>
                <c:pt idx="411">
                  <c:v>34.1</c:v>
                </c:pt>
                <c:pt idx="412">
                  <c:v>34.200000000000003</c:v>
                </c:pt>
                <c:pt idx="413">
                  <c:v>34.299999999999997</c:v>
                </c:pt>
                <c:pt idx="414">
                  <c:v>34.4</c:v>
                </c:pt>
                <c:pt idx="415">
                  <c:v>34.5</c:v>
                </c:pt>
                <c:pt idx="416">
                  <c:v>34.6</c:v>
                </c:pt>
                <c:pt idx="417">
                  <c:v>34.700000000000003</c:v>
                </c:pt>
                <c:pt idx="418">
                  <c:v>34.799999999999997</c:v>
                </c:pt>
                <c:pt idx="419">
                  <c:v>34.9</c:v>
                </c:pt>
                <c:pt idx="420">
                  <c:v>35</c:v>
                </c:pt>
                <c:pt idx="421">
                  <c:v>35.1</c:v>
                </c:pt>
                <c:pt idx="422">
                  <c:v>35.200000000000003</c:v>
                </c:pt>
                <c:pt idx="423">
                  <c:v>35.299999999999997</c:v>
                </c:pt>
                <c:pt idx="424">
                  <c:v>35.4</c:v>
                </c:pt>
                <c:pt idx="425">
                  <c:v>35.5</c:v>
                </c:pt>
                <c:pt idx="426">
                  <c:v>35.6</c:v>
                </c:pt>
                <c:pt idx="427">
                  <c:v>35.700000000000003</c:v>
                </c:pt>
                <c:pt idx="428">
                  <c:v>35.799999999999997</c:v>
                </c:pt>
                <c:pt idx="429">
                  <c:v>35.9</c:v>
                </c:pt>
                <c:pt idx="430">
                  <c:v>36</c:v>
                </c:pt>
                <c:pt idx="431">
                  <c:v>36.1</c:v>
                </c:pt>
                <c:pt idx="432">
                  <c:v>36.200000000000003</c:v>
                </c:pt>
                <c:pt idx="433">
                  <c:v>36.299999999999997</c:v>
                </c:pt>
                <c:pt idx="434">
                  <c:v>36.4</c:v>
                </c:pt>
                <c:pt idx="435">
                  <c:v>36.5</c:v>
                </c:pt>
                <c:pt idx="436">
                  <c:v>36.6</c:v>
                </c:pt>
                <c:pt idx="437">
                  <c:v>36.700000000000003</c:v>
                </c:pt>
                <c:pt idx="438">
                  <c:v>36.799999999999997</c:v>
                </c:pt>
                <c:pt idx="439">
                  <c:v>36.9</c:v>
                </c:pt>
                <c:pt idx="440">
                  <c:v>37</c:v>
                </c:pt>
                <c:pt idx="441">
                  <c:v>37.1</c:v>
                </c:pt>
                <c:pt idx="442">
                  <c:v>37.200000000000003</c:v>
                </c:pt>
                <c:pt idx="443">
                  <c:v>37.299999999999997</c:v>
                </c:pt>
                <c:pt idx="444">
                  <c:v>37.4</c:v>
                </c:pt>
                <c:pt idx="445">
                  <c:v>37.5</c:v>
                </c:pt>
                <c:pt idx="446">
                  <c:v>37.6</c:v>
                </c:pt>
                <c:pt idx="447">
                  <c:v>37.700000000000003</c:v>
                </c:pt>
                <c:pt idx="448">
                  <c:v>37.799999999999997</c:v>
                </c:pt>
                <c:pt idx="449">
                  <c:v>37.9</c:v>
                </c:pt>
                <c:pt idx="450">
                  <c:v>38</c:v>
                </c:pt>
                <c:pt idx="451">
                  <c:v>38.1</c:v>
                </c:pt>
                <c:pt idx="452">
                  <c:v>38.200000000000003</c:v>
                </c:pt>
                <c:pt idx="453">
                  <c:v>38.299999999999997</c:v>
                </c:pt>
                <c:pt idx="454">
                  <c:v>38.4</c:v>
                </c:pt>
                <c:pt idx="455">
                  <c:v>38.5</c:v>
                </c:pt>
                <c:pt idx="456">
                  <c:v>38.6</c:v>
                </c:pt>
                <c:pt idx="457">
                  <c:v>38.700000000000003</c:v>
                </c:pt>
                <c:pt idx="458">
                  <c:v>38.799999999999997</c:v>
                </c:pt>
                <c:pt idx="459">
                  <c:v>38.9</c:v>
                </c:pt>
                <c:pt idx="460">
                  <c:v>39</c:v>
                </c:pt>
                <c:pt idx="461">
                  <c:v>39.1</c:v>
                </c:pt>
                <c:pt idx="462">
                  <c:v>39.200000000000003</c:v>
                </c:pt>
                <c:pt idx="463">
                  <c:v>39.299999999999997</c:v>
                </c:pt>
                <c:pt idx="464">
                  <c:v>39.4</c:v>
                </c:pt>
                <c:pt idx="465">
                  <c:v>39.5</c:v>
                </c:pt>
                <c:pt idx="466">
                  <c:v>39.6</c:v>
                </c:pt>
                <c:pt idx="467">
                  <c:v>39.700000000000003</c:v>
                </c:pt>
                <c:pt idx="468">
                  <c:v>39.799999999999997</c:v>
                </c:pt>
                <c:pt idx="469">
                  <c:v>39.9</c:v>
                </c:pt>
                <c:pt idx="470">
                  <c:v>40</c:v>
                </c:pt>
                <c:pt idx="471">
                  <c:v>40.1</c:v>
                </c:pt>
                <c:pt idx="472">
                  <c:v>40.200000000000003</c:v>
                </c:pt>
                <c:pt idx="473">
                  <c:v>40.299999999999997</c:v>
                </c:pt>
                <c:pt idx="474">
                  <c:v>40.4</c:v>
                </c:pt>
                <c:pt idx="475">
                  <c:v>40.5</c:v>
                </c:pt>
                <c:pt idx="476">
                  <c:v>40.6</c:v>
                </c:pt>
                <c:pt idx="477">
                  <c:v>40.700000000000003</c:v>
                </c:pt>
                <c:pt idx="478">
                  <c:v>40.799999999999997</c:v>
                </c:pt>
                <c:pt idx="479">
                  <c:v>40.9</c:v>
                </c:pt>
                <c:pt idx="480">
                  <c:v>41</c:v>
                </c:pt>
                <c:pt idx="481">
                  <c:v>41.1</c:v>
                </c:pt>
                <c:pt idx="482">
                  <c:v>41.2</c:v>
                </c:pt>
                <c:pt idx="483">
                  <c:v>41.3</c:v>
                </c:pt>
                <c:pt idx="484">
                  <c:v>41.4</c:v>
                </c:pt>
                <c:pt idx="485">
                  <c:v>41.5</c:v>
                </c:pt>
                <c:pt idx="486">
                  <c:v>41.6</c:v>
                </c:pt>
                <c:pt idx="487">
                  <c:v>41.7</c:v>
                </c:pt>
                <c:pt idx="488">
                  <c:v>41.8</c:v>
                </c:pt>
                <c:pt idx="489">
                  <c:v>41.9</c:v>
                </c:pt>
                <c:pt idx="490">
                  <c:v>42</c:v>
                </c:pt>
                <c:pt idx="491">
                  <c:v>42.1</c:v>
                </c:pt>
                <c:pt idx="492">
                  <c:v>42.2</c:v>
                </c:pt>
                <c:pt idx="493">
                  <c:v>42.3</c:v>
                </c:pt>
                <c:pt idx="494">
                  <c:v>42.4</c:v>
                </c:pt>
                <c:pt idx="495">
                  <c:v>42.5</c:v>
                </c:pt>
                <c:pt idx="496">
                  <c:v>42.6</c:v>
                </c:pt>
                <c:pt idx="497">
                  <c:v>42.7</c:v>
                </c:pt>
                <c:pt idx="498">
                  <c:v>42.8</c:v>
                </c:pt>
                <c:pt idx="499">
                  <c:v>42.9</c:v>
                </c:pt>
                <c:pt idx="500">
                  <c:v>43</c:v>
                </c:pt>
                <c:pt idx="501">
                  <c:v>43.1</c:v>
                </c:pt>
                <c:pt idx="502">
                  <c:v>43.2</c:v>
                </c:pt>
                <c:pt idx="503">
                  <c:v>43.3</c:v>
                </c:pt>
                <c:pt idx="504">
                  <c:v>43.4</c:v>
                </c:pt>
                <c:pt idx="505">
                  <c:v>43.5</c:v>
                </c:pt>
                <c:pt idx="506">
                  <c:v>43.6</c:v>
                </c:pt>
                <c:pt idx="507">
                  <c:v>43.7</c:v>
                </c:pt>
                <c:pt idx="508">
                  <c:v>43.8</c:v>
                </c:pt>
                <c:pt idx="509">
                  <c:v>43.9</c:v>
                </c:pt>
                <c:pt idx="510">
                  <c:v>44</c:v>
                </c:pt>
                <c:pt idx="511">
                  <c:v>44.1</c:v>
                </c:pt>
                <c:pt idx="512">
                  <c:v>44.2</c:v>
                </c:pt>
                <c:pt idx="513">
                  <c:v>44.3</c:v>
                </c:pt>
                <c:pt idx="514">
                  <c:v>44.4</c:v>
                </c:pt>
                <c:pt idx="515">
                  <c:v>44.5</c:v>
                </c:pt>
                <c:pt idx="516">
                  <c:v>44.6</c:v>
                </c:pt>
                <c:pt idx="517">
                  <c:v>44.7</c:v>
                </c:pt>
                <c:pt idx="518">
                  <c:v>44.8</c:v>
                </c:pt>
                <c:pt idx="519">
                  <c:v>44.9</c:v>
                </c:pt>
                <c:pt idx="520">
                  <c:v>45</c:v>
                </c:pt>
                <c:pt idx="521">
                  <c:v>45.1</c:v>
                </c:pt>
                <c:pt idx="522">
                  <c:v>45.2</c:v>
                </c:pt>
                <c:pt idx="523">
                  <c:v>45.3</c:v>
                </c:pt>
                <c:pt idx="524">
                  <c:v>45.4</c:v>
                </c:pt>
                <c:pt idx="525">
                  <c:v>45.5</c:v>
                </c:pt>
                <c:pt idx="526">
                  <c:v>45.6</c:v>
                </c:pt>
                <c:pt idx="527">
                  <c:v>45.7</c:v>
                </c:pt>
                <c:pt idx="528">
                  <c:v>45.8</c:v>
                </c:pt>
                <c:pt idx="529">
                  <c:v>45.9</c:v>
                </c:pt>
                <c:pt idx="530">
                  <c:v>46</c:v>
                </c:pt>
                <c:pt idx="531">
                  <c:v>46.1</c:v>
                </c:pt>
                <c:pt idx="532">
                  <c:v>46.2</c:v>
                </c:pt>
                <c:pt idx="533">
                  <c:v>46.3</c:v>
                </c:pt>
                <c:pt idx="534">
                  <c:v>46.4</c:v>
                </c:pt>
                <c:pt idx="535">
                  <c:v>46.5</c:v>
                </c:pt>
                <c:pt idx="536">
                  <c:v>46.6</c:v>
                </c:pt>
                <c:pt idx="537">
                  <c:v>46.7</c:v>
                </c:pt>
                <c:pt idx="538">
                  <c:v>46.8</c:v>
                </c:pt>
                <c:pt idx="539">
                  <c:v>46.9</c:v>
                </c:pt>
                <c:pt idx="540">
                  <c:v>47</c:v>
                </c:pt>
                <c:pt idx="541">
                  <c:v>47.1</c:v>
                </c:pt>
                <c:pt idx="542">
                  <c:v>47.2</c:v>
                </c:pt>
                <c:pt idx="543">
                  <c:v>47.3</c:v>
                </c:pt>
                <c:pt idx="544">
                  <c:v>47.4</c:v>
                </c:pt>
                <c:pt idx="545">
                  <c:v>47.5</c:v>
                </c:pt>
                <c:pt idx="546">
                  <c:v>47.6</c:v>
                </c:pt>
                <c:pt idx="547">
                  <c:v>47.7</c:v>
                </c:pt>
                <c:pt idx="548">
                  <c:v>47.8</c:v>
                </c:pt>
                <c:pt idx="549">
                  <c:v>47.9</c:v>
                </c:pt>
                <c:pt idx="550">
                  <c:v>48</c:v>
                </c:pt>
                <c:pt idx="551">
                  <c:v>48.1</c:v>
                </c:pt>
                <c:pt idx="552">
                  <c:v>48.2</c:v>
                </c:pt>
                <c:pt idx="553">
                  <c:v>48.3</c:v>
                </c:pt>
                <c:pt idx="554">
                  <c:v>48.4</c:v>
                </c:pt>
                <c:pt idx="555">
                  <c:v>48.5</c:v>
                </c:pt>
                <c:pt idx="556">
                  <c:v>48.6</c:v>
                </c:pt>
                <c:pt idx="557">
                  <c:v>48.7</c:v>
                </c:pt>
                <c:pt idx="558">
                  <c:v>48.8</c:v>
                </c:pt>
                <c:pt idx="559">
                  <c:v>48.9</c:v>
                </c:pt>
                <c:pt idx="560">
                  <c:v>49</c:v>
                </c:pt>
                <c:pt idx="561">
                  <c:v>49.1</c:v>
                </c:pt>
                <c:pt idx="562">
                  <c:v>49.2</c:v>
                </c:pt>
                <c:pt idx="563">
                  <c:v>49.3</c:v>
                </c:pt>
                <c:pt idx="564">
                  <c:v>49.4</c:v>
                </c:pt>
                <c:pt idx="565">
                  <c:v>49.5</c:v>
                </c:pt>
                <c:pt idx="566">
                  <c:v>49.6</c:v>
                </c:pt>
                <c:pt idx="567">
                  <c:v>49.7</c:v>
                </c:pt>
                <c:pt idx="568">
                  <c:v>49.8</c:v>
                </c:pt>
                <c:pt idx="569">
                  <c:v>49.9</c:v>
                </c:pt>
                <c:pt idx="570">
                  <c:v>50</c:v>
                </c:pt>
                <c:pt idx="571">
                  <c:v>50.1</c:v>
                </c:pt>
                <c:pt idx="572">
                  <c:v>50.2</c:v>
                </c:pt>
                <c:pt idx="573">
                  <c:v>50.3</c:v>
                </c:pt>
                <c:pt idx="574">
                  <c:v>50.4</c:v>
                </c:pt>
                <c:pt idx="575">
                  <c:v>50.5</c:v>
                </c:pt>
                <c:pt idx="576">
                  <c:v>50.6</c:v>
                </c:pt>
                <c:pt idx="577">
                  <c:v>50.7</c:v>
                </c:pt>
                <c:pt idx="578">
                  <c:v>50.8</c:v>
                </c:pt>
                <c:pt idx="579">
                  <c:v>50.9</c:v>
                </c:pt>
                <c:pt idx="580">
                  <c:v>51</c:v>
                </c:pt>
                <c:pt idx="581">
                  <c:v>51.1</c:v>
                </c:pt>
                <c:pt idx="582">
                  <c:v>51.2</c:v>
                </c:pt>
                <c:pt idx="583">
                  <c:v>51.3</c:v>
                </c:pt>
                <c:pt idx="584">
                  <c:v>51.4</c:v>
                </c:pt>
                <c:pt idx="585">
                  <c:v>51.5</c:v>
                </c:pt>
                <c:pt idx="586">
                  <c:v>51.6</c:v>
                </c:pt>
                <c:pt idx="587">
                  <c:v>51.7</c:v>
                </c:pt>
                <c:pt idx="588">
                  <c:v>51.8</c:v>
                </c:pt>
                <c:pt idx="589">
                  <c:v>51.9</c:v>
                </c:pt>
                <c:pt idx="590">
                  <c:v>52</c:v>
                </c:pt>
                <c:pt idx="591">
                  <c:v>52.1</c:v>
                </c:pt>
                <c:pt idx="592">
                  <c:v>52.2</c:v>
                </c:pt>
                <c:pt idx="593">
                  <c:v>52.3</c:v>
                </c:pt>
                <c:pt idx="594">
                  <c:v>52.4</c:v>
                </c:pt>
                <c:pt idx="595">
                  <c:v>52.5</c:v>
                </c:pt>
                <c:pt idx="596">
                  <c:v>52.6</c:v>
                </c:pt>
                <c:pt idx="597">
                  <c:v>52.7</c:v>
                </c:pt>
                <c:pt idx="598">
                  <c:v>52.8</c:v>
                </c:pt>
                <c:pt idx="599">
                  <c:v>52.9</c:v>
                </c:pt>
                <c:pt idx="600">
                  <c:v>53</c:v>
                </c:pt>
                <c:pt idx="601">
                  <c:v>53.1</c:v>
                </c:pt>
                <c:pt idx="602">
                  <c:v>53.2</c:v>
                </c:pt>
                <c:pt idx="603">
                  <c:v>53.3</c:v>
                </c:pt>
                <c:pt idx="604">
                  <c:v>53.4</c:v>
                </c:pt>
                <c:pt idx="605">
                  <c:v>53.5</c:v>
                </c:pt>
                <c:pt idx="606">
                  <c:v>53.6</c:v>
                </c:pt>
                <c:pt idx="607">
                  <c:v>53.7</c:v>
                </c:pt>
                <c:pt idx="608">
                  <c:v>53.8</c:v>
                </c:pt>
                <c:pt idx="609">
                  <c:v>53.9</c:v>
                </c:pt>
                <c:pt idx="610">
                  <c:v>54</c:v>
                </c:pt>
              </c:numCache>
            </c:numRef>
          </c:xVal>
          <c:yVal>
            <c:numRef>
              <c:f>Data!$AT$4:$AT$614</c:f>
              <c:numCache>
                <c:formatCode>General</c:formatCode>
                <c:ptCount val="611"/>
                <c:pt idx="0">
                  <c:v>59.540000000000006</c:v>
                </c:pt>
                <c:pt idx="1">
                  <c:v>59.540000000000006</c:v>
                </c:pt>
                <c:pt idx="2">
                  <c:v>59.540000000000006</c:v>
                </c:pt>
                <c:pt idx="3">
                  <c:v>59.540000000000006</c:v>
                </c:pt>
                <c:pt idx="4">
                  <c:v>59.540000000000006</c:v>
                </c:pt>
                <c:pt idx="5">
                  <c:v>59.36</c:v>
                </c:pt>
                <c:pt idx="6">
                  <c:v>59.18</c:v>
                </c:pt>
                <c:pt idx="7">
                  <c:v>59.18</c:v>
                </c:pt>
                <c:pt idx="8">
                  <c:v>59.18</c:v>
                </c:pt>
                <c:pt idx="9">
                  <c:v>59.18</c:v>
                </c:pt>
                <c:pt idx="10">
                  <c:v>59.18</c:v>
                </c:pt>
                <c:pt idx="11">
                  <c:v>59.18</c:v>
                </c:pt>
                <c:pt idx="12">
                  <c:v>58.64</c:v>
                </c:pt>
                <c:pt idx="13">
                  <c:v>58.64</c:v>
                </c:pt>
                <c:pt idx="14">
                  <c:v>58.64</c:v>
                </c:pt>
                <c:pt idx="15">
                  <c:v>58.64</c:v>
                </c:pt>
                <c:pt idx="16">
                  <c:v>58.64</c:v>
                </c:pt>
                <c:pt idx="17">
                  <c:v>58.64</c:v>
                </c:pt>
                <c:pt idx="18">
                  <c:v>58.64</c:v>
                </c:pt>
                <c:pt idx="19">
                  <c:v>58.64</c:v>
                </c:pt>
                <c:pt idx="20">
                  <c:v>58.64</c:v>
                </c:pt>
                <c:pt idx="21">
                  <c:v>58.64</c:v>
                </c:pt>
                <c:pt idx="22">
                  <c:v>58.64</c:v>
                </c:pt>
                <c:pt idx="23">
                  <c:v>58.82</c:v>
                </c:pt>
                <c:pt idx="24">
                  <c:v>58.82</c:v>
                </c:pt>
                <c:pt idx="25">
                  <c:v>58.82</c:v>
                </c:pt>
                <c:pt idx="26">
                  <c:v>58.82</c:v>
                </c:pt>
                <c:pt idx="27">
                  <c:v>58.82</c:v>
                </c:pt>
                <c:pt idx="28">
                  <c:v>58.82</c:v>
                </c:pt>
                <c:pt idx="29">
                  <c:v>58.82</c:v>
                </c:pt>
                <c:pt idx="30">
                  <c:v>58.82</c:v>
                </c:pt>
                <c:pt idx="31">
                  <c:v>58.82</c:v>
                </c:pt>
                <c:pt idx="32">
                  <c:v>58.82</c:v>
                </c:pt>
                <c:pt idx="33">
                  <c:v>58.82</c:v>
                </c:pt>
                <c:pt idx="34">
                  <c:v>58.82</c:v>
                </c:pt>
                <c:pt idx="35">
                  <c:v>58.64</c:v>
                </c:pt>
                <c:pt idx="36">
                  <c:v>58.64</c:v>
                </c:pt>
                <c:pt idx="37">
                  <c:v>58.64</c:v>
                </c:pt>
                <c:pt idx="38">
                  <c:v>58.64</c:v>
                </c:pt>
                <c:pt idx="39">
                  <c:v>58.64</c:v>
                </c:pt>
                <c:pt idx="40">
                  <c:v>58.64</c:v>
                </c:pt>
                <c:pt idx="41">
                  <c:v>58.64</c:v>
                </c:pt>
                <c:pt idx="42">
                  <c:v>58.64</c:v>
                </c:pt>
                <c:pt idx="43">
                  <c:v>58.64</c:v>
                </c:pt>
                <c:pt idx="44">
                  <c:v>58.64</c:v>
                </c:pt>
                <c:pt idx="45">
                  <c:v>58.46</c:v>
                </c:pt>
                <c:pt idx="46">
                  <c:v>58.46</c:v>
                </c:pt>
                <c:pt idx="47">
                  <c:v>58.46</c:v>
                </c:pt>
                <c:pt idx="48">
                  <c:v>58.46</c:v>
                </c:pt>
                <c:pt idx="49">
                  <c:v>58.46</c:v>
                </c:pt>
                <c:pt idx="50">
                  <c:v>58.28</c:v>
                </c:pt>
                <c:pt idx="51">
                  <c:v>58.28</c:v>
                </c:pt>
                <c:pt idx="52">
                  <c:v>58.28</c:v>
                </c:pt>
                <c:pt idx="53">
                  <c:v>58.28</c:v>
                </c:pt>
                <c:pt idx="54">
                  <c:v>58.28</c:v>
                </c:pt>
                <c:pt idx="55">
                  <c:v>58.28</c:v>
                </c:pt>
                <c:pt idx="56">
                  <c:v>58.28</c:v>
                </c:pt>
                <c:pt idx="57">
                  <c:v>58.28</c:v>
                </c:pt>
                <c:pt idx="58">
                  <c:v>58.28</c:v>
                </c:pt>
                <c:pt idx="59">
                  <c:v>58.28</c:v>
                </c:pt>
                <c:pt idx="60">
                  <c:v>58.28</c:v>
                </c:pt>
                <c:pt idx="61">
                  <c:v>58.28</c:v>
                </c:pt>
                <c:pt idx="62">
                  <c:v>58.64</c:v>
                </c:pt>
                <c:pt idx="63">
                  <c:v>58.64</c:v>
                </c:pt>
                <c:pt idx="64">
                  <c:v>58.64</c:v>
                </c:pt>
                <c:pt idx="65">
                  <c:v>58.64</c:v>
                </c:pt>
                <c:pt idx="66">
                  <c:v>58.64</c:v>
                </c:pt>
                <c:pt idx="67">
                  <c:v>58.82</c:v>
                </c:pt>
                <c:pt idx="68">
                  <c:v>58.82</c:v>
                </c:pt>
                <c:pt idx="69">
                  <c:v>58.82</c:v>
                </c:pt>
                <c:pt idx="70">
                  <c:v>58.82</c:v>
                </c:pt>
                <c:pt idx="71">
                  <c:v>58.82</c:v>
                </c:pt>
                <c:pt idx="72">
                  <c:v>58.82</c:v>
                </c:pt>
                <c:pt idx="73">
                  <c:v>58.82</c:v>
                </c:pt>
                <c:pt idx="74">
                  <c:v>58.82</c:v>
                </c:pt>
                <c:pt idx="75">
                  <c:v>58.82</c:v>
                </c:pt>
                <c:pt idx="76">
                  <c:v>58.82</c:v>
                </c:pt>
                <c:pt idx="77">
                  <c:v>59</c:v>
                </c:pt>
                <c:pt idx="78">
                  <c:v>59</c:v>
                </c:pt>
                <c:pt idx="79">
                  <c:v>59</c:v>
                </c:pt>
                <c:pt idx="80">
                  <c:v>59</c:v>
                </c:pt>
                <c:pt idx="81">
                  <c:v>59</c:v>
                </c:pt>
                <c:pt idx="82">
                  <c:v>59.18</c:v>
                </c:pt>
                <c:pt idx="83">
                  <c:v>59.18</c:v>
                </c:pt>
                <c:pt idx="84">
                  <c:v>69.800000000000011</c:v>
                </c:pt>
                <c:pt idx="85">
                  <c:v>69.800000000000011</c:v>
                </c:pt>
                <c:pt idx="86">
                  <c:v>69.800000000000011</c:v>
                </c:pt>
                <c:pt idx="87">
                  <c:v>78.259999999999991</c:v>
                </c:pt>
                <c:pt idx="88">
                  <c:v>107.06</c:v>
                </c:pt>
                <c:pt idx="89">
                  <c:v>107.06</c:v>
                </c:pt>
                <c:pt idx="90">
                  <c:v>107.06</c:v>
                </c:pt>
                <c:pt idx="91">
                  <c:v>107.06</c:v>
                </c:pt>
                <c:pt idx="92">
                  <c:v>107.06</c:v>
                </c:pt>
                <c:pt idx="93">
                  <c:v>133.34</c:v>
                </c:pt>
                <c:pt idx="94">
                  <c:v>133.34</c:v>
                </c:pt>
                <c:pt idx="95">
                  <c:v>133.34</c:v>
                </c:pt>
                <c:pt idx="96">
                  <c:v>133.34</c:v>
                </c:pt>
                <c:pt idx="97">
                  <c:v>133.34</c:v>
                </c:pt>
                <c:pt idx="98">
                  <c:v>133.34</c:v>
                </c:pt>
                <c:pt idx="99">
                  <c:v>145.57999999999998</c:v>
                </c:pt>
                <c:pt idx="100">
                  <c:v>145.57999999999998</c:v>
                </c:pt>
                <c:pt idx="101">
                  <c:v>145.57999999999998</c:v>
                </c:pt>
                <c:pt idx="102">
                  <c:v>145.57999999999998</c:v>
                </c:pt>
                <c:pt idx="103">
                  <c:v>145.57999999999998</c:v>
                </c:pt>
                <c:pt idx="104">
                  <c:v>150.26</c:v>
                </c:pt>
                <c:pt idx="105">
                  <c:v>150.26</c:v>
                </c:pt>
                <c:pt idx="106">
                  <c:v>150.26</c:v>
                </c:pt>
                <c:pt idx="107">
                  <c:v>150.26</c:v>
                </c:pt>
                <c:pt idx="108">
                  <c:v>150.26</c:v>
                </c:pt>
                <c:pt idx="109">
                  <c:v>147.74</c:v>
                </c:pt>
                <c:pt idx="110">
                  <c:v>147.74</c:v>
                </c:pt>
                <c:pt idx="111">
                  <c:v>147.74</c:v>
                </c:pt>
                <c:pt idx="112">
                  <c:v>147.74</c:v>
                </c:pt>
                <c:pt idx="113">
                  <c:v>147.74</c:v>
                </c:pt>
                <c:pt idx="114">
                  <c:v>146.66000000000003</c:v>
                </c:pt>
                <c:pt idx="115">
                  <c:v>142.51999999999998</c:v>
                </c:pt>
                <c:pt idx="116">
                  <c:v>142.51999999999998</c:v>
                </c:pt>
                <c:pt idx="117">
                  <c:v>142.51999999999998</c:v>
                </c:pt>
                <c:pt idx="118">
                  <c:v>142.51999999999998</c:v>
                </c:pt>
                <c:pt idx="119">
                  <c:v>142.51999999999998</c:v>
                </c:pt>
                <c:pt idx="120">
                  <c:v>140.18</c:v>
                </c:pt>
                <c:pt idx="121">
                  <c:v>140.18</c:v>
                </c:pt>
                <c:pt idx="122">
                  <c:v>140.18</c:v>
                </c:pt>
                <c:pt idx="123">
                  <c:v>140.18</c:v>
                </c:pt>
                <c:pt idx="124">
                  <c:v>140.18</c:v>
                </c:pt>
                <c:pt idx="125">
                  <c:v>140.18</c:v>
                </c:pt>
                <c:pt idx="126">
                  <c:v>140.18</c:v>
                </c:pt>
                <c:pt idx="127">
                  <c:v>140</c:v>
                </c:pt>
                <c:pt idx="128">
                  <c:v>140</c:v>
                </c:pt>
                <c:pt idx="129">
                  <c:v>140</c:v>
                </c:pt>
                <c:pt idx="130">
                  <c:v>140</c:v>
                </c:pt>
                <c:pt idx="131">
                  <c:v>141.44</c:v>
                </c:pt>
                <c:pt idx="132">
                  <c:v>141.44</c:v>
                </c:pt>
                <c:pt idx="133">
                  <c:v>141.44</c:v>
                </c:pt>
                <c:pt idx="134">
                  <c:v>141.44</c:v>
                </c:pt>
                <c:pt idx="135">
                  <c:v>141.44</c:v>
                </c:pt>
                <c:pt idx="136">
                  <c:v>141.44</c:v>
                </c:pt>
                <c:pt idx="137">
                  <c:v>141.98000000000002</c:v>
                </c:pt>
                <c:pt idx="138">
                  <c:v>141.98000000000002</c:v>
                </c:pt>
                <c:pt idx="139">
                  <c:v>141.98000000000002</c:v>
                </c:pt>
                <c:pt idx="140">
                  <c:v>141.98000000000002</c:v>
                </c:pt>
                <c:pt idx="141">
                  <c:v>141.98000000000002</c:v>
                </c:pt>
                <c:pt idx="142">
                  <c:v>141.98000000000002</c:v>
                </c:pt>
                <c:pt idx="143">
                  <c:v>144.32</c:v>
                </c:pt>
                <c:pt idx="144">
                  <c:v>144.32</c:v>
                </c:pt>
                <c:pt idx="145">
                  <c:v>144.32</c:v>
                </c:pt>
                <c:pt idx="146">
                  <c:v>144.32</c:v>
                </c:pt>
                <c:pt idx="147">
                  <c:v>144.32</c:v>
                </c:pt>
                <c:pt idx="148">
                  <c:v>144.32</c:v>
                </c:pt>
                <c:pt idx="149">
                  <c:v>144.32</c:v>
                </c:pt>
                <c:pt idx="150">
                  <c:v>144.32</c:v>
                </c:pt>
                <c:pt idx="151">
                  <c:v>144.32</c:v>
                </c:pt>
                <c:pt idx="152">
                  <c:v>144.32</c:v>
                </c:pt>
                <c:pt idx="153">
                  <c:v>145.57999999999998</c:v>
                </c:pt>
                <c:pt idx="154">
                  <c:v>145.57999999999998</c:v>
                </c:pt>
                <c:pt idx="155">
                  <c:v>145.57999999999998</c:v>
                </c:pt>
                <c:pt idx="156">
                  <c:v>145.57999999999998</c:v>
                </c:pt>
                <c:pt idx="157">
                  <c:v>145.57999999999998</c:v>
                </c:pt>
                <c:pt idx="158">
                  <c:v>146.66000000000003</c:v>
                </c:pt>
                <c:pt idx="159">
                  <c:v>146.66000000000003</c:v>
                </c:pt>
                <c:pt idx="160">
                  <c:v>146.66000000000003</c:v>
                </c:pt>
                <c:pt idx="161">
                  <c:v>146.66000000000003</c:v>
                </c:pt>
                <c:pt idx="162">
                  <c:v>146.66000000000003</c:v>
                </c:pt>
                <c:pt idx="163">
                  <c:v>146.66000000000003</c:v>
                </c:pt>
                <c:pt idx="164">
                  <c:v>147.19999999999999</c:v>
                </c:pt>
                <c:pt idx="165">
                  <c:v>147.19999999999999</c:v>
                </c:pt>
                <c:pt idx="166">
                  <c:v>147.19999999999999</c:v>
                </c:pt>
                <c:pt idx="167">
                  <c:v>147.19999999999999</c:v>
                </c:pt>
                <c:pt idx="168">
                  <c:v>147.19999999999999</c:v>
                </c:pt>
                <c:pt idx="169">
                  <c:v>147.74</c:v>
                </c:pt>
                <c:pt idx="170">
                  <c:v>147.74</c:v>
                </c:pt>
                <c:pt idx="171">
                  <c:v>147.74</c:v>
                </c:pt>
                <c:pt idx="172">
                  <c:v>147.74</c:v>
                </c:pt>
                <c:pt idx="173">
                  <c:v>147.74</c:v>
                </c:pt>
                <c:pt idx="174">
                  <c:v>147.74</c:v>
                </c:pt>
                <c:pt idx="175">
                  <c:v>147.74</c:v>
                </c:pt>
                <c:pt idx="176">
                  <c:v>147.74</c:v>
                </c:pt>
                <c:pt idx="177">
                  <c:v>147.74</c:v>
                </c:pt>
                <c:pt idx="178">
                  <c:v>147.74</c:v>
                </c:pt>
                <c:pt idx="179">
                  <c:v>147.74</c:v>
                </c:pt>
                <c:pt idx="180">
                  <c:v>147.92000000000002</c:v>
                </c:pt>
                <c:pt idx="181">
                  <c:v>147.92000000000002</c:v>
                </c:pt>
                <c:pt idx="182">
                  <c:v>147.92000000000002</c:v>
                </c:pt>
                <c:pt idx="183">
                  <c:v>147.92000000000002</c:v>
                </c:pt>
                <c:pt idx="184">
                  <c:v>147.92000000000002</c:v>
                </c:pt>
                <c:pt idx="185">
                  <c:v>147.92000000000002</c:v>
                </c:pt>
                <c:pt idx="186">
                  <c:v>147.92000000000002</c:v>
                </c:pt>
                <c:pt idx="187">
                  <c:v>147.92000000000002</c:v>
                </c:pt>
                <c:pt idx="188">
                  <c:v>147.92000000000002</c:v>
                </c:pt>
                <c:pt idx="189">
                  <c:v>147.92000000000002</c:v>
                </c:pt>
                <c:pt idx="190">
                  <c:v>147.92000000000002</c:v>
                </c:pt>
                <c:pt idx="191">
                  <c:v>147.92000000000002</c:v>
                </c:pt>
                <c:pt idx="192">
                  <c:v>147.92000000000002</c:v>
                </c:pt>
                <c:pt idx="193">
                  <c:v>147.92000000000002</c:v>
                </c:pt>
                <c:pt idx="194">
                  <c:v>147.56</c:v>
                </c:pt>
                <c:pt idx="195">
                  <c:v>147.56</c:v>
                </c:pt>
                <c:pt idx="196">
                  <c:v>147.56</c:v>
                </c:pt>
                <c:pt idx="197">
                  <c:v>147.56</c:v>
                </c:pt>
                <c:pt idx="198">
                  <c:v>147.56</c:v>
                </c:pt>
                <c:pt idx="199">
                  <c:v>147.56</c:v>
                </c:pt>
                <c:pt idx="200">
                  <c:v>147.56</c:v>
                </c:pt>
                <c:pt idx="201">
                  <c:v>147.56</c:v>
                </c:pt>
                <c:pt idx="202">
                  <c:v>147.56</c:v>
                </c:pt>
                <c:pt idx="203">
                  <c:v>147.56</c:v>
                </c:pt>
                <c:pt idx="204">
                  <c:v>147.56</c:v>
                </c:pt>
                <c:pt idx="205">
                  <c:v>147.19999999999999</c:v>
                </c:pt>
                <c:pt idx="206">
                  <c:v>147.19999999999999</c:v>
                </c:pt>
                <c:pt idx="207">
                  <c:v>147.19999999999999</c:v>
                </c:pt>
                <c:pt idx="208">
                  <c:v>147.19999999999999</c:v>
                </c:pt>
                <c:pt idx="209">
                  <c:v>147.19999999999999</c:v>
                </c:pt>
                <c:pt idx="210">
                  <c:v>147.19999999999999</c:v>
                </c:pt>
                <c:pt idx="211">
                  <c:v>146.48000000000002</c:v>
                </c:pt>
                <c:pt idx="212">
                  <c:v>146.48000000000002</c:v>
                </c:pt>
                <c:pt idx="213">
                  <c:v>146.48000000000002</c:v>
                </c:pt>
                <c:pt idx="214">
                  <c:v>146.48000000000002</c:v>
                </c:pt>
                <c:pt idx="215">
                  <c:v>145.57999999999998</c:v>
                </c:pt>
                <c:pt idx="216">
                  <c:v>145.57999999999998</c:v>
                </c:pt>
                <c:pt idx="217">
                  <c:v>145.57999999999998</c:v>
                </c:pt>
                <c:pt idx="218">
                  <c:v>145.57999999999998</c:v>
                </c:pt>
                <c:pt idx="219">
                  <c:v>145.57999999999998</c:v>
                </c:pt>
                <c:pt idx="220">
                  <c:v>145.57999999999998</c:v>
                </c:pt>
                <c:pt idx="221">
                  <c:v>145.04</c:v>
                </c:pt>
                <c:pt idx="222">
                  <c:v>145.04</c:v>
                </c:pt>
                <c:pt idx="223">
                  <c:v>145.04</c:v>
                </c:pt>
                <c:pt idx="224">
                  <c:v>145.04</c:v>
                </c:pt>
                <c:pt idx="225">
                  <c:v>143.06</c:v>
                </c:pt>
                <c:pt idx="226">
                  <c:v>143.06</c:v>
                </c:pt>
                <c:pt idx="227">
                  <c:v>143.06</c:v>
                </c:pt>
                <c:pt idx="228">
                  <c:v>143.06</c:v>
                </c:pt>
                <c:pt idx="229">
                  <c:v>143.06</c:v>
                </c:pt>
                <c:pt idx="230">
                  <c:v>143.06</c:v>
                </c:pt>
                <c:pt idx="231">
                  <c:v>143.06</c:v>
                </c:pt>
                <c:pt idx="232">
                  <c:v>143.06</c:v>
                </c:pt>
                <c:pt idx="233">
                  <c:v>143.06</c:v>
                </c:pt>
                <c:pt idx="234">
                  <c:v>143.06</c:v>
                </c:pt>
                <c:pt idx="235">
                  <c:v>141.80000000000001</c:v>
                </c:pt>
                <c:pt idx="236">
                  <c:v>141.80000000000001</c:v>
                </c:pt>
                <c:pt idx="237">
                  <c:v>141.80000000000001</c:v>
                </c:pt>
                <c:pt idx="238">
                  <c:v>141.80000000000001</c:v>
                </c:pt>
                <c:pt idx="239">
                  <c:v>141.80000000000001</c:v>
                </c:pt>
                <c:pt idx="240">
                  <c:v>140.36000000000001</c:v>
                </c:pt>
                <c:pt idx="241">
                  <c:v>140.36000000000001</c:v>
                </c:pt>
                <c:pt idx="242">
                  <c:v>140.36000000000001</c:v>
                </c:pt>
                <c:pt idx="243">
                  <c:v>140.36000000000001</c:v>
                </c:pt>
                <c:pt idx="244">
                  <c:v>140.36000000000001</c:v>
                </c:pt>
                <c:pt idx="245">
                  <c:v>140.36000000000001</c:v>
                </c:pt>
                <c:pt idx="246">
                  <c:v>138.92000000000002</c:v>
                </c:pt>
                <c:pt idx="247">
                  <c:v>138.92000000000002</c:v>
                </c:pt>
                <c:pt idx="248">
                  <c:v>138.92000000000002</c:v>
                </c:pt>
                <c:pt idx="249">
                  <c:v>138.92000000000002</c:v>
                </c:pt>
                <c:pt idx="250">
                  <c:v>138.92000000000002</c:v>
                </c:pt>
                <c:pt idx="251">
                  <c:v>138.38</c:v>
                </c:pt>
                <c:pt idx="252">
                  <c:v>138.38</c:v>
                </c:pt>
                <c:pt idx="253">
                  <c:v>138.38</c:v>
                </c:pt>
                <c:pt idx="254">
                  <c:v>138.38</c:v>
                </c:pt>
                <c:pt idx="255">
                  <c:v>138.38</c:v>
                </c:pt>
                <c:pt idx="256">
                  <c:v>136.22</c:v>
                </c:pt>
                <c:pt idx="257">
                  <c:v>136.22</c:v>
                </c:pt>
                <c:pt idx="258">
                  <c:v>136.22</c:v>
                </c:pt>
                <c:pt idx="259">
                  <c:v>136.22</c:v>
                </c:pt>
                <c:pt idx="260">
                  <c:v>136.22</c:v>
                </c:pt>
                <c:pt idx="261">
                  <c:v>136.04</c:v>
                </c:pt>
                <c:pt idx="262">
                  <c:v>135.13999999999999</c:v>
                </c:pt>
                <c:pt idx="263">
                  <c:v>135.13999999999999</c:v>
                </c:pt>
                <c:pt idx="264">
                  <c:v>135.13999999999999</c:v>
                </c:pt>
                <c:pt idx="265">
                  <c:v>135.13999999999999</c:v>
                </c:pt>
                <c:pt idx="266">
                  <c:v>134.06</c:v>
                </c:pt>
                <c:pt idx="267">
                  <c:v>134.06</c:v>
                </c:pt>
                <c:pt idx="268">
                  <c:v>134.06</c:v>
                </c:pt>
                <c:pt idx="269">
                  <c:v>134.06</c:v>
                </c:pt>
                <c:pt idx="270">
                  <c:v>134.06</c:v>
                </c:pt>
                <c:pt idx="271">
                  <c:v>134.06</c:v>
                </c:pt>
                <c:pt idx="272">
                  <c:v>132.80000000000001</c:v>
                </c:pt>
                <c:pt idx="273">
                  <c:v>132.80000000000001</c:v>
                </c:pt>
                <c:pt idx="274">
                  <c:v>132.80000000000001</c:v>
                </c:pt>
                <c:pt idx="275">
                  <c:v>132.80000000000001</c:v>
                </c:pt>
                <c:pt idx="276">
                  <c:v>132.80000000000001</c:v>
                </c:pt>
                <c:pt idx="277">
                  <c:v>131.72</c:v>
                </c:pt>
                <c:pt idx="278">
                  <c:v>131.72</c:v>
                </c:pt>
                <c:pt idx="279">
                  <c:v>131.72</c:v>
                </c:pt>
                <c:pt idx="280">
                  <c:v>131.72</c:v>
                </c:pt>
                <c:pt idx="281">
                  <c:v>131.72</c:v>
                </c:pt>
                <c:pt idx="282">
                  <c:v>130.46</c:v>
                </c:pt>
                <c:pt idx="283">
                  <c:v>130.46</c:v>
                </c:pt>
                <c:pt idx="284">
                  <c:v>130.46</c:v>
                </c:pt>
                <c:pt idx="285">
                  <c:v>130.46</c:v>
                </c:pt>
                <c:pt idx="286">
                  <c:v>130.46</c:v>
                </c:pt>
                <c:pt idx="287">
                  <c:v>130.28</c:v>
                </c:pt>
                <c:pt idx="288">
                  <c:v>130.28</c:v>
                </c:pt>
                <c:pt idx="289">
                  <c:v>129.38</c:v>
                </c:pt>
                <c:pt idx="290">
                  <c:v>129.38</c:v>
                </c:pt>
                <c:pt idx="291">
                  <c:v>129.38</c:v>
                </c:pt>
                <c:pt idx="292">
                  <c:v>129.38</c:v>
                </c:pt>
                <c:pt idx="293">
                  <c:v>128.48000000000002</c:v>
                </c:pt>
                <c:pt idx="294">
                  <c:v>128.48000000000002</c:v>
                </c:pt>
                <c:pt idx="295">
                  <c:v>128.48000000000002</c:v>
                </c:pt>
                <c:pt idx="296">
                  <c:v>128.48000000000002</c:v>
                </c:pt>
                <c:pt idx="297">
                  <c:v>128.48000000000002</c:v>
                </c:pt>
                <c:pt idx="298">
                  <c:v>126.5</c:v>
                </c:pt>
                <c:pt idx="299">
                  <c:v>126.5</c:v>
                </c:pt>
                <c:pt idx="300">
                  <c:v>126.5</c:v>
                </c:pt>
                <c:pt idx="301">
                  <c:v>126.5</c:v>
                </c:pt>
                <c:pt idx="302">
                  <c:v>126.5</c:v>
                </c:pt>
                <c:pt idx="303">
                  <c:v>126.5</c:v>
                </c:pt>
                <c:pt idx="304">
                  <c:v>126.5</c:v>
                </c:pt>
                <c:pt idx="305">
                  <c:v>126.5</c:v>
                </c:pt>
                <c:pt idx="306">
                  <c:v>126.5</c:v>
                </c:pt>
                <c:pt idx="307">
                  <c:v>126.5</c:v>
                </c:pt>
                <c:pt idx="308">
                  <c:v>125.42</c:v>
                </c:pt>
                <c:pt idx="309">
                  <c:v>125.42</c:v>
                </c:pt>
                <c:pt idx="310">
                  <c:v>125.42</c:v>
                </c:pt>
                <c:pt idx="311">
                  <c:v>125.42</c:v>
                </c:pt>
                <c:pt idx="312">
                  <c:v>125.42</c:v>
                </c:pt>
                <c:pt idx="313">
                  <c:v>125.24</c:v>
                </c:pt>
                <c:pt idx="314">
                  <c:v>124.34</c:v>
                </c:pt>
                <c:pt idx="315">
                  <c:v>124.34</c:v>
                </c:pt>
                <c:pt idx="316">
                  <c:v>124.34</c:v>
                </c:pt>
                <c:pt idx="317">
                  <c:v>124.34</c:v>
                </c:pt>
                <c:pt idx="318">
                  <c:v>124.34</c:v>
                </c:pt>
                <c:pt idx="319">
                  <c:v>123.26</c:v>
                </c:pt>
                <c:pt idx="320">
                  <c:v>123.26</c:v>
                </c:pt>
                <c:pt idx="321">
                  <c:v>123.26</c:v>
                </c:pt>
                <c:pt idx="322">
                  <c:v>123.26</c:v>
                </c:pt>
                <c:pt idx="323">
                  <c:v>123.26</c:v>
                </c:pt>
                <c:pt idx="324">
                  <c:v>121.82</c:v>
                </c:pt>
                <c:pt idx="325">
                  <c:v>121.82</c:v>
                </c:pt>
                <c:pt idx="326">
                  <c:v>121.82</c:v>
                </c:pt>
                <c:pt idx="327">
                  <c:v>121.82</c:v>
                </c:pt>
                <c:pt idx="328">
                  <c:v>121.82</c:v>
                </c:pt>
                <c:pt idx="329">
                  <c:v>121.82</c:v>
                </c:pt>
                <c:pt idx="330">
                  <c:v>121.82</c:v>
                </c:pt>
                <c:pt idx="331">
                  <c:v>121.82</c:v>
                </c:pt>
                <c:pt idx="332">
                  <c:v>121.82</c:v>
                </c:pt>
                <c:pt idx="333">
                  <c:v>121.82</c:v>
                </c:pt>
                <c:pt idx="334">
                  <c:v>120.74</c:v>
                </c:pt>
                <c:pt idx="335">
                  <c:v>120.74</c:v>
                </c:pt>
                <c:pt idx="336">
                  <c:v>120.74</c:v>
                </c:pt>
                <c:pt idx="337">
                  <c:v>120.74</c:v>
                </c:pt>
                <c:pt idx="338">
                  <c:v>120.74</c:v>
                </c:pt>
                <c:pt idx="339">
                  <c:v>120.74</c:v>
                </c:pt>
                <c:pt idx="340">
                  <c:v>120.74</c:v>
                </c:pt>
                <c:pt idx="341">
                  <c:v>120.74</c:v>
                </c:pt>
                <c:pt idx="342">
                  <c:v>120.74</c:v>
                </c:pt>
                <c:pt idx="343">
                  <c:v>120.74</c:v>
                </c:pt>
                <c:pt idx="344">
                  <c:v>120.56</c:v>
                </c:pt>
                <c:pt idx="345">
                  <c:v>120.56</c:v>
                </c:pt>
                <c:pt idx="346">
                  <c:v>119.84</c:v>
                </c:pt>
                <c:pt idx="347">
                  <c:v>119.84</c:v>
                </c:pt>
                <c:pt idx="348">
                  <c:v>119.84</c:v>
                </c:pt>
                <c:pt idx="349">
                  <c:v>119.84</c:v>
                </c:pt>
                <c:pt idx="350">
                  <c:v>118.4</c:v>
                </c:pt>
                <c:pt idx="351">
                  <c:v>118.4</c:v>
                </c:pt>
                <c:pt idx="352">
                  <c:v>118.4</c:v>
                </c:pt>
                <c:pt idx="353">
                  <c:v>118.4</c:v>
                </c:pt>
                <c:pt idx="354">
                  <c:v>118.4</c:v>
                </c:pt>
                <c:pt idx="355">
                  <c:v>118.4</c:v>
                </c:pt>
                <c:pt idx="356">
                  <c:v>118.4</c:v>
                </c:pt>
                <c:pt idx="357">
                  <c:v>118.4</c:v>
                </c:pt>
                <c:pt idx="358">
                  <c:v>118.4</c:v>
                </c:pt>
                <c:pt idx="359">
                  <c:v>118.4</c:v>
                </c:pt>
                <c:pt idx="360">
                  <c:v>118.4</c:v>
                </c:pt>
                <c:pt idx="361">
                  <c:v>117.5</c:v>
                </c:pt>
                <c:pt idx="362">
                  <c:v>117.5</c:v>
                </c:pt>
                <c:pt idx="363">
                  <c:v>117.5</c:v>
                </c:pt>
                <c:pt idx="364">
                  <c:v>117.5</c:v>
                </c:pt>
                <c:pt idx="365">
                  <c:v>117.5</c:v>
                </c:pt>
                <c:pt idx="366">
                  <c:v>116.24</c:v>
                </c:pt>
                <c:pt idx="367">
                  <c:v>116.24</c:v>
                </c:pt>
                <c:pt idx="368">
                  <c:v>116.24</c:v>
                </c:pt>
                <c:pt idx="369">
                  <c:v>116.24</c:v>
                </c:pt>
                <c:pt idx="370">
                  <c:v>116.24</c:v>
                </c:pt>
                <c:pt idx="371">
                  <c:v>116.24</c:v>
                </c:pt>
                <c:pt idx="372">
                  <c:v>116.24</c:v>
                </c:pt>
                <c:pt idx="373">
                  <c:v>116.24</c:v>
                </c:pt>
                <c:pt idx="374">
                  <c:v>116.24</c:v>
                </c:pt>
                <c:pt idx="375">
                  <c:v>116.24</c:v>
                </c:pt>
                <c:pt idx="376">
                  <c:v>116.24</c:v>
                </c:pt>
                <c:pt idx="377">
                  <c:v>115.52</c:v>
                </c:pt>
                <c:pt idx="378">
                  <c:v>115.52</c:v>
                </c:pt>
                <c:pt idx="379">
                  <c:v>115.52</c:v>
                </c:pt>
                <c:pt idx="380">
                  <c:v>115.52</c:v>
                </c:pt>
                <c:pt idx="381">
                  <c:v>115.52</c:v>
                </c:pt>
                <c:pt idx="382">
                  <c:v>114.98</c:v>
                </c:pt>
                <c:pt idx="383">
                  <c:v>114.98</c:v>
                </c:pt>
                <c:pt idx="384">
                  <c:v>114.98</c:v>
                </c:pt>
                <c:pt idx="385">
                  <c:v>114.98</c:v>
                </c:pt>
                <c:pt idx="386">
                  <c:v>114.98</c:v>
                </c:pt>
                <c:pt idx="387">
                  <c:v>114.26</c:v>
                </c:pt>
                <c:pt idx="388">
                  <c:v>114.26</c:v>
                </c:pt>
                <c:pt idx="389">
                  <c:v>114.26</c:v>
                </c:pt>
                <c:pt idx="390">
                  <c:v>114.26</c:v>
                </c:pt>
                <c:pt idx="391">
                  <c:v>114.26</c:v>
                </c:pt>
                <c:pt idx="392">
                  <c:v>114.08</c:v>
                </c:pt>
                <c:pt idx="393">
                  <c:v>113.72</c:v>
                </c:pt>
                <c:pt idx="394">
                  <c:v>113.72</c:v>
                </c:pt>
                <c:pt idx="395">
                  <c:v>113.72</c:v>
                </c:pt>
                <c:pt idx="396">
                  <c:v>113.72</c:v>
                </c:pt>
                <c:pt idx="397">
                  <c:v>113.53999999999999</c:v>
                </c:pt>
                <c:pt idx="398">
                  <c:v>113.53999999999999</c:v>
                </c:pt>
                <c:pt idx="399">
                  <c:v>113.53999999999999</c:v>
                </c:pt>
                <c:pt idx="400">
                  <c:v>113.53999999999999</c:v>
                </c:pt>
                <c:pt idx="401">
                  <c:v>113.53999999999999</c:v>
                </c:pt>
                <c:pt idx="402">
                  <c:v>113.53999999999999</c:v>
                </c:pt>
                <c:pt idx="403">
                  <c:v>113</c:v>
                </c:pt>
                <c:pt idx="404">
                  <c:v>113</c:v>
                </c:pt>
                <c:pt idx="405">
                  <c:v>113</c:v>
                </c:pt>
                <c:pt idx="406">
                  <c:v>113</c:v>
                </c:pt>
                <c:pt idx="407">
                  <c:v>113</c:v>
                </c:pt>
                <c:pt idx="408">
                  <c:v>113</c:v>
                </c:pt>
                <c:pt idx="409">
                  <c:v>112.28</c:v>
                </c:pt>
                <c:pt idx="410">
                  <c:v>112.28</c:v>
                </c:pt>
                <c:pt idx="411">
                  <c:v>112.28</c:v>
                </c:pt>
                <c:pt idx="412">
                  <c:v>112.28</c:v>
                </c:pt>
                <c:pt idx="413">
                  <c:v>112.28</c:v>
                </c:pt>
                <c:pt idx="414">
                  <c:v>112.28</c:v>
                </c:pt>
                <c:pt idx="415">
                  <c:v>112.28</c:v>
                </c:pt>
                <c:pt idx="416">
                  <c:v>112.28</c:v>
                </c:pt>
                <c:pt idx="417">
                  <c:v>112.28</c:v>
                </c:pt>
                <c:pt idx="418">
                  <c:v>112.28</c:v>
                </c:pt>
                <c:pt idx="419">
                  <c:v>112.28</c:v>
                </c:pt>
                <c:pt idx="420">
                  <c:v>111.56</c:v>
                </c:pt>
                <c:pt idx="421">
                  <c:v>111.56</c:v>
                </c:pt>
                <c:pt idx="422">
                  <c:v>111.56</c:v>
                </c:pt>
                <c:pt idx="423">
                  <c:v>111.56</c:v>
                </c:pt>
                <c:pt idx="424">
                  <c:v>111.56</c:v>
                </c:pt>
                <c:pt idx="425">
                  <c:v>111.2</c:v>
                </c:pt>
                <c:pt idx="426">
                  <c:v>111.2</c:v>
                </c:pt>
                <c:pt idx="427">
                  <c:v>111.2</c:v>
                </c:pt>
                <c:pt idx="428">
                  <c:v>111.2</c:v>
                </c:pt>
                <c:pt idx="429">
                  <c:v>111.2</c:v>
                </c:pt>
                <c:pt idx="430">
                  <c:v>111.2</c:v>
                </c:pt>
                <c:pt idx="431">
                  <c:v>110.84</c:v>
                </c:pt>
                <c:pt idx="432">
                  <c:v>110.84</c:v>
                </c:pt>
                <c:pt idx="433">
                  <c:v>110.84</c:v>
                </c:pt>
                <c:pt idx="434">
                  <c:v>110.84</c:v>
                </c:pt>
                <c:pt idx="435">
                  <c:v>110.84</c:v>
                </c:pt>
                <c:pt idx="436">
                  <c:v>110.84</c:v>
                </c:pt>
                <c:pt idx="437">
                  <c:v>110.84</c:v>
                </c:pt>
                <c:pt idx="438">
                  <c:v>110.84</c:v>
                </c:pt>
                <c:pt idx="439">
                  <c:v>110.84</c:v>
                </c:pt>
                <c:pt idx="440">
                  <c:v>110.84</c:v>
                </c:pt>
                <c:pt idx="441">
                  <c:v>110.84</c:v>
                </c:pt>
                <c:pt idx="442">
                  <c:v>111.02</c:v>
                </c:pt>
                <c:pt idx="443">
                  <c:v>111.02</c:v>
                </c:pt>
                <c:pt idx="444">
                  <c:v>111.02</c:v>
                </c:pt>
                <c:pt idx="445">
                  <c:v>111.02</c:v>
                </c:pt>
                <c:pt idx="446">
                  <c:v>111.02</c:v>
                </c:pt>
                <c:pt idx="447">
                  <c:v>111.02</c:v>
                </c:pt>
                <c:pt idx="448">
                  <c:v>111.02</c:v>
                </c:pt>
                <c:pt idx="449">
                  <c:v>111.02</c:v>
                </c:pt>
                <c:pt idx="450">
                  <c:v>111.02</c:v>
                </c:pt>
                <c:pt idx="451">
                  <c:v>111.02</c:v>
                </c:pt>
                <c:pt idx="452">
                  <c:v>111.02</c:v>
                </c:pt>
                <c:pt idx="453">
                  <c:v>111.02</c:v>
                </c:pt>
                <c:pt idx="454">
                  <c:v>111.02</c:v>
                </c:pt>
                <c:pt idx="455">
                  <c:v>111.02</c:v>
                </c:pt>
                <c:pt idx="456">
                  <c:v>111.02</c:v>
                </c:pt>
                <c:pt idx="457">
                  <c:v>111.02</c:v>
                </c:pt>
                <c:pt idx="458">
                  <c:v>111.02</c:v>
                </c:pt>
                <c:pt idx="459">
                  <c:v>111.02</c:v>
                </c:pt>
                <c:pt idx="460">
                  <c:v>111.02</c:v>
                </c:pt>
                <c:pt idx="461">
                  <c:v>111.02</c:v>
                </c:pt>
                <c:pt idx="462">
                  <c:v>111.02</c:v>
                </c:pt>
                <c:pt idx="463">
                  <c:v>111.02</c:v>
                </c:pt>
                <c:pt idx="464">
                  <c:v>111.02</c:v>
                </c:pt>
                <c:pt idx="465">
                  <c:v>111.02</c:v>
                </c:pt>
                <c:pt idx="466">
                  <c:v>111.02</c:v>
                </c:pt>
                <c:pt idx="467">
                  <c:v>111.02</c:v>
                </c:pt>
                <c:pt idx="468">
                  <c:v>111.02</c:v>
                </c:pt>
                <c:pt idx="469">
                  <c:v>110.84</c:v>
                </c:pt>
                <c:pt idx="470">
                  <c:v>110.84</c:v>
                </c:pt>
                <c:pt idx="471">
                  <c:v>110.84</c:v>
                </c:pt>
                <c:pt idx="472">
                  <c:v>110.84</c:v>
                </c:pt>
                <c:pt idx="473">
                  <c:v>110.48</c:v>
                </c:pt>
                <c:pt idx="474">
                  <c:v>110.48</c:v>
                </c:pt>
                <c:pt idx="475">
                  <c:v>110.48</c:v>
                </c:pt>
                <c:pt idx="476">
                  <c:v>110.48</c:v>
                </c:pt>
                <c:pt idx="477">
                  <c:v>110.48</c:v>
                </c:pt>
                <c:pt idx="478">
                  <c:v>109.76</c:v>
                </c:pt>
                <c:pt idx="479">
                  <c:v>109.76</c:v>
                </c:pt>
                <c:pt idx="480">
                  <c:v>109.76</c:v>
                </c:pt>
                <c:pt idx="481">
                  <c:v>109.76</c:v>
                </c:pt>
                <c:pt idx="482">
                  <c:v>109.76</c:v>
                </c:pt>
                <c:pt idx="483">
                  <c:v>109.76</c:v>
                </c:pt>
                <c:pt idx="484">
                  <c:v>109.76</c:v>
                </c:pt>
                <c:pt idx="485">
                  <c:v>109.76</c:v>
                </c:pt>
                <c:pt idx="486">
                  <c:v>109.76</c:v>
                </c:pt>
                <c:pt idx="487">
                  <c:v>109.76</c:v>
                </c:pt>
                <c:pt idx="488">
                  <c:v>109.76</c:v>
                </c:pt>
                <c:pt idx="489">
                  <c:v>109.58</c:v>
                </c:pt>
                <c:pt idx="490">
                  <c:v>109.03999999999999</c:v>
                </c:pt>
                <c:pt idx="491">
                  <c:v>109.03999999999999</c:v>
                </c:pt>
                <c:pt idx="492">
                  <c:v>109.03999999999999</c:v>
                </c:pt>
                <c:pt idx="493">
                  <c:v>109.03999999999999</c:v>
                </c:pt>
                <c:pt idx="494">
                  <c:v>108.32</c:v>
                </c:pt>
                <c:pt idx="495">
                  <c:v>108.32</c:v>
                </c:pt>
                <c:pt idx="496">
                  <c:v>108.32</c:v>
                </c:pt>
                <c:pt idx="497">
                  <c:v>108.32</c:v>
                </c:pt>
                <c:pt idx="498">
                  <c:v>108.32</c:v>
                </c:pt>
                <c:pt idx="499">
                  <c:v>108.14</c:v>
                </c:pt>
                <c:pt idx="500">
                  <c:v>107.42</c:v>
                </c:pt>
                <c:pt idx="501">
                  <c:v>107.42</c:v>
                </c:pt>
                <c:pt idx="502">
                  <c:v>107.42</c:v>
                </c:pt>
                <c:pt idx="503">
                  <c:v>107.42</c:v>
                </c:pt>
                <c:pt idx="504">
                  <c:v>107.42</c:v>
                </c:pt>
                <c:pt idx="505">
                  <c:v>105.8</c:v>
                </c:pt>
                <c:pt idx="506">
                  <c:v>105.8</c:v>
                </c:pt>
                <c:pt idx="507">
                  <c:v>105.8</c:v>
                </c:pt>
                <c:pt idx="508">
                  <c:v>105.8</c:v>
                </c:pt>
                <c:pt idx="509">
                  <c:v>105.8</c:v>
                </c:pt>
                <c:pt idx="510">
                  <c:v>105.8</c:v>
                </c:pt>
                <c:pt idx="511">
                  <c:v>105.8</c:v>
                </c:pt>
                <c:pt idx="512">
                  <c:v>105.8</c:v>
                </c:pt>
                <c:pt idx="513">
                  <c:v>105.8</c:v>
                </c:pt>
                <c:pt idx="514">
                  <c:v>105.8</c:v>
                </c:pt>
                <c:pt idx="515">
                  <c:v>105.8</c:v>
                </c:pt>
                <c:pt idx="516">
                  <c:v>105.62</c:v>
                </c:pt>
                <c:pt idx="517">
                  <c:v>105.62</c:v>
                </c:pt>
                <c:pt idx="518">
                  <c:v>105.62</c:v>
                </c:pt>
                <c:pt idx="519">
                  <c:v>105.62</c:v>
                </c:pt>
                <c:pt idx="520">
                  <c:v>105.62</c:v>
                </c:pt>
                <c:pt idx="521">
                  <c:v>105.62</c:v>
                </c:pt>
                <c:pt idx="522">
                  <c:v>105.08</c:v>
                </c:pt>
                <c:pt idx="523">
                  <c:v>105.08</c:v>
                </c:pt>
                <c:pt idx="524">
                  <c:v>105.08</c:v>
                </c:pt>
                <c:pt idx="525">
                  <c:v>105.08</c:v>
                </c:pt>
                <c:pt idx="526">
                  <c:v>105.08</c:v>
                </c:pt>
                <c:pt idx="527">
                  <c:v>104.72</c:v>
                </c:pt>
                <c:pt idx="528">
                  <c:v>104.72</c:v>
                </c:pt>
                <c:pt idx="529">
                  <c:v>104.72</c:v>
                </c:pt>
                <c:pt idx="530">
                  <c:v>104.72</c:v>
                </c:pt>
                <c:pt idx="531">
                  <c:v>104.72</c:v>
                </c:pt>
                <c:pt idx="532">
                  <c:v>104.72</c:v>
                </c:pt>
                <c:pt idx="533">
                  <c:v>104.18</c:v>
                </c:pt>
                <c:pt idx="534">
                  <c:v>104.18</c:v>
                </c:pt>
                <c:pt idx="535">
                  <c:v>104.18</c:v>
                </c:pt>
                <c:pt idx="536">
                  <c:v>104.18</c:v>
                </c:pt>
                <c:pt idx="537">
                  <c:v>104.18</c:v>
                </c:pt>
                <c:pt idx="538">
                  <c:v>103.82</c:v>
                </c:pt>
                <c:pt idx="539">
                  <c:v>103.82</c:v>
                </c:pt>
                <c:pt idx="540">
                  <c:v>103.82</c:v>
                </c:pt>
                <c:pt idx="541">
                  <c:v>103.82</c:v>
                </c:pt>
                <c:pt idx="542">
                  <c:v>103.82</c:v>
                </c:pt>
                <c:pt idx="543">
                  <c:v>103.82</c:v>
                </c:pt>
                <c:pt idx="544">
                  <c:v>103.46000000000001</c:v>
                </c:pt>
                <c:pt idx="545">
                  <c:v>103.46000000000001</c:v>
                </c:pt>
                <c:pt idx="546">
                  <c:v>103.46000000000001</c:v>
                </c:pt>
                <c:pt idx="547">
                  <c:v>103.46000000000001</c:v>
                </c:pt>
                <c:pt idx="548">
                  <c:v>103.46000000000001</c:v>
                </c:pt>
                <c:pt idx="549">
                  <c:v>102.92</c:v>
                </c:pt>
                <c:pt idx="550">
                  <c:v>102.92</c:v>
                </c:pt>
                <c:pt idx="551">
                  <c:v>102.92</c:v>
                </c:pt>
                <c:pt idx="552">
                  <c:v>102.92</c:v>
                </c:pt>
                <c:pt idx="553">
                  <c:v>102.92</c:v>
                </c:pt>
                <c:pt idx="554">
                  <c:v>102.92</c:v>
                </c:pt>
                <c:pt idx="555">
                  <c:v>102.92</c:v>
                </c:pt>
                <c:pt idx="556">
                  <c:v>102.92</c:v>
                </c:pt>
                <c:pt idx="557">
                  <c:v>102.92</c:v>
                </c:pt>
                <c:pt idx="558">
                  <c:v>102.92</c:v>
                </c:pt>
                <c:pt idx="559">
                  <c:v>102.92</c:v>
                </c:pt>
                <c:pt idx="560">
                  <c:v>102.74</c:v>
                </c:pt>
                <c:pt idx="561">
                  <c:v>102.74</c:v>
                </c:pt>
                <c:pt idx="562">
                  <c:v>102.74</c:v>
                </c:pt>
                <c:pt idx="563">
                  <c:v>102.74</c:v>
                </c:pt>
                <c:pt idx="564">
                  <c:v>102.56</c:v>
                </c:pt>
                <c:pt idx="565">
                  <c:v>102.56</c:v>
                </c:pt>
                <c:pt idx="566">
                  <c:v>102.56</c:v>
                </c:pt>
                <c:pt idx="567">
                  <c:v>102.56</c:v>
                </c:pt>
                <c:pt idx="568">
                  <c:v>102.56</c:v>
                </c:pt>
                <c:pt idx="569">
                  <c:v>102.38000000000001</c:v>
                </c:pt>
                <c:pt idx="570">
                  <c:v>102.2</c:v>
                </c:pt>
                <c:pt idx="571">
                  <c:v>102.2</c:v>
                </c:pt>
                <c:pt idx="572">
                  <c:v>102.2</c:v>
                </c:pt>
                <c:pt idx="573">
                  <c:v>102.2</c:v>
                </c:pt>
                <c:pt idx="574">
                  <c:v>102.2</c:v>
                </c:pt>
                <c:pt idx="575">
                  <c:v>101.84</c:v>
                </c:pt>
                <c:pt idx="576">
                  <c:v>101.84</c:v>
                </c:pt>
                <c:pt idx="577">
                  <c:v>101.84</c:v>
                </c:pt>
                <c:pt idx="578">
                  <c:v>101.84</c:v>
                </c:pt>
                <c:pt idx="579">
                  <c:v>101.84</c:v>
                </c:pt>
                <c:pt idx="580">
                  <c:v>101.84</c:v>
                </c:pt>
                <c:pt idx="581">
                  <c:v>101.84</c:v>
                </c:pt>
                <c:pt idx="582">
                  <c:v>101.84</c:v>
                </c:pt>
                <c:pt idx="583">
                  <c:v>101.84</c:v>
                </c:pt>
                <c:pt idx="584">
                  <c:v>101.84</c:v>
                </c:pt>
                <c:pt idx="585">
                  <c:v>101.84</c:v>
                </c:pt>
                <c:pt idx="586">
                  <c:v>101.84</c:v>
                </c:pt>
                <c:pt idx="587">
                  <c:v>101.84</c:v>
                </c:pt>
                <c:pt idx="588">
                  <c:v>101.84</c:v>
                </c:pt>
                <c:pt idx="589">
                  <c:v>101.84</c:v>
                </c:pt>
                <c:pt idx="590">
                  <c:v>101.84</c:v>
                </c:pt>
                <c:pt idx="591">
                  <c:v>101.48</c:v>
                </c:pt>
                <c:pt idx="592">
                  <c:v>101.48</c:v>
                </c:pt>
                <c:pt idx="593">
                  <c:v>101.48</c:v>
                </c:pt>
                <c:pt idx="594">
                  <c:v>101.48</c:v>
                </c:pt>
                <c:pt idx="595">
                  <c:v>101.48</c:v>
                </c:pt>
                <c:pt idx="596">
                  <c:v>101.48</c:v>
                </c:pt>
                <c:pt idx="597">
                  <c:v>101.48</c:v>
                </c:pt>
                <c:pt idx="598">
                  <c:v>101.48</c:v>
                </c:pt>
                <c:pt idx="599">
                  <c:v>101.48</c:v>
                </c:pt>
                <c:pt idx="600">
                  <c:v>101.48</c:v>
                </c:pt>
                <c:pt idx="601">
                  <c:v>101.48</c:v>
                </c:pt>
                <c:pt idx="602">
                  <c:v>101.48</c:v>
                </c:pt>
                <c:pt idx="603">
                  <c:v>101.48</c:v>
                </c:pt>
                <c:pt idx="604">
                  <c:v>101.48</c:v>
                </c:pt>
                <c:pt idx="605">
                  <c:v>101.48</c:v>
                </c:pt>
                <c:pt idx="606">
                  <c:v>101.3</c:v>
                </c:pt>
                <c:pt idx="607">
                  <c:v>101.3</c:v>
                </c:pt>
                <c:pt idx="608">
                  <c:v>101.3</c:v>
                </c:pt>
                <c:pt idx="609">
                  <c:v>101.3</c:v>
                </c:pt>
                <c:pt idx="610">
                  <c:v>101.3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0F3-4424-B9ED-90903F886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736912"/>
        <c:axId val="715736584"/>
      </c:scatterChart>
      <c:valAx>
        <c:axId val="715736912"/>
        <c:scaling>
          <c:orientation val="minMax"/>
          <c:max val="15"/>
          <c:min val="-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effectLst>
                      <a:outerShdw blurRad="63500" dist="635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r>
                  <a:rPr lang="en-US" altLang="ja-JP" sz="1400" dirty="0">
                    <a:effectLst>
                      <a:outerShdw blurRad="63500" dist="635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</a:rPr>
                  <a:t>time [sec]</a:t>
                </a:r>
                <a:endParaRPr lang="ja-JP" altLang="en-US" sz="1400"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  <a:ea typeface="+mn-ea"/>
                  <a:cs typeface="+mn-cs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1" i="0" u="none" strike="noStrike" kern="1200" baseline="0">
                <a:solidFill>
                  <a:schemeClr val="lt1">
                    <a:lumMod val="7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736584"/>
        <c:crosses val="autoZero"/>
        <c:crossBetween val="midCat"/>
        <c:majorUnit val="1"/>
      </c:valAx>
      <c:valAx>
        <c:axId val="715736584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effectLst>
                      <a:outerShdw blurRad="63500" dist="635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  <a:ea typeface="+mn-ea"/>
                    <a:cs typeface="+mn-cs"/>
                  </a:defRPr>
                </a:pPr>
                <a:r>
                  <a:rPr lang="en-US" altLang="ja-JP" sz="1400" dirty="0">
                    <a:effectLst>
                      <a:outerShdw blurRad="63500" dist="635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</a:rPr>
                  <a:t>hot</a:t>
                </a:r>
                <a:r>
                  <a:rPr lang="en-US" altLang="ja-JP" sz="1400" baseline="0" dirty="0">
                    <a:effectLst>
                      <a:outerShdw blurRad="63500" dist="635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Medium" panose="020B0603020102020204" pitchFamily="34" charset="0"/>
                  </a:rPr>
                  <a:t> water temp [°f]</a:t>
                </a:r>
                <a:endParaRPr lang="ja-JP" altLang="en-US" sz="1400" dirty="0">
                  <a:effectLst>
                    <a:outerShdw blurRad="63500" dist="63500" dir="8100000" algn="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effectLst>
                    <a:outerShdw blurRad="63500" dist="63500" dir="8100000" algn="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anose="020B0603020102020204" pitchFamily="34" charset="0"/>
                  <a:ea typeface="+mn-ea"/>
                  <a:cs typeface="+mn-cs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1" i="0" u="none" strike="noStrike" kern="1200" baseline="0">
                <a:solidFill>
                  <a:schemeClr val="lt1">
                    <a:lumMod val="7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736912"/>
        <c:crossesAt val="-5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tx1">
        <a:lumMod val="65000"/>
        <a:lumOff val="35000"/>
        <a:alpha val="50000"/>
      </a:schemeClr>
    </a:solidFill>
    <a:ln w="12700">
      <a:solidFill>
        <a:schemeClr val="tx1"/>
      </a:solidFill>
    </a:ln>
    <a:effectLst>
      <a:outerShdw blurRad="127000" dist="1270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8A386-A3B4-4A06-9139-38CA4F8C020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40C975-BE14-483F-BFBC-55EC0F6AA82F}">
      <dgm:prSet phldrT="[Text]"/>
      <dgm:spPr>
        <a:solidFill>
          <a:srgbClr val="ED1C24"/>
        </a:solidFill>
        <a:ln w="127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rPr>
            <a:t>Simultaneous Operation of DHW &amp; Heating</a:t>
          </a:r>
        </a:p>
      </dgm:t>
    </dgm:pt>
    <dgm:pt modelId="{35D93E37-C62C-4D56-8173-45DF3665F6FB}" type="parTrans" cxnId="{CEE09C80-7E62-479F-AFB5-4D0F60CC762C}">
      <dgm:prSet/>
      <dgm:spPr/>
      <dgm:t>
        <a:bodyPr/>
        <a:lstStyle/>
        <a:p>
          <a:endParaRPr lang="en-US"/>
        </a:p>
      </dgm:t>
    </dgm:pt>
    <dgm:pt modelId="{4E39830B-182D-457B-BBC3-C7489705B1A3}" type="sibTrans" cxnId="{CEE09C80-7E62-479F-AFB5-4D0F60CC762C}">
      <dgm:prSet/>
      <dgm:spPr>
        <a:ln>
          <a:solidFill>
            <a:srgbClr val="FF0000"/>
          </a:solidFill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9D5CABBB-DD9F-41A6-B0C2-F95F20BFB73C}">
      <dgm:prSet phldrT="[Text]"/>
      <dgm:spPr>
        <a:solidFill>
          <a:srgbClr val="ED1C24"/>
        </a:solidFill>
      </dgm:spPr>
      <dgm:t>
        <a:bodyPr/>
        <a:lstStyle/>
        <a:p>
          <a:r>
            <a: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rPr>
            <a:t>Quick Temperature Control and Stability </a:t>
          </a:r>
        </a:p>
      </dgm:t>
    </dgm:pt>
    <dgm:pt modelId="{0F8514DE-580A-47DF-9A84-65F04B4E1FD4}" type="parTrans" cxnId="{F9E72A44-5B2D-4260-B254-95424F4FD3C5}">
      <dgm:prSet/>
      <dgm:spPr/>
      <dgm:t>
        <a:bodyPr/>
        <a:lstStyle/>
        <a:p>
          <a:endParaRPr lang="en-US"/>
        </a:p>
      </dgm:t>
    </dgm:pt>
    <dgm:pt modelId="{3AE109B8-48BE-4F80-BA50-E52A2410A559}" type="sibTrans" cxnId="{F9E72A44-5B2D-4260-B254-95424F4FD3C5}">
      <dgm:prSet/>
      <dgm:spPr/>
      <dgm:t>
        <a:bodyPr/>
        <a:lstStyle/>
        <a:p>
          <a:endParaRPr lang="en-US"/>
        </a:p>
      </dgm:t>
    </dgm:pt>
    <dgm:pt modelId="{D8913961-6709-434B-8797-7A3F3F8BF33E}">
      <dgm:prSet/>
      <dgm:spPr>
        <a:solidFill>
          <a:srgbClr val="ED1C24"/>
        </a:solidFill>
      </dgm:spPr>
      <dgm:t>
        <a:bodyPr/>
        <a:lstStyle/>
        <a:p>
          <a:r>
            <a: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rPr>
            <a:t>High DHW Flow Rates</a:t>
          </a:r>
        </a:p>
      </dgm:t>
    </dgm:pt>
    <dgm:pt modelId="{0C2D277E-EE2C-4625-ACE0-016614823993}" type="parTrans" cxnId="{78A118D8-7585-4039-AA14-026101AD2F48}">
      <dgm:prSet/>
      <dgm:spPr/>
      <dgm:t>
        <a:bodyPr/>
        <a:lstStyle/>
        <a:p>
          <a:endParaRPr lang="en-US"/>
        </a:p>
      </dgm:t>
    </dgm:pt>
    <dgm:pt modelId="{CB225042-DD47-4066-AB9D-3FAFAD9B6DF8}" type="sibTrans" cxnId="{78A118D8-7585-4039-AA14-026101AD2F48}">
      <dgm:prSet/>
      <dgm:spPr/>
      <dgm:t>
        <a:bodyPr/>
        <a:lstStyle/>
        <a:p>
          <a:endParaRPr lang="en-US"/>
        </a:p>
      </dgm:t>
    </dgm:pt>
    <dgm:pt modelId="{258E5585-C16F-4DDD-A76C-D5101EA56052}" type="pres">
      <dgm:prSet presAssocID="{4AA8A386-A3B4-4A06-9139-38CA4F8C0208}" presName="Name0" presStyleCnt="0">
        <dgm:presLayoutVars>
          <dgm:chMax val="7"/>
          <dgm:chPref val="7"/>
          <dgm:dir/>
        </dgm:presLayoutVars>
      </dgm:prSet>
      <dgm:spPr/>
    </dgm:pt>
    <dgm:pt modelId="{599ABE4C-946D-404D-820B-5219FCED7746}" type="pres">
      <dgm:prSet presAssocID="{4AA8A386-A3B4-4A06-9139-38CA4F8C0208}" presName="Name1" presStyleCnt="0"/>
      <dgm:spPr/>
    </dgm:pt>
    <dgm:pt modelId="{FEE9114C-B42D-40A9-AB05-83742E72DEAD}" type="pres">
      <dgm:prSet presAssocID="{4AA8A386-A3B4-4A06-9139-38CA4F8C0208}" presName="cycle" presStyleCnt="0"/>
      <dgm:spPr/>
    </dgm:pt>
    <dgm:pt modelId="{5918D738-620C-472D-9A6B-6CE938154B37}" type="pres">
      <dgm:prSet presAssocID="{4AA8A386-A3B4-4A06-9139-38CA4F8C0208}" presName="srcNode" presStyleLbl="node1" presStyleIdx="0" presStyleCnt="3"/>
      <dgm:spPr/>
    </dgm:pt>
    <dgm:pt modelId="{A3CCE820-C21E-46EC-B1A6-24DD6A936754}" type="pres">
      <dgm:prSet presAssocID="{4AA8A386-A3B4-4A06-9139-38CA4F8C0208}" presName="conn" presStyleLbl="parChTrans1D2" presStyleIdx="0" presStyleCnt="1"/>
      <dgm:spPr/>
    </dgm:pt>
    <dgm:pt modelId="{D61877E1-F95C-441B-9CFD-7E5694E0CB09}" type="pres">
      <dgm:prSet presAssocID="{4AA8A386-A3B4-4A06-9139-38CA4F8C0208}" presName="extraNode" presStyleLbl="node1" presStyleIdx="0" presStyleCnt="3"/>
      <dgm:spPr/>
    </dgm:pt>
    <dgm:pt modelId="{B7C4317A-8663-440A-8CD4-7448BCFDE1BF}" type="pres">
      <dgm:prSet presAssocID="{4AA8A386-A3B4-4A06-9139-38CA4F8C0208}" presName="dstNode" presStyleLbl="node1" presStyleIdx="0" presStyleCnt="3"/>
      <dgm:spPr/>
    </dgm:pt>
    <dgm:pt modelId="{4D5608D3-057C-426C-B67D-5C12879956E4}" type="pres">
      <dgm:prSet presAssocID="{AF40C975-BE14-483F-BFBC-55EC0F6AA82F}" presName="text_1" presStyleLbl="node1" presStyleIdx="0" presStyleCnt="3">
        <dgm:presLayoutVars>
          <dgm:bulletEnabled val="1"/>
        </dgm:presLayoutVars>
      </dgm:prSet>
      <dgm:spPr/>
    </dgm:pt>
    <dgm:pt modelId="{5D6E5AC6-859F-417F-AA86-BAA71ED034DB}" type="pres">
      <dgm:prSet presAssocID="{AF40C975-BE14-483F-BFBC-55EC0F6AA82F}" presName="accent_1" presStyleCnt="0"/>
      <dgm:spPr/>
    </dgm:pt>
    <dgm:pt modelId="{27583D6A-67BA-452F-9310-8D299678DF74}" type="pres">
      <dgm:prSet presAssocID="{AF40C975-BE14-483F-BFBC-55EC0F6AA82F}" presName="accentRepeatNode" presStyleLbl="solidFgAcc1" presStyleIdx="0" presStyleCnt="3"/>
      <dgm:spPr>
        <a:ln>
          <a:solidFill>
            <a:srgbClr val="FF0000"/>
          </a:solidFill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gm:spPr>
    </dgm:pt>
    <dgm:pt modelId="{C98DC96C-4C82-4B4C-AFA4-D259D6176261}" type="pres">
      <dgm:prSet presAssocID="{9D5CABBB-DD9F-41A6-B0C2-F95F20BFB73C}" presName="text_2" presStyleLbl="node1" presStyleIdx="1" presStyleCnt="3">
        <dgm:presLayoutVars>
          <dgm:bulletEnabled val="1"/>
        </dgm:presLayoutVars>
      </dgm:prSet>
      <dgm:spPr/>
    </dgm:pt>
    <dgm:pt modelId="{43A9E83C-FB5D-439B-A3EB-A834A8EA4D9D}" type="pres">
      <dgm:prSet presAssocID="{9D5CABBB-DD9F-41A6-B0C2-F95F20BFB73C}" presName="accent_2" presStyleCnt="0"/>
      <dgm:spPr/>
    </dgm:pt>
    <dgm:pt modelId="{558AE032-9A1C-467B-A0AF-10E6F090B82D}" type="pres">
      <dgm:prSet presAssocID="{9D5CABBB-DD9F-41A6-B0C2-F95F20BFB73C}" presName="accentRepeatNode" presStyleLbl="solidFgAcc1" presStyleIdx="1" presStyleCnt="3"/>
      <dgm:spPr>
        <a:ln>
          <a:solidFill>
            <a:srgbClr val="FF0000"/>
          </a:solidFill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gm:spPr>
    </dgm:pt>
    <dgm:pt modelId="{523E2B96-1A56-46E8-914C-C0E957888A98}" type="pres">
      <dgm:prSet presAssocID="{D8913961-6709-434B-8797-7A3F3F8BF33E}" presName="text_3" presStyleLbl="node1" presStyleIdx="2" presStyleCnt="3">
        <dgm:presLayoutVars>
          <dgm:bulletEnabled val="1"/>
        </dgm:presLayoutVars>
      </dgm:prSet>
      <dgm:spPr/>
    </dgm:pt>
    <dgm:pt modelId="{83117767-8968-493D-8141-D92BA380DDC3}" type="pres">
      <dgm:prSet presAssocID="{D8913961-6709-434B-8797-7A3F3F8BF33E}" presName="accent_3" presStyleCnt="0"/>
      <dgm:spPr/>
    </dgm:pt>
    <dgm:pt modelId="{D560031F-74EA-4665-9D15-599A268241DB}" type="pres">
      <dgm:prSet presAssocID="{D8913961-6709-434B-8797-7A3F3F8BF33E}" presName="accentRepeatNode" presStyleLbl="solidFgAcc1" presStyleIdx="2" presStyleCnt="3"/>
      <dgm:spPr>
        <a:ln>
          <a:solidFill>
            <a:srgbClr val="FF0000"/>
          </a:solidFill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gm:spPr>
    </dgm:pt>
  </dgm:ptLst>
  <dgm:cxnLst>
    <dgm:cxn modelId="{81D2392B-8695-4968-888C-9DC684E78D91}" type="presOf" srcId="{4AA8A386-A3B4-4A06-9139-38CA4F8C0208}" destId="{258E5585-C16F-4DDD-A76C-D5101EA56052}" srcOrd="0" destOrd="0" presId="urn:microsoft.com/office/officeart/2008/layout/VerticalCurvedList"/>
    <dgm:cxn modelId="{F9E72A44-5B2D-4260-B254-95424F4FD3C5}" srcId="{4AA8A386-A3B4-4A06-9139-38CA4F8C0208}" destId="{9D5CABBB-DD9F-41A6-B0C2-F95F20BFB73C}" srcOrd="1" destOrd="0" parTransId="{0F8514DE-580A-47DF-9A84-65F04B4E1FD4}" sibTransId="{3AE109B8-48BE-4F80-BA50-E52A2410A559}"/>
    <dgm:cxn modelId="{D637467F-E2A9-453E-998F-5A0DA6BE9CAF}" type="presOf" srcId="{AF40C975-BE14-483F-BFBC-55EC0F6AA82F}" destId="{4D5608D3-057C-426C-B67D-5C12879956E4}" srcOrd="0" destOrd="0" presId="urn:microsoft.com/office/officeart/2008/layout/VerticalCurvedList"/>
    <dgm:cxn modelId="{CEE09C80-7E62-479F-AFB5-4D0F60CC762C}" srcId="{4AA8A386-A3B4-4A06-9139-38CA4F8C0208}" destId="{AF40C975-BE14-483F-BFBC-55EC0F6AA82F}" srcOrd="0" destOrd="0" parTransId="{35D93E37-C62C-4D56-8173-45DF3665F6FB}" sibTransId="{4E39830B-182D-457B-BBC3-C7489705B1A3}"/>
    <dgm:cxn modelId="{914D3AA4-2BA2-4280-ACCE-50731ACB9ED6}" type="presOf" srcId="{4E39830B-182D-457B-BBC3-C7489705B1A3}" destId="{A3CCE820-C21E-46EC-B1A6-24DD6A936754}" srcOrd="0" destOrd="0" presId="urn:microsoft.com/office/officeart/2008/layout/VerticalCurvedList"/>
    <dgm:cxn modelId="{9C4944BA-6891-4B86-B7EC-2A7E3CD779EA}" type="presOf" srcId="{D8913961-6709-434B-8797-7A3F3F8BF33E}" destId="{523E2B96-1A56-46E8-914C-C0E957888A98}" srcOrd="0" destOrd="0" presId="urn:microsoft.com/office/officeart/2008/layout/VerticalCurvedList"/>
    <dgm:cxn modelId="{6A62EBBC-90AF-4BE8-84AC-C5DD26B6CA25}" type="presOf" srcId="{9D5CABBB-DD9F-41A6-B0C2-F95F20BFB73C}" destId="{C98DC96C-4C82-4B4C-AFA4-D259D6176261}" srcOrd="0" destOrd="0" presId="urn:microsoft.com/office/officeart/2008/layout/VerticalCurvedList"/>
    <dgm:cxn modelId="{78A118D8-7585-4039-AA14-026101AD2F48}" srcId="{4AA8A386-A3B4-4A06-9139-38CA4F8C0208}" destId="{D8913961-6709-434B-8797-7A3F3F8BF33E}" srcOrd="2" destOrd="0" parTransId="{0C2D277E-EE2C-4625-ACE0-016614823993}" sibTransId="{CB225042-DD47-4066-AB9D-3FAFAD9B6DF8}"/>
    <dgm:cxn modelId="{8A21E945-2108-4C0B-98EE-F92CD8EE8B3C}" type="presParOf" srcId="{258E5585-C16F-4DDD-A76C-D5101EA56052}" destId="{599ABE4C-946D-404D-820B-5219FCED7746}" srcOrd="0" destOrd="0" presId="urn:microsoft.com/office/officeart/2008/layout/VerticalCurvedList"/>
    <dgm:cxn modelId="{B22AFBC5-8458-44F2-A791-BB11E6EAA95B}" type="presParOf" srcId="{599ABE4C-946D-404D-820B-5219FCED7746}" destId="{FEE9114C-B42D-40A9-AB05-83742E72DEAD}" srcOrd="0" destOrd="0" presId="urn:microsoft.com/office/officeart/2008/layout/VerticalCurvedList"/>
    <dgm:cxn modelId="{E1168179-AC43-441D-86E7-9C99A3D93AEE}" type="presParOf" srcId="{FEE9114C-B42D-40A9-AB05-83742E72DEAD}" destId="{5918D738-620C-472D-9A6B-6CE938154B37}" srcOrd="0" destOrd="0" presId="urn:microsoft.com/office/officeart/2008/layout/VerticalCurvedList"/>
    <dgm:cxn modelId="{71406C7A-CF9E-4A65-88BF-E2CB0CE18F31}" type="presParOf" srcId="{FEE9114C-B42D-40A9-AB05-83742E72DEAD}" destId="{A3CCE820-C21E-46EC-B1A6-24DD6A936754}" srcOrd="1" destOrd="0" presId="urn:microsoft.com/office/officeart/2008/layout/VerticalCurvedList"/>
    <dgm:cxn modelId="{5A29FE26-D282-4144-BEF9-ABCF09D3F038}" type="presParOf" srcId="{FEE9114C-B42D-40A9-AB05-83742E72DEAD}" destId="{D61877E1-F95C-441B-9CFD-7E5694E0CB09}" srcOrd="2" destOrd="0" presId="urn:microsoft.com/office/officeart/2008/layout/VerticalCurvedList"/>
    <dgm:cxn modelId="{BCAB1974-18E1-45B0-B005-1218030399BD}" type="presParOf" srcId="{FEE9114C-B42D-40A9-AB05-83742E72DEAD}" destId="{B7C4317A-8663-440A-8CD4-7448BCFDE1BF}" srcOrd="3" destOrd="0" presId="urn:microsoft.com/office/officeart/2008/layout/VerticalCurvedList"/>
    <dgm:cxn modelId="{BAF2AEF8-9130-4464-B132-6307FF527E99}" type="presParOf" srcId="{599ABE4C-946D-404D-820B-5219FCED7746}" destId="{4D5608D3-057C-426C-B67D-5C12879956E4}" srcOrd="1" destOrd="0" presId="urn:microsoft.com/office/officeart/2008/layout/VerticalCurvedList"/>
    <dgm:cxn modelId="{E7224B30-AC2C-4C59-ABDF-B377535C414A}" type="presParOf" srcId="{599ABE4C-946D-404D-820B-5219FCED7746}" destId="{5D6E5AC6-859F-417F-AA86-BAA71ED034DB}" srcOrd="2" destOrd="0" presId="urn:microsoft.com/office/officeart/2008/layout/VerticalCurvedList"/>
    <dgm:cxn modelId="{43E943E5-3357-495D-BC26-71A3862E9809}" type="presParOf" srcId="{5D6E5AC6-859F-417F-AA86-BAA71ED034DB}" destId="{27583D6A-67BA-452F-9310-8D299678DF74}" srcOrd="0" destOrd="0" presId="urn:microsoft.com/office/officeart/2008/layout/VerticalCurvedList"/>
    <dgm:cxn modelId="{DE171C2B-F229-4882-8B4E-09A5829D956C}" type="presParOf" srcId="{599ABE4C-946D-404D-820B-5219FCED7746}" destId="{C98DC96C-4C82-4B4C-AFA4-D259D6176261}" srcOrd="3" destOrd="0" presId="urn:microsoft.com/office/officeart/2008/layout/VerticalCurvedList"/>
    <dgm:cxn modelId="{ABBC9755-E7CC-41B9-9D91-A747E504E677}" type="presParOf" srcId="{599ABE4C-946D-404D-820B-5219FCED7746}" destId="{43A9E83C-FB5D-439B-A3EB-A834A8EA4D9D}" srcOrd="4" destOrd="0" presId="urn:microsoft.com/office/officeart/2008/layout/VerticalCurvedList"/>
    <dgm:cxn modelId="{1812F9DC-5DDB-4DFF-9975-77A7C706B1BD}" type="presParOf" srcId="{43A9E83C-FB5D-439B-A3EB-A834A8EA4D9D}" destId="{558AE032-9A1C-467B-A0AF-10E6F090B82D}" srcOrd="0" destOrd="0" presId="urn:microsoft.com/office/officeart/2008/layout/VerticalCurvedList"/>
    <dgm:cxn modelId="{E7C604A5-5FEF-4712-B7A9-B5544C1DBC73}" type="presParOf" srcId="{599ABE4C-946D-404D-820B-5219FCED7746}" destId="{523E2B96-1A56-46E8-914C-C0E957888A98}" srcOrd="5" destOrd="0" presId="urn:microsoft.com/office/officeart/2008/layout/VerticalCurvedList"/>
    <dgm:cxn modelId="{C1781788-EC52-44BC-910D-6421D9B3ADDD}" type="presParOf" srcId="{599ABE4C-946D-404D-820B-5219FCED7746}" destId="{83117767-8968-493D-8141-D92BA380DDC3}" srcOrd="6" destOrd="0" presId="urn:microsoft.com/office/officeart/2008/layout/VerticalCurvedList"/>
    <dgm:cxn modelId="{ED662858-EEDE-4FF5-B11A-8FFA8AA317FA}" type="presParOf" srcId="{83117767-8968-493D-8141-D92BA380DDC3}" destId="{D560031F-74EA-4665-9D15-599A268241DB}" srcOrd="0" destOrd="0" presId="urn:microsoft.com/office/officeart/2008/layout/VerticalCurvedList"/>
  </dgm:cxnLst>
  <dgm:bg>
    <a:effectLst>
      <a:outerShdw blurRad="63500" dist="635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CE820-C21E-46EC-B1A6-24DD6A936754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608D3-057C-426C-B67D-5C12879956E4}">
      <dsp:nvSpPr>
        <dsp:cNvPr id="0" name=""/>
        <dsp:cNvSpPr/>
      </dsp:nvSpPr>
      <dsp:spPr>
        <a:xfrm>
          <a:off x="752110" y="541866"/>
          <a:ext cx="9055607" cy="1083733"/>
        </a:xfrm>
        <a:prstGeom prst="rect">
          <a:avLst/>
        </a:prstGeom>
        <a:solidFill>
          <a:srgbClr val="ED1C24"/>
        </a:solidFill>
        <a:ln w="127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rPr>
            <a:t>Simultaneous Operation of DHW &amp; Heating</a:t>
          </a:r>
        </a:p>
      </dsp:txBody>
      <dsp:txXfrm>
        <a:off x="752110" y="541866"/>
        <a:ext cx="9055607" cy="1083733"/>
      </dsp:txXfrm>
    </dsp:sp>
    <dsp:sp modelId="{27583D6A-67BA-452F-9310-8D299678DF74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DC96C-4C82-4B4C-AFA4-D259D6176261}">
      <dsp:nvSpPr>
        <dsp:cNvPr id="0" name=""/>
        <dsp:cNvSpPr/>
      </dsp:nvSpPr>
      <dsp:spPr>
        <a:xfrm>
          <a:off x="1146048" y="2167466"/>
          <a:ext cx="8661670" cy="1083733"/>
        </a:xfrm>
        <a:prstGeom prst="rect">
          <a:avLst/>
        </a:prstGeom>
        <a:solidFill>
          <a:srgbClr val="ED1C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rPr>
            <a:t>Quick Temperature Control and Stability </a:t>
          </a:r>
        </a:p>
      </dsp:txBody>
      <dsp:txXfrm>
        <a:off x="1146048" y="2167466"/>
        <a:ext cx="8661670" cy="1083733"/>
      </dsp:txXfrm>
    </dsp:sp>
    <dsp:sp modelId="{558AE032-9A1C-467B-A0AF-10E6F090B82D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E2B96-1A56-46E8-914C-C0E957888A98}">
      <dsp:nvSpPr>
        <dsp:cNvPr id="0" name=""/>
        <dsp:cNvSpPr/>
      </dsp:nvSpPr>
      <dsp:spPr>
        <a:xfrm>
          <a:off x="752110" y="3793066"/>
          <a:ext cx="9055607" cy="1083733"/>
        </a:xfrm>
        <a:prstGeom prst="rect">
          <a:avLst/>
        </a:prstGeom>
        <a:solidFill>
          <a:srgbClr val="ED1C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rPr>
            <a:t>High DHW Flow Rates</a:t>
          </a:r>
        </a:p>
      </dsp:txBody>
      <dsp:txXfrm>
        <a:off x="752110" y="3793066"/>
        <a:ext cx="9055607" cy="1083733"/>
      </dsp:txXfrm>
    </dsp:sp>
    <dsp:sp modelId="{D560031F-74EA-4665-9D15-599A268241D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635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2.png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07/relationships/hdphoto" Target="../media/hdphoto2.wdp"/><Relationship Id="rId1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0.33363</cdr:x>
      <cdr:y>0.39131</cdr:y>
    </cdr:from>
    <cdr:to>
      <cdr:x>0.44031</cdr:x>
      <cdr:y>0.50968</cdr:y>
    </cdr:to>
    <cdr:sp macro="" textlink="">
      <cdr:nvSpPr>
        <cdr:cNvPr id="3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BC59F4E4-8520-44B6-A47C-ADD2C33C676F}"/>
            </a:ext>
          </a:extLst>
        </cdr:cNvPr>
        <cdr:cNvSpPr txBox="1"/>
      </cdr:nvSpPr>
      <cdr:spPr>
        <a:xfrm xmlns:a="http://schemas.openxmlformats.org/drawingml/2006/main">
          <a:off x="3756922" y="1938945"/>
          <a:ext cx="1201281" cy="586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3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rPr>
            <a:t>NRCB</a:t>
          </a:r>
          <a:endParaRPr lang="ja-JP" altLang="en-US" sz="3200" b="1" dirty="0">
            <a:ln>
              <a:solidFill>
                <a:schemeClr val="tx1"/>
              </a:solidFill>
            </a:ln>
            <a:solidFill>
              <a:srgbClr val="00B050"/>
            </a:solidFill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0.75242</cdr:x>
      <cdr:y>0.31565</cdr:y>
    </cdr:from>
    <cdr:to>
      <cdr:x>0.94986</cdr:x>
      <cdr:y>0.43109</cdr:y>
    </cdr:to>
    <cdr:sp macro="" textlink="">
      <cdr:nvSpPr>
        <cdr:cNvPr id="4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E9320F12-1C26-410D-9E24-EEFE1DFD4749}"/>
            </a:ext>
          </a:extLst>
        </cdr:cNvPr>
        <cdr:cNvSpPr txBox="1"/>
      </cdr:nvSpPr>
      <cdr:spPr>
        <a:xfrm xmlns:a="http://schemas.openxmlformats.org/drawingml/2006/main">
          <a:off x="8472810" y="1564041"/>
          <a:ext cx="2223392" cy="57202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32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rPr>
            <a:t>Competitor</a:t>
          </a:r>
          <a:endParaRPr lang="ja-JP" altLang="en-US" sz="3200" b="1" dirty="0">
            <a:ln w="9525">
              <a:solidFill>
                <a:schemeClr val="tx1"/>
              </a:solidFill>
            </a:ln>
            <a:solidFill>
              <a:srgbClr val="FF0000"/>
            </a:solidFill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0.06866</cdr:x>
      <cdr:y>0.26372</cdr:y>
    </cdr:from>
    <cdr:to>
      <cdr:x>0.97686</cdr:x>
      <cdr:y>0.26372</cdr:y>
    </cdr:to>
    <cdr:cxnSp macro="">
      <cdr:nvCxnSpPr>
        <cdr:cNvPr id="5" name="直線コネクタ 4">
          <a:extLst xmlns:a="http://schemas.openxmlformats.org/drawingml/2006/main">
            <a:ext uri="{FF2B5EF4-FFF2-40B4-BE49-F238E27FC236}">
              <a16:creationId xmlns:a16="http://schemas.microsoft.com/office/drawing/2014/main" id="{B5EDD4D6-A2B6-4D47-BFC2-2E050E8DDDEF}"/>
            </a:ext>
          </a:extLst>
        </cdr:cNvPr>
        <cdr:cNvCxnSpPr/>
      </cdr:nvCxnSpPr>
      <cdr:spPr>
        <a:xfrm xmlns:a="http://schemas.openxmlformats.org/drawingml/2006/main">
          <a:off x="837127" y="1421758"/>
          <a:ext cx="1107271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0.06166</cdr:x>
      <cdr:y>0.21244</cdr:y>
    </cdr:from>
    <cdr:to>
      <cdr:x>0.19365</cdr:x>
      <cdr:y>0.27006</cdr:y>
    </cdr:to>
    <cdr:sp macro="" textlink="">
      <cdr:nvSpPr>
        <cdr:cNvPr id="6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BB39BEC4-7E2E-4E72-9227-161F6F64FAA0}"/>
            </a:ext>
          </a:extLst>
        </cdr:cNvPr>
        <cdr:cNvSpPr txBox="1"/>
      </cdr:nvSpPr>
      <cdr:spPr>
        <a:xfrm xmlns:a="http://schemas.openxmlformats.org/drawingml/2006/main">
          <a:off x="694344" y="1052628"/>
          <a:ext cx="1486306" cy="285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rPr>
            <a:t>Set Temp = 120°F</a:t>
          </a:r>
          <a:endParaRPr lang="ja-JP" altLang="en-US" sz="1200" b="1" dirty="0">
            <a:solidFill>
              <a:schemeClr val="bg1"/>
            </a:solidFill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0.13099</cdr:x>
      <cdr:y>0.72398</cdr:y>
    </cdr:from>
    <cdr:to>
      <cdr:x>0.19342</cdr:x>
      <cdr:y>0.86508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5AC00266-91E8-4504-9F3B-C931C3C1616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0" r="100000">
                      <a14:foregroundMark x1="45556" y1="10056" x2="45556" y2="10056"/>
                      <a14:foregroundMark x1="57778" y1="12291" x2="57778" y2="12291"/>
                      <a14:foregroundMark x1="53333" y1="9497" x2="53333" y2="9497"/>
                      <a14:foregroundMark x1="48889" y1="9497" x2="48889" y2="9497"/>
                      <a14:foregroundMark x1="40000" y1="10615" x2="40000" y2="10615"/>
                      <a14:foregroundMark x1="33333" y1="11173" x2="33333" y2="11173"/>
                      <a14:foregroundMark x1="30556" y1="11173" x2="30556" y2="11173"/>
                      <a14:foregroundMark x1="26667" y1="14525" x2="26667" y2="14525"/>
                      <a14:foregroundMark x1="26111" y1="15084" x2="32222" y2="15084"/>
                      <a14:foregroundMark x1="35000" y1="13966" x2="35000" y2="13966"/>
                      <a14:foregroundMark x1="35000" y1="13966" x2="47778" y2="13408"/>
                      <a14:foregroundMark x1="47778" y1="13408" x2="47778" y2="13408"/>
                      <a14:foregroundMark x1="61667" y1="13408" x2="61667" y2="13408"/>
                      <a14:foregroundMark x1="61667" y1="13408" x2="61667" y2="13408"/>
                      <a14:foregroundMark x1="68333" y1="13408" x2="68333" y2="13408"/>
                      <a14:foregroundMark x1="68333" y1="13408" x2="71111" y2="13408"/>
                      <a14:foregroundMark x1="71111" y1="13408" x2="71111" y2="13408"/>
                      <a14:foregroundMark x1="43333" y1="11173" x2="43333" y2="11173"/>
                      <a14:foregroundMark x1="44444" y1="15642" x2="44444" y2="15642"/>
                      <a14:foregroundMark x1="43333" y1="15642" x2="43333" y2="15642"/>
                      <a14:foregroundMark x1="38333" y1="16201" x2="36111" y2="16201"/>
                      <a14:foregroundMark x1="35556" y1="16201" x2="35556" y2="16201"/>
                      <a14:foregroundMark x1="33333" y1="16201" x2="26111" y2="16201"/>
                      <a14:foregroundMark x1="25000" y1="32961" x2="25000" y2="32961"/>
                      <a14:foregroundMark x1="29444" y1="27374" x2="29444" y2="27374"/>
                      <a14:foregroundMark x1="31667" y1="24022" x2="31667" y2="24022"/>
                      <a14:foregroundMark x1="32222" y1="24022" x2="32222" y2="24022"/>
                      <a14:foregroundMark x1="32778" y1="22905" x2="32778" y2="22905"/>
                      <a14:foregroundMark x1="31667" y1="20670" x2="31667" y2="20670"/>
                      <a14:foregroundMark x1="31667" y1="20112" x2="31667" y2="20112"/>
                      <a14:foregroundMark x1="30556" y1="17877" x2="30556" y2="17877"/>
                      <a14:foregroundMark x1="25000" y1="18994" x2="22222" y2="20112"/>
                      <a14:foregroundMark x1="22222" y1="20112" x2="22222" y2="20112"/>
                      <a14:foregroundMark x1="21111" y1="20670" x2="20000" y2="25140"/>
                      <a14:foregroundMark x1="20000" y1="25140" x2="18333" y2="31285"/>
                      <a14:foregroundMark x1="18333" y1="31285" x2="18333" y2="31285"/>
                      <a14:foregroundMark x1="17778" y1="32402" x2="17778" y2="32402"/>
                      <a14:foregroundMark x1="17778" y1="32402" x2="17778" y2="32402"/>
                      <a14:foregroundMark x1="17778" y1="34637" x2="21667" y2="33520"/>
                      <a14:foregroundMark x1="25000" y1="31285" x2="28333" y2="31285"/>
                      <a14:foregroundMark x1="31667" y1="30726" x2="31667" y2="30726"/>
                      <a14:foregroundMark x1="36667" y1="25140" x2="36667" y2="25140"/>
                      <a14:foregroundMark x1="36667" y1="23464" x2="36667" y2="21229"/>
                      <a14:foregroundMark x1="36111" y1="20670" x2="36111" y2="20670"/>
                      <a14:foregroundMark x1="36111" y1="20112" x2="36111" y2="20112"/>
                      <a14:foregroundMark x1="38333" y1="20112" x2="38333" y2="20112"/>
                      <a14:foregroundMark x1="38889" y1="19553" x2="38889" y2="19553"/>
                      <a14:foregroundMark x1="40556" y1="19553" x2="40556" y2="19553"/>
                      <a14:foregroundMark x1="41111" y1="18994" x2="41111" y2="21788"/>
                      <a14:foregroundMark x1="41111" y1="21788" x2="41111" y2="21788"/>
                      <a14:foregroundMark x1="41667" y1="22346" x2="41667" y2="25140"/>
                      <a14:foregroundMark x1="41667" y1="25698" x2="41667" y2="27374"/>
                      <a14:foregroundMark x1="41667" y1="27374" x2="41667" y2="27374"/>
                      <a14:foregroundMark x1="41667" y1="27374" x2="41667" y2="27374"/>
                      <a14:foregroundMark x1="38333" y1="29609" x2="38333" y2="29609"/>
                      <a14:foregroundMark x1="38333" y1="30168" x2="38333" y2="30168"/>
                      <a14:foregroundMark x1="38333" y1="30168" x2="37778" y2="31844"/>
                      <a14:foregroundMark x1="37778" y1="31844" x2="37778" y2="31844"/>
                      <a14:foregroundMark x1="37222" y1="32961" x2="37222" y2="32961"/>
                      <a14:foregroundMark x1="51111" y1="29050" x2="51111" y2="29050"/>
                      <a14:foregroundMark x1="51111" y1="24022" x2="51111" y2="24022"/>
                      <a14:foregroundMark x1="56111" y1="22346" x2="56111" y2="22346"/>
                      <a14:foregroundMark x1="59444" y1="20670" x2="59444" y2="20670"/>
                      <a14:foregroundMark x1="54444" y1="22346" x2="54444" y2="22346"/>
                      <a14:foregroundMark x1="51111" y1="23464" x2="50000" y2="25140"/>
                      <a14:foregroundMark x1="49444" y1="26257" x2="49444" y2="27933"/>
                      <a14:foregroundMark x1="49444" y1="29609" x2="48889" y2="31285"/>
                      <a14:foregroundMark x1="48889" y1="31285" x2="48889" y2="32961"/>
                      <a14:foregroundMark x1="48889" y1="33520" x2="48889" y2="36872"/>
                      <a14:foregroundMark x1="48889" y1="36872" x2="48889" y2="40223"/>
                      <a14:foregroundMark x1="48889" y1="41899" x2="48889" y2="43575"/>
                      <a14:foregroundMark x1="48889" y1="43575" x2="48889" y2="47486"/>
                      <a14:foregroundMark x1="48889" y1="47486" x2="48889" y2="49162"/>
                      <a14:foregroundMark x1="48889" y1="50279" x2="48889" y2="52514"/>
                      <a14:foregroundMark x1="48889" y1="56983" x2="48889" y2="62011"/>
                      <a14:foregroundMark x1="48889" y1="62011" x2="48889" y2="62011"/>
                      <a14:foregroundMark x1="48889" y1="63128" x2="45000" y2="65363"/>
                      <a14:foregroundMark x1="33333" y1="62570" x2="31111" y2="61453"/>
                      <a14:foregroundMark x1="25556" y1="56425" x2="25556" y2="56425"/>
                      <a14:foregroundMark x1="25000" y1="54749" x2="25000" y2="54749"/>
                      <a14:foregroundMark x1="25000" y1="51397" x2="25000" y2="51397"/>
                      <a14:foregroundMark x1="22222" y1="43017" x2="22222" y2="43017"/>
                      <a14:foregroundMark x1="21667" y1="42458" x2="21667" y2="42458"/>
                      <a14:foregroundMark x1="18333" y1="37989" x2="18333" y2="37989"/>
                      <a14:foregroundMark x1="17778" y1="36872" x2="10556" y2="34078"/>
                      <a14:foregroundMark x1="7778" y1="32402" x2="7778" y2="32402"/>
                      <a14:foregroundMark x1="8333" y1="30168" x2="8333" y2="34637"/>
                      <a14:foregroundMark x1="8333" y1="36872" x2="8333" y2="39106"/>
                      <a14:foregroundMark x1="8333" y1="39106" x2="7778" y2="45251"/>
                      <a14:foregroundMark x1="7778" y1="45251" x2="7778" y2="45251"/>
                      <a14:foregroundMark x1="7222" y1="45810" x2="6667" y2="48603"/>
                      <a14:foregroundMark x1="6667" y1="49162" x2="6667" y2="53073"/>
                      <a14:foregroundMark x1="6667" y1="53073" x2="6667" y2="53073"/>
                      <a14:foregroundMark x1="6667" y1="53631" x2="6667" y2="56983"/>
                      <a14:foregroundMark x1="6667" y1="56983" x2="7222" y2="59218"/>
                      <a14:foregroundMark x1="7222" y1="59218" x2="10556" y2="65363"/>
                      <a14:foregroundMark x1="10556" y1="65363" x2="12222" y2="67598"/>
                      <a14:foregroundMark x1="14444" y1="65363" x2="14444" y2="65363"/>
                      <a14:foregroundMark x1="14444" y1="59777" x2="14444" y2="59777"/>
                      <a14:foregroundMark x1="13333" y1="49721" x2="13333" y2="49721"/>
                      <a14:foregroundMark x1="12778" y1="44693" x2="12778" y2="44693"/>
                      <a14:foregroundMark x1="12222" y1="43017" x2="12222" y2="43017"/>
                      <a14:foregroundMark x1="8889" y1="41899" x2="8889" y2="41899"/>
                      <a14:foregroundMark x1="8889" y1="41341" x2="8889" y2="41341"/>
                      <a14:foregroundMark x1="8889" y1="41341" x2="8889" y2="41341"/>
                      <a14:foregroundMark x1="8889" y1="41341" x2="8889" y2="41341"/>
                      <a14:foregroundMark x1="8333" y1="38547" x2="8333" y2="38547"/>
                      <a14:foregroundMark x1="11111" y1="40782" x2="12222" y2="42458"/>
                      <a14:foregroundMark x1="12222" y1="42458" x2="12222" y2="42458"/>
                      <a14:foregroundMark x1="13333" y1="43575" x2="15556" y2="48603"/>
                      <a14:foregroundMark x1="15556" y1="49162" x2="15556" y2="49162"/>
                      <a14:foregroundMark x1="15556" y1="50279" x2="15556" y2="51397"/>
                      <a14:foregroundMark x1="16111" y1="53073" x2="16111" y2="53073"/>
                      <a14:foregroundMark x1="16111" y1="53631" x2="16111" y2="53631"/>
                      <a14:foregroundMark x1="22778" y1="54749" x2="22778" y2="54749"/>
                      <a14:foregroundMark x1="22778" y1="54749" x2="22778" y2="54749"/>
                      <a14:foregroundMark x1="22778" y1="53631" x2="22778" y2="51955"/>
                      <a14:foregroundMark x1="22222" y1="50838" x2="22222" y2="50838"/>
                      <a14:foregroundMark x1="18889" y1="50279" x2="40556" y2="43575"/>
                      <a14:foregroundMark x1="42222" y1="37989" x2="96111" y2="40782"/>
                      <a14:foregroundMark x1="41111" y1="16201" x2="60556" y2="50838"/>
                      <a14:foregroundMark x1="59444" y1="16201" x2="76667" y2="42458"/>
                      <a14:foregroundMark x1="66667" y1="22346" x2="78889" y2="43017"/>
                      <a14:foregroundMark x1="72222" y1="29609" x2="74444" y2="66480"/>
                      <a14:foregroundMark x1="82222" y1="45251" x2="82222" y2="87709"/>
                      <a14:foregroundMark x1="71667" y1="44134" x2="51667" y2="78212"/>
                      <a14:foregroundMark x1="80000" y1="73743" x2="55000" y2="84916"/>
                      <a14:foregroundMark x1="68889" y1="87709" x2="47222" y2="92179"/>
                      <a14:foregroundMark x1="73889" y1="84358" x2="31667" y2="68715"/>
                      <a14:foregroundMark x1="56667" y1="86034" x2="18889" y2="69274"/>
                      <a14:foregroundMark x1="49444" y1="88268" x2="18333" y2="68715"/>
                      <a14:foregroundMark x1="51111" y1="94972" x2="9444" y2="65363"/>
                      <a14:foregroundMark x1="49444" y1="70391" x2="33889" y2="58659"/>
                      <a14:foregroundMark x1="70000" y1="79330" x2="55000" y2="75419"/>
                      <a14:foregroundMark x1="23333" y1="62011" x2="5556" y2="32402"/>
                      <a14:foregroundMark x1="22222" y1="77654" x2="3889" y2="46927"/>
                      <a14:foregroundMark x1="80000" y1="25140" x2="88889" y2="68156"/>
                    </a14:backgroundRemoval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475048" y="3587331"/>
          <a:ext cx="703043" cy="699137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63500" dist="635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0.19342</cdr:x>
      <cdr:y>0.79453</cdr:y>
    </cdr:from>
    <cdr:to>
      <cdr:x>0.34085</cdr:x>
      <cdr:y>0.79453</cdr:y>
    </cdr:to>
    <cdr:cxnSp macro="">
      <cdr:nvCxnSpPr>
        <cdr:cNvPr id="9" name="直線矢印コネクタ 8">
          <a:extLst xmlns:a="http://schemas.openxmlformats.org/drawingml/2006/main">
            <a:ext uri="{FF2B5EF4-FFF2-40B4-BE49-F238E27FC236}">
              <a16:creationId xmlns:a16="http://schemas.microsoft.com/office/drawing/2014/main" id="{984D2AB4-1BE7-4DE4-90A6-25B6D5B9F385}"/>
            </a:ext>
          </a:extLst>
        </cdr:cNvPr>
        <cdr:cNvCxnSpPr>
          <a:stCxn xmlns:a="http://schemas.openxmlformats.org/drawingml/2006/main" id="7" idx="3"/>
        </cdr:cNvCxnSpPr>
      </cdr:nvCxnSpPr>
      <cdr:spPr>
        <a:xfrm xmlns:a="http://schemas.openxmlformats.org/drawingml/2006/main">
          <a:off x="2178091" y="3936900"/>
          <a:ext cx="1660111" cy="0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0033CC"/>
          </a:solidFill>
          <a:tailEnd type="triangle"/>
        </a:ln>
        <a:effectLst xmlns:a="http://schemas.openxmlformats.org/drawingml/2006/main">
          <a:outerShdw blurRad="63500" dist="635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0.06681</cdr:x>
      <cdr:y>0.30366</cdr:y>
    </cdr:from>
    <cdr:to>
      <cdr:x>0.22353</cdr:x>
      <cdr:y>0.38072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26A38DE4-B37A-4389-BD90-531AD35B6CAF}"/>
            </a:ext>
          </a:extLst>
        </cdr:cNvPr>
        <cdr:cNvSpPr txBox="1"/>
      </cdr:nvSpPr>
      <cdr:spPr>
        <a:xfrm xmlns:a="http://schemas.openxmlformats.org/drawingml/2006/main">
          <a:off x="752355" y="1515949"/>
          <a:ext cx="1764763" cy="384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rPr>
            <a:t>DHW Set Temp = 120°F</a:t>
          </a:r>
          <a:endParaRPr lang="ja-JP" altLang="en-US" sz="1200" b="1" dirty="0">
            <a:solidFill>
              <a:schemeClr val="bg1"/>
            </a:solidFill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0.07413</cdr:x>
      <cdr:y>0.35377</cdr:y>
    </cdr:from>
    <cdr:to>
      <cdr:x>0.97609</cdr:x>
      <cdr:y>0.35377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E874143C-5398-4630-AA11-07176E41FD55}"/>
            </a:ext>
          </a:extLst>
        </cdr:cNvPr>
        <cdr:cNvCxnSpPr/>
      </cdr:nvCxnSpPr>
      <cdr:spPr>
        <a:xfrm xmlns:a="http://schemas.openxmlformats.org/drawingml/2006/main">
          <a:off x="689368" y="2148583"/>
          <a:ext cx="83880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0.26913</cdr:x>
      <cdr:y>0.76497</cdr:y>
    </cdr:from>
    <cdr:to>
      <cdr:x>0.32243</cdr:x>
      <cdr:y>0.88452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A100FFAF-B89F-47D7-B011-8161AB48A8C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0" r="100000">
                      <a14:foregroundMark x1="45556" y1="10056" x2="45556" y2="10056"/>
                      <a14:foregroundMark x1="57778" y1="12291" x2="57778" y2="12291"/>
                      <a14:foregroundMark x1="53333" y1="9497" x2="53333" y2="9497"/>
                      <a14:foregroundMark x1="48889" y1="9497" x2="48889" y2="9497"/>
                      <a14:foregroundMark x1="40000" y1="10615" x2="40000" y2="10615"/>
                      <a14:foregroundMark x1="33333" y1="11173" x2="33333" y2="11173"/>
                      <a14:foregroundMark x1="30556" y1="11173" x2="30556" y2="11173"/>
                      <a14:foregroundMark x1="26667" y1="14525" x2="26667" y2="14525"/>
                      <a14:foregroundMark x1="26111" y1="15084" x2="32222" y2="15084"/>
                      <a14:foregroundMark x1="35000" y1="13966" x2="35000" y2="13966"/>
                      <a14:foregroundMark x1="35000" y1="13966" x2="47778" y2="13408"/>
                      <a14:foregroundMark x1="47778" y1="13408" x2="47778" y2="13408"/>
                      <a14:foregroundMark x1="61667" y1="13408" x2="61667" y2="13408"/>
                      <a14:foregroundMark x1="61667" y1="13408" x2="61667" y2="13408"/>
                      <a14:foregroundMark x1="68333" y1="13408" x2="68333" y2="13408"/>
                      <a14:foregroundMark x1="68333" y1="13408" x2="71111" y2="13408"/>
                      <a14:foregroundMark x1="71111" y1="13408" x2="71111" y2="13408"/>
                      <a14:foregroundMark x1="43333" y1="11173" x2="43333" y2="11173"/>
                      <a14:foregroundMark x1="44444" y1="15642" x2="44444" y2="15642"/>
                      <a14:foregroundMark x1="43333" y1="15642" x2="43333" y2="15642"/>
                      <a14:foregroundMark x1="38333" y1="16201" x2="36111" y2="16201"/>
                      <a14:foregroundMark x1="35556" y1="16201" x2="35556" y2="16201"/>
                      <a14:foregroundMark x1="33333" y1="16201" x2="26111" y2="16201"/>
                      <a14:foregroundMark x1="25000" y1="32961" x2="25000" y2="32961"/>
                      <a14:foregroundMark x1="29444" y1="27374" x2="29444" y2="27374"/>
                      <a14:foregroundMark x1="31667" y1="24022" x2="31667" y2="24022"/>
                      <a14:foregroundMark x1="32222" y1="24022" x2="32222" y2="24022"/>
                      <a14:foregroundMark x1="32778" y1="22905" x2="32778" y2="22905"/>
                      <a14:foregroundMark x1="31667" y1="20670" x2="31667" y2="20670"/>
                      <a14:foregroundMark x1="31667" y1="20112" x2="31667" y2="20112"/>
                      <a14:foregroundMark x1="30556" y1="17877" x2="30556" y2="17877"/>
                      <a14:foregroundMark x1="25000" y1="18994" x2="22222" y2="20112"/>
                      <a14:foregroundMark x1="22222" y1="20112" x2="22222" y2="20112"/>
                      <a14:foregroundMark x1="21111" y1="20670" x2="20000" y2="25140"/>
                      <a14:foregroundMark x1="20000" y1="25140" x2="18333" y2="31285"/>
                      <a14:foregroundMark x1="18333" y1="31285" x2="18333" y2="31285"/>
                      <a14:foregroundMark x1="17778" y1="32402" x2="17778" y2="32402"/>
                      <a14:foregroundMark x1="17778" y1="32402" x2="17778" y2="32402"/>
                      <a14:foregroundMark x1="17778" y1="34637" x2="21667" y2="33520"/>
                      <a14:foregroundMark x1="25000" y1="31285" x2="28333" y2="31285"/>
                      <a14:foregroundMark x1="31667" y1="30726" x2="31667" y2="30726"/>
                      <a14:foregroundMark x1="36667" y1="25140" x2="36667" y2="25140"/>
                      <a14:foregroundMark x1="36667" y1="23464" x2="36667" y2="21229"/>
                      <a14:foregroundMark x1="36111" y1="20670" x2="36111" y2="20670"/>
                      <a14:foregroundMark x1="36111" y1="20112" x2="36111" y2="20112"/>
                      <a14:foregroundMark x1="38333" y1="20112" x2="38333" y2="20112"/>
                      <a14:foregroundMark x1="38889" y1="19553" x2="38889" y2="19553"/>
                      <a14:foregroundMark x1="40556" y1="19553" x2="40556" y2="19553"/>
                      <a14:foregroundMark x1="41111" y1="18994" x2="41111" y2="21788"/>
                      <a14:foregroundMark x1="41111" y1="21788" x2="41111" y2="21788"/>
                      <a14:foregroundMark x1="41667" y1="22346" x2="41667" y2="25140"/>
                      <a14:foregroundMark x1="41667" y1="25698" x2="41667" y2="27374"/>
                      <a14:foregroundMark x1="41667" y1="27374" x2="41667" y2="27374"/>
                      <a14:foregroundMark x1="41667" y1="27374" x2="41667" y2="27374"/>
                      <a14:foregroundMark x1="38333" y1="29609" x2="38333" y2="29609"/>
                      <a14:foregroundMark x1="38333" y1="30168" x2="38333" y2="30168"/>
                      <a14:foregroundMark x1="38333" y1="30168" x2="37778" y2="31844"/>
                      <a14:foregroundMark x1="37778" y1="31844" x2="37778" y2="31844"/>
                      <a14:foregroundMark x1="37222" y1="32961" x2="37222" y2="32961"/>
                      <a14:foregroundMark x1="51111" y1="29050" x2="51111" y2="29050"/>
                      <a14:foregroundMark x1="51111" y1="24022" x2="51111" y2="24022"/>
                      <a14:foregroundMark x1="56111" y1="22346" x2="56111" y2="22346"/>
                      <a14:foregroundMark x1="59444" y1="20670" x2="59444" y2="20670"/>
                      <a14:foregroundMark x1="54444" y1="22346" x2="54444" y2="22346"/>
                      <a14:foregroundMark x1="51111" y1="23464" x2="50000" y2="25140"/>
                      <a14:foregroundMark x1="49444" y1="26257" x2="49444" y2="27933"/>
                      <a14:foregroundMark x1="49444" y1="29609" x2="48889" y2="31285"/>
                      <a14:foregroundMark x1="48889" y1="31285" x2="48889" y2="32961"/>
                      <a14:foregroundMark x1="48889" y1="33520" x2="48889" y2="36872"/>
                      <a14:foregroundMark x1="48889" y1="36872" x2="48889" y2="40223"/>
                      <a14:foregroundMark x1="48889" y1="41899" x2="48889" y2="43575"/>
                      <a14:foregroundMark x1="48889" y1="43575" x2="48889" y2="47486"/>
                      <a14:foregroundMark x1="48889" y1="47486" x2="48889" y2="49162"/>
                      <a14:foregroundMark x1="48889" y1="50279" x2="48889" y2="52514"/>
                      <a14:foregroundMark x1="48889" y1="56983" x2="48889" y2="62011"/>
                      <a14:foregroundMark x1="48889" y1="62011" x2="48889" y2="62011"/>
                      <a14:foregroundMark x1="48889" y1="63128" x2="45000" y2="65363"/>
                      <a14:foregroundMark x1="33333" y1="62570" x2="31111" y2="61453"/>
                      <a14:foregroundMark x1="25556" y1="56425" x2="25556" y2="56425"/>
                      <a14:foregroundMark x1="25000" y1="54749" x2="25000" y2="54749"/>
                      <a14:foregroundMark x1="25000" y1="51397" x2="25000" y2="51397"/>
                      <a14:foregroundMark x1="22222" y1="43017" x2="22222" y2="43017"/>
                      <a14:foregroundMark x1="21667" y1="42458" x2="21667" y2="42458"/>
                      <a14:foregroundMark x1="18333" y1="37989" x2="18333" y2="37989"/>
                      <a14:foregroundMark x1="17778" y1="36872" x2="10556" y2="34078"/>
                      <a14:foregroundMark x1="7778" y1="32402" x2="7778" y2="32402"/>
                      <a14:foregroundMark x1="8333" y1="30168" x2="8333" y2="34637"/>
                      <a14:foregroundMark x1="8333" y1="36872" x2="8333" y2="39106"/>
                      <a14:foregroundMark x1="8333" y1="39106" x2="7778" y2="45251"/>
                      <a14:foregroundMark x1="7778" y1="45251" x2="7778" y2="45251"/>
                      <a14:foregroundMark x1="7222" y1="45810" x2="6667" y2="48603"/>
                      <a14:foregroundMark x1="6667" y1="49162" x2="6667" y2="53073"/>
                      <a14:foregroundMark x1="6667" y1="53073" x2="6667" y2="53073"/>
                      <a14:foregroundMark x1="6667" y1="53631" x2="6667" y2="56983"/>
                      <a14:foregroundMark x1="6667" y1="56983" x2="7222" y2="59218"/>
                      <a14:foregroundMark x1="7222" y1="59218" x2="10556" y2="65363"/>
                      <a14:foregroundMark x1="10556" y1="65363" x2="12222" y2="67598"/>
                      <a14:foregroundMark x1="14444" y1="65363" x2="14444" y2="65363"/>
                      <a14:foregroundMark x1="14444" y1="59777" x2="14444" y2="59777"/>
                      <a14:foregroundMark x1="13333" y1="49721" x2="13333" y2="49721"/>
                      <a14:foregroundMark x1="12778" y1="44693" x2="12778" y2="44693"/>
                      <a14:foregroundMark x1="12222" y1="43017" x2="12222" y2="43017"/>
                      <a14:foregroundMark x1="8889" y1="41899" x2="8889" y2="41899"/>
                      <a14:foregroundMark x1="8889" y1="41341" x2="8889" y2="41341"/>
                      <a14:foregroundMark x1="8889" y1="41341" x2="8889" y2="41341"/>
                      <a14:foregroundMark x1="8889" y1="41341" x2="8889" y2="41341"/>
                      <a14:foregroundMark x1="8333" y1="38547" x2="8333" y2="38547"/>
                      <a14:foregroundMark x1="11111" y1="40782" x2="12222" y2="42458"/>
                      <a14:foregroundMark x1="12222" y1="42458" x2="12222" y2="42458"/>
                      <a14:foregroundMark x1="13333" y1="43575" x2="15556" y2="48603"/>
                      <a14:foregroundMark x1="15556" y1="49162" x2="15556" y2="49162"/>
                      <a14:foregroundMark x1="15556" y1="50279" x2="15556" y2="51397"/>
                      <a14:foregroundMark x1="16111" y1="53073" x2="16111" y2="53073"/>
                      <a14:foregroundMark x1="16111" y1="53631" x2="16111" y2="53631"/>
                      <a14:foregroundMark x1="22778" y1="54749" x2="22778" y2="54749"/>
                      <a14:foregroundMark x1="22778" y1="54749" x2="22778" y2="54749"/>
                      <a14:foregroundMark x1="22778" y1="53631" x2="22778" y2="51955"/>
                      <a14:foregroundMark x1="22222" y1="50838" x2="22222" y2="50838"/>
                      <a14:foregroundMark x1="18889" y1="50279" x2="40556" y2="43575"/>
                      <a14:foregroundMark x1="42222" y1="37989" x2="96111" y2="40782"/>
                      <a14:foregroundMark x1="41111" y1="16201" x2="60556" y2="50838"/>
                      <a14:foregroundMark x1="59444" y1="16201" x2="76667" y2="42458"/>
                      <a14:foregroundMark x1="66667" y1="22346" x2="78889" y2="43017"/>
                      <a14:foregroundMark x1="72222" y1="29609" x2="74444" y2="66480"/>
                      <a14:foregroundMark x1="82222" y1="45251" x2="82222" y2="87709"/>
                      <a14:foregroundMark x1="71667" y1="44134" x2="51667" y2="78212"/>
                      <a14:foregroundMark x1="80000" y1="73743" x2="55000" y2="84916"/>
                      <a14:foregroundMark x1="68889" y1="87709" x2="47222" y2="92179"/>
                      <a14:foregroundMark x1="73889" y1="84358" x2="31667" y2="68715"/>
                      <a14:foregroundMark x1="56667" y1="86034" x2="18889" y2="69274"/>
                      <a14:foregroundMark x1="49444" y1="88268" x2="18333" y2="68715"/>
                      <a14:foregroundMark x1="51111" y1="94972" x2="9444" y2="65363"/>
                      <a14:foregroundMark x1="49444" y1="70391" x2="33889" y2="58659"/>
                      <a14:foregroundMark x1="70000" y1="79330" x2="55000" y2="75419"/>
                      <a14:foregroundMark x1="23333" y1="62011" x2="5556" y2="32402"/>
                      <a14:foregroundMark x1="22222" y1="77654" x2="3889" y2="46927"/>
                      <a14:foregroundMark x1="80000" y1="25140" x2="88889" y2="68156"/>
                    </a14:backgroundRemoval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030614" y="3818909"/>
          <a:ext cx="600159" cy="596825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0.32243</cdr:x>
      <cdr:y>0.82407</cdr:y>
    </cdr:from>
    <cdr:to>
      <cdr:x>0.40062</cdr:x>
      <cdr:y>0.82474</cdr:y>
    </cdr:to>
    <cdr:cxnSp macro="">
      <cdr:nvCxnSpPr>
        <cdr:cNvPr id="5" name="直線矢印コネクタ 4">
          <a:extLst xmlns:a="http://schemas.openxmlformats.org/drawingml/2006/main">
            <a:ext uri="{FF2B5EF4-FFF2-40B4-BE49-F238E27FC236}">
              <a16:creationId xmlns:a16="http://schemas.microsoft.com/office/drawing/2014/main" id="{8BE0B8AC-1A25-4E25-9CA3-BBB17884DD8E}"/>
            </a:ext>
          </a:extLst>
        </cdr:cNvPr>
        <cdr:cNvCxnSpPr>
          <a:stCxn xmlns:a="http://schemas.openxmlformats.org/drawingml/2006/main" id="4" idx="3"/>
        </cdr:cNvCxnSpPr>
      </cdr:nvCxnSpPr>
      <cdr:spPr>
        <a:xfrm xmlns:a="http://schemas.openxmlformats.org/drawingml/2006/main" flipV="1">
          <a:off x="3630773" y="4113951"/>
          <a:ext cx="880517" cy="3371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0033CC"/>
          </a:solidFill>
          <a:tailEnd type="triangle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0.25116</cdr:x>
      <cdr:y>0.12186</cdr:y>
    </cdr:from>
    <cdr:to>
      <cdr:x>0.43025</cdr:x>
      <cdr:y>0.21371</cdr:y>
    </cdr:to>
    <cdr:sp macro="" textlink="">
      <cdr:nvSpPr>
        <cdr:cNvPr id="8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DAB91428-DDA6-457A-A0C7-D31162A72FDF}"/>
            </a:ext>
          </a:extLst>
        </cdr:cNvPr>
        <cdr:cNvSpPr txBox="1"/>
      </cdr:nvSpPr>
      <cdr:spPr>
        <a:xfrm xmlns:a="http://schemas.openxmlformats.org/drawingml/2006/main">
          <a:off x="2828286" y="608374"/>
          <a:ext cx="2016692" cy="458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rPr>
            <a:t>Competitor</a:t>
          </a:r>
          <a:endParaRPr lang="ja-JP" altLang="en-US" sz="3200" b="1" dirty="0">
            <a:ln>
              <a:solidFill>
                <a:schemeClr val="tx1"/>
              </a:solidFill>
            </a:ln>
            <a:solidFill>
              <a:srgbClr val="FF0000"/>
            </a:solidFill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0.51259</cdr:x>
      <cdr:y>0.37984</cdr:y>
    </cdr:from>
    <cdr:to>
      <cdr:x>0.61471</cdr:x>
      <cdr:y>0.47823</cdr:y>
    </cdr:to>
    <cdr:sp macro="" textlink="">
      <cdr:nvSpPr>
        <cdr:cNvPr id="9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85E5998C-36DD-47EF-8575-4EC07C43B6CF}"/>
            </a:ext>
          </a:extLst>
        </cdr:cNvPr>
        <cdr:cNvSpPr txBox="1"/>
      </cdr:nvSpPr>
      <cdr:spPr>
        <a:xfrm xmlns:a="http://schemas.openxmlformats.org/drawingml/2006/main">
          <a:off x="5772195" y="1896273"/>
          <a:ext cx="1149950" cy="491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3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rPr>
            <a:t>NRCB</a:t>
          </a:r>
          <a:endParaRPr lang="ja-JP" altLang="en-US" sz="3200" b="1" dirty="0">
            <a:ln>
              <a:solidFill>
                <a:schemeClr val="tx1"/>
              </a:solidFill>
            </a:ln>
            <a:solidFill>
              <a:srgbClr val="00B050"/>
            </a:solidFill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0.10525</cdr:x>
      <cdr:y>0.55221</cdr:y>
    </cdr:from>
    <cdr:to>
      <cdr:x>0.16054</cdr:x>
      <cdr:y>0.67694</cdr:y>
    </cdr:to>
    <cdr:pic>
      <cdr:nvPicPr>
        <cdr:cNvPr id="10" name="chart">
          <a:extLst xmlns:a="http://schemas.openxmlformats.org/drawingml/2006/main">
            <a:ext uri="{FF2B5EF4-FFF2-40B4-BE49-F238E27FC236}">
              <a16:creationId xmlns:a16="http://schemas.microsoft.com/office/drawing/2014/main" id="{01891457-D3DB-499A-B27D-A1515B482C7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ackgroundRemoval t="0" b="100000" l="0" r="1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185175" y="2756788"/>
          <a:ext cx="622641" cy="622641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0.15986</cdr:x>
      <cdr:y>0.61524</cdr:y>
    </cdr:from>
    <cdr:to>
      <cdr:x>0.29148</cdr:x>
      <cdr:y>0.61596</cdr:y>
    </cdr:to>
    <cdr:cxnSp macro="">
      <cdr:nvCxnSpPr>
        <cdr:cNvPr id="11" name="直線矢印コネクタ 10">
          <a:extLst xmlns:a="http://schemas.openxmlformats.org/drawingml/2006/main">
            <a:ext uri="{FF2B5EF4-FFF2-40B4-BE49-F238E27FC236}">
              <a16:creationId xmlns:a16="http://schemas.microsoft.com/office/drawing/2014/main" id="{3409119E-4A9C-4BD9-A77B-4AA3923B6AB9}"/>
            </a:ext>
          </a:extLst>
        </cdr:cNvPr>
        <cdr:cNvCxnSpPr/>
      </cdr:nvCxnSpPr>
      <cdr:spPr>
        <a:xfrm xmlns:a="http://schemas.openxmlformats.org/drawingml/2006/main" flipV="1">
          <a:off x="1800144" y="3071445"/>
          <a:ext cx="1482143" cy="3595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7C80"/>
          </a:solidFill>
          <a:prstDash val="sysDot"/>
          <a:tailEnd type="none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0.29578</cdr:x>
      <cdr:y>0.61103</cdr:y>
    </cdr:from>
    <cdr:to>
      <cdr:x>0.29578</cdr:x>
      <cdr:y>0.76497</cdr:y>
    </cdr:to>
    <cdr:cxnSp macro="">
      <cdr:nvCxnSpPr>
        <cdr:cNvPr id="12" name="直線矢印コネクタ 11">
          <a:extLst xmlns:a="http://schemas.openxmlformats.org/drawingml/2006/main">
            <a:ext uri="{FF2B5EF4-FFF2-40B4-BE49-F238E27FC236}">
              <a16:creationId xmlns:a16="http://schemas.microsoft.com/office/drawing/2014/main" id="{1ACCF2AB-D468-4A24-9B7C-56CC4B49CBB5}"/>
            </a:ext>
          </a:extLst>
        </cdr:cNvPr>
        <cdr:cNvCxnSpPr>
          <a:endCxn xmlns:a="http://schemas.openxmlformats.org/drawingml/2006/main" id="4" idx="0"/>
        </cdr:cNvCxnSpPr>
      </cdr:nvCxnSpPr>
      <cdr:spPr>
        <a:xfrm xmlns:a="http://schemas.openxmlformats.org/drawingml/2006/main">
          <a:off x="3330694" y="3050414"/>
          <a:ext cx="0" cy="768495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7C80"/>
          </a:solidFill>
          <a:prstDash val="sysDot"/>
          <a:tailEnd type="triangle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808E0-96E2-44AF-B688-EE3288F2DFBF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C7C8B-C410-4910-8BE9-EC9619758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16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689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1128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6394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0636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5182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22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156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5073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806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6465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87" r:id="rId6"/>
    <p:sldLayoutId id="2147483783" r:id="rId7"/>
    <p:sldLayoutId id="2147483784" r:id="rId8"/>
    <p:sldLayoutId id="2147483785" r:id="rId9"/>
    <p:sldLayoutId id="2147483786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microsoft.com/office/2007/relationships/hdphoto" Target="../media/hdphoto11.wdp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.svg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svg"/><Relationship Id="rId5" Type="http://schemas.openxmlformats.org/officeDocument/2006/relationships/diagramData" Target="../diagrams/data1.xml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0242BF9-A782-1822-7DC8-91379DEFB657}"/>
              </a:ext>
            </a:extLst>
          </p:cNvPr>
          <p:cNvSpPr txBox="1">
            <a:spLocks/>
          </p:cNvSpPr>
          <p:nvPr/>
        </p:nvSpPr>
        <p:spPr>
          <a:xfrm>
            <a:off x="599610" y="2637730"/>
            <a:ext cx="5405199" cy="1600200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</a:rPr>
              <a:t>NRCB OVERVIEW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0A28CC0-004A-4D1A-B14C-DDFAD98C2CC0}"/>
              </a:ext>
            </a:extLst>
          </p:cNvPr>
          <p:cNvSpPr txBox="1"/>
          <p:nvPr/>
        </p:nvSpPr>
        <p:spPr>
          <a:xfrm>
            <a:off x="482685" y="4009681"/>
            <a:ext cx="5017009" cy="80206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228600" tIns="228600" rIns="228600" bIns="0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Introduction to the NRCB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6203D1-9E6B-D69C-5E8F-DAC8392ED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1" y="2251127"/>
            <a:ext cx="3576150" cy="74026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A24780-633E-6CE1-C94E-7B2EA273E76C}"/>
              </a:ext>
            </a:extLst>
          </p:cNvPr>
          <p:cNvCxnSpPr>
            <a:cxnSpLocks/>
          </p:cNvCxnSpPr>
          <p:nvPr/>
        </p:nvCxnSpPr>
        <p:spPr>
          <a:xfrm>
            <a:off x="750062" y="3952116"/>
            <a:ext cx="50899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B644B4C-0F08-FE04-CA86-3C550BF6DA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F5EF8-59F9-8A8C-7501-46BA5FD95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r="18260" b="2756"/>
          <a:stretch>
            <a:fillRect/>
          </a:stretch>
        </p:blipFill>
        <p:spPr>
          <a:xfrm>
            <a:off x="5919216" y="188976"/>
            <a:ext cx="5199888" cy="66690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10527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C7DC7-E7A9-82D9-C29A-AC799ECC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719DA-954C-3296-06D6-763AEE2F3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4F164-6907-1DB6-6B84-69C46108994F}"/>
              </a:ext>
            </a:extLst>
          </p:cNvPr>
          <p:cNvSpPr txBox="1">
            <a:spLocks/>
          </p:cNvSpPr>
          <p:nvPr/>
        </p:nvSpPr>
        <p:spPr>
          <a:xfrm>
            <a:off x="0" y="2578100"/>
            <a:ext cx="12192000" cy="12065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INSTALLATION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EF418B-C0CD-725D-6524-38BE863A760C}"/>
              </a:ext>
            </a:extLst>
          </p:cNvPr>
          <p:cNvCxnSpPr>
            <a:cxnSpLocks/>
          </p:cNvCxnSpPr>
          <p:nvPr/>
        </p:nvCxnSpPr>
        <p:spPr>
          <a:xfrm>
            <a:off x="3352800" y="3622040"/>
            <a:ext cx="548640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6EFCF2-55D2-AB54-660B-13D2DFB07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97266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8F409-2A84-F528-137A-FB7C4468B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E6562-BD93-4DB9-7D6E-6E59C3BE72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3"/>
          <a:stretch>
            <a:fillRect/>
          </a:stretch>
        </p:blipFill>
        <p:spPr>
          <a:xfrm>
            <a:off x="6979923" y="0"/>
            <a:ext cx="52120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EF1282-4C8E-FA59-7AAA-8AB3B2D00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507"/>
          <a:stretch/>
        </p:blipFill>
        <p:spPr>
          <a:xfrm>
            <a:off x="4297452" y="499033"/>
            <a:ext cx="7822599" cy="572804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2D954-3566-A61A-3D79-96A726B6C1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VENTING &amp; TOP OF UNIT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248EBE-6CAD-8B24-2E35-CB62142127DB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737794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BF6A6EF-F5D2-E8E5-A067-11C2BE532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15CFED-63BE-48D2-80A7-4D5F9A0946E9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10709251" y="1816608"/>
            <a:ext cx="35685" cy="4251922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52AF57-9D0E-85C0-2B62-F61B6F74BE43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7851011" y="2381884"/>
            <a:ext cx="368859" cy="3686646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09E9B1-6CE3-70B3-4596-54832FC0B611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711044" y="2381884"/>
            <a:ext cx="131990" cy="3686646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4380957-A5F2-55E0-2C6D-AA5208C397A6}"/>
              </a:ext>
            </a:extLst>
          </p:cNvPr>
          <p:cNvSpPr txBox="1">
            <a:spLocks/>
          </p:cNvSpPr>
          <p:nvPr/>
        </p:nvSpPr>
        <p:spPr>
          <a:xfrm>
            <a:off x="193097" y="1961002"/>
            <a:ext cx="4467588" cy="363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DV and SV Venting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OD Capable w/ VCK-NRCB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2” or 3” PVC/CPVC or PP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60ft w/ 2”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100ft w/ 3”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BA0F5-1C1A-6E21-8E98-A0CE21F0FE58}"/>
              </a:ext>
            </a:extLst>
          </p:cNvPr>
          <p:cNvSpPr/>
          <p:nvPr/>
        </p:nvSpPr>
        <p:spPr>
          <a:xfrm>
            <a:off x="9657080" y="6068530"/>
            <a:ext cx="2175711" cy="599513"/>
          </a:xfrm>
          <a:prstGeom prst="rect">
            <a:avLst/>
          </a:prstGeom>
          <a:solidFill>
            <a:schemeClr val="bg2"/>
          </a:solidFill>
          <a:ln w="38100" cap="rnd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Heating Pressure Relief Valve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208F-504F-F234-3BFC-FA80BC78DE24}"/>
              </a:ext>
            </a:extLst>
          </p:cNvPr>
          <p:cNvSpPr/>
          <p:nvPr/>
        </p:nvSpPr>
        <p:spPr>
          <a:xfrm>
            <a:off x="7453998" y="6068530"/>
            <a:ext cx="1531744" cy="599513"/>
          </a:xfrm>
          <a:prstGeom prst="rect">
            <a:avLst/>
          </a:prstGeom>
          <a:solidFill>
            <a:schemeClr val="bg2"/>
          </a:solidFill>
          <a:ln w="38100" cap="rnd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Exhaust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025BF-CC73-33A8-011A-D75EAB573EA9}"/>
              </a:ext>
            </a:extLst>
          </p:cNvPr>
          <p:cNvSpPr/>
          <p:nvPr/>
        </p:nvSpPr>
        <p:spPr>
          <a:xfrm>
            <a:off x="5077162" y="6068530"/>
            <a:ext cx="1531744" cy="599513"/>
          </a:xfrm>
          <a:prstGeom prst="rect">
            <a:avLst/>
          </a:prstGeom>
          <a:solidFill>
            <a:schemeClr val="bg2"/>
          </a:solidFill>
          <a:ln w="38100" cap="rnd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Intake</a:t>
            </a:r>
          </a:p>
        </p:txBody>
      </p:sp>
    </p:spTree>
    <p:extLst>
      <p:ext uri="{BB962C8B-B14F-4D97-AF65-F5344CB8AC3E}">
        <p14:creationId xmlns:p14="http://schemas.microsoft.com/office/powerpoint/2010/main" val="2165703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F4910E-E8F8-49B2-0DF8-57AE2C81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4BE4C-DC15-E53C-2265-DBA828EB6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3"/>
          <a:stretch>
            <a:fillRect/>
          </a:stretch>
        </p:blipFill>
        <p:spPr>
          <a:xfrm>
            <a:off x="6979923" y="0"/>
            <a:ext cx="5212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5C1E3-A61D-4404-AFF2-48849FB013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BOTTOM CONNECTIONS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F20B03-6221-9DA1-3B24-550F133E642A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737794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D1A627-5C2F-352B-6F8F-E3F8D5436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B1002B-FB39-91A1-C062-0F3999279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r="2910"/>
          <a:stretch/>
        </p:blipFill>
        <p:spPr>
          <a:xfrm>
            <a:off x="2493264" y="1281951"/>
            <a:ext cx="7487061" cy="55735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0D06CB-7243-181F-2C4E-1F42B3FBA004}"/>
              </a:ext>
            </a:extLst>
          </p:cNvPr>
          <p:cNvSpPr/>
          <p:nvPr/>
        </p:nvSpPr>
        <p:spPr>
          <a:xfrm>
            <a:off x="355140" y="1925147"/>
            <a:ext cx="1936417" cy="665653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Heating Water Outlet (Supply)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0257E7-2053-2DF8-5D62-A01E418064A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291557" y="2257974"/>
            <a:ext cx="514396" cy="398366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71A60D-0785-A51C-BA05-919BE1681BC8}"/>
              </a:ext>
            </a:extLst>
          </p:cNvPr>
          <p:cNvSpPr/>
          <p:nvPr/>
        </p:nvSpPr>
        <p:spPr>
          <a:xfrm>
            <a:off x="703383" y="4867836"/>
            <a:ext cx="1508292" cy="888362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Heating Water Inlet (Return)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286A21-7AD4-F338-6562-C869D0114E5A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211675" y="4554071"/>
            <a:ext cx="2288607" cy="757946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B9BC8-E01A-3D75-9390-5ED981DE8BF9}"/>
              </a:ext>
            </a:extLst>
          </p:cNvPr>
          <p:cNvSpPr/>
          <p:nvPr/>
        </p:nvSpPr>
        <p:spPr>
          <a:xfrm>
            <a:off x="3732269" y="925495"/>
            <a:ext cx="1936417" cy="599513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Auto Feeder Water Inlet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C8E8D1-22F1-A242-C6E9-EE7055E2BF6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4700478" y="1525008"/>
            <a:ext cx="1282511" cy="3288791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1DEDD7-A1AB-0ECE-F25A-4A9E2F02478F}"/>
              </a:ext>
            </a:extLst>
          </p:cNvPr>
          <p:cNvSpPr/>
          <p:nvPr/>
        </p:nvSpPr>
        <p:spPr>
          <a:xfrm>
            <a:off x="6325423" y="925495"/>
            <a:ext cx="1936417" cy="599513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Hot Water Outlet</a:t>
            </a:r>
          </a:p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(DHW)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7BC3F0-0F49-11A0-C7BC-BD0DB41D7F84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293632" y="1525008"/>
            <a:ext cx="294992" cy="3029063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DCC80E4-4F32-E8DE-D339-13350F7DC15D}"/>
              </a:ext>
            </a:extLst>
          </p:cNvPr>
          <p:cNvSpPr/>
          <p:nvPr/>
        </p:nvSpPr>
        <p:spPr>
          <a:xfrm>
            <a:off x="10089889" y="864230"/>
            <a:ext cx="1583659" cy="638051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Gas Inlet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819AEB-FEE4-9B13-4E97-90E2A6E0C67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023412" y="1183256"/>
            <a:ext cx="2066477" cy="1550979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519C8A3-3AA0-C5DA-7367-9D6D161E87D2}"/>
              </a:ext>
            </a:extLst>
          </p:cNvPr>
          <p:cNvSpPr/>
          <p:nvPr/>
        </p:nvSpPr>
        <p:spPr>
          <a:xfrm>
            <a:off x="10089889" y="2318047"/>
            <a:ext cx="1936417" cy="638050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Cold Water Inlet</a:t>
            </a:r>
          </a:p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(DHW)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4E168-83BC-41AD-7C80-34CF9BD9AFE6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9332003" y="2637072"/>
            <a:ext cx="757886" cy="651380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7DA3AD3-1E9D-9109-F6DB-251E1C1F93EA}"/>
              </a:ext>
            </a:extLst>
          </p:cNvPr>
          <p:cNvSpPr/>
          <p:nvPr/>
        </p:nvSpPr>
        <p:spPr>
          <a:xfrm>
            <a:off x="10255583" y="4728882"/>
            <a:ext cx="1772987" cy="635259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Condensate Drain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4C0304-6FEA-1469-9385-235AC645807B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9453282" y="4726427"/>
            <a:ext cx="802301" cy="320085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711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19494E-470A-64CD-A0E2-07DB68908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C531A0-7820-6332-3297-CA7E4C23C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3"/>
          <a:stretch>
            <a:fillRect/>
          </a:stretch>
        </p:blipFill>
        <p:spPr>
          <a:xfrm>
            <a:off x="6979923" y="0"/>
            <a:ext cx="5212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7F638-4417-DE44-B613-0142490B338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PRESSURE RELIEF VALVES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3E31F6-4960-6488-B864-B5176D992DF2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187698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50C0791-750E-2D66-BFD9-4AC5BF945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1F36B-2797-B8CB-2440-D60CE1E31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54" y="1723449"/>
            <a:ext cx="5192727" cy="333058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29FE0-21EB-7890-4D1A-5E88C22C9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58"/>
          <a:stretch>
            <a:fillRect/>
          </a:stretch>
        </p:blipFill>
        <p:spPr>
          <a:xfrm>
            <a:off x="6518009" y="2061151"/>
            <a:ext cx="5841632" cy="479684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D53975-BB14-1C09-D9D7-FC2BF7B4F52E}"/>
              </a:ext>
            </a:extLst>
          </p:cNvPr>
          <p:cNvSpPr/>
          <p:nvPr/>
        </p:nvSpPr>
        <p:spPr>
          <a:xfrm>
            <a:off x="4358640" y="5537333"/>
            <a:ext cx="2823644" cy="888362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Domestic Side ¾” 150 psi</a:t>
            </a:r>
          </a:p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(Purchased Separately)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E62F56-E955-E42E-C253-56CD5EB82CC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7182284" y="5223568"/>
            <a:ext cx="2288607" cy="757946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C4C9567-959E-F3F9-D7FB-E1CBEAD6F1DB}"/>
              </a:ext>
            </a:extLst>
          </p:cNvPr>
          <p:cNvSpPr/>
          <p:nvPr/>
        </p:nvSpPr>
        <p:spPr>
          <a:xfrm>
            <a:off x="5585263" y="1111628"/>
            <a:ext cx="2517338" cy="888362"/>
          </a:xfrm>
          <a:prstGeom prst="rect">
            <a:avLst/>
          </a:prstGeom>
          <a:solidFill>
            <a:schemeClr val="bg2"/>
          </a:solidFill>
          <a:ln w="38100">
            <a:solidFill>
              <a:srgbClr val="ED1C24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Heating Side ¾” 30 psi</a:t>
            </a:r>
          </a:p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(Included)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48A26B-3A3A-EF4A-39D7-4C3486FF2338}"/>
              </a:ext>
            </a:extLst>
          </p:cNvPr>
          <p:cNvCxnSpPr>
            <a:cxnSpLocks/>
          </p:cNvCxnSpPr>
          <p:nvPr/>
        </p:nvCxnSpPr>
        <p:spPr>
          <a:xfrm flipH="1">
            <a:off x="3876040" y="1555809"/>
            <a:ext cx="1701800" cy="1116271"/>
          </a:xfrm>
          <a:prstGeom prst="line">
            <a:avLst/>
          </a:prstGeom>
          <a:ln w="38100">
            <a:solidFill>
              <a:srgbClr val="ED1C24"/>
            </a:solidFill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01463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4AE09-7EBE-FC6C-2E51-E99DC0A1E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1033B12A-B3F1-E8F0-4E86-A73715289290}"/>
              </a:ext>
            </a:extLst>
          </p:cNvPr>
          <p:cNvSpPr txBox="1"/>
          <p:nvPr/>
        </p:nvSpPr>
        <p:spPr>
          <a:xfrm>
            <a:off x="278997" y="6283248"/>
            <a:ext cx="11634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*Default Setting</a:t>
            </a:r>
            <a:endParaRPr lang="en-US" i="1" dirty="0"/>
          </a:p>
        </p:txBody>
      </p:sp>
      <p:pic>
        <p:nvPicPr>
          <p:cNvPr id="28" name="Picture 27" descr="A white rectangular sign with red text&#10;&#10;AI-generated content may be incorrect.">
            <a:extLst>
              <a:ext uri="{FF2B5EF4-FFF2-40B4-BE49-F238E27FC236}">
                <a16:creationId xmlns:a16="http://schemas.microsoft.com/office/drawing/2014/main" id="{8197A2F0-B6BD-D4EE-35F0-8010DCEC5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3" y="2310736"/>
            <a:ext cx="643124" cy="39319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ey and black rectangular box with white text&#10;&#10;AI-generated content may be incorrect.">
            <a:extLst>
              <a:ext uri="{FF2B5EF4-FFF2-40B4-BE49-F238E27FC236}">
                <a16:creationId xmlns:a16="http://schemas.microsoft.com/office/drawing/2014/main" id="{FBE76FA9-D946-10C9-DBD6-AA2C4D664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7" y="2310736"/>
            <a:ext cx="1621290" cy="39319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ey and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29520FC0-982D-37A9-3237-6F7F3E1BD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7" y="2310736"/>
            <a:ext cx="831827" cy="39319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lose up of a sign&#10;&#10;AI-generated content may be incorrect.">
            <a:extLst>
              <a:ext uri="{FF2B5EF4-FFF2-40B4-BE49-F238E27FC236}">
                <a16:creationId xmlns:a16="http://schemas.microsoft.com/office/drawing/2014/main" id="{FF057690-5CC8-3026-5234-6D08E0077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14" y="2310736"/>
            <a:ext cx="631573" cy="39319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screenshot of a graph&#10;&#10;AI-generated content may be incorrect.">
            <a:extLst>
              <a:ext uri="{FF2B5EF4-FFF2-40B4-BE49-F238E27FC236}">
                <a16:creationId xmlns:a16="http://schemas.microsoft.com/office/drawing/2014/main" id="{B61E7F36-8759-1DA2-FE63-2EEA0F53F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87" y="2310736"/>
            <a:ext cx="3804832" cy="39319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D00B09-2497-6E49-4251-3732394E6A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3"/>
          <a:stretch>
            <a:fillRect/>
          </a:stretch>
        </p:blipFill>
        <p:spPr>
          <a:xfrm>
            <a:off x="6979923" y="0"/>
            <a:ext cx="5212078" cy="6858000"/>
          </a:xfrm>
          <a:prstGeom prst="rect">
            <a:avLst/>
          </a:prstGeom>
        </p:spPr>
      </p:pic>
      <p:pic>
        <p:nvPicPr>
          <p:cNvPr id="16" name="Picture 15" descr="A chart of measurements for a vent&#10;&#10;AI-generated content may be incorrect.">
            <a:extLst>
              <a:ext uri="{FF2B5EF4-FFF2-40B4-BE49-F238E27FC236}">
                <a16:creationId xmlns:a16="http://schemas.microsoft.com/office/drawing/2014/main" id="{6E46DDF8-72E3-7DD7-4643-6AEDCC3029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19" y="2310736"/>
            <a:ext cx="4101360" cy="393192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8D58-8DBB-018E-3F57-C153762368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DIPSWITCH SETTINGS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EFD451-6695-097E-A86D-B78CF2419C98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673786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92C910B-5118-A675-BD63-E5678E613A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6192" y="512530"/>
            <a:ext cx="6017333" cy="169125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A457E8-3CD5-AC2E-20B0-A48B73293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BD5C36-9F5C-1CA3-3F4B-4CADE62E8653}"/>
              </a:ext>
            </a:extLst>
          </p:cNvPr>
          <p:cNvSpPr/>
          <p:nvPr/>
        </p:nvSpPr>
        <p:spPr>
          <a:xfrm>
            <a:off x="9283925" y="1090354"/>
            <a:ext cx="311566" cy="267087"/>
          </a:xfrm>
          <a:prstGeom prst="roundRect">
            <a:avLst>
              <a:gd name="adj" fmla="val 8559"/>
            </a:avLst>
          </a:prstGeom>
          <a:noFill/>
          <a:ln w="28575">
            <a:solidFill>
              <a:srgbClr val="00B050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159C9-818E-0478-5624-844C50362E0C}"/>
              </a:ext>
            </a:extLst>
          </p:cNvPr>
          <p:cNvSpPr>
            <a:spLocks noChangeAspect="1"/>
          </p:cNvSpPr>
          <p:nvPr/>
        </p:nvSpPr>
        <p:spPr>
          <a:xfrm>
            <a:off x="8936285" y="1087888"/>
            <a:ext cx="282493" cy="28249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0D3CD41-65A6-C105-8830-29B7164C4259}"/>
              </a:ext>
            </a:extLst>
          </p:cNvPr>
          <p:cNvSpPr>
            <a:spLocks noChangeAspect="1"/>
          </p:cNvSpPr>
          <p:nvPr/>
        </p:nvSpPr>
        <p:spPr>
          <a:xfrm>
            <a:off x="10054989" y="1086917"/>
            <a:ext cx="283464" cy="2834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AAD548-34ED-AB7C-AA48-E30C3E977D8F}"/>
              </a:ext>
            </a:extLst>
          </p:cNvPr>
          <p:cNvSpPr/>
          <p:nvPr/>
        </p:nvSpPr>
        <p:spPr>
          <a:xfrm>
            <a:off x="10421238" y="1094427"/>
            <a:ext cx="626707" cy="267087"/>
          </a:xfrm>
          <a:prstGeom prst="roundRect">
            <a:avLst>
              <a:gd name="adj" fmla="val 9273"/>
            </a:avLst>
          </a:prstGeom>
          <a:noFill/>
          <a:ln w="28575">
            <a:solidFill>
              <a:srgbClr val="00B050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DE56CE4-0962-0030-23DB-69419F5888E1}"/>
              </a:ext>
            </a:extLst>
          </p:cNvPr>
          <p:cNvSpPr/>
          <p:nvPr/>
        </p:nvSpPr>
        <p:spPr>
          <a:xfrm>
            <a:off x="11162869" y="1092522"/>
            <a:ext cx="626707" cy="267087"/>
          </a:xfrm>
          <a:prstGeom prst="roundRect">
            <a:avLst>
              <a:gd name="adj" fmla="val 9272"/>
            </a:avLst>
          </a:prstGeom>
          <a:noFill/>
          <a:ln w="25400">
            <a:solidFill>
              <a:srgbClr val="00B050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701E17-3D3B-F597-63B6-F353BB6E38A1}"/>
              </a:ext>
            </a:extLst>
          </p:cNvPr>
          <p:cNvSpPr/>
          <p:nvPr/>
        </p:nvSpPr>
        <p:spPr>
          <a:xfrm>
            <a:off x="9660638" y="1092522"/>
            <a:ext cx="311566" cy="267087"/>
          </a:xfrm>
          <a:prstGeom prst="roundRect">
            <a:avLst>
              <a:gd name="adj" fmla="val 8559"/>
            </a:avLst>
          </a:prstGeom>
          <a:noFill/>
          <a:ln w="28575">
            <a:solidFill>
              <a:srgbClr val="00B050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2A2004-382B-FE17-FBC5-B3E33B7633BC}"/>
              </a:ext>
            </a:extLst>
          </p:cNvPr>
          <p:cNvSpPr txBox="1"/>
          <p:nvPr/>
        </p:nvSpPr>
        <p:spPr>
          <a:xfrm>
            <a:off x="7709210" y="562460"/>
            <a:ext cx="6958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OFF</a:t>
            </a:r>
            <a:endParaRPr lang="en-US" sz="2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820134-42D3-0FD5-B6C3-95D3DF2CA468}"/>
              </a:ext>
            </a:extLst>
          </p:cNvPr>
          <p:cNvSpPr txBox="1"/>
          <p:nvPr/>
        </p:nvSpPr>
        <p:spPr>
          <a:xfrm>
            <a:off x="7709210" y="1615482"/>
            <a:ext cx="6958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ON</a:t>
            </a:r>
            <a:endParaRPr lang="en-US" sz="2200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47AEF9-C2ED-37D6-5686-3DDB3B441590}"/>
              </a:ext>
            </a:extLst>
          </p:cNvPr>
          <p:cNvSpPr txBox="1">
            <a:spLocks/>
          </p:cNvSpPr>
          <p:nvPr/>
        </p:nvSpPr>
        <p:spPr>
          <a:xfrm>
            <a:off x="262448" y="885469"/>
            <a:ext cx="5717841" cy="13033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Set up the unit for expanding simultaneous, vent type, elevation, vent length and size.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18A46E3-F264-A7A0-A2E9-D1B4349426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1690" y="2325704"/>
            <a:ext cx="7535264" cy="4361608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23280B78-99AE-D474-6478-AA26AFF50AAA}"/>
              </a:ext>
            </a:extLst>
          </p:cNvPr>
          <p:cNvSpPr/>
          <p:nvPr/>
        </p:nvSpPr>
        <p:spPr>
          <a:xfrm>
            <a:off x="7890215" y="3287711"/>
            <a:ext cx="1242889" cy="1077746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2765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8" accel="5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5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50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33" grpId="0" animBg="1"/>
          <p:bldP spid="32" grpId="0" animBg="1"/>
          <p:bldP spid="34" grpId="0" animBg="1"/>
          <p:bldP spid="35" grpId="0" animBg="1"/>
          <p:bldP spid="36" grpId="0" animBg="1"/>
          <p:bldP spid="37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8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33" grpId="0" animBg="1"/>
          <p:bldP spid="32" grpId="0" animBg="1"/>
          <p:bldP spid="34" grpId="0" animBg="1"/>
          <p:bldP spid="35" grpId="0" animBg="1"/>
          <p:bldP spid="36" grpId="0" animBg="1"/>
          <p:bldP spid="37" grpId="0" animBg="1"/>
          <p:bldP spid="4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6DC4F0-8C30-41A9-CA3C-E0B87624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833FB5-1E21-B0CF-2CB4-7E159FE330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3"/>
          <a:stretch>
            <a:fillRect/>
          </a:stretch>
        </p:blipFill>
        <p:spPr>
          <a:xfrm>
            <a:off x="6979923" y="0"/>
            <a:ext cx="5212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A0936-5FCE-B4EF-69D8-6B29FB0C17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DIPSWITCH SETTINGS W/ PROCARD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391F83-363E-EBAA-18B1-3376668BF57D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105078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EFBC8BD-0449-EB5D-C537-04194270F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 shot of a phone&#10;&#10;AI-generated content may be incorrect.">
            <a:extLst>
              <a:ext uri="{FF2B5EF4-FFF2-40B4-BE49-F238E27FC236}">
                <a16:creationId xmlns:a16="http://schemas.microsoft.com/office/drawing/2014/main" id="{84F9D902-84FD-5812-0278-147B54C76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4" y="1134330"/>
            <a:ext cx="3306074" cy="528971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FC61BEA-8DB9-F68B-2F26-DB322A26B622}"/>
              </a:ext>
            </a:extLst>
          </p:cNvPr>
          <p:cNvSpPr/>
          <p:nvPr/>
        </p:nvSpPr>
        <p:spPr>
          <a:xfrm>
            <a:off x="939592" y="3905771"/>
            <a:ext cx="1973785" cy="404774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371BBE-1E9D-8B3A-F198-9B2E47763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018" y="1135979"/>
            <a:ext cx="3306073" cy="528971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A1460F-3366-C2AA-5F17-40279CAAB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362" y="1134331"/>
            <a:ext cx="3306073" cy="528971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B103C5-776D-3768-C405-4AA9F2ADD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5928" y="1134331"/>
            <a:ext cx="3306072" cy="528971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DB4234C-1322-5834-AF89-D691A749B626}"/>
              </a:ext>
            </a:extLst>
          </p:cNvPr>
          <p:cNvSpPr txBox="1">
            <a:spLocks/>
          </p:cNvSpPr>
          <p:nvPr/>
        </p:nvSpPr>
        <p:spPr>
          <a:xfrm>
            <a:off x="240651" y="917952"/>
            <a:ext cx="6641733" cy="51237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Made simple using the PROCard APP!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880CB5-E6B9-C708-D75B-57F66FA462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3" t="4325" r="60412" b="41963"/>
          <a:stretch/>
        </p:blipFill>
        <p:spPr>
          <a:xfrm>
            <a:off x="9165319" y="6267115"/>
            <a:ext cx="1259790" cy="504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D9B9D7-548A-0D92-C05E-72E05E326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78" t="48404" r="56987" b="4199"/>
          <a:stretch/>
        </p:blipFill>
        <p:spPr>
          <a:xfrm>
            <a:off x="10578525" y="6256590"/>
            <a:ext cx="1507829" cy="510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19733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E56170-660D-5C81-10C7-DF97319E0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F8333-EF9C-A987-44BE-92A92BC863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60934-712F-164E-0376-BB556A48E3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CONTROL PANEL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10AFDA-1B98-2CD6-09CB-5C8262C4F18F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509702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C6F613-D65D-2C1C-0265-865AEABC4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8DDD4-58F2-F5F6-A464-EAF0A7D267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120" y="1128271"/>
            <a:ext cx="5276088" cy="5276088"/>
          </a:xfrm>
          <a:prstGeom prst="rect">
            <a:avLst/>
          </a:prstGeom>
          <a:ln w="6350">
            <a:noFill/>
          </a:ln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F76746-3283-81A8-3D2A-EE6FA8280EAB}"/>
              </a:ext>
            </a:extLst>
          </p:cNvPr>
          <p:cNvSpPr/>
          <p:nvPr/>
        </p:nvSpPr>
        <p:spPr>
          <a:xfrm>
            <a:off x="3627120" y="1128271"/>
            <a:ext cx="5276088" cy="5276088"/>
          </a:xfrm>
          <a:prstGeom prst="roundRect">
            <a:avLst>
              <a:gd name="adj" fmla="val 5691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265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5A2106-E455-179A-73E3-5D55E418C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9CE72-492C-C223-B6CC-AA122C7C8B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089C7-4A99-9FA3-0472-8449E823F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" b="75837"/>
          <a:stretch>
            <a:fillRect/>
          </a:stretch>
        </p:blipFill>
        <p:spPr>
          <a:xfrm>
            <a:off x="1910080" y="2365638"/>
            <a:ext cx="7467600" cy="1826924"/>
          </a:xfrm>
          <a:prstGeom prst="rect">
            <a:avLst/>
          </a:prstGeom>
          <a:ln w="6350">
            <a:noFill/>
          </a:ln>
          <a:effectLst>
            <a:outerShdw blurRad="635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72CB96-A084-465C-E591-9E3DB3352E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DISPLAY SCREEN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8E8A58-7D1C-2A1F-6812-888DA4DF5BB5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54069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8AD63-9222-FE12-BEAA-6B0FD44F2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6F0505D-5CA2-894F-967A-80986FFE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60" y="5791177"/>
            <a:ext cx="8997696" cy="9068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If set to °F, Display will read Fahrenheit and Gallons per minute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If set to °C, Display will read Celsius and Liters per minute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AF00D838-C4E7-EDCF-1EDB-84506006DDBF}"/>
              </a:ext>
            </a:extLst>
          </p:cNvPr>
          <p:cNvSpPr/>
          <p:nvPr/>
        </p:nvSpPr>
        <p:spPr>
          <a:xfrm>
            <a:off x="5715000" y="914401"/>
            <a:ext cx="1828800" cy="630591"/>
          </a:xfrm>
          <a:prstGeom prst="borderCallout1">
            <a:avLst>
              <a:gd name="adj1" fmla="val 98300"/>
              <a:gd name="adj2" fmla="val 47928"/>
              <a:gd name="adj3" fmla="val 294214"/>
              <a:gd name="adj4" fmla="val 40026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Unit Display Type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390EBF15-1E32-4B09-D5EB-11349A30CB09}"/>
              </a:ext>
            </a:extLst>
          </p:cNvPr>
          <p:cNvSpPr/>
          <p:nvPr/>
        </p:nvSpPr>
        <p:spPr>
          <a:xfrm>
            <a:off x="8387317" y="1544991"/>
            <a:ext cx="1828800" cy="457200"/>
          </a:xfrm>
          <a:prstGeom prst="borderCallout1">
            <a:avLst>
              <a:gd name="adj1" fmla="val 49519"/>
              <a:gd name="adj2" fmla="val 641"/>
              <a:gd name="adj3" fmla="val 279528"/>
              <a:gd name="adj4" fmla="val -79147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Burner ON Icon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C2DAA6AB-5FC4-F5DE-57BD-50D300D4CC3A}"/>
              </a:ext>
            </a:extLst>
          </p:cNvPr>
          <p:cNvSpPr/>
          <p:nvPr/>
        </p:nvSpPr>
        <p:spPr>
          <a:xfrm>
            <a:off x="8387317" y="2457867"/>
            <a:ext cx="1828800" cy="633914"/>
          </a:xfrm>
          <a:prstGeom prst="borderCallout1">
            <a:avLst>
              <a:gd name="adj1" fmla="val 50188"/>
              <a:gd name="adj2" fmla="val 641"/>
              <a:gd name="adj3" fmla="val 163882"/>
              <a:gd name="adj4" fmla="val -71944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Freeze Prevention Icon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A1ABB7B5-7017-2D3E-F277-030776D1647D}"/>
              </a:ext>
            </a:extLst>
          </p:cNvPr>
          <p:cNvSpPr/>
          <p:nvPr/>
        </p:nvSpPr>
        <p:spPr>
          <a:xfrm>
            <a:off x="8387317" y="3547457"/>
            <a:ext cx="1828800" cy="560972"/>
          </a:xfrm>
          <a:prstGeom prst="borderCallout1">
            <a:avLst>
              <a:gd name="adj1" fmla="val 52186"/>
              <a:gd name="adj2" fmla="val 641"/>
              <a:gd name="adj3" fmla="val 72102"/>
              <a:gd name="adj4" fmla="val -80794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DHW Preheat Icon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6E18EEB8-5D6D-18F4-BB35-C4764FE98799}"/>
              </a:ext>
            </a:extLst>
          </p:cNvPr>
          <p:cNvSpPr/>
          <p:nvPr/>
        </p:nvSpPr>
        <p:spPr>
          <a:xfrm>
            <a:off x="8387317" y="4716575"/>
            <a:ext cx="1828800" cy="846025"/>
          </a:xfrm>
          <a:prstGeom prst="borderCallout1">
            <a:avLst>
              <a:gd name="adj1" fmla="val -48"/>
              <a:gd name="adj2" fmla="val 52296"/>
              <a:gd name="adj3" fmla="val -74568"/>
              <a:gd name="adj4" fmla="val -121473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DHW High Temperature Icon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B055255B-BB41-0A53-5B98-D9F5FC3E10AF}"/>
              </a:ext>
            </a:extLst>
          </p:cNvPr>
          <p:cNvSpPr/>
          <p:nvPr/>
        </p:nvSpPr>
        <p:spPr>
          <a:xfrm>
            <a:off x="6172200" y="4716575"/>
            <a:ext cx="1828800" cy="457200"/>
          </a:xfrm>
          <a:prstGeom prst="borderCallout1">
            <a:avLst>
              <a:gd name="adj1" fmla="val -2121"/>
              <a:gd name="adj2" fmla="val 52296"/>
              <a:gd name="adj3" fmla="val -131093"/>
              <a:gd name="adj4" fmla="val -54432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DHW Icon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65095C16-B2FB-51F5-7020-08D06B4F6B6A}"/>
              </a:ext>
            </a:extLst>
          </p:cNvPr>
          <p:cNvSpPr/>
          <p:nvPr/>
        </p:nvSpPr>
        <p:spPr>
          <a:xfrm>
            <a:off x="3962400" y="4716575"/>
            <a:ext cx="1828800" cy="457200"/>
          </a:xfrm>
          <a:prstGeom prst="borderCallout1">
            <a:avLst>
              <a:gd name="adj1" fmla="val 443"/>
              <a:gd name="adj2" fmla="val 49732"/>
              <a:gd name="adj3" fmla="val -115331"/>
              <a:gd name="adj4" fmla="val 19897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Heating Icon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635C75F2-DFA5-47CB-B91A-F6E61A8A19F9}"/>
              </a:ext>
            </a:extLst>
          </p:cNvPr>
          <p:cNvSpPr/>
          <p:nvPr/>
        </p:nvSpPr>
        <p:spPr>
          <a:xfrm>
            <a:off x="1752600" y="4716575"/>
            <a:ext cx="1828800" cy="664217"/>
          </a:xfrm>
          <a:prstGeom prst="borderCallout1">
            <a:avLst>
              <a:gd name="adj1" fmla="val -1288"/>
              <a:gd name="adj2" fmla="val 51014"/>
              <a:gd name="adj3" fmla="val -80187"/>
              <a:gd name="adj4" fmla="val 87294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Outdoor Reset Icon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66612125-2813-55C4-4851-72282883082A}"/>
              </a:ext>
            </a:extLst>
          </p:cNvPr>
          <p:cNvSpPr/>
          <p:nvPr/>
        </p:nvSpPr>
        <p:spPr>
          <a:xfrm>
            <a:off x="985520" y="914401"/>
            <a:ext cx="3522685" cy="630591"/>
          </a:xfrm>
          <a:prstGeom prst="borderCallout1">
            <a:avLst>
              <a:gd name="adj1" fmla="val 99986"/>
              <a:gd name="adj2" fmla="val 47764"/>
              <a:gd name="adj3" fmla="val 368684"/>
              <a:gd name="adj4" fmla="val 103908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  <a:round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Clock / Error Code / Temperature Display</a:t>
            </a:r>
          </a:p>
        </p:txBody>
      </p:sp>
    </p:spTree>
    <p:extLst>
      <p:ext uri="{BB962C8B-B14F-4D97-AF65-F5344CB8AC3E}">
        <p14:creationId xmlns:p14="http://schemas.microsoft.com/office/powerpoint/2010/main" val="3182848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C9478-4CC8-A5C2-96C9-CE44BDEC0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22CC5-ED52-7D1F-18F0-E298B70814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E2A11-568B-5611-8753-AB48804711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HEATING CONTROL SETTINGS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DD474-01D0-146D-5794-4C284032EDD8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97814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9D0C36F-7430-762F-FED3-B8F53F033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9E0D4-2B2F-0DBB-3557-25E62443F48D}"/>
              </a:ext>
            </a:extLst>
          </p:cNvPr>
          <p:cNvSpPr txBox="1"/>
          <p:nvPr/>
        </p:nvSpPr>
        <p:spPr>
          <a:xfrm>
            <a:off x="243840" y="1430319"/>
            <a:ext cx="8351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Standard (Manual Heating Settings) most common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Outdoor Reset 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External Control (0-10 V) not common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EBBEE-D6A9-D06A-5945-434E3C4D2E26}"/>
              </a:ext>
            </a:extLst>
          </p:cNvPr>
          <p:cNvSpPr txBox="1"/>
          <p:nvPr/>
        </p:nvSpPr>
        <p:spPr>
          <a:xfrm>
            <a:off x="243840" y="921309"/>
            <a:ext cx="826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There are 3 main ways to control the NRCB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DC93E-BC0B-F713-E144-182687D527C0}"/>
              </a:ext>
            </a:extLst>
          </p:cNvPr>
          <p:cNvSpPr txBox="1"/>
          <p:nvPr/>
        </p:nvSpPr>
        <p:spPr>
          <a:xfrm>
            <a:off x="0" y="2967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When using Outdoor Reset there are 6 preprogrammed heating types and 1 custom type</a:t>
            </a: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47BE4-1ADA-8B12-0224-3F89D6AA5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3491674"/>
            <a:ext cx="8742007" cy="315296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81264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67B24-F167-DCCA-4760-11F9D93DB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94B07-8DCE-0651-FD06-E3BE10FDA7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929BE-5136-C3EE-9B1B-341E30783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ELECTRICAL WIRING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AD4A5F-CD35-43CE-E78B-0B1600D844DD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63721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A7D0E-12C1-F227-2CAC-8E2CA91DD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4CA83-69B0-AC96-5DAE-FEAAE18F4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176" y="989747"/>
            <a:ext cx="1892910" cy="54864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1F28F-4DA7-F596-253B-BDE657717F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23"/>
          <a:stretch>
            <a:fillRect/>
          </a:stretch>
        </p:blipFill>
        <p:spPr>
          <a:xfrm>
            <a:off x="263488" y="2365051"/>
            <a:ext cx="3324939" cy="2546493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9A4AEE9-211A-1326-6ED7-30EAB3A92D58}"/>
              </a:ext>
            </a:extLst>
          </p:cNvPr>
          <p:cNvSpPr/>
          <p:nvPr/>
        </p:nvSpPr>
        <p:spPr>
          <a:xfrm>
            <a:off x="3467922" y="3318501"/>
            <a:ext cx="772203" cy="766351"/>
          </a:xfrm>
          <a:prstGeom prst="rightArrow">
            <a:avLst>
              <a:gd name="adj1" fmla="val 50000"/>
              <a:gd name="adj2" fmla="val 51551"/>
            </a:avLst>
          </a:prstGeom>
          <a:solidFill>
            <a:srgbClr val="ED1C24"/>
          </a:solidFill>
          <a:ln>
            <a:solidFill>
              <a:srgbClr val="C0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E597D6-3AFD-0D0A-429A-D5035F991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238" y="1228712"/>
            <a:ext cx="6289943" cy="512826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7469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506D2-2C86-5055-F7FF-45B19234A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59FC64-BD6D-7A75-131C-64A7FEB40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518ED-6C32-770F-F7B2-6C1F258CF0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INTRODUCTION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0B852F6-3DCF-79E4-2B01-A0EE99EA450A}"/>
              </a:ext>
            </a:extLst>
          </p:cNvPr>
          <p:cNvSpPr txBox="1">
            <a:spLocks/>
          </p:cNvSpPr>
          <p:nvPr/>
        </p:nvSpPr>
        <p:spPr>
          <a:xfrm>
            <a:off x="969816" y="998282"/>
            <a:ext cx="3932237" cy="143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Specifications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Features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Installation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5A5A-9C87-715F-1CEC-273655D51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2"/>
          <a:stretch/>
        </p:blipFill>
        <p:spPr>
          <a:xfrm>
            <a:off x="5809488" y="391278"/>
            <a:ext cx="5890260" cy="607544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3BC1200-BDB7-F745-28A0-854EF0205279}"/>
              </a:ext>
            </a:extLst>
          </p:cNvPr>
          <p:cNvSpPr txBox="1">
            <a:spLocks/>
          </p:cNvSpPr>
          <p:nvPr/>
        </p:nvSpPr>
        <p:spPr>
          <a:xfrm>
            <a:off x="1382606" y="2362884"/>
            <a:ext cx="3932237" cy="4315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Venting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Water Connections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Dip Switch Settings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Control Panel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Heating Control Settings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Electrical Wiring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Additional Accessories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Water Treatment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Maintenance Monitors</a:t>
            </a:r>
          </a:p>
          <a:p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E789BA-00E5-6EA9-A6AE-DF4D3BB8B6E8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464998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BAD316C-16BD-2459-2D21-1847F6187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8773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EB88B-EECC-FC1D-7903-311FF82C9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BBFA69-528A-7489-8CBC-9C49F09BA179}"/>
              </a:ext>
            </a:extLst>
          </p:cNvPr>
          <p:cNvSpPr/>
          <p:nvPr/>
        </p:nvSpPr>
        <p:spPr>
          <a:xfrm>
            <a:off x="472440" y="944880"/>
            <a:ext cx="11094720" cy="5480815"/>
          </a:xfrm>
          <a:prstGeom prst="roundRect">
            <a:avLst>
              <a:gd name="adj" fmla="val 412"/>
            </a:avLst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B42C3-B56D-D409-0B71-F303E1507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10077" r="52" b="3090"/>
          <a:stretch>
            <a:fillRect/>
          </a:stretch>
        </p:blipFill>
        <p:spPr>
          <a:xfrm>
            <a:off x="706966" y="944880"/>
            <a:ext cx="10636454" cy="5386835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B6C8E-5CB0-B25C-F040-578F3D2CD5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E5E6B-6E92-202E-1606-D7989DBD0E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THERMOSTAT &amp; AIR HANDLER WIRING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2377FB-4176-B556-EDC4-AE6944D41149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16807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F900402-094C-FAE6-554C-98C6CCA64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74FFB2-79C7-CE33-96CB-B7DD8F9FC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458128"/>
              </p:ext>
            </p:extLst>
          </p:nvPr>
        </p:nvGraphicFramePr>
        <p:xfrm>
          <a:off x="8560535" y="5251963"/>
          <a:ext cx="2894755" cy="1079752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69970">
                  <a:extLst>
                    <a:ext uri="{9D8B030D-6E8A-4147-A177-3AD203B41FA5}">
                      <a16:colId xmlns:a16="http://schemas.microsoft.com/office/drawing/2014/main" val="510911445"/>
                    </a:ext>
                  </a:extLst>
                </a:gridCol>
                <a:gridCol w="814304">
                  <a:extLst>
                    <a:ext uri="{9D8B030D-6E8A-4147-A177-3AD203B41FA5}">
                      <a16:colId xmlns:a16="http://schemas.microsoft.com/office/drawing/2014/main" val="3634732013"/>
                    </a:ext>
                  </a:extLst>
                </a:gridCol>
                <a:gridCol w="698989">
                  <a:extLst>
                    <a:ext uri="{9D8B030D-6E8A-4147-A177-3AD203B41FA5}">
                      <a16:colId xmlns:a16="http://schemas.microsoft.com/office/drawing/2014/main" val="2918541704"/>
                    </a:ext>
                  </a:extLst>
                </a:gridCol>
                <a:gridCol w="811492">
                  <a:extLst>
                    <a:ext uri="{9D8B030D-6E8A-4147-A177-3AD203B41FA5}">
                      <a16:colId xmlns:a16="http://schemas.microsoft.com/office/drawing/2014/main" val="4101169"/>
                    </a:ext>
                  </a:extLst>
                </a:gridCol>
              </a:tblGrid>
              <a:tr h="50388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>
                          <a:outerShdw blurRad="63500" dist="635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Rc-Y</a:t>
                      </a:r>
                    </a:p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(Cooling)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Rc-G</a:t>
                      </a:r>
                    </a:p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(Fan)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R-W</a:t>
                      </a:r>
                    </a:p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(Heating)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603744"/>
                  </a:ext>
                </a:extLst>
              </a:tr>
              <a:tr h="28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Close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Close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Open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335901"/>
                  </a:ext>
                </a:extLst>
              </a:tr>
              <a:tr h="28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Open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Close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Close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66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0239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E3972B-2C57-6BDC-843F-FA67C160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E90A52-5FCF-A3B1-7563-49B978802B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5E3E8-A044-77DE-5464-847F53AD6F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OUTDOOR RESET SENSOR WIRING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56C63C-0BA9-826C-6D9A-E7623D2CC182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050214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99EE2CA-D388-5C35-3AA9-B4784C1CF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1C719-1CCC-E454-EA8E-F26C3C0FE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4" y="1132839"/>
            <a:ext cx="1755906" cy="508930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1D511-95D0-78DA-E990-A0C63A4ED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2" b="1538"/>
          <a:stretch>
            <a:fillRect/>
          </a:stretch>
        </p:blipFill>
        <p:spPr>
          <a:xfrm>
            <a:off x="2625039" y="2776219"/>
            <a:ext cx="1097967" cy="172683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202CB18-48C5-C4A5-7426-8516323BC52D}"/>
              </a:ext>
            </a:extLst>
          </p:cNvPr>
          <p:cNvCxnSpPr>
            <a:cxnSpLocks/>
          </p:cNvCxnSpPr>
          <p:nvPr/>
        </p:nvCxnSpPr>
        <p:spPr>
          <a:xfrm rot="10800000">
            <a:off x="966551" y="2837844"/>
            <a:ext cx="2243375" cy="167319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round/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Elbow Connector 6">
            <a:extLst>
              <a:ext uri="{FF2B5EF4-FFF2-40B4-BE49-F238E27FC236}">
                <a16:creationId xmlns:a16="http://schemas.microsoft.com/office/drawing/2014/main" id="{E75F0703-9564-B792-0270-5F640F2BAC97}"/>
              </a:ext>
            </a:extLst>
          </p:cNvPr>
          <p:cNvCxnSpPr>
            <a:cxnSpLocks/>
          </p:cNvCxnSpPr>
          <p:nvPr/>
        </p:nvCxnSpPr>
        <p:spPr>
          <a:xfrm rot="10800000">
            <a:off x="960835" y="3065638"/>
            <a:ext cx="2249090" cy="1445402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round/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877A6C-FC22-F3B6-E23D-68C0E50B3815}"/>
              </a:ext>
            </a:extLst>
          </p:cNvPr>
          <p:cNvSpPr txBox="1"/>
          <p:nvPr/>
        </p:nvSpPr>
        <p:spPr>
          <a:xfrm>
            <a:off x="2110475" y="928771"/>
            <a:ext cx="6511303" cy="166199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Outdoor Reset Sensor is included in the box with the Combi.</a:t>
            </a:r>
          </a:p>
          <a:p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  No additional charge!!!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It should be hardwired to the Combi’s Circuit Board Terminal CN 236 (O/S) to control the heating set temperature per the outside temperature. Energy Savings!!!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46B5EE-E19F-DD01-C8F5-E74E11BC7E4E}"/>
              </a:ext>
            </a:extLst>
          </p:cNvPr>
          <p:cNvSpPr txBox="1"/>
          <p:nvPr/>
        </p:nvSpPr>
        <p:spPr>
          <a:xfrm>
            <a:off x="2085380" y="4659759"/>
            <a:ext cx="6021322" cy="218521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Installing the Outdoor Reset provides more options for different heating applications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Additional programming is needed to set up see installation manual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Avoid Areas with direct sunlight or near a heat source which may not be representative of true outdoor temperature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9240E-F850-E78B-FB1E-B5CF7E130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87" y="878476"/>
            <a:ext cx="5217348" cy="426338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081E2E-5142-096F-378B-63376CF802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3" b="93596" l="9328" r="89552">
                        <a14:foregroundMark x1="33209" y1="12315" x2="45522" y2="8374"/>
                        <a14:foregroundMark x1="45522" y1="8374" x2="59701" y2="7389"/>
                        <a14:foregroundMark x1="59701" y1="7389" x2="62313" y2="10099"/>
                        <a14:foregroundMark x1="86194" y1="56404" x2="88806" y2="66256"/>
                        <a14:foregroundMark x1="88806" y1="66256" x2="85821" y2="85961"/>
                        <a14:foregroundMark x1="85821" y1="85961" x2="86194" y2="88177"/>
                        <a14:foregroundMark x1="61940" y1="89901" x2="63433" y2="93596"/>
                        <a14:foregroundMark x1="10075" y1="67488" x2="12313" y2="87192"/>
                        <a14:foregroundMark x1="14925" y1="18719" x2="28358" y2="17488"/>
                        <a14:foregroundMark x1="28358" y1="17488" x2="30970" y2="1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5203" y="898782"/>
            <a:ext cx="726965" cy="1101299"/>
          </a:xfrm>
          <a:prstGeom prst="rect">
            <a:avLst/>
          </a:prstGeom>
          <a:effectLst>
            <a:outerShdw blurRad="63500" dist="63500" dir="2700000" algn="tl" rotWithShape="0">
              <a:schemeClr val="tx1">
                <a:alpha val="40000"/>
              </a:scheme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98241-9380-EB41-AC37-CF7E7E09B076}"/>
              </a:ext>
            </a:extLst>
          </p:cNvPr>
          <p:cNvCxnSpPr>
            <a:cxnSpLocks/>
          </p:cNvCxnSpPr>
          <p:nvPr/>
        </p:nvCxnSpPr>
        <p:spPr>
          <a:xfrm flipH="1">
            <a:off x="9395460" y="1819275"/>
            <a:ext cx="2171700" cy="2177415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BE8E7B-B499-B134-FC5A-08048B3F5C18}"/>
              </a:ext>
            </a:extLst>
          </p:cNvPr>
          <p:cNvCxnSpPr>
            <a:cxnSpLocks/>
          </p:cNvCxnSpPr>
          <p:nvPr/>
        </p:nvCxnSpPr>
        <p:spPr>
          <a:xfrm flipH="1">
            <a:off x="7749540" y="3996690"/>
            <a:ext cx="1645920" cy="168910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E0FA24-9B43-D468-4F5F-C8A2CAF5262C}"/>
              </a:ext>
            </a:extLst>
          </p:cNvPr>
          <p:cNvCxnSpPr>
            <a:cxnSpLocks/>
            <a:endCxn id="22" idx="3"/>
          </p:cNvCxnSpPr>
          <p:nvPr/>
        </p:nvCxnSpPr>
        <p:spPr>
          <a:xfrm flipH="1" flipV="1">
            <a:off x="10942168" y="1449432"/>
            <a:ext cx="554507" cy="26030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5D6284-16E2-CD2E-DEC1-231D9819E151}"/>
              </a:ext>
            </a:extLst>
          </p:cNvPr>
          <p:cNvSpPr txBox="1"/>
          <p:nvPr/>
        </p:nvSpPr>
        <p:spPr>
          <a:xfrm>
            <a:off x="9277518" y="1157043"/>
            <a:ext cx="1336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Outdoor Reset Sensor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930C3E-CF3D-AF3E-A189-E267657A6BF7}"/>
              </a:ext>
            </a:extLst>
          </p:cNvPr>
          <p:cNvSpPr txBox="1"/>
          <p:nvPr/>
        </p:nvSpPr>
        <p:spPr>
          <a:xfrm>
            <a:off x="8150900" y="5433278"/>
            <a:ext cx="3926046" cy="113877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Best location is on a N or NE facing wall, beneath the eaves, where the sensor is shielded from direct sunlight and moisture</a:t>
            </a:r>
          </a:p>
        </p:txBody>
      </p:sp>
    </p:spTree>
    <p:extLst>
      <p:ext uri="{BB962C8B-B14F-4D97-AF65-F5344CB8AC3E}">
        <p14:creationId xmlns:p14="http://schemas.microsoft.com/office/powerpoint/2010/main" val="373742107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766BE0-6652-9830-0E74-5CA1D867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06E50-97AA-FD52-03ED-19126CC02E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2B768-10B3-6E00-7FB7-F7044E95656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OPTIONAL EXTERNAL LWCO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D3C835-5594-9BD3-BBD2-7C5FF91121D4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40918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48AA2-ED24-CAFB-D17A-67713C08C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7A0AD-B2D6-66CA-3DE7-4562DEADF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4" y="1132839"/>
            <a:ext cx="1755906" cy="508930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2F27C-D570-1296-7FD3-EF8DCA420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1215" y="1061720"/>
            <a:ext cx="3209944" cy="579627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59705C-EB86-B076-05EB-D8D9660A22B1}"/>
              </a:ext>
            </a:extLst>
          </p:cNvPr>
          <p:cNvSpPr txBox="1"/>
          <p:nvPr/>
        </p:nvSpPr>
        <p:spPr>
          <a:xfrm>
            <a:off x="2892096" y="4192298"/>
            <a:ext cx="5462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Install LWCO above unit’s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Disconnect Factory Installed Jumper Wire from CN 234 on Circuit Board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Wire LWCO Line to CN 234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Wire 24 VAC (</a:t>
            </a:r>
            <a:r>
              <a:rPr lang="en-US" sz="2000" i="1" u="sng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max 0.5 Amps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) to CN 231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A3C3D66E-287A-4457-FBD0-6256D4775F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982282" y="3489893"/>
            <a:ext cx="2272025" cy="40728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C04132B4-A87F-AF48-FEAC-FFA5B70842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8289" y="3497877"/>
            <a:ext cx="2280012" cy="638884"/>
          </a:xfrm>
          <a:prstGeom prst="curvedConnector3">
            <a:avLst/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95AE309-FC6A-329F-A641-C63246DCD3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8288" y="3501870"/>
            <a:ext cx="2268032" cy="183678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0654CDE-41BC-EC9E-5A02-A9B5E91C07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86274" y="3495040"/>
            <a:ext cx="2259846" cy="2103164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B100F02-B1E5-F392-F6CD-B343A33AA2B8}"/>
              </a:ext>
            </a:extLst>
          </p:cNvPr>
          <p:cNvCxnSpPr>
            <a:cxnSpLocks/>
          </p:cNvCxnSpPr>
          <p:nvPr/>
        </p:nvCxnSpPr>
        <p:spPr>
          <a:xfrm flipV="1">
            <a:off x="7409469" y="1417984"/>
            <a:ext cx="1399251" cy="541592"/>
          </a:xfrm>
          <a:prstGeom prst="line">
            <a:avLst/>
          </a:prstGeom>
          <a:ln w="38100" cap="rnd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C5F0B9C-19AE-E58F-BAF2-DA74ADF418EE}"/>
              </a:ext>
            </a:extLst>
          </p:cNvPr>
          <p:cNvSpPr txBox="1"/>
          <p:nvPr/>
        </p:nvSpPr>
        <p:spPr>
          <a:xfrm>
            <a:off x="9430869" y="679651"/>
            <a:ext cx="2606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LWCO needs to be above unit’s case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3109FA5-7F9C-4759-0B8A-91E2641D80A6}"/>
              </a:ext>
            </a:extLst>
          </p:cNvPr>
          <p:cNvCxnSpPr>
            <a:cxnSpLocks/>
          </p:cNvCxnSpPr>
          <p:nvPr/>
        </p:nvCxnSpPr>
        <p:spPr>
          <a:xfrm>
            <a:off x="10733889" y="1134442"/>
            <a:ext cx="1010467" cy="689278"/>
          </a:xfrm>
          <a:prstGeom prst="line">
            <a:avLst/>
          </a:prstGeom>
          <a:ln w="38100" cap="rnd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9F4D04AC-411F-DDD4-5908-B177C2EDF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20" y="1678391"/>
            <a:ext cx="1344107" cy="1344107"/>
          </a:xfrm>
          <a:prstGeom prst="rect">
            <a:avLst/>
          </a:prstGeom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233DB7A3-052E-0AC7-81C1-4070B0B3E708}"/>
              </a:ext>
            </a:extLst>
          </p:cNvPr>
          <p:cNvSpPr/>
          <p:nvPr/>
        </p:nvSpPr>
        <p:spPr>
          <a:xfrm>
            <a:off x="2411052" y="1678687"/>
            <a:ext cx="1344107" cy="1344107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402C883-411A-0D31-FD34-DA2F77FE20AB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1318260" y="2825954"/>
            <a:ext cx="1289632" cy="91292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A838E45-B0A5-0BA2-C248-D8EDBA4D55B6}"/>
              </a:ext>
            </a:extLst>
          </p:cNvPr>
          <p:cNvSpPr txBox="1"/>
          <p:nvPr/>
        </p:nvSpPr>
        <p:spPr>
          <a:xfrm>
            <a:off x="2179735" y="1002817"/>
            <a:ext cx="1829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Factory Installed Jumper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BD8076A-4080-56C1-9011-6800DB77670A}"/>
              </a:ext>
            </a:extLst>
          </p:cNvPr>
          <p:cNvSpPr txBox="1"/>
          <p:nvPr/>
        </p:nvSpPr>
        <p:spPr>
          <a:xfrm>
            <a:off x="1743430" y="514353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24 VAC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CA7A8C-88B4-5D1E-99BB-21B28E5A1F79}"/>
              </a:ext>
            </a:extLst>
          </p:cNvPr>
          <p:cNvSpPr txBox="1"/>
          <p:nvPr/>
        </p:nvSpPr>
        <p:spPr>
          <a:xfrm>
            <a:off x="1894968" y="3184689"/>
            <a:ext cx="1224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LWCO 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37B69B-1845-F703-0C15-29E29C084E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083" y="1061720"/>
            <a:ext cx="4554345" cy="258947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09860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32D1D9-1551-CE18-E079-0BD3977D3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4984E-1109-0932-6FDE-418986B6F6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0D01B-057D-B037-CA79-99D5D99394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OPTIONAL EXTERNAL PUMP WIRING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FD84D0-4607-2D74-9130-BA0F95DED47B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108126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B1639-6C58-CEDF-6DF0-B33FBD38F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704DF-FA08-C018-41C5-E1754CCA6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4" y="1132839"/>
            <a:ext cx="1755906" cy="508930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A12FB-210A-3E5E-93A5-4D5C1335F890}"/>
              </a:ext>
            </a:extLst>
          </p:cNvPr>
          <p:cNvSpPr txBox="1"/>
          <p:nvPr/>
        </p:nvSpPr>
        <p:spPr>
          <a:xfrm>
            <a:off x="7167880" y="1555781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The Combi can control an External Pump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Pump must be </a:t>
            </a:r>
            <a:r>
              <a:rPr lang="en-US" sz="2000" i="1" u="sng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120V AC 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and </a:t>
            </a:r>
            <a:r>
              <a:rPr lang="en-US" sz="2000" i="1" u="sng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2 Amp Max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The pump should be used for the Secondary Loop in a Primary/Secondary Loop Application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(Internal Pump in the Combi is the Primary Pump)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Additional programming is needed to set up an External Pump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(see installation manual)</a:t>
            </a:r>
            <a:endParaRPr lang="en-US" sz="2000" i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F677FFB1-ACD8-9D56-0CBA-03F1BCAAB786}"/>
              </a:ext>
            </a:extLst>
          </p:cNvPr>
          <p:cNvCxnSpPr>
            <a:cxnSpLocks/>
          </p:cNvCxnSpPr>
          <p:nvPr/>
        </p:nvCxnSpPr>
        <p:spPr>
          <a:xfrm rot="10800000">
            <a:off x="943271" y="2093783"/>
            <a:ext cx="2907370" cy="50717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CF9BAA5B-4144-AEB1-44A9-64369D41133C}"/>
              </a:ext>
            </a:extLst>
          </p:cNvPr>
          <p:cNvCxnSpPr>
            <a:cxnSpLocks/>
          </p:cNvCxnSpPr>
          <p:nvPr/>
        </p:nvCxnSpPr>
        <p:spPr>
          <a:xfrm rot="10800000">
            <a:off x="939276" y="2333362"/>
            <a:ext cx="2901205" cy="272679"/>
          </a:xfrm>
          <a:prstGeom prst="curvedConnector3">
            <a:avLst/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1D47546-3AA1-1419-6430-CD108767C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82" y="1628804"/>
            <a:ext cx="3019499" cy="42327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4F0B05-A669-0DB9-EC05-B2505C9462FF}"/>
              </a:ext>
            </a:extLst>
          </p:cNvPr>
          <p:cNvSpPr txBox="1"/>
          <p:nvPr/>
        </p:nvSpPr>
        <p:spPr>
          <a:xfrm>
            <a:off x="2113350" y="2701405"/>
            <a:ext cx="1541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120 VAC for Pump Controls</a:t>
            </a:r>
          </a:p>
        </p:txBody>
      </p:sp>
    </p:spTree>
    <p:extLst>
      <p:ext uri="{BB962C8B-B14F-4D97-AF65-F5344CB8AC3E}">
        <p14:creationId xmlns:p14="http://schemas.microsoft.com/office/powerpoint/2010/main" val="143660799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D3C92-BCEA-167C-FC81-E958C40E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EAAEDC-94F3-2C99-A234-AA6550E342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F90E2-3FDE-CADF-ECF9-DA181E3DC0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NEED MORE DHW?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27B359-1BB3-73E4-C5DF-6EA3D0E5ED72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580314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24C02-8900-A81F-A697-023DDB355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A412B-A2B8-8EA6-C6D2-5989E0A00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34" y="995658"/>
            <a:ext cx="6697901" cy="528527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2403BE-19BF-D5D5-422F-A3DC6764D27D}"/>
              </a:ext>
            </a:extLst>
          </p:cNvPr>
          <p:cNvSpPr txBox="1">
            <a:spLocks/>
          </p:cNvSpPr>
          <p:nvPr/>
        </p:nvSpPr>
        <p:spPr>
          <a:xfrm>
            <a:off x="7077594" y="1845721"/>
            <a:ext cx="4914146" cy="47961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Use the remote on the boiler </a:t>
            </a: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Slow closing solenoid valve is required between the NRCB and Tankless</a:t>
            </a: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  <a:cs typeface="Calibri Light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The units will not rotate, and a recirculation system can be used.</a:t>
            </a:r>
          </a:p>
        </p:txBody>
      </p:sp>
      <p:pic>
        <p:nvPicPr>
          <p:cNvPr id="12" name="Picture 5" descr="image">
            <a:extLst>
              <a:ext uri="{FF2B5EF4-FFF2-40B4-BE49-F238E27FC236}">
                <a16:creationId xmlns:a16="http://schemas.microsoft.com/office/drawing/2014/main" id="{71E5DE2D-15DA-38C6-052D-A4A250AB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815" y="3092876"/>
            <a:ext cx="1789145" cy="2745932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3D2E52-5A2D-50EB-5715-DD4AB640A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525" y="777904"/>
            <a:ext cx="1395481" cy="147083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F0C8C-E5B8-440B-9D70-AC0390EAD164}"/>
              </a:ext>
            </a:extLst>
          </p:cNvPr>
          <p:cNvSpPr txBox="1"/>
          <p:nvPr/>
        </p:nvSpPr>
        <p:spPr>
          <a:xfrm>
            <a:off x="7077594" y="777904"/>
            <a:ext cx="3559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Add a PRO Series Unit with a QC-2 Quick Connect Cord</a:t>
            </a:r>
          </a:p>
        </p:txBody>
      </p:sp>
    </p:spTree>
    <p:extLst>
      <p:ext uri="{BB962C8B-B14F-4D97-AF65-F5344CB8AC3E}">
        <p14:creationId xmlns:p14="http://schemas.microsoft.com/office/powerpoint/2010/main" val="304675702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72BF2-0B63-9540-F324-CE1FDECA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A26448-C407-185C-759F-EE723AB26D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FF1A3-39B8-9261-9C79-C603E64484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SOLENOID WIRING FOR QC SYSTEMS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D86179-4C19-BADA-9C36-E8A21254ACA0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12997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681AC-4BDF-86F2-B4BA-138CD3ADF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43682-461A-CA4F-DB1D-56EF43253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4" y="1132839"/>
            <a:ext cx="1755906" cy="508930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6DCE4725-C6C3-7EBC-BC2E-72F84A7F9E5D}"/>
              </a:ext>
            </a:extLst>
          </p:cNvPr>
          <p:cNvCxnSpPr>
            <a:cxnSpLocks/>
          </p:cNvCxnSpPr>
          <p:nvPr/>
        </p:nvCxnSpPr>
        <p:spPr>
          <a:xfrm rot="10800000">
            <a:off x="946504" y="1603093"/>
            <a:ext cx="3925216" cy="789119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E1E1CA65-FFF5-AC3F-0FD3-311D78680777}"/>
              </a:ext>
            </a:extLst>
          </p:cNvPr>
          <p:cNvCxnSpPr>
            <a:cxnSpLocks/>
          </p:cNvCxnSpPr>
          <p:nvPr/>
        </p:nvCxnSpPr>
        <p:spPr>
          <a:xfrm rot="10800000">
            <a:off x="942510" y="1842672"/>
            <a:ext cx="3964770" cy="549538"/>
          </a:xfrm>
          <a:prstGeom prst="curvedConnector3">
            <a:avLst/>
          </a:prstGeom>
          <a:ln w="38100">
            <a:solidFill>
              <a:schemeClr val="bg1"/>
            </a:solidFill>
            <a:tailEnd type="diamond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EFF1DE2-0893-D013-0D42-88C03496B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4050" y="850900"/>
            <a:ext cx="5247950" cy="592308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" descr="image">
            <a:extLst>
              <a:ext uri="{FF2B5EF4-FFF2-40B4-BE49-F238E27FC236}">
                <a16:creationId xmlns:a16="http://schemas.microsoft.com/office/drawing/2014/main" id="{C6E0B158-D706-34EE-6833-760B1E1E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40" y="2265331"/>
            <a:ext cx="1789145" cy="2745932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77625F-C963-1C3D-0D30-F3406829C5ED}"/>
              </a:ext>
            </a:extLst>
          </p:cNvPr>
          <p:cNvSpPr txBox="1"/>
          <p:nvPr/>
        </p:nvSpPr>
        <p:spPr>
          <a:xfrm>
            <a:off x="2983317" y="1523660"/>
            <a:ext cx="346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Solenoid Valve must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¾” 120V AC - 1.5 Amp Max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9B107-7FD3-BCAE-C4D6-9050DF8CCC98}"/>
              </a:ext>
            </a:extLst>
          </p:cNvPr>
          <p:cNvSpPr txBox="1"/>
          <p:nvPr/>
        </p:nvSpPr>
        <p:spPr>
          <a:xfrm>
            <a:off x="1906832" y="5201942"/>
            <a:ext cx="52479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Solenoid Valve is needed when using a QC System with any PRO Unit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9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The Solenoid Valve must be Normal Closed Valve and Slow Closing to avoid water hammer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104314-2011-8B61-601A-8611157CD53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516880" y="4318000"/>
            <a:ext cx="3068853" cy="1905324"/>
          </a:xfrm>
          <a:prstGeom prst="line">
            <a:avLst/>
          </a:prstGeom>
          <a:ln w="53975" cap="rnd">
            <a:solidFill>
              <a:srgbClr val="FFC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F957507-C954-2F38-6E4A-62D77FBAC277}"/>
              </a:ext>
            </a:extLst>
          </p:cNvPr>
          <p:cNvSpPr/>
          <p:nvPr/>
        </p:nvSpPr>
        <p:spPr>
          <a:xfrm>
            <a:off x="8507618" y="6156369"/>
            <a:ext cx="533400" cy="457200"/>
          </a:xfrm>
          <a:prstGeom prst="ellipse">
            <a:avLst/>
          </a:prstGeom>
          <a:noFill/>
          <a:ln w="57150" cap="rnd">
            <a:solidFill>
              <a:srgbClr val="FFC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357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97B69-213D-E49B-D702-31F44BB56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FC4628-99E2-B24C-1437-5FE7B63BB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7F9AA-1157-4767-5621-5F00F97E0C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ADDITIONAL ACCESSORIES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F50C56-E151-B0B4-F8EB-2353B88A719E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3279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6082722-CA58-D117-B700-FA592964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990746-8431-69BF-AAD2-394D6BF13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r="14021"/>
          <a:stretch>
            <a:fillRect/>
          </a:stretch>
        </p:blipFill>
        <p:spPr>
          <a:xfrm>
            <a:off x="1181259" y="1111248"/>
            <a:ext cx="2166106" cy="296262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FC8E75-B079-1C50-E5A3-39D6C2DBD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679" y="1111248"/>
            <a:ext cx="1969757" cy="30374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29539AD-7801-A167-0A1C-20951CC6C7D5}"/>
              </a:ext>
            </a:extLst>
          </p:cNvPr>
          <p:cNvSpPr txBox="1">
            <a:spLocks/>
          </p:cNvSpPr>
          <p:nvPr/>
        </p:nvSpPr>
        <p:spPr>
          <a:xfrm>
            <a:off x="313592" y="3879136"/>
            <a:ext cx="3901439" cy="22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00" u="sng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½” Pressure Reducing Valve </a:t>
            </a:r>
            <a:r>
              <a:rPr lang="en-US" sz="23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 Light"/>
              </a:rPr>
              <a:t>Needed on the auto feeder connection line to reduce the inlet water pressure to below 30 psi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20083C5-0BD1-C829-2508-6280B1606968}"/>
              </a:ext>
            </a:extLst>
          </p:cNvPr>
          <p:cNvSpPr txBox="1">
            <a:spLocks/>
          </p:cNvSpPr>
          <p:nvPr/>
        </p:nvSpPr>
        <p:spPr>
          <a:xfrm>
            <a:off x="4239517" y="3726961"/>
            <a:ext cx="3350739" cy="22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00" u="sng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Air Separator </a:t>
            </a:r>
          </a:p>
          <a:p>
            <a:pPr algn="ctr"/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 Light"/>
              </a:rPr>
              <a:t>Required at the highest point of the heating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53976-4CF6-8C5C-6946-5AB4FA5D523C}"/>
              </a:ext>
            </a:extLst>
          </p:cNvPr>
          <p:cNvSpPr txBox="1"/>
          <p:nvPr/>
        </p:nvSpPr>
        <p:spPr>
          <a:xfrm>
            <a:off x="7924726" y="4148671"/>
            <a:ext cx="4125924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u="sng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Manifold Kit MK-NRCB-1</a:t>
            </a:r>
          </a:p>
          <a:p>
            <a:pPr algn="ctr"/>
            <a:r>
              <a:rPr lang="en-US" sz="23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Premade to align with the heating supply and return ports. Shut off valves and ports to flush the HEX along with a drain port to bleed out air in the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57ED4-DAAB-2AA2-FDBD-02024C6B1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16147"/>
          <a:stretch>
            <a:fillRect/>
          </a:stretch>
        </p:blipFill>
        <p:spPr bwMode="auto">
          <a:xfrm>
            <a:off x="8866088" y="1066692"/>
            <a:ext cx="2494966" cy="30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2756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159BB-764D-67A7-CDCA-52C8D545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3507B-4A16-AA5A-CD06-F8DD60362F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383E3-59F2-A155-AAEB-ADE08E12EB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WATER TREATMENT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0C02D1-F8A3-F98D-71FE-D42DC6EC25C9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617398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504CD-1D5F-72A9-7616-AAA1B5B3B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5522C-2715-5433-BA22-CB57BE16A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" t="3252" r="35175"/>
          <a:stretch>
            <a:fillRect/>
          </a:stretch>
        </p:blipFill>
        <p:spPr>
          <a:xfrm>
            <a:off x="81071" y="1555809"/>
            <a:ext cx="6736208" cy="339089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AC283-6972-8BE9-DAEB-F8ABC603F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62" t="10407" b="23740"/>
          <a:stretch>
            <a:fillRect/>
          </a:stretch>
        </p:blipFill>
        <p:spPr>
          <a:xfrm>
            <a:off x="7837747" y="4800600"/>
            <a:ext cx="3190240" cy="20574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DD068-6051-703F-005B-19E8DF017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63" y="504290"/>
            <a:ext cx="4705707" cy="429631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E43E7-D668-B913-5C13-18A8A6AF7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54" y="4902173"/>
            <a:ext cx="7574276" cy="80003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A3B29A-A4F6-1CFD-6497-40D56D6544DC}"/>
              </a:ext>
            </a:extLst>
          </p:cNvPr>
          <p:cNvCxnSpPr>
            <a:cxnSpLocks/>
          </p:cNvCxnSpPr>
          <p:nvPr/>
        </p:nvCxnSpPr>
        <p:spPr>
          <a:xfrm>
            <a:off x="792003" y="5487315"/>
            <a:ext cx="3768567" cy="0"/>
          </a:xfrm>
          <a:prstGeom prst="line">
            <a:avLst/>
          </a:prstGeom>
          <a:ln w="254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8DC89-A526-FC0B-93F5-6C105E229F05}"/>
              </a:ext>
            </a:extLst>
          </p:cNvPr>
          <p:cNvSpPr txBox="1">
            <a:spLocks/>
          </p:cNvSpPr>
          <p:nvPr/>
        </p:nvSpPr>
        <p:spPr>
          <a:xfrm>
            <a:off x="38375" y="956864"/>
            <a:ext cx="8014653" cy="3938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Water Quality Guidelines in the Installation Manual should always be followed.</a:t>
            </a:r>
          </a:p>
        </p:txBody>
      </p:sp>
    </p:spTree>
    <p:extLst>
      <p:ext uri="{BB962C8B-B14F-4D97-AF65-F5344CB8AC3E}">
        <p14:creationId xmlns:p14="http://schemas.microsoft.com/office/powerpoint/2010/main" val="82785397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34E9E-90D7-0DFA-17C8-6DA8C083D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67AD7-F247-42BA-CFDF-B1BB9868DB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31E3F-3220-83EC-4E17-CF367ABA66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MAINTENANCE MONITORS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76DBE9-D621-944D-6FA2-AB42C153DA2E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0485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12A9707-CB17-BE7D-0A76-471FBE9C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174AF7-D897-7ABE-1DEB-49F702F91D02}"/>
              </a:ext>
            </a:extLst>
          </p:cNvPr>
          <p:cNvSpPr txBox="1">
            <a:spLocks/>
          </p:cNvSpPr>
          <p:nvPr/>
        </p:nvSpPr>
        <p:spPr>
          <a:xfrm>
            <a:off x="33716" y="924254"/>
            <a:ext cx="8014653" cy="393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General Combustion Information for Warranty Purposes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9CD969-EE9F-1A61-BE9A-50E8A4DE5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58638"/>
              </p:ext>
            </p:extLst>
          </p:nvPr>
        </p:nvGraphicFramePr>
        <p:xfrm>
          <a:off x="2880361" y="1448962"/>
          <a:ext cx="8743390" cy="5090160"/>
        </p:xfrm>
        <a:graphic>
          <a:graphicData uri="http://schemas.openxmlformats.org/drawingml/2006/table">
            <a:tbl>
              <a:tblPr firstRow="1" bandRow="1" bandCol="1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012427">
                  <a:extLst>
                    <a:ext uri="{9D8B030D-6E8A-4147-A177-3AD203B41FA5}">
                      <a16:colId xmlns:a16="http://schemas.microsoft.com/office/drawing/2014/main" val="4111702294"/>
                    </a:ext>
                  </a:extLst>
                </a:gridCol>
                <a:gridCol w="5263302">
                  <a:extLst>
                    <a:ext uri="{9D8B030D-6E8A-4147-A177-3AD203B41FA5}">
                      <a16:colId xmlns:a16="http://schemas.microsoft.com/office/drawing/2014/main" val="572536661"/>
                    </a:ext>
                  </a:extLst>
                </a:gridCol>
                <a:gridCol w="1498223">
                  <a:extLst>
                    <a:ext uri="{9D8B030D-6E8A-4147-A177-3AD203B41FA5}">
                      <a16:colId xmlns:a16="http://schemas.microsoft.com/office/drawing/2014/main" val="2833779440"/>
                    </a:ext>
                  </a:extLst>
                </a:gridCol>
                <a:gridCol w="969438">
                  <a:extLst>
                    <a:ext uri="{9D8B030D-6E8A-4147-A177-3AD203B41FA5}">
                      <a16:colId xmlns:a16="http://schemas.microsoft.com/office/drawing/2014/main" val="3602906954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Data 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Item Name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Multiplier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Units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1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Total Heating Combustion Time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363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37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Total Plug In Time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31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Total DHW Combustion Time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50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362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Total Simultaneous Use of DHW &amp; Heating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41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Number of DHW Ignition Times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100,000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128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Number of Heating Ignition Times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4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100,000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Time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1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Total Circulation Pump Run Time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10,000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Hours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4612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F7B3008-33B5-0E9F-A0D2-A1E755A2FA2A}"/>
              </a:ext>
            </a:extLst>
          </p:cNvPr>
          <p:cNvSpPr txBox="1"/>
          <p:nvPr/>
        </p:nvSpPr>
        <p:spPr>
          <a:xfrm>
            <a:off x="2794307" y="6529284"/>
            <a:ext cx="9128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Full list of Maintenance Monitors are located on the Technical Data Sheet inside the front cover of unit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7A54D8-6482-29B8-1AE0-DC899B553D5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88" y="2702738"/>
            <a:ext cx="2441959" cy="2441959"/>
          </a:xfrm>
          <a:prstGeom prst="rect">
            <a:avLst/>
          </a:prstGeom>
          <a:ln w="6350">
            <a:noFill/>
          </a:ln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82216F-12DE-C9E6-F918-38667BB7D1AC}"/>
              </a:ext>
            </a:extLst>
          </p:cNvPr>
          <p:cNvSpPr/>
          <p:nvPr/>
        </p:nvSpPr>
        <p:spPr>
          <a:xfrm>
            <a:off x="202688" y="2702738"/>
            <a:ext cx="2441959" cy="2441959"/>
          </a:xfrm>
          <a:prstGeom prst="roundRect">
            <a:avLst>
              <a:gd name="adj" fmla="val 5691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3851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CAF87-334E-1924-391D-B80806126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5F1CF-48ED-0B4C-F7D0-4B82666DE9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9429FC-9A5D-3F99-98AC-5FE5CF2E38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MAINTENANCE MONITORS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3D727E-B234-1DE2-C653-53F9CE655948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0485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771E9-A225-6072-269C-C388173A2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5E410D9-0459-ADAE-9BD4-EB0D09EBA3A3}"/>
              </a:ext>
            </a:extLst>
          </p:cNvPr>
          <p:cNvSpPr txBox="1">
            <a:spLocks/>
          </p:cNvSpPr>
          <p:nvPr/>
        </p:nvSpPr>
        <p:spPr>
          <a:xfrm>
            <a:off x="33716" y="924254"/>
            <a:ext cx="8014653" cy="393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Flow, Temperature, Pressure and Error Code Information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224F000-A2C3-641B-8D5B-F12560B88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192566"/>
              </p:ext>
            </p:extLst>
          </p:nvPr>
        </p:nvGraphicFramePr>
        <p:xfrm>
          <a:off x="2880362" y="1448963"/>
          <a:ext cx="8743389" cy="5090161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092968">
                  <a:extLst>
                    <a:ext uri="{9D8B030D-6E8A-4147-A177-3AD203B41FA5}">
                      <a16:colId xmlns:a16="http://schemas.microsoft.com/office/drawing/2014/main" val="249914606"/>
                    </a:ext>
                  </a:extLst>
                </a:gridCol>
                <a:gridCol w="5116617">
                  <a:extLst>
                    <a:ext uri="{9D8B030D-6E8A-4147-A177-3AD203B41FA5}">
                      <a16:colId xmlns:a16="http://schemas.microsoft.com/office/drawing/2014/main" val="1611964127"/>
                    </a:ext>
                  </a:extLst>
                </a:gridCol>
                <a:gridCol w="1438455">
                  <a:extLst>
                    <a:ext uri="{9D8B030D-6E8A-4147-A177-3AD203B41FA5}">
                      <a16:colId xmlns:a16="http://schemas.microsoft.com/office/drawing/2014/main" val="3204229274"/>
                    </a:ext>
                  </a:extLst>
                </a:gridCol>
                <a:gridCol w="1095349">
                  <a:extLst>
                    <a:ext uri="{9D8B030D-6E8A-4147-A177-3AD203B41FA5}">
                      <a16:colId xmlns:a16="http://schemas.microsoft.com/office/drawing/2014/main" val="773067492"/>
                    </a:ext>
                  </a:extLst>
                </a:gridCol>
              </a:tblGrid>
              <a:tr h="623241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Data 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Item Name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Multiplier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Units*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84998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Total DHW Flow Rate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0.1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gal/min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530183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DHW Inlet Temperature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83745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DHW Outlet Temperature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636413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DHW Heat Exchanger Temperature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148388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Heating Return Temperature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05150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Heating Supply Temperature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773205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Exhaust Temperature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77675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Outdoor Temperature Sensor Temp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°F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80929"/>
                  </a:ext>
                </a:extLst>
              </a:tr>
              <a:tr h="4040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Heating Water Pressure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X 0.1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psi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192139"/>
                  </a:ext>
                </a:extLst>
              </a:tr>
              <a:tr h="83028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91-98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Error Code History  (91 is most recent) </a:t>
                      </a:r>
                    </a:p>
                    <a:p>
                      <a:r>
                        <a:rPr lang="en-US" sz="14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If 3 digit error code the first 2 digits will show and then flip to subdivision number, this will flip every 2 seconds</a:t>
                      </a:r>
                      <a:endParaRPr lang="en-US" sz="1600" dirty="0">
                        <a:effectLst>
                          <a:outerShdw blurRad="63500" dist="635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80139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2A28667-17FD-B1D6-73C9-02D003951B15}"/>
              </a:ext>
            </a:extLst>
          </p:cNvPr>
          <p:cNvSpPr txBox="1"/>
          <p:nvPr/>
        </p:nvSpPr>
        <p:spPr>
          <a:xfrm>
            <a:off x="2880361" y="6521733"/>
            <a:ext cx="874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* If [I:00_FC] is set to C (Celsius) then units will be in lit/min and °C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642FFA-7AFF-CDDB-6B76-5BC5D34951B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88" y="2702738"/>
            <a:ext cx="2441959" cy="2441959"/>
          </a:xfrm>
          <a:prstGeom prst="rect">
            <a:avLst/>
          </a:prstGeom>
          <a:ln w="6350">
            <a:noFill/>
          </a:ln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607990-3217-82A8-59E5-655D3C02CE3B}"/>
              </a:ext>
            </a:extLst>
          </p:cNvPr>
          <p:cNvSpPr/>
          <p:nvPr/>
        </p:nvSpPr>
        <p:spPr>
          <a:xfrm>
            <a:off x="202688" y="2702738"/>
            <a:ext cx="2441959" cy="2441959"/>
          </a:xfrm>
          <a:prstGeom prst="roundRect">
            <a:avLst>
              <a:gd name="adj" fmla="val 5691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678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67EFD-58FD-23F3-C9BA-A7B717326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686B4-1777-EABF-4246-A233FDE4E0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8BF6C-31CA-E8FB-EC3C-589DCE3BEF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SPECIFICATIONS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9A78B2-1ED8-4C29-6E9B-F1392BEC4196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513258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579E0E-D44A-E22F-F018-4D4CC1B25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423865"/>
              </p:ext>
            </p:extLst>
          </p:nvPr>
        </p:nvGraphicFramePr>
        <p:xfrm>
          <a:off x="3654552" y="1132721"/>
          <a:ext cx="8128000" cy="533400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47720">
                  <a:extLst>
                    <a:ext uri="{9D8B030D-6E8A-4147-A177-3AD203B41FA5}">
                      <a16:colId xmlns:a16="http://schemas.microsoft.com/office/drawing/2014/main" val="995730124"/>
                    </a:ext>
                  </a:extLst>
                </a:gridCol>
                <a:gridCol w="4780280">
                  <a:extLst>
                    <a:ext uri="{9D8B030D-6E8A-4147-A177-3AD203B41FA5}">
                      <a16:colId xmlns:a16="http://schemas.microsoft.com/office/drawing/2014/main" val="3383590157"/>
                    </a:ext>
                  </a:extLst>
                </a:gridCol>
              </a:tblGrid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Models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NRCB180DV / NRCB199DV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73674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Standard Gas Input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Min: 18k Max: 180k / Min: 18k Max: 199k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02255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Heating Gas Input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Min: 18k Max: 100k / Min: 18k Max: 120k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30606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DHW Flow Range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0.4 – 9.8 GPM / 0.4 – 11.1 GPM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84512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AFUE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95%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014889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DHW Burner Off Flow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0.29 GPM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19677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Heating Temp Range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100F – 180F </a:t>
                      </a:r>
                      <a:r>
                        <a:rPr lang="en-US" sz="1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(As low as 80F with setting)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65965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DHW Temp Range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90F – 140F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307024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Simultaneous Heating &amp; DHW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86415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Max Elevation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10,000 feet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625227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Connection Sizes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¾” DHW &amp; Gas, 1” Heating, ½” Auto Feeder &amp; Condensate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104337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Quick Connect Capable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YES </a:t>
                      </a:r>
                      <a:r>
                        <a:rPr lang="en-US" sz="14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(With same BTU EZ or CDV Unit)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100994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Outdoor Temp Sensor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INCLUDED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888249"/>
                  </a:ext>
                </a:extLst>
              </a:tr>
              <a:tr h="3458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Warranty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Book" panose="020B0503020102020204" pitchFamily="34" charset="0"/>
                        </a:rPr>
                        <a:t>10 Year HEX, 5 Year Parts, 1 Year Labor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76510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585BB2B-D61B-D8D7-7C66-EAE599680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931710"/>
            <a:ext cx="3534638" cy="546201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C6964-8C28-F43B-0AA6-580E1B8AE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48483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BC8D47-A141-FAFA-8D1E-D1408712D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050B8B-FE43-C845-F766-F4841AB496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14238-0373-3C9A-117B-79A90B5FB347}"/>
              </a:ext>
            </a:extLst>
          </p:cNvPr>
          <p:cNvSpPr txBox="1">
            <a:spLocks/>
          </p:cNvSpPr>
          <p:nvPr/>
        </p:nvSpPr>
        <p:spPr>
          <a:xfrm>
            <a:off x="0" y="2578100"/>
            <a:ext cx="12192000" cy="12065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THANK YOU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67EB89-D8BF-00A3-EC5E-4BFC869D932F}"/>
              </a:ext>
            </a:extLst>
          </p:cNvPr>
          <p:cNvCxnSpPr>
            <a:cxnSpLocks/>
          </p:cNvCxnSpPr>
          <p:nvPr/>
        </p:nvCxnSpPr>
        <p:spPr>
          <a:xfrm>
            <a:off x="3769360" y="3622040"/>
            <a:ext cx="461264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C0D05E6-6D36-B2E1-D8E6-72DBE956C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4152830" y="3806956"/>
            <a:ext cx="3886339" cy="85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98741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CF57A1-E537-53EB-C37B-1E9893FBC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86D6B-1B03-11D5-A7BB-510545FD17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12662-4BDA-56FB-285C-929869E08A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/>
              </a:rPr>
              <a:t>KEY FEATURES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01E741-AE8F-5539-4813-44C077CB5E32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458902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B5BF6-2695-7650-B015-FF9EA8D63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" y="2080746"/>
            <a:ext cx="2014343" cy="3112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4529B5F-E274-2CFC-7F37-285A38295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195013"/>
              </p:ext>
            </p:extLst>
          </p:nvPr>
        </p:nvGraphicFramePr>
        <p:xfrm>
          <a:off x="2091317" y="998870"/>
          <a:ext cx="98824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 descr="Repeat">
            <a:extLst>
              <a:ext uri="{FF2B5EF4-FFF2-40B4-BE49-F238E27FC236}">
                <a16:creationId xmlns:a16="http://schemas.microsoft.com/office/drawing/2014/main" id="{9C4B82E0-A943-C8F8-1EFB-43FFFFC3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85381" y="1623546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Thermometer">
            <a:extLst>
              <a:ext uri="{FF2B5EF4-FFF2-40B4-BE49-F238E27FC236}">
                <a16:creationId xmlns:a16="http://schemas.microsoft.com/office/drawing/2014/main" id="{28196E8B-218F-F05F-AEAD-2F22FF23AA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61290" y="328544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Shower">
            <a:extLst>
              <a:ext uri="{FF2B5EF4-FFF2-40B4-BE49-F238E27FC236}">
                <a16:creationId xmlns:a16="http://schemas.microsoft.com/office/drawing/2014/main" id="{D1AD5CEF-D3E5-7D66-CD39-6610997A9B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64441" y="485148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9E1824-9D7D-3742-1D09-591F4ABFC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99851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CA943-C4DE-40B4-2041-C752586E9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191AE7-08B5-0ABE-20E3-375F880B1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EEDCBC-EC08-3815-B9EC-C5E519EBE2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SIMULTANEOUS OPERATION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50442F-D4EF-C1DE-C568-AF104E1D9DF4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53517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C9608A8-7D14-802A-85AB-24C726DFB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11">
            <a:extLst>
              <a:ext uri="{FF2B5EF4-FFF2-40B4-BE49-F238E27FC236}">
                <a16:creationId xmlns:a16="http://schemas.microsoft.com/office/drawing/2014/main" id="{2595E736-39B7-8B34-C3D3-5083B7199AF4}"/>
              </a:ext>
            </a:extLst>
          </p:cNvPr>
          <p:cNvGrpSpPr/>
          <p:nvPr/>
        </p:nvGrpSpPr>
        <p:grpSpPr>
          <a:xfrm>
            <a:off x="6597749" y="3090668"/>
            <a:ext cx="1802047" cy="1800000"/>
            <a:chOff x="4627143" y="1174757"/>
            <a:chExt cx="1802047" cy="180000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グループ化 3">
              <a:extLst>
                <a:ext uri="{FF2B5EF4-FFF2-40B4-BE49-F238E27FC236}">
                  <a16:creationId xmlns:a16="http://schemas.microsoft.com/office/drawing/2014/main" id="{74880BD0-AE75-DCB7-502A-7B885EE776F2}"/>
                </a:ext>
              </a:extLst>
            </p:cNvPr>
            <p:cNvGrpSpPr/>
            <p:nvPr/>
          </p:nvGrpSpPr>
          <p:grpSpPr>
            <a:xfrm>
              <a:off x="4629190" y="1174757"/>
              <a:ext cx="1800000" cy="1800000"/>
              <a:chOff x="6615956" y="4158497"/>
              <a:chExt cx="676800" cy="677342"/>
            </a:xfrm>
          </p:grpSpPr>
          <p:sp>
            <p:nvSpPr>
              <p:cNvPr id="17" name="四角形: 角を丸くする 4">
                <a:extLst>
                  <a:ext uri="{FF2B5EF4-FFF2-40B4-BE49-F238E27FC236}">
                    <a16:creationId xmlns:a16="http://schemas.microsoft.com/office/drawing/2014/main" id="{4E22329F-0E8C-DA02-ACC2-CEEFE98862A6}"/>
                  </a:ext>
                </a:extLst>
              </p:cNvPr>
              <p:cNvSpPr/>
              <p:nvPr/>
            </p:nvSpPr>
            <p:spPr>
              <a:xfrm>
                <a:off x="6615956" y="4158497"/>
                <a:ext cx="676800" cy="677342"/>
              </a:xfrm>
              <a:prstGeom prst="roundRect">
                <a:avLst/>
              </a:prstGeom>
              <a:pattFill prst="pct50">
                <a:fgClr>
                  <a:srgbClr val="7030A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18" name="楕円 5">
                <a:extLst>
                  <a:ext uri="{FF2B5EF4-FFF2-40B4-BE49-F238E27FC236}">
                    <a16:creationId xmlns:a16="http://schemas.microsoft.com/office/drawing/2014/main" id="{B4B7A702-1415-5997-5B77-CB37225B9C60}"/>
                  </a:ext>
                </a:extLst>
              </p:cNvPr>
              <p:cNvSpPr/>
              <p:nvPr/>
            </p:nvSpPr>
            <p:spPr>
              <a:xfrm>
                <a:off x="6719971" y="4258074"/>
                <a:ext cx="468000" cy="468000"/>
              </a:xfrm>
              <a:prstGeom prst="ellipse">
                <a:avLst/>
              </a:prstGeom>
              <a:pattFill prst="pct5">
                <a:fgClr>
                  <a:srgbClr val="7030A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  <a:latin typeface="Franklin Gothic Medium" panose="020B0603020102020204" pitchFamily="34" charset="0"/>
                </a:endParaRPr>
              </a:p>
            </p:txBody>
          </p:sp>
        </p:grpSp>
        <p:sp>
          <p:nvSpPr>
            <p:cNvPr id="12" name="正方形/長方形 6">
              <a:extLst>
                <a:ext uri="{FF2B5EF4-FFF2-40B4-BE49-F238E27FC236}">
                  <a16:creationId xmlns:a16="http://schemas.microsoft.com/office/drawing/2014/main" id="{41063D90-148B-8DA1-D894-8387C9768BF5}"/>
                </a:ext>
              </a:extLst>
            </p:cNvPr>
            <p:cNvSpPr/>
            <p:nvPr/>
          </p:nvSpPr>
          <p:spPr>
            <a:xfrm>
              <a:off x="5258166" y="1174757"/>
              <a:ext cx="540000" cy="29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3" name="正方形/長方形 7">
              <a:extLst>
                <a:ext uri="{FF2B5EF4-FFF2-40B4-BE49-F238E27FC236}">
                  <a16:creationId xmlns:a16="http://schemas.microsoft.com/office/drawing/2014/main" id="{A1119707-3214-6E03-40C7-EF89CC02D17D}"/>
                </a:ext>
              </a:extLst>
            </p:cNvPr>
            <p:cNvSpPr/>
            <p:nvPr/>
          </p:nvSpPr>
          <p:spPr>
            <a:xfrm rot="5400000">
              <a:off x="6007853" y="1906805"/>
              <a:ext cx="540000" cy="29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6" name="正方形/長方形 8">
              <a:extLst>
                <a:ext uri="{FF2B5EF4-FFF2-40B4-BE49-F238E27FC236}">
                  <a16:creationId xmlns:a16="http://schemas.microsoft.com/office/drawing/2014/main" id="{C33B334F-DED5-E12C-D233-04E508CF25C5}"/>
                </a:ext>
              </a:extLst>
            </p:cNvPr>
            <p:cNvSpPr/>
            <p:nvPr/>
          </p:nvSpPr>
          <p:spPr>
            <a:xfrm rot="5400000">
              <a:off x="4506433" y="1911930"/>
              <a:ext cx="540000" cy="29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19" name="グループ化 13">
            <a:extLst>
              <a:ext uri="{FF2B5EF4-FFF2-40B4-BE49-F238E27FC236}">
                <a16:creationId xmlns:a16="http://schemas.microsoft.com/office/drawing/2014/main" id="{B76B5D64-7960-15B6-A185-98838FF104C1}"/>
              </a:ext>
            </a:extLst>
          </p:cNvPr>
          <p:cNvGrpSpPr/>
          <p:nvPr/>
        </p:nvGrpSpPr>
        <p:grpSpPr>
          <a:xfrm>
            <a:off x="3539072" y="3078883"/>
            <a:ext cx="1800000" cy="1800000"/>
            <a:chOff x="6615956" y="4158497"/>
            <a:chExt cx="676800" cy="677342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18495D68-9471-1D3F-47B9-3A509F038947}"/>
                </a:ext>
              </a:extLst>
            </p:cNvPr>
            <p:cNvSpPr/>
            <p:nvPr/>
          </p:nvSpPr>
          <p:spPr>
            <a:xfrm>
              <a:off x="6615956" y="4158497"/>
              <a:ext cx="676800" cy="677342"/>
            </a:xfrm>
            <a:prstGeom prst="roundRect">
              <a:avLst/>
            </a:prstGeom>
            <a:pattFill prst="pct50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5D2D91D4-7208-7383-00A8-E0F9117AE975}"/>
                </a:ext>
              </a:extLst>
            </p:cNvPr>
            <p:cNvSpPr/>
            <p:nvPr/>
          </p:nvSpPr>
          <p:spPr>
            <a:xfrm>
              <a:off x="6719971" y="4258074"/>
              <a:ext cx="468000" cy="468000"/>
            </a:xfrm>
            <a:prstGeom prst="ellipse">
              <a:avLst/>
            </a:prstGeom>
            <a:pattFill prst="pct5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22" name="正方形/長方形 14">
            <a:extLst>
              <a:ext uri="{FF2B5EF4-FFF2-40B4-BE49-F238E27FC236}">
                <a16:creationId xmlns:a16="http://schemas.microsoft.com/office/drawing/2014/main" id="{C7556561-F218-893B-0973-5976A61C922A}"/>
              </a:ext>
            </a:extLst>
          </p:cNvPr>
          <p:cNvSpPr/>
          <p:nvPr/>
        </p:nvSpPr>
        <p:spPr>
          <a:xfrm>
            <a:off x="4168048" y="3078883"/>
            <a:ext cx="540000" cy="298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正方形/長方形 15">
            <a:extLst>
              <a:ext uri="{FF2B5EF4-FFF2-40B4-BE49-F238E27FC236}">
                <a16:creationId xmlns:a16="http://schemas.microsoft.com/office/drawing/2014/main" id="{16DB8650-C928-D0F3-EBDD-892AA928015D}"/>
              </a:ext>
            </a:extLst>
          </p:cNvPr>
          <p:cNvSpPr/>
          <p:nvPr/>
        </p:nvSpPr>
        <p:spPr>
          <a:xfrm rot="5400000">
            <a:off x="4917735" y="3829593"/>
            <a:ext cx="540000" cy="298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4" name="正方形/長方形 16">
            <a:extLst>
              <a:ext uri="{FF2B5EF4-FFF2-40B4-BE49-F238E27FC236}">
                <a16:creationId xmlns:a16="http://schemas.microsoft.com/office/drawing/2014/main" id="{3C4C617C-01E2-A554-66F0-CDD7955FC1F5}"/>
              </a:ext>
            </a:extLst>
          </p:cNvPr>
          <p:cNvSpPr/>
          <p:nvPr/>
        </p:nvSpPr>
        <p:spPr>
          <a:xfrm rot="5400000">
            <a:off x="3416315" y="3816056"/>
            <a:ext cx="540000" cy="298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テキスト ボックス 29">
            <a:extLst>
              <a:ext uri="{FF2B5EF4-FFF2-40B4-BE49-F238E27FC236}">
                <a16:creationId xmlns:a16="http://schemas.microsoft.com/office/drawing/2014/main" id="{907B7D26-52A5-6C68-FA26-0B3945AFCA86}"/>
              </a:ext>
            </a:extLst>
          </p:cNvPr>
          <p:cNvSpPr txBox="1"/>
          <p:nvPr/>
        </p:nvSpPr>
        <p:spPr>
          <a:xfrm>
            <a:off x="3578836" y="5249139"/>
            <a:ext cx="185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tx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Heating Position</a:t>
            </a:r>
            <a:endParaRPr kumimoji="1" lang="ja-JP" altLang="en-US" b="1" dirty="0">
              <a:solidFill>
                <a:schemeClr val="bg1"/>
              </a:solidFill>
              <a:effectLst>
                <a:outerShdw blurRad="63500" dist="63500" dir="2700000" algn="tl" rotWithShape="0">
                  <a:schemeClr val="tx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6" name="テキスト ボックス 30">
            <a:extLst>
              <a:ext uri="{FF2B5EF4-FFF2-40B4-BE49-F238E27FC236}">
                <a16:creationId xmlns:a16="http://schemas.microsoft.com/office/drawing/2014/main" id="{36A898FC-D26F-D617-2E0C-32996127E6F2}"/>
              </a:ext>
            </a:extLst>
          </p:cNvPr>
          <p:cNvSpPr txBox="1"/>
          <p:nvPr/>
        </p:nvSpPr>
        <p:spPr>
          <a:xfrm>
            <a:off x="6869575" y="5208551"/>
            <a:ext cx="159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tx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DHW Position</a:t>
            </a:r>
            <a:endParaRPr kumimoji="1" lang="ja-JP" altLang="en-US" b="1" dirty="0">
              <a:solidFill>
                <a:schemeClr val="bg1"/>
              </a:solidFill>
              <a:effectLst>
                <a:outerShdw blurRad="63500" dist="63500" dir="2700000" algn="tl" rotWithShape="0">
                  <a:schemeClr val="tx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7" name="矢印: 下 35">
            <a:extLst>
              <a:ext uri="{FF2B5EF4-FFF2-40B4-BE49-F238E27FC236}">
                <a16:creationId xmlns:a16="http://schemas.microsoft.com/office/drawing/2014/main" id="{69CEB49E-C038-A03B-C31B-2BD54B2DE2C9}"/>
              </a:ext>
            </a:extLst>
          </p:cNvPr>
          <p:cNvSpPr/>
          <p:nvPr/>
        </p:nvSpPr>
        <p:spPr>
          <a:xfrm>
            <a:off x="3985977" y="1660172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  <a:effectLst>
                  <a:outerShdw blurRad="63500" dist="63500" dir="18900000" algn="b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Hot Water</a:t>
            </a:r>
            <a:endParaRPr kumimoji="1" lang="ja-JP" altLang="en-US" sz="1600" dirty="0">
              <a:solidFill>
                <a:schemeClr val="bg1"/>
              </a:solidFill>
              <a:effectLst>
                <a:outerShdw blurRad="63500" dist="63500" dir="18900000" algn="b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8" name="矢印: 下 36">
            <a:extLst>
              <a:ext uri="{FF2B5EF4-FFF2-40B4-BE49-F238E27FC236}">
                <a16:creationId xmlns:a16="http://schemas.microsoft.com/office/drawing/2014/main" id="{08FBB623-D54B-1C8F-B0DD-E9B7D47A4F83}"/>
              </a:ext>
            </a:extLst>
          </p:cNvPr>
          <p:cNvSpPr/>
          <p:nvPr/>
        </p:nvSpPr>
        <p:spPr>
          <a:xfrm rot="5400000">
            <a:off x="2370610" y="3274879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Heating</a:t>
            </a:r>
            <a:endParaRPr kumimoji="1" lang="ja-JP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9" name="矢印: 下 37">
            <a:extLst>
              <a:ext uri="{FF2B5EF4-FFF2-40B4-BE49-F238E27FC236}">
                <a16:creationId xmlns:a16="http://schemas.microsoft.com/office/drawing/2014/main" id="{89A4BAC9-CC1B-30D6-5232-F205E96EB193}"/>
              </a:ext>
            </a:extLst>
          </p:cNvPr>
          <p:cNvSpPr/>
          <p:nvPr/>
        </p:nvSpPr>
        <p:spPr>
          <a:xfrm rot="16200000" flipH="1">
            <a:off x="8671823" y="3293129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DHW</a:t>
            </a:r>
            <a:endParaRPr kumimoji="1" lang="ja-JP" alt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0" name="矢印: 下 38">
            <a:extLst>
              <a:ext uri="{FF2B5EF4-FFF2-40B4-BE49-F238E27FC236}">
                <a16:creationId xmlns:a16="http://schemas.microsoft.com/office/drawing/2014/main" id="{EE71A128-6138-D41B-5000-6E219D43A5F7}"/>
              </a:ext>
            </a:extLst>
          </p:cNvPr>
          <p:cNvSpPr/>
          <p:nvPr/>
        </p:nvSpPr>
        <p:spPr>
          <a:xfrm>
            <a:off x="7088546" y="1656475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  <a:effectLst>
                  <a:outerShdw blurRad="63500" dist="63500" dir="18900000" algn="b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Hot Water</a:t>
            </a:r>
            <a:endParaRPr kumimoji="1" lang="ja-JP" altLang="en-US" sz="1600" dirty="0">
              <a:solidFill>
                <a:schemeClr val="bg1"/>
              </a:solidFill>
              <a:effectLst>
                <a:outerShdw blurRad="63500" dist="63500" dir="18900000" algn="b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1" name="円弧 39">
            <a:extLst>
              <a:ext uri="{FF2B5EF4-FFF2-40B4-BE49-F238E27FC236}">
                <a16:creationId xmlns:a16="http://schemas.microsoft.com/office/drawing/2014/main" id="{CC56A6EA-5ABA-AF02-549D-2E89841CCF50}"/>
              </a:ext>
            </a:extLst>
          </p:cNvPr>
          <p:cNvSpPr/>
          <p:nvPr/>
        </p:nvSpPr>
        <p:spPr>
          <a:xfrm rot="16200000" flipH="1" flipV="1">
            <a:off x="3574195" y="3115275"/>
            <a:ext cx="846524" cy="825133"/>
          </a:xfrm>
          <a:prstGeom prst="arc">
            <a:avLst>
              <a:gd name="adj1" fmla="val 15572119"/>
              <a:gd name="adj2" fmla="val 1544645"/>
            </a:avLst>
          </a:prstGeom>
          <a:ln w="12700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2" name="円弧 40">
            <a:extLst>
              <a:ext uri="{FF2B5EF4-FFF2-40B4-BE49-F238E27FC236}">
                <a16:creationId xmlns:a16="http://schemas.microsoft.com/office/drawing/2014/main" id="{2FE1E2C6-8D80-4E97-C809-221BB5AB765E}"/>
              </a:ext>
            </a:extLst>
          </p:cNvPr>
          <p:cNvSpPr/>
          <p:nvPr/>
        </p:nvSpPr>
        <p:spPr>
          <a:xfrm rot="5400000" flipV="1">
            <a:off x="7514610" y="3124858"/>
            <a:ext cx="846524" cy="825133"/>
          </a:xfrm>
          <a:prstGeom prst="arc">
            <a:avLst>
              <a:gd name="adj1" fmla="val 15572119"/>
              <a:gd name="adj2" fmla="val 1544645"/>
            </a:avLst>
          </a:prstGeom>
          <a:ln w="12700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3" name="楕円 33">
            <a:extLst>
              <a:ext uri="{FF2B5EF4-FFF2-40B4-BE49-F238E27FC236}">
                <a16:creationId xmlns:a16="http://schemas.microsoft.com/office/drawing/2014/main" id="{C4A7DF6F-B1A7-4A78-EE4B-7D1848CC08FE}"/>
              </a:ext>
            </a:extLst>
          </p:cNvPr>
          <p:cNvSpPr/>
          <p:nvPr/>
        </p:nvSpPr>
        <p:spPr>
          <a:xfrm>
            <a:off x="4392892" y="3618883"/>
            <a:ext cx="720000" cy="72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4" name="楕円 34">
            <a:extLst>
              <a:ext uri="{FF2B5EF4-FFF2-40B4-BE49-F238E27FC236}">
                <a16:creationId xmlns:a16="http://schemas.microsoft.com/office/drawing/2014/main" id="{419ECB49-EA65-F659-4CC9-F6ED1457A145}"/>
              </a:ext>
            </a:extLst>
          </p:cNvPr>
          <p:cNvSpPr/>
          <p:nvPr/>
        </p:nvSpPr>
        <p:spPr>
          <a:xfrm>
            <a:off x="6846816" y="3618883"/>
            <a:ext cx="720000" cy="72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5" name="テキスト ボックス 29">
            <a:extLst>
              <a:ext uri="{FF2B5EF4-FFF2-40B4-BE49-F238E27FC236}">
                <a16:creationId xmlns:a16="http://schemas.microsoft.com/office/drawing/2014/main" id="{B26399DF-FD4A-0854-FBBE-A590240E9174}"/>
              </a:ext>
            </a:extLst>
          </p:cNvPr>
          <p:cNvSpPr txBox="1"/>
          <p:nvPr/>
        </p:nvSpPr>
        <p:spPr>
          <a:xfrm>
            <a:off x="339452" y="1042526"/>
            <a:ext cx="521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tx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Most Competitor’s 3-Way Valve: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63500" dist="63500" dir="2700000" algn="tl" rotWithShape="0">
                  <a:schemeClr val="tx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6" name="テキスト ボックス 29">
            <a:extLst>
              <a:ext uri="{FF2B5EF4-FFF2-40B4-BE49-F238E27FC236}">
                <a16:creationId xmlns:a16="http://schemas.microsoft.com/office/drawing/2014/main" id="{0FEE612B-C279-ECFB-2031-A45D35D04AC6}"/>
              </a:ext>
            </a:extLst>
          </p:cNvPr>
          <p:cNvSpPr txBox="1"/>
          <p:nvPr/>
        </p:nvSpPr>
        <p:spPr>
          <a:xfrm>
            <a:off x="350933" y="1572829"/>
            <a:ext cx="348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tx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Either Heating or DHW.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63500" dist="63500" dir="2700000" algn="tl" rotWithShape="0">
                  <a:schemeClr val="tx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8226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C24781-8F01-4533-DA31-027FE9622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矢印: 下 64">
            <a:extLst>
              <a:ext uri="{FF2B5EF4-FFF2-40B4-BE49-F238E27FC236}">
                <a16:creationId xmlns:a16="http://schemas.microsoft.com/office/drawing/2014/main" id="{02D9D977-CABA-902F-38E4-0BC5DD02ECA8}"/>
              </a:ext>
            </a:extLst>
          </p:cNvPr>
          <p:cNvSpPr/>
          <p:nvPr/>
        </p:nvSpPr>
        <p:spPr>
          <a:xfrm rot="16200000" flipH="1">
            <a:off x="7435019" y="3714367"/>
            <a:ext cx="1080000" cy="144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DHW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0" name="矢印: 下 68">
            <a:extLst>
              <a:ext uri="{FF2B5EF4-FFF2-40B4-BE49-F238E27FC236}">
                <a16:creationId xmlns:a16="http://schemas.microsoft.com/office/drawing/2014/main" id="{E22BCB1F-CD07-41BC-C55F-307C5F1D3C3C}"/>
              </a:ext>
            </a:extLst>
          </p:cNvPr>
          <p:cNvSpPr/>
          <p:nvPr/>
        </p:nvSpPr>
        <p:spPr>
          <a:xfrm rot="5400000">
            <a:off x="4177457" y="3723703"/>
            <a:ext cx="1080000" cy="144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Heating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1" name="矢印: 下 50">
            <a:extLst>
              <a:ext uri="{FF2B5EF4-FFF2-40B4-BE49-F238E27FC236}">
                <a16:creationId xmlns:a16="http://schemas.microsoft.com/office/drawing/2014/main" id="{4078FC2B-9804-9779-46C4-0D8F7FD02ADF}"/>
              </a:ext>
            </a:extLst>
          </p:cNvPr>
          <p:cNvSpPr/>
          <p:nvPr/>
        </p:nvSpPr>
        <p:spPr>
          <a:xfrm rot="5400000">
            <a:off x="4519240" y="3990189"/>
            <a:ext cx="892800" cy="90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Heating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テキスト ボックス 29">
            <a:extLst>
              <a:ext uri="{FF2B5EF4-FFF2-40B4-BE49-F238E27FC236}">
                <a16:creationId xmlns:a16="http://schemas.microsoft.com/office/drawing/2014/main" id="{16E9F86B-9A6D-3164-B23A-0C0BD1A7E9A1}"/>
              </a:ext>
            </a:extLst>
          </p:cNvPr>
          <p:cNvSpPr txBox="1"/>
          <p:nvPr/>
        </p:nvSpPr>
        <p:spPr>
          <a:xfrm>
            <a:off x="353536" y="1573688"/>
            <a:ext cx="348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BOTH Heating and DHW!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D91BA-A736-57A6-4BEC-153850DA8F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CE3A0-1442-07E2-B04C-39594168BE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SIMULTANEOUS OPERATION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C9038B-B2FB-B8BA-42DE-6F1B0A92EF59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853517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9">
            <a:extLst>
              <a:ext uri="{FF2B5EF4-FFF2-40B4-BE49-F238E27FC236}">
                <a16:creationId xmlns:a16="http://schemas.microsoft.com/office/drawing/2014/main" id="{3A0C3AEB-6DAE-08DB-73A9-F6E94243A08F}"/>
              </a:ext>
            </a:extLst>
          </p:cNvPr>
          <p:cNvSpPr txBox="1"/>
          <p:nvPr/>
        </p:nvSpPr>
        <p:spPr>
          <a:xfrm>
            <a:off x="342055" y="1043385"/>
            <a:ext cx="34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NRCB 3-Way Valve: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7" name="矢印: 下 21">
            <a:extLst>
              <a:ext uri="{FF2B5EF4-FFF2-40B4-BE49-F238E27FC236}">
                <a16:creationId xmlns:a16="http://schemas.microsoft.com/office/drawing/2014/main" id="{2260C2B7-1237-874F-A59F-E4CB742A92F6}"/>
              </a:ext>
            </a:extLst>
          </p:cNvPr>
          <p:cNvSpPr/>
          <p:nvPr/>
        </p:nvSpPr>
        <p:spPr>
          <a:xfrm>
            <a:off x="2258799" y="2153437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18900000" algn="bl" rotWithShape="0">
                    <a:prstClr val="black">
                      <a:alpha val="40000"/>
                    </a:prstClr>
                  </a:outerShdw>
                </a:effectLst>
              </a:rPr>
              <a:t>Hot Water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矢印: 下 22">
            <a:extLst>
              <a:ext uri="{FF2B5EF4-FFF2-40B4-BE49-F238E27FC236}">
                <a16:creationId xmlns:a16="http://schemas.microsoft.com/office/drawing/2014/main" id="{9A72D30E-4BB6-7806-E7E9-FB3618F84361}"/>
              </a:ext>
            </a:extLst>
          </p:cNvPr>
          <p:cNvSpPr/>
          <p:nvPr/>
        </p:nvSpPr>
        <p:spPr>
          <a:xfrm rot="5400000">
            <a:off x="615588" y="3777948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Heating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矢印: 下 26">
            <a:extLst>
              <a:ext uri="{FF2B5EF4-FFF2-40B4-BE49-F238E27FC236}">
                <a16:creationId xmlns:a16="http://schemas.microsoft.com/office/drawing/2014/main" id="{573C1D23-98FA-9694-0F78-C67443C1BE59}"/>
              </a:ext>
            </a:extLst>
          </p:cNvPr>
          <p:cNvSpPr/>
          <p:nvPr/>
        </p:nvSpPr>
        <p:spPr>
          <a:xfrm rot="16200000" flipH="1">
            <a:off x="10840879" y="3800572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DHW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テキスト ボックス 29">
            <a:extLst>
              <a:ext uri="{FF2B5EF4-FFF2-40B4-BE49-F238E27FC236}">
                <a16:creationId xmlns:a16="http://schemas.microsoft.com/office/drawing/2014/main" id="{53008D93-476D-5AD9-AE79-6909BE296F2F}"/>
              </a:ext>
            </a:extLst>
          </p:cNvPr>
          <p:cNvSpPr txBox="1"/>
          <p:nvPr/>
        </p:nvSpPr>
        <p:spPr>
          <a:xfrm>
            <a:off x="1845758" y="5738670"/>
            <a:ext cx="1624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Heating Position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7" name="テキスト ボックス 30">
            <a:extLst>
              <a:ext uri="{FF2B5EF4-FFF2-40B4-BE49-F238E27FC236}">
                <a16:creationId xmlns:a16="http://schemas.microsoft.com/office/drawing/2014/main" id="{715EC602-AC70-2AF4-D854-7041A8BE6F8D}"/>
              </a:ext>
            </a:extLst>
          </p:cNvPr>
          <p:cNvSpPr txBox="1"/>
          <p:nvPr/>
        </p:nvSpPr>
        <p:spPr>
          <a:xfrm>
            <a:off x="9009997" y="5723482"/>
            <a:ext cx="139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DHW Position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grpSp>
        <p:nvGrpSpPr>
          <p:cNvPr id="38" name="グループ化 12">
            <a:extLst>
              <a:ext uri="{FF2B5EF4-FFF2-40B4-BE49-F238E27FC236}">
                <a16:creationId xmlns:a16="http://schemas.microsoft.com/office/drawing/2014/main" id="{3EF2C9B9-3335-3071-C923-F121396A883C}"/>
              </a:ext>
            </a:extLst>
          </p:cNvPr>
          <p:cNvGrpSpPr/>
          <p:nvPr/>
        </p:nvGrpSpPr>
        <p:grpSpPr>
          <a:xfrm>
            <a:off x="1803947" y="3568414"/>
            <a:ext cx="1802047" cy="1800000"/>
            <a:chOff x="1596543" y="2933059"/>
            <a:chExt cx="1802047" cy="180000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四角形: 角を丸くする 19">
              <a:extLst>
                <a:ext uri="{FF2B5EF4-FFF2-40B4-BE49-F238E27FC236}">
                  <a16:creationId xmlns:a16="http://schemas.microsoft.com/office/drawing/2014/main" id="{ACE8928D-7C9B-38F3-C048-4C409E8AEFBB}"/>
                </a:ext>
              </a:extLst>
            </p:cNvPr>
            <p:cNvSpPr/>
            <p:nvPr/>
          </p:nvSpPr>
          <p:spPr>
            <a:xfrm>
              <a:off x="1598590" y="2933059"/>
              <a:ext cx="1800000" cy="1800000"/>
            </a:xfrm>
            <a:prstGeom prst="roundRect">
              <a:avLst/>
            </a:prstGeom>
            <a:pattFill prst="pct50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40" name="正方形/長方形 14">
              <a:extLst>
                <a:ext uri="{FF2B5EF4-FFF2-40B4-BE49-F238E27FC236}">
                  <a16:creationId xmlns:a16="http://schemas.microsoft.com/office/drawing/2014/main" id="{EF3542A4-A76B-5D40-DAA1-238082066255}"/>
                </a:ext>
              </a:extLst>
            </p:cNvPr>
            <p:cNvSpPr/>
            <p:nvPr/>
          </p:nvSpPr>
          <p:spPr>
            <a:xfrm>
              <a:off x="2227566" y="2933059"/>
              <a:ext cx="540000" cy="29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41" name="正方形/長方形 15">
              <a:extLst>
                <a:ext uri="{FF2B5EF4-FFF2-40B4-BE49-F238E27FC236}">
                  <a16:creationId xmlns:a16="http://schemas.microsoft.com/office/drawing/2014/main" id="{26A7BDC0-F66F-5EB2-D96D-966BCE1D58D1}"/>
                </a:ext>
              </a:extLst>
            </p:cNvPr>
            <p:cNvSpPr/>
            <p:nvPr/>
          </p:nvSpPr>
          <p:spPr>
            <a:xfrm rot="5400000">
              <a:off x="2900140" y="3606655"/>
              <a:ext cx="540000" cy="4528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42" name="正方形/長方形 16">
              <a:extLst>
                <a:ext uri="{FF2B5EF4-FFF2-40B4-BE49-F238E27FC236}">
                  <a16:creationId xmlns:a16="http://schemas.microsoft.com/office/drawing/2014/main" id="{0A1C4705-B8A9-8F29-60CF-5CFBE4E0EDE2}"/>
                </a:ext>
              </a:extLst>
            </p:cNvPr>
            <p:cNvSpPr/>
            <p:nvPr/>
          </p:nvSpPr>
          <p:spPr>
            <a:xfrm rot="5400000">
              <a:off x="1553969" y="3592096"/>
              <a:ext cx="540000" cy="4548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43" name="正方形/長方形 1">
              <a:extLst>
                <a:ext uri="{FF2B5EF4-FFF2-40B4-BE49-F238E27FC236}">
                  <a16:creationId xmlns:a16="http://schemas.microsoft.com/office/drawing/2014/main" id="{59EB4EB2-4782-9AEC-28B4-8101F6F070D8}"/>
                </a:ext>
              </a:extLst>
            </p:cNvPr>
            <p:cNvSpPr/>
            <p:nvPr/>
          </p:nvSpPr>
          <p:spPr>
            <a:xfrm>
              <a:off x="2051395" y="3231639"/>
              <a:ext cx="892341" cy="12215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44" name="正方形/長方形 17">
              <a:extLst>
                <a:ext uri="{FF2B5EF4-FFF2-40B4-BE49-F238E27FC236}">
                  <a16:creationId xmlns:a16="http://schemas.microsoft.com/office/drawing/2014/main" id="{70107FAF-3E95-4204-8246-7AF51DC3AF8E}"/>
                </a:ext>
              </a:extLst>
            </p:cNvPr>
            <p:cNvSpPr/>
            <p:nvPr/>
          </p:nvSpPr>
          <p:spPr>
            <a:xfrm flipH="1">
              <a:off x="2777440" y="3419058"/>
              <a:ext cx="159987" cy="82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四角形: 角を丸くする 31">
            <a:extLst>
              <a:ext uri="{FF2B5EF4-FFF2-40B4-BE49-F238E27FC236}">
                <a16:creationId xmlns:a16="http://schemas.microsoft.com/office/drawing/2014/main" id="{7F99A5B0-59C1-5C35-2AE3-F657698073DE}"/>
              </a:ext>
            </a:extLst>
          </p:cNvPr>
          <p:cNvSpPr/>
          <p:nvPr/>
        </p:nvSpPr>
        <p:spPr>
          <a:xfrm>
            <a:off x="8759250" y="3558868"/>
            <a:ext cx="1800000" cy="1800000"/>
          </a:xfrm>
          <a:prstGeom prst="roundRect">
            <a:avLst/>
          </a:prstGeom>
          <a:pattFill prst="pct50">
            <a:fgClr>
              <a:srgbClr val="7030A0"/>
            </a:fgClr>
            <a:bgClr>
              <a:schemeClr val="bg1"/>
            </a:bgClr>
          </a:patt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46" name="正方形/長方形 33">
            <a:extLst>
              <a:ext uri="{FF2B5EF4-FFF2-40B4-BE49-F238E27FC236}">
                <a16:creationId xmlns:a16="http://schemas.microsoft.com/office/drawing/2014/main" id="{91AB07E1-6C60-B196-4DDA-7E17C75C3E20}"/>
              </a:ext>
            </a:extLst>
          </p:cNvPr>
          <p:cNvSpPr/>
          <p:nvPr/>
        </p:nvSpPr>
        <p:spPr>
          <a:xfrm>
            <a:off x="9388226" y="3558868"/>
            <a:ext cx="540000" cy="2985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47" name="正方形/長方形 34">
            <a:extLst>
              <a:ext uri="{FF2B5EF4-FFF2-40B4-BE49-F238E27FC236}">
                <a16:creationId xmlns:a16="http://schemas.microsoft.com/office/drawing/2014/main" id="{8EE00F82-A21A-BA89-11D6-CE91A66A5189}"/>
              </a:ext>
            </a:extLst>
          </p:cNvPr>
          <p:cNvSpPr/>
          <p:nvPr/>
        </p:nvSpPr>
        <p:spPr>
          <a:xfrm rot="5400000">
            <a:off x="10060800" y="4232464"/>
            <a:ext cx="540000" cy="4528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48" name="正方形/長方形 35">
            <a:extLst>
              <a:ext uri="{FF2B5EF4-FFF2-40B4-BE49-F238E27FC236}">
                <a16:creationId xmlns:a16="http://schemas.microsoft.com/office/drawing/2014/main" id="{CAC26BAB-8538-E451-FAE7-B3ECD43E12B4}"/>
              </a:ext>
            </a:extLst>
          </p:cNvPr>
          <p:cNvSpPr/>
          <p:nvPr/>
        </p:nvSpPr>
        <p:spPr>
          <a:xfrm rot="5400000">
            <a:off x="8714629" y="4217905"/>
            <a:ext cx="540000" cy="454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49" name="正方形/長方形 36">
            <a:extLst>
              <a:ext uri="{FF2B5EF4-FFF2-40B4-BE49-F238E27FC236}">
                <a16:creationId xmlns:a16="http://schemas.microsoft.com/office/drawing/2014/main" id="{D82D99E1-2829-64E0-5580-5256ACA76A2F}"/>
              </a:ext>
            </a:extLst>
          </p:cNvPr>
          <p:cNvSpPr/>
          <p:nvPr/>
        </p:nvSpPr>
        <p:spPr>
          <a:xfrm>
            <a:off x="9212055" y="3857448"/>
            <a:ext cx="892341" cy="12215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50" name="正方形/長方形 37">
            <a:extLst>
              <a:ext uri="{FF2B5EF4-FFF2-40B4-BE49-F238E27FC236}">
                <a16:creationId xmlns:a16="http://schemas.microsoft.com/office/drawing/2014/main" id="{76DD7FF1-599D-76EB-4A3D-94A4A05CDD71}"/>
              </a:ext>
            </a:extLst>
          </p:cNvPr>
          <p:cNvSpPr/>
          <p:nvPr/>
        </p:nvSpPr>
        <p:spPr>
          <a:xfrm flipH="1">
            <a:off x="9228968" y="4044867"/>
            <a:ext cx="159987" cy="82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1" name="矢印: 下 38">
            <a:extLst>
              <a:ext uri="{FF2B5EF4-FFF2-40B4-BE49-F238E27FC236}">
                <a16:creationId xmlns:a16="http://schemas.microsoft.com/office/drawing/2014/main" id="{BA55BF94-3EFC-4F36-C4CF-6F436329925A}"/>
              </a:ext>
            </a:extLst>
          </p:cNvPr>
          <p:cNvSpPr/>
          <p:nvPr/>
        </p:nvSpPr>
        <p:spPr>
          <a:xfrm>
            <a:off x="9228968" y="2161517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18900000" algn="bl" rotWithShape="0">
                    <a:prstClr val="black">
                      <a:alpha val="40000"/>
                    </a:prstClr>
                  </a:outerShdw>
                </a:effectLst>
              </a:rPr>
              <a:t>Hot Water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矢印: 下 39">
            <a:extLst>
              <a:ext uri="{FF2B5EF4-FFF2-40B4-BE49-F238E27FC236}">
                <a16:creationId xmlns:a16="http://schemas.microsoft.com/office/drawing/2014/main" id="{7EC653EE-23DC-96F0-6984-6189DAFA81F3}"/>
              </a:ext>
            </a:extLst>
          </p:cNvPr>
          <p:cNvSpPr/>
          <p:nvPr/>
        </p:nvSpPr>
        <p:spPr>
          <a:xfrm rot="16200000" flipH="1">
            <a:off x="7254080" y="4014136"/>
            <a:ext cx="892341" cy="90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DHW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3" name="テキスト ボックス 41">
            <a:extLst>
              <a:ext uri="{FF2B5EF4-FFF2-40B4-BE49-F238E27FC236}">
                <a16:creationId xmlns:a16="http://schemas.microsoft.com/office/drawing/2014/main" id="{39F49808-2056-DC88-2B3A-A27A7851C6C9}"/>
              </a:ext>
            </a:extLst>
          </p:cNvPr>
          <p:cNvSpPr txBox="1"/>
          <p:nvPr/>
        </p:nvSpPr>
        <p:spPr>
          <a:xfrm>
            <a:off x="5301261" y="5718227"/>
            <a:ext cx="215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Simultaneous</a:t>
            </a:r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 Position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4" name="四角形: 角を丸くする 42">
            <a:extLst>
              <a:ext uri="{FF2B5EF4-FFF2-40B4-BE49-F238E27FC236}">
                <a16:creationId xmlns:a16="http://schemas.microsoft.com/office/drawing/2014/main" id="{35B0AA4D-5012-221B-C40E-7B515079910C}"/>
              </a:ext>
            </a:extLst>
          </p:cNvPr>
          <p:cNvSpPr/>
          <p:nvPr/>
        </p:nvSpPr>
        <p:spPr>
          <a:xfrm>
            <a:off x="5441550" y="3534368"/>
            <a:ext cx="1800000" cy="1800000"/>
          </a:xfrm>
          <a:prstGeom prst="roundRect">
            <a:avLst/>
          </a:prstGeom>
          <a:pattFill prst="pct50">
            <a:fgClr>
              <a:srgbClr val="7030A0"/>
            </a:fgClr>
            <a:bgClr>
              <a:schemeClr val="bg1"/>
            </a:bgClr>
          </a:patt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grpSp>
        <p:nvGrpSpPr>
          <p:cNvPr id="55" name="グループ化 3">
            <a:extLst>
              <a:ext uri="{FF2B5EF4-FFF2-40B4-BE49-F238E27FC236}">
                <a16:creationId xmlns:a16="http://schemas.microsoft.com/office/drawing/2014/main" id="{A0F92ED8-4177-E690-42F0-026AD8F3D7D9}"/>
              </a:ext>
            </a:extLst>
          </p:cNvPr>
          <p:cNvGrpSpPr/>
          <p:nvPr/>
        </p:nvGrpSpPr>
        <p:grpSpPr>
          <a:xfrm>
            <a:off x="5439503" y="3534368"/>
            <a:ext cx="1800000" cy="1520091"/>
            <a:chOff x="5232099" y="2899013"/>
            <a:chExt cx="1800000" cy="1520091"/>
          </a:xfrm>
        </p:grpSpPr>
        <p:sp>
          <p:nvSpPr>
            <p:cNvPr id="56" name="正方形/長方形 43">
              <a:extLst>
                <a:ext uri="{FF2B5EF4-FFF2-40B4-BE49-F238E27FC236}">
                  <a16:creationId xmlns:a16="http://schemas.microsoft.com/office/drawing/2014/main" id="{BF6CE100-6CE5-3495-18DE-7576D455B5A8}"/>
                </a:ext>
              </a:extLst>
            </p:cNvPr>
            <p:cNvSpPr/>
            <p:nvPr/>
          </p:nvSpPr>
          <p:spPr>
            <a:xfrm>
              <a:off x="5863122" y="2899013"/>
              <a:ext cx="540000" cy="29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57" name="正方形/長方形 44">
              <a:extLst>
                <a:ext uri="{FF2B5EF4-FFF2-40B4-BE49-F238E27FC236}">
                  <a16:creationId xmlns:a16="http://schemas.microsoft.com/office/drawing/2014/main" id="{FE7E773B-E618-34D1-0372-588185051585}"/>
                </a:ext>
              </a:extLst>
            </p:cNvPr>
            <p:cNvSpPr/>
            <p:nvPr/>
          </p:nvSpPr>
          <p:spPr>
            <a:xfrm rot="5400000">
              <a:off x="6535696" y="3572609"/>
              <a:ext cx="540000" cy="4528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58" name="正方形/長方形 45">
              <a:extLst>
                <a:ext uri="{FF2B5EF4-FFF2-40B4-BE49-F238E27FC236}">
                  <a16:creationId xmlns:a16="http://schemas.microsoft.com/office/drawing/2014/main" id="{72B6AFE9-A195-4D6A-0311-0E71C27D2942}"/>
                </a:ext>
              </a:extLst>
            </p:cNvPr>
            <p:cNvSpPr/>
            <p:nvPr/>
          </p:nvSpPr>
          <p:spPr>
            <a:xfrm rot="5400000">
              <a:off x="5189525" y="3558050"/>
              <a:ext cx="540000" cy="4548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59" name="正方形/長方形 46">
              <a:extLst>
                <a:ext uri="{FF2B5EF4-FFF2-40B4-BE49-F238E27FC236}">
                  <a16:creationId xmlns:a16="http://schemas.microsoft.com/office/drawing/2014/main" id="{2E865572-BD70-AFA9-E927-10036402036B}"/>
                </a:ext>
              </a:extLst>
            </p:cNvPr>
            <p:cNvSpPr/>
            <p:nvPr/>
          </p:nvSpPr>
          <p:spPr>
            <a:xfrm>
              <a:off x="5686951" y="3197593"/>
              <a:ext cx="892341" cy="12215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60" name="矢印: 下 48">
            <a:extLst>
              <a:ext uri="{FF2B5EF4-FFF2-40B4-BE49-F238E27FC236}">
                <a16:creationId xmlns:a16="http://schemas.microsoft.com/office/drawing/2014/main" id="{DB2D1979-E8DC-4E55-2AD4-148A17A2C2C8}"/>
              </a:ext>
            </a:extLst>
          </p:cNvPr>
          <p:cNvSpPr/>
          <p:nvPr/>
        </p:nvSpPr>
        <p:spPr>
          <a:xfrm>
            <a:off x="5911268" y="2137017"/>
            <a:ext cx="892341" cy="13809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63500" dist="63500" dir="18900000" algn="bl" rotWithShape="0">
                    <a:prstClr val="black">
                      <a:alpha val="40000"/>
                    </a:prstClr>
                  </a:outerShdw>
                </a:effectLst>
              </a:rPr>
              <a:t>Hot Water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63500" dist="635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2" name="円弧 49">
            <a:extLst>
              <a:ext uri="{FF2B5EF4-FFF2-40B4-BE49-F238E27FC236}">
                <a16:creationId xmlns:a16="http://schemas.microsoft.com/office/drawing/2014/main" id="{E76714A3-B5A4-C1F4-E226-3884AF83929E}"/>
              </a:ext>
            </a:extLst>
          </p:cNvPr>
          <p:cNvSpPr/>
          <p:nvPr/>
        </p:nvSpPr>
        <p:spPr>
          <a:xfrm rot="16200000" flipH="1" flipV="1">
            <a:off x="1877324" y="3569564"/>
            <a:ext cx="846524" cy="825133"/>
          </a:xfrm>
          <a:prstGeom prst="arc">
            <a:avLst>
              <a:gd name="adj1" fmla="val 15572119"/>
              <a:gd name="adj2" fmla="val 1544645"/>
            </a:avLst>
          </a:prstGeom>
          <a:ln w="12700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sp>
        <p:nvSpPr>
          <p:cNvPr id="63" name="円弧 52">
            <a:extLst>
              <a:ext uri="{FF2B5EF4-FFF2-40B4-BE49-F238E27FC236}">
                <a16:creationId xmlns:a16="http://schemas.microsoft.com/office/drawing/2014/main" id="{700102C7-E6A5-EBAC-A417-A580EA77179A}"/>
              </a:ext>
            </a:extLst>
          </p:cNvPr>
          <p:cNvSpPr/>
          <p:nvPr/>
        </p:nvSpPr>
        <p:spPr>
          <a:xfrm rot="5400000" flipV="1">
            <a:off x="9667373" y="3619928"/>
            <a:ext cx="846524" cy="825133"/>
          </a:xfrm>
          <a:prstGeom prst="arc">
            <a:avLst>
              <a:gd name="adj1" fmla="val 15572119"/>
              <a:gd name="adj2" fmla="val 1544645"/>
            </a:avLst>
          </a:prstGeom>
          <a:ln w="12700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b="1">
              <a:solidFill>
                <a:schemeClr val="bg1"/>
              </a:solidFill>
            </a:endParaRPr>
          </a:p>
        </p:txBody>
      </p:sp>
      <p:grpSp>
        <p:nvGrpSpPr>
          <p:cNvPr id="64" name="グループ化 2">
            <a:extLst>
              <a:ext uri="{FF2B5EF4-FFF2-40B4-BE49-F238E27FC236}">
                <a16:creationId xmlns:a16="http://schemas.microsoft.com/office/drawing/2014/main" id="{7EE54311-99E6-894D-6257-1069DE7188FD}"/>
              </a:ext>
            </a:extLst>
          </p:cNvPr>
          <p:cNvGrpSpPr/>
          <p:nvPr/>
        </p:nvGrpSpPr>
        <p:grpSpPr>
          <a:xfrm>
            <a:off x="5543198" y="3258291"/>
            <a:ext cx="1628477" cy="1128492"/>
            <a:chOff x="6726936" y="482591"/>
            <a:chExt cx="1628477" cy="848386"/>
          </a:xfrm>
        </p:grpSpPr>
        <p:sp>
          <p:nvSpPr>
            <p:cNvPr id="65" name="円弧 61">
              <a:extLst>
                <a:ext uri="{FF2B5EF4-FFF2-40B4-BE49-F238E27FC236}">
                  <a16:creationId xmlns:a16="http://schemas.microsoft.com/office/drawing/2014/main" id="{87F33BE2-7669-D985-C838-3961E330786C}"/>
                </a:ext>
              </a:extLst>
            </p:cNvPr>
            <p:cNvSpPr/>
            <p:nvPr/>
          </p:nvSpPr>
          <p:spPr>
            <a:xfrm rot="16200000" flipH="1" flipV="1">
              <a:off x="6716241" y="493286"/>
              <a:ext cx="846524" cy="825133"/>
            </a:xfrm>
            <a:prstGeom prst="arc">
              <a:avLst>
                <a:gd name="adj1" fmla="val 15572119"/>
                <a:gd name="adj2" fmla="val 1544645"/>
              </a:avLst>
            </a:prstGeom>
            <a:ln w="127000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66" name="円弧 62">
              <a:extLst>
                <a:ext uri="{FF2B5EF4-FFF2-40B4-BE49-F238E27FC236}">
                  <a16:creationId xmlns:a16="http://schemas.microsoft.com/office/drawing/2014/main" id="{0CEA345B-0291-5AC3-952A-E5619925A216}"/>
                </a:ext>
              </a:extLst>
            </p:cNvPr>
            <p:cNvSpPr/>
            <p:nvPr/>
          </p:nvSpPr>
          <p:spPr>
            <a:xfrm rot="5400000" flipV="1">
              <a:off x="7519585" y="495148"/>
              <a:ext cx="846524" cy="825133"/>
            </a:xfrm>
            <a:prstGeom prst="arc">
              <a:avLst>
                <a:gd name="adj1" fmla="val 15572119"/>
                <a:gd name="adj2" fmla="val 1544645"/>
              </a:avLst>
            </a:prstGeom>
            <a:ln w="127000"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67" name="正方形/長方形 47">
            <a:extLst>
              <a:ext uri="{FF2B5EF4-FFF2-40B4-BE49-F238E27FC236}">
                <a16:creationId xmlns:a16="http://schemas.microsoft.com/office/drawing/2014/main" id="{76F688F7-A318-67FE-EAC4-BA14E0B726B8}"/>
              </a:ext>
            </a:extLst>
          </p:cNvPr>
          <p:cNvSpPr/>
          <p:nvPr/>
        </p:nvSpPr>
        <p:spPr>
          <a:xfrm flipH="1">
            <a:off x="6279568" y="4020367"/>
            <a:ext cx="159987" cy="82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8" name="矢印: 下 63">
            <a:extLst>
              <a:ext uri="{FF2B5EF4-FFF2-40B4-BE49-F238E27FC236}">
                <a16:creationId xmlns:a16="http://schemas.microsoft.com/office/drawing/2014/main" id="{2A8402BF-2BE0-F47D-8010-BC17EA59F339}"/>
              </a:ext>
            </a:extLst>
          </p:cNvPr>
          <p:cNvSpPr/>
          <p:nvPr/>
        </p:nvSpPr>
        <p:spPr>
          <a:xfrm rot="5400000">
            <a:off x="4810682" y="4067976"/>
            <a:ext cx="468000" cy="75145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>
            <a:noAutofit/>
          </a:bodyPr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Heating</a:t>
            </a:r>
            <a:endParaRPr kumimoji="1" lang="ja-JP" altLang="en-US" sz="105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" name="矢印: 下 69">
            <a:extLst>
              <a:ext uri="{FF2B5EF4-FFF2-40B4-BE49-F238E27FC236}">
                <a16:creationId xmlns:a16="http://schemas.microsoft.com/office/drawing/2014/main" id="{D45E18CD-5302-104A-C93A-E3D06D325B28}"/>
              </a:ext>
            </a:extLst>
          </p:cNvPr>
          <p:cNvSpPr/>
          <p:nvPr/>
        </p:nvSpPr>
        <p:spPr>
          <a:xfrm rot="16200000" flipH="1">
            <a:off x="7329996" y="4120382"/>
            <a:ext cx="468000" cy="612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DHW</a:t>
            </a:r>
            <a:endParaRPr kumimoji="1" lang="ja-JP" altLang="en-US" sz="1100" b="1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AB82A63-5C4A-6D7C-5656-47E70582F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242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2057 0.000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0.00023 L 0.02084 0.0002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0" grpId="0" animBg="1"/>
      <p:bldP spid="61" grpId="0" animBg="1"/>
      <p:bldP spid="61" grpId="1" animBg="1"/>
      <p:bldP spid="52" grpId="0" animBg="1"/>
      <p:bldP spid="52" grpId="1" animBg="1"/>
      <p:bldP spid="53" grpId="0"/>
      <p:bldP spid="54" grpId="0" animBg="1"/>
      <p:bldP spid="60" grpId="0" animBg="1"/>
      <p:bldP spid="67" grpId="0" animBg="1"/>
      <p:bldP spid="67" grpId="1" animBg="1"/>
      <p:bldP spid="67" grpId="2" animBg="1"/>
      <p:bldP spid="68" grpId="0" animBg="1"/>
      <p:bldP spid="68" grpId="1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87819E-DF1C-A168-7158-7A8C4A58C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0AF11-2A54-3490-D010-ACA5CD8CD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79C0C-9755-8E86-3CA8-A93D6B816C5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QUICK TEMP CONTROL &amp; STABILITY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F8D9EC-8F32-089A-0EDA-3BE89814D8A3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10965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2A1EA-85D8-90F4-6248-967102ACB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グラフ 1">
            <a:extLst>
              <a:ext uri="{FF2B5EF4-FFF2-40B4-BE49-F238E27FC236}">
                <a16:creationId xmlns:a16="http://schemas.microsoft.com/office/drawing/2014/main" id="{D1E6D673-E60D-3801-D320-05B74F126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040533"/>
              </p:ext>
            </p:extLst>
          </p:nvPr>
        </p:nvGraphicFramePr>
        <p:xfrm>
          <a:off x="566158" y="1161226"/>
          <a:ext cx="11260772" cy="495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吹き出し: 折線 2">
            <a:extLst>
              <a:ext uri="{FF2B5EF4-FFF2-40B4-BE49-F238E27FC236}">
                <a16:creationId xmlns:a16="http://schemas.microsoft.com/office/drawing/2014/main" id="{6EEBBF78-026B-1D99-9E22-873AB1E711DF}"/>
              </a:ext>
            </a:extLst>
          </p:cNvPr>
          <p:cNvSpPr/>
          <p:nvPr/>
        </p:nvSpPr>
        <p:spPr>
          <a:xfrm flipH="1">
            <a:off x="5089080" y="1836704"/>
            <a:ext cx="2117716" cy="321706"/>
          </a:xfrm>
          <a:prstGeom prst="borderCallout2">
            <a:avLst>
              <a:gd name="adj1" fmla="val 38262"/>
              <a:gd name="adj2" fmla="val -4134"/>
              <a:gd name="adj3" fmla="val 48018"/>
              <a:gd name="adj4" fmla="val -13365"/>
              <a:gd name="adj5" fmla="val 167099"/>
              <a:gd name="adj6" fmla="val -31963"/>
            </a:avLst>
          </a:prstGeom>
          <a:solidFill>
            <a:srgbClr val="00B050"/>
          </a:solidFill>
          <a:ln w="25400">
            <a:solidFill>
              <a:srgbClr val="00B05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ONLY </a:t>
            </a:r>
            <a:r>
              <a:rPr lang="en-US" altLang="ja-JP" sz="1600" b="1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1°F</a:t>
            </a:r>
            <a:r>
              <a:rPr lang="en-US" altLang="ja-JP" sz="16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 Overshoot</a:t>
            </a:r>
            <a:endParaRPr kumimoji="1" lang="ja-JP" alt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吹き出し: 折線 2">
            <a:extLst>
              <a:ext uri="{FF2B5EF4-FFF2-40B4-BE49-F238E27FC236}">
                <a16:creationId xmlns:a16="http://schemas.microsoft.com/office/drawing/2014/main" id="{77438D7E-C404-9351-ACA9-183C6F70378E}"/>
              </a:ext>
            </a:extLst>
          </p:cNvPr>
          <p:cNvSpPr/>
          <p:nvPr/>
        </p:nvSpPr>
        <p:spPr>
          <a:xfrm flipH="1">
            <a:off x="9084041" y="1270386"/>
            <a:ext cx="2366597" cy="321706"/>
          </a:xfrm>
          <a:prstGeom prst="borderCallout2">
            <a:avLst>
              <a:gd name="adj1" fmla="val 110321"/>
              <a:gd name="adj2" fmla="val 50823"/>
              <a:gd name="adj3" fmla="val 148101"/>
              <a:gd name="adj4" fmla="val 7795"/>
              <a:gd name="adj5" fmla="val 249181"/>
              <a:gd name="adj6" fmla="val 4248"/>
            </a:avLst>
          </a:prstGeom>
          <a:solidFill>
            <a:srgbClr val="C00000"/>
          </a:solidFill>
          <a:ln w="25400">
            <a:solidFill>
              <a:srgbClr val="C0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Overshoots </a:t>
            </a:r>
            <a:r>
              <a:rPr lang="en-US" altLang="ja-JP" sz="16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OVER</a:t>
            </a:r>
            <a:r>
              <a:rPr lang="en-US" altLang="ja-JP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 10°F</a:t>
            </a:r>
            <a:endParaRPr kumimoji="1" lang="ja-JP" altLang="en-US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C0B023-D8C8-A78C-738F-490532641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210972"/>
              </p:ext>
            </p:extLst>
          </p:nvPr>
        </p:nvGraphicFramePr>
        <p:xfrm>
          <a:off x="7969667" y="4349190"/>
          <a:ext cx="3591032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005">
                  <a:extLst>
                    <a:ext uri="{9D8B030D-6E8A-4147-A177-3AD203B41FA5}">
                      <a16:colId xmlns:a16="http://schemas.microsoft.com/office/drawing/2014/main" val="3406940152"/>
                    </a:ext>
                  </a:extLst>
                </a:gridCol>
                <a:gridCol w="858644">
                  <a:extLst>
                    <a:ext uri="{9D8B030D-6E8A-4147-A177-3AD203B41FA5}">
                      <a16:colId xmlns:a16="http://schemas.microsoft.com/office/drawing/2014/main" val="3294153237"/>
                    </a:ext>
                  </a:extLst>
                </a:gridCol>
                <a:gridCol w="758282">
                  <a:extLst>
                    <a:ext uri="{9D8B030D-6E8A-4147-A177-3AD203B41FA5}">
                      <a16:colId xmlns:a16="http://schemas.microsoft.com/office/drawing/2014/main" val="1896083273"/>
                    </a:ext>
                  </a:extLst>
                </a:gridCol>
                <a:gridCol w="1015101">
                  <a:extLst>
                    <a:ext uri="{9D8B030D-6E8A-4147-A177-3AD203B41FA5}">
                      <a16:colId xmlns:a16="http://schemas.microsoft.com/office/drawing/2014/main" val="2016319658"/>
                    </a:ext>
                  </a:extLst>
                </a:gridCol>
              </a:tblGrid>
              <a:tr h="243103"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effectLst>
                          <a:outerShdw blurRad="63500" dist="635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Hot Water Speed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Overshooting Temperature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408961"/>
                  </a:ext>
                </a:extLst>
              </a:tr>
              <a:tr h="169839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110°F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120°F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64504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NRCB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19 sec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23 sec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1°F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31991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Competitor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32 sec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35 sec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10°F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40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9862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B363EC-0F21-81F1-1EC6-DB3FE1327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6014B0-3A05-3990-8EB0-EED76CCD7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41D46-AF96-6306-C25D-06F61B46E85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QUICK TEMP CONTROL &amp; STABILITY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865353-1FC8-FBE3-F9AA-668CB816530F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1109650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7EA65EB-F3AB-BABC-764C-7450CA201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グラフ 1">
            <a:extLst>
              <a:ext uri="{FF2B5EF4-FFF2-40B4-BE49-F238E27FC236}">
                <a16:creationId xmlns:a16="http://schemas.microsoft.com/office/drawing/2014/main" id="{249A71A3-34F8-A84A-7657-6D274E48A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74254"/>
              </p:ext>
            </p:extLst>
          </p:nvPr>
        </p:nvGraphicFramePr>
        <p:xfrm>
          <a:off x="556282" y="1129156"/>
          <a:ext cx="11260772" cy="499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吹き出し: 折線 2">
            <a:extLst>
              <a:ext uri="{FF2B5EF4-FFF2-40B4-BE49-F238E27FC236}">
                <a16:creationId xmlns:a16="http://schemas.microsoft.com/office/drawing/2014/main" id="{D4FE05B0-7E8B-89A7-BA30-AA16306BBC1C}"/>
              </a:ext>
            </a:extLst>
          </p:cNvPr>
          <p:cNvSpPr/>
          <p:nvPr/>
        </p:nvSpPr>
        <p:spPr>
          <a:xfrm flipH="1">
            <a:off x="7478427" y="2512987"/>
            <a:ext cx="1687280" cy="264237"/>
          </a:xfrm>
          <a:prstGeom prst="borderCallout2">
            <a:avLst>
              <a:gd name="adj1" fmla="val 38262"/>
              <a:gd name="adj2" fmla="val -4134"/>
              <a:gd name="adj3" fmla="val 48018"/>
              <a:gd name="adj4" fmla="val -13365"/>
              <a:gd name="adj5" fmla="val 131069"/>
              <a:gd name="adj6" fmla="val -31355"/>
            </a:avLst>
          </a:prstGeom>
          <a:solidFill>
            <a:srgbClr val="00B050"/>
          </a:solidFill>
          <a:ln w="25400">
            <a:solidFill>
              <a:srgbClr val="00B05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NO </a:t>
            </a:r>
            <a:r>
              <a:rPr lang="en-US" altLang="ja-JP" sz="16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Temp Spike</a:t>
            </a:r>
            <a:endParaRPr kumimoji="1" lang="ja-JP" alt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吹き出し: 折線 2">
            <a:extLst>
              <a:ext uri="{FF2B5EF4-FFF2-40B4-BE49-F238E27FC236}">
                <a16:creationId xmlns:a16="http://schemas.microsoft.com/office/drawing/2014/main" id="{68D0D61B-42FC-C435-FF64-D72AA058E49E}"/>
              </a:ext>
            </a:extLst>
          </p:cNvPr>
          <p:cNvSpPr/>
          <p:nvPr/>
        </p:nvSpPr>
        <p:spPr>
          <a:xfrm flipH="1">
            <a:off x="6235699" y="1597688"/>
            <a:ext cx="2366597" cy="264236"/>
          </a:xfrm>
          <a:prstGeom prst="borderCallout2">
            <a:avLst>
              <a:gd name="adj1" fmla="val 50271"/>
              <a:gd name="adj2" fmla="val 104698"/>
              <a:gd name="adj3" fmla="val 80045"/>
              <a:gd name="adj4" fmla="val 110648"/>
              <a:gd name="adj5" fmla="val 123061"/>
              <a:gd name="adj6" fmla="val 114221"/>
            </a:avLst>
          </a:prstGeom>
          <a:solidFill>
            <a:srgbClr val="FF0000"/>
          </a:solidFill>
          <a:ln w="25400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Overshoots </a:t>
            </a:r>
            <a:r>
              <a:rPr lang="en-US" altLang="ja-JP" sz="16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OVER</a:t>
            </a:r>
            <a:r>
              <a:rPr lang="en-US" altLang="ja-JP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 30°F</a:t>
            </a:r>
            <a:endParaRPr kumimoji="1" lang="ja-JP" altLang="en-US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吹き出し: 折線 2">
            <a:extLst>
              <a:ext uri="{FF2B5EF4-FFF2-40B4-BE49-F238E27FC236}">
                <a16:creationId xmlns:a16="http://schemas.microsoft.com/office/drawing/2014/main" id="{BA97A02F-7A9A-223E-CE9C-DF2BFDFAE9AF}"/>
              </a:ext>
            </a:extLst>
          </p:cNvPr>
          <p:cNvSpPr/>
          <p:nvPr/>
        </p:nvSpPr>
        <p:spPr>
          <a:xfrm flipH="1">
            <a:off x="8602295" y="1207581"/>
            <a:ext cx="3041733" cy="250979"/>
          </a:xfrm>
          <a:prstGeom prst="borderCallout2">
            <a:avLst>
              <a:gd name="adj1" fmla="val 122330"/>
              <a:gd name="adj2" fmla="val 10419"/>
              <a:gd name="adj3" fmla="val 128085"/>
              <a:gd name="adj4" fmla="val 5442"/>
              <a:gd name="adj5" fmla="val 283472"/>
              <a:gd name="adj6" fmla="val 5809"/>
            </a:avLst>
          </a:prstGeom>
          <a:solidFill>
            <a:srgbClr val="FF0000"/>
          </a:solidFill>
          <a:ln w="25400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OVER 140°F </a:t>
            </a:r>
            <a:r>
              <a:rPr lang="en-US" altLang="ja-JP" sz="1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for </a:t>
            </a:r>
            <a:r>
              <a:rPr lang="en-US" altLang="ja-JP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MORE</a:t>
            </a:r>
            <a:r>
              <a:rPr lang="en-US" altLang="ja-JP" sz="1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 panose="020F0502020204030204" pitchFamily="34" charset="0"/>
              </a:rPr>
              <a:t> than 30 sec.</a:t>
            </a:r>
            <a:endParaRPr kumimoji="1" lang="ja-JP" altLang="en-US" sz="14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6F3E66-4BEF-B40C-CA84-94CD50C0F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208262"/>
              </p:ext>
            </p:extLst>
          </p:nvPr>
        </p:nvGraphicFramePr>
        <p:xfrm>
          <a:off x="8998666" y="4368835"/>
          <a:ext cx="2576757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6335">
                  <a:extLst>
                    <a:ext uri="{9D8B030D-6E8A-4147-A177-3AD203B41FA5}">
                      <a16:colId xmlns:a16="http://schemas.microsoft.com/office/drawing/2014/main" val="3294153237"/>
                    </a:ext>
                  </a:extLst>
                </a:gridCol>
                <a:gridCol w="1390422">
                  <a:extLst>
                    <a:ext uri="{9D8B030D-6E8A-4147-A177-3AD203B41FA5}">
                      <a16:colId xmlns:a16="http://schemas.microsoft.com/office/drawing/2014/main" val="1896083273"/>
                    </a:ext>
                  </a:extLst>
                </a:gridCol>
              </a:tblGrid>
              <a:tr h="243103"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Overshooting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408961"/>
                  </a:ext>
                </a:extLst>
              </a:tr>
              <a:tr h="169839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Temp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64504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NRCB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0°F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31991"/>
                  </a:ext>
                </a:extLst>
              </a:tr>
              <a:tr h="24310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Competitor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Over 30°F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87081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A793043-EDA6-0AD6-1193-ACC6B3C588FC}"/>
              </a:ext>
            </a:extLst>
          </p:cNvPr>
          <p:cNvSpPr/>
          <p:nvPr/>
        </p:nvSpPr>
        <p:spPr>
          <a:xfrm>
            <a:off x="5809128" y="4680122"/>
            <a:ext cx="3122113" cy="74027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Competitor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REQUIRES</a:t>
            </a:r>
            <a:r>
              <a:rPr lang="en-US" sz="1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 an additional external thermostatic mixing valve for improved temperature stability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3087C2-CC78-231B-2D33-AD45C562E3F1}"/>
              </a:ext>
            </a:extLst>
          </p:cNvPr>
          <p:cNvSpPr/>
          <p:nvPr/>
        </p:nvSpPr>
        <p:spPr>
          <a:xfrm>
            <a:off x="8552989" y="3596467"/>
            <a:ext cx="2973127" cy="55705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NO RISK</a:t>
            </a:r>
            <a:r>
              <a:rPr lang="en-US" sz="14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 of ever reaching dangerous scalding temperatures while heating</a:t>
            </a:r>
          </a:p>
        </p:txBody>
      </p:sp>
    </p:spTree>
    <p:extLst>
      <p:ext uri="{BB962C8B-B14F-4D97-AF65-F5344CB8AC3E}">
        <p14:creationId xmlns:p14="http://schemas.microsoft.com/office/powerpoint/2010/main" val="172502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FFD2D-8B91-8841-3D54-514035975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FD109-3D19-3FB3-2BF6-E27B8EADBC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22" y="0"/>
            <a:ext cx="540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8F6AD-1DC6-59BF-3802-C63832C696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Franklin Gothic Demi" panose="020B0703020102020204" pitchFamily="34" charset="0"/>
                <a:cs typeface="Calibri Light"/>
              </a:rPr>
              <a:t>HIGH DHW FLOW RATES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839B64-55C9-A9E6-D1CD-557CBDB6AFA6}"/>
              </a:ext>
            </a:extLst>
          </p:cNvPr>
          <p:cNvCxnSpPr>
            <a:cxnSpLocks/>
          </p:cNvCxnSpPr>
          <p:nvPr/>
        </p:nvCxnSpPr>
        <p:spPr>
          <a:xfrm>
            <a:off x="115054" y="777904"/>
            <a:ext cx="7377946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8F46008-FF52-F660-D039-7863B801B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2"/>
          <a:stretch>
            <a:fillRect/>
          </a:stretch>
        </p:blipFill>
        <p:spPr>
          <a:xfrm>
            <a:off x="0" y="6425695"/>
            <a:ext cx="1955803" cy="43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8D1293B-0232-5932-3F02-9C536E181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63182"/>
              </p:ext>
            </p:extLst>
          </p:nvPr>
        </p:nvGraphicFramePr>
        <p:xfrm>
          <a:off x="681000" y="1181264"/>
          <a:ext cx="10787391" cy="4895812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25466">
                  <a:extLst>
                    <a:ext uri="{9D8B030D-6E8A-4147-A177-3AD203B41FA5}">
                      <a16:colId xmlns:a16="http://schemas.microsoft.com/office/drawing/2014/main" val="1764436551"/>
                    </a:ext>
                  </a:extLst>
                </a:gridCol>
                <a:gridCol w="4089311">
                  <a:extLst>
                    <a:ext uri="{9D8B030D-6E8A-4147-A177-3AD203B41FA5}">
                      <a16:colId xmlns:a16="http://schemas.microsoft.com/office/drawing/2014/main" val="919222462"/>
                    </a:ext>
                  </a:extLst>
                </a:gridCol>
                <a:gridCol w="3872614">
                  <a:extLst>
                    <a:ext uri="{9D8B030D-6E8A-4147-A177-3AD203B41FA5}">
                      <a16:colId xmlns:a16="http://schemas.microsoft.com/office/drawing/2014/main" val="2867899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NRCB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Competitor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15690"/>
                  </a:ext>
                </a:extLst>
              </a:tr>
              <a:tr h="283841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Water Pathway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63500" dist="635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Franklin Gothic Medium" panose="020B06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63500" dist="635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Franklin Gothic Medium" panose="020B06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02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Flow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Variable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Fixed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90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Max GPM </a:t>
                      </a:r>
                    </a:p>
                    <a:p>
                      <a:pPr algn="ctr"/>
                      <a:r>
                        <a:rPr lang="en-US" sz="1200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(199k btu Model)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11.1 GPM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5.6 GPM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Min Activation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0.4 GPM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0.5 GPM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048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Min Operation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0.29 GPM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63500" dist="635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Franklin Gothic Medium" panose="020B0603020102020204" pitchFamily="34" charset="0"/>
                        </a:rPr>
                        <a:t>Not Mentioned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31100"/>
                  </a:ext>
                </a:extLst>
              </a:tr>
            </a:tbl>
          </a:graphicData>
        </a:graphic>
      </p:graphicFrame>
      <p:pic>
        <p:nvPicPr>
          <p:cNvPr id="14" name="図 24">
            <a:extLst>
              <a:ext uri="{FF2B5EF4-FFF2-40B4-BE49-F238E27FC236}">
                <a16:creationId xmlns:a16="http://schemas.microsoft.com/office/drawing/2014/main" id="{0FCBE3F8-D600-7C27-D519-E7FC65A48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662" y="1692846"/>
            <a:ext cx="2225582" cy="2597140"/>
          </a:xfrm>
          <a:prstGeom prst="rect">
            <a:avLst/>
          </a:prstGeom>
        </p:spPr>
      </p:pic>
      <p:pic>
        <p:nvPicPr>
          <p:cNvPr id="16" name="図 25">
            <a:extLst>
              <a:ext uri="{FF2B5EF4-FFF2-40B4-BE49-F238E27FC236}">
                <a16:creationId xmlns:a16="http://schemas.microsoft.com/office/drawing/2014/main" id="{92A9F1C1-61C2-86A9-353B-8E901AAED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195" y="1668884"/>
            <a:ext cx="2224487" cy="2597140"/>
          </a:xfrm>
          <a:prstGeom prst="rect">
            <a:avLst/>
          </a:prstGeom>
        </p:spPr>
      </p:pic>
      <p:sp>
        <p:nvSpPr>
          <p:cNvPr id="17" name="テキスト ボックス 21">
            <a:extLst>
              <a:ext uri="{FF2B5EF4-FFF2-40B4-BE49-F238E27FC236}">
                <a16:creationId xmlns:a16="http://schemas.microsoft.com/office/drawing/2014/main" id="{DD438FE0-9BA3-636C-A0C9-E244CE6E5FE1}"/>
              </a:ext>
            </a:extLst>
          </p:cNvPr>
          <p:cNvSpPr txBox="1"/>
          <p:nvPr/>
        </p:nvSpPr>
        <p:spPr>
          <a:xfrm>
            <a:off x="10017740" y="4190079"/>
            <a:ext cx="485999" cy="22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tx2"/>
                </a:solidFill>
              </a:rPr>
              <a:t>COLD</a:t>
            </a:r>
            <a:endParaRPr kumimoji="1" lang="ja-JP" altLang="en-US" sz="1050" b="1" dirty="0">
              <a:solidFill>
                <a:schemeClr val="tx2"/>
              </a:solidFill>
            </a:endParaRPr>
          </a:p>
        </p:txBody>
      </p:sp>
      <p:sp>
        <p:nvSpPr>
          <p:cNvPr id="18" name="テキスト ボックス 21">
            <a:extLst>
              <a:ext uri="{FF2B5EF4-FFF2-40B4-BE49-F238E27FC236}">
                <a16:creationId xmlns:a16="http://schemas.microsoft.com/office/drawing/2014/main" id="{930A4479-CBC4-9288-6D17-1BD7F03F61BE}"/>
              </a:ext>
            </a:extLst>
          </p:cNvPr>
          <p:cNvSpPr txBox="1"/>
          <p:nvPr/>
        </p:nvSpPr>
        <p:spPr>
          <a:xfrm>
            <a:off x="6007792" y="4205405"/>
            <a:ext cx="485999" cy="22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tx2"/>
                </a:solidFill>
              </a:rPr>
              <a:t>COLD</a:t>
            </a:r>
            <a:endParaRPr kumimoji="1" lang="ja-JP" altLang="en-US" sz="1050" b="1" dirty="0">
              <a:solidFill>
                <a:schemeClr val="tx2"/>
              </a:solidFill>
            </a:endParaRPr>
          </a:p>
        </p:txBody>
      </p:sp>
      <p:sp>
        <p:nvSpPr>
          <p:cNvPr id="19" name="テキスト ボックス 22">
            <a:extLst>
              <a:ext uri="{FF2B5EF4-FFF2-40B4-BE49-F238E27FC236}">
                <a16:creationId xmlns:a16="http://schemas.microsoft.com/office/drawing/2014/main" id="{153F4BD5-3F3F-362A-4D43-351612CE1863}"/>
              </a:ext>
            </a:extLst>
          </p:cNvPr>
          <p:cNvSpPr txBox="1"/>
          <p:nvPr/>
        </p:nvSpPr>
        <p:spPr>
          <a:xfrm>
            <a:off x="9285244" y="4205405"/>
            <a:ext cx="422394" cy="22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accent2"/>
                </a:solidFill>
              </a:rPr>
              <a:t>HOT</a:t>
            </a:r>
            <a:endParaRPr kumimoji="1" lang="ja-JP" altLang="en-US" sz="1050" b="1" dirty="0">
              <a:solidFill>
                <a:schemeClr val="accent2"/>
              </a:solidFill>
            </a:endParaRPr>
          </a:p>
        </p:txBody>
      </p:sp>
      <p:sp>
        <p:nvSpPr>
          <p:cNvPr id="20" name="テキスト ボックス 22">
            <a:extLst>
              <a:ext uri="{FF2B5EF4-FFF2-40B4-BE49-F238E27FC236}">
                <a16:creationId xmlns:a16="http://schemas.microsoft.com/office/drawing/2014/main" id="{71819C4B-4E58-D263-38D4-9F99087B1764}"/>
              </a:ext>
            </a:extLst>
          </p:cNvPr>
          <p:cNvSpPr txBox="1"/>
          <p:nvPr/>
        </p:nvSpPr>
        <p:spPr>
          <a:xfrm>
            <a:off x="5302123" y="4205405"/>
            <a:ext cx="422394" cy="22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accent2"/>
                </a:solidFill>
              </a:rPr>
              <a:t>HOT</a:t>
            </a:r>
            <a:endParaRPr kumimoji="1" lang="ja-JP" altLang="en-US" sz="1050" b="1" dirty="0">
              <a:solidFill>
                <a:schemeClr val="accent2"/>
              </a:solidFill>
            </a:endParaRPr>
          </a:p>
        </p:txBody>
      </p:sp>
      <p:sp>
        <p:nvSpPr>
          <p:cNvPr id="21" name="テキスト ボックス 13">
            <a:extLst>
              <a:ext uri="{FF2B5EF4-FFF2-40B4-BE49-F238E27FC236}">
                <a16:creationId xmlns:a16="http://schemas.microsoft.com/office/drawing/2014/main" id="{4C27E3B2-800F-176A-F785-6E12A2C00504}"/>
              </a:ext>
            </a:extLst>
          </p:cNvPr>
          <p:cNvSpPr txBox="1"/>
          <p:nvPr/>
        </p:nvSpPr>
        <p:spPr>
          <a:xfrm>
            <a:off x="9079438" y="3657153"/>
            <a:ext cx="1084462" cy="374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accent1">
                    <a:lumMod val="50000"/>
                  </a:schemeClr>
                </a:solidFill>
              </a:rPr>
              <a:t>Flow Restriction</a:t>
            </a:r>
          </a:p>
          <a:p>
            <a:pPr algn="r"/>
            <a:r>
              <a:rPr lang="en-US" altLang="ja-JP" sz="1050" b="1" dirty="0">
                <a:solidFill>
                  <a:schemeClr val="accent1">
                    <a:lumMod val="50000"/>
                  </a:schemeClr>
                </a:solidFill>
              </a:rPr>
              <a:t>(Fixed)</a:t>
            </a:r>
            <a:endParaRPr kumimoji="1" lang="ja-JP" altLang="en-US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テキスト ボックス 12">
            <a:extLst>
              <a:ext uri="{FF2B5EF4-FFF2-40B4-BE49-F238E27FC236}">
                <a16:creationId xmlns:a16="http://schemas.microsoft.com/office/drawing/2014/main" id="{D909B0B7-0151-DE88-222A-4EC1D876B450}"/>
              </a:ext>
            </a:extLst>
          </p:cNvPr>
          <p:cNvSpPr txBox="1"/>
          <p:nvPr/>
        </p:nvSpPr>
        <p:spPr>
          <a:xfrm>
            <a:off x="5302123" y="3591717"/>
            <a:ext cx="895093" cy="374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accent1">
                    <a:lumMod val="50000"/>
                  </a:schemeClr>
                </a:solidFill>
              </a:rPr>
              <a:t>Flow Control</a:t>
            </a:r>
          </a:p>
          <a:p>
            <a:pPr algn="r"/>
            <a:r>
              <a:rPr lang="en-US" altLang="ja-JP" sz="1050" b="1" dirty="0">
                <a:solidFill>
                  <a:schemeClr val="accent1">
                    <a:lumMod val="50000"/>
                  </a:schemeClr>
                </a:solidFill>
              </a:rPr>
              <a:t>(Variable)</a:t>
            </a:r>
            <a:endParaRPr kumimoji="1" lang="ja-JP" altLang="en-US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テキスト ボックス 12">
            <a:extLst>
              <a:ext uri="{FF2B5EF4-FFF2-40B4-BE49-F238E27FC236}">
                <a16:creationId xmlns:a16="http://schemas.microsoft.com/office/drawing/2014/main" id="{D7A51835-D1D7-61A9-49FB-DD6CE5D7CEBF}"/>
              </a:ext>
            </a:extLst>
          </p:cNvPr>
          <p:cNvSpPr txBox="1"/>
          <p:nvPr/>
        </p:nvSpPr>
        <p:spPr>
          <a:xfrm>
            <a:off x="4314133" y="3271563"/>
            <a:ext cx="1016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50" b="1" dirty="0">
                <a:solidFill>
                  <a:schemeClr val="accent1">
                    <a:lumMod val="50000"/>
                  </a:schemeClr>
                </a:solidFill>
              </a:rPr>
              <a:t>Bypass Control</a:t>
            </a:r>
          </a:p>
          <a:p>
            <a:pPr algn="r"/>
            <a:r>
              <a:rPr kumimoji="1" lang="en-US" altLang="ja-JP" sz="1050" b="1" dirty="0">
                <a:solidFill>
                  <a:schemeClr val="accent1">
                    <a:lumMod val="50000"/>
                  </a:schemeClr>
                </a:solidFill>
              </a:rPr>
              <a:t>Valve</a:t>
            </a:r>
            <a:endParaRPr kumimoji="1" lang="ja-JP" altLang="en-US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18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16152F-29B2-4EEF-90CF-EB1F3D5E9212}">
  <ds:schemaRefs>
    <ds:schemaRef ds:uri="http://schemas.microsoft.com/office/2006/metadata/properties"/>
    <ds:schemaRef ds:uri="http://schemas.microsoft.com/office/infopath/2007/PartnerControls"/>
    <ds:schemaRef ds:uri="4b7affe0-2458-44d1-97da-a46ce1c1f552"/>
    <ds:schemaRef ds:uri="1e1893b5-73e4-41a6-8740-c3c7aa6db362"/>
  </ds:schemaRefs>
</ds:datastoreItem>
</file>

<file path=customXml/itemProps2.xml><?xml version="1.0" encoding="utf-8"?>
<ds:datastoreItem xmlns:ds="http://schemas.openxmlformats.org/officeDocument/2006/customXml" ds:itemID="{C8D6E3F1-E72E-45F0-A2E7-02198AF84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affe0-2458-44d1-97da-a46ce1c1f552"/>
    <ds:schemaRef ds:uri="1e1893b5-73e4-41a6-8740-c3c7aa6db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E3E71B-4E45-4152-9CB0-FCE290FCF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3923</TotalTime>
  <Words>1380</Words>
  <Application>Microsoft Office PowerPoint</Application>
  <PresentationFormat>Widescreen</PresentationFormat>
  <Paragraphs>369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Avenir Next LT Pro</vt:lpstr>
      <vt:lpstr>Calibri</vt:lpstr>
      <vt:lpstr>Calibri Light</vt:lpstr>
      <vt:lpstr>Franklin Gothic Book</vt:lpstr>
      <vt:lpstr>Franklin Gothic Demi</vt:lpstr>
      <vt:lpstr>Franklin Gothic Medium</vt:lpstr>
      <vt:lpstr>Wingdings</vt:lpstr>
      <vt:lpstr>AccentBoxVTI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Nourse</dc:creator>
  <cp:lastModifiedBy>Will Nourse</cp:lastModifiedBy>
  <cp:revision>284</cp:revision>
  <dcterms:created xsi:type="dcterms:W3CDTF">2020-04-27T21:53:10Z</dcterms:created>
  <dcterms:modified xsi:type="dcterms:W3CDTF">2025-12-01T18:32:56Z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0x010100D156616FAB9BD443BD85CC00C3BED344</vt:lpwstr>
  </property>
</Properties>
</file>