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1"/>
    <p:sldMasterId id="2147483660" r:id="rId2"/>
    <p:sldMasterId id="2147483795" r:id="rId3"/>
    <p:sldMasterId id="2147483807" r:id="rId4"/>
  </p:sldMasterIdLst>
  <p:sldIdLst>
    <p:sldId id="1170" r:id="rId5"/>
    <p:sldId id="263" r:id="rId6"/>
    <p:sldId id="1229" r:id="rId7"/>
    <p:sldId id="277" r:id="rId8"/>
    <p:sldId id="274" r:id="rId9"/>
    <p:sldId id="276" r:id="rId10"/>
    <p:sldId id="1099" r:id="rId11"/>
    <p:sldId id="1103" r:id="rId12"/>
    <p:sldId id="1231" r:id="rId13"/>
    <p:sldId id="1089" r:id="rId14"/>
    <p:sldId id="1214" r:id="rId15"/>
    <p:sldId id="519" r:id="rId16"/>
    <p:sldId id="1098" r:id="rId17"/>
    <p:sldId id="1167" r:id="rId18"/>
    <p:sldId id="281" r:id="rId19"/>
    <p:sldId id="280" r:id="rId20"/>
    <p:sldId id="1164" r:id="rId21"/>
    <p:sldId id="26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90" autoAdjust="0"/>
    <p:restoredTop sz="94660"/>
  </p:normalViewPr>
  <p:slideViewPr>
    <p:cSldViewPr snapToGrid="0">
      <p:cViewPr>
        <p:scale>
          <a:sx n="150" d="100"/>
          <a:sy n="150" d="100"/>
        </p:scale>
        <p:origin x="2640" y="12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 Nourse" userId="cf5c4e54-602e-4617-8d54-3e27f39b3c92" providerId="ADAL" clId="{F3273ABF-EB60-4ABD-967C-F187ECC007B3}"/>
    <pc:docChg chg="undo custSel addSld delSld modSld sldOrd modMainMaster">
      <pc:chgData name="Will Nourse" userId="cf5c4e54-602e-4617-8d54-3e27f39b3c92" providerId="ADAL" clId="{F3273ABF-EB60-4ABD-967C-F187ECC007B3}" dt="2026-04-29T23:56:31.778" v="404" actId="114"/>
      <pc:docMkLst>
        <pc:docMk/>
      </pc:docMkLst>
      <pc:sldChg chg="del">
        <pc:chgData name="Will Nourse" userId="cf5c4e54-602e-4617-8d54-3e27f39b3c92" providerId="ADAL" clId="{F3273ABF-EB60-4ABD-967C-F187ECC007B3}" dt="2026-04-28T20:47:59.054" v="4" actId="2696"/>
        <pc:sldMkLst>
          <pc:docMk/>
          <pc:sldMk cId="4006186487" sldId="257"/>
        </pc:sldMkLst>
      </pc:sldChg>
      <pc:sldChg chg="addSp delSp modSp mod setBg">
        <pc:chgData name="Will Nourse" userId="cf5c4e54-602e-4617-8d54-3e27f39b3c92" providerId="ADAL" clId="{F3273ABF-EB60-4ABD-967C-F187ECC007B3}" dt="2026-04-28T21:20:46.175" v="337"/>
        <pc:sldMkLst>
          <pc:docMk/>
          <pc:sldMk cId="390621154" sldId="263"/>
        </pc:sldMkLst>
        <pc:spChg chg="mod">
          <ac:chgData name="Will Nourse" userId="cf5c4e54-602e-4617-8d54-3e27f39b3c92" providerId="ADAL" clId="{F3273ABF-EB60-4ABD-967C-F187ECC007B3}" dt="2026-04-28T20:54:48.728" v="98" actId="14861"/>
          <ac:spMkLst>
            <pc:docMk/>
            <pc:sldMk cId="390621154" sldId="263"/>
            <ac:spMk id="2" creationId="{5439F0AC-0F0F-401C-B250-DBC0EFBE1A4B}"/>
          </ac:spMkLst>
        </pc:spChg>
        <pc:spChg chg="mod">
          <ac:chgData name="Will Nourse" userId="cf5c4e54-602e-4617-8d54-3e27f39b3c92" providerId="ADAL" clId="{F3273ABF-EB60-4ABD-967C-F187ECC007B3}" dt="2026-04-28T20:54:11.174" v="86" actId="207"/>
          <ac:spMkLst>
            <pc:docMk/>
            <pc:sldMk cId="390621154" sldId="263"/>
            <ac:spMk id="6" creationId="{52D38BE5-237B-404D-8F23-8C6C73CD38AC}"/>
          </ac:spMkLst>
        </pc:spChg>
        <pc:spChg chg="mod">
          <ac:chgData name="Will Nourse" userId="cf5c4e54-602e-4617-8d54-3e27f39b3c92" providerId="ADAL" clId="{F3273ABF-EB60-4ABD-967C-F187ECC007B3}" dt="2026-04-28T20:54:39.593" v="94" actId="14861"/>
          <ac:spMkLst>
            <pc:docMk/>
            <pc:sldMk cId="390621154" sldId="263"/>
            <ac:spMk id="7" creationId="{78B60E50-10F3-DA23-5B4C-1C3AE7DDDABA}"/>
          </ac:spMkLst>
        </pc:spChg>
        <pc:picChg chg="del">
          <ac:chgData name="Will Nourse" userId="cf5c4e54-602e-4617-8d54-3e27f39b3c92" providerId="ADAL" clId="{F3273ABF-EB60-4ABD-967C-F187ECC007B3}" dt="2026-04-28T21:20:45.864" v="336" actId="478"/>
          <ac:picMkLst>
            <pc:docMk/>
            <pc:sldMk cId="390621154" sldId="263"/>
            <ac:picMk id="4" creationId="{0AB3B0EA-9EB0-E46A-5551-6547387F8ED5}"/>
          </ac:picMkLst>
        </pc:picChg>
        <pc:picChg chg="add mod">
          <ac:chgData name="Will Nourse" userId="cf5c4e54-602e-4617-8d54-3e27f39b3c92" providerId="ADAL" clId="{F3273ABF-EB60-4ABD-967C-F187ECC007B3}" dt="2026-04-28T21:20:46.175" v="337"/>
          <ac:picMkLst>
            <pc:docMk/>
            <pc:sldMk cId="390621154" sldId="263"/>
            <ac:picMk id="11" creationId="{26EBA79B-38D3-CBCE-FA50-97173D0473BB}"/>
          </ac:picMkLst>
        </pc:picChg>
        <pc:cxnChg chg="del">
          <ac:chgData name="Will Nourse" userId="cf5c4e54-602e-4617-8d54-3e27f39b3c92" providerId="ADAL" clId="{F3273ABF-EB60-4ABD-967C-F187ECC007B3}" dt="2026-04-28T20:52:42.446" v="58" actId="478"/>
          <ac:cxnSpMkLst>
            <pc:docMk/>
            <pc:sldMk cId="390621154" sldId="263"/>
            <ac:cxnSpMk id="5" creationId="{5A3DF9DB-AC93-D108-39DF-34786B4FE98F}"/>
          </ac:cxnSpMkLst>
        </pc:cxnChg>
        <pc:cxnChg chg="add mod">
          <ac:chgData name="Will Nourse" userId="cf5c4e54-602e-4617-8d54-3e27f39b3c92" providerId="ADAL" clId="{F3273ABF-EB60-4ABD-967C-F187ECC007B3}" dt="2026-04-28T20:52:53.836" v="60" actId="1076"/>
          <ac:cxnSpMkLst>
            <pc:docMk/>
            <pc:sldMk cId="390621154" sldId="263"/>
            <ac:cxnSpMk id="8" creationId="{12DBA86A-C3F0-49D9-BBA7-E0D600C939CC}"/>
          </ac:cxnSpMkLst>
        </pc:cxnChg>
      </pc:sldChg>
      <pc:sldChg chg="addSp delSp modSp mod setBg">
        <pc:chgData name="Will Nourse" userId="cf5c4e54-602e-4617-8d54-3e27f39b3c92" providerId="ADAL" clId="{F3273ABF-EB60-4ABD-967C-F187ECC007B3}" dt="2026-04-28T23:10:05.465" v="348" actId="255"/>
        <pc:sldMkLst>
          <pc:docMk/>
          <pc:sldMk cId="801033718" sldId="265"/>
        </pc:sldMkLst>
        <pc:spChg chg="mod">
          <ac:chgData name="Will Nourse" userId="cf5c4e54-602e-4617-8d54-3e27f39b3c92" providerId="ADAL" clId="{F3273ABF-EB60-4ABD-967C-F187ECC007B3}" dt="2026-04-28T23:10:05.465" v="348" actId="255"/>
          <ac:spMkLst>
            <pc:docMk/>
            <pc:sldMk cId="801033718" sldId="265"/>
            <ac:spMk id="5" creationId="{67E9393A-E588-459B-9E59-6D3F16D98644}"/>
          </ac:spMkLst>
        </pc:spChg>
        <pc:cxnChg chg="add mod">
          <ac:chgData name="Will Nourse" userId="cf5c4e54-602e-4617-8d54-3e27f39b3c92" providerId="ADAL" clId="{F3273ABF-EB60-4ABD-967C-F187ECC007B3}" dt="2026-04-28T21:09:52.648" v="272" actId="1076"/>
          <ac:cxnSpMkLst>
            <pc:docMk/>
            <pc:sldMk cId="801033718" sldId="265"/>
            <ac:cxnSpMk id="3" creationId="{B5818FE5-BF9F-549A-2196-503B140500D1}"/>
          </ac:cxnSpMkLst>
        </pc:cxnChg>
        <pc:cxnChg chg="del">
          <ac:chgData name="Will Nourse" userId="cf5c4e54-602e-4617-8d54-3e27f39b3c92" providerId="ADAL" clId="{F3273ABF-EB60-4ABD-967C-F187ECC007B3}" dt="2026-04-28T21:09:46.798" v="270" actId="478"/>
          <ac:cxnSpMkLst>
            <pc:docMk/>
            <pc:sldMk cId="801033718" sldId="265"/>
            <ac:cxnSpMk id="7" creationId="{22ABFE6F-C960-4C47-AC6C-6E3D504D5CAA}"/>
          </ac:cxnSpMkLst>
        </pc:cxnChg>
      </pc:sldChg>
      <pc:sldChg chg="del">
        <pc:chgData name="Will Nourse" userId="cf5c4e54-602e-4617-8d54-3e27f39b3c92" providerId="ADAL" clId="{F3273ABF-EB60-4ABD-967C-F187ECC007B3}" dt="2026-04-28T21:04:39.149" v="191" actId="2696"/>
        <pc:sldMkLst>
          <pc:docMk/>
          <pc:sldMk cId="1270912764" sldId="269"/>
        </pc:sldMkLst>
      </pc:sldChg>
      <pc:sldChg chg="del">
        <pc:chgData name="Will Nourse" userId="cf5c4e54-602e-4617-8d54-3e27f39b3c92" providerId="ADAL" clId="{F3273ABF-EB60-4ABD-967C-F187ECC007B3}" dt="2026-04-28T21:04:47.683" v="192" actId="2696"/>
        <pc:sldMkLst>
          <pc:docMk/>
          <pc:sldMk cId="2529964469" sldId="270"/>
        </pc:sldMkLst>
      </pc:sldChg>
      <pc:sldChg chg="del">
        <pc:chgData name="Will Nourse" userId="cf5c4e54-602e-4617-8d54-3e27f39b3c92" providerId="ADAL" clId="{F3273ABF-EB60-4ABD-967C-F187ECC007B3}" dt="2026-04-28T21:04:53.537" v="193" actId="2696"/>
        <pc:sldMkLst>
          <pc:docMk/>
          <pc:sldMk cId="2565354921" sldId="271"/>
        </pc:sldMkLst>
      </pc:sldChg>
      <pc:sldChg chg="del">
        <pc:chgData name="Will Nourse" userId="cf5c4e54-602e-4617-8d54-3e27f39b3c92" providerId="ADAL" clId="{F3273ABF-EB60-4ABD-967C-F187ECC007B3}" dt="2026-04-28T21:04:57.616" v="194" actId="2696"/>
        <pc:sldMkLst>
          <pc:docMk/>
          <pc:sldMk cId="1895529886" sldId="272"/>
        </pc:sldMkLst>
      </pc:sldChg>
      <pc:sldChg chg="addSp delSp modSp del mod setBg">
        <pc:chgData name="Will Nourse" userId="cf5c4e54-602e-4617-8d54-3e27f39b3c92" providerId="ADAL" clId="{F3273ABF-EB60-4ABD-967C-F187ECC007B3}" dt="2026-04-28T20:57:13.798" v="111" actId="2696"/>
        <pc:sldMkLst>
          <pc:docMk/>
          <pc:sldMk cId="1987475258" sldId="273"/>
        </pc:sldMkLst>
        <pc:spChg chg="del">
          <ac:chgData name="Will Nourse" userId="cf5c4e54-602e-4617-8d54-3e27f39b3c92" providerId="ADAL" clId="{F3273ABF-EB60-4ABD-967C-F187ECC007B3}" dt="2026-04-28T20:50:48.621" v="9" actId="478"/>
          <ac:spMkLst>
            <pc:docMk/>
            <pc:sldMk cId="1987475258" sldId="273"/>
            <ac:spMk id="2" creationId="{300C701B-6AFC-42B3-B873-65091F9E5DB8}"/>
          </ac:spMkLst>
        </pc:spChg>
        <pc:spChg chg="add del mod">
          <ac:chgData name="Will Nourse" userId="cf5c4e54-602e-4617-8d54-3e27f39b3c92" providerId="ADAL" clId="{F3273ABF-EB60-4ABD-967C-F187ECC007B3}" dt="2026-04-28T20:50:50.533" v="10" actId="478"/>
          <ac:spMkLst>
            <pc:docMk/>
            <pc:sldMk cId="1987475258" sldId="273"/>
            <ac:spMk id="8" creationId="{BE171B93-C94D-00D8-8AC3-E531A29F5C88}"/>
          </ac:spMkLst>
        </pc:spChg>
        <pc:spChg chg="mod">
          <ac:chgData name="Will Nourse" userId="cf5c4e54-602e-4617-8d54-3e27f39b3c92" providerId="ADAL" clId="{F3273ABF-EB60-4ABD-967C-F187ECC007B3}" dt="2026-04-28T20:55:03.281" v="103" actId="14861"/>
          <ac:spMkLst>
            <pc:docMk/>
            <pc:sldMk cId="1987475258" sldId="273"/>
            <ac:spMk id="10" creationId="{26AEF5FF-1EEC-F4B3-8FCC-1BB57C4C3482}"/>
          </ac:spMkLst>
        </pc:spChg>
        <pc:spChg chg="add mod">
          <ac:chgData name="Will Nourse" userId="cf5c4e54-602e-4617-8d54-3e27f39b3c92" providerId="ADAL" clId="{F3273ABF-EB60-4ABD-967C-F187ECC007B3}" dt="2026-04-28T20:55:03.281" v="103" actId="14861"/>
          <ac:spMkLst>
            <pc:docMk/>
            <pc:sldMk cId="1987475258" sldId="273"/>
            <ac:spMk id="14" creationId="{203906FB-DA8E-B042-A858-9751D1548C3D}"/>
          </ac:spMkLst>
        </pc:spChg>
        <pc:picChg chg="mod">
          <ac:chgData name="Will Nourse" userId="cf5c4e54-602e-4617-8d54-3e27f39b3c92" providerId="ADAL" clId="{F3273ABF-EB60-4ABD-967C-F187ECC007B3}" dt="2026-04-28T20:55:03.281" v="103" actId="14861"/>
          <ac:picMkLst>
            <pc:docMk/>
            <pc:sldMk cId="1987475258" sldId="273"/>
            <ac:picMk id="3" creationId="{81D2A2E8-9286-B690-3874-C94B8BB9F2AD}"/>
          </ac:picMkLst>
        </pc:picChg>
        <pc:picChg chg="add mod">
          <ac:chgData name="Will Nourse" userId="cf5c4e54-602e-4617-8d54-3e27f39b3c92" providerId="ADAL" clId="{F3273ABF-EB60-4ABD-967C-F187ECC007B3}" dt="2026-04-28T20:55:03.281" v="103" actId="14861"/>
          <ac:picMkLst>
            <pc:docMk/>
            <pc:sldMk cId="1987475258" sldId="273"/>
            <ac:picMk id="4" creationId="{653F2E26-871D-04F7-E5C1-6F05FFFCE1FA}"/>
          </ac:picMkLst>
        </pc:picChg>
        <pc:picChg chg="add mod">
          <ac:chgData name="Will Nourse" userId="cf5c4e54-602e-4617-8d54-3e27f39b3c92" providerId="ADAL" clId="{F3273ABF-EB60-4ABD-967C-F187ECC007B3}" dt="2026-04-28T20:55:03.281" v="103" actId="14861"/>
          <ac:picMkLst>
            <pc:docMk/>
            <pc:sldMk cId="1987475258" sldId="273"/>
            <ac:picMk id="5" creationId="{E2EC9658-1043-25E0-5BC8-506D9A13E31E}"/>
          </ac:picMkLst>
        </pc:picChg>
        <pc:picChg chg="add mod">
          <ac:chgData name="Will Nourse" userId="cf5c4e54-602e-4617-8d54-3e27f39b3c92" providerId="ADAL" clId="{F3273ABF-EB60-4ABD-967C-F187ECC007B3}" dt="2026-04-28T20:55:03.281" v="103" actId="14861"/>
          <ac:picMkLst>
            <pc:docMk/>
            <pc:sldMk cId="1987475258" sldId="273"/>
            <ac:picMk id="9" creationId="{DD441EBB-67D1-C0DD-1D42-FAE60C75A036}"/>
          </ac:picMkLst>
        </pc:picChg>
        <pc:picChg chg="del">
          <ac:chgData name="Will Nourse" userId="cf5c4e54-602e-4617-8d54-3e27f39b3c92" providerId="ADAL" clId="{F3273ABF-EB60-4ABD-967C-F187ECC007B3}" dt="2026-04-28T20:50:10.870" v="7" actId="478"/>
          <ac:picMkLst>
            <pc:docMk/>
            <pc:sldMk cId="1987475258" sldId="273"/>
            <ac:picMk id="11" creationId="{5CBB3397-5B4B-43E1-3063-1CDC14A6CB8A}"/>
          </ac:picMkLst>
        </pc:picChg>
        <pc:picChg chg="del">
          <ac:chgData name="Will Nourse" userId="cf5c4e54-602e-4617-8d54-3e27f39b3c92" providerId="ADAL" clId="{F3273ABF-EB60-4ABD-967C-F187ECC007B3}" dt="2026-04-28T20:50:08.705" v="6" actId="478"/>
          <ac:picMkLst>
            <pc:docMk/>
            <pc:sldMk cId="1987475258" sldId="273"/>
            <ac:picMk id="13" creationId="{16DEA1F8-A8B4-FA77-4D1A-0655E47CD79F}"/>
          </ac:picMkLst>
        </pc:picChg>
        <pc:cxnChg chg="del">
          <ac:chgData name="Will Nourse" userId="cf5c4e54-602e-4617-8d54-3e27f39b3c92" providerId="ADAL" clId="{F3273ABF-EB60-4ABD-967C-F187ECC007B3}" dt="2026-04-28T20:50:51.713" v="11" actId="478"/>
          <ac:cxnSpMkLst>
            <pc:docMk/>
            <pc:sldMk cId="1987475258" sldId="273"/>
            <ac:cxnSpMk id="7" creationId="{679DA838-85FE-4FED-B518-539D376AFDB7}"/>
          </ac:cxnSpMkLst>
        </pc:cxnChg>
        <pc:cxnChg chg="add mod">
          <ac:chgData name="Will Nourse" userId="cf5c4e54-602e-4617-8d54-3e27f39b3c92" providerId="ADAL" clId="{F3273ABF-EB60-4ABD-967C-F187ECC007B3}" dt="2026-04-28T20:55:03.281" v="103" actId="14861"/>
          <ac:cxnSpMkLst>
            <pc:docMk/>
            <pc:sldMk cId="1987475258" sldId="273"/>
            <ac:cxnSpMk id="12" creationId="{6347A895-F19E-07C6-1CAA-04FDCF000880}"/>
          </ac:cxnSpMkLst>
        </pc:cxnChg>
      </pc:sldChg>
      <pc:sldChg chg="addSp delSp modSp mod setBg">
        <pc:chgData name="Will Nourse" userId="cf5c4e54-602e-4617-8d54-3e27f39b3c92" providerId="ADAL" clId="{F3273ABF-EB60-4ABD-967C-F187ECC007B3}" dt="2026-04-28T21:20:51.871" v="341"/>
        <pc:sldMkLst>
          <pc:docMk/>
          <pc:sldMk cId="446919514" sldId="274"/>
        </pc:sldMkLst>
        <pc:spChg chg="del">
          <ac:chgData name="Will Nourse" userId="cf5c4e54-602e-4617-8d54-3e27f39b3c92" providerId="ADAL" clId="{F3273ABF-EB60-4ABD-967C-F187ECC007B3}" dt="2026-04-28T20:58:51.945" v="116" actId="478"/>
          <ac:spMkLst>
            <pc:docMk/>
            <pc:sldMk cId="446919514" sldId="274"/>
            <ac:spMk id="2" creationId="{5439F0AC-0F0F-401C-B250-DBC0EFBE1A4B}"/>
          </ac:spMkLst>
        </pc:spChg>
        <pc:spChg chg="del mod">
          <ac:chgData name="Will Nourse" userId="cf5c4e54-602e-4617-8d54-3e27f39b3c92" providerId="ADAL" clId="{F3273ABF-EB60-4ABD-967C-F187ECC007B3}" dt="2026-04-28T20:58:41.846" v="114" actId="478"/>
          <ac:spMkLst>
            <pc:docMk/>
            <pc:sldMk cId="446919514" sldId="274"/>
            <ac:spMk id="4" creationId="{706B4F19-A053-332C-BE33-E64C18DD8A7F}"/>
          </ac:spMkLst>
        </pc:spChg>
        <pc:spChg chg="add del mod">
          <ac:chgData name="Will Nourse" userId="cf5c4e54-602e-4617-8d54-3e27f39b3c92" providerId="ADAL" clId="{F3273ABF-EB60-4ABD-967C-F187ECC007B3}" dt="2026-04-28T20:58:54.159" v="118" actId="478"/>
          <ac:spMkLst>
            <pc:docMk/>
            <pc:sldMk cId="446919514" sldId="274"/>
            <ac:spMk id="11" creationId="{E732C801-B522-9F34-496C-438D12D3D0D3}"/>
          </ac:spMkLst>
        </pc:spChg>
        <pc:spChg chg="add mod">
          <ac:chgData name="Will Nourse" userId="cf5c4e54-602e-4617-8d54-3e27f39b3c92" providerId="ADAL" clId="{F3273ABF-EB60-4ABD-967C-F187ECC007B3}" dt="2026-04-28T21:11:41.525" v="296" actId="6549"/>
          <ac:spMkLst>
            <pc:docMk/>
            <pc:sldMk cId="446919514" sldId="274"/>
            <ac:spMk id="16" creationId="{7AC12AEE-E317-7EFD-AF2C-B284694F47AA}"/>
          </ac:spMkLst>
        </pc:spChg>
        <pc:picChg chg="del">
          <ac:chgData name="Will Nourse" userId="cf5c4e54-602e-4617-8d54-3e27f39b3c92" providerId="ADAL" clId="{F3273ABF-EB60-4ABD-967C-F187ECC007B3}" dt="2026-04-28T21:20:51.595" v="340" actId="478"/>
          <ac:picMkLst>
            <pc:docMk/>
            <pc:sldMk cId="446919514" sldId="274"/>
            <ac:picMk id="3" creationId="{E2B00AF0-B3FC-5AC0-0BDE-3E5ECA962220}"/>
          </ac:picMkLst>
        </pc:picChg>
        <pc:picChg chg="add mod">
          <ac:chgData name="Will Nourse" userId="cf5c4e54-602e-4617-8d54-3e27f39b3c92" providerId="ADAL" clId="{F3273ABF-EB60-4ABD-967C-F187ECC007B3}" dt="2026-04-28T20:58:26.893" v="113"/>
          <ac:picMkLst>
            <pc:docMk/>
            <pc:sldMk cId="446919514" sldId="274"/>
            <ac:picMk id="7" creationId="{BC19BC18-9DE4-994E-F8E3-833A366B155D}"/>
          </ac:picMkLst>
        </pc:picChg>
        <pc:picChg chg="add mod">
          <ac:chgData name="Will Nourse" userId="cf5c4e54-602e-4617-8d54-3e27f39b3c92" providerId="ADAL" clId="{F3273ABF-EB60-4ABD-967C-F187ECC007B3}" dt="2026-04-28T20:58:26.893" v="113"/>
          <ac:picMkLst>
            <pc:docMk/>
            <pc:sldMk cId="446919514" sldId="274"/>
            <ac:picMk id="8" creationId="{E698D01E-5350-F941-6BBF-44D393FE4CB3}"/>
          </ac:picMkLst>
        </pc:picChg>
        <pc:picChg chg="del">
          <ac:chgData name="Will Nourse" userId="cf5c4e54-602e-4617-8d54-3e27f39b3c92" providerId="ADAL" clId="{F3273ABF-EB60-4ABD-967C-F187ECC007B3}" dt="2026-04-28T20:58:21.823" v="112" actId="478"/>
          <ac:picMkLst>
            <pc:docMk/>
            <pc:sldMk cId="446919514" sldId="274"/>
            <ac:picMk id="10" creationId="{0E53E8C5-F184-A6C2-0AF8-4E406AEBA63B}"/>
          </ac:picMkLst>
        </pc:picChg>
        <pc:picChg chg="add mod">
          <ac:chgData name="Will Nourse" userId="cf5c4e54-602e-4617-8d54-3e27f39b3c92" providerId="ADAL" clId="{F3273ABF-EB60-4ABD-967C-F187ECC007B3}" dt="2026-04-28T20:59:01.340" v="119"/>
          <ac:picMkLst>
            <pc:docMk/>
            <pc:sldMk cId="446919514" sldId="274"/>
            <ac:picMk id="12" creationId="{658C2C56-D872-124C-7A27-A112114BC058}"/>
          </ac:picMkLst>
        </pc:picChg>
        <pc:picChg chg="add mod">
          <ac:chgData name="Will Nourse" userId="cf5c4e54-602e-4617-8d54-3e27f39b3c92" providerId="ADAL" clId="{F3273ABF-EB60-4ABD-967C-F187ECC007B3}" dt="2026-04-28T20:59:01.340" v="119"/>
          <ac:picMkLst>
            <pc:docMk/>
            <pc:sldMk cId="446919514" sldId="274"/>
            <ac:picMk id="13" creationId="{6E066095-2B07-E65B-BB90-B7B804D6344D}"/>
          </ac:picMkLst>
        </pc:picChg>
        <pc:picChg chg="add mod">
          <ac:chgData name="Will Nourse" userId="cf5c4e54-602e-4617-8d54-3e27f39b3c92" providerId="ADAL" clId="{F3273ABF-EB60-4ABD-967C-F187ECC007B3}" dt="2026-04-28T20:59:21.872" v="120"/>
          <ac:picMkLst>
            <pc:docMk/>
            <pc:sldMk cId="446919514" sldId="274"/>
            <ac:picMk id="14" creationId="{AC075ACC-DCD6-8FE5-A1A7-EE2C05A66F03}"/>
          </ac:picMkLst>
        </pc:picChg>
        <pc:picChg chg="add mod">
          <ac:chgData name="Will Nourse" userId="cf5c4e54-602e-4617-8d54-3e27f39b3c92" providerId="ADAL" clId="{F3273ABF-EB60-4ABD-967C-F187ECC007B3}" dt="2026-04-28T21:20:51.871" v="341"/>
          <ac:picMkLst>
            <pc:docMk/>
            <pc:sldMk cId="446919514" sldId="274"/>
            <ac:picMk id="19" creationId="{FCDF1041-FE40-6535-9EAC-0D9D2829B693}"/>
          </ac:picMkLst>
        </pc:picChg>
        <pc:cxnChg chg="del">
          <ac:chgData name="Will Nourse" userId="cf5c4e54-602e-4617-8d54-3e27f39b3c92" providerId="ADAL" clId="{F3273ABF-EB60-4ABD-967C-F187ECC007B3}" dt="2026-04-28T20:56:15.722" v="108" actId="478"/>
          <ac:cxnSpMkLst>
            <pc:docMk/>
            <pc:sldMk cId="446919514" sldId="274"/>
            <ac:cxnSpMk id="5" creationId="{5A3DF9DB-AC93-D108-39DF-34786B4FE98F}"/>
          </ac:cxnSpMkLst>
        </pc:cxnChg>
        <pc:cxnChg chg="add del mod">
          <ac:chgData name="Will Nourse" userId="cf5c4e54-602e-4617-8d54-3e27f39b3c92" providerId="ADAL" clId="{F3273ABF-EB60-4ABD-967C-F187ECC007B3}" dt="2026-04-28T20:58:53.006" v="117" actId="478"/>
          <ac:cxnSpMkLst>
            <pc:docMk/>
            <pc:sldMk cId="446919514" sldId="274"/>
            <ac:cxnSpMk id="6" creationId="{0DAA46FC-300C-9C45-F924-A6ACB94D3D0F}"/>
          </ac:cxnSpMkLst>
        </pc:cxnChg>
        <pc:cxnChg chg="add mod">
          <ac:chgData name="Will Nourse" userId="cf5c4e54-602e-4617-8d54-3e27f39b3c92" providerId="ADAL" clId="{F3273ABF-EB60-4ABD-967C-F187ECC007B3}" dt="2026-04-28T21:11:48.586" v="297" actId="14100"/>
          <ac:cxnSpMkLst>
            <pc:docMk/>
            <pc:sldMk cId="446919514" sldId="274"/>
            <ac:cxnSpMk id="15" creationId="{D51E1645-AF1A-C1B3-47F6-C85FC984C451}"/>
          </ac:cxnSpMkLst>
        </pc:cxnChg>
      </pc:sldChg>
      <pc:sldChg chg="del">
        <pc:chgData name="Will Nourse" userId="cf5c4e54-602e-4617-8d54-3e27f39b3c92" providerId="ADAL" clId="{F3273ABF-EB60-4ABD-967C-F187ECC007B3}" dt="2026-04-28T21:00:16.387" v="138" actId="2696"/>
        <pc:sldMkLst>
          <pc:docMk/>
          <pc:sldMk cId="3187642937" sldId="275"/>
        </pc:sldMkLst>
      </pc:sldChg>
      <pc:sldChg chg="addSp delSp modSp mod setBg">
        <pc:chgData name="Will Nourse" userId="cf5c4e54-602e-4617-8d54-3e27f39b3c92" providerId="ADAL" clId="{F3273ABF-EB60-4ABD-967C-F187ECC007B3}" dt="2026-04-28T21:20:53.923" v="343"/>
        <pc:sldMkLst>
          <pc:docMk/>
          <pc:sldMk cId="3842435570" sldId="276"/>
        </pc:sldMkLst>
        <pc:spChg chg="add mod">
          <ac:chgData name="Will Nourse" userId="cf5c4e54-602e-4617-8d54-3e27f39b3c92" providerId="ADAL" clId="{F3273ABF-EB60-4ABD-967C-F187ECC007B3}" dt="2026-04-28T21:02:15.790" v="171" actId="207"/>
          <ac:spMkLst>
            <pc:docMk/>
            <pc:sldMk cId="3842435570" sldId="276"/>
            <ac:spMk id="6" creationId="{C082262A-4F76-F722-56E9-6F8C68103717}"/>
          </ac:spMkLst>
        </pc:spChg>
        <pc:spChg chg="del">
          <ac:chgData name="Will Nourse" userId="cf5c4e54-602e-4617-8d54-3e27f39b3c92" providerId="ADAL" clId="{F3273ABF-EB60-4ABD-967C-F187ECC007B3}" dt="2026-04-28T21:00:36.007" v="139" actId="478"/>
          <ac:spMkLst>
            <pc:docMk/>
            <pc:sldMk cId="3842435570" sldId="276"/>
            <ac:spMk id="7" creationId="{E96FA6C6-852C-D5F7-4909-9A1AC0439167}"/>
          </ac:spMkLst>
        </pc:spChg>
        <pc:spChg chg="del mod">
          <ac:chgData name="Will Nourse" userId="cf5c4e54-602e-4617-8d54-3e27f39b3c92" providerId="ADAL" clId="{F3273ABF-EB60-4ABD-967C-F187ECC007B3}" dt="2026-04-28T21:02:26.755" v="173" actId="478"/>
          <ac:spMkLst>
            <pc:docMk/>
            <pc:sldMk cId="3842435570" sldId="276"/>
            <ac:spMk id="8" creationId="{860E6E48-1C4F-48D1-94AA-6AFDB24B1966}"/>
          </ac:spMkLst>
        </pc:spChg>
        <pc:picChg chg="del">
          <ac:chgData name="Will Nourse" userId="cf5c4e54-602e-4617-8d54-3e27f39b3c92" providerId="ADAL" clId="{F3273ABF-EB60-4ABD-967C-F187ECC007B3}" dt="2026-04-28T21:20:53.634" v="342" actId="478"/>
          <ac:picMkLst>
            <pc:docMk/>
            <pc:sldMk cId="3842435570" sldId="276"/>
            <ac:picMk id="2" creationId="{D473D217-8E60-5FB2-F4C8-129C15F73A66}"/>
          </ac:picMkLst>
        </pc:picChg>
        <pc:picChg chg="add mod">
          <ac:chgData name="Will Nourse" userId="cf5c4e54-602e-4617-8d54-3e27f39b3c92" providerId="ADAL" clId="{F3273ABF-EB60-4ABD-967C-F187ECC007B3}" dt="2026-04-28T21:00:51.483" v="142"/>
          <ac:picMkLst>
            <pc:docMk/>
            <pc:sldMk cId="3842435570" sldId="276"/>
            <ac:picMk id="4" creationId="{57CBBBBA-928D-77E7-7C8D-F1101D027B86}"/>
          </ac:picMkLst>
        </pc:picChg>
        <pc:picChg chg="mod">
          <ac:chgData name="Will Nourse" userId="cf5c4e54-602e-4617-8d54-3e27f39b3c92" providerId="ADAL" clId="{F3273ABF-EB60-4ABD-967C-F187ECC007B3}" dt="2026-04-28T21:12:08.921" v="299" actId="1076"/>
          <ac:picMkLst>
            <pc:docMk/>
            <pc:sldMk cId="3842435570" sldId="276"/>
            <ac:picMk id="10" creationId="{994DC389-96EE-1191-C74A-440CA21555AF}"/>
          </ac:picMkLst>
        </pc:picChg>
        <pc:picChg chg="add mod">
          <ac:chgData name="Will Nourse" userId="cf5c4e54-602e-4617-8d54-3e27f39b3c92" providerId="ADAL" clId="{F3273ABF-EB60-4ABD-967C-F187ECC007B3}" dt="2026-04-28T21:20:53.923" v="343"/>
          <ac:picMkLst>
            <pc:docMk/>
            <pc:sldMk cId="3842435570" sldId="276"/>
            <ac:picMk id="11" creationId="{C4627CCB-71A6-D45B-96C1-CC602CB2E05A}"/>
          </ac:picMkLst>
        </pc:picChg>
        <pc:cxnChg chg="del">
          <ac:chgData name="Will Nourse" userId="cf5c4e54-602e-4617-8d54-3e27f39b3c92" providerId="ADAL" clId="{F3273ABF-EB60-4ABD-967C-F187ECC007B3}" dt="2026-04-28T21:00:50.268" v="141" actId="478"/>
          <ac:cxnSpMkLst>
            <pc:docMk/>
            <pc:sldMk cId="3842435570" sldId="276"/>
            <ac:cxnSpMk id="3" creationId="{75739FD9-56D3-06B5-E4F7-5AC6FBE9DECC}"/>
          </ac:cxnSpMkLst>
        </pc:cxnChg>
        <pc:cxnChg chg="add mod">
          <ac:chgData name="Will Nourse" userId="cf5c4e54-602e-4617-8d54-3e27f39b3c92" providerId="ADAL" clId="{F3273ABF-EB60-4ABD-967C-F187ECC007B3}" dt="2026-04-28T21:02:24.028" v="172" actId="14100"/>
          <ac:cxnSpMkLst>
            <pc:docMk/>
            <pc:sldMk cId="3842435570" sldId="276"/>
            <ac:cxnSpMk id="5" creationId="{AE43E4B3-09A7-7D86-743D-172E89B739EA}"/>
          </ac:cxnSpMkLst>
        </pc:cxnChg>
      </pc:sldChg>
      <pc:sldChg chg="addSp delSp modSp mod setBg">
        <pc:chgData name="Will Nourse" userId="cf5c4e54-602e-4617-8d54-3e27f39b3c92" providerId="ADAL" clId="{F3273ABF-EB60-4ABD-967C-F187ECC007B3}" dt="2026-04-28T21:20:49.266" v="339"/>
        <pc:sldMkLst>
          <pc:docMk/>
          <pc:sldMk cId="460279126" sldId="277"/>
        </pc:sldMkLst>
        <pc:spChg chg="del">
          <ac:chgData name="Will Nourse" userId="cf5c4e54-602e-4617-8d54-3e27f39b3c92" providerId="ADAL" clId="{F3273ABF-EB60-4ABD-967C-F187ECC007B3}" dt="2026-04-28T20:53:16.073" v="63" actId="478"/>
          <ac:spMkLst>
            <pc:docMk/>
            <pc:sldMk cId="460279126" sldId="277"/>
            <ac:spMk id="2" creationId="{300C701B-6AFC-42B3-B873-65091F9E5DB8}"/>
          </ac:spMkLst>
        </pc:spChg>
        <pc:spChg chg="mod">
          <ac:chgData name="Will Nourse" userId="cf5c4e54-602e-4617-8d54-3e27f39b3c92" providerId="ADAL" clId="{F3273ABF-EB60-4ABD-967C-F187ECC007B3}" dt="2026-04-28T21:11:11.700" v="276" actId="14861"/>
          <ac:spMkLst>
            <pc:docMk/>
            <pc:sldMk cId="460279126" sldId="277"/>
            <ac:spMk id="8" creationId="{4F367BBC-821D-51C8-A26C-20EBF3CD3697}"/>
          </ac:spMkLst>
        </pc:spChg>
        <pc:spChg chg="mod">
          <ac:chgData name="Will Nourse" userId="cf5c4e54-602e-4617-8d54-3e27f39b3c92" providerId="ADAL" clId="{F3273ABF-EB60-4ABD-967C-F187ECC007B3}" dt="2026-04-28T21:11:11.700" v="276" actId="14861"/>
          <ac:spMkLst>
            <pc:docMk/>
            <pc:sldMk cId="460279126" sldId="277"/>
            <ac:spMk id="9" creationId="{0A635D6D-C207-EA22-8618-875D6BD65CF4}"/>
          </ac:spMkLst>
        </pc:spChg>
        <pc:spChg chg="add del mod">
          <ac:chgData name="Will Nourse" userId="cf5c4e54-602e-4617-8d54-3e27f39b3c92" providerId="ADAL" clId="{F3273ABF-EB60-4ABD-967C-F187ECC007B3}" dt="2026-04-28T20:53:18.086" v="64" actId="478"/>
          <ac:spMkLst>
            <pc:docMk/>
            <pc:sldMk cId="460279126" sldId="277"/>
            <ac:spMk id="10" creationId="{D2E24C9F-5B51-5517-AA2A-5D73E9BC84A2}"/>
          </ac:spMkLst>
        </pc:spChg>
        <pc:spChg chg="add mod">
          <ac:chgData name="Will Nourse" userId="cf5c4e54-602e-4617-8d54-3e27f39b3c92" providerId="ADAL" clId="{F3273ABF-EB60-4ABD-967C-F187ECC007B3}" dt="2026-04-28T20:53:47.568" v="82" actId="20577"/>
          <ac:spMkLst>
            <pc:docMk/>
            <pc:sldMk cId="460279126" sldId="277"/>
            <ac:spMk id="11" creationId="{468F760B-2469-D3DD-F72A-28C189AA6012}"/>
          </ac:spMkLst>
        </pc:spChg>
        <pc:picChg chg="del">
          <ac:chgData name="Will Nourse" userId="cf5c4e54-602e-4617-8d54-3e27f39b3c92" providerId="ADAL" clId="{F3273ABF-EB60-4ABD-967C-F187ECC007B3}" dt="2026-04-28T21:20:48.956" v="338" actId="478"/>
          <ac:picMkLst>
            <pc:docMk/>
            <pc:sldMk cId="460279126" sldId="277"/>
            <ac:picMk id="3" creationId="{3FC22A26-19F3-3CA7-FD02-ED74A7E14151}"/>
          </ac:picMkLst>
        </pc:picChg>
        <pc:picChg chg="mod">
          <ac:chgData name="Will Nourse" userId="cf5c4e54-602e-4617-8d54-3e27f39b3c92" providerId="ADAL" clId="{F3273ABF-EB60-4ABD-967C-F187ECC007B3}" dt="2026-04-28T21:18:51.311" v="335" actId="14861"/>
          <ac:picMkLst>
            <pc:docMk/>
            <pc:sldMk cId="460279126" sldId="277"/>
            <ac:picMk id="6" creationId="{CB6081C2-FF1B-64B7-299D-8E3B5BA78FC9}"/>
          </ac:picMkLst>
        </pc:picChg>
        <pc:picChg chg="add mod">
          <ac:chgData name="Will Nourse" userId="cf5c4e54-602e-4617-8d54-3e27f39b3c92" providerId="ADAL" clId="{F3273ABF-EB60-4ABD-967C-F187ECC007B3}" dt="2026-04-28T21:20:49.266" v="339"/>
          <ac:picMkLst>
            <pc:docMk/>
            <pc:sldMk cId="460279126" sldId="277"/>
            <ac:picMk id="12" creationId="{A8880F13-0376-FB3A-BB67-B59BAF01C906}"/>
          </ac:picMkLst>
        </pc:picChg>
        <pc:cxnChg chg="add mod">
          <ac:chgData name="Will Nourse" userId="cf5c4e54-602e-4617-8d54-3e27f39b3c92" providerId="ADAL" clId="{F3273ABF-EB60-4ABD-967C-F187ECC007B3}" dt="2026-04-28T20:53:12.654" v="62"/>
          <ac:cxnSpMkLst>
            <pc:docMk/>
            <pc:sldMk cId="460279126" sldId="277"/>
            <ac:cxnSpMk id="4" creationId="{99477754-CB95-9094-1494-0F500FF51ADA}"/>
          </ac:cxnSpMkLst>
        </pc:cxnChg>
        <pc:cxnChg chg="del">
          <ac:chgData name="Will Nourse" userId="cf5c4e54-602e-4617-8d54-3e27f39b3c92" providerId="ADAL" clId="{F3273ABF-EB60-4ABD-967C-F187ECC007B3}" dt="2026-04-28T20:53:11.516" v="61" actId="478"/>
          <ac:cxnSpMkLst>
            <pc:docMk/>
            <pc:sldMk cId="460279126" sldId="277"/>
            <ac:cxnSpMk id="7" creationId="{679DA838-85FE-4FED-B518-539D376AFDB7}"/>
          </ac:cxnSpMkLst>
        </pc:cxnChg>
      </pc:sldChg>
      <pc:sldChg chg="addSp delSp modSp del mod setBg">
        <pc:chgData name="Will Nourse" userId="cf5c4e54-602e-4617-8d54-3e27f39b3c92" providerId="ADAL" clId="{F3273ABF-EB60-4ABD-967C-F187ECC007B3}" dt="2026-04-28T21:06:56.860" v="206" actId="2696"/>
        <pc:sldMkLst>
          <pc:docMk/>
          <pc:sldMk cId="2008295125" sldId="278"/>
        </pc:sldMkLst>
        <pc:spChg chg="mod">
          <ac:chgData name="Will Nourse" userId="cf5c4e54-602e-4617-8d54-3e27f39b3c92" providerId="ADAL" clId="{F3273ABF-EB60-4ABD-967C-F187ECC007B3}" dt="2026-04-28T21:03:15.924" v="181" actId="14100"/>
          <ac:spMkLst>
            <pc:docMk/>
            <pc:sldMk cId="2008295125" sldId="278"/>
            <ac:spMk id="2" creationId="{5439F0AC-0F0F-401C-B250-DBC0EFBE1A4B}"/>
          </ac:spMkLst>
        </pc:spChg>
        <pc:spChg chg="mod">
          <ac:chgData name="Will Nourse" userId="cf5c4e54-602e-4617-8d54-3e27f39b3c92" providerId="ADAL" clId="{F3273ABF-EB60-4ABD-967C-F187ECC007B3}" dt="2026-04-28T21:03:45.026" v="189" actId="14861"/>
          <ac:spMkLst>
            <pc:docMk/>
            <pc:sldMk cId="2008295125" sldId="278"/>
            <ac:spMk id="6" creationId="{52D38BE5-237B-404D-8F23-8C6C73CD38AC}"/>
          </ac:spMkLst>
        </pc:spChg>
        <pc:spChg chg="mod">
          <ac:chgData name="Will Nourse" userId="cf5c4e54-602e-4617-8d54-3e27f39b3c92" providerId="ADAL" clId="{F3273ABF-EB60-4ABD-967C-F187ECC007B3}" dt="2026-04-28T21:03:31.303" v="185" actId="14861"/>
          <ac:spMkLst>
            <pc:docMk/>
            <pc:sldMk cId="2008295125" sldId="278"/>
            <ac:spMk id="13" creationId="{71DE5F0C-C9B3-220E-8FE0-E10C2DFE70D3}"/>
          </ac:spMkLst>
        </pc:spChg>
        <pc:spChg chg="mod">
          <ac:chgData name="Will Nourse" userId="cf5c4e54-602e-4617-8d54-3e27f39b3c92" providerId="ADAL" clId="{F3273ABF-EB60-4ABD-967C-F187ECC007B3}" dt="2026-04-28T21:03:31.303" v="185" actId="14861"/>
          <ac:spMkLst>
            <pc:docMk/>
            <pc:sldMk cId="2008295125" sldId="278"/>
            <ac:spMk id="18" creationId="{81B193FB-2D1C-AB77-901B-5EC02DDA1FB9}"/>
          </ac:spMkLst>
        </pc:spChg>
        <pc:cxnChg chg="add mod">
          <ac:chgData name="Will Nourse" userId="cf5c4e54-602e-4617-8d54-3e27f39b3c92" providerId="ADAL" clId="{F3273ABF-EB60-4ABD-967C-F187ECC007B3}" dt="2026-04-28T21:03:07.678" v="179" actId="14100"/>
          <ac:cxnSpMkLst>
            <pc:docMk/>
            <pc:sldMk cId="2008295125" sldId="278"/>
            <ac:cxnSpMk id="4" creationId="{F4C73212-B451-346A-5D50-B7994E7F9B2F}"/>
          </ac:cxnSpMkLst>
        </pc:cxnChg>
        <pc:cxnChg chg="del">
          <ac:chgData name="Will Nourse" userId="cf5c4e54-602e-4617-8d54-3e27f39b3c92" providerId="ADAL" clId="{F3273ABF-EB60-4ABD-967C-F187ECC007B3}" dt="2026-04-28T21:03:01.948" v="177" actId="478"/>
          <ac:cxnSpMkLst>
            <pc:docMk/>
            <pc:sldMk cId="2008295125" sldId="278"/>
            <ac:cxnSpMk id="5" creationId="{5A3DF9DB-AC93-D108-39DF-34786B4FE98F}"/>
          </ac:cxnSpMkLst>
        </pc:cxnChg>
        <pc:cxnChg chg="mod">
          <ac:chgData name="Will Nourse" userId="cf5c4e54-602e-4617-8d54-3e27f39b3c92" providerId="ADAL" clId="{F3273ABF-EB60-4ABD-967C-F187ECC007B3}" dt="2026-04-28T21:03:31.303" v="185" actId="14861"/>
          <ac:cxnSpMkLst>
            <pc:docMk/>
            <pc:sldMk cId="2008295125" sldId="278"/>
            <ac:cxnSpMk id="15" creationId="{C9E55D52-44D0-3057-F4BE-5F1D12F17567}"/>
          </ac:cxnSpMkLst>
        </pc:cxnChg>
      </pc:sldChg>
      <pc:sldChg chg="delSp del mod setBg">
        <pc:chgData name="Will Nourse" userId="cf5c4e54-602e-4617-8d54-3e27f39b3c92" providerId="ADAL" clId="{F3273ABF-EB60-4ABD-967C-F187ECC007B3}" dt="2026-04-28T21:05:45.691" v="202" actId="2696"/>
        <pc:sldMkLst>
          <pc:docMk/>
          <pc:sldMk cId="3565298406" sldId="279"/>
        </pc:sldMkLst>
        <pc:picChg chg="del">
          <ac:chgData name="Will Nourse" userId="cf5c4e54-602e-4617-8d54-3e27f39b3c92" providerId="ADAL" clId="{F3273ABF-EB60-4ABD-967C-F187ECC007B3}" dt="2026-04-28T21:05:25.667" v="195" actId="478"/>
          <ac:picMkLst>
            <pc:docMk/>
            <pc:sldMk cId="3565298406" sldId="279"/>
            <ac:picMk id="4" creationId="{4A9A2714-D794-16DE-2D32-7225FB50D789}"/>
          </ac:picMkLst>
        </pc:picChg>
        <pc:picChg chg="del">
          <ac:chgData name="Will Nourse" userId="cf5c4e54-602e-4617-8d54-3e27f39b3c92" providerId="ADAL" clId="{F3273ABF-EB60-4ABD-967C-F187ECC007B3}" dt="2026-04-28T21:05:26.423" v="196" actId="478"/>
          <ac:picMkLst>
            <pc:docMk/>
            <pc:sldMk cId="3565298406" sldId="279"/>
            <ac:picMk id="6" creationId="{01C771A7-6573-620B-1EEC-1BEAE6CF4E4E}"/>
          </ac:picMkLst>
        </pc:picChg>
        <pc:picChg chg="del">
          <ac:chgData name="Will Nourse" userId="cf5c4e54-602e-4617-8d54-3e27f39b3c92" providerId="ADAL" clId="{F3273ABF-EB60-4ABD-967C-F187ECC007B3}" dt="2026-04-28T21:05:27.100" v="197" actId="478"/>
          <ac:picMkLst>
            <pc:docMk/>
            <pc:sldMk cId="3565298406" sldId="279"/>
            <ac:picMk id="10" creationId="{1235F614-7237-87CE-D1E7-C8CBB28CAFA5}"/>
          </ac:picMkLst>
        </pc:picChg>
        <pc:cxnChg chg="del">
          <ac:chgData name="Will Nourse" userId="cf5c4e54-602e-4617-8d54-3e27f39b3c92" providerId="ADAL" clId="{F3273ABF-EB60-4ABD-967C-F187ECC007B3}" dt="2026-04-28T21:05:30.709" v="200" actId="478"/>
          <ac:cxnSpMkLst>
            <pc:docMk/>
            <pc:sldMk cId="3565298406" sldId="279"/>
            <ac:cxnSpMk id="47" creationId="{CB23F08D-E9AD-FAB5-1DD6-4FD04D1EE4F5}"/>
          </ac:cxnSpMkLst>
        </pc:cxnChg>
        <pc:cxnChg chg="del">
          <ac:chgData name="Will Nourse" userId="cf5c4e54-602e-4617-8d54-3e27f39b3c92" providerId="ADAL" clId="{F3273ABF-EB60-4ABD-967C-F187ECC007B3}" dt="2026-04-28T21:05:28.910" v="198" actId="478"/>
          <ac:cxnSpMkLst>
            <pc:docMk/>
            <pc:sldMk cId="3565298406" sldId="279"/>
            <ac:cxnSpMk id="48" creationId="{554D2BE8-256D-567A-9818-A95E2A2C3F85}"/>
          </ac:cxnSpMkLst>
        </pc:cxnChg>
        <pc:cxnChg chg="del">
          <ac:chgData name="Will Nourse" userId="cf5c4e54-602e-4617-8d54-3e27f39b3c92" providerId="ADAL" clId="{F3273ABF-EB60-4ABD-967C-F187ECC007B3}" dt="2026-04-28T21:05:29.678" v="199" actId="478"/>
          <ac:cxnSpMkLst>
            <pc:docMk/>
            <pc:sldMk cId="3565298406" sldId="279"/>
            <ac:cxnSpMk id="52" creationId="{ACCE38C3-10CC-FFB9-A1B8-22BD1F7DB894}"/>
          </ac:cxnSpMkLst>
        </pc:cxnChg>
      </pc:sldChg>
      <pc:sldChg chg="addSp delSp modSp mod">
        <pc:chgData name="Will Nourse" userId="cf5c4e54-602e-4617-8d54-3e27f39b3c92" providerId="ADAL" clId="{F3273ABF-EB60-4ABD-967C-F187ECC007B3}" dt="2026-04-28T21:21:05.477" v="347"/>
        <pc:sldMkLst>
          <pc:docMk/>
          <pc:sldMk cId="4239516362" sldId="280"/>
        </pc:sldMkLst>
        <pc:spChg chg="del">
          <ac:chgData name="Will Nourse" userId="cf5c4e54-602e-4617-8d54-3e27f39b3c92" providerId="ADAL" clId="{F3273ABF-EB60-4ABD-967C-F187ECC007B3}" dt="2026-04-28T21:09:13.200" v="245" actId="478"/>
          <ac:spMkLst>
            <pc:docMk/>
            <pc:sldMk cId="4239516362" sldId="280"/>
            <ac:spMk id="2" creationId="{300C701B-6AFC-42B3-B873-65091F9E5DB8}"/>
          </ac:spMkLst>
        </pc:spChg>
        <pc:spChg chg="add del mod">
          <ac:chgData name="Will Nourse" userId="cf5c4e54-602e-4617-8d54-3e27f39b3c92" providerId="ADAL" clId="{F3273ABF-EB60-4ABD-967C-F187ECC007B3}" dt="2026-04-28T21:09:15.476" v="246" actId="478"/>
          <ac:spMkLst>
            <pc:docMk/>
            <pc:sldMk cId="4239516362" sldId="280"/>
            <ac:spMk id="8" creationId="{9F21AA39-B52B-3EBE-0480-7A098AB77A0C}"/>
          </ac:spMkLst>
        </pc:spChg>
        <pc:spChg chg="add mod">
          <ac:chgData name="Will Nourse" userId="cf5c4e54-602e-4617-8d54-3e27f39b3c92" providerId="ADAL" clId="{F3273ABF-EB60-4ABD-967C-F187ECC007B3}" dt="2026-04-28T21:09:24.128" v="268" actId="20577"/>
          <ac:spMkLst>
            <pc:docMk/>
            <pc:sldMk cId="4239516362" sldId="280"/>
            <ac:spMk id="9" creationId="{023B6003-DAA7-9762-5F15-7B6ABFA7EDEF}"/>
          </ac:spMkLst>
        </pc:spChg>
        <pc:picChg chg="del">
          <ac:chgData name="Will Nourse" userId="cf5c4e54-602e-4617-8d54-3e27f39b3c92" providerId="ADAL" clId="{F3273ABF-EB60-4ABD-967C-F187ECC007B3}" dt="2026-04-28T21:21:05.181" v="346" actId="478"/>
          <ac:picMkLst>
            <pc:docMk/>
            <pc:sldMk cId="4239516362" sldId="280"/>
            <ac:picMk id="3" creationId="{104AD2BB-CBFE-505C-6DA6-92EEF0964F86}"/>
          </ac:picMkLst>
        </pc:picChg>
        <pc:picChg chg="add mod modCrop">
          <ac:chgData name="Will Nourse" userId="cf5c4e54-602e-4617-8d54-3e27f39b3c92" providerId="ADAL" clId="{F3273ABF-EB60-4ABD-967C-F187ECC007B3}" dt="2026-04-28T21:08:12.946" v="217" actId="1076"/>
          <ac:picMkLst>
            <pc:docMk/>
            <pc:sldMk cId="4239516362" sldId="280"/>
            <ac:picMk id="4" creationId="{1C5990AF-3B9A-A764-3E11-DCC2FD317D2D}"/>
          </ac:picMkLst>
        </pc:picChg>
        <pc:picChg chg="del">
          <ac:chgData name="Will Nourse" userId="cf5c4e54-602e-4617-8d54-3e27f39b3c92" providerId="ADAL" clId="{F3273ABF-EB60-4ABD-967C-F187ECC007B3}" dt="2026-04-28T21:07:44.204" v="210" actId="478"/>
          <ac:picMkLst>
            <pc:docMk/>
            <pc:sldMk cId="4239516362" sldId="280"/>
            <ac:picMk id="13" creationId="{81BE3E5F-464F-DAD8-2277-748E50B2214E}"/>
          </ac:picMkLst>
        </pc:picChg>
        <pc:picChg chg="add mod">
          <ac:chgData name="Will Nourse" userId="cf5c4e54-602e-4617-8d54-3e27f39b3c92" providerId="ADAL" clId="{F3273ABF-EB60-4ABD-967C-F187ECC007B3}" dt="2026-04-28T21:21:05.477" v="347"/>
          <ac:picMkLst>
            <pc:docMk/>
            <pc:sldMk cId="4239516362" sldId="280"/>
            <ac:picMk id="14" creationId="{0756BE46-EEA7-F878-89CC-03F486372613}"/>
          </ac:picMkLst>
        </pc:picChg>
        <pc:cxnChg chg="del">
          <ac:chgData name="Will Nourse" userId="cf5c4e54-602e-4617-8d54-3e27f39b3c92" providerId="ADAL" clId="{F3273ABF-EB60-4ABD-967C-F187ECC007B3}" dt="2026-04-28T21:09:11.194" v="244" actId="478"/>
          <ac:cxnSpMkLst>
            <pc:docMk/>
            <pc:sldMk cId="4239516362" sldId="280"/>
            <ac:cxnSpMk id="7" creationId="{679DA838-85FE-4FED-B518-539D376AFDB7}"/>
          </ac:cxnSpMkLst>
        </pc:cxnChg>
        <pc:cxnChg chg="add mod">
          <ac:chgData name="Will Nourse" userId="cf5c4e54-602e-4617-8d54-3e27f39b3c92" providerId="ADAL" clId="{F3273ABF-EB60-4ABD-967C-F187ECC007B3}" dt="2026-04-28T21:09:30.581" v="269" actId="14100"/>
          <ac:cxnSpMkLst>
            <pc:docMk/>
            <pc:sldMk cId="4239516362" sldId="280"/>
            <ac:cxnSpMk id="10" creationId="{0D151867-9E0F-B2BB-8557-A30F74B79C87}"/>
          </ac:cxnSpMkLst>
        </pc:cxnChg>
      </pc:sldChg>
      <pc:sldChg chg="addSp delSp modSp mod">
        <pc:chgData name="Will Nourse" userId="cf5c4e54-602e-4617-8d54-3e27f39b3c92" providerId="ADAL" clId="{F3273ABF-EB60-4ABD-967C-F187ECC007B3}" dt="2026-04-28T21:21:03.247" v="345"/>
        <pc:sldMkLst>
          <pc:docMk/>
          <pc:sldMk cId="738368710" sldId="281"/>
        </pc:sldMkLst>
        <pc:spChg chg="del">
          <ac:chgData name="Will Nourse" userId="cf5c4e54-602e-4617-8d54-3e27f39b3c92" providerId="ADAL" clId="{F3273ABF-EB60-4ABD-967C-F187ECC007B3}" dt="2026-04-28T21:08:45.334" v="219" actId="478"/>
          <ac:spMkLst>
            <pc:docMk/>
            <pc:sldMk cId="738368710" sldId="281"/>
            <ac:spMk id="2" creationId="{300C701B-6AFC-42B3-B873-65091F9E5DB8}"/>
          </ac:spMkLst>
        </pc:spChg>
        <pc:spChg chg="add del mod">
          <ac:chgData name="Will Nourse" userId="cf5c4e54-602e-4617-8d54-3e27f39b3c92" providerId="ADAL" clId="{F3273ABF-EB60-4ABD-967C-F187ECC007B3}" dt="2026-04-28T21:08:48.469" v="220" actId="478"/>
          <ac:spMkLst>
            <pc:docMk/>
            <pc:sldMk cId="738368710" sldId="281"/>
            <ac:spMk id="9" creationId="{EF059712-90BB-8532-A47C-A3B24FB77D09}"/>
          </ac:spMkLst>
        </pc:spChg>
        <pc:spChg chg="add mod">
          <ac:chgData name="Will Nourse" userId="cf5c4e54-602e-4617-8d54-3e27f39b3c92" providerId="ADAL" clId="{F3273ABF-EB60-4ABD-967C-F187ECC007B3}" dt="2026-04-28T21:08:56.066" v="242" actId="20577"/>
          <ac:spMkLst>
            <pc:docMk/>
            <pc:sldMk cId="738368710" sldId="281"/>
            <ac:spMk id="10" creationId="{DEA3365D-ADEC-DFE0-C30B-34517CCFCCF8}"/>
          </ac:spMkLst>
        </pc:spChg>
        <pc:spChg chg="mod">
          <ac:chgData name="Will Nourse" userId="cf5c4e54-602e-4617-8d54-3e27f39b3c92" providerId="ADAL" clId="{F3273ABF-EB60-4ABD-967C-F187ECC007B3}" dt="2026-04-28T21:17:47.656" v="332" actId="1076"/>
          <ac:spMkLst>
            <pc:docMk/>
            <pc:sldMk cId="738368710" sldId="281"/>
            <ac:spMk id="11" creationId="{97B11739-5EE0-92A1-41A5-8A6A74B381D8}"/>
          </ac:spMkLst>
        </pc:spChg>
        <pc:picChg chg="add mod ord">
          <ac:chgData name="Will Nourse" userId="cf5c4e54-602e-4617-8d54-3e27f39b3c92" providerId="ADAL" clId="{F3273ABF-EB60-4ABD-967C-F187ECC007B3}" dt="2026-04-28T21:07:18.872" v="209" actId="167"/>
          <ac:picMkLst>
            <pc:docMk/>
            <pc:sldMk cId="738368710" sldId="281"/>
            <ac:picMk id="3" creationId="{2787F9F1-873B-039F-C513-E03225ABEC56}"/>
          </ac:picMkLst>
        </pc:picChg>
        <pc:picChg chg="del">
          <ac:chgData name="Will Nourse" userId="cf5c4e54-602e-4617-8d54-3e27f39b3c92" providerId="ADAL" clId="{F3273ABF-EB60-4ABD-967C-F187ECC007B3}" dt="2026-04-28T21:07:14.419" v="207" actId="478"/>
          <ac:picMkLst>
            <pc:docMk/>
            <pc:sldMk cId="738368710" sldId="281"/>
            <ac:picMk id="6" creationId="{E8FC850A-B4A9-8D75-ABD2-1A5CDAE11AD0}"/>
          </ac:picMkLst>
        </pc:picChg>
        <pc:picChg chg="del">
          <ac:chgData name="Will Nourse" userId="cf5c4e54-602e-4617-8d54-3e27f39b3c92" providerId="ADAL" clId="{F3273ABF-EB60-4ABD-967C-F187ECC007B3}" dt="2026-04-28T21:21:02.943" v="344" actId="478"/>
          <ac:picMkLst>
            <pc:docMk/>
            <pc:sldMk cId="738368710" sldId="281"/>
            <ac:picMk id="8" creationId="{DA5A9E01-0DB2-B0C5-F126-DCD7CF9B76C6}"/>
          </ac:picMkLst>
        </pc:picChg>
        <pc:picChg chg="add mod">
          <ac:chgData name="Will Nourse" userId="cf5c4e54-602e-4617-8d54-3e27f39b3c92" providerId="ADAL" clId="{F3273ABF-EB60-4ABD-967C-F187ECC007B3}" dt="2026-04-28T21:21:03.247" v="345"/>
          <ac:picMkLst>
            <pc:docMk/>
            <pc:sldMk cId="738368710" sldId="281"/>
            <ac:picMk id="14" creationId="{59444797-6B90-31FF-B216-8877025D590F}"/>
          </ac:picMkLst>
        </pc:picChg>
        <pc:cxnChg chg="del">
          <ac:chgData name="Will Nourse" userId="cf5c4e54-602e-4617-8d54-3e27f39b3c92" providerId="ADAL" clId="{F3273ABF-EB60-4ABD-967C-F187ECC007B3}" dt="2026-04-28T21:08:42.471" v="218" actId="478"/>
          <ac:cxnSpMkLst>
            <pc:docMk/>
            <pc:sldMk cId="738368710" sldId="281"/>
            <ac:cxnSpMk id="7" creationId="{679DA838-85FE-4FED-B518-539D376AFDB7}"/>
          </ac:cxnSpMkLst>
        </pc:cxnChg>
        <pc:cxnChg chg="add mod">
          <ac:chgData name="Will Nourse" userId="cf5c4e54-602e-4617-8d54-3e27f39b3c92" providerId="ADAL" clId="{F3273ABF-EB60-4ABD-967C-F187ECC007B3}" dt="2026-04-28T21:09:01.673" v="243" actId="14100"/>
          <ac:cxnSpMkLst>
            <pc:docMk/>
            <pc:sldMk cId="738368710" sldId="281"/>
            <ac:cxnSpMk id="12" creationId="{CBE1DF75-9B75-720F-601A-23E9C7021525}"/>
          </ac:cxnSpMkLst>
        </pc:cxnChg>
      </pc:sldChg>
      <pc:sldChg chg="add modTransition">
        <pc:chgData name="Will Nourse" userId="cf5c4e54-602e-4617-8d54-3e27f39b3c92" providerId="ADAL" clId="{F3273ABF-EB60-4ABD-967C-F187ECC007B3}" dt="2026-04-28T21:06:04.849" v="203"/>
        <pc:sldMkLst>
          <pc:docMk/>
          <pc:sldMk cId="177318360" sldId="519"/>
        </pc:sldMkLst>
      </pc:sldChg>
      <pc:sldChg chg="add modTransition">
        <pc:chgData name="Will Nourse" userId="cf5c4e54-602e-4617-8d54-3e27f39b3c92" providerId="ADAL" clId="{F3273ABF-EB60-4ABD-967C-F187ECC007B3}" dt="2026-04-28T21:04:34.453" v="190"/>
        <pc:sldMkLst>
          <pc:docMk/>
          <pc:sldMk cId="3480495252" sldId="1089"/>
        </pc:sldMkLst>
      </pc:sldChg>
      <pc:sldChg chg="modSp add mod modTransition">
        <pc:chgData name="Will Nourse" userId="cf5c4e54-602e-4617-8d54-3e27f39b3c92" providerId="ADAL" clId="{F3273ABF-EB60-4ABD-967C-F187ECC007B3}" dt="2026-04-29T23:56:31.778" v="404" actId="114"/>
        <pc:sldMkLst>
          <pc:docMk/>
          <pc:sldMk cId="2222823658" sldId="1098"/>
        </pc:sldMkLst>
        <pc:spChg chg="mod">
          <ac:chgData name="Will Nourse" userId="cf5c4e54-602e-4617-8d54-3e27f39b3c92" providerId="ADAL" clId="{F3273ABF-EB60-4ABD-967C-F187ECC007B3}" dt="2026-04-29T23:56:31.778" v="404" actId="114"/>
          <ac:spMkLst>
            <pc:docMk/>
            <pc:sldMk cId="2222823658" sldId="1098"/>
            <ac:spMk id="9" creationId="{0FC1467C-FEED-349F-0342-BE9A71E9086E}"/>
          </ac:spMkLst>
        </pc:spChg>
      </pc:sldChg>
      <pc:sldChg chg="add">
        <pc:chgData name="Will Nourse" userId="cf5c4e54-602e-4617-8d54-3e27f39b3c92" providerId="ADAL" clId="{F3273ABF-EB60-4ABD-967C-F187ECC007B3}" dt="2026-04-28T21:06:13.378" v="204"/>
        <pc:sldMkLst>
          <pc:docMk/>
          <pc:sldMk cId="1478541896" sldId="1099"/>
        </pc:sldMkLst>
      </pc:sldChg>
      <pc:sldChg chg="add">
        <pc:chgData name="Will Nourse" userId="cf5c4e54-602e-4617-8d54-3e27f39b3c92" providerId="ADAL" clId="{F3273ABF-EB60-4ABD-967C-F187ECC007B3}" dt="2026-04-28T21:06:52.383" v="205"/>
        <pc:sldMkLst>
          <pc:docMk/>
          <pc:sldMk cId="128071311" sldId="1103"/>
        </pc:sldMkLst>
      </pc:sldChg>
      <pc:sldChg chg="add modTransition">
        <pc:chgData name="Will Nourse" userId="cf5c4e54-602e-4617-8d54-3e27f39b3c92" providerId="ADAL" clId="{F3273ABF-EB60-4ABD-967C-F187ECC007B3}" dt="2026-04-28T21:18:14.970" v="333"/>
        <pc:sldMkLst>
          <pc:docMk/>
          <pc:sldMk cId="4250656559" sldId="1164"/>
        </pc:sldMkLst>
      </pc:sldChg>
      <pc:sldChg chg="add modTransition">
        <pc:chgData name="Will Nourse" userId="cf5c4e54-602e-4617-8d54-3e27f39b3c92" providerId="ADAL" clId="{F3273ABF-EB60-4ABD-967C-F187ECC007B3}" dt="2026-04-28T21:17:20.523" v="326"/>
        <pc:sldMkLst>
          <pc:docMk/>
          <pc:sldMk cId="2141683653" sldId="1167"/>
        </pc:sldMkLst>
      </pc:sldChg>
      <pc:sldChg chg="addSp delSp modSp add mod modTransition">
        <pc:chgData name="Will Nourse" userId="cf5c4e54-602e-4617-8d54-3e27f39b3c92" providerId="ADAL" clId="{F3273ABF-EB60-4ABD-967C-F187ECC007B3}" dt="2026-04-28T20:52:23.112" v="55" actId="14838"/>
        <pc:sldMkLst>
          <pc:docMk/>
          <pc:sldMk cId="3367600724" sldId="1170"/>
        </pc:sldMkLst>
        <pc:spChg chg="add mod">
          <ac:chgData name="Will Nourse" userId="cf5c4e54-602e-4617-8d54-3e27f39b3c92" providerId="ADAL" clId="{F3273ABF-EB60-4ABD-967C-F187ECC007B3}" dt="2026-04-28T20:52:23.112" v="55" actId="14838"/>
          <ac:spMkLst>
            <pc:docMk/>
            <pc:sldMk cId="3367600724" sldId="1170"/>
            <ac:spMk id="2" creationId="{9FE6683C-9A85-6A72-BFE3-525D06B0C393}"/>
          </ac:spMkLst>
        </pc:spChg>
        <pc:picChg chg="mod">
          <ac:chgData name="Will Nourse" userId="cf5c4e54-602e-4617-8d54-3e27f39b3c92" providerId="ADAL" clId="{F3273ABF-EB60-4ABD-967C-F187ECC007B3}" dt="2026-04-28T20:47:45.341" v="3" actId="1076"/>
          <ac:picMkLst>
            <pc:docMk/>
            <pc:sldMk cId="3367600724" sldId="1170"/>
            <ac:picMk id="22" creationId="{C8C9478D-3C75-F15F-CA71-E9A04F7B31B4}"/>
          </ac:picMkLst>
        </pc:picChg>
        <pc:cxnChg chg="add del mod">
          <ac:chgData name="Will Nourse" userId="cf5c4e54-602e-4617-8d54-3e27f39b3c92" providerId="ADAL" clId="{F3273ABF-EB60-4ABD-967C-F187ECC007B3}" dt="2026-04-28T20:52:03.460" v="50" actId="478"/>
          <ac:cxnSpMkLst>
            <pc:docMk/>
            <pc:sldMk cId="3367600724" sldId="1170"/>
            <ac:cxnSpMk id="3" creationId="{052B1CB9-56A9-6E00-26F0-7ED0969F2109}"/>
          </ac:cxnSpMkLst>
        </pc:cxnChg>
        <pc:cxnChg chg="add mod">
          <ac:chgData name="Will Nourse" userId="cf5c4e54-602e-4617-8d54-3e27f39b3c92" providerId="ADAL" clId="{F3273ABF-EB60-4ABD-967C-F187ECC007B3}" dt="2026-04-28T20:52:09.371" v="51" actId="1076"/>
          <ac:cxnSpMkLst>
            <pc:docMk/>
            <pc:sldMk cId="3367600724" sldId="1170"/>
            <ac:cxnSpMk id="4" creationId="{9D7DA99D-D4F9-A8A3-D2E1-7E42BFF37592}"/>
          </ac:cxnSpMkLst>
        </pc:cxnChg>
      </pc:sldChg>
      <pc:sldChg chg="add ord modTransition">
        <pc:chgData name="Will Nourse" userId="cf5c4e54-602e-4617-8d54-3e27f39b3c92" providerId="ADAL" clId="{F3273ABF-EB60-4ABD-967C-F187ECC007B3}" dt="2026-04-28T21:17:06.711" v="325"/>
        <pc:sldMkLst>
          <pc:docMk/>
          <pc:sldMk cId="1299354490" sldId="1214"/>
        </pc:sldMkLst>
      </pc:sldChg>
      <pc:sldChg chg="add modTransition">
        <pc:chgData name="Will Nourse" userId="cf5c4e54-602e-4617-8d54-3e27f39b3c92" providerId="ADAL" clId="{F3273ABF-EB60-4ABD-967C-F187ECC007B3}" dt="2026-04-28T20:57:04.742" v="110"/>
        <pc:sldMkLst>
          <pc:docMk/>
          <pc:sldMk cId="1858419879" sldId="1229"/>
        </pc:sldMkLst>
      </pc:sldChg>
      <pc:sldChg chg="addSp delSp modSp add mod modTransition">
        <pc:chgData name="Will Nourse" userId="cf5c4e54-602e-4617-8d54-3e27f39b3c92" providerId="ADAL" clId="{F3273ABF-EB60-4ABD-967C-F187ECC007B3}" dt="2026-04-29T23:55:46.938" v="403" actId="732"/>
        <pc:sldMkLst>
          <pc:docMk/>
          <pc:sldMk cId="2300133770" sldId="1231"/>
        </pc:sldMkLst>
        <pc:spChg chg="add del mod">
          <ac:chgData name="Will Nourse" userId="cf5c4e54-602e-4617-8d54-3e27f39b3c92" providerId="ADAL" clId="{F3273ABF-EB60-4ABD-967C-F187ECC007B3}" dt="2026-04-28T21:15:04.198" v="318" actId="478"/>
          <ac:spMkLst>
            <pc:docMk/>
            <pc:sldMk cId="2300133770" sldId="1231"/>
            <ac:spMk id="6" creationId="{1B1D9BD3-8DA1-FFE7-2897-446313AFD641}"/>
          </ac:spMkLst>
        </pc:spChg>
        <pc:spChg chg="add del mod">
          <ac:chgData name="Will Nourse" userId="cf5c4e54-602e-4617-8d54-3e27f39b3c92" providerId="ADAL" clId="{F3273ABF-EB60-4ABD-967C-F187ECC007B3}" dt="2026-04-28T21:15:06.970" v="319" actId="478"/>
          <ac:spMkLst>
            <pc:docMk/>
            <pc:sldMk cId="2300133770" sldId="1231"/>
            <ac:spMk id="7" creationId="{F5D76313-571F-8BDD-30B3-B8EB0DAF4959}"/>
          </ac:spMkLst>
        </pc:spChg>
        <pc:spChg chg="add del mod">
          <ac:chgData name="Will Nourse" userId="cf5c4e54-602e-4617-8d54-3e27f39b3c92" providerId="ADAL" clId="{F3273ABF-EB60-4ABD-967C-F187ECC007B3}" dt="2026-04-28T21:15:14.337" v="322" actId="478"/>
          <ac:spMkLst>
            <pc:docMk/>
            <pc:sldMk cId="2300133770" sldId="1231"/>
            <ac:spMk id="10" creationId="{B7FF1085-6722-6DBC-1561-FE51DEB28200}"/>
          </ac:spMkLst>
        </pc:spChg>
        <pc:spChg chg="add del mod">
          <ac:chgData name="Will Nourse" userId="cf5c4e54-602e-4617-8d54-3e27f39b3c92" providerId="ADAL" clId="{F3273ABF-EB60-4ABD-967C-F187ECC007B3}" dt="2026-04-28T21:15:12.069" v="321" actId="478"/>
          <ac:spMkLst>
            <pc:docMk/>
            <pc:sldMk cId="2300133770" sldId="1231"/>
            <ac:spMk id="11" creationId="{6E905EA8-EFFB-F54B-6279-63F54D09E2C1}"/>
          </ac:spMkLst>
        </pc:spChg>
        <pc:spChg chg="add del mod">
          <ac:chgData name="Will Nourse" userId="cf5c4e54-602e-4617-8d54-3e27f39b3c92" providerId="ADAL" clId="{F3273ABF-EB60-4ABD-967C-F187ECC007B3}" dt="2026-04-28T21:15:09.133" v="320" actId="478"/>
          <ac:spMkLst>
            <pc:docMk/>
            <pc:sldMk cId="2300133770" sldId="1231"/>
            <ac:spMk id="12" creationId="{998872E0-62D5-7D2E-5723-C6A120A50D7B}"/>
          </ac:spMkLst>
        </pc:spChg>
        <pc:spChg chg="mod">
          <ac:chgData name="Will Nourse" userId="cf5c4e54-602e-4617-8d54-3e27f39b3c92" providerId="ADAL" clId="{F3273ABF-EB60-4ABD-967C-F187ECC007B3}" dt="2026-04-29T23:53:42.300" v="397" actId="1035"/>
          <ac:spMkLst>
            <pc:docMk/>
            <pc:sldMk cId="2300133770" sldId="1231"/>
            <ac:spMk id="14" creationId="{32F18B7D-A16C-CC48-2037-4BDF3F1B004A}"/>
          </ac:spMkLst>
        </pc:spChg>
        <pc:picChg chg="mod modCrop">
          <ac:chgData name="Will Nourse" userId="cf5c4e54-602e-4617-8d54-3e27f39b3c92" providerId="ADAL" clId="{F3273ABF-EB60-4ABD-967C-F187ECC007B3}" dt="2026-04-29T23:55:46.938" v="403" actId="732"/>
          <ac:picMkLst>
            <pc:docMk/>
            <pc:sldMk cId="2300133770" sldId="1231"/>
            <ac:picMk id="8" creationId="{0109A8B7-3C22-98A0-B61E-B5D480A71BB5}"/>
          </ac:picMkLst>
        </pc:picChg>
        <pc:cxnChg chg="mod">
          <ac:chgData name="Will Nourse" userId="cf5c4e54-602e-4617-8d54-3e27f39b3c92" providerId="ADAL" clId="{F3273ABF-EB60-4ABD-967C-F187ECC007B3}" dt="2026-04-29T23:53:42.300" v="397" actId="1035"/>
          <ac:cxnSpMkLst>
            <pc:docMk/>
            <pc:sldMk cId="2300133770" sldId="1231"/>
            <ac:cxnSpMk id="13" creationId="{C22190DB-B5DD-4C98-D7F1-8DF5E66BA38F}"/>
          </ac:cxnSpMkLst>
        </pc:cxnChg>
        <pc:cxnChg chg="mod">
          <ac:chgData name="Will Nourse" userId="cf5c4e54-602e-4617-8d54-3e27f39b3c92" providerId="ADAL" clId="{F3273ABF-EB60-4ABD-967C-F187ECC007B3}" dt="2026-04-29T23:54:04.710" v="401" actId="14100"/>
          <ac:cxnSpMkLst>
            <pc:docMk/>
            <pc:sldMk cId="2300133770" sldId="1231"/>
            <ac:cxnSpMk id="15" creationId="{8AEEB2A5-CAD2-6FF7-35E6-ADEE75851920}"/>
          </ac:cxnSpMkLst>
        </pc:cxnChg>
        <pc:cxnChg chg="mod">
          <ac:chgData name="Will Nourse" userId="cf5c4e54-602e-4617-8d54-3e27f39b3c92" providerId="ADAL" clId="{F3273ABF-EB60-4ABD-967C-F187ECC007B3}" dt="2026-04-29T23:54:01.533" v="400" actId="14100"/>
          <ac:cxnSpMkLst>
            <pc:docMk/>
            <pc:sldMk cId="2300133770" sldId="1231"/>
            <ac:cxnSpMk id="16" creationId="{F243A359-CD08-21F1-05A1-79DCF19F0296}"/>
          </ac:cxnSpMkLst>
        </pc:cxnChg>
        <pc:cxnChg chg="mod">
          <ac:chgData name="Will Nourse" userId="cf5c4e54-602e-4617-8d54-3e27f39b3c92" providerId="ADAL" clId="{F3273ABF-EB60-4ABD-967C-F187ECC007B3}" dt="2026-04-29T23:55:36.336" v="402" actId="14100"/>
          <ac:cxnSpMkLst>
            <pc:docMk/>
            <pc:sldMk cId="2300133770" sldId="1231"/>
            <ac:cxnSpMk id="18" creationId="{A0805D1A-0A9A-81AE-F0AB-91C5F819C85A}"/>
          </ac:cxnSpMkLst>
        </pc:cxnChg>
        <pc:cxnChg chg="mod">
          <ac:chgData name="Will Nourse" userId="cf5c4e54-602e-4617-8d54-3e27f39b3c92" providerId="ADAL" clId="{F3273ABF-EB60-4ABD-967C-F187ECC007B3}" dt="2026-04-29T23:53:49.307" v="398" actId="14100"/>
          <ac:cxnSpMkLst>
            <pc:docMk/>
            <pc:sldMk cId="2300133770" sldId="1231"/>
            <ac:cxnSpMk id="20" creationId="{179150EB-EF4D-105B-14FE-445B27F08328}"/>
          </ac:cxnSpMkLst>
        </pc:cxnChg>
      </pc:sldChg>
      <pc:sldMasterChg chg="setBg modSldLayout">
        <pc:chgData name="Will Nourse" userId="cf5c4e54-602e-4617-8d54-3e27f39b3c92" providerId="ADAL" clId="{F3273ABF-EB60-4ABD-967C-F187ECC007B3}" dt="2026-04-28T20:54:01.530" v="84"/>
        <pc:sldMasterMkLst>
          <pc:docMk/>
          <pc:sldMasterMk cId="2460954070" sldId="2147483660"/>
        </pc:sldMasterMkLst>
        <pc:sldLayoutChg chg="setBg">
          <pc:chgData name="Will Nourse" userId="cf5c4e54-602e-4617-8d54-3e27f39b3c92" providerId="ADAL" clId="{F3273ABF-EB60-4ABD-967C-F187ECC007B3}" dt="2026-04-28T20:54:01.530" v="84"/>
          <pc:sldLayoutMkLst>
            <pc:docMk/>
            <pc:sldMasterMk cId="2460954070" sldId="2147483660"/>
            <pc:sldLayoutMk cId="2385387890" sldId="2147483661"/>
          </pc:sldLayoutMkLst>
        </pc:sldLayoutChg>
        <pc:sldLayoutChg chg="setBg">
          <pc:chgData name="Will Nourse" userId="cf5c4e54-602e-4617-8d54-3e27f39b3c92" providerId="ADAL" clId="{F3273ABF-EB60-4ABD-967C-F187ECC007B3}" dt="2026-04-28T20:54:01.530" v="84"/>
          <pc:sldLayoutMkLst>
            <pc:docMk/>
            <pc:sldMasterMk cId="2460954070" sldId="2147483660"/>
            <pc:sldLayoutMk cId="949138452" sldId="2147483662"/>
          </pc:sldLayoutMkLst>
        </pc:sldLayoutChg>
        <pc:sldLayoutChg chg="setBg">
          <pc:chgData name="Will Nourse" userId="cf5c4e54-602e-4617-8d54-3e27f39b3c92" providerId="ADAL" clId="{F3273ABF-EB60-4ABD-967C-F187ECC007B3}" dt="2026-04-28T20:54:01.530" v="84"/>
          <pc:sldLayoutMkLst>
            <pc:docMk/>
            <pc:sldMasterMk cId="2460954070" sldId="2147483660"/>
            <pc:sldLayoutMk cId="2591524520" sldId="2147483663"/>
          </pc:sldLayoutMkLst>
        </pc:sldLayoutChg>
        <pc:sldLayoutChg chg="setBg">
          <pc:chgData name="Will Nourse" userId="cf5c4e54-602e-4617-8d54-3e27f39b3c92" providerId="ADAL" clId="{F3273ABF-EB60-4ABD-967C-F187ECC007B3}" dt="2026-04-28T20:54:01.530" v="84"/>
          <pc:sldLayoutMkLst>
            <pc:docMk/>
            <pc:sldMasterMk cId="2460954070" sldId="2147483660"/>
            <pc:sldLayoutMk cId="1203092039" sldId="2147483664"/>
          </pc:sldLayoutMkLst>
        </pc:sldLayoutChg>
        <pc:sldLayoutChg chg="setBg">
          <pc:chgData name="Will Nourse" userId="cf5c4e54-602e-4617-8d54-3e27f39b3c92" providerId="ADAL" clId="{F3273ABF-EB60-4ABD-967C-F187ECC007B3}" dt="2026-04-28T20:54:01.530" v="84"/>
          <pc:sldLayoutMkLst>
            <pc:docMk/>
            <pc:sldMasterMk cId="2460954070" sldId="2147483660"/>
            <pc:sldLayoutMk cId="3733172339" sldId="2147483665"/>
          </pc:sldLayoutMkLst>
        </pc:sldLayoutChg>
        <pc:sldLayoutChg chg="setBg">
          <pc:chgData name="Will Nourse" userId="cf5c4e54-602e-4617-8d54-3e27f39b3c92" providerId="ADAL" clId="{F3273ABF-EB60-4ABD-967C-F187ECC007B3}" dt="2026-04-28T20:54:01.530" v="84"/>
          <pc:sldLayoutMkLst>
            <pc:docMk/>
            <pc:sldMasterMk cId="2460954070" sldId="2147483660"/>
            <pc:sldLayoutMk cId="3210312558" sldId="2147483666"/>
          </pc:sldLayoutMkLst>
        </pc:sldLayoutChg>
        <pc:sldLayoutChg chg="setBg">
          <pc:chgData name="Will Nourse" userId="cf5c4e54-602e-4617-8d54-3e27f39b3c92" providerId="ADAL" clId="{F3273ABF-EB60-4ABD-967C-F187ECC007B3}" dt="2026-04-28T20:54:01.530" v="84"/>
          <pc:sldLayoutMkLst>
            <pc:docMk/>
            <pc:sldMasterMk cId="2460954070" sldId="2147483660"/>
            <pc:sldLayoutMk cId="3146388984" sldId="2147483667"/>
          </pc:sldLayoutMkLst>
        </pc:sldLayoutChg>
        <pc:sldLayoutChg chg="setBg">
          <pc:chgData name="Will Nourse" userId="cf5c4e54-602e-4617-8d54-3e27f39b3c92" providerId="ADAL" clId="{F3273ABF-EB60-4ABD-967C-F187ECC007B3}" dt="2026-04-28T20:54:01.530" v="84"/>
          <pc:sldLayoutMkLst>
            <pc:docMk/>
            <pc:sldMasterMk cId="2460954070" sldId="2147483660"/>
            <pc:sldLayoutMk cId="3171841454" sldId="2147483668"/>
          </pc:sldLayoutMkLst>
        </pc:sldLayoutChg>
        <pc:sldLayoutChg chg="setBg">
          <pc:chgData name="Will Nourse" userId="cf5c4e54-602e-4617-8d54-3e27f39b3c92" providerId="ADAL" clId="{F3273ABF-EB60-4ABD-967C-F187ECC007B3}" dt="2026-04-28T20:54:01.530" v="84"/>
          <pc:sldLayoutMkLst>
            <pc:docMk/>
            <pc:sldMasterMk cId="2460954070" sldId="2147483660"/>
            <pc:sldLayoutMk cId="1718958274" sldId="2147483669"/>
          </pc:sldLayoutMkLst>
        </pc:sldLayoutChg>
        <pc:sldLayoutChg chg="setBg">
          <pc:chgData name="Will Nourse" userId="cf5c4e54-602e-4617-8d54-3e27f39b3c92" providerId="ADAL" clId="{F3273ABF-EB60-4ABD-967C-F187ECC007B3}" dt="2026-04-28T20:54:01.530" v="84"/>
          <pc:sldLayoutMkLst>
            <pc:docMk/>
            <pc:sldMasterMk cId="2460954070" sldId="2147483660"/>
            <pc:sldLayoutMk cId="2202905451" sldId="2147483670"/>
          </pc:sldLayoutMkLst>
        </pc:sldLayoutChg>
        <pc:sldLayoutChg chg="setBg">
          <pc:chgData name="Will Nourse" userId="cf5c4e54-602e-4617-8d54-3e27f39b3c92" providerId="ADAL" clId="{F3273ABF-EB60-4ABD-967C-F187ECC007B3}" dt="2026-04-28T20:54:01.530" v="84"/>
          <pc:sldLayoutMkLst>
            <pc:docMk/>
            <pc:sldMasterMk cId="2460954070" sldId="2147483660"/>
            <pc:sldLayoutMk cId="3479445657" sldId="2147483671"/>
          </pc:sldLayoutMkLst>
        </pc:sldLayoutChg>
      </pc:sldMasterChg>
      <pc:sldMasterChg chg="setBg modSldLayout">
        <pc:chgData name="Will Nourse" userId="cf5c4e54-602e-4617-8d54-3e27f39b3c92" providerId="ADAL" clId="{F3273ABF-EB60-4ABD-967C-F187ECC007B3}" dt="2026-04-28T20:54:01.530" v="84"/>
        <pc:sldMasterMkLst>
          <pc:docMk/>
          <pc:sldMasterMk cId="488806800" sldId="2147483794"/>
        </pc:sldMasterMkLst>
        <pc:sldLayoutChg chg="setBg">
          <pc:chgData name="Will Nourse" userId="cf5c4e54-602e-4617-8d54-3e27f39b3c92" providerId="ADAL" clId="{F3273ABF-EB60-4ABD-967C-F187ECC007B3}" dt="2026-04-28T20:54:01.530" v="84"/>
          <pc:sldLayoutMkLst>
            <pc:docMk/>
            <pc:sldMasterMk cId="488806800" sldId="2147483794"/>
            <pc:sldLayoutMk cId="3694734102" sldId="2147483783"/>
          </pc:sldLayoutMkLst>
        </pc:sldLayoutChg>
        <pc:sldLayoutChg chg="setBg">
          <pc:chgData name="Will Nourse" userId="cf5c4e54-602e-4617-8d54-3e27f39b3c92" providerId="ADAL" clId="{F3273ABF-EB60-4ABD-967C-F187ECC007B3}" dt="2026-04-28T20:54:01.530" v="84"/>
          <pc:sldLayoutMkLst>
            <pc:docMk/>
            <pc:sldMasterMk cId="488806800" sldId="2147483794"/>
            <pc:sldLayoutMk cId="746687165" sldId="2147483784"/>
          </pc:sldLayoutMkLst>
        </pc:sldLayoutChg>
        <pc:sldLayoutChg chg="setBg">
          <pc:chgData name="Will Nourse" userId="cf5c4e54-602e-4617-8d54-3e27f39b3c92" providerId="ADAL" clId="{F3273ABF-EB60-4ABD-967C-F187ECC007B3}" dt="2026-04-28T20:54:01.530" v="84"/>
          <pc:sldLayoutMkLst>
            <pc:docMk/>
            <pc:sldMasterMk cId="488806800" sldId="2147483794"/>
            <pc:sldLayoutMk cId="4144901294" sldId="2147483785"/>
          </pc:sldLayoutMkLst>
        </pc:sldLayoutChg>
        <pc:sldLayoutChg chg="setBg">
          <pc:chgData name="Will Nourse" userId="cf5c4e54-602e-4617-8d54-3e27f39b3c92" providerId="ADAL" clId="{F3273ABF-EB60-4ABD-967C-F187ECC007B3}" dt="2026-04-28T20:54:01.530" v="84"/>
          <pc:sldLayoutMkLst>
            <pc:docMk/>
            <pc:sldMasterMk cId="488806800" sldId="2147483794"/>
            <pc:sldLayoutMk cId="1860024031" sldId="2147483786"/>
          </pc:sldLayoutMkLst>
        </pc:sldLayoutChg>
        <pc:sldLayoutChg chg="setBg">
          <pc:chgData name="Will Nourse" userId="cf5c4e54-602e-4617-8d54-3e27f39b3c92" providerId="ADAL" clId="{F3273ABF-EB60-4ABD-967C-F187ECC007B3}" dt="2026-04-28T20:54:01.530" v="84"/>
          <pc:sldLayoutMkLst>
            <pc:docMk/>
            <pc:sldMasterMk cId="488806800" sldId="2147483794"/>
            <pc:sldLayoutMk cId="3962010693" sldId="2147483787"/>
          </pc:sldLayoutMkLst>
        </pc:sldLayoutChg>
        <pc:sldLayoutChg chg="setBg">
          <pc:chgData name="Will Nourse" userId="cf5c4e54-602e-4617-8d54-3e27f39b3c92" providerId="ADAL" clId="{F3273ABF-EB60-4ABD-967C-F187ECC007B3}" dt="2026-04-28T20:54:01.530" v="84"/>
          <pc:sldLayoutMkLst>
            <pc:docMk/>
            <pc:sldMasterMk cId="488806800" sldId="2147483794"/>
            <pc:sldLayoutMk cId="2055134347" sldId="2147483788"/>
          </pc:sldLayoutMkLst>
        </pc:sldLayoutChg>
        <pc:sldLayoutChg chg="setBg">
          <pc:chgData name="Will Nourse" userId="cf5c4e54-602e-4617-8d54-3e27f39b3c92" providerId="ADAL" clId="{F3273ABF-EB60-4ABD-967C-F187ECC007B3}" dt="2026-04-28T20:54:01.530" v="84"/>
          <pc:sldLayoutMkLst>
            <pc:docMk/>
            <pc:sldMasterMk cId="488806800" sldId="2147483794"/>
            <pc:sldLayoutMk cId="70425565" sldId="2147483789"/>
          </pc:sldLayoutMkLst>
        </pc:sldLayoutChg>
        <pc:sldLayoutChg chg="setBg">
          <pc:chgData name="Will Nourse" userId="cf5c4e54-602e-4617-8d54-3e27f39b3c92" providerId="ADAL" clId="{F3273ABF-EB60-4ABD-967C-F187ECC007B3}" dt="2026-04-28T20:54:01.530" v="84"/>
          <pc:sldLayoutMkLst>
            <pc:docMk/>
            <pc:sldMasterMk cId="488806800" sldId="2147483794"/>
            <pc:sldLayoutMk cId="3444268935" sldId="2147483790"/>
          </pc:sldLayoutMkLst>
        </pc:sldLayoutChg>
        <pc:sldLayoutChg chg="setBg">
          <pc:chgData name="Will Nourse" userId="cf5c4e54-602e-4617-8d54-3e27f39b3c92" providerId="ADAL" clId="{F3273ABF-EB60-4ABD-967C-F187ECC007B3}" dt="2026-04-28T20:54:01.530" v="84"/>
          <pc:sldLayoutMkLst>
            <pc:docMk/>
            <pc:sldMasterMk cId="488806800" sldId="2147483794"/>
            <pc:sldLayoutMk cId="476723365" sldId="2147483791"/>
          </pc:sldLayoutMkLst>
        </pc:sldLayoutChg>
        <pc:sldLayoutChg chg="setBg">
          <pc:chgData name="Will Nourse" userId="cf5c4e54-602e-4617-8d54-3e27f39b3c92" providerId="ADAL" clId="{F3273ABF-EB60-4ABD-967C-F187ECC007B3}" dt="2026-04-28T20:54:01.530" v="84"/>
          <pc:sldLayoutMkLst>
            <pc:docMk/>
            <pc:sldMasterMk cId="488806800" sldId="2147483794"/>
            <pc:sldLayoutMk cId="4156939492" sldId="2147483792"/>
          </pc:sldLayoutMkLst>
        </pc:sldLayoutChg>
        <pc:sldLayoutChg chg="setBg">
          <pc:chgData name="Will Nourse" userId="cf5c4e54-602e-4617-8d54-3e27f39b3c92" providerId="ADAL" clId="{F3273ABF-EB60-4ABD-967C-F187ECC007B3}" dt="2026-04-28T20:54:01.530" v="84"/>
          <pc:sldLayoutMkLst>
            <pc:docMk/>
            <pc:sldMasterMk cId="488806800" sldId="2147483794"/>
            <pc:sldLayoutMk cId="3834736844" sldId="2147483793"/>
          </pc:sldLayoutMkLst>
        </pc:sldLayoutChg>
      </pc:sldMasterChg>
      <pc:sldMasterChg chg="setBg modSldLayout">
        <pc:chgData name="Will Nourse" userId="cf5c4e54-602e-4617-8d54-3e27f39b3c92" providerId="ADAL" clId="{F3273ABF-EB60-4ABD-967C-F187ECC007B3}" dt="2026-04-28T20:54:01.530" v="84"/>
        <pc:sldMasterMkLst>
          <pc:docMk/>
          <pc:sldMasterMk cId="2460954070" sldId="2147483795"/>
        </pc:sldMasterMkLst>
        <pc:sldLayoutChg chg="setBg">
          <pc:chgData name="Will Nourse" userId="cf5c4e54-602e-4617-8d54-3e27f39b3c92" providerId="ADAL" clId="{F3273ABF-EB60-4ABD-967C-F187ECC007B3}" dt="2026-04-28T20:54:01.530" v="84"/>
          <pc:sldLayoutMkLst>
            <pc:docMk/>
            <pc:sldMasterMk cId="2460954070" sldId="2147483795"/>
            <pc:sldLayoutMk cId="2385387890" sldId="2147483796"/>
          </pc:sldLayoutMkLst>
        </pc:sldLayoutChg>
        <pc:sldLayoutChg chg="setBg">
          <pc:chgData name="Will Nourse" userId="cf5c4e54-602e-4617-8d54-3e27f39b3c92" providerId="ADAL" clId="{F3273ABF-EB60-4ABD-967C-F187ECC007B3}" dt="2026-04-28T20:54:01.530" v="84"/>
          <pc:sldLayoutMkLst>
            <pc:docMk/>
            <pc:sldMasterMk cId="2460954070" sldId="2147483795"/>
            <pc:sldLayoutMk cId="949138452" sldId="2147483797"/>
          </pc:sldLayoutMkLst>
        </pc:sldLayoutChg>
        <pc:sldLayoutChg chg="setBg">
          <pc:chgData name="Will Nourse" userId="cf5c4e54-602e-4617-8d54-3e27f39b3c92" providerId="ADAL" clId="{F3273ABF-EB60-4ABD-967C-F187ECC007B3}" dt="2026-04-28T20:54:01.530" v="84"/>
          <pc:sldLayoutMkLst>
            <pc:docMk/>
            <pc:sldMasterMk cId="2460954070" sldId="2147483795"/>
            <pc:sldLayoutMk cId="2591524520" sldId="2147483798"/>
          </pc:sldLayoutMkLst>
        </pc:sldLayoutChg>
        <pc:sldLayoutChg chg="setBg">
          <pc:chgData name="Will Nourse" userId="cf5c4e54-602e-4617-8d54-3e27f39b3c92" providerId="ADAL" clId="{F3273ABF-EB60-4ABD-967C-F187ECC007B3}" dt="2026-04-28T20:54:01.530" v="84"/>
          <pc:sldLayoutMkLst>
            <pc:docMk/>
            <pc:sldMasterMk cId="2460954070" sldId="2147483795"/>
            <pc:sldLayoutMk cId="1203092039" sldId="2147483799"/>
          </pc:sldLayoutMkLst>
        </pc:sldLayoutChg>
        <pc:sldLayoutChg chg="setBg">
          <pc:chgData name="Will Nourse" userId="cf5c4e54-602e-4617-8d54-3e27f39b3c92" providerId="ADAL" clId="{F3273ABF-EB60-4ABD-967C-F187ECC007B3}" dt="2026-04-28T20:54:01.530" v="84"/>
          <pc:sldLayoutMkLst>
            <pc:docMk/>
            <pc:sldMasterMk cId="2460954070" sldId="2147483795"/>
            <pc:sldLayoutMk cId="3733172339" sldId="2147483800"/>
          </pc:sldLayoutMkLst>
        </pc:sldLayoutChg>
        <pc:sldLayoutChg chg="setBg">
          <pc:chgData name="Will Nourse" userId="cf5c4e54-602e-4617-8d54-3e27f39b3c92" providerId="ADAL" clId="{F3273ABF-EB60-4ABD-967C-F187ECC007B3}" dt="2026-04-28T20:54:01.530" v="84"/>
          <pc:sldLayoutMkLst>
            <pc:docMk/>
            <pc:sldMasterMk cId="2460954070" sldId="2147483795"/>
            <pc:sldLayoutMk cId="3210312558" sldId="2147483801"/>
          </pc:sldLayoutMkLst>
        </pc:sldLayoutChg>
        <pc:sldLayoutChg chg="setBg">
          <pc:chgData name="Will Nourse" userId="cf5c4e54-602e-4617-8d54-3e27f39b3c92" providerId="ADAL" clId="{F3273ABF-EB60-4ABD-967C-F187ECC007B3}" dt="2026-04-28T20:54:01.530" v="84"/>
          <pc:sldLayoutMkLst>
            <pc:docMk/>
            <pc:sldMasterMk cId="2460954070" sldId="2147483795"/>
            <pc:sldLayoutMk cId="3146388984" sldId="2147483802"/>
          </pc:sldLayoutMkLst>
        </pc:sldLayoutChg>
        <pc:sldLayoutChg chg="setBg">
          <pc:chgData name="Will Nourse" userId="cf5c4e54-602e-4617-8d54-3e27f39b3c92" providerId="ADAL" clId="{F3273ABF-EB60-4ABD-967C-F187ECC007B3}" dt="2026-04-28T20:54:01.530" v="84"/>
          <pc:sldLayoutMkLst>
            <pc:docMk/>
            <pc:sldMasterMk cId="2460954070" sldId="2147483795"/>
            <pc:sldLayoutMk cId="3171841454" sldId="2147483803"/>
          </pc:sldLayoutMkLst>
        </pc:sldLayoutChg>
        <pc:sldLayoutChg chg="setBg">
          <pc:chgData name="Will Nourse" userId="cf5c4e54-602e-4617-8d54-3e27f39b3c92" providerId="ADAL" clId="{F3273ABF-EB60-4ABD-967C-F187ECC007B3}" dt="2026-04-28T20:54:01.530" v="84"/>
          <pc:sldLayoutMkLst>
            <pc:docMk/>
            <pc:sldMasterMk cId="2460954070" sldId="2147483795"/>
            <pc:sldLayoutMk cId="1718958274" sldId="2147483804"/>
          </pc:sldLayoutMkLst>
        </pc:sldLayoutChg>
        <pc:sldLayoutChg chg="setBg">
          <pc:chgData name="Will Nourse" userId="cf5c4e54-602e-4617-8d54-3e27f39b3c92" providerId="ADAL" clId="{F3273ABF-EB60-4ABD-967C-F187ECC007B3}" dt="2026-04-28T20:54:01.530" v="84"/>
          <pc:sldLayoutMkLst>
            <pc:docMk/>
            <pc:sldMasterMk cId="2460954070" sldId="2147483795"/>
            <pc:sldLayoutMk cId="2202905451" sldId="2147483805"/>
          </pc:sldLayoutMkLst>
        </pc:sldLayoutChg>
        <pc:sldLayoutChg chg="setBg">
          <pc:chgData name="Will Nourse" userId="cf5c4e54-602e-4617-8d54-3e27f39b3c92" providerId="ADAL" clId="{F3273ABF-EB60-4ABD-967C-F187ECC007B3}" dt="2026-04-28T20:54:01.530" v="84"/>
          <pc:sldLayoutMkLst>
            <pc:docMk/>
            <pc:sldMasterMk cId="2460954070" sldId="2147483795"/>
            <pc:sldLayoutMk cId="3479445657" sldId="2147483806"/>
          </pc:sldLayoutMkLst>
        </pc:sldLayoutChg>
      </pc:sldMasterChg>
      <pc:sldMasterChg chg="setBg modSldLayout">
        <pc:chgData name="Will Nourse" userId="cf5c4e54-602e-4617-8d54-3e27f39b3c92" providerId="ADAL" clId="{F3273ABF-EB60-4ABD-967C-F187ECC007B3}" dt="2026-04-28T20:54:01.530" v="84"/>
        <pc:sldMasterMkLst>
          <pc:docMk/>
          <pc:sldMasterMk cId="2460954070" sldId="2147483807"/>
        </pc:sldMasterMkLst>
        <pc:sldLayoutChg chg="setBg">
          <pc:chgData name="Will Nourse" userId="cf5c4e54-602e-4617-8d54-3e27f39b3c92" providerId="ADAL" clId="{F3273ABF-EB60-4ABD-967C-F187ECC007B3}" dt="2026-04-28T20:54:01.530" v="84"/>
          <pc:sldLayoutMkLst>
            <pc:docMk/>
            <pc:sldMasterMk cId="2460954070" sldId="2147483807"/>
            <pc:sldLayoutMk cId="1718958274" sldId="2147483808"/>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4/29/2026</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2556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4/29/2026</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86002403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4/29/2026</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5513434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4/29/2026</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4426893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4/29/2026</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7672336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4/29/2026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68447655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4/29/2026</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5693949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4/29/2026</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3473684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4/29/2026</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6201069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4/29/2026</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9473410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4/29/2026</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4668716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4/29/2026</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4490129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75000"/>
                <a:lumOff val="25000"/>
              </a:schemeClr>
            </a:gs>
            <a:gs pos="97000">
              <a:schemeClr val="tx1">
                <a:lumMod val="85000"/>
                <a:lumOff val="15000"/>
              </a:schemeClr>
            </a:gs>
          </a:gsLst>
          <a:path path="circle">
            <a:fillToRect r="100000" b="10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4/29/2026</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48880680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87" r:id="rId6"/>
    <p:sldLayoutId id="2147483783" r:id="rId7"/>
    <p:sldLayoutId id="2147483784" r:id="rId8"/>
    <p:sldLayoutId id="2147483785" r:id="rId9"/>
    <p:sldLayoutId id="2147483786" r:id="rId10"/>
    <p:sldLayoutId id="2147483788" r:id="rId11"/>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75000"/>
                <a:lumOff val="25000"/>
              </a:schemeClr>
            </a:gs>
            <a:gs pos="97000">
              <a:schemeClr val="tx1">
                <a:lumMod val="85000"/>
                <a:lumOff val="15000"/>
              </a:schemeClr>
            </a:gs>
          </a:gsLst>
          <a:path path="circle">
            <a:fillToRect r="100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75000"/>
                <a:lumOff val="25000"/>
              </a:schemeClr>
            </a:gs>
            <a:gs pos="97000">
              <a:schemeClr val="tx1">
                <a:lumMod val="85000"/>
                <a:lumOff val="15000"/>
              </a:schemeClr>
            </a:gs>
          </a:gsLst>
          <a:path path="circle">
            <a:fillToRect r="100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75000"/>
                <a:lumOff val="25000"/>
              </a:schemeClr>
            </a:gs>
            <a:gs pos="97000">
              <a:schemeClr val="tx1">
                <a:lumMod val="85000"/>
                <a:lumOff val="15000"/>
              </a:schemeClr>
            </a:gs>
          </a:gsLst>
          <a:path path="circle">
            <a:fillToRect r="100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808" r:id="rId1"/>
    <p:sldLayoutId id="2147483809" r:id="rId2"/>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6.xml"/><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slideLayout" Target="../slideLayouts/slideLayout29.xml"/><Relationship Id="rId1" Type="http://schemas.openxmlformats.org/officeDocument/2006/relationships/tags" Target="../tags/tag1.xml"/><Relationship Id="rId6" Type="http://schemas.openxmlformats.org/officeDocument/2006/relationships/image" Target="../media/image33.png"/><Relationship Id="rId5" Type="http://schemas.microsoft.com/office/2007/relationships/hdphoto" Target="../media/hdphoto3.wdp"/><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8.xml"/><Relationship Id="rId5" Type="http://schemas.openxmlformats.org/officeDocument/2006/relationships/image" Target="../media/image4.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28.xml"/><Relationship Id="rId5" Type="http://schemas.openxmlformats.org/officeDocument/2006/relationships/image" Target="../media/image4.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20.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0.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31.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8.png"/><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30.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35.xml"/><Relationship Id="rId5" Type="http://schemas.openxmlformats.org/officeDocument/2006/relationships/image" Target="../media/image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6.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A91BE16-5CB0-CBCF-067B-1C7139FDB80E}"/>
              </a:ext>
            </a:extLst>
          </p:cNvPr>
          <p:cNvPicPr>
            <a:picLocks noChangeAspect="1"/>
          </p:cNvPicPr>
          <p:nvPr/>
        </p:nvPicPr>
        <p:blipFill>
          <a:blip r:embed="rId2">
            <a:extLst>
              <a:ext uri="{28A0092B-C50C-407E-A947-70E740481C1C}">
                <a14:useLocalDpi xmlns:a14="http://schemas.microsoft.com/office/drawing/2010/main" val="0"/>
              </a:ext>
            </a:extLst>
          </a:blip>
          <a:srcRect l="2280" r="2280"/>
          <a:stretch/>
        </p:blipFill>
        <p:spPr>
          <a:xfrm>
            <a:off x="0" y="0"/>
            <a:ext cx="9525620" cy="6858001"/>
          </a:xfrm>
          <a:prstGeom prst="rect">
            <a:avLst/>
          </a:prstGeom>
        </p:spPr>
      </p:pic>
      <p:pic>
        <p:nvPicPr>
          <p:cNvPr id="22" name="Picture 21">
            <a:extLst>
              <a:ext uri="{FF2B5EF4-FFF2-40B4-BE49-F238E27FC236}">
                <a16:creationId xmlns:a16="http://schemas.microsoft.com/office/drawing/2014/main" id="{C8C9478D-3C75-F15F-CA71-E9A04F7B31B4}"/>
              </a:ext>
            </a:extLst>
          </p:cNvPr>
          <p:cNvPicPr>
            <a:picLocks noChangeAspect="1"/>
          </p:cNvPicPr>
          <p:nvPr/>
        </p:nvPicPr>
        <p:blipFill>
          <a:blip r:embed="rId3">
            <a:extLst>
              <a:ext uri="{28A0092B-C50C-407E-A947-70E740481C1C}">
                <a14:useLocalDpi xmlns:a14="http://schemas.microsoft.com/office/drawing/2010/main" val="0"/>
              </a:ext>
            </a:extLst>
          </a:blip>
          <a:srcRect l="4518" t="13333" r="4593" b="14371"/>
          <a:stretch>
            <a:fillRect/>
          </a:stretch>
        </p:blipFill>
        <p:spPr>
          <a:xfrm>
            <a:off x="5347208" y="768239"/>
            <a:ext cx="5962014" cy="4742401"/>
          </a:xfrm>
          <a:prstGeom prst="rect">
            <a:avLst/>
          </a:prstGeom>
          <a:effectLst>
            <a:outerShdw blurRad="63500" dist="76200" dir="2700000" algn="tl" rotWithShape="0">
              <a:prstClr val="black">
                <a:alpha val="50000"/>
              </a:prstClr>
            </a:outerShdw>
          </a:effectLst>
        </p:spPr>
      </p:pic>
      <p:sp>
        <p:nvSpPr>
          <p:cNvPr id="2" name="Subtitle 2">
            <a:extLst>
              <a:ext uri="{FF2B5EF4-FFF2-40B4-BE49-F238E27FC236}">
                <a16:creationId xmlns:a16="http://schemas.microsoft.com/office/drawing/2014/main" id="{9FE6683C-9A85-6A72-BFE3-525D06B0C393}"/>
              </a:ext>
            </a:extLst>
          </p:cNvPr>
          <p:cNvSpPr>
            <a:spLocks noGrp="1"/>
          </p:cNvSpPr>
          <p:nvPr>
            <p:ph type="body" sz="half" idx="2"/>
          </p:nvPr>
        </p:nvSpPr>
        <p:spPr>
          <a:xfrm>
            <a:off x="6397891" y="5719477"/>
            <a:ext cx="3796783" cy="340865"/>
          </a:xfrm>
        </p:spPr>
        <p:txBody>
          <a:bodyPr vert="horz" lIns="91440" tIns="45720" rIns="91440" bIns="45720" rtlCol="0" anchor="t">
            <a:normAutofit/>
          </a:bodyPr>
          <a:lstStyle/>
          <a:p>
            <a:pPr algn="ct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Introduction and Overview</a:t>
            </a:r>
            <a:endPar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p:txBody>
      </p:sp>
      <p:cxnSp>
        <p:nvCxnSpPr>
          <p:cNvPr id="4" name="Straight Arrow Connector 3">
            <a:extLst>
              <a:ext uri="{FF2B5EF4-FFF2-40B4-BE49-F238E27FC236}">
                <a16:creationId xmlns:a16="http://schemas.microsoft.com/office/drawing/2014/main" id="{9D7DA99D-D4F9-A8A3-D2E1-7E42BFF37592}"/>
              </a:ext>
            </a:extLst>
          </p:cNvPr>
          <p:cNvCxnSpPr>
            <a:cxnSpLocks/>
          </p:cNvCxnSpPr>
          <p:nvPr/>
        </p:nvCxnSpPr>
        <p:spPr>
          <a:xfrm>
            <a:off x="6053574" y="5598824"/>
            <a:ext cx="425882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760072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A483B3-9EFC-4578-A71C-69F14C089F8B}"/>
              </a:ext>
            </a:extLst>
          </p:cNvPr>
          <p:cNvPicPr>
            <a:picLocks noChangeAspect="1"/>
          </p:cNvPicPr>
          <p:nvPr/>
        </p:nvPicPr>
        <p:blipFill>
          <a:blip r:embed="rId2">
            <a:extLst>
              <a:ext uri="{28A0092B-C50C-407E-A947-70E740481C1C}">
                <a14:useLocalDpi xmlns:a14="http://schemas.microsoft.com/office/drawing/2010/main" val="0"/>
              </a:ext>
            </a:extLst>
          </a:blip>
          <a:srcRect l="24608" t="25946" r="21667" b="28105"/>
          <a:stretch>
            <a:fillRect/>
          </a:stretch>
        </p:blipFill>
        <p:spPr>
          <a:xfrm>
            <a:off x="8737600" y="1035570"/>
            <a:ext cx="3144084" cy="2016766"/>
          </a:xfrm>
          <a:prstGeom prst="rect">
            <a:avLst/>
          </a:prstGeom>
          <a:effectLst>
            <a:outerShdw blurRad="63500" dist="63500" dir="2700000" algn="tl" rotWithShape="0">
              <a:prstClr val="black">
                <a:alpha val="40000"/>
              </a:prstClr>
            </a:outerShdw>
          </a:effectLst>
        </p:spPr>
      </p:pic>
      <p:pic>
        <p:nvPicPr>
          <p:cNvPr id="24" name="Picture 23">
            <a:extLst>
              <a:ext uri="{FF2B5EF4-FFF2-40B4-BE49-F238E27FC236}">
                <a16:creationId xmlns:a16="http://schemas.microsoft.com/office/drawing/2014/main" id="{1F2B5286-D709-AE83-0F3D-E03613FBF2D0}"/>
              </a:ext>
            </a:extLst>
          </p:cNvPr>
          <p:cNvPicPr>
            <a:picLocks noChangeAspect="1"/>
          </p:cNvPicPr>
          <p:nvPr/>
        </p:nvPicPr>
        <p:blipFill>
          <a:blip r:embed="rId3">
            <a:extLst>
              <a:ext uri="{28A0092B-C50C-407E-A947-70E740481C1C}">
                <a14:useLocalDpi xmlns:a14="http://schemas.microsoft.com/office/drawing/2010/main" val="0"/>
              </a:ext>
            </a:extLst>
          </a:blip>
          <a:srcRect l="15211" t="12973" b="12973"/>
          <a:stretch>
            <a:fillRect/>
          </a:stretch>
        </p:blipFill>
        <p:spPr>
          <a:xfrm>
            <a:off x="0" y="777904"/>
            <a:ext cx="6994582" cy="6080096"/>
          </a:xfrm>
          <a:prstGeom prst="rect">
            <a:avLst/>
          </a:prstGeom>
        </p:spPr>
      </p:pic>
      <p:sp>
        <p:nvSpPr>
          <p:cNvPr id="9" name="TextBox 8">
            <a:extLst>
              <a:ext uri="{FF2B5EF4-FFF2-40B4-BE49-F238E27FC236}">
                <a16:creationId xmlns:a16="http://schemas.microsoft.com/office/drawing/2014/main" id="{40414ACA-6DEC-5871-F51A-17CD21C6FC79}"/>
              </a:ext>
            </a:extLst>
          </p:cNvPr>
          <p:cNvSpPr txBox="1"/>
          <p:nvPr/>
        </p:nvSpPr>
        <p:spPr>
          <a:xfrm>
            <a:off x="3120770" y="5743814"/>
            <a:ext cx="5854319" cy="954107"/>
          </a:xfrm>
          <a:prstGeom prst="rect">
            <a:avLst/>
          </a:prstGeom>
          <a:noFill/>
        </p:spPr>
        <p:txBody>
          <a:bodyPr wrap="square" rtlCol="0">
            <a:spAutoFit/>
          </a:bodyPr>
          <a:lstStyle/>
          <a:p>
            <a:pPr algn="ctr"/>
            <a:r>
              <a:rPr lang="en-US" sz="1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TACO 009FS5 SYSTEM PUMP </a:t>
            </a:r>
          </a:p>
          <a:p>
            <a:pPr algn="ctr"/>
            <a:r>
              <a:rPr lang="en-US" sz="1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(4 – 5 GPM)</a:t>
            </a:r>
          </a:p>
          <a:p>
            <a:pPr algn="ctr"/>
            <a:endParaRPr lang="en-US" sz="1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a:p>
            <a:pPr algn="ctr"/>
            <a:r>
              <a:rPr lang="en-US" sz="1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All internal controls for operation are pre-plumbed and install ready</a:t>
            </a:r>
          </a:p>
        </p:txBody>
      </p:sp>
      <p:pic>
        <p:nvPicPr>
          <p:cNvPr id="15" name="Picture 14">
            <a:extLst>
              <a:ext uri="{FF2B5EF4-FFF2-40B4-BE49-F238E27FC236}">
                <a16:creationId xmlns:a16="http://schemas.microsoft.com/office/drawing/2014/main" id="{60C7BEEE-73C4-AA6D-D972-9AE74CF2F8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15" y="111304"/>
            <a:ext cx="4030436" cy="566093"/>
          </a:xfrm>
          <a:prstGeom prst="rect">
            <a:avLst/>
          </a:prstGeom>
          <a:effectLst>
            <a:outerShdw blurRad="63500" dist="63500" dir="2700000" algn="tl" rotWithShape="0">
              <a:prstClr val="black">
                <a:alpha val="40000"/>
              </a:prstClr>
            </a:outerShdw>
          </a:effectLst>
        </p:spPr>
      </p:pic>
      <p:cxnSp>
        <p:nvCxnSpPr>
          <p:cNvPr id="16" name="Straight Arrow Connector 15">
            <a:extLst>
              <a:ext uri="{FF2B5EF4-FFF2-40B4-BE49-F238E27FC236}">
                <a16:creationId xmlns:a16="http://schemas.microsoft.com/office/drawing/2014/main" id="{71885932-43F9-2D83-95D8-1BB90BC2CE9F}"/>
              </a:ext>
            </a:extLst>
          </p:cNvPr>
          <p:cNvCxnSpPr>
            <a:cxnSpLocks/>
          </p:cNvCxnSpPr>
          <p:nvPr/>
        </p:nvCxnSpPr>
        <p:spPr>
          <a:xfrm>
            <a:off x="115054" y="777904"/>
            <a:ext cx="998906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675E370C-8E11-1786-6E49-99EE151697AC}"/>
              </a:ext>
            </a:extLst>
          </p:cNvPr>
          <p:cNvSpPr txBox="1">
            <a:spLocks/>
          </p:cNvSpPr>
          <p:nvPr/>
        </p:nvSpPr>
        <p:spPr>
          <a:xfrm>
            <a:off x="4306684" y="106576"/>
            <a:ext cx="7885316"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UNDER THE HOOD</a:t>
            </a:r>
          </a:p>
        </p:txBody>
      </p:sp>
      <p:cxnSp>
        <p:nvCxnSpPr>
          <p:cNvPr id="25" name="Straight Arrow Connector 24">
            <a:extLst>
              <a:ext uri="{FF2B5EF4-FFF2-40B4-BE49-F238E27FC236}">
                <a16:creationId xmlns:a16="http://schemas.microsoft.com/office/drawing/2014/main" id="{016A1F56-936A-87DE-F0F6-D6DAF3E9A1EF}"/>
              </a:ext>
            </a:extLst>
          </p:cNvPr>
          <p:cNvCxnSpPr>
            <a:cxnSpLocks/>
          </p:cNvCxnSpPr>
          <p:nvPr/>
        </p:nvCxnSpPr>
        <p:spPr>
          <a:xfrm flipH="1" flipV="1">
            <a:off x="4612640" y="3447441"/>
            <a:ext cx="1658620" cy="136018"/>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26" name="TextBox 25">
            <a:extLst>
              <a:ext uri="{FF2B5EF4-FFF2-40B4-BE49-F238E27FC236}">
                <a16:creationId xmlns:a16="http://schemas.microsoft.com/office/drawing/2014/main" id="{0C19D6A3-1134-945D-80F3-0B7809D86959}"/>
              </a:ext>
            </a:extLst>
          </p:cNvPr>
          <p:cNvSpPr txBox="1"/>
          <p:nvPr/>
        </p:nvSpPr>
        <p:spPr>
          <a:xfrm>
            <a:off x="6246236" y="1098193"/>
            <a:ext cx="2728853" cy="4537139"/>
          </a:xfrm>
          <a:prstGeom prst="rect">
            <a:avLst/>
          </a:prstGeom>
          <a:noFill/>
          <a:effectLst>
            <a:outerShdw blurRad="63500" dist="63500" dir="2700000" algn="tl" rotWithShape="0">
              <a:prstClr val="black">
                <a:alpha val="40000"/>
              </a:prstClr>
            </a:outerShdw>
          </a:effectLst>
        </p:spPr>
        <p:txBody>
          <a:bodyPr wrap="square" rtlCol="0">
            <a:spAutoFit/>
          </a:bodyPr>
          <a:lstStyle/>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Inlet Filter</a:t>
            </a:r>
          </a:p>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Error Indicator Light</a:t>
            </a:r>
          </a:p>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Pump Controller</a:t>
            </a:r>
          </a:p>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Transformer</a:t>
            </a:r>
          </a:p>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Remote Control</a:t>
            </a:r>
          </a:p>
        </p:txBody>
      </p:sp>
      <p:cxnSp>
        <p:nvCxnSpPr>
          <p:cNvPr id="27" name="Straight Arrow Connector 26">
            <a:extLst>
              <a:ext uri="{FF2B5EF4-FFF2-40B4-BE49-F238E27FC236}">
                <a16:creationId xmlns:a16="http://schemas.microsoft.com/office/drawing/2014/main" id="{C277A130-2E89-7E4A-109A-7D945D303D9E}"/>
              </a:ext>
            </a:extLst>
          </p:cNvPr>
          <p:cNvCxnSpPr>
            <a:cxnSpLocks/>
          </p:cNvCxnSpPr>
          <p:nvPr/>
        </p:nvCxnSpPr>
        <p:spPr>
          <a:xfrm flipH="1">
            <a:off x="2824480" y="1779373"/>
            <a:ext cx="3446780" cy="399947"/>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28" name="Straight Arrow Connector 27">
            <a:extLst>
              <a:ext uri="{FF2B5EF4-FFF2-40B4-BE49-F238E27FC236}">
                <a16:creationId xmlns:a16="http://schemas.microsoft.com/office/drawing/2014/main" id="{F6C1F283-535F-1C86-C415-07C308D3006E}"/>
              </a:ext>
            </a:extLst>
          </p:cNvPr>
          <p:cNvCxnSpPr>
            <a:cxnSpLocks/>
          </p:cNvCxnSpPr>
          <p:nvPr/>
        </p:nvCxnSpPr>
        <p:spPr>
          <a:xfrm flipH="1">
            <a:off x="4429760" y="2685535"/>
            <a:ext cx="1816476" cy="220225"/>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29" name="Straight Arrow Connector 28">
            <a:extLst>
              <a:ext uri="{FF2B5EF4-FFF2-40B4-BE49-F238E27FC236}">
                <a16:creationId xmlns:a16="http://schemas.microsoft.com/office/drawing/2014/main" id="{1ECC0C16-8172-E176-80B2-52D8FE7DA397}"/>
              </a:ext>
            </a:extLst>
          </p:cNvPr>
          <p:cNvCxnSpPr>
            <a:cxnSpLocks/>
          </p:cNvCxnSpPr>
          <p:nvPr/>
        </p:nvCxnSpPr>
        <p:spPr>
          <a:xfrm flipH="1" flipV="1">
            <a:off x="4577080" y="4236720"/>
            <a:ext cx="1694180" cy="269377"/>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30" name="Straight Arrow Connector 29">
            <a:extLst>
              <a:ext uri="{FF2B5EF4-FFF2-40B4-BE49-F238E27FC236}">
                <a16:creationId xmlns:a16="http://schemas.microsoft.com/office/drawing/2014/main" id="{D57A4FE1-58CD-DC8C-6F85-3C9E0A4941D7}"/>
              </a:ext>
            </a:extLst>
          </p:cNvPr>
          <p:cNvCxnSpPr>
            <a:cxnSpLocks/>
          </p:cNvCxnSpPr>
          <p:nvPr/>
        </p:nvCxnSpPr>
        <p:spPr>
          <a:xfrm flipH="1" flipV="1">
            <a:off x="3662680" y="4443858"/>
            <a:ext cx="2608580" cy="956045"/>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pic>
        <p:nvPicPr>
          <p:cNvPr id="3" name="Picture 2">
            <a:extLst>
              <a:ext uri="{FF2B5EF4-FFF2-40B4-BE49-F238E27FC236}">
                <a16:creationId xmlns:a16="http://schemas.microsoft.com/office/drawing/2014/main" id="{ACE11EDB-EE6F-361E-4C43-144C0627FC3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1388175">
            <a:off x="9146472" y="3167439"/>
            <a:ext cx="2326340" cy="1069790"/>
          </a:xfrm>
          <a:prstGeom prst="rect">
            <a:avLst/>
          </a:prstGeom>
          <a:effectLst>
            <a:outerShdw blurRad="63500" dist="63500" dir="2700000" algn="tl" rotWithShape="0">
              <a:prstClr val="black">
                <a:alpha val="40000"/>
              </a:prstClr>
            </a:outerShdw>
          </a:effectLst>
        </p:spPr>
      </p:pic>
      <p:cxnSp>
        <p:nvCxnSpPr>
          <p:cNvPr id="6" name="Straight Arrow Connector 5">
            <a:extLst>
              <a:ext uri="{FF2B5EF4-FFF2-40B4-BE49-F238E27FC236}">
                <a16:creationId xmlns:a16="http://schemas.microsoft.com/office/drawing/2014/main" id="{32CFBE56-78B2-7A22-C3B8-AFD7510D8077}"/>
              </a:ext>
            </a:extLst>
          </p:cNvPr>
          <p:cNvCxnSpPr>
            <a:cxnSpLocks/>
          </p:cNvCxnSpPr>
          <p:nvPr/>
        </p:nvCxnSpPr>
        <p:spPr>
          <a:xfrm>
            <a:off x="7480300" y="1779373"/>
            <a:ext cx="2309159" cy="264580"/>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pic>
        <p:nvPicPr>
          <p:cNvPr id="2" name="Picture 1">
            <a:extLst>
              <a:ext uri="{FF2B5EF4-FFF2-40B4-BE49-F238E27FC236}">
                <a16:creationId xmlns:a16="http://schemas.microsoft.com/office/drawing/2014/main" id="{977F3C93-4DD3-80F6-560A-F69515A00DC7}"/>
              </a:ext>
            </a:extLst>
          </p:cNvPr>
          <p:cNvPicPr>
            <a:picLocks noChangeAspect="1"/>
          </p:cNvPicPr>
          <p:nvPr/>
        </p:nvPicPr>
        <p:blipFill>
          <a:blip r:embed="rId6">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48049525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64436-014C-56AC-BD42-909743E7040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5BF4B4C-987B-96DE-6BEC-481B67FA85E2}"/>
              </a:ext>
            </a:extLst>
          </p:cNvPr>
          <p:cNvPicPr>
            <a:picLocks noChangeAspect="1"/>
          </p:cNvPicPr>
          <p:nvPr/>
        </p:nvPicPr>
        <p:blipFill>
          <a:blip r:embed="rId2"/>
          <a:stretch>
            <a:fillRect/>
          </a:stretch>
        </p:blipFill>
        <p:spPr>
          <a:xfrm>
            <a:off x="155234" y="1424939"/>
            <a:ext cx="2210663" cy="4383472"/>
          </a:xfrm>
          <a:prstGeom prst="rect">
            <a:avLst/>
          </a:prstGeom>
          <a:effectLst>
            <a:outerShdw blurRad="63500" dist="63500" dir="2700000" algn="tl" rotWithShape="0">
              <a:prstClr val="black">
                <a:alpha val="40000"/>
              </a:prstClr>
            </a:outerShdw>
          </a:effectLst>
        </p:spPr>
      </p:pic>
      <p:pic>
        <p:nvPicPr>
          <p:cNvPr id="11" name="Picture 10">
            <a:extLst>
              <a:ext uri="{FF2B5EF4-FFF2-40B4-BE49-F238E27FC236}">
                <a16:creationId xmlns:a16="http://schemas.microsoft.com/office/drawing/2014/main" id="{AADBBB6D-3A42-C283-B707-C352241DC080}"/>
              </a:ext>
            </a:extLst>
          </p:cNvPr>
          <p:cNvPicPr>
            <a:picLocks noChangeAspect="1"/>
          </p:cNvPicPr>
          <p:nvPr/>
        </p:nvPicPr>
        <p:blipFill>
          <a:blip r:embed="rId3"/>
          <a:stretch>
            <a:fillRect/>
          </a:stretch>
        </p:blipFill>
        <p:spPr>
          <a:xfrm>
            <a:off x="6789534" y="3616675"/>
            <a:ext cx="1571844" cy="2181529"/>
          </a:xfrm>
          <a:prstGeom prst="rect">
            <a:avLst/>
          </a:prstGeom>
          <a:effectLst>
            <a:outerShdw blurRad="63500" dist="63500" dir="2700000" algn="tl" rotWithShape="0">
              <a:prstClr val="black">
                <a:alpha val="40000"/>
              </a:prstClr>
            </a:outerShdw>
          </a:effectLst>
        </p:spPr>
      </p:pic>
      <p:pic>
        <p:nvPicPr>
          <p:cNvPr id="13" name="Picture 12">
            <a:extLst>
              <a:ext uri="{FF2B5EF4-FFF2-40B4-BE49-F238E27FC236}">
                <a16:creationId xmlns:a16="http://schemas.microsoft.com/office/drawing/2014/main" id="{F1CBBCBA-C543-E973-AAE8-8E0EBF23BC2F}"/>
              </a:ext>
            </a:extLst>
          </p:cNvPr>
          <p:cNvPicPr>
            <a:picLocks noChangeAspect="1"/>
          </p:cNvPicPr>
          <p:nvPr/>
        </p:nvPicPr>
        <p:blipFill>
          <a:blip r:embed="rId4"/>
          <a:stretch>
            <a:fillRect/>
          </a:stretch>
        </p:blipFill>
        <p:spPr>
          <a:xfrm>
            <a:off x="5036640" y="3626882"/>
            <a:ext cx="1571844" cy="2181529"/>
          </a:xfrm>
          <a:prstGeom prst="rect">
            <a:avLst/>
          </a:prstGeom>
          <a:effectLst>
            <a:outerShdw blurRad="63500" dist="63500" dir="2700000" algn="tl" rotWithShape="0">
              <a:prstClr val="black">
                <a:alpha val="40000"/>
              </a:prstClr>
            </a:outerShdw>
          </a:effectLst>
        </p:spPr>
      </p:pic>
      <p:pic>
        <p:nvPicPr>
          <p:cNvPr id="15" name="Picture 14">
            <a:extLst>
              <a:ext uri="{FF2B5EF4-FFF2-40B4-BE49-F238E27FC236}">
                <a16:creationId xmlns:a16="http://schemas.microsoft.com/office/drawing/2014/main" id="{AD78D956-BE35-3508-AB8A-169A6394B9E3}"/>
              </a:ext>
            </a:extLst>
          </p:cNvPr>
          <p:cNvPicPr>
            <a:picLocks noChangeAspect="1"/>
          </p:cNvPicPr>
          <p:nvPr/>
        </p:nvPicPr>
        <p:blipFill>
          <a:blip r:embed="rId5"/>
          <a:stretch>
            <a:fillRect/>
          </a:stretch>
        </p:blipFill>
        <p:spPr>
          <a:xfrm>
            <a:off x="2548093" y="1424939"/>
            <a:ext cx="2307497" cy="4383472"/>
          </a:xfrm>
          <a:prstGeom prst="rect">
            <a:avLst/>
          </a:prstGeom>
          <a:effectLst>
            <a:outerShdw blurRad="63500" dist="63500" dir="2700000" algn="tl" rotWithShape="0">
              <a:prstClr val="black">
                <a:alpha val="40000"/>
              </a:prstClr>
            </a:outerShdw>
          </a:effectLst>
        </p:spPr>
      </p:pic>
      <p:pic>
        <p:nvPicPr>
          <p:cNvPr id="17" name="Picture 16">
            <a:extLst>
              <a:ext uri="{FF2B5EF4-FFF2-40B4-BE49-F238E27FC236}">
                <a16:creationId xmlns:a16="http://schemas.microsoft.com/office/drawing/2014/main" id="{1DC81D40-C124-6BF6-72FC-6FB9785E2793}"/>
              </a:ext>
            </a:extLst>
          </p:cNvPr>
          <p:cNvPicPr>
            <a:picLocks noChangeAspect="1"/>
          </p:cNvPicPr>
          <p:nvPr/>
        </p:nvPicPr>
        <p:blipFill>
          <a:blip r:embed="rId6"/>
          <a:stretch>
            <a:fillRect/>
          </a:stretch>
        </p:blipFill>
        <p:spPr>
          <a:xfrm>
            <a:off x="5036640" y="1420522"/>
            <a:ext cx="3327030" cy="2064506"/>
          </a:xfrm>
          <a:prstGeom prst="rect">
            <a:avLst/>
          </a:prstGeom>
          <a:effectLst>
            <a:outerShdw blurRad="63500" dist="63500" dir="2700000" algn="tl" rotWithShape="0">
              <a:prstClr val="black">
                <a:alpha val="40000"/>
              </a:prstClr>
            </a:outerShdw>
          </a:effectLst>
        </p:spPr>
      </p:pic>
      <p:pic>
        <p:nvPicPr>
          <p:cNvPr id="19" name="Picture 18">
            <a:extLst>
              <a:ext uri="{FF2B5EF4-FFF2-40B4-BE49-F238E27FC236}">
                <a16:creationId xmlns:a16="http://schemas.microsoft.com/office/drawing/2014/main" id="{9A7A08BF-9C9B-19CD-912E-D74211F134D9}"/>
              </a:ext>
            </a:extLst>
          </p:cNvPr>
          <p:cNvPicPr>
            <a:picLocks noChangeAspect="1"/>
          </p:cNvPicPr>
          <p:nvPr/>
        </p:nvPicPr>
        <p:blipFill>
          <a:blip r:embed="rId7"/>
          <a:stretch>
            <a:fillRect/>
          </a:stretch>
        </p:blipFill>
        <p:spPr>
          <a:xfrm>
            <a:off x="8606560" y="3429000"/>
            <a:ext cx="3448531" cy="2400635"/>
          </a:xfrm>
          <a:prstGeom prst="rect">
            <a:avLst/>
          </a:prstGeom>
          <a:effectLst>
            <a:outerShdw blurRad="63500" dist="63500" dir="2700000" algn="tl" rotWithShape="0">
              <a:prstClr val="black">
                <a:alpha val="40000"/>
              </a:prstClr>
            </a:outerShdw>
          </a:effectLst>
        </p:spPr>
      </p:pic>
      <p:sp>
        <p:nvSpPr>
          <p:cNvPr id="21" name="TextBox 20">
            <a:extLst>
              <a:ext uri="{FF2B5EF4-FFF2-40B4-BE49-F238E27FC236}">
                <a16:creationId xmlns:a16="http://schemas.microsoft.com/office/drawing/2014/main" id="{25E5381E-9F98-A4D4-E63E-AD6BC4F4C21E}"/>
              </a:ext>
            </a:extLst>
          </p:cNvPr>
          <p:cNvSpPr txBox="1"/>
          <p:nvPr/>
        </p:nvSpPr>
        <p:spPr>
          <a:xfrm>
            <a:off x="8488182" y="1501170"/>
            <a:ext cx="3566909" cy="1569660"/>
          </a:xfrm>
          <a:prstGeom prst="rect">
            <a:avLst/>
          </a:prstGeom>
          <a:noFill/>
          <a:effectLst>
            <a:outerShdw blurRad="63500" dist="63500" dir="2700000" algn="tl" rotWithShape="0">
              <a:prstClr val="black">
                <a:alpha val="40000"/>
              </a:prstClr>
            </a:outerShdw>
          </a:effectLst>
        </p:spPr>
        <p:txBody>
          <a:bodyPr wrap="square" rtlCol="0">
            <a:spAutoFit/>
          </a:bodyPr>
          <a:lstStyle/>
          <a:p>
            <a:pPr algn="ct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The Hybrid Hot doesn’t come with a power cord.  The contractor will need to purchase and wire</a:t>
            </a:r>
          </a:p>
        </p:txBody>
      </p:sp>
      <p:cxnSp>
        <p:nvCxnSpPr>
          <p:cNvPr id="23" name="Straight Arrow Connector 22">
            <a:extLst>
              <a:ext uri="{FF2B5EF4-FFF2-40B4-BE49-F238E27FC236}">
                <a16:creationId xmlns:a16="http://schemas.microsoft.com/office/drawing/2014/main" id="{7F28BE45-AADC-B226-B563-02CEE6222385}"/>
              </a:ext>
            </a:extLst>
          </p:cNvPr>
          <p:cNvCxnSpPr>
            <a:cxnSpLocks/>
          </p:cNvCxnSpPr>
          <p:nvPr/>
        </p:nvCxnSpPr>
        <p:spPr>
          <a:xfrm>
            <a:off x="5304900" y="4046571"/>
            <a:ext cx="0" cy="820420"/>
          </a:xfrm>
          <a:prstGeom prst="straightConnector1">
            <a:avLst/>
          </a:prstGeom>
          <a:ln w="57150">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7A07541-C95D-24CC-7C37-5DA9006A68D4}"/>
              </a:ext>
            </a:extLst>
          </p:cNvPr>
          <p:cNvCxnSpPr>
            <a:cxnSpLocks/>
          </p:cNvCxnSpPr>
          <p:nvPr/>
        </p:nvCxnSpPr>
        <p:spPr>
          <a:xfrm>
            <a:off x="7008055" y="4046571"/>
            <a:ext cx="0" cy="749300"/>
          </a:xfrm>
          <a:prstGeom prst="straightConnector1">
            <a:avLst/>
          </a:prstGeom>
          <a:ln w="57150">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454EA64-FBEC-37CE-5B46-AE64EA164074}"/>
              </a:ext>
            </a:extLst>
          </p:cNvPr>
          <p:cNvSpPr txBox="1"/>
          <p:nvPr/>
        </p:nvSpPr>
        <p:spPr>
          <a:xfrm>
            <a:off x="5097936" y="3677239"/>
            <a:ext cx="620672" cy="369332"/>
          </a:xfrm>
          <a:prstGeom prst="rect">
            <a:avLst/>
          </a:prstGeom>
          <a:solidFill>
            <a:schemeClr val="bg1">
              <a:alpha val="80000"/>
            </a:schemeClr>
          </a:solidFill>
          <a:ln w="12700" cap="rnd">
            <a:solidFill>
              <a:schemeClr val="tx1"/>
            </a:solidFill>
          </a:ln>
          <a:effectLst>
            <a:outerShdw blurRad="63500" dist="63500" dir="2700000" algn="tl" rotWithShape="0">
              <a:prstClr val="black">
                <a:alpha val="40000"/>
              </a:prstClr>
            </a:outerShdw>
          </a:effectLst>
        </p:spPr>
        <p:txBody>
          <a:bodyPr wrap="square" rtlCol="0">
            <a:spAutoFit/>
          </a:bodyPr>
          <a:lstStyle/>
          <a:p>
            <a:pPr algn="ctr"/>
            <a:r>
              <a:rPr lang="en-US" dirty="0">
                <a:latin typeface="Franklin Gothic Medium" panose="020B0603020102020204" pitchFamily="34" charset="0"/>
              </a:rPr>
              <a:t>Hot</a:t>
            </a:r>
          </a:p>
        </p:txBody>
      </p:sp>
      <p:sp>
        <p:nvSpPr>
          <p:cNvPr id="26" name="TextBox 25">
            <a:extLst>
              <a:ext uri="{FF2B5EF4-FFF2-40B4-BE49-F238E27FC236}">
                <a16:creationId xmlns:a16="http://schemas.microsoft.com/office/drawing/2014/main" id="{6FE8DF7E-F99D-16E2-E0C4-F00159D4263A}"/>
              </a:ext>
            </a:extLst>
          </p:cNvPr>
          <p:cNvSpPr txBox="1"/>
          <p:nvPr/>
        </p:nvSpPr>
        <p:spPr>
          <a:xfrm>
            <a:off x="6851374" y="3677239"/>
            <a:ext cx="1011085" cy="369332"/>
          </a:xfrm>
          <a:prstGeom prst="rect">
            <a:avLst/>
          </a:prstGeom>
          <a:solidFill>
            <a:schemeClr val="bg1">
              <a:alpha val="80000"/>
            </a:schemeClr>
          </a:solidFill>
          <a:ln w="12700" cap="rnd">
            <a:solidFill>
              <a:schemeClr val="tx1"/>
            </a:solidFill>
          </a:ln>
          <a:effectLst>
            <a:outerShdw blurRad="63500" dist="63500" dir="2700000" algn="tl" rotWithShape="0">
              <a:prstClr val="black">
                <a:alpha val="40000"/>
              </a:prstClr>
            </a:outerShdw>
          </a:effectLst>
        </p:spPr>
        <p:txBody>
          <a:bodyPr wrap="square" rtlCol="0">
            <a:spAutoFit/>
          </a:bodyPr>
          <a:lstStyle/>
          <a:p>
            <a:pPr algn="ctr"/>
            <a:r>
              <a:rPr lang="en-US" dirty="0">
                <a:latin typeface="Franklin Gothic Demi" panose="020B0703020102020204" pitchFamily="34" charset="0"/>
              </a:rPr>
              <a:t>Neutral</a:t>
            </a:r>
          </a:p>
        </p:txBody>
      </p:sp>
      <p:pic>
        <p:nvPicPr>
          <p:cNvPr id="10" name="Picture 9">
            <a:extLst>
              <a:ext uri="{FF2B5EF4-FFF2-40B4-BE49-F238E27FC236}">
                <a16:creationId xmlns:a16="http://schemas.microsoft.com/office/drawing/2014/main" id="{0AD975B4-60B3-ABE7-3C0A-0B577E38CE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615" y="111304"/>
            <a:ext cx="4030436" cy="566093"/>
          </a:xfrm>
          <a:prstGeom prst="rect">
            <a:avLst/>
          </a:prstGeom>
          <a:effectLst>
            <a:outerShdw blurRad="63500" dist="63500" dir="2700000" algn="tl" rotWithShape="0">
              <a:prstClr val="black">
                <a:alpha val="40000"/>
              </a:prstClr>
            </a:outerShdw>
          </a:effectLst>
        </p:spPr>
      </p:pic>
      <p:cxnSp>
        <p:nvCxnSpPr>
          <p:cNvPr id="12" name="Straight Arrow Connector 11">
            <a:extLst>
              <a:ext uri="{FF2B5EF4-FFF2-40B4-BE49-F238E27FC236}">
                <a16:creationId xmlns:a16="http://schemas.microsoft.com/office/drawing/2014/main" id="{2DCCA59D-C408-3CCE-2DC3-6619B0FEC0B7}"/>
              </a:ext>
            </a:extLst>
          </p:cNvPr>
          <p:cNvCxnSpPr>
            <a:cxnSpLocks/>
          </p:cNvCxnSpPr>
          <p:nvPr/>
        </p:nvCxnSpPr>
        <p:spPr>
          <a:xfrm>
            <a:off x="115054" y="777904"/>
            <a:ext cx="1065454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656B57A6-E2B5-207A-D2A1-5567011803C4}"/>
              </a:ext>
            </a:extLst>
          </p:cNvPr>
          <p:cNvSpPr txBox="1">
            <a:spLocks/>
          </p:cNvSpPr>
          <p:nvPr/>
        </p:nvSpPr>
        <p:spPr>
          <a:xfrm>
            <a:off x="4306684" y="106576"/>
            <a:ext cx="7885316"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ELECTRICAL WIRING</a:t>
            </a:r>
          </a:p>
        </p:txBody>
      </p:sp>
      <p:pic>
        <p:nvPicPr>
          <p:cNvPr id="2" name="Picture 1">
            <a:extLst>
              <a:ext uri="{FF2B5EF4-FFF2-40B4-BE49-F238E27FC236}">
                <a16:creationId xmlns:a16="http://schemas.microsoft.com/office/drawing/2014/main" id="{B2424890-5B94-A98E-FA73-6058FC316F55}"/>
              </a:ext>
            </a:extLst>
          </p:cNvPr>
          <p:cNvPicPr>
            <a:picLocks noChangeAspect="1"/>
          </p:cNvPicPr>
          <p:nvPr/>
        </p:nvPicPr>
        <p:blipFill>
          <a:blip r:embed="rId9">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29935449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60AC8E-5CBC-8FEE-F725-3F03D1CC66B9}"/>
              </a:ext>
            </a:extLst>
          </p:cNvPr>
          <p:cNvSpPr>
            <a:spLocks noGrp="1" noRot="1" noMove="1" noResize="1" noEditPoints="1" noAdjustHandles="1" noChangeArrowheads="1" noChangeShapeType="1"/>
          </p:cNvSpPr>
          <p:nvPr/>
        </p:nvSpPr>
        <p:spPr>
          <a:xfrm>
            <a:off x="0" y="0"/>
            <a:ext cx="10415866" cy="6858000"/>
          </a:xfrm>
          <a:prstGeom prst="rect">
            <a:avLst/>
          </a:prstGeom>
          <a:solidFill>
            <a:schemeClr val="bg1"/>
          </a:solidFill>
          <a:ln>
            <a:noFill/>
          </a:ln>
          <a:effectLst>
            <a:innerShdw blurRad="215900" dist="635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Picture 42">
            <a:extLst>
              <a:ext uri="{FF2B5EF4-FFF2-40B4-BE49-F238E27FC236}">
                <a16:creationId xmlns:a16="http://schemas.microsoft.com/office/drawing/2014/main" id="{115FB12F-E990-F727-D39F-B6B4C850032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5333172" y="0"/>
            <a:ext cx="6858000" cy="6858000"/>
          </a:xfrm>
          <a:prstGeom prst="rect">
            <a:avLst/>
          </a:prstGeom>
        </p:spPr>
      </p:pic>
      <p:pic>
        <p:nvPicPr>
          <p:cNvPr id="2" name="Picture 1">
            <a:extLst>
              <a:ext uri="{FF2B5EF4-FFF2-40B4-BE49-F238E27FC236}">
                <a16:creationId xmlns:a16="http://schemas.microsoft.com/office/drawing/2014/main" id="{7F50426C-999B-4A07-99E7-60716E5DEFB2}"/>
              </a:ext>
            </a:extLst>
          </p:cNvPr>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harpenSoften amount="25000"/>
                    </a14:imgEffect>
                  </a14:imgLayer>
                </a14:imgProps>
              </a:ext>
            </a:extLst>
          </a:blip>
          <a:srcRect t="14110" r="24953"/>
          <a:stretch/>
        </p:blipFill>
        <p:spPr>
          <a:xfrm>
            <a:off x="1905656" y="763382"/>
            <a:ext cx="2518256" cy="5815889"/>
          </a:xfrm>
          <a:prstGeom prst="rect">
            <a:avLst/>
          </a:prstGeom>
          <a:noFill/>
        </p:spPr>
      </p:pic>
      <p:sp>
        <p:nvSpPr>
          <p:cNvPr id="23" name="Rectangle 22">
            <a:extLst>
              <a:ext uri="{FF2B5EF4-FFF2-40B4-BE49-F238E27FC236}">
                <a16:creationId xmlns:a16="http://schemas.microsoft.com/office/drawing/2014/main" id="{A26D9178-2652-645B-87C9-972ABC1CB3A1}"/>
              </a:ext>
            </a:extLst>
          </p:cNvPr>
          <p:cNvSpPr/>
          <p:nvPr/>
        </p:nvSpPr>
        <p:spPr>
          <a:xfrm>
            <a:off x="4053811" y="2910378"/>
            <a:ext cx="329352" cy="498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Arrow: Down 46">
            <a:extLst>
              <a:ext uri="{FF2B5EF4-FFF2-40B4-BE49-F238E27FC236}">
                <a16:creationId xmlns:a16="http://schemas.microsoft.com/office/drawing/2014/main" id="{0FFCE86F-BD9D-469F-B5B3-FC144D3260B1}"/>
              </a:ext>
            </a:extLst>
          </p:cNvPr>
          <p:cNvSpPr/>
          <p:nvPr/>
        </p:nvSpPr>
        <p:spPr>
          <a:xfrm rot="10800000">
            <a:off x="4883849" y="5297234"/>
            <a:ext cx="91758" cy="168781"/>
          </a:xfrm>
          <a:prstGeom prst="downArrow">
            <a:avLst/>
          </a:prstGeom>
          <a:solidFill>
            <a:srgbClr val="7030A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Arrow: Down 47">
            <a:extLst>
              <a:ext uri="{FF2B5EF4-FFF2-40B4-BE49-F238E27FC236}">
                <a16:creationId xmlns:a16="http://schemas.microsoft.com/office/drawing/2014/main" id="{0189AE1F-3770-45F8-A566-BF0748F9FBF3}"/>
              </a:ext>
            </a:extLst>
          </p:cNvPr>
          <p:cNvSpPr/>
          <p:nvPr/>
        </p:nvSpPr>
        <p:spPr>
          <a:xfrm rot="16200000">
            <a:off x="4390247" y="5566409"/>
            <a:ext cx="91440" cy="173736"/>
          </a:xfrm>
          <a:prstGeom prst="downArrow">
            <a:avLst/>
          </a:prstGeom>
          <a:solidFill>
            <a:srgbClr val="7030A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14385E9E-87BF-4BF4-A0CC-3CB321920DBF}"/>
              </a:ext>
            </a:extLst>
          </p:cNvPr>
          <p:cNvCxnSpPr>
            <a:cxnSpLocks/>
          </p:cNvCxnSpPr>
          <p:nvPr/>
        </p:nvCxnSpPr>
        <p:spPr>
          <a:xfrm flipV="1">
            <a:off x="6122030" y="1792355"/>
            <a:ext cx="0" cy="4049897"/>
          </a:xfrm>
          <a:prstGeom prst="line">
            <a:avLst/>
          </a:prstGeom>
          <a:ln w="34925" cap="rnd">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8" name="Straight Connector 17">
            <a:extLst>
              <a:ext uri="{FF2B5EF4-FFF2-40B4-BE49-F238E27FC236}">
                <a16:creationId xmlns:a16="http://schemas.microsoft.com/office/drawing/2014/main" id="{15E06C87-305A-4A6E-BCB1-B61C09291D72}"/>
              </a:ext>
            </a:extLst>
          </p:cNvPr>
          <p:cNvCxnSpPr>
            <a:cxnSpLocks/>
          </p:cNvCxnSpPr>
          <p:nvPr/>
        </p:nvCxnSpPr>
        <p:spPr>
          <a:xfrm flipH="1">
            <a:off x="3290552" y="763381"/>
            <a:ext cx="3334" cy="873767"/>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C0C6107-8B6B-4145-93B0-407E92B80F64}"/>
              </a:ext>
            </a:extLst>
          </p:cNvPr>
          <p:cNvSpPr/>
          <p:nvPr/>
        </p:nvSpPr>
        <p:spPr>
          <a:xfrm>
            <a:off x="2173925" y="4371367"/>
            <a:ext cx="2207223" cy="2207904"/>
          </a:xfrm>
          <a:prstGeom prst="rect">
            <a:avLst/>
          </a:prstGeom>
          <a:gradFill>
            <a:gsLst>
              <a:gs pos="100000">
                <a:srgbClr val="0070C0">
                  <a:alpha val="50000"/>
                </a:srgbClr>
              </a:gs>
              <a:gs pos="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66BB50DB-989A-4695-8156-F6BFE780A900}"/>
              </a:ext>
            </a:extLst>
          </p:cNvPr>
          <p:cNvCxnSpPr>
            <a:cxnSpLocks/>
          </p:cNvCxnSpPr>
          <p:nvPr/>
        </p:nvCxnSpPr>
        <p:spPr>
          <a:xfrm>
            <a:off x="3306611" y="5842252"/>
            <a:ext cx="2815419" cy="0"/>
          </a:xfrm>
          <a:prstGeom prst="line">
            <a:avLst/>
          </a:prstGeom>
          <a:ln w="38100" cap="rnd">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5" name="Arrow: Down 4">
            <a:extLst>
              <a:ext uri="{FF2B5EF4-FFF2-40B4-BE49-F238E27FC236}">
                <a16:creationId xmlns:a16="http://schemas.microsoft.com/office/drawing/2014/main" id="{8E4FC3DF-D277-17B7-2EF9-52EFA057C94F}"/>
              </a:ext>
            </a:extLst>
          </p:cNvPr>
          <p:cNvSpPr/>
          <p:nvPr/>
        </p:nvSpPr>
        <p:spPr>
          <a:xfrm>
            <a:off x="6179457" y="4087167"/>
            <a:ext cx="91440" cy="173736"/>
          </a:xfrm>
          <a:prstGeom prst="downArrow">
            <a:avLst/>
          </a:prstGeom>
          <a:solidFill>
            <a:srgbClr val="0070C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Down 6">
            <a:extLst>
              <a:ext uri="{FF2B5EF4-FFF2-40B4-BE49-F238E27FC236}">
                <a16:creationId xmlns:a16="http://schemas.microsoft.com/office/drawing/2014/main" id="{015F3E90-FE04-D75F-5884-6DD597691C24}"/>
              </a:ext>
            </a:extLst>
          </p:cNvPr>
          <p:cNvSpPr/>
          <p:nvPr/>
        </p:nvSpPr>
        <p:spPr>
          <a:xfrm>
            <a:off x="6150627" y="5433820"/>
            <a:ext cx="91440" cy="173736"/>
          </a:xfrm>
          <a:prstGeom prst="downArrow">
            <a:avLst/>
          </a:prstGeom>
          <a:solidFill>
            <a:srgbClr val="0070C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Down 7">
            <a:extLst>
              <a:ext uri="{FF2B5EF4-FFF2-40B4-BE49-F238E27FC236}">
                <a16:creationId xmlns:a16="http://schemas.microsoft.com/office/drawing/2014/main" id="{D656B824-0397-2C96-D9B0-7F3DD888A1A3}"/>
              </a:ext>
            </a:extLst>
          </p:cNvPr>
          <p:cNvSpPr/>
          <p:nvPr/>
        </p:nvSpPr>
        <p:spPr>
          <a:xfrm rot="5400000">
            <a:off x="4759051" y="5851832"/>
            <a:ext cx="91440" cy="173736"/>
          </a:xfrm>
          <a:prstGeom prst="downArrow">
            <a:avLst/>
          </a:prstGeom>
          <a:solidFill>
            <a:srgbClr val="0070C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D72649E-65ED-D71D-5A03-5C788719D6F5}"/>
              </a:ext>
            </a:extLst>
          </p:cNvPr>
          <p:cNvSpPr/>
          <p:nvPr/>
        </p:nvSpPr>
        <p:spPr>
          <a:xfrm>
            <a:off x="4397704" y="1792355"/>
            <a:ext cx="847087" cy="1555531"/>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012F3C8-CCC2-CEFD-1C9F-8DF383834B68}"/>
              </a:ext>
            </a:extLst>
          </p:cNvPr>
          <p:cNvSpPr/>
          <p:nvPr/>
        </p:nvSpPr>
        <p:spPr>
          <a:xfrm>
            <a:off x="4404921" y="3360725"/>
            <a:ext cx="839871" cy="1030595"/>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2" name="Straight Connector 41">
            <a:extLst>
              <a:ext uri="{FF2B5EF4-FFF2-40B4-BE49-F238E27FC236}">
                <a16:creationId xmlns:a16="http://schemas.microsoft.com/office/drawing/2014/main" id="{2E564CC5-E46A-4036-AB86-2E1B831D64CB}"/>
              </a:ext>
            </a:extLst>
          </p:cNvPr>
          <p:cNvCxnSpPr>
            <a:cxnSpLocks/>
            <a:endCxn id="10" idx="0"/>
          </p:cNvCxnSpPr>
          <p:nvPr/>
        </p:nvCxnSpPr>
        <p:spPr>
          <a:xfrm flipH="1" flipV="1">
            <a:off x="4824857" y="3360725"/>
            <a:ext cx="9025" cy="2072244"/>
          </a:xfrm>
          <a:prstGeom prst="line">
            <a:avLst/>
          </a:prstGeom>
          <a:ln w="38100" cap="rnd">
            <a:solidFill>
              <a:srgbClr val="7030A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Flowchart: Summing Junction 21">
            <a:extLst>
              <a:ext uri="{FF2B5EF4-FFF2-40B4-BE49-F238E27FC236}">
                <a16:creationId xmlns:a16="http://schemas.microsoft.com/office/drawing/2014/main" id="{88F695EF-2F76-41A7-A86D-BD9241DC88CE}"/>
              </a:ext>
            </a:extLst>
          </p:cNvPr>
          <p:cNvSpPr/>
          <p:nvPr/>
        </p:nvSpPr>
        <p:spPr>
          <a:xfrm>
            <a:off x="4752668" y="3923718"/>
            <a:ext cx="201168" cy="201168"/>
          </a:xfrm>
          <a:prstGeom prst="flowChartSummingJuncti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A54D21ED-C2BE-4793-9267-2C8A77A129D6}"/>
              </a:ext>
            </a:extLst>
          </p:cNvPr>
          <p:cNvCxnSpPr>
            <a:cxnSpLocks/>
          </p:cNvCxnSpPr>
          <p:nvPr/>
        </p:nvCxnSpPr>
        <p:spPr>
          <a:xfrm>
            <a:off x="4415076" y="2265596"/>
            <a:ext cx="0" cy="1329718"/>
          </a:xfrm>
          <a:prstGeom prst="line">
            <a:avLst/>
          </a:prstGeom>
          <a:ln w="381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B1DC053-8111-AFDB-E803-81E67FD37E0E}"/>
              </a:ext>
            </a:extLst>
          </p:cNvPr>
          <p:cNvCxnSpPr>
            <a:cxnSpLocks/>
          </p:cNvCxnSpPr>
          <p:nvPr/>
        </p:nvCxnSpPr>
        <p:spPr>
          <a:xfrm>
            <a:off x="4423912" y="3595314"/>
            <a:ext cx="184086" cy="0"/>
          </a:xfrm>
          <a:prstGeom prst="line">
            <a:avLst/>
          </a:prstGeom>
          <a:ln w="381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50AD4CC-33C1-471A-0A58-D7CC59D6E331}"/>
              </a:ext>
            </a:extLst>
          </p:cNvPr>
          <p:cNvCxnSpPr>
            <a:cxnSpLocks/>
          </p:cNvCxnSpPr>
          <p:nvPr/>
        </p:nvCxnSpPr>
        <p:spPr>
          <a:xfrm flipV="1">
            <a:off x="4614185" y="3360725"/>
            <a:ext cx="0" cy="226477"/>
          </a:xfrm>
          <a:prstGeom prst="line">
            <a:avLst/>
          </a:prstGeom>
          <a:ln w="381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Arrow: Down 36">
            <a:extLst>
              <a:ext uri="{FF2B5EF4-FFF2-40B4-BE49-F238E27FC236}">
                <a16:creationId xmlns:a16="http://schemas.microsoft.com/office/drawing/2014/main" id="{865D2FA4-4B71-32E0-4494-5BA2EF005F9F}"/>
              </a:ext>
            </a:extLst>
          </p:cNvPr>
          <p:cNvSpPr/>
          <p:nvPr/>
        </p:nvSpPr>
        <p:spPr>
          <a:xfrm>
            <a:off x="6155114" y="2910378"/>
            <a:ext cx="91440" cy="173736"/>
          </a:xfrm>
          <a:prstGeom prst="downArrow">
            <a:avLst/>
          </a:prstGeom>
          <a:solidFill>
            <a:srgbClr val="0070C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Arrow: Down 37">
            <a:extLst>
              <a:ext uri="{FF2B5EF4-FFF2-40B4-BE49-F238E27FC236}">
                <a16:creationId xmlns:a16="http://schemas.microsoft.com/office/drawing/2014/main" id="{808F205D-73D6-9985-593B-3C95E40E3F4D}"/>
              </a:ext>
            </a:extLst>
          </p:cNvPr>
          <p:cNvSpPr/>
          <p:nvPr/>
        </p:nvSpPr>
        <p:spPr>
          <a:xfrm rot="10800000">
            <a:off x="4446680" y="3048598"/>
            <a:ext cx="91440" cy="173736"/>
          </a:xfrm>
          <a:prstGeom prst="downArrow">
            <a:avLst/>
          </a:prstGeom>
          <a:solidFill>
            <a:srgbClr val="FF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Arrow: Down 38">
            <a:extLst>
              <a:ext uri="{FF2B5EF4-FFF2-40B4-BE49-F238E27FC236}">
                <a16:creationId xmlns:a16="http://schemas.microsoft.com/office/drawing/2014/main" id="{48FD3E9A-67A3-37BA-6F07-4665D2E7F988}"/>
              </a:ext>
            </a:extLst>
          </p:cNvPr>
          <p:cNvSpPr/>
          <p:nvPr/>
        </p:nvSpPr>
        <p:spPr>
          <a:xfrm rot="10800000">
            <a:off x="4441975" y="2433994"/>
            <a:ext cx="91440" cy="173736"/>
          </a:xfrm>
          <a:prstGeom prst="downArrow">
            <a:avLst/>
          </a:prstGeom>
          <a:solidFill>
            <a:srgbClr val="FF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Arrow: Down 40">
            <a:extLst>
              <a:ext uri="{FF2B5EF4-FFF2-40B4-BE49-F238E27FC236}">
                <a16:creationId xmlns:a16="http://schemas.microsoft.com/office/drawing/2014/main" id="{7DDAFD5F-E1C1-78AC-0B46-227289696CA1}"/>
              </a:ext>
            </a:extLst>
          </p:cNvPr>
          <p:cNvSpPr/>
          <p:nvPr/>
        </p:nvSpPr>
        <p:spPr>
          <a:xfrm rot="5400000">
            <a:off x="4081859" y="2250537"/>
            <a:ext cx="91440" cy="173736"/>
          </a:xfrm>
          <a:prstGeom prst="downArrow">
            <a:avLst/>
          </a:prstGeom>
          <a:solidFill>
            <a:srgbClr val="FF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45B75358-00E8-E8DB-4D39-641722A46570}"/>
              </a:ext>
            </a:extLst>
          </p:cNvPr>
          <p:cNvSpPr txBox="1"/>
          <p:nvPr/>
        </p:nvSpPr>
        <p:spPr>
          <a:xfrm>
            <a:off x="3177301" y="5401327"/>
            <a:ext cx="1725168" cy="261610"/>
          </a:xfrm>
          <a:prstGeom prst="rect">
            <a:avLst/>
          </a:prstGeom>
          <a:noFill/>
        </p:spPr>
        <p:txBody>
          <a:bodyPr wrap="square" rtlCol="0">
            <a:spAutoFit/>
          </a:bodyPr>
          <a:lstStyle/>
          <a:p>
            <a:r>
              <a:rPr lang="en-US" sz="1100" dirty="0">
                <a:solidFill>
                  <a:srgbClr val="7030A0"/>
                </a:solidFill>
                <a:latin typeface="Franklin Gothic Medium" panose="020B0603020102020204" pitchFamily="34" charset="0"/>
              </a:rPr>
              <a:t>Blend water to Tankless</a:t>
            </a:r>
          </a:p>
        </p:txBody>
      </p:sp>
      <p:sp>
        <p:nvSpPr>
          <p:cNvPr id="51" name="Rectangle 50">
            <a:extLst>
              <a:ext uri="{FF2B5EF4-FFF2-40B4-BE49-F238E27FC236}">
                <a16:creationId xmlns:a16="http://schemas.microsoft.com/office/drawing/2014/main" id="{F07DB9ED-164F-9812-EA23-7EFB24434D32}"/>
              </a:ext>
            </a:extLst>
          </p:cNvPr>
          <p:cNvSpPr/>
          <p:nvPr/>
        </p:nvSpPr>
        <p:spPr>
          <a:xfrm>
            <a:off x="2167398" y="1624590"/>
            <a:ext cx="2222670" cy="274677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Arrow: Down 49">
            <a:extLst>
              <a:ext uri="{FF2B5EF4-FFF2-40B4-BE49-F238E27FC236}">
                <a16:creationId xmlns:a16="http://schemas.microsoft.com/office/drawing/2014/main" id="{DCB07BCA-91F2-98FE-622A-9C8C8503434B}"/>
              </a:ext>
            </a:extLst>
          </p:cNvPr>
          <p:cNvSpPr/>
          <p:nvPr/>
        </p:nvSpPr>
        <p:spPr>
          <a:xfrm rot="5400000">
            <a:off x="4467882" y="3600367"/>
            <a:ext cx="91440" cy="173736"/>
          </a:xfrm>
          <a:prstGeom prst="downArrow">
            <a:avLst/>
          </a:prstGeom>
          <a:solidFill>
            <a:srgbClr val="FF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Arrow: Down 39">
            <a:extLst>
              <a:ext uri="{FF2B5EF4-FFF2-40B4-BE49-F238E27FC236}">
                <a16:creationId xmlns:a16="http://schemas.microsoft.com/office/drawing/2014/main" id="{A532BEBD-FF48-B955-E0EA-D35796BD1774}"/>
              </a:ext>
            </a:extLst>
          </p:cNvPr>
          <p:cNvSpPr/>
          <p:nvPr/>
        </p:nvSpPr>
        <p:spPr>
          <a:xfrm rot="10800000">
            <a:off x="3367583" y="1075647"/>
            <a:ext cx="91440" cy="173736"/>
          </a:xfrm>
          <a:prstGeom prst="downArrow">
            <a:avLst/>
          </a:prstGeom>
          <a:solidFill>
            <a:srgbClr val="FF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AFCA6874-FF6C-6E5E-E98D-91D56175B474}"/>
              </a:ext>
            </a:extLst>
          </p:cNvPr>
          <p:cNvSpPr txBox="1"/>
          <p:nvPr/>
        </p:nvSpPr>
        <p:spPr>
          <a:xfrm rot="16200000">
            <a:off x="5698464" y="4257980"/>
            <a:ext cx="1452642" cy="261610"/>
          </a:xfrm>
          <a:prstGeom prst="rect">
            <a:avLst/>
          </a:prstGeom>
          <a:noFill/>
        </p:spPr>
        <p:txBody>
          <a:bodyPr wrap="none" rtlCol="0">
            <a:spAutoFit/>
          </a:bodyPr>
          <a:lstStyle/>
          <a:p>
            <a:r>
              <a:rPr lang="en-US" sz="1100" dirty="0">
                <a:solidFill>
                  <a:srgbClr val="0070C0"/>
                </a:solidFill>
                <a:latin typeface="Franklin Gothic Medium" panose="020B0603020102020204" pitchFamily="34" charset="0"/>
              </a:rPr>
              <a:t>Inlet Cold to the tank</a:t>
            </a:r>
          </a:p>
        </p:txBody>
      </p:sp>
      <p:sp>
        <p:nvSpPr>
          <p:cNvPr id="59" name="TextBox 58">
            <a:extLst>
              <a:ext uri="{FF2B5EF4-FFF2-40B4-BE49-F238E27FC236}">
                <a16:creationId xmlns:a16="http://schemas.microsoft.com/office/drawing/2014/main" id="{87B94EEE-48D2-51C4-4350-543B3CE568F8}"/>
              </a:ext>
            </a:extLst>
          </p:cNvPr>
          <p:cNvSpPr txBox="1"/>
          <p:nvPr/>
        </p:nvSpPr>
        <p:spPr>
          <a:xfrm rot="16200000">
            <a:off x="3912970" y="2599474"/>
            <a:ext cx="1390056" cy="261610"/>
          </a:xfrm>
          <a:prstGeom prst="rect">
            <a:avLst/>
          </a:prstGeom>
          <a:noFill/>
        </p:spPr>
        <p:txBody>
          <a:bodyPr wrap="square" rtlCol="0">
            <a:spAutoFit/>
          </a:bodyPr>
          <a:lstStyle/>
          <a:p>
            <a:r>
              <a:rPr lang="en-US" sz="1100" dirty="0">
                <a:solidFill>
                  <a:srgbClr val="FF0000"/>
                </a:solidFill>
                <a:latin typeface="Franklin Gothic Medium" panose="020B0603020102020204" pitchFamily="34" charset="0"/>
              </a:rPr>
              <a:t>Hot out to storage</a:t>
            </a:r>
          </a:p>
        </p:txBody>
      </p:sp>
      <p:sp>
        <p:nvSpPr>
          <p:cNvPr id="60" name="TextBox 59">
            <a:extLst>
              <a:ext uri="{FF2B5EF4-FFF2-40B4-BE49-F238E27FC236}">
                <a16:creationId xmlns:a16="http://schemas.microsoft.com/office/drawing/2014/main" id="{F04ABF73-E3E7-ADF2-B58A-ADE75FAD94DB}"/>
              </a:ext>
            </a:extLst>
          </p:cNvPr>
          <p:cNvSpPr txBox="1"/>
          <p:nvPr/>
        </p:nvSpPr>
        <p:spPr>
          <a:xfrm>
            <a:off x="2025918" y="1228095"/>
            <a:ext cx="1265090" cy="261610"/>
          </a:xfrm>
          <a:prstGeom prst="rect">
            <a:avLst/>
          </a:prstGeom>
          <a:noFill/>
        </p:spPr>
        <p:txBody>
          <a:bodyPr wrap="square" rtlCol="0">
            <a:spAutoFit/>
          </a:bodyPr>
          <a:lstStyle/>
          <a:p>
            <a:r>
              <a:rPr lang="en-US" sz="1100" dirty="0">
                <a:solidFill>
                  <a:srgbClr val="FF0000"/>
                </a:solidFill>
                <a:latin typeface="Franklin Gothic Medium" panose="020B0603020102020204" pitchFamily="34" charset="0"/>
              </a:rPr>
              <a:t>Hot out to System</a:t>
            </a:r>
          </a:p>
        </p:txBody>
      </p:sp>
      <p:cxnSp>
        <p:nvCxnSpPr>
          <p:cNvPr id="62" name="Straight Connector 61">
            <a:extLst>
              <a:ext uri="{FF2B5EF4-FFF2-40B4-BE49-F238E27FC236}">
                <a16:creationId xmlns:a16="http://schemas.microsoft.com/office/drawing/2014/main" id="{5917118A-E044-B73F-FE2C-E2350814C1E7}"/>
              </a:ext>
            </a:extLst>
          </p:cNvPr>
          <p:cNvCxnSpPr>
            <a:cxnSpLocks/>
          </p:cNvCxnSpPr>
          <p:nvPr/>
        </p:nvCxnSpPr>
        <p:spPr>
          <a:xfrm flipV="1">
            <a:off x="5582458" y="1784628"/>
            <a:ext cx="4199" cy="3163012"/>
          </a:xfrm>
          <a:prstGeom prst="line">
            <a:avLst/>
          </a:prstGeom>
          <a:ln w="381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Arrow: Down 64">
            <a:extLst>
              <a:ext uri="{FF2B5EF4-FFF2-40B4-BE49-F238E27FC236}">
                <a16:creationId xmlns:a16="http://schemas.microsoft.com/office/drawing/2014/main" id="{59F740C6-F4FA-8EC7-692F-AE861BDF37D2}"/>
              </a:ext>
            </a:extLst>
          </p:cNvPr>
          <p:cNvSpPr/>
          <p:nvPr/>
        </p:nvSpPr>
        <p:spPr>
          <a:xfrm rot="5400000">
            <a:off x="5169610" y="4712092"/>
            <a:ext cx="91440" cy="173736"/>
          </a:xfrm>
          <a:prstGeom prst="downArrow">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Arrow: Down 65">
            <a:extLst>
              <a:ext uri="{FF2B5EF4-FFF2-40B4-BE49-F238E27FC236}">
                <a16:creationId xmlns:a16="http://schemas.microsoft.com/office/drawing/2014/main" id="{1B198EBE-7677-BF30-E2C7-4FDDAB4784FD}"/>
              </a:ext>
            </a:extLst>
          </p:cNvPr>
          <p:cNvSpPr/>
          <p:nvPr/>
        </p:nvSpPr>
        <p:spPr>
          <a:xfrm>
            <a:off x="5621883" y="3922559"/>
            <a:ext cx="91440" cy="173736"/>
          </a:xfrm>
          <a:prstGeom prst="downArrow">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8E45CF8A-ECAC-0C7C-C54D-3AFC5AE638B8}"/>
              </a:ext>
            </a:extLst>
          </p:cNvPr>
          <p:cNvSpPr txBox="1"/>
          <p:nvPr/>
        </p:nvSpPr>
        <p:spPr>
          <a:xfrm rot="16200000">
            <a:off x="5137496" y="4381652"/>
            <a:ext cx="1081004" cy="276999"/>
          </a:xfrm>
          <a:prstGeom prst="rect">
            <a:avLst/>
          </a:prstGeom>
          <a:noFill/>
        </p:spPr>
        <p:txBody>
          <a:bodyPr wrap="square" rtlCol="0">
            <a:spAutoFit/>
          </a:bodyPr>
          <a:lstStyle/>
          <a:p>
            <a:r>
              <a:rPr lang="en-US" sz="1200" b="1" dirty="0">
                <a:solidFill>
                  <a:srgbClr val="FFC000"/>
                </a:solidFill>
                <a:latin typeface="Franklin Gothic Medium" panose="020B0603020102020204" pitchFamily="34" charset="0"/>
              </a:rPr>
              <a:t>Return Loop</a:t>
            </a:r>
          </a:p>
        </p:txBody>
      </p:sp>
      <p:sp>
        <p:nvSpPr>
          <p:cNvPr id="68" name="Flowchart: Summing Junction 67">
            <a:extLst>
              <a:ext uri="{FF2B5EF4-FFF2-40B4-BE49-F238E27FC236}">
                <a16:creationId xmlns:a16="http://schemas.microsoft.com/office/drawing/2014/main" id="{F3530752-3875-1BE0-4E4D-0CA77528F8F5}"/>
              </a:ext>
            </a:extLst>
          </p:cNvPr>
          <p:cNvSpPr/>
          <p:nvPr/>
        </p:nvSpPr>
        <p:spPr>
          <a:xfrm>
            <a:off x="5486073" y="3009626"/>
            <a:ext cx="201168" cy="201168"/>
          </a:xfrm>
          <a:prstGeom prst="flowChartSummingJuncti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4CFD9202-9B25-2FC9-2246-685818ECACCA}"/>
              </a:ext>
            </a:extLst>
          </p:cNvPr>
          <p:cNvSpPr/>
          <p:nvPr/>
        </p:nvSpPr>
        <p:spPr>
          <a:xfrm>
            <a:off x="5488221" y="3711155"/>
            <a:ext cx="199020" cy="201168"/>
          </a:xfrm>
          <a:prstGeom prst="ellipse">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1" name="Straight Connector 70">
            <a:extLst>
              <a:ext uri="{FF2B5EF4-FFF2-40B4-BE49-F238E27FC236}">
                <a16:creationId xmlns:a16="http://schemas.microsoft.com/office/drawing/2014/main" id="{6F8AE88F-7551-BC51-A3EC-327485C28E83}"/>
              </a:ext>
            </a:extLst>
          </p:cNvPr>
          <p:cNvCxnSpPr>
            <a:stCxn id="69" idx="1"/>
            <a:endCxn id="69" idx="5"/>
          </p:cNvCxnSpPr>
          <p:nvPr/>
        </p:nvCxnSpPr>
        <p:spPr>
          <a:xfrm>
            <a:off x="5517367" y="3740615"/>
            <a:ext cx="140728" cy="142248"/>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73" name="TextBox 72">
            <a:extLst>
              <a:ext uri="{FF2B5EF4-FFF2-40B4-BE49-F238E27FC236}">
                <a16:creationId xmlns:a16="http://schemas.microsoft.com/office/drawing/2014/main" id="{12A3A839-6D90-CD55-A647-79725620D4D3}"/>
              </a:ext>
            </a:extLst>
          </p:cNvPr>
          <p:cNvSpPr txBox="1"/>
          <p:nvPr/>
        </p:nvSpPr>
        <p:spPr>
          <a:xfrm rot="16200000">
            <a:off x="5136576" y="3732192"/>
            <a:ext cx="556563" cy="184666"/>
          </a:xfrm>
          <a:prstGeom prst="rect">
            <a:avLst/>
          </a:prstGeom>
          <a:noFill/>
        </p:spPr>
        <p:txBody>
          <a:bodyPr wrap="square" rtlCol="0">
            <a:spAutoFit/>
          </a:bodyPr>
          <a:lstStyle/>
          <a:p>
            <a:r>
              <a:rPr lang="en-US" sz="600" b="1" dirty="0">
                <a:latin typeface="Arial Narrow" panose="020B0606020202030204" pitchFamily="34" charset="0"/>
              </a:rPr>
              <a:t>Check Valve</a:t>
            </a:r>
          </a:p>
        </p:txBody>
      </p:sp>
      <p:sp>
        <p:nvSpPr>
          <p:cNvPr id="74" name="TextBox 73">
            <a:extLst>
              <a:ext uri="{FF2B5EF4-FFF2-40B4-BE49-F238E27FC236}">
                <a16:creationId xmlns:a16="http://schemas.microsoft.com/office/drawing/2014/main" id="{94CCA75C-D078-831C-5E2E-FE602D5954CF}"/>
              </a:ext>
            </a:extLst>
          </p:cNvPr>
          <p:cNvSpPr txBox="1"/>
          <p:nvPr/>
        </p:nvSpPr>
        <p:spPr>
          <a:xfrm rot="16200000">
            <a:off x="5108219" y="3001405"/>
            <a:ext cx="569387" cy="184666"/>
          </a:xfrm>
          <a:prstGeom prst="rect">
            <a:avLst/>
          </a:prstGeom>
          <a:noFill/>
        </p:spPr>
        <p:txBody>
          <a:bodyPr wrap="square" rtlCol="0">
            <a:spAutoFit/>
          </a:bodyPr>
          <a:lstStyle/>
          <a:p>
            <a:r>
              <a:rPr lang="en-US" sz="600" b="1" dirty="0">
                <a:latin typeface="Arial Narrow" panose="020B0606020202030204" pitchFamily="34" charset="0"/>
              </a:rPr>
              <a:t>Recirc Pump</a:t>
            </a:r>
          </a:p>
        </p:txBody>
      </p:sp>
      <p:sp>
        <p:nvSpPr>
          <p:cNvPr id="75" name="Arrow: Down 74">
            <a:extLst>
              <a:ext uri="{FF2B5EF4-FFF2-40B4-BE49-F238E27FC236}">
                <a16:creationId xmlns:a16="http://schemas.microsoft.com/office/drawing/2014/main" id="{6FA9AB1C-AFDA-1D0F-0F22-4E4C203C488D}"/>
              </a:ext>
            </a:extLst>
          </p:cNvPr>
          <p:cNvSpPr/>
          <p:nvPr/>
        </p:nvSpPr>
        <p:spPr>
          <a:xfrm>
            <a:off x="5614799" y="2655604"/>
            <a:ext cx="91440" cy="173736"/>
          </a:xfrm>
          <a:prstGeom prst="downArrow">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7" name="Picture 76" descr="Logo, company name&#10;&#10;Description automatically generated">
            <a:extLst>
              <a:ext uri="{FF2B5EF4-FFF2-40B4-BE49-F238E27FC236}">
                <a16:creationId xmlns:a16="http://schemas.microsoft.com/office/drawing/2014/main" id="{BCF83D37-E075-A066-75A7-864C4901B8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4714" y="1914787"/>
            <a:ext cx="462108" cy="352754"/>
          </a:xfrm>
          <a:prstGeom prst="rect">
            <a:avLst/>
          </a:prstGeom>
        </p:spPr>
      </p:pic>
      <p:sp>
        <p:nvSpPr>
          <p:cNvPr id="78" name="TextBox 77">
            <a:extLst>
              <a:ext uri="{FF2B5EF4-FFF2-40B4-BE49-F238E27FC236}">
                <a16:creationId xmlns:a16="http://schemas.microsoft.com/office/drawing/2014/main" id="{70BD3DB5-E326-B55C-4A6C-CC46C5226A23}"/>
              </a:ext>
            </a:extLst>
          </p:cNvPr>
          <p:cNvSpPr txBox="1"/>
          <p:nvPr/>
        </p:nvSpPr>
        <p:spPr>
          <a:xfrm rot="16200000">
            <a:off x="4750894" y="3825167"/>
            <a:ext cx="601447" cy="184666"/>
          </a:xfrm>
          <a:prstGeom prst="rect">
            <a:avLst/>
          </a:prstGeom>
          <a:noFill/>
        </p:spPr>
        <p:txBody>
          <a:bodyPr wrap="square" rtlCol="0">
            <a:spAutoFit/>
          </a:bodyPr>
          <a:lstStyle/>
          <a:p>
            <a:r>
              <a:rPr lang="en-US" sz="600" b="1" dirty="0">
                <a:latin typeface="Arial Narrow" panose="020B0606020202030204" pitchFamily="34" charset="0"/>
              </a:rPr>
              <a:t>System Pump</a:t>
            </a:r>
          </a:p>
        </p:txBody>
      </p:sp>
      <p:cxnSp>
        <p:nvCxnSpPr>
          <p:cNvPr id="30" name="Straight Connector 29">
            <a:extLst>
              <a:ext uri="{FF2B5EF4-FFF2-40B4-BE49-F238E27FC236}">
                <a16:creationId xmlns:a16="http://schemas.microsoft.com/office/drawing/2014/main" id="{4C3122ED-3A22-DA82-52C8-FB5DDF7FA2E5}"/>
              </a:ext>
            </a:extLst>
          </p:cNvPr>
          <p:cNvCxnSpPr>
            <a:cxnSpLocks/>
          </p:cNvCxnSpPr>
          <p:nvPr/>
        </p:nvCxnSpPr>
        <p:spPr>
          <a:xfrm>
            <a:off x="3845715" y="2265596"/>
            <a:ext cx="551989" cy="0"/>
          </a:xfrm>
          <a:prstGeom prst="line">
            <a:avLst/>
          </a:prstGeom>
          <a:ln w="38100" cap="rnd">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2500D985-56CB-5B19-9A32-10CA65F0AA88}"/>
              </a:ext>
            </a:extLst>
          </p:cNvPr>
          <p:cNvSpPr/>
          <p:nvPr/>
        </p:nvSpPr>
        <p:spPr>
          <a:xfrm>
            <a:off x="3584656" y="763383"/>
            <a:ext cx="857315" cy="788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DFA4CB2-167F-5705-2FDC-18562455130D}"/>
              </a:ext>
            </a:extLst>
          </p:cNvPr>
          <p:cNvCxnSpPr>
            <a:cxnSpLocks/>
          </p:cNvCxnSpPr>
          <p:nvPr/>
        </p:nvCxnSpPr>
        <p:spPr>
          <a:xfrm>
            <a:off x="3283118" y="4940739"/>
            <a:ext cx="2297316" cy="6901"/>
          </a:xfrm>
          <a:prstGeom prst="line">
            <a:avLst/>
          </a:prstGeom>
          <a:ln w="38100" cap="rnd">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Arrow: Down 18">
            <a:extLst>
              <a:ext uri="{FF2B5EF4-FFF2-40B4-BE49-F238E27FC236}">
                <a16:creationId xmlns:a16="http://schemas.microsoft.com/office/drawing/2014/main" id="{94C01272-7F48-FCBA-6F2F-002D4D78851B}"/>
              </a:ext>
            </a:extLst>
          </p:cNvPr>
          <p:cNvSpPr/>
          <p:nvPr/>
        </p:nvSpPr>
        <p:spPr>
          <a:xfrm rot="5400000">
            <a:off x="3983262" y="4779923"/>
            <a:ext cx="91440" cy="173736"/>
          </a:xfrm>
          <a:prstGeom prst="downArrow">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Down 19">
            <a:extLst>
              <a:ext uri="{FF2B5EF4-FFF2-40B4-BE49-F238E27FC236}">
                <a16:creationId xmlns:a16="http://schemas.microsoft.com/office/drawing/2014/main" id="{473B1075-7F18-5007-E6A1-0C4003CA8E82}"/>
              </a:ext>
            </a:extLst>
          </p:cNvPr>
          <p:cNvSpPr/>
          <p:nvPr/>
        </p:nvSpPr>
        <p:spPr>
          <a:xfrm>
            <a:off x="5660941" y="1844983"/>
            <a:ext cx="91440" cy="173736"/>
          </a:xfrm>
          <a:prstGeom prst="downArrow">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rc 3">
            <a:extLst>
              <a:ext uri="{FF2B5EF4-FFF2-40B4-BE49-F238E27FC236}">
                <a16:creationId xmlns:a16="http://schemas.microsoft.com/office/drawing/2014/main" id="{255AD3E7-1DD8-C2AF-B221-DFC8974A7369}"/>
              </a:ext>
            </a:extLst>
          </p:cNvPr>
          <p:cNvSpPr/>
          <p:nvPr/>
        </p:nvSpPr>
        <p:spPr>
          <a:xfrm rot="11100497">
            <a:off x="3588828" y="1880331"/>
            <a:ext cx="591722" cy="385266"/>
          </a:xfrm>
          <a:prstGeom prst="arc">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Arrow: Up 45">
            <a:extLst>
              <a:ext uri="{FF2B5EF4-FFF2-40B4-BE49-F238E27FC236}">
                <a16:creationId xmlns:a16="http://schemas.microsoft.com/office/drawing/2014/main" id="{24ED8A36-8429-A6E2-C602-1D924BCF08B3}"/>
              </a:ext>
            </a:extLst>
          </p:cNvPr>
          <p:cNvSpPr/>
          <p:nvPr/>
        </p:nvSpPr>
        <p:spPr>
          <a:xfrm>
            <a:off x="9912391" y="42407"/>
            <a:ext cx="266700" cy="1316493"/>
          </a:xfrm>
          <a:prstGeom prst="upArrow">
            <a:avLst/>
          </a:prstGeom>
          <a:solidFill>
            <a:srgbClr val="ED1C24"/>
          </a:solidFill>
          <a:ln>
            <a:solidFill>
              <a:schemeClr val="tx1"/>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32A89426-C0C6-E534-6508-F5DD1EF42157}"/>
              </a:ext>
            </a:extLst>
          </p:cNvPr>
          <p:cNvSpPr txBox="1"/>
          <p:nvPr/>
        </p:nvSpPr>
        <p:spPr>
          <a:xfrm>
            <a:off x="10195206" y="298275"/>
            <a:ext cx="1263324" cy="662787"/>
          </a:xfrm>
          <a:prstGeom prst="rect">
            <a:avLst/>
          </a:prstGeom>
          <a:noFill/>
        </p:spPr>
        <p:txBody>
          <a:bodyPr wrap="square">
            <a:spAutoFit/>
          </a:bodyPr>
          <a:lstStyle/>
          <a:p>
            <a:r>
              <a:rPr lang="en-US" dirty="0">
                <a:effectLst>
                  <a:outerShdw blurRad="63500" dist="63500" dir="2700000" algn="tl" rotWithShape="0">
                    <a:prstClr val="black">
                      <a:alpha val="40000"/>
                    </a:prstClr>
                  </a:outerShdw>
                </a:effectLst>
                <a:latin typeface="Franklin Gothic Medium" panose="020B0603020102020204" pitchFamily="34" charset="0"/>
              </a:rPr>
              <a:t>1 ½” NPT Hot Outlet </a:t>
            </a:r>
          </a:p>
        </p:txBody>
      </p:sp>
      <p:sp>
        <p:nvSpPr>
          <p:cNvPr id="53" name="Arrow: Up 52">
            <a:extLst>
              <a:ext uri="{FF2B5EF4-FFF2-40B4-BE49-F238E27FC236}">
                <a16:creationId xmlns:a16="http://schemas.microsoft.com/office/drawing/2014/main" id="{D4071287-B989-4CB0-9739-40FD321E54AF}"/>
              </a:ext>
            </a:extLst>
          </p:cNvPr>
          <p:cNvSpPr/>
          <p:nvPr/>
        </p:nvSpPr>
        <p:spPr>
          <a:xfrm rot="16200000">
            <a:off x="11375672" y="2285650"/>
            <a:ext cx="266700" cy="1364305"/>
          </a:xfrm>
          <a:prstGeom prst="upArrow">
            <a:avLst/>
          </a:prstGeom>
          <a:solidFill>
            <a:schemeClr val="accent2"/>
          </a:solidFill>
          <a:ln>
            <a:solidFill>
              <a:schemeClr val="tx1"/>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BAC1BB31-2BC2-6DA1-9381-DB0C95D076D8}"/>
              </a:ext>
            </a:extLst>
          </p:cNvPr>
          <p:cNvSpPr txBox="1"/>
          <p:nvPr/>
        </p:nvSpPr>
        <p:spPr>
          <a:xfrm>
            <a:off x="10700186" y="2188121"/>
            <a:ext cx="1554527" cy="646331"/>
          </a:xfrm>
          <a:prstGeom prst="rect">
            <a:avLst/>
          </a:prstGeom>
          <a:noFill/>
        </p:spPr>
        <p:txBody>
          <a:bodyPr wrap="square">
            <a:spAutoFit/>
          </a:bodyPr>
          <a:lstStyle/>
          <a:p>
            <a:r>
              <a:rPr lang="en-US" dirty="0">
                <a:effectLst>
                  <a:outerShdw blurRad="63500" dist="63500" dir="2700000" algn="tl" rotWithShape="0">
                    <a:prstClr val="black">
                      <a:alpha val="40000"/>
                    </a:prstClr>
                  </a:outerShdw>
                </a:effectLst>
                <a:latin typeface="Franklin Gothic Medium" panose="020B0603020102020204" pitchFamily="34" charset="0"/>
              </a:rPr>
              <a:t>¾” FNPT Recirc Return </a:t>
            </a:r>
          </a:p>
        </p:txBody>
      </p:sp>
      <p:sp>
        <p:nvSpPr>
          <p:cNvPr id="56" name="Arrow: Up 55">
            <a:extLst>
              <a:ext uri="{FF2B5EF4-FFF2-40B4-BE49-F238E27FC236}">
                <a16:creationId xmlns:a16="http://schemas.microsoft.com/office/drawing/2014/main" id="{7C92DE1E-1B7F-B13E-9CDC-A68CB15F3935}"/>
              </a:ext>
            </a:extLst>
          </p:cNvPr>
          <p:cNvSpPr/>
          <p:nvPr/>
        </p:nvSpPr>
        <p:spPr>
          <a:xfrm rot="17406024">
            <a:off x="10969776" y="3264711"/>
            <a:ext cx="266700" cy="1364305"/>
          </a:xfrm>
          <a:prstGeom prst="upArrow">
            <a:avLst/>
          </a:prstGeom>
          <a:solidFill>
            <a:schemeClr val="accent4"/>
          </a:solidFill>
          <a:ln>
            <a:solidFill>
              <a:schemeClr val="tx1"/>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FE96131E-D0C4-FBC7-2AFB-E060FAFB25B2}"/>
              </a:ext>
            </a:extLst>
          </p:cNvPr>
          <p:cNvSpPr txBox="1"/>
          <p:nvPr/>
        </p:nvSpPr>
        <p:spPr>
          <a:xfrm>
            <a:off x="10840298" y="4172339"/>
            <a:ext cx="900584" cy="369332"/>
          </a:xfrm>
          <a:prstGeom prst="rect">
            <a:avLst/>
          </a:prstGeom>
          <a:noFill/>
        </p:spPr>
        <p:txBody>
          <a:bodyPr wrap="square">
            <a:spAutoFit/>
          </a:bodyPr>
          <a:lstStyle/>
          <a:p>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¾” Gas</a:t>
            </a:r>
          </a:p>
        </p:txBody>
      </p:sp>
      <p:sp>
        <p:nvSpPr>
          <p:cNvPr id="63" name="Arrow: Up 62">
            <a:extLst>
              <a:ext uri="{FF2B5EF4-FFF2-40B4-BE49-F238E27FC236}">
                <a16:creationId xmlns:a16="http://schemas.microsoft.com/office/drawing/2014/main" id="{A5E379B3-F331-947E-72BA-E04D8F66E6E8}"/>
              </a:ext>
            </a:extLst>
          </p:cNvPr>
          <p:cNvSpPr/>
          <p:nvPr/>
        </p:nvSpPr>
        <p:spPr>
          <a:xfrm rot="6152184">
            <a:off x="8281298" y="4177865"/>
            <a:ext cx="266700" cy="1364305"/>
          </a:xfrm>
          <a:prstGeom prst="upArrow">
            <a:avLst/>
          </a:prstGeom>
          <a:solidFill>
            <a:srgbClr val="0070C0"/>
          </a:solidFill>
          <a:ln>
            <a:solidFill>
              <a:schemeClr val="tx1"/>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9F547FA9-6416-22DE-7BFF-EE5C6C5A4D85}"/>
              </a:ext>
            </a:extLst>
          </p:cNvPr>
          <p:cNvSpPr txBox="1"/>
          <p:nvPr/>
        </p:nvSpPr>
        <p:spPr>
          <a:xfrm>
            <a:off x="7819407" y="4033839"/>
            <a:ext cx="1432235" cy="646331"/>
          </a:xfrm>
          <a:prstGeom prst="rect">
            <a:avLst/>
          </a:prstGeom>
          <a:noFill/>
        </p:spPr>
        <p:txBody>
          <a:bodyPr wrap="square">
            <a:spAutoFit/>
          </a:bodyPr>
          <a:lstStyle/>
          <a:p>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1 ½” NPT Cold Supply</a:t>
            </a:r>
          </a:p>
        </p:txBody>
      </p:sp>
      <p:sp>
        <p:nvSpPr>
          <p:cNvPr id="70" name="Arrow: Up 69">
            <a:extLst>
              <a:ext uri="{FF2B5EF4-FFF2-40B4-BE49-F238E27FC236}">
                <a16:creationId xmlns:a16="http://schemas.microsoft.com/office/drawing/2014/main" id="{B8F693BA-A247-961D-3A86-BCD49ABA51F9}"/>
              </a:ext>
            </a:extLst>
          </p:cNvPr>
          <p:cNvSpPr/>
          <p:nvPr/>
        </p:nvSpPr>
        <p:spPr>
          <a:xfrm rot="18387643">
            <a:off x="10301308" y="4953802"/>
            <a:ext cx="266700" cy="956210"/>
          </a:xfrm>
          <a:prstGeom prst="upArrow">
            <a:avLst/>
          </a:prstGeom>
          <a:solidFill>
            <a:schemeClr val="accent5">
              <a:lumMod val="60000"/>
              <a:lumOff val="40000"/>
            </a:schemeClr>
          </a:solidFill>
          <a:ln>
            <a:solidFill>
              <a:schemeClr val="tx1"/>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5F03CA79-0391-3BE0-BC40-A3D1B9F0C1C6}"/>
              </a:ext>
            </a:extLst>
          </p:cNvPr>
          <p:cNvSpPr txBox="1"/>
          <p:nvPr/>
        </p:nvSpPr>
        <p:spPr>
          <a:xfrm>
            <a:off x="9887087" y="5727293"/>
            <a:ext cx="2304913" cy="646331"/>
          </a:xfrm>
          <a:prstGeom prst="rect">
            <a:avLst/>
          </a:prstGeom>
          <a:noFill/>
        </p:spPr>
        <p:txBody>
          <a:bodyPr wrap="square">
            <a:spAutoFit/>
          </a:bodyPr>
          <a:lstStyle/>
          <a:p>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¾” Combo Drain and Cold Inlet to Tankless</a:t>
            </a:r>
          </a:p>
        </p:txBody>
      </p:sp>
      <p:pic>
        <p:nvPicPr>
          <p:cNvPr id="11" name="Picture 10">
            <a:extLst>
              <a:ext uri="{FF2B5EF4-FFF2-40B4-BE49-F238E27FC236}">
                <a16:creationId xmlns:a16="http://schemas.microsoft.com/office/drawing/2014/main" id="{2DD69BA4-5EC8-AE77-01A7-31999358D9AD}"/>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50615" y="111304"/>
            <a:ext cx="4030436" cy="566093"/>
          </a:xfrm>
          <a:prstGeom prst="rect">
            <a:avLst/>
          </a:prstGeom>
          <a:effectLst>
            <a:outerShdw blurRad="63500" dist="63500" dir="2700000" algn="tl" rotWithShape="0">
              <a:prstClr val="black">
                <a:alpha val="40000"/>
              </a:prstClr>
            </a:outerShdw>
          </a:effectLst>
        </p:spPr>
      </p:pic>
      <p:cxnSp>
        <p:nvCxnSpPr>
          <p:cNvPr id="12" name="Straight Arrow Connector 11">
            <a:extLst>
              <a:ext uri="{FF2B5EF4-FFF2-40B4-BE49-F238E27FC236}">
                <a16:creationId xmlns:a16="http://schemas.microsoft.com/office/drawing/2014/main" id="{26A4E292-AE9D-A5AB-E497-FA9E5DACC6B8}"/>
              </a:ext>
            </a:extLst>
          </p:cNvPr>
          <p:cNvCxnSpPr>
            <a:cxnSpLocks/>
          </p:cNvCxnSpPr>
          <p:nvPr/>
        </p:nvCxnSpPr>
        <p:spPr>
          <a:xfrm>
            <a:off x="115054" y="777904"/>
            <a:ext cx="425882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D98A5C3-02E6-4115-B1FC-E835FE9BAFAA}"/>
              </a:ext>
            </a:extLst>
          </p:cNvPr>
          <p:cNvCxnSpPr>
            <a:cxnSpLocks/>
          </p:cNvCxnSpPr>
          <p:nvPr/>
        </p:nvCxnSpPr>
        <p:spPr>
          <a:xfrm flipH="1" flipV="1">
            <a:off x="3281455" y="5432969"/>
            <a:ext cx="1538238" cy="3911"/>
          </a:xfrm>
          <a:prstGeom prst="line">
            <a:avLst/>
          </a:prstGeom>
          <a:ln w="38100" cap="rnd">
            <a:solidFill>
              <a:srgbClr val="7030A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6" name="Picture 2">
            <a:extLst>
              <a:ext uri="{FF2B5EF4-FFF2-40B4-BE49-F238E27FC236}">
                <a16:creationId xmlns:a16="http://schemas.microsoft.com/office/drawing/2014/main" id="{464FEFC4-33C8-AA2C-ECA3-DCB4A6B3528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69134" y="-17438"/>
            <a:ext cx="2166108" cy="2165608"/>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BF14117-8E97-D761-0444-CA70D6D59B0D}"/>
              </a:ext>
            </a:extLst>
          </p:cNvPr>
          <p:cNvPicPr>
            <a:picLocks noChangeAspect="1"/>
          </p:cNvPicPr>
          <p:nvPr/>
        </p:nvPicPr>
        <p:blipFill>
          <a:blip r:embed="rId10">
            <a:extLst>
              <a:ext uri="{28A0092B-C50C-407E-A947-70E740481C1C}">
                <a14:useLocalDpi xmlns:a14="http://schemas.microsoft.com/office/drawing/2010/main" val="0"/>
              </a:ext>
            </a:extLst>
          </a:blip>
          <a:srcRect l="3462" t="15650" b="17404"/>
          <a:stretch>
            <a:fillRect/>
          </a:stretch>
        </p:blipFill>
        <p:spPr>
          <a:xfrm>
            <a:off x="0" y="6398896"/>
            <a:ext cx="2089057" cy="459104"/>
          </a:xfrm>
          <a:prstGeom prst="rect">
            <a:avLst/>
          </a:prstGeom>
          <a:effectLst>
            <a:outerShdw blurRad="63500" dist="635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7731836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repeatCount="indefinite"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up)">
                                      <p:cBhvr>
                                        <p:cTn id="11" dur="500"/>
                                        <p:tgtEl>
                                          <p:spTgt spid="37"/>
                                        </p:tgtEl>
                                      </p:cBhvr>
                                    </p:animEffect>
                                  </p:childTnLst>
                                </p:cTn>
                              </p:par>
                            </p:childTnLst>
                          </p:cTn>
                        </p:par>
                        <p:par>
                          <p:cTn id="12" fill="hold">
                            <p:stCondLst>
                              <p:cond delay="1000"/>
                            </p:stCondLst>
                            <p:childTnLst>
                              <p:par>
                                <p:cTn id="13" presetID="22" presetClass="entr" presetSubtype="1" repeatCount="indefinite"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1500"/>
                            </p:stCondLst>
                            <p:childTnLst>
                              <p:par>
                                <p:cTn id="17" presetID="22" presetClass="entr" presetSubtype="1" repeatCount="indefinite"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2000"/>
                            </p:stCondLst>
                            <p:childTnLst>
                              <p:par>
                                <p:cTn id="21" presetID="22" presetClass="entr" presetSubtype="2" repeatCount="indefinite"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right)">
                                      <p:cBhvr>
                                        <p:cTn id="23" dur="500"/>
                                        <p:tgtEl>
                                          <p:spTgt spid="8"/>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500"/>
                                        <p:tgtEl>
                                          <p:spTgt spid="15"/>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30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left)">
                                      <p:cBhvr>
                                        <p:cTn id="36" dur="500"/>
                                        <p:tgtEl>
                                          <p:spTgt spid="32"/>
                                        </p:tgtEl>
                                      </p:cBhvr>
                                    </p:animEffec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down)">
                                      <p:cBhvr>
                                        <p:cTn id="40" dur="500"/>
                                        <p:tgtEl>
                                          <p:spTgt spid="42"/>
                                        </p:tgtEl>
                                      </p:cBhvr>
                                    </p:animEffect>
                                  </p:childTnLst>
                                </p:cTn>
                              </p:par>
                              <p:par>
                                <p:cTn id="41" presetID="22" presetClass="entr" presetSubtype="8" repeatCount="indefinite"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left)">
                                      <p:cBhvr>
                                        <p:cTn id="43" dur="500"/>
                                        <p:tgtEl>
                                          <p:spTgt spid="48"/>
                                        </p:tgtEl>
                                      </p:cBhvr>
                                    </p:animEffect>
                                  </p:childTnLst>
                                </p:cTn>
                              </p:par>
                              <p:par>
                                <p:cTn id="44" presetID="22" presetClass="entr" presetSubtype="4" repeatCount="indefinite"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ipe(down)">
                                      <p:cBhvr>
                                        <p:cTn id="46" dur="500"/>
                                        <p:tgtEl>
                                          <p:spTgt spid="47"/>
                                        </p:tgtEl>
                                      </p:cBhvr>
                                    </p:animEffect>
                                  </p:childTnLst>
                                </p:cTn>
                              </p:par>
                            </p:childTnLst>
                          </p:cTn>
                        </p:par>
                        <p:par>
                          <p:cTn id="47" fill="hold">
                            <p:stCondLst>
                              <p:cond delay="1000"/>
                            </p:stCondLst>
                            <p:childTnLst>
                              <p:par>
                                <p:cTn id="48" presetID="8" presetClass="emph" presetSubtype="0" repeatCount="indefinite" fill="hold" grpId="0" nodeType="afterEffect">
                                  <p:stCondLst>
                                    <p:cond delay="0"/>
                                  </p:stCondLst>
                                  <p:childTnLst>
                                    <p:animRot by="21600000">
                                      <p:cBhvr>
                                        <p:cTn id="49" dur="2000" fill="hold"/>
                                        <p:tgtEl>
                                          <p:spTgt spid="22"/>
                                        </p:tgtEl>
                                        <p:attrNameLst>
                                          <p:attrName>r</p:attrName>
                                        </p:attrNameLst>
                                      </p:cBhvr>
                                    </p:animRot>
                                  </p:childTnLst>
                                </p:cTn>
                              </p:par>
                            </p:childTnLst>
                          </p:cTn>
                        </p:par>
                        <p:par>
                          <p:cTn id="50" fill="hold">
                            <p:stCondLst>
                              <p:cond delay="3000"/>
                            </p:stCondLst>
                            <p:childTnLst>
                              <p:par>
                                <p:cTn id="51" presetID="22" presetClass="entr" presetSubtype="1" fill="hold"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up)">
                                      <p:cBhvr>
                                        <p:cTn id="53" dur="500"/>
                                        <p:tgtEl>
                                          <p:spTgt spid="27"/>
                                        </p:tgtEl>
                                      </p:cBhvr>
                                    </p:animEffect>
                                  </p:childTnLst>
                                </p:cTn>
                              </p:par>
                            </p:childTnLst>
                          </p:cTn>
                        </p:par>
                        <p:par>
                          <p:cTn id="54" fill="hold">
                            <p:stCondLst>
                              <p:cond delay="3500"/>
                            </p:stCondLst>
                            <p:childTnLst>
                              <p:par>
                                <p:cTn id="55" presetID="22" presetClass="entr" presetSubtype="4" fill="hold"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down)">
                                      <p:cBhvr>
                                        <p:cTn id="57" dur="500"/>
                                        <p:tgtEl>
                                          <p:spTgt spid="25"/>
                                        </p:tgtEl>
                                      </p:cBhvr>
                                    </p:animEffect>
                                  </p:childTnLst>
                                </p:cTn>
                              </p:par>
                            </p:childTnLst>
                          </p:cTn>
                        </p:par>
                        <p:par>
                          <p:cTn id="58" fill="hold">
                            <p:stCondLst>
                              <p:cond delay="4000"/>
                            </p:stCondLst>
                            <p:childTnLst>
                              <p:par>
                                <p:cTn id="59" presetID="22" presetClass="entr" presetSubtype="2" fill="hold"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right)">
                                      <p:cBhvr>
                                        <p:cTn id="61" dur="500"/>
                                        <p:tgtEl>
                                          <p:spTgt spid="17"/>
                                        </p:tgtEl>
                                      </p:cBhvr>
                                    </p:animEffect>
                                  </p:childTnLst>
                                </p:cTn>
                              </p:par>
                            </p:childTnLst>
                          </p:cTn>
                        </p:par>
                        <p:par>
                          <p:cTn id="62" fill="hold">
                            <p:stCondLst>
                              <p:cond delay="4500"/>
                            </p:stCondLst>
                            <p:childTnLst>
                              <p:par>
                                <p:cTn id="63" presetID="22" presetClass="entr" presetSubtype="2" fill="hold" nodeType="after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right)">
                                      <p:cBhvr>
                                        <p:cTn id="65" dur="500"/>
                                        <p:tgtEl>
                                          <p:spTgt spid="30"/>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down)">
                                      <p:cBhvr>
                                        <p:cTn id="68" dur="500"/>
                                        <p:tgtEl>
                                          <p:spTgt spid="4"/>
                                        </p:tgtEl>
                                      </p:cBhvr>
                                    </p:animEffect>
                                  </p:childTnLst>
                                </p:cTn>
                              </p:par>
                            </p:childTnLst>
                          </p:cTn>
                        </p:par>
                        <p:par>
                          <p:cTn id="69" fill="hold">
                            <p:stCondLst>
                              <p:cond delay="5000"/>
                            </p:stCondLst>
                            <p:childTnLst>
                              <p:par>
                                <p:cTn id="70" presetID="22" presetClass="entr" presetSubtype="4" fill="hold" grpId="0" nodeType="after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wipe(down)">
                                      <p:cBhvr>
                                        <p:cTn id="72" dur="500"/>
                                        <p:tgtEl>
                                          <p:spTgt spid="5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down)">
                                      <p:cBhvr>
                                        <p:cTn id="77" dur="500"/>
                                        <p:tgtEl>
                                          <p:spTgt spid="18"/>
                                        </p:tgtEl>
                                      </p:cBhvr>
                                    </p:animEffect>
                                  </p:childTnLst>
                                </p:cTn>
                              </p:par>
                            </p:childTnLst>
                          </p:cTn>
                        </p:par>
                        <p:par>
                          <p:cTn id="78" fill="hold">
                            <p:stCondLst>
                              <p:cond delay="500"/>
                            </p:stCondLst>
                            <p:childTnLst>
                              <p:par>
                                <p:cTn id="79" presetID="22" presetClass="entr" presetSubtype="2" repeatCount="indefinite" fill="hold" grpId="0" nodeType="afterEffect">
                                  <p:stCondLst>
                                    <p:cond delay="0"/>
                                  </p:stCondLst>
                                  <p:childTnLst>
                                    <p:set>
                                      <p:cBhvr>
                                        <p:cTn id="80" dur="1" fill="hold">
                                          <p:stCondLst>
                                            <p:cond delay="0"/>
                                          </p:stCondLst>
                                        </p:cTn>
                                        <p:tgtEl>
                                          <p:spTgt spid="50"/>
                                        </p:tgtEl>
                                        <p:attrNameLst>
                                          <p:attrName>style.visibility</p:attrName>
                                        </p:attrNameLst>
                                      </p:cBhvr>
                                      <p:to>
                                        <p:strVal val="visible"/>
                                      </p:to>
                                    </p:set>
                                    <p:animEffect transition="in" filter="wipe(right)">
                                      <p:cBhvr>
                                        <p:cTn id="81" dur="500"/>
                                        <p:tgtEl>
                                          <p:spTgt spid="50"/>
                                        </p:tgtEl>
                                      </p:cBhvr>
                                    </p:animEffect>
                                  </p:childTnLst>
                                </p:cTn>
                              </p:par>
                            </p:childTnLst>
                          </p:cTn>
                        </p:par>
                        <p:par>
                          <p:cTn id="82" fill="hold">
                            <p:stCondLst>
                              <p:cond delay="1000"/>
                            </p:stCondLst>
                            <p:childTnLst>
                              <p:par>
                                <p:cTn id="83" presetID="22" presetClass="entr" presetSubtype="4" repeatCount="indefinite" fill="hold" grpId="0"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wipe(down)">
                                      <p:cBhvr>
                                        <p:cTn id="85" dur="500"/>
                                        <p:tgtEl>
                                          <p:spTgt spid="38"/>
                                        </p:tgtEl>
                                      </p:cBhvr>
                                    </p:animEffect>
                                  </p:childTnLst>
                                </p:cTn>
                              </p:par>
                            </p:childTnLst>
                          </p:cTn>
                        </p:par>
                        <p:par>
                          <p:cTn id="86" fill="hold">
                            <p:stCondLst>
                              <p:cond delay="1500"/>
                            </p:stCondLst>
                            <p:childTnLst>
                              <p:par>
                                <p:cTn id="87" presetID="22" presetClass="entr" presetSubtype="4" repeatCount="indefinite" fill="hold" grpId="0" nodeType="after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wipe(down)">
                                      <p:cBhvr>
                                        <p:cTn id="89" dur="500"/>
                                        <p:tgtEl>
                                          <p:spTgt spid="39"/>
                                        </p:tgtEl>
                                      </p:cBhvr>
                                    </p:animEffect>
                                  </p:childTnLst>
                                </p:cTn>
                              </p:par>
                            </p:childTnLst>
                          </p:cTn>
                        </p:par>
                        <p:par>
                          <p:cTn id="90" fill="hold">
                            <p:stCondLst>
                              <p:cond delay="2000"/>
                            </p:stCondLst>
                            <p:childTnLst>
                              <p:par>
                                <p:cTn id="91" presetID="22" presetClass="entr" presetSubtype="4" repeatCount="indefinite" fill="hold" grpId="0" nodeType="after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wipe(down)">
                                      <p:cBhvr>
                                        <p:cTn id="93" dur="500"/>
                                        <p:tgtEl>
                                          <p:spTgt spid="40"/>
                                        </p:tgtEl>
                                      </p:cBhvr>
                                    </p:animEffect>
                                  </p:childTnLst>
                                </p:cTn>
                              </p:par>
                            </p:childTnLst>
                          </p:cTn>
                        </p:par>
                        <p:par>
                          <p:cTn id="94" fill="hold">
                            <p:stCondLst>
                              <p:cond delay="2500"/>
                            </p:stCondLst>
                            <p:childTnLst>
                              <p:par>
                                <p:cTn id="95" presetID="22" presetClass="entr" presetSubtype="2" repeatCount="indefinite" fill="hold" grpId="0" nodeType="after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wipe(right)">
                                      <p:cBhvr>
                                        <p:cTn id="97" dur="500"/>
                                        <p:tgtEl>
                                          <p:spTgt spid="41"/>
                                        </p:tgtEl>
                                      </p:cBhvr>
                                    </p:animEffect>
                                  </p:childTnLst>
                                </p:cTn>
                              </p:par>
                            </p:childTnLst>
                          </p:cTn>
                        </p:par>
                        <p:par>
                          <p:cTn id="98" fill="hold">
                            <p:stCondLst>
                              <p:cond delay="3000"/>
                            </p:stCondLst>
                            <p:childTnLst>
                              <p:par>
                                <p:cTn id="99" presetID="22" presetClass="entr" presetSubtype="1" fill="hold" nodeType="afterEffect">
                                  <p:stCondLst>
                                    <p:cond delay="0"/>
                                  </p:stCondLst>
                                  <p:childTnLst>
                                    <p:set>
                                      <p:cBhvr>
                                        <p:cTn id="100" dur="1" fill="hold">
                                          <p:stCondLst>
                                            <p:cond delay="0"/>
                                          </p:stCondLst>
                                        </p:cTn>
                                        <p:tgtEl>
                                          <p:spTgt spid="62"/>
                                        </p:tgtEl>
                                        <p:attrNameLst>
                                          <p:attrName>style.visibility</p:attrName>
                                        </p:attrNameLst>
                                      </p:cBhvr>
                                      <p:to>
                                        <p:strVal val="visible"/>
                                      </p:to>
                                    </p:set>
                                    <p:animEffect transition="in" filter="wipe(up)">
                                      <p:cBhvr>
                                        <p:cTn id="101" dur="500"/>
                                        <p:tgtEl>
                                          <p:spTgt spid="62"/>
                                        </p:tgtEl>
                                      </p:cBhvr>
                                    </p:animEffect>
                                  </p:childTnLst>
                                </p:cTn>
                              </p:par>
                            </p:childTnLst>
                          </p:cTn>
                        </p:par>
                        <p:par>
                          <p:cTn id="102" fill="hold">
                            <p:stCondLst>
                              <p:cond delay="3500"/>
                            </p:stCondLst>
                            <p:childTnLst>
                              <p:par>
                                <p:cTn id="103" presetID="22" presetClass="entr" presetSubtype="2" fill="hold" nodeType="afterEffect">
                                  <p:stCondLst>
                                    <p:cond delay="0"/>
                                  </p:stCondLst>
                                  <p:childTnLst>
                                    <p:set>
                                      <p:cBhvr>
                                        <p:cTn id="104" dur="1" fill="hold">
                                          <p:stCondLst>
                                            <p:cond delay="0"/>
                                          </p:stCondLst>
                                        </p:cTn>
                                        <p:tgtEl>
                                          <p:spTgt spid="6"/>
                                        </p:tgtEl>
                                        <p:attrNameLst>
                                          <p:attrName>style.visibility</p:attrName>
                                        </p:attrNameLst>
                                      </p:cBhvr>
                                      <p:to>
                                        <p:strVal val="visible"/>
                                      </p:to>
                                    </p:set>
                                    <p:animEffect transition="in" filter="wipe(right)">
                                      <p:cBhvr>
                                        <p:cTn id="105" dur="500"/>
                                        <p:tgtEl>
                                          <p:spTgt spid="6"/>
                                        </p:tgtEl>
                                      </p:cBhvr>
                                    </p:animEffect>
                                  </p:childTnLst>
                                </p:cTn>
                              </p:par>
                            </p:childTnLst>
                          </p:cTn>
                        </p:par>
                        <p:par>
                          <p:cTn id="106" fill="hold">
                            <p:stCondLst>
                              <p:cond delay="4000"/>
                            </p:stCondLst>
                            <p:childTnLst>
                              <p:par>
                                <p:cTn id="107" presetID="22" presetClass="entr" presetSubtype="2" repeatCount="indefinite" fill="hold" grpId="0" nodeType="afterEffect">
                                  <p:stCondLst>
                                    <p:cond delay="0"/>
                                  </p:stCondLst>
                                  <p:childTnLst>
                                    <p:set>
                                      <p:cBhvr>
                                        <p:cTn id="108" dur="1" fill="hold">
                                          <p:stCondLst>
                                            <p:cond delay="0"/>
                                          </p:stCondLst>
                                        </p:cTn>
                                        <p:tgtEl>
                                          <p:spTgt spid="65"/>
                                        </p:tgtEl>
                                        <p:attrNameLst>
                                          <p:attrName>style.visibility</p:attrName>
                                        </p:attrNameLst>
                                      </p:cBhvr>
                                      <p:to>
                                        <p:strVal val="visible"/>
                                      </p:to>
                                    </p:set>
                                    <p:animEffect transition="in" filter="wipe(right)">
                                      <p:cBhvr>
                                        <p:cTn id="109" dur="500"/>
                                        <p:tgtEl>
                                          <p:spTgt spid="65"/>
                                        </p:tgtEl>
                                      </p:cBhvr>
                                    </p:animEffect>
                                  </p:childTnLst>
                                </p:cTn>
                              </p:par>
                            </p:childTnLst>
                          </p:cTn>
                        </p:par>
                        <p:par>
                          <p:cTn id="110" fill="hold">
                            <p:stCondLst>
                              <p:cond delay="4500"/>
                            </p:stCondLst>
                            <p:childTnLst>
                              <p:par>
                                <p:cTn id="111" presetID="22" presetClass="entr" presetSubtype="1" repeatCount="indefinite" fill="hold" grpId="0" nodeType="afterEffect">
                                  <p:stCondLst>
                                    <p:cond delay="0"/>
                                  </p:stCondLst>
                                  <p:childTnLst>
                                    <p:set>
                                      <p:cBhvr>
                                        <p:cTn id="112" dur="1" fill="hold">
                                          <p:stCondLst>
                                            <p:cond delay="0"/>
                                          </p:stCondLst>
                                        </p:cTn>
                                        <p:tgtEl>
                                          <p:spTgt spid="66"/>
                                        </p:tgtEl>
                                        <p:attrNameLst>
                                          <p:attrName>style.visibility</p:attrName>
                                        </p:attrNameLst>
                                      </p:cBhvr>
                                      <p:to>
                                        <p:strVal val="visible"/>
                                      </p:to>
                                    </p:set>
                                    <p:animEffect transition="in" filter="wipe(up)">
                                      <p:cBhvr>
                                        <p:cTn id="113" dur="500"/>
                                        <p:tgtEl>
                                          <p:spTgt spid="66"/>
                                        </p:tgtEl>
                                      </p:cBhvr>
                                    </p:animEffect>
                                  </p:childTnLst>
                                </p:cTn>
                              </p:par>
                            </p:childTnLst>
                          </p:cTn>
                        </p:par>
                        <p:par>
                          <p:cTn id="114" fill="hold">
                            <p:stCondLst>
                              <p:cond delay="5000"/>
                            </p:stCondLst>
                            <p:childTnLst>
                              <p:par>
                                <p:cTn id="115" presetID="8" presetClass="emph" presetSubtype="0" repeatCount="indefinite" fill="hold" grpId="0" nodeType="afterEffect">
                                  <p:stCondLst>
                                    <p:cond delay="0"/>
                                  </p:stCondLst>
                                  <p:childTnLst>
                                    <p:animRot by="21600000">
                                      <p:cBhvr>
                                        <p:cTn id="116" dur="2000" fill="hold"/>
                                        <p:tgtEl>
                                          <p:spTgt spid="68"/>
                                        </p:tgtEl>
                                        <p:attrNameLst>
                                          <p:attrName>r</p:attrName>
                                        </p:attrNameLst>
                                      </p:cBhvr>
                                    </p:animRot>
                                  </p:childTnLst>
                                </p:cTn>
                              </p:par>
                            </p:childTnLst>
                          </p:cTn>
                        </p:par>
                        <p:par>
                          <p:cTn id="117" fill="hold">
                            <p:stCondLst>
                              <p:cond delay="7000"/>
                            </p:stCondLst>
                            <p:childTnLst>
                              <p:par>
                                <p:cTn id="118" presetID="22" presetClass="entr" presetSubtype="1" repeatCount="indefinite" fill="hold" grpId="0" nodeType="afterEffect">
                                  <p:stCondLst>
                                    <p:cond delay="0"/>
                                  </p:stCondLst>
                                  <p:childTnLst>
                                    <p:set>
                                      <p:cBhvr>
                                        <p:cTn id="119" dur="1" fill="hold">
                                          <p:stCondLst>
                                            <p:cond delay="0"/>
                                          </p:stCondLst>
                                        </p:cTn>
                                        <p:tgtEl>
                                          <p:spTgt spid="75"/>
                                        </p:tgtEl>
                                        <p:attrNameLst>
                                          <p:attrName>style.visibility</p:attrName>
                                        </p:attrNameLst>
                                      </p:cBhvr>
                                      <p:to>
                                        <p:strVal val="visible"/>
                                      </p:to>
                                    </p:set>
                                    <p:animEffect transition="in" filter="wipe(up)">
                                      <p:cBhvr>
                                        <p:cTn id="120" dur="500"/>
                                        <p:tgtEl>
                                          <p:spTgt spid="75"/>
                                        </p:tgtEl>
                                      </p:cBhvr>
                                    </p:animEffect>
                                  </p:childTnLst>
                                </p:cTn>
                              </p:par>
                            </p:childTnLst>
                          </p:cTn>
                        </p:par>
                      </p:childTnLst>
                    </p:cTn>
                  </p:par>
                  <p:par>
                    <p:cTn id="121" fill="hold">
                      <p:stCondLst>
                        <p:cond delay="indefinite"/>
                      </p:stCondLst>
                      <p:childTnLst>
                        <p:par>
                          <p:cTn id="122" fill="hold">
                            <p:stCondLst>
                              <p:cond delay="0"/>
                            </p:stCondLst>
                            <p:childTnLst>
                              <p:par>
                                <p:cTn id="123" presetID="42" presetClass="entr" presetSubtype="0" fill="hold" grpId="0" nodeType="clickEffect">
                                  <p:stCondLst>
                                    <p:cond delay="0"/>
                                  </p:stCondLst>
                                  <p:childTnLst>
                                    <p:set>
                                      <p:cBhvr>
                                        <p:cTn id="124" dur="1" fill="hold">
                                          <p:stCondLst>
                                            <p:cond delay="0"/>
                                          </p:stCondLst>
                                        </p:cTn>
                                        <p:tgtEl>
                                          <p:spTgt spid="57"/>
                                        </p:tgtEl>
                                        <p:attrNameLst>
                                          <p:attrName>style.visibility</p:attrName>
                                        </p:attrNameLst>
                                      </p:cBhvr>
                                      <p:to>
                                        <p:strVal val="visible"/>
                                      </p:to>
                                    </p:set>
                                    <p:animEffect transition="in" filter="fade">
                                      <p:cBhvr>
                                        <p:cTn id="125" dur="1000"/>
                                        <p:tgtEl>
                                          <p:spTgt spid="57"/>
                                        </p:tgtEl>
                                      </p:cBhvr>
                                    </p:animEffect>
                                    <p:anim calcmode="lin" valueType="num">
                                      <p:cBhvr>
                                        <p:cTn id="126" dur="1000" fill="hold"/>
                                        <p:tgtEl>
                                          <p:spTgt spid="57"/>
                                        </p:tgtEl>
                                        <p:attrNameLst>
                                          <p:attrName>ppt_x</p:attrName>
                                        </p:attrNameLst>
                                      </p:cBhvr>
                                      <p:tavLst>
                                        <p:tav tm="0">
                                          <p:val>
                                            <p:strVal val="#ppt_x"/>
                                          </p:val>
                                        </p:tav>
                                        <p:tav tm="100000">
                                          <p:val>
                                            <p:strVal val="#ppt_x"/>
                                          </p:val>
                                        </p:tav>
                                      </p:tavLst>
                                    </p:anim>
                                    <p:anim calcmode="lin" valueType="num">
                                      <p:cBhvr>
                                        <p:cTn id="127"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2" presetClass="entr" presetSubtype="0" fill="hold" grpId="0" nodeType="clickEffect">
                                  <p:stCondLst>
                                    <p:cond delay="0"/>
                                  </p:stCondLst>
                                  <p:childTnLst>
                                    <p:set>
                                      <p:cBhvr>
                                        <p:cTn id="131" dur="1" fill="hold">
                                          <p:stCondLst>
                                            <p:cond delay="0"/>
                                          </p:stCondLst>
                                        </p:cTn>
                                        <p:tgtEl>
                                          <p:spTgt spid="58"/>
                                        </p:tgtEl>
                                        <p:attrNameLst>
                                          <p:attrName>style.visibility</p:attrName>
                                        </p:attrNameLst>
                                      </p:cBhvr>
                                      <p:to>
                                        <p:strVal val="visible"/>
                                      </p:to>
                                    </p:set>
                                    <p:animEffect transition="in" filter="fade">
                                      <p:cBhvr>
                                        <p:cTn id="132" dur="1000"/>
                                        <p:tgtEl>
                                          <p:spTgt spid="58"/>
                                        </p:tgtEl>
                                      </p:cBhvr>
                                    </p:animEffect>
                                    <p:anim calcmode="lin" valueType="num">
                                      <p:cBhvr>
                                        <p:cTn id="133" dur="1000" fill="hold"/>
                                        <p:tgtEl>
                                          <p:spTgt spid="58"/>
                                        </p:tgtEl>
                                        <p:attrNameLst>
                                          <p:attrName>ppt_x</p:attrName>
                                        </p:attrNameLst>
                                      </p:cBhvr>
                                      <p:tavLst>
                                        <p:tav tm="0">
                                          <p:val>
                                            <p:strVal val="#ppt_x"/>
                                          </p:val>
                                        </p:tav>
                                        <p:tav tm="100000">
                                          <p:val>
                                            <p:strVal val="#ppt_x"/>
                                          </p:val>
                                        </p:tav>
                                      </p:tavLst>
                                    </p:anim>
                                    <p:anim calcmode="lin" valueType="num">
                                      <p:cBhvr>
                                        <p:cTn id="134"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42" presetClass="entr" presetSubtype="0" fill="hold" grpId="0" nodeType="clickEffect">
                                  <p:stCondLst>
                                    <p:cond delay="0"/>
                                  </p:stCondLst>
                                  <p:childTnLst>
                                    <p:set>
                                      <p:cBhvr>
                                        <p:cTn id="138" dur="1" fill="hold">
                                          <p:stCondLst>
                                            <p:cond delay="0"/>
                                          </p:stCondLst>
                                        </p:cTn>
                                        <p:tgtEl>
                                          <p:spTgt spid="59"/>
                                        </p:tgtEl>
                                        <p:attrNameLst>
                                          <p:attrName>style.visibility</p:attrName>
                                        </p:attrNameLst>
                                      </p:cBhvr>
                                      <p:to>
                                        <p:strVal val="visible"/>
                                      </p:to>
                                    </p:set>
                                    <p:animEffect transition="in" filter="fade">
                                      <p:cBhvr>
                                        <p:cTn id="139" dur="1000"/>
                                        <p:tgtEl>
                                          <p:spTgt spid="59"/>
                                        </p:tgtEl>
                                      </p:cBhvr>
                                    </p:animEffect>
                                    <p:anim calcmode="lin" valueType="num">
                                      <p:cBhvr>
                                        <p:cTn id="140" dur="1000" fill="hold"/>
                                        <p:tgtEl>
                                          <p:spTgt spid="59"/>
                                        </p:tgtEl>
                                        <p:attrNameLst>
                                          <p:attrName>ppt_x</p:attrName>
                                        </p:attrNameLst>
                                      </p:cBhvr>
                                      <p:tavLst>
                                        <p:tav tm="0">
                                          <p:val>
                                            <p:strVal val="#ppt_x"/>
                                          </p:val>
                                        </p:tav>
                                        <p:tav tm="100000">
                                          <p:val>
                                            <p:strVal val="#ppt_x"/>
                                          </p:val>
                                        </p:tav>
                                      </p:tavLst>
                                    </p:anim>
                                    <p:anim calcmode="lin" valueType="num">
                                      <p:cBhvr>
                                        <p:cTn id="141"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grpId="0" nodeType="clickEffect">
                                  <p:stCondLst>
                                    <p:cond delay="0"/>
                                  </p:stCondLst>
                                  <p:childTnLst>
                                    <p:set>
                                      <p:cBhvr>
                                        <p:cTn id="145" dur="1" fill="hold">
                                          <p:stCondLst>
                                            <p:cond delay="0"/>
                                          </p:stCondLst>
                                        </p:cTn>
                                        <p:tgtEl>
                                          <p:spTgt spid="67"/>
                                        </p:tgtEl>
                                        <p:attrNameLst>
                                          <p:attrName>style.visibility</p:attrName>
                                        </p:attrNameLst>
                                      </p:cBhvr>
                                      <p:to>
                                        <p:strVal val="visible"/>
                                      </p:to>
                                    </p:set>
                                    <p:animEffect transition="in" filter="fade">
                                      <p:cBhvr>
                                        <p:cTn id="146" dur="1000"/>
                                        <p:tgtEl>
                                          <p:spTgt spid="67"/>
                                        </p:tgtEl>
                                      </p:cBhvr>
                                    </p:animEffect>
                                    <p:anim calcmode="lin" valueType="num">
                                      <p:cBhvr>
                                        <p:cTn id="147" dur="1000" fill="hold"/>
                                        <p:tgtEl>
                                          <p:spTgt spid="67"/>
                                        </p:tgtEl>
                                        <p:attrNameLst>
                                          <p:attrName>ppt_x</p:attrName>
                                        </p:attrNameLst>
                                      </p:cBhvr>
                                      <p:tavLst>
                                        <p:tav tm="0">
                                          <p:val>
                                            <p:strVal val="#ppt_x"/>
                                          </p:val>
                                        </p:tav>
                                        <p:tav tm="100000">
                                          <p:val>
                                            <p:strVal val="#ppt_x"/>
                                          </p:val>
                                        </p:tav>
                                      </p:tavLst>
                                    </p:anim>
                                    <p:anim calcmode="lin" valueType="num">
                                      <p:cBhvr>
                                        <p:cTn id="148" dur="1000" fill="hold"/>
                                        <p:tgtEl>
                                          <p:spTgt spid="67"/>
                                        </p:tgtEl>
                                        <p:attrNameLst>
                                          <p:attrName>ppt_y</p:attrName>
                                        </p:attrNameLst>
                                      </p:cBhvr>
                                      <p:tavLst>
                                        <p:tav tm="0">
                                          <p:val>
                                            <p:strVal val="#ppt_y+.1"/>
                                          </p:val>
                                        </p:tav>
                                        <p:tav tm="100000">
                                          <p:val>
                                            <p:strVal val="#ppt_y"/>
                                          </p:val>
                                        </p:tav>
                                      </p:tavLst>
                                    </p:anim>
                                  </p:childTnLst>
                                </p:cTn>
                              </p:par>
                            </p:childTnLst>
                          </p:cTn>
                        </p:par>
                        <p:par>
                          <p:cTn id="149" fill="hold">
                            <p:stCondLst>
                              <p:cond delay="1500"/>
                            </p:stCondLst>
                            <p:childTnLst>
                              <p:par>
                                <p:cTn id="150" presetID="22" presetClass="entr" presetSubtype="2" repeatCount="indefinite" fill="hold" grpId="0" nodeType="afterEffect">
                                  <p:stCondLst>
                                    <p:cond delay="0"/>
                                  </p:stCondLst>
                                  <p:childTnLst>
                                    <p:set>
                                      <p:cBhvr>
                                        <p:cTn id="151" dur="1" fill="hold">
                                          <p:stCondLst>
                                            <p:cond delay="0"/>
                                          </p:stCondLst>
                                        </p:cTn>
                                        <p:tgtEl>
                                          <p:spTgt spid="19"/>
                                        </p:tgtEl>
                                        <p:attrNameLst>
                                          <p:attrName>style.visibility</p:attrName>
                                        </p:attrNameLst>
                                      </p:cBhvr>
                                      <p:to>
                                        <p:strVal val="visible"/>
                                      </p:to>
                                    </p:set>
                                    <p:animEffect transition="in" filter="wipe(right)">
                                      <p:cBhvr>
                                        <p:cTn id="152" dur="500"/>
                                        <p:tgtEl>
                                          <p:spTgt spid="19"/>
                                        </p:tgtEl>
                                      </p:cBhvr>
                                    </p:animEffect>
                                  </p:childTnLst>
                                </p:cTn>
                              </p:par>
                            </p:childTnLst>
                          </p:cTn>
                        </p:par>
                        <p:par>
                          <p:cTn id="153" fill="hold">
                            <p:stCondLst>
                              <p:cond delay="2000"/>
                            </p:stCondLst>
                            <p:childTnLst>
                              <p:par>
                                <p:cTn id="154" presetID="22" presetClass="entr" presetSubtype="1" repeatCount="indefinite" fill="hold" grpId="0" nodeType="afterEffect">
                                  <p:stCondLst>
                                    <p:cond delay="0"/>
                                  </p:stCondLst>
                                  <p:childTnLst>
                                    <p:set>
                                      <p:cBhvr>
                                        <p:cTn id="155" dur="1" fill="hold">
                                          <p:stCondLst>
                                            <p:cond delay="0"/>
                                          </p:stCondLst>
                                        </p:cTn>
                                        <p:tgtEl>
                                          <p:spTgt spid="20"/>
                                        </p:tgtEl>
                                        <p:attrNameLst>
                                          <p:attrName>style.visibility</p:attrName>
                                        </p:attrNameLst>
                                      </p:cBhvr>
                                      <p:to>
                                        <p:strVal val="visible"/>
                                      </p:to>
                                    </p:set>
                                    <p:animEffect transition="in" filter="wipe(up)">
                                      <p:cBhvr>
                                        <p:cTn id="1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21" grpId="0" animBg="1"/>
      <p:bldP spid="5" grpId="0" animBg="1"/>
      <p:bldP spid="7" grpId="0" animBg="1"/>
      <p:bldP spid="8" grpId="0" animBg="1"/>
      <p:bldP spid="22" grpId="0" animBg="1"/>
      <p:bldP spid="37" grpId="0" animBg="1"/>
      <p:bldP spid="38" grpId="0" animBg="1"/>
      <p:bldP spid="39" grpId="0" animBg="1"/>
      <p:bldP spid="41" grpId="0" animBg="1"/>
      <p:bldP spid="58" grpId="0"/>
      <p:bldP spid="51" grpId="0" animBg="1"/>
      <p:bldP spid="50" grpId="0" animBg="1"/>
      <p:bldP spid="40" grpId="0" animBg="1"/>
      <p:bldP spid="57" grpId="0"/>
      <p:bldP spid="59" grpId="0"/>
      <p:bldP spid="65" grpId="0" animBg="1"/>
      <p:bldP spid="66" grpId="0" animBg="1"/>
      <p:bldP spid="67" grpId="0"/>
      <p:bldP spid="68" grpId="0" animBg="1"/>
      <p:bldP spid="75" grpId="0" animBg="1"/>
      <p:bldP spid="19" grpId="0" animBg="1"/>
      <p:bldP spid="20"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3F2FE6-B5F1-708E-925B-600E91040BA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1950" b="1950"/>
          <a:stretch/>
        </p:blipFill>
        <p:spPr>
          <a:xfrm>
            <a:off x="7753928" y="2403208"/>
            <a:ext cx="4134543" cy="3973286"/>
          </a:xfrm>
          <a:prstGeom prst="rect">
            <a:avLst/>
          </a:prstGeom>
          <a:effectLst>
            <a:outerShdw blurRad="63500" dist="63500" dir="2700000" algn="tl" rotWithShape="0">
              <a:prstClr val="black">
                <a:alpha val="40000"/>
              </a:prstClr>
            </a:outerShdw>
          </a:effectLst>
        </p:spPr>
      </p:pic>
      <p:pic>
        <p:nvPicPr>
          <p:cNvPr id="2" name="Picture 1">
            <a:extLst>
              <a:ext uri="{FF2B5EF4-FFF2-40B4-BE49-F238E27FC236}">
                <a16:creationId xmlns:a16="http://schemas.microsoft.com/office/drawing/2014/main" id="{1267311B-AB9D-808E-8B5F-80D820790DA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1950" b="1950"/>
          <a:stretch/>
        </p:blipFill>
        <p:spPr>
          <a:xfrm>
            <a:off x="5552587" y="2403222"/>
            <a:ext cx="4134543" cy="3973286"/>
          </a:xfrm>
          <a:prstGeom prst="rect">
            <a:avLst/>
          </a:prstGeom>
          <a:effectLst>
            <a:outerShdw blurRad="63500" dist="63500" dir="2700000" algn="tl" rotWithShape="0">
              <a:prstClr val="black">
                <a:alpha val="40000"/>
              </a:prstClr>
            </a:outerShdw>
          </a:effectLst>
        </p:spPr>
      </p:pic>
      <p:sp>
        <p:nvSpPr>
          <p:cNvPr id="9" name="TextBox 8">
            <a:extLst>
              <a:ext uri="{FF2B5EF4-FFF2-40B4-BE49-F238E27FC236}">
                <a16:creationId xmlns:a16="http://schemas.microsoft.com/office/drawing/2014/main" id="{0FC1467C-FEED-349F-0342-BE9A71E9086E}"/>
              </a:ext>
            </a:extLst>
          </p:cNvPr>
          <p:cNvSpPr txBox="1"/>
          <p:nvPr/>
        </p:nvSpPr>
        <p:spPr>
          <a:xfrm>
            <a:off x="423517" y="1679738"/>
            <a:ext cx="3580382" cy="4070821"/>
          </a:xfrm>
          <a:prstGeom prst="rect">
            <a:avLst/>
          </a:prstGeom>
          <a:effectLst>
            <a:outerShdw blurRad="63500" dist="63500" dir="2700000" algn="tl" rotWithShape="0">
              <a:prstClr val="black">
                <a:alpha val="40000"/>
              </a:prstClr>
            </a:outerShdw>
          </a:effectLst>
        </p:spPr>
        <p:txBody>
          <a:bodyPr vert="horz" lIns="0" tIns="45720" rIns="0" bIns="45720" rtlCol="0">
            <a:normAutofit/>
          </a:bodyPr>
          <a:lstStyle/>
          <a:p>
            <a:pPr defTabSz="914400">
              <a:lnSpc>
                <a:spcPct val="90000"/>
              </a:lnSpc>
              <a:spcAft>
                <a:spcPts val="600"/>
              </a:spcAft>
              <a:buClr>
                <a:schemeClr val="accent1"/>
              </a:buClr>
              <a:buFont typeface="Calibri" panose="020F0502020204030204" pitchFamily="34" charset="0"/>
            </a:pPr>
            <a:r>
              <a:rPr lang="en-US" sz="2000" b="0" i="0" u="none" strike="noStrike" baseline="0" dirty="0">
                <a:solidFill>
                  <a:schemeClr val="bg1"/>
                </a:solidFill>
                <a:latin typeface="Franklin Gothic Medium" panose="020B0603020102020204" pitchFamily="34" charset="0"/>
              </a:rPr>
              <a:t>When common venting Hybrid Hot Water heaters, a system controller (SC-401-6M or 12M) </a:t>
            </a:r>
            <a:r>
              <a:rPr lang="en-US" sz="2000" b="0" i="1" u="none" strike="noStrike" baseline="0" dirty="0">
                <a:solidFill>
                  <a:schemeClr val="bg1"/>
                </a:solidFill>
                <a:latin typeface="Franklin Gothic Medium" panose="020B0603020102020204" pitchFamily="34" charset="0"/>
              </a:rPr>
              <a:t>must be installed </a:t>
            </a:r>
            <a:r>
              <a:rPr lang="en-US" sz="2000" b="0" i="0" u="none" strike="noStrike" baseline="0" dirty="0">
                <a:solidFill>
                  <a:schemeClr val="bg1"/>
                </a:solidFill>
                <a:latin typeface="Franklin Gothic Medium" panose="020B0603020102020204" pitchFamily="34" charset="0"/>
              </a:rPr>
              <a:t>(purchased separately). </a:t>
            </a:r>
          </a:p>
          <a:p>
            <a:pPr defTabSz="914400">
              <a:lnSpc>
                <a:spcPct val="90000"/>
              </a:lnSpc>
              <a:spcAft>
                <a:spcPts val="600"/>
              </a:spcAft>
              <a:buClr>
                <a:schemeClr val="accent1"/>
              </a:buClr>
              <a:buFont typeface="Calibri" panose="020F0502020204030204" pitchFamily="34" charset="0"/>
            </a:pPr>
            <a:endParaRPr lang="en-US" sz="2000" dirty="0">
              <a:solidFill>
                <a:schemeClr val="bg1"/>
              </a:solidFill>
              <a:latin typeface="Franklin Gothic Medium" panose="020B0603020102020204" pitchFamily="34" charset="0"/>
            </a:endParaRPr>
          </a:p>
          <a:p>
            <a:pPr defTabSz="914400">
              <a:lnSpc>
                <a:spcPct val="90000"/>
              </a:lnSpc>
              <a:spcAft>
                <a:spcPts val="600"/>
              </a:spcAft>
              <a:buClr>
                <a:schemeClr val="accent1"/>
              </a:buClr>
              <a:buFont typeface="Calibri" panose="020F0502020204030204" pitchFamily="34" charset="0"/>
            </a:pPr>
            <a:r>
              <a:rPr lang="en-US" sz="2000" dirty="0">
                <a:solidFill>
                  <a:schemeClr val="bg1"/>
                </a:solidFill>
                <a:latin typeface="Franklin Gothic Medium" panose="020B0603020102020204" pitchFamily="34" charset="0"/>
              </a:rPr>
              <a:t>Multi unit systems require pressure balancing of the piping system (Piping in Parallel or first in last out). </a:t>
            </a:r>
          </a:p>
          <a:p>
            <a:pPr defTabSz="914400">
              <a:lnSpc>
                <a:spcPct val="90000"/>
              </a:lnSpc>
              <a:spcAft>
                <a:spcPts val="600"/>
              </a:spcAft>
              <a:buClr>
                <a:schemeClr val="accent1"/>
              </a:buClr>
              <a:buFont typeface="Calibri" panose="020F0502020204030204" pitchFamily="34" charset="0"/>
            </a:pPr>
            <a:endParaRPr lang="en-US" sz="2000" dirty="0">
              <a:solidFill>
                <a:schemeClr val="bg1"/>
              </a:solidFill>
              <a:latin typeface="Franklin Gothic Medium" panose="020B0603020102020204" pitchFamily="34" charset="0"/>
            </a:endParaRPr>
          </a:p>
          <a:p>
            <a:pPr defTabSz="914400">
              <a:lnSpc>
                <a:spcPct val="90000"/>
              </a:lnSpc>
              <a:spcAft>
                <a:spcPts val="600"/>
              </a:spcAft>
              <a:buClr>
                <a:schemeClr val="accent1"/>
              </a:buClr>
              <a:buFont typeface="Calibri" panose="020F0502020204030204" pitchFamily="34" charset="0"/>
            </a:pPr>
            <a:r>
              <a:rPr lang="en-US" sz="2000" dirty="0">
                <a:solidFill>
                  <a:schemeClr val="bg1"/>
                </a:solidFill>
                <a:latin typeface="Franklin Gothic Medium" panose="020B0603020102020204" pitchFamily="34" charset="0"/>
              </a:rPr>
              <a:t>System bypass controls are set to stay open to 160ºF</a:t>
            </a:r>
          </a:p>
        </p:txBody>
      </p:sp>
      <p:pic>
        <p:nvPicPr>
          <p:cNvPr id="12" name="Picture 11">
            <a:extLst>
              <a:ext uri="{FF2B5EF4-FFF2-40B4-BE49-F238E27FC236}">
                <a16:creationId xmlns:a16="http://schemas.microsoft.com/office/drawing/2014/main" id="{FC79D7F0-2D49-8D52-B190-9D7DF124D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15" y="111304"/>
            <a:ext cx="4030436" cy="566093"/>
          </a:xfrm>
          <a:prstGeom prst="rect">
            <a:avLst/>
          </a:prstGeom>
          <a:effectLst>
            <a:outerShdw blurRad="63500" dist="63500" dir="2700000" algn="tl" rotWithShape="0">
              <a:prstClr val="black">
                <a:alpha val="40000"/>
              </a:prstClr>
            </a:outerShdw>
          </a:effectLst>
        </p:spPr>
      </p:pic>
      <p:cxnSp>
        <p:nvCxnSpPr>
          <p:cNvPr id="13" name="Straight Arrow Connector 12">
            <a:extLst>
              <a:ext uri="{FF2B5EF4-FFF2-40B4-BE49-F238E27FC236}">
                <a16:creationId xmlns:a16="http://schemas.microsoft.com/office/drawing/2014/main" id="{F6DF3D53-AB56-42D7-7C1A-1171FFB30407}"/>
              </a:ext>
            </a:extLst>
          </p:cNvPr>
          <p:cNvCxnSpPr>
            <a:cxnSpLocks/>
          </p:cNvCxnSpPr>
          <p:nvPr/>
        </p:nvCxnSpPr>
        <p:spPr>
          <a:xfrm>
            <a:off x="115054" y="777904"/>
            <a:ext cx="1017702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6AE02111-8813-AA24-1544-9EFD1D14A4C1}"/>
              </a:ext>
            </a:extLst>
          </p:cNvPr>
          <p:cNvSpPr txBox="1">
            <a:spLocks/>
          </p:cNvSpPr>
          <p:nvPr/>
        </p:nvSpPr>
        <p:spPr>
          <a:xfrm>
            <a:off x="4306684" y="106576"/>
            <a:ext cx="7885316"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COMMON VENTING</a:t>
            </a:r>
          </a:p>
        </p:txBody>
      </p:sp>
      <p:cxnSp>
        <p:nvCxnSpPr>
          <p:cNvPr id="18" name="Straight Connector 17">
            <a:extLst>
              <a:ext uri="{FF2B5EF4-FFF2-40B4-BE49-F238E27FC236}">
                <a16:creationId xmlns:a16="http://schemas.microsoft.com/office/drawing/2014/main" id="{0FD27AA8-041D-8771-B8B1-CCB15C42E6D5}"/>
              </a:ext>
            </a:extLst>
          </p:cNvPr>
          <p:cNvCxnSpPr>
            <a:cxnSpLocks noGrp="1" noRot="1" noMove="1" noResize="1" noEditPoints="1" noAdjustHandles="1" noChangeArrowheads="1" noChangeShapeType="1"/>
          </p:cNvCxnSpPr>
          <p:nvPr/>
        </p:nvCxnSpPr>
        <p:spPr>
          <a:xfrm flipV="1">
            <a:off x="7415741" y="2101215"/>
            <a:ext cx="0" cy="647700"/>
          </a:xfrm>
          <a:prstGeom prst="line">
            <a:avLst/>
          </a:prstGeom>
          <a:ln w="152400" cmpd="sng">
            <a:solidFill>
              <a:schemeClr val="bg1">
                <a:lumMod val="65000"/>
              </a:schemeClr>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262FCC2-F06D-AEB0-C5FF-15EB20B33F08}"/>
              </a:ext>
            </a:extLst>
          </p:cNvPr>
          <p:cNvCxnSpPr>
            <a:cxnSpLocks noGrp="1" noRot="1" noMove="1" noResize="1" noEditPoints="1" noAdjustHandles="1" noChangeArrowheads="1" noChangeShapeType="1"/>
          </p:cNvCxnSpPr>
          <p:nvPr/>
        </p:nvCxnSpPr>
        <p:spPr>
          <a:xfrm flipV="1">
            <a:off x="9619191" y="2108835"/>
            <a:ext cx="0" cy="647700"/>
          </a:xfrm>
          <a:prstGeom prst="line">
            <a:avLst/>
          </a:prstGeom>
          <a:ln w="152400" cmpd="sng">
            <a:solidFill>
              <a:schemeClr val="bg1">
                <a:lumMod val="65000"/>
              </a:schemeClr>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4BFD82B1-F6B3-B161-7C2E-3960D984A5B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1950" b="1950"/>
          <a:stretch/>
        </p:blipFill>
        <p:spPr>
          <a:xfrm>
            <a:off x="3416910" y="2403236"/>
            <a:ext cx="4134543" cy="3973286"/>
          </a:xfrm>
          <a:prstGeom prst="rect">
            <a:avLst/>
          </a:prstGeom>
          <a:effectLst>
            <a:outerShdw blurRad="63500" dist="63500" dir="2700000" algn="tl" rotWithShape="0">
              <a:prstClr val="black">
                <a:alpha val="40000"/>
              </a:prstClr>
            </a:outerShdw>
          </a:effectLst>
        </p:spPr>
      </p:pic>
      <p:cxnSp>
        <p:nvCxnSpPr>
          <p:cNvPr id="21" name="Straight Connector 20">
            <a:extLst>
              <a:ext uri="{FF2B5EF4-FFF2-40B4-BE49-F238E27FC236}">
                <a16:creationId xmlns:a16="http://schemas.microsoft.com/office/drawing/2014/main" id="{62E4C7E6-6C84-85C6-C5A8-5EB735A3E464}"/>
              </a:ext>
            </a:extLst>
          </p:cNvPr>
          <p:cNvCxnSpPr>
            <a:cxnSpLocks noGrp="1" noRot="1" noMove="1" noResize="1" noEditPoints="1" noAdjustHandles="1" noChangeArrowheads="1" noChangeShapeType="1"/>
          </p:cNvCxnSpPr>
          <p:nvPr/>
        </p:nvCxnSpPr>
        <p:spPr>
          <a:xfrm flipV="1">
            <a:off x="5276426" y="2103120"/>
            <a:ext cx="0" cy="647700"/>
          </a:xfrm>
          <a:prstGeom prst="line">
            <a:avLst/>
          </a:prstGeom>
          <a:ln w="152400" cmpd="sng">
            <a:solidFill>
              <a:schemeClr val="bg1">
                <a:lumMod val="65000"/>
              </a:schemeClr>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317AAF4-962D-E6CA-0ADE-ACE172425B05}"/>
              </a:ext>
            </a:extLst>
          </p:cNvPr>
          <p:cNvCxnSpPr>
            <a:cxnSpLocks noGrp="1" noRot="1" noMove="1" noResize="1" noEditPoints="1" noAdjustHandles="1" noChangeArrowheads="1" noChangeShapeType="1"/>
          </p:cNvCxnSpPr>
          <p:nvPr/>
        </p:nvCxnSpPr>
        <p:spPr>
          <a:xfrm flipH="1" flipV="1">
            <a:off x="5256784" y="2091436"/>
            <a:ext cx="7077456" cy="11684"/>
          </a:xfrm>
          <a:prstGeom prst="line">
            <a:avLst/>
          </a:prstGeom>
          <a:ln w="368300" cap="rnd" cmpd="sng">
            <a:solidFill>
              <a:schemeClr val="bg1">
                <a:lumMod val="65000"/>
              </a:schemeClr>
            </a:solidFill>
          </a:ln>
          <a:effectLst>
            <a:outerShdw blurRad="63500" dist="63500" dir="2700000" algn="tl" rotWithShape="0">
              <a:prstClr val="black">
                <a:alpha val="40000"/>
              </a:prstClr>
            </a:outerShdw>
          </a:effectLst>
          <a:scene3d>
            <a:camera prst="orthographicFront"/>
            <a:lightRig rig="soft" dir="t"/>
          </a:scene3d>
          <a:sp3d>
            <a:bevelT h="19050"/>
          </a:sp3d>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3CE2D87-5B5D-4ECC-8B26-093552C4C807}"/>
              </a:ext>
            </a:extLst>
          </p:cNvPr>
          <p:cNvCxnSpPr>
            <a:cxnSpLocks noGrp="1" noRot="1" noMove="1" noResize="1" noEditPoints="1" noAdjustHandles="1" noChangeArrowheads="1" noChangeShapeType="1"/>
          </p:cNvCxnSpPr>
          <p:nvPr/>
        </p:nvCxnSpPr>
        <p:spPr>
          <a:xfrm flipV="1">
            <a:off x="5554386" y="1628775"/>
            <a:ext cx="0" cy="1133475"/>
          </a:xfrm>
          <a:prstGeom prst="line">
            <a:avLst/>
          </a:prstGeom>
          <a:ln w="152400" cmpd="sng">
            <a:solidFill>
              <a:schemeClr val="bg1">
                <a:lumMod val="85000"/>
              </a:schemeClr>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F46153D-FAC7-3C5C-83B7-3022829EC1A8}"/>
              </a:ext>
            </a:extLst>
          </p:cNvPr>
          <p:cNvCxnSpPr>
            <a:cxnSpLocks noGrp="1" noRot="1" noMove="1" noResize="1" noEditPoints="1" noAdjustHandles="1" noChangeArrowheads="1" noChangeShapeType="1"/>
          </p:cNvCxnSpPr>
          <p:nvPr/>
        </p:nvCxnSpPr>
        <p:spPr>
          <a:xfrm flipV="1">
            <a:off x="9891394" y="1630969"/>
            <a:ext cx="0" cy="1133186"/>
          </a:xfrm>
          <a:prstGeom prst="line">
            <a:avLst/>
          </a:prstGeom>
          <a:ln w="152400" cmpd="sng">
            <a:solidFill>
              <a:schemeClr val="bg1">
                <a:lumMod val="85000"/>
              </a:schemeClr>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E6C30C0-4027-D6F7-1A09-BE75F16F3AF7}"/>
              </a:ext>
            </a:extLst>
          </p:cNvPr>
          <p:cNvCxnSpPr>
            <a:cxnSpLocks noGrp="1" noRot="1" noMove="1" noResize="1" noEditPoints="1" noAdjustHandles="1" noChangeArrowheads="1" noChangeShapeType="1"/>
          </p:cNvCxnSpPr>
          <p:nvPr/>
        </p:nvCxnSpPr>
        <p:spPr>
          <a:xfrm flipV="1">
            <a:off x="7687690" y="1628775"/>
            <a:ext cx="0" cy="1133475"/>
          </a:xfrm>
          <a:prstGeom prst="line">
            <a:avLst/>
          </a:prstGeom>
          <a:ln w="152400" cmpd="sng">
            <a:solidFill>
              <a:schemeClr val="bg1">
                <a:lumMod val="85000"/>
              </a:schemeClr>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B75B87F-7EDC-4DCD-BEA9-AED9D374086C}"/>
              </a:ext>
            </a:extLst>
          </p:cNvPr>
          <p:cNvCxnSpPr>
            <a:cxnSpLocks noGrp="1" noRot="1" noMove="1" noResize="1" noEditPoints="1" noAdjustHandles="1" noChangeArrowheads="1" noChangeShapeType="1"/>
          </p:cNvCxnSpPr>
          <p:nvPr/>
        </p:nvCxnSpPr>
        <p:spPr>
          <a:xfrm flipH="1">
            <a:off x="5466080" y="1400491"/>
            <a:ext cx="6868160" cy="158181"/>
          </a:xfrm>
          <a:prstGeom prst="line">
            <a:avLst/>
          </a:prstGeom>
          <a:ln w="368300" cap="rnd" cmpd="sng">
            <a:solidFill>
              <a:schemeClr val="bg1">
                <a:lumMod val="85000"/>
              </a:schemeClr>
            </a:solidFill>
          </a:ln>
          <a:effectLst>
            <a:outerShdw blurRad="63500" dist="63500" dir="2700000" algn="tl" rotWithShape="0">
              <a:prstClr val="black">
                <a:alpha val="40000"/>
              </a:prstClr>
            </a:outerShdw>
          </a:effectLst>
          <a:scene3d>
            <a:camera prst="orthographicFront"/>
            <a:lightRig rig="soft" dir="t"/>
          </a:scene3d>
          <a:sp3d prstMaterial="matte">
            <a:bevelT w="127000" h="12700"/>
          </a:sp3d>
        </p:spPr>
        <p:style>
          <a:lnRef idx="1">
            <a:schemeClr val="accent1"/>
          </a:lnRef>
          <a:fillRef idx="0">
            <a:schemeClr val="accent1"/>
          </a:fillRef>
          <a:effectRef idx="0">
            <a:schemeClr val="accent1"/>
          </a:effectRef>
          <a:fontRef idx="minor">
            <a:schemeClr val="tx1"/>
          </a:fontRef>
        </p:style>
      </p:cxnSp>
      <p:pic>
        <p:nvPicPr>
          <p:cNvPr id="31" name="Picture 2">
            <a:extLst>
              <a:ext uri="{FF2B5EF4-FFF2-40B4-BE49-F238E27FC236}">
                <a16:creationId xmlns:a16="http://schemas.microsoft.com/office/drawing/2014/main" id="{8FFB56F7-D70D-F7A0-6ABC-3A019EB4D5F5}"/>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l="15018" t="6798" r="10642" b="5548"/>
          <a:stretch>
            <a:fillRect/>
          </a:stretch>
        </p:blipFill>
        <p:spPr bwMode="auto">
          <a:xfrm>
            <a:off x="10734399" y="5250196"/>
            <a:ext cx="1034084" cy="1219006"/>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E77F025C-B131-8345-1C33-4DEAD451AD85}"/>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22282365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0BAFCE-AF8A-2B03-C1D9-BF01F5E9DF05}"/>
              </a:ext>
            </a:extLst>
          </p:cNvPr>
          <p:cNvSpPr txBox="1"/>
          <p:nvPr/>
        </p:nvSpPr>
        <p:spPr>
          <a:xfrm>
            <a:off x="-11054" y="878412"/>
            <a:ext cx="11872853" cy="543513"/>
          </a:xfrm>
          <a:prstGeom prst="rect">
            <a:avLst/>
          </a:prstGeom>
        </p:spPr>
        <p:txBody>
          <a:bodyPr vert="horz" lIns="91440" tIns="45720" rIns="91440" bIns="45720" rtlCol="0">
            <a:noAutofit/>
          </a:bodyPr>
          <a:lstStyle/>
          <a:p>
            <a:pPr defTabSz="914400">
              <a:lnSpc>
                <a:spcPct val="90000"/>
              </a:lnSpc>
              <a:spcBef>
                <a:spcPts val="1200"/>
              </a:spcBef>
              <a:spcAft>
                <a:spcPts val="200"/>
              </a:spcAft>
              <a:buClr>
                <a:schemeClr val="accent1"/>
              </a:buClr>
              <a:buSzPct val="100000"/>
            </a:pPr>
            <a:r>
              <a:rPr lang="en-US" cap="all" spc="200" dirty="0">
                <a:solidFill>
                  <a:srgbClr val="FFFFFF"/>
                </a:solidFill>
                <a:latin typeface="Franklin Gothic Book" panose="020B0503020102020204" pitchFamily="34" charset="0"/>
              </a:rPr>
              <a:t> Water Piping Diagram.  Piping can be either first in, last out or in parallel</a:t>
            </a:r>
          </a:p>
        </p:txBody>
      </p:sp>
      <p:pic>
        <p:nvPicPr>
          <p:cNvPr id="12" name="Picture 11">
            <a:extLst>
              <a:ext uri="{FF2B5EF4-FFF2-40B4-BE49-F238E27FC236}">
                <a16:creationId xmlns:a16="http://schemas.microsoft.com/office/drawing/2014/main" id="{38A751EA-1C04-F9BC-1C2C-41731AB3C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15" y="111304"/>
            <a:ext cx="4030436" cy="566093"/>
          </a:xfrm>
          <a:prstGeom prst="rect">
            <a:avLst/>
          </a:prstGeom>
          <a:effectLst>
            <a:outerShdw blurRad="63500" dist="63500" dir="2700000" algn="tl" rotWithShape="0">
              <a:prstClr val="black">
                <a:alpha val="40000"/>
              </a:prstClr>
            </a:outerShdw>
          </a:effectLst>
        </p:spPr>
      </p:pic>
      <p:cxnSp>
        <p:nvCxnSpPr>
          <p:cNvPr id="13" name="Straight Arrow Connector 12">
            <a:extLst>
              <a:ext uri="{FF2B5EF4-FFF2-40B4-BE49-F238E27FC236}">
                <a16:creationId xmlns:a16="http://schemas.microsoft.com/office/drawing/2014/main" id="{A9079812-6D28-CACA-8C88-480BBACBC4C5}"/>
              </a:ext>
            </a:extLst>
          </p:cNvPr>
          <p:cNvCxnSpPr>
            <a:cxnSpLocks/>
          </p:cNvCxnSpPr>
          <p:nvPr/>
        </p:nvCxnSpPr>
        <p:spPr>
          <a:xfrm>
            <a:off x="115054" y="777904"/>
            <a:ext cx="980618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0E935588-5EB2-6868-5A31-6A494E274220}"/>
              </a:ext>
            </a:extLst>
          </p:cNvPr>
          <p:cNvSpPr txBox="1">
            <a:spLocks/>
          </p:cNvSpPr>
          <p:nvPr/>
        </p:nvSpPr>
        <p:spPr>
          <a:xfrm>
            <a:off x="4306684" y="106576"/>
            <a:ext cx="7885316"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MULTIPLE PIPING</a:t>
            </a:r>
          </a:p>
        </p:txBody>
      </p:sp>
      <p:pic>
        <p:nvPicPr>
          <p:cNvPr id="17" name="Picture 16">
            <a:extLst>
              <a:ext uri="{FF2B5EF4-FFF2-40B4-BE49-F238E27FC236}">
                <a16:creationId xmlns:a16="http://schemas.microsoft.com/office/drawing/2014/main" id="{FE468A45-650B-FE9E-447F-D5BE000A564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8474490" y="2244602"/>
            <a:ext cx="3293121" cy="2801793"/>
          </a:xfrm>
          <a:prstGeom prst="rect">
            <a:avLst/>
          </a:prstGeom>
          <a:effectLst>
            <a:outerShdw blurRad="63500" dist="63500" dir="2700000" algn="tl" rotWithShape="0">
              <a:prstClr val="black">
                <a:alpha val="40000"/>
              </a:prstClr>
            </a:outerShdw>
          </a:effectLst>
        </p:spPr>
      </p:pic>
      <p:pic>
        <p:nvPicPr>
          <p:cNvPr id="3" name="Picture 2">
            <a:extLst>
              <a:ext uri="{FF2B5EF4-FFF2-40B4-BE49-F238E27FC236}">
                <a16:creationId xmlns:a16="http://schemas.microsoft.com/office/drawing/2014/main" id="{D171468C-DE34-A978-CA7A-089EBBF7DAF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321303" y="1579119"/>
            <a:ext cx="7477171" cy="4205909"/>
          </a:xfrm>
          <a:prstGeom prst="rect">
            <a:avLst/>
          </a:prstGeom>
          <a:effectLst>
            <a:outerShdw blurRad="63500" dist="63500" dir="2700000" algn="tl" rotWithShape="0">
              <a:prstClr val="black">
                <a:alpha val="40000"/>
              </a:prstClr>
            </a:outerShdw>
          </a:effectLst>
        </p:spPr>
      </p:pic>
      <p:sp>
        <p:nvSpPr>
          <p:cNvPr id="6" name="TextBox 5">
            <a:extLst>
              <a:ext uri="{FF2B5EF4-FFF2-40B4-BE49-F238E27FC236}">
                <a16:creationId xmlns:a16="http://schemas.microsoft.com/office/drawing/2014/main" id="{8913F775-4AD4-D9B7-E6FA-EC2E7110D0BA}"/>
              </a:ext>
            </a:extLst>
          </p:cNvPr>
          <p:cNvSpPr txBox="1">
            <a:spLocks noGrp="1" noRot="1" noMove="1" noResize="1" noEditPoints="1" noAdjustHandles="1" noChangeArrowheads="1" noChangeShapeType="1"/>
          </p:cNvSpPr>
          <p:nvPr/>
        </p:nvSpPr>
        <p:spPr>
          <a:xfrm>
            <a:off x="6384557" y="3962108"/>
            <a:ext cx="1057516" cy="276999"/>
          </a:xfrm>
          <a:prstGeom prst="rect">
            <a:avLst/>
          </a:prstGeom>
          <a:noFill/>
        </p:spPr>
        <p:txBody>
          <a:bodyPr wrap="square" rtlCol="0">
            <a:spAutoFit/>
          </a:bodyPr>
          <a:lstStyle/>
          <a:p>
            <a:r>
              <a:rPr lang="en-US" sz="1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Gas Supply</a:t>
            </a:r>
          </a:p>
        </p:txBody>
      </p:sp>
      <p:sp>
        <p:nvSpPr>
          <p:cNvPr id="7" name="TextBox 6">
            <a:extLst>
              <a:ext uri="{FF2B5EF4-FFF2-40B4-BE49-F238E27FC236}">
                <a16:creationId xmlns:a16="http://schemas.microsoft.com/office/drawing/2014/main" id="{01E4D89F-054D-BD00-BAE4-AB5B4A730342}"/>
              </a:ext>
            </a:extLst>
          </p:cNvPr>
          <p:cNvSpPr txBox="1">
            <a:spLocks noGrp="1" noRot="1" noMove="1" noResize="1" noEditPoints="1" noAdjustHandles="1" noChangeArrowheads="1" noChangeShapeType="1"/>
          </p:cNvSpPr>
          <p:nvPr/>
        </p:nvSpPr>
        <p:spPr>
          <a:xfrm>
            <a:off x="6761747" y="3626805"/>
            <a:ext cx="598411" cy="276999"/>
          </a:xfrm>
          <a:prstGeom prst="rect">
            <a:avLst/>
          </a:prstGeom>
          <a:noFill/>
        </p:spPr>
        <p:txBody>
          <a:bodyPr wrap="square" rtlCol="0">
            <a:spAutoFit/>
          </a:bodyPr>
          <a:lstStyle/>
          <a:p>
            <a:r>
              <a:rPr lang="en-US" sz="1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Pump</a:t>
            </a:r>
          </a:p>
        </p:txBody>
      </p:sp>
      <p:sp>
        <p:nvSpPr>
          <p:cNvPr id="8" name="TextBox 7">
            <a:extLst>
              <a:ext uri="{FF2B5EF4-FFF2-40B4-BE49-F238E27FC236}">
                <a16:creationId xmlns:a16="http://schemas.microsoft.com/office/drawing/2014/main" id="{D9A0FE7D-EF59-1AEF-C043-648AA838694F}"/>
              </a:ext>
            </a:extLst>
          </p:cNvPr>
          <p:cNvSpPr txBox="1">
            <a:spLocks noGrp="1" noRot="1" noMove="1" noResize="1" noEditPoints="1" noAdjustHandles="1" noChangeArrowheads="1" noChangeShapeType="1"/>
          </p:cNvSpPr>
          <p:nvPr/>
        </p:nvSpPr>
        <p:spPr>
          <a:xfrm>
            <a:off x="6363602" y="3027344"/>
            <a:ext cx="1366126" cy="276999"/>
          </a:xfrm>
          <a:prstGeom prst="rect">
            <a:avLst/>
          </a:prstGeom>
          <a:noFill/>
        </p:spPr>
        <p:txBody>
          <a:bodyPr wrap="square" rtlCol="0">
            <a:spAutoFit/>
          </a:bodyPr>
          <a:lstStyle/>
          <a:p>
            <a:r>
              <a:rPr lang="en-US" sz="1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Hot Water Return</a:t>
            </a:r>
          </a:p>
        </p:txBody>
      </p:sp>
      <p:sp>
        <p:nvSpPr>
          <p:cNvPr id="9" name="TextBox 8">
            <a:extLst>
              <a:ext uri="{FF2B5EF4-FFF2-40B4-BE49-F238E27FC236}">
                <a16:creationId xmlns:a16="http://schemas.microsoft.com/office/drawing/2014/main" id="{C1F3494B-23CF-D9FF-038D-2F69128875E9}"/>
              </a:ext>
            </a:extLst>
          </p:cNvPr>
          <p:cNvSpPr txBox="1">
            <a:spLocks noGrp="1" noRot="1" noMove="1" noResize="1" noEditPoints="1" noAdjustHandles="1" noChangeArrowheads="1" noChangeShapeType="1"/>
          </p:cNvSpPr>
          <p:nvPr/>
        </p:nvSpPr>
        <p:spPr>
          <a:xfrm>
            <a:off x="6940263" y="4282742"/>
            <a:ext cx="1317149" cy="584775"/>
          </a:xfrm>
          <a:prstGeom prst="rect">
            <a:avLst/>
          </a:prstGeom>
          <a:noFill/>
        </p:spPr>
        <p:txBody>
          <a:bodyPr wrap="square" rtlCol="0">
            <a:spAutoFit/>
          </a:bodyPr>
          <a:lstStyle/>
          <a:p>
            <a:r>
              <a:rPr lang="en-US" sz="1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Expansion Tank </a:t>
            </a:r>
            <a:r>
              <a:rPr lang="en-US" sz="1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(Install according to local code)</a:t>
            </a:r>
            <a:endParaRPr lang="en-US" sz="1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p:txBody>
      </p:sp>
      <p:pic>
        <p:nvPicPr>
          <p:cNvPr id="10" name="Picture 9">
            <a:extLst>
              <a:ext uri="{FF2B5EF4-FFF2-40B4-BE49-F238E27FC236}">
                <a16:creationId xmlns:a16="http://schemas.microsoft.com/office/drawing/2014/main" id="{B08CC3E9-D41F-81EA-D5DF-C2925855732A}"/>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14168365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87F9F1-873B-039F-C513-E03225ABEC56}"/>
              </a:ext>
            </a:extLst>
          </p:cNvPr>
          <p:cNvPicPr/>
          <p:nvPr/>
        </p:nvPicPr>
        <p:blipFill>
          <a:blip r:embed="rId2">
            <a:extLst>
              <a:ext uri="{28A0092B-C50C-407E-A947-70E740481C1C}">
                <a14:useLocalDpi xmlns:a14="http://schemas.microsoft.com/office/drawing/2010/main" val="0"/>
              </a:ext>
            </a:extLst>
          </a:blip>
          <a:srcRect/>
          <a:stretch/>
        </p:blipFill>
        <p:spPr>
          <a:xfrm>
            <a:off x="5333172" y="0"/>
            <a:ext cx="6858000" cy="6858000"/>
          </a:xfrm>
          <a:prstGeom prst="rect">
            <a:avLst/>
          </a:prstGeom>
        </p:spPr>
      </p:pic>
      <p:sp>
        <p:nvSpPr>
          <p:cNvPr id="11" name="Content Placeholder 2">
            <a:extLst>
              <a:ext uri="{FF2B5EF4-FFF2-40B4-BE49-F238E27FC236}">
                <a16:creationId xmlns:a16="http://schemas.microsoft.com/office/drawing/2014/main" id="{97B11739-5EE0-92A1-41A5-8A6A74B381D8}"/>
              </a:ext>
            </a:extLst>
          </p:cNvPr>
          <p:cNvSpPr txBox="1">
            <a:spLocks/>
          </p:cNvSpPr>
          <p:nvPr/>
        </p:nvSpPr>
        <p:spPr>
          <a:xfrm>
            <a:off x="115054" y="2220098"/>
            <a:ext cx="7142616" cy="280910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800" dirty="0">
                <a:solidFill>
                  <a:schemeClr val="bg1"/>
                </a:solidFill>
                <a:latin typeface="Franklin Gothic Medium" panose="020B0603020102020204" pitchFamily="34" charset="0"/>
              </a:rPr>
              <a:t>Tankless serial number is used for registration</a:t>
            </a:r>
          </a:p>
          <a:p>
            <a:pPr marL="342900" indent="-342900">
              <a:buFont typeface="Arial" panose="020B0604020202020204" pitchFamily="34" charset="0"/>
              <a:buChar char="•"/>
            </a:pPr>
            <a:r>
              <a:rPr lang="en-US" sz="2800" dirty="0">
                <a:solidFill>
                  <a:schemeClr val="bg1"/>
                </a:solidFill>
                <a:latin typeface="Franklin Gothic Medium" panose="020B0603020102020204" pitchFamily="34" charset="0"/>
              </a:rPr>
              <a:t>Warranty is registered via </a:t>
            </a:r>
            <a:r>
              <a:rPr lang="en-US" sz="2800" dirty="0" err="1">
                <a:solidFill>
                  <a:schemeClr val="bg1"/>
                </a:solidFill>
                <a:latin typeface="Franklin Gothic Medium" panose="020B0603020102020204" pitchFamily="34" charset="0"/>
              </a:rPr>
              <a:t>PROCard</a:t>
            </a:r>
            <a:r>
              <a:rPr lang="en-US" sz="2800" dirty="0">
                <a:solidFill>
                  <a:schemeClr val="bg1"/>
                </a:solidFill>
                <a:latin typeface="Franklin Gothic Medium" panose="020B0603020102020204" pitchFamily="34" charset="0"/>
              </a:rPr>
              <a:t> App or Noritz website</a:t>
            </a:r>
          </a:p>
          <a:p>
            <a:pPr marL="342900" indent="-342900">
              <a:buFont typeface="Arial" panose="020B0604020202020204" pitchFamily="34" charset="0"/>
              <a:buChar char="•"/>
            </a:pPr>
            <a:r>
              <a:rPr lang="en-US" sz="2800" dirty="0">
                <a:solidFill>
                  <a:schemeClr val="bg1"/>
                </a:solidFill>
                <a:latin typeface="Franklin Gothic Medium" panose="020B0603020102020204" pitchFamily="34" charset="0"/>
              </a:rPr>
              <a:t>Our system recognizes that the NCC199CDV used is part of a Hybrid Hot</a:t>
            </a:r>
          </a:p>
        </p:txBody>
      </p:sp>
      <p:pic>
        <p:nvPicPr>
          <p:cNvPr id="4" name="Picture 3">
            <a:extLst>
              <a:ext uri="{FF2B5EF4-FFF2-40B4-BE49-F238E27FC236}">
                <a16:creationId xmlns:a16="http://schemas.microsoft.com/office/drawing/2014/main" id="{2320BDEE-3642-3B15-FC8A-F7CDB1AE1A58}"/>
              </a:ext>
            </a:extLst>
          </p:cNvPr>
          <p:cNvPicPr>
            <a:picLocks noChangeAspect="1"/>
          </p:cNvPicPr>
          <p:nvPr/>
        </p:nvPicPr>
        <p:blipFill>
          <a:blip r:embed="rId3" cstate="print">
            <a:extLst>
              <a:ext uri="{28A0092B-C50C-407E-A947-70E740481C1C}">
                <a14:useLocalDpi xmlns:a14="http://schemas.microsoft.com/office/drawing/2010/main" val="0"/>
              </a:ext>
            </a:extLst>
          </a:blip>
          <a:srcRect t="5098" r="9292"/>
          <a:stretch/>
        </p:blipFill>
        <p:spPr>
          <a:xfrm>
            <a:off x="10172007" y="50800"/>
            <a:ext cx="2019993" cy="2113418"/>
          </a:xfrm>
          <a:prstGeom prst="rect">
            <a:avLst/>
          </a:prstGeom>
          <a:effectLst>
            <a:outerShdw blurRad="114300" dist="88900" dir="2700000" algn="tl" rotWithShape="0">
              <a:prstClr val="black">
                <a:alpha val="40000"/>
              </a:prstClr>
            </a:outerShdw>
          </a:effectLst>
        </p:spPr>
      </p:pic>
      <p:sp>
        <p:nvSpPr>
          <p:cNvPr id="10" name="Title 1">
            <a:extLst>
              <a:ext uri="{FF2B5EF4-FFF2-40B4-BE49-F238E27FC236}">
                <a16:creationId xmlns:a16="http://schemas.microsoft.com/office/drawing/2014/main" id="{DEA3365D-ADEC-DFE0-C30B-34517CCFCCF8}"/>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WARRANTY REGISTRATION</a:t>
            </a:r>
          </a:p>
        </p:txBody>
      </p:sp>
      <p:cxnSp>
        <p:nvCxnSpPr>
          <p:cNvPr id="12" name="Straight Arrow Connector 11">
            <a:extLst>
              <a:ext uri="{FF2B5EF4-FFF2-40B4-BE49-F238E27FC236}">
                <a16:creationId xmlns:a16="http://schemas.microsoft.com/office/drawing/2014/main" id="{CBE1DF75-9B75-720F-601A-23E9C7021525}"/>
              </a:ext>
            </a:extLst>
          </p:cNvPr>
          <p:cNvCxnSpPr>
            <a:cxnSpLocks/>
          </p:cNvCxnSpPr>
          <p:nvPr/>
        </p:nvCxnSpPr>
        <p:spPr>
          <a:xfrm>
            <a:off x="115054" y="777904"/>
            <a:ext cx="826186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59444797-6B90-31FF-B216-8877025D590F}"/>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73836871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7B11739-5EE0-92A1-41A5-8A6A74B381D8}"/>
              </a:ext>
            </a:extLst>
          </p:cNvPr>
          <p:cNvSpPr txBox="1">
            <a:spLocks/>
          </p:cNvSpPr>
          <p:nvPr/>
        </p:nvSpPr>
        <p:spPr>
          <a:xfrm>
            <a:off x="142103" y="1078651"/>
            <a:ext cx="8076037" cy="481552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chemeClr val="bg1"/>
                </a:solidFill>
                <a:latin typeface="Franklin Gothic Book" panose="020B0503020102020204" pitchFamily="34" charset="0"/>
              </a:rPr>
              <a:t>Tankless only cares about refilling the storage tank, that's its primary operation</a:t>
            </a:r>
          </a:p>
          <a:p>
            <a:pPr marL="342900" indent="-342900">
              <a:buFont typeface="Arial" panose="020B0604020202020204" pitchFamily="34" charset="0"/>
              <a:buChar char="•"/>
            </a:pPr>
            <a:r>
              <a:rPr lang="en-US" sz="2000" dirty="0">
                <a:solidFill>
                  <a:schemeClr val="bg1"/>
                </a:solidFill>
                <a:latin typeface="Franklin Gothic Book" panose="020B0503020102020204" pitchFamily="34" charset="0"/>
              </a:rPr>
              <a:t>Tankless can be isolated from the tank to provide hot water while the tankless is serviced</a:t>
            </a:r>
          </a:p>
          <a:p>
            <a:pPr marL="342900" indent="-342900">
              <a:buFont typeface="Arial" panose="020B0604020202020204" pitchFamily="34" charset="0"/>
              <a:buChar char="•"/>
            </a:pPr>
            <a:r>
              <a:rPr lang="en-US" sz="2000" dirty="0">
                <a:solidFill>
                  <a:schemeClr val="bg1"/>
                </a:solidFill>
                <a:latin typeface="Franklin Gothic Book" panose="020B0503020102020204" pitchFamily="34" charset="0"/>
              </a:rPr>
              <a:t>Tankless is taking water from the bottom of the tank so hard water sediment can accumulate at the inlet filter</a:t>
            </a:r>
          </a:p>
          <a:p>
            <a:pPr marL="342900" indent="-342900">
              <a:buFont typeface="Arial" panose="020B0604020202020204" pitchFamily="34" charset="0"/>
              <a:buChar char="•"/>
            </a:pPr>
            <a:r>
              <a:rPr lang="en-US" sz="2000" dirty="0">
                <a:solidFill>
                  <a:schemeClr val="bg1"/>
                </a:solidFill>
                <a:latin typeface="Franklin Gothic Book" panose="020B0503020102020204" pitchFamily="34" charset="0"/>
              </a:rPr>
              <a:t>Tank should be flushed of hard water buildup periodically</a:t>
            </a:r>
          </a:p>
          <a:p>
            <a:pPr marL="342900" indent="-342900">
              <a:buFont typeface="Arial" panose="020B0604020202020204" pitchFamily="34" charset="0"/>
              <a:buChar char="•"/>
            </a:pPr>
            <a:r>
              <a:rPr lang="en-US" sz="2000" dirty="0">
                <a:solidFill>
                  <a:schemeClr val="bg1"/>
                </a:solidFill>
                <a:latin typeface="Franklin Gothic Book" panose="020B0503020102020204" pitchFamily="34" charset="0"/>
              </a:rPr>
              <a:t>Hard water should be treated per guidelines in the manual</a:t>
            </a:r>
          </a:p>
          <a:p>
            <a:pPr marL="342900" indent="-342900">
              <a:buFont typeface="Arial" panose="020B0604020202020204" pitchFamily="34" charset="0"/>
              <a:buChar char="•"/>
            </a:pPr>
            <a:r>
              <a:rPr lang="en-US" sz="2000" dirty="0">
                <a:solidFill>
                  <a:schemeClr val="bg1"/>
                </a:solidFill>
                <a:latin typeface="Franklin Gothic Book" panose="020B0503020102020204" pitchFamily="34" charset="0"/>
              </a:rPr>
              <a:t>Parts Available:</a:t>
            </a:r>
          </a:p>
          <a:p>
            <a:pPr marL="800100" lvl="1" indent="-342900">
              <a:buFont typeface="Arial" panose="020B0604020202020204" pitchFamily="34" charset="0"/>
              <a:buChar char="•"/>
            </a:pPr>
            <a:r>
              <a:rPr lang="en-US" sz="1600" dirty="0">
                <a:solidFill>
                  <a:schemeClr val="bg1"/>
                </a:solidFill>
                <a:latin typeface="Franklin Gothic Book" panose="020B0503020102020204" pitchFamily="34" charset="0"/>
              </a:rPr>
              <a:t>All NCC199CDV Parts</a:t>
            </a:r>
          </a:p>
          <a:p>
            <a:pPr marL="800100" lvl="1" indent="-342900">
              <a:buFont typeface="Arial" panose="020B0604020202020204" pitchFamily="34" charset="0"/>
              <a:buChar char="•"/>
            </a:pPr>
            <a:r>
              <a:rPr lang="en-US" sz="1600" dirty="0">
                <a:solidFill>
                  <a:schemeClr val="bg1"/>
                </a:solidFill>
                <a:latin typeface="Franklin Gothic Book" panose="020B0503020102020204" pitchFamily="34" charset="0"/>
              </a:rPr>
              <a:t>Pump</a:t>
            </a:r>
          </a:p>
          <a:p>
            <a:pPr marL="800100" lvl="1" indent="-342900">
              <a:buFont typeface="Arial" panose="020B0604020202020204" pitchFamily="34" charset="0"/>
              <a:buChar char="•"/>
            </a:pPr>
            <a:r>
              <a:rPr lang="en-US" sz="1600" dirty="0">
                <a:solidFill>
                  <a:schemeClr val="bg1"/>
                </a:solidFill>
                <a:latin typeface="Franklin Gothic Book" panose="020B0503020102020204" pitchFamily="34" charset="0"/>
              </a:rPr>
              <a:t>Controls</a:t>
            </a:r>
          </a:p>
          <a:p>
            <a:pPr marL="800100" lvl="1" indent="-342900">
              <a:buFont typeface="Arial" panose="020B0604020202020204" pitchFamily="34" charset="0"/>
              <a:buChar char="•"/>
            </a:pPr>
            <a:r>
              <a:rPr lang="en-US" sz="1600" dirty="0">
                <a:solidFill>
                  <a:schemeClr val="bg1"/>
                </a:solidFill>
                <a:latin typeface="Franklin Gothic Book" panose="020B0503020102020204" pitchFamily="34" charset="0"/>
              </a:rPr>
              <a:t>Isolation Valves</a:t>
            </a:r>
          </a:p>
          <a:p>
            <a:pPr marL="800100" lvl="1" indent="-342900">
              <a:buFont typeface="Arial" panose="020B0604020202020204" pitchFamily="34" charset="0"/>
              <a:buChar char="•"/>
            </a:pPr>
            <a:r>
              <a:rPr lang="en-US" sz="1600" dirty="0">
                <a:solidFill>
                  <a:schemeClr val="bg1"/>
                </a:solidFill>
                <a:latin typeface="Franklin Gothic Book" panose="020B0503020102020204" pitchFamily="34" charset="0"/>
              </a:rPr>
              <a:t>Gaskets</a:t>
            </a:r>
          </a:p>
        </p:txBody>
      </p:sp>
      <p:pic>
        <p:nvPicPr>
          <p:cNvPr id="5" name="Picture 4">
            <a:extLst>
              <a:ext uri="{FF2B5EF4-FFF2-40B4-BE49-F238E27FC236}">
                <a16:creationId xmlns:a16="http://schemas.microsoft.com/office/drawing/2014/main" id="{3CC8CE52-7ADA-1EE7-256B-52EC95580F9D}"/>
              </a:ext>
            </a:extLst>
          </p:cNvPr>
          <p:cNvPicPr>
            <a:picLocks noChangeAspect="1"/>
          </p:cNvPicPr>
          <p:nvPr/>
        </p:nvPicPr>
        <p:blipFill>
          <a:blip r:embed="rId2"/>
          <a:stretch>
            <a:fillRect/>
          </a:stretch>
        </p:blipFill>
        <p:spPr>
          <a:xfrm>
            <a:off x="3226112" y="3968116"/>
            <a:ext cx="4700270" cy="2759428"/>
          </a:xfrm>
          <a:prstGeom prst="rect">
            <a:avLst/>
          </a:prstGeom>
          <a:effectLst>
            <a:softEdge rad="12700"/>
          </a:effectLst>
        </p:spPr>
      </p:pic>
      <p:pic>
        <p:nvPicPr>
          <p:cNvPr id="4" name="Picture 3">
            <a:extLst>
              <a:ext uri="{FF2B5EF4-FFF2-40B4-BE49-F238E27FC236}">
                <a16:creationId xmlns:a16="http://schemas.microsoft.com/office/drawing/2014/main" id="{1C5990AF-3B9A-A764-3E11-DCC2FD317D2D}"/>
              </a:ext>
            </a:extLst>
          </p:cNvPr>
          <p:cNvPicPr>
            <a:picLocks noChangeAspect="1"/>
          </p:cNvPicPr>
          <p:nvPr/>
        </p:nvPicPr>
        <p:blipFill>
          <a:blip r:embed="rId3">
            <a:extLst>
              <a:ext uri="{28A0092B-C50C-407E-A947-70E740481C1C}">
                <a14:useLocalDpi xmlns:a14="http://schemas.microsoft.com/office/drawing/2010/main" val="0"/>
              </a:ext>
            </a:extLst>
          </a:blip>
          <a:srcRect l="27422" t="1226" r="27422" b="1458"/>
          <a:stretch>
            <a:fillRect/>
          </a:stretch>
        </p:blipFill>
        <p:spPr>
          <a:xfrm>
            <a:off x="8511030" y="8861"/>
            <a:ext cx="3178049" cy="6849139"/>
          </a:xfrm>
          <a:prstGeom prst="rect">
            <a:avLst/>
          </a:prstGeom>
          <a:effectLst>
            <a:outerShdw blurRad="63500" dist="63500" dir="2700000" algn="tl" rotWithShape="0">
              <a:prstClr val="black">
                <a:alpha val="40000"/>
              </a:prstClr>
            </a:outerShdw>
          </a:effectLst>
        </p:spPr>
      </p:pic>
      <p:sp>
        <p:nvSpPr>
          <p:cNvPr id="9" name="Title 1">
            <a:extLst>
              <a:ext uri="{FF2B5EF4-FFF2-40B4-BE49-F238E27FC236}">
                <a16:creationId xmlns:a16="http://schemas.microsoft.com/office/drawing/2014/main" id="{023B6003-DAA7-9762-5F15-7B6ABFA7EDEF}"/>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SERVICE &amp; MAINTENANCE</a:t>
            </a:r>
          </a:p>
        </p:txBody>
      </p:sp>
      <p:cxnSp>
        <p:nvCxnSpPr>
          <p:cNvPr id="10" name="Straight Arrow Connector 9">
            <a:extLst>
              <a:ext uri="{FF2B5EF4-FFF2-40B4-BE49-F238E27FC236}">
                <a16:creationId xmlns:a16="http://schemas.microsoft.com/office/drawing/2014/main" id="{0D151867-9E0F-B2BB-8557-A30F74B79C87}"/>
              </a:ext>
            </a:extLst>
          </p:cNvPr>
          <p:cNvCxnSpPr>
            <a:cxnSpLocks/>
          </p:cNvCxnSpPr>
          <p:nvPr/>
        </p:nvCxnSpPr>
        <p:spPr>
          <a:xfrm>
            <a:off x="115054" y="777904"/>
            <a:ext cx="821614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756BE46-EEA7-F878-89CC-03F486372613}"/>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423951636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7115332-B306-47D7-8DA9-0CE8CAEE9DFF">
            <a:extLst>
              <a:ext uri="{FF2B5EF4-FFF2-40B4-BE49-F238E27FC236}">
                <a16:creationId xmlns:a16="http://schemas.microsoft.com/office/drawing/2014/main" id="{53636C0F-CDE1-891B-2225-CFE735C2F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626" y="1016385"/>
            <a:ext cx="4267442" cy="5689923"/>
          </a:xfrm>
          <a:prstGeom prst="rect">
            <a:avLst/>
          </a:prstGeom>
          <a:noFill/>
          <a:ln>
            <a:noFill/>
          </a:ln>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4C76C24-9413-9294-1DD2-75234051C828}"/>
              </a:ext>
            </a:extLst>
          </p:cNvPr>
          <p:cNvSpPr txBox="1"/>
          <p:nvPr/>
        </p:nvSpPr>
        <p:spPr>
          <a:xfrm>
            <a:off x="1242982" y="1098391"/>
            <a:ext cx="4108730" cy="523220"/>
          </a:xfrm>
          <a:prstGeom prst="rect">
            <a:avLst/>
          </a:prstGeom>
          <a:solidFill>
            <a:schemeClr val="bg1">
              <a:alpha val="80000"/>
            </a:schemeClr>
          </a:solidFill>
          <a:ln w="12700" cap="rnd">
            <a:solidFill>
              <a:schemeClr val="tx1"/>
            </a:solidFill>
          </a:ln>
          <a:effectLst>
            <a:outerShdw blurRad="63500" dist="635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400" dirty="0">
                <a:effectLst>
                  <a:outerShdw blurRad="63500" dist="63500" dir="2700000" algn="tl" rotWithShape="0">
                    <a:prstClr val="black">
                      <a:alpha val="40000"/>
                    </a:prstClr>
                  </a:outerShdw>
                </a:effectLst>
                <a:latin typeface="Franklin Gothic Demi" panose="020B0703020102020204" pitchFamily="34" charset="0"/>
              </a:rPr>
              <a:t>Hybrid Hot install at the State of Washington Facilities</a:t>
            </a:r>
            <a:r>
              <a:rPr lang="en-US" sz="1400" baseline="0" dirty="0">
                <a:effectLst>
                  <a:outerShdw blurRad="63500" dist="63500" dir="2700000" algn="tl" rotWithShape="0">
                    <a:prstClr val="black">
                      <a:alpha val="40000"/>
                    </a:prstClr>
                  </a:outerShdw>
                </a:effectLst>
                <a:latin typeface="Franklin Gothic Demi" panose="020B0703020102020204" pitchFamily="34" charset="0"/>
              </a:rPr>
              <a:t> complex, Whidbay Island, Washington</a:t>
            </a:r>
            <a:endParaRPr lang="en-US" sz="1400" dirty="0">
              <a:effectLst>
                <a:outerShdw blurRad="63500" dist="63500" dir="2700000" algn="tl" rotWithShape="0">
                  <a:prstClr val="black">
                    <a:alpha val="40000"/>
                  </a:prstClr>
                </a:outerShdw>
              </a:effectLst>
              <a:latin typeface="Franklin Gothic Demi" panose="020B0703020102020204" pitchFamily="34" charset="0"/>
            </a:endParaRPr>
          </a:p>
        </p:txBody>
      </p:sp>
      <p:pic>
        <p:nvPicPr>
          <p:cNvPr id="4" name="252CC02D-922D-4745-B1A8-7479FFC675D9">
            <a:extLst>
              <a:ext uri="{FF2B5EF4-FFF2-40B4-BE49-F238E27FC236}">
                <a16:creationId xmlns:a16="http://schemas.microsoft.com/office/drawing/2014/main" id="{03A0275B-45F4-B170-75AB-58CA294D9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086" y="1016385"/>
            <a:ext cx="4267442" cy="5689923"/>
          </a:xfrm>
          <a:prstGeom prst="rect">
            <a:avLst/>
          </a:prstGeom>
          <a:noFill/>
          <a:ln>
            <a:noFill/>
          </a:ln>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a:extLst>
              <a:ext uri="{FF2B5EF4-FFF2-40B4-BE49-F238E27FC236}">
                <a16:creationId xmlns:a16="http://schemas.microsoft.com/office/drawing/2014/main" id="{2B3651BB-B1A4-4A12-9F2F-37D19A0DA320}"/>
              </a:ext>
            </a:extLst>
          </p:cNvPr>
          <p:cNvSpPr txBox="1"/>
          <p:nvPr/>
        </p:nvSpPr>
        <p:spPr>
          <a:xfrm>
            <a:off x="6751359" y="1103968"/>
            <a:ext cx="4095936" cy="523220"/>
          </a:xfrm>
          <a:prstGeom prst="rect">
            <a:avLst/>
          </a:prstGeom>
          <a:solidFill>
            <a:schemeClr val="bg1">
              <a:alpha val="80000"/>
            </a:schemeClr>
          </a:solidFill>
          <a:ln w="12700" cap="rnd">
            <a:solidFill>
              <a:schemeClr val="tx1"/>
            </a:solidFill>
          </a:ln>
          <a:effectLst>
            <a:outerShdw blurRad="63500" dist="635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400" dirty="0">
                <a:effectLst>
                  <a:outerShdw blurRad="63500" dist="63500" dir="2700000" algn="tl" rotWithShape="0">
                    <a:prstClr val="black">
                      <a:alpha val="40000"/>
                    </a:prstClr>
                  </a:outerShdw>
                </a:effectLst>
                <a:latin typeface="Franklin Gothic Demi" panose="020B0703020102020204" pitchFamily="34" charset="0"/>
              </a:rPr>
              <a:t>One of two Hybrid Hot installs at Farmer Boys Burgers, So. Cal</a:t>
            </a:r>
          </a:p>
        </p:txBody>
      </p:sp>
      <p:pic>
        <p:nvPicPr>
          <p:cNvPr id="6" name="Picture 5">
            <a:extLst>
              <a:ext uri="{FF2B5EF4-FFF2-40B4-BE49-F238E27FC236}">
                <a16:creationId xmlns:a16="http://schemas.microsoft.com/office/drawing/2014/main" id="{518DE7CA-A8E8-1B44-3F29-5B9C6322EF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15" y="111304"/>
            <a:ext cx="4030436" cy="566093"/>
          </a:xfrm>
          <a:prstGeom prst="rect">
            <a:avLst/>
          </a:prstGeom>
          <a:effectLst>
            <a:outerShdw blurRad="63500" dist="63500" dir="2700000" algn="tl" rotWithShape="0">
              <a:prstClr val="black">
                <a:alpha val="40000"/>
              </a:prstClr>
            </a:outerShdw>
          </a:effectLst>
        </p:spPr>
      </p:pic>
      <p:cxnSp>
        <p:nvCxnSpPr>
          <p:cNvPr id="7" name="Straight Arrow Connector 6">
            <a:extLst>
              <a:ext uri="{FF2B5EF4-FFF2-40B4-BE49-F238E27FC236}">
                <a16:creationId xmlns:a16="http://schemas.microsoft.com/office/drawing/2014/main" id="{36F20849-5FD0-311C-D0E5-844BA731E016}"/>
              </a:ext>
            </a:extLst>
          </p:cNvPr>
          <p:cNvCxnSpPr>
            <a:cxnSpLocks/>
          </p:cNvCxnSpPr>
          <p:nvPr/>
        </p:nvCxnSpPr>
        <p:spPr>
          <a:xfrm>
            <a:off x="115054" y="777904"/>
            <a:ext cx="425882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A317454-FB17-866C-0731-AEC49581A594}"/>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10236197" y="15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425065655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7E9393A-E588-459B-9E59-6D3F16D98644}"/>
              </a:ext>
            </a:extLst>
          </p:cNvPr>
          <p:cNvSpPr txBox="1">
            <a:spLocks/>
          </p:cNvSpPr>
          <p:nvPr/>
        </p:nvSpPr>
        <p:spPr>
          <a:xfrm>
            <a:off x="0" y="2492407"/>
            <a:ext cx="12192000" cy="1005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chemeClr val="bg1"/>
                </a:solidFill>
                <a:latin typeface="Franklin Gothic Demi"/>
                <a:cs typeface="Calibri Light" panose="020F0302020204030204"/>
              </a:rPr>
              <a:t>THANK YOU</a:t>
            </a:r>
            <a:endParaRPr lang="en-US" sz="5400" dirty="0">
              <a:solidFill>
                <a:schemeClr val="bg1"/>
              </a:solidFill>
              <a:cs typeface="Calibri Light"/>
            </a:endParaRPr>
          </a:p>
        </p:txBody>
      </p:sp>
      <p:pic>
        <p:nvPicPr>
          <p:cNvPr id="2" name="Picture 2" descr="A picture containing drawing&#10;&#10;Description generated with very high confidence">
            <a:extLst>
              <a:ext uri="{FF2B5EF4-FFF2-40B4-BE49-F238E27FC236}">
                <a16:creationId xmlns:a16="http://schemas.microsoft.com/office/drawing/2014/main" id="{4339877B-72DF-4ADB-8F16-0A6F626E5856}"/>
              </a:ext>
            </a:extLst>
          </p:cNvPr>
          <p:cNvPicPr>
            <a:picLocks noChangeAspect="1"/>
          </p:cNvPicPr>
          <p:nvPr/>
        </p:nvPicPr>
        <p:blipFill rotWithShape="1">
          <a:blip r:embed="rId2"/>
          <a:srcRect t="18233" b="35515"/>
          <a:stretch/>
        </p:blipFill>
        <p:spPr>
          <a:xfrm>
            <a:off x="4724400" y="3564541"/>
            <a:ext cx="2743200" cy="634404"/>
          </a:xfrm>
          <a:prstGeom prst="rect">
            <a:avLst/>
          </a:prstGeom>
        </p:spPr>
      </p:pic>
      <p:cxnSp>
        <p:nvCxnSpPr>
          <p:cNvPr id="3" name="Straight Arrow Connector 2">
            <a:extLst>
              <a:ext uri="{FF2B5EF4-FFF2-40B4-BE49-F238E27FC236}">
                <a16:creationId xmlns:a16="http://schemas.microsoft.com/office/drawing/2014/main" id="{B5818FE5-BF9F-549A-2196-503B140500D1}"/>
              </a:ext>
            </a:extLst>
          </p:cNvPr>
          <p:cNvCxnSpPr>
            <a:cxnSpLocks/>
          </p:cNvCxnSpPr>
          <p:nvPr/>
        </p:nvCxnSpPr>
        <p:spPr>
          <a:xfrm>
            <a:off x="4140251" y="3429000"/>
            <a:ext cx="3911497"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03371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D38BE5-237B-404D-8F23-8C6C73CD38AC}"/>
              </a:ext>
            </a:extLst>
          </p:cNvPr>
          <p:cNvSpPr/>
          <p:nvPr/>
        </p:nvSpPr>
        <p:spPr>
          <a:xfrm>
            <a:off x="-719" y="-3178"/>
            <a:ext cx="4378714" cy="6861178"/>
          </a:xfrm>
          <a:prstGeom prst="rect">
            <a:avLst/>
          </a:prstGeom>
          <a:gradFill>
            <a:gsLst>
              <a:gs pos="0">
                <a:schemeClr val="tx1">
                  <a:lumMod val="75000"/>
                  <a:lumOff val="25000"/>
                </a:schemeClr>
              </a:gs>
              <a:gs pos="97000">
                <a:schemeClr val="tx1">
                  <a:lumMod val="85000"/>
                  <a:lumOff val="15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39F0AC-0F0F-401C-B250-DBC0EFBE1A4B}"/>
              </a:ext>
            </a:extLst>
          </p:cNvPr>
          <p:cNvSpPr>
            <a:spLocks noGrp="1"/>
          </p:cNvSpPr>
          <p:nvPr>
            <p:ph type="title"/>
          </p:nvPr>
        </p:nvSpPr>
        <p:spPr>
          <a:xfrm>
            <a:off x="303297" y="2100006"/>
            <a:ext cx="3932237" cy="1402736"/>
          </a:xfrm>
          <a:effectLst>
            <a:outerShdw blurRad="63500" dist="63500" dir="2700000" algn="tl" rotWithShape="0">
              <a:prstClr val="black">
                <a:alpha val="40000"/>
              </a:prstClr>
            </a:outerShdw>
          </a:effectLst>
        </p:spPr>
        <p:txBody>
          <a:bodyPr vert="horz" lIns="91440" tIns="45720" rIns="91440" bIns="45720" rtlCol="0" anchor="ctr">
            <a:normAutofit/>
          </a:bodyPr>
          <a:lstStyle/>
          <a:p>
            <a:r>
              <a:rPr lang="en-US" sz="4400" dirty="0">
                <a:solidFill>
                  <a:schemeClr val="bg1"/>
                </a:solidFill>
                <a:effectLst>
                  <a:outerShdw blurRad="63500" dist="63500" dir="2700000" algn="tl" rotWithShape="0">
                    <a:prstClr val="black">
                      <a:alpha val="40000"/>
                    </a:prstClr>
                  </a:outerShdw>
                </a:effectLst>
                <a:latin typeface="Franklin Gothic Demi"/>
                <a:cs typeface="Calibri Light"/>
              </a:rPr>
              <a:t>WHY HYBRID HOT?</a:t>
            </a:r>
          </a:p>
        </p:txBody>
      </p:sp>
      <p:pic>
        <p:nvPicPr>
          <p:cNvPr id="3" name="Content Placeholder 5">
            <a:extLst>
              <a:ext uri="{FF2B5EF4-FFF2-40B4-BE49-F238E27FC236}">
                <a16:creationId xmlns:a16="http://schemas.microsoft.com/office/drawing/2014/main" id="{914C2D15-5E00-59D2-4E44-DF5333B890EF}"/>
              </a:ext>
            </a:extLst>
          </p:cNvPr>
          <p:cNvPicPr>
            <a:picLocks noGrp="1" noChangeAspect="1"/>
          </p:cNvPicPr>
          <p:nvPr>
            <p:ph idx="1"/>
          </p:nvPr>
        </p:nvPicPr>
        <p:blipFill>
          <a:blip r:embed="rId2"/>
          <a:stretch>
            <a:fillRect/>
          </a:stretch>
        </p:blipFill>
        <p:spPr>
          <a:xfrm>
            <a:off x="4377995" y="722672"/>
            <a:ext cx="7510708" cy="5403850"/>
          </a:xfrm>
        </p:spPr>
      </p:pic>
      <p:sp>
        <p:nvSpPr>
          <p:cNvPr id="7" name="Subtitle 2">
            <a:extLst>
              <a:ext uri="{FF2B5EF4-FFF2-40B4-BE49-F238E27FC236}">
                <a16:creationId xmlns:a16="http://schemas.microsoft.com/office/drawing/2014/main" id="{78B60E50-10F3-DA23-5B4C-1C3AE7DDDABA}"/>
              </a:ext>
            </a:extLst>
          </p:cNvPr>
          <p:cNvSpPr>
            <a:spLocks noGrp="1"/>
          </p:cNvSpPr>
          <p:nvPr>
            <p:ph type="body" sz="half" idx="2"/>
          </p:nvPr>
        </p:nvSpPr>
        <p:spPr>
          <a:xfrm>
            <a:off x="303297" y="3583316"/>
            <a:ext cx="3783732" cy="1402736"/>
          </a:xfrm>
          <a:effectLst>
            <a:outerShdw blurRad="63500" dist="63500" dir="2700000" algn="tl" rotWithShape="0">
              <a:prstClr val="black">
                <a:alpha val="40000"/>
              </a:prstClr>
            </a:outerShdw>
          </a:effectLst>
        </p:spPr>
        <p:txBody>
          <a:bodyPr vert="horz" lIns="91440" tIns="45720" rIns="91440" bIns="45720" rtlCol="0" anchor="t">
            <a:normAutofit/>
          </a:bodyPr>
          <a:lstStyle/>
          <a:p>
            <a:pPr algn="l"/>
            <a:r>
              <a:rPr lang="en-US" sz="1800" dirty="0">
                <a:solidFill>
                  <a:schemeClr val="bg1"/>
                </a:solidFill>
                <a:latin typeface="Franklin Gothic Book"/>
                <a:cs typeface="Calibri"/>
              </a:rPr>
              <a:t>Noritz has offered plumbing diagrams showing the use of a storage tank and tankless for many years. Now we offer the complete package ready to install.</a:t>
            </a:r>
            <a:endParaRPr lang="en-US" sz="1800" dirty="0">
              <a:solidFill>
                <a:schemeClr val="bg1"/>
              </a:solidFill>
              <a:latin typeface="Franklin Gothic Book"/>
            </a:endParaRPr>
          </a:p>
        </p:txBody>
      </p:sp>
      <p:sp>
        <p:nvSpPr>
          <p:cNvPr id="9" name="Rectangle 8">
            <a:extLst>
              <a:ext uri="{FF2B5EF4-FFF2-40B4-BE49-F238E27FC236}">
                <a16:creationId xmlns:a16="http://schemas.microsoft.com/office/drawing/2014/main" id="{4FB85C8C-440E-6C67-4DC0-041E213EF0B5}"/>
              </a:ext>
            </a:extLst>
          </p:cNvPr>
          <p:cNvSpPr/>
          <p:nvPr/>
        </p:nvSpPr>
        <p:spPr>
          <a:xfrm>
            <a:off x="11070522" y="572373"/>
            <a:ext cx="960642" cy="30642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12DBA86A-C3F0-49D9-BBA7-E0D600C939CC}"/>
              </a:ext>
            </a:extLst>
          </p:cNvPr>
          <p:cNvCxnSpPr>
            <a:cxnSpLocks/>
          </p:cNvCxnSpPr>
          <p:nvPr/>
        </p:nvCxnSpPr>
        <p:spPr>
          <a:xfrm>
            <a:off x="218543" y="3446820"/>
            <a:ext cx="3911497"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6EBA79B-38D3-CBCE-FA50-97173D0473BB}"/>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9062115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DF836-CDB3-A87D-EA67-B59B3595A74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9D0D74D-5900-8B74-1086-DDF4DEC19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15" y="111304"/>
            <a:ext cx="4030436" cy="566093"/>
          </a:xfrm>
          <a:prstGeom prst="rect">
            <a:avLst/>
          </a:prstGeom>
          <a:effectLst>
            <a:outerShdw blurRad="63500" dist="63500" dir="2700000" algn="tl" rotWithShape="0">
              <a:prstClr val="black">
                <a:alpha val="40000"/>
              </a:prstClr>
            </a:outerShdw>
          </a:effectLst>
        </p:spPr>
      </p:pic>
      <p:cxnSp>
        <p:nvCxnSpPr>
          <p:cNvPr id="20" name="Straight Arrow Connector 19">
            <a:extLst>
              <a:ext uri="{FF2B5EF4-FFF2-40B4-BE49-F238E27FC236}">
                <a16:creationId xmlns:a16="http://schemas.microsoft.com/office/drawing/2014/main" id="{B7BDA9B9-F539-53B0-FDE6-0393732E282A}"/>
              </a:ext>
            </a:extLst>
          </p:cNvPr>
          <p:cNvCxnSpPr>
            <a:cxnSpLocks/>
          </p:cNvCxnSpPr>
          <p:nvPr/>
        </p:nvCxnSpPr>
        <p:spPr>
          <a:xfrm>
            <a:off x="115054" y="777904"/>
            <a:ext cx="425882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9C6CB041-CE41-88AA-9147-F9D2AEC3822C}"/>
              </a:ext>
            </a:extLst>
          </p:cNvPr>
          <p:cNvPicPr>
            <a:picLocks noChangeAspect="1"/>
          </p:cNvPicPr>
          <p:nvPr/>
        </p:nvPicPr>
        <p:blipFill>
          <a:blip r:embed="rId3">
            <a:extLst>
              <a:ext uri="{28A0092B-C50C-407E-A947-70E740481C1C}">
                <a14:useLocalDpi xmlns:a14="http://schemas.microsoft.com/office/drawing/2010/main" val="0"/>
              </a:ext>
            </a:extLst>
          </a:blip>
          <a:srcRect l="29130" r="27268"/>
          <a:stretch>
            <a:fillRect/>
          </a:stretch>
        </p:blipFill>
        <p:spPr>
          <a:xfrm>
            <a:off x="213492" y="670301"/>
            <a:ext cx="2429096" cy="5571102"/>
          </a:xfrm>
          <a:prstGeom prst="rect">
            <a:avLst/>
          </a:prstGeom>
          <a:effectLst>
            <a:outerShdw blurRad="63500" dist="63500" dir="2700000" algn="tl" rotWithShape="0">
              <a:prstClr val="black">
                <a:alpha val="40000"/>
              </a:prstClr>
            </a:outerShdw>
          </a:effectLst>
        </p:spPr>
      </p:pic>
      <p:pic>
        <p:nvPicPr>
          <p:cNvPr id="23" name="Picture 2">
            <a:extLst>
              <a:ext uri="{FF2B5EF4-FFF2-40B4-BE49-F238E27FC236}">
                <a16:creationId xmlns:a16="http://schemas.microsoft.com/office/drawing/2014/main" id="{2DD4CC8E-8A87-3BDE-80BC-14977D68F6B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18" t="6798" r="10642" b="5548"/>
          <a:stretch>
            <a:fillRect/>
          </a:stretch>
        </p:blipFill>
        <p:spPr bwMode="auto">
          <a:xfrm>
            <a:off x="1650150" y="4322062"/>
            <a:ext cx="1266952" cy="149351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9196E00F-9A41-1336-81F5-A98B8672B6D2}"/>
              </a:ext>
            </a:extLst>
          </p:cNvPr>
          <p:cNvSpPr>
            <a:spLocks/>
          </p:cNvSpPr>
          <p:nvPr/>
        </p:nvSpPr>
        <p:spPr>
          <a:xfrm>
            <a:off x="2946400" y="3364997"/>
            <a:ext cx="9056823" cy="3316830"/>
          </a:xfrm>
          <a:prstGeom prst="roundRect">
            <a:avLst>
              <a:gd name="adj" fmla="val 2414"/>
            </a:avLst>
          </a:prstGeom>
          <a:solidFill>
            <a:schemeClr val="bg1"/>
          </a:solidFill>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8">
            <a:extLst>
              <a:ext uri="{FF2B5EF4-FFF2-40B4-BE49-F238E27FC236}">
                <a16:creationId xmlns:a16="http://schemas.microsoft.com/office/drawing/2014/main" id="{6E6F847F-BB3E-1497-7454-827925B9987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7351" r="17351"/>
          <a:stretch/>
        </p:blipFill>
        <p:spPr bwMode="auto">
          <a:xfrm>
            <a:off x="7231397" y="5108304"/>
            <a:ext cx="834505" cy="1277988"/>
          </a:xfrm>
          <a:prstGeom prst="rect">
            <a:avLst/>
          </a:prstGeom>
          <a:noFill/>
          <a:effectLst>
            <a:outerShdw blurRad="635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0FE3AB5-0034-1E36-ED8E-5C65A1980182}"/>
              </a:ext>
            </a:extLst>
          </p:cNvPr>
          <p:cNvSpPr txBox="1"/>
          <p:nvPr/>
        </p:nvSpPr>
        <p:spPr>
          <a:xfrm>
            <a:off x="7923571" y="3568718"/>
            <a:ext cx="4008280" cy="1354217"/>
          </a:xfrm>
          <a:prstGeom prst="rect">
            <a:avLst/>
          </a:prstGeom>
          <a:noFill/>
        </p:spPr>
        <p:txBody>
          <a:bodyPr wrap="square" rtlCol="0">
            <a:spAutoFit/>
          </a:bodyPr>
          <a:lstStyle/>
          <a:p>
            <a:pPr algn="just"/>
            <a:r>
              <a:rPr lang="en-US" sz="1700" b="1" i="0" cap="all" dirty="0">
                <a:effectLst>
                  <a:outerShdw blurRad="63500" dist="63500" dir="2700000" algn="tl" rotWithShape="0">
                    <a:prstClr val="black">
                      <a:alpha val="40000"/>
                    </a:prstClr>
                  </a:outerShdw>
                </a:effectLst>
                <a:latin typeface="Franklin Gothic Medium" panose="020B0603020102020204" pitchFamily="34" charset="0"/>
              </a:rPr>
              <a:t>THE BEST OF TANK AND TANKLESS</a:t>
            </a:r>
          </a:p>
          <a:p>
            <a:pPr algn="just"/>
            <a:endParaRPr lang="en-US" sz="400" b="1" i="0" cap="all" dirty="0">
              <a:effectLst>
                <a:outerShdw blurRad="63500" dist="63500" dir="2700000" algn="tl" rotWithShape="0">
                  <a:prstClr val="black">
                    <a:alpha val="40000"/>
                  </a:prstClr>
                </a:outerShdw>
              </a:effectLst>
              <a:latin typeface="Franklin Gothic Medium" panose="020B0603020102020204" pitchFamily="34" charset="0"/>
            </a:endParaRPr>
          </a:p>
          <a:p>
            <a:pPr algn="just"/>
            <a:r>
              <a:rPr lang="en-US" sz="1200" b="0" i="0" dirty="0">
                <a:effectLst>
                  <a:outerShdw blurRad="63500" dist="63500" dir="2700000" algn="tl" rotWithShape="0">
                    <a:prstClr val="black">
                      <a:alpha val="40000"/>
                    </a:prstClr>
                  </a:outerShdw>
                </a:effectLst>
                <a:latin typeface="Franklin Gothic Medium" panose="020B0603020102020204" pitchFamily="34" charset="0"/>
              </a:rPr>
              <a:t>With an endless supply of hot water, lower pressure drop, and no limitation of hot water flow rate, the Hybrid Hot Series by Noritz combines features of both technologies to provide the most reliable hot water delivery system to date for commercial applications.</a:t>
            </a:r>
          </a:p>
        </p:txBody>
      </p:sp>
      <p:sp>
        <p:nvSpPr>
          <p:cNvPr id="31" name="TextBox 30">
            <a:extLst>
              <a:ext uri="{FF2B5EF4-FFF2-40B4-BE49-F238E27FC236}">
                <a16:creationId xmlns:a16="http://schemas.microsoft.com/office/drawing/2014/main" id="{6EE26AD8-A02E-5F74-2800-EFADEE385D97}"/>
              </a:ext>
            </a:extLst>
          </p:cNvPr>
          <p:cNvSpPr txBox="1"/>
          <p:nvPr/>
        </p:nvSpPr>
        <p:spPr>
          <a:xfrm>
            <a:off x="3803674" y="5166577"/>
            <a:ext cx="3521686" cy="1338828"/>
          </a:xfrm>
          <a:prstGeom prst="rect">
            <a:avLst/>
          </a:prstGeom>
          <a:noFill/>
        </p:spPr>
        <p:txBody>
          <a:bodyPr wrap="square" rtlCol="0">
            <a:spAutoFit/>
          </a:bodyPr>
          <a:lstStyle/>
          <a:p>
            <a:pPr algn="just"/>
            <a:r>
              <a:rPr lang="en-US" sz="1700" b="1" i="0" cap="all" dirty="0">
                <a:effectLst>
                  <a:outerShdw blurRad="63500" dist="63500" dir="2700000" algn="tl" rotWithShape="0">
                    <a:prstClr val="black">
                      <a:alpha val="40000"/>
                    </a:prstClr>
                  </a:outerShdw>
                </a:effectLst>
                <a:latin typeface="Franklin Gothic Medium" panose="020B0603020102020204" pitchFamily="34" charset="0"/>
              </a:rPr>
              <a:t>CONTINUOUS HOT WATER DELIVERY</a:t>
            </a:r>
          </a:p>
          <a:p>
            <a:pPr algn="just"/>
            <a:endParaRPr lang="en-US" sz="400" b="1" i="0" cap="all" dirty="0">
              <a:effectLst>
                <a:outerShdw blurRad="63500" dist="63500" dir="2700000" algn="tl" rotWithShape="0">
                  <a:prstClr val="black">
                    <a:alpha val="40000"/>
                  </a:prstClr>
                </a:outerShdw>
              </a:effectLst>
              <a:latin typeface="Franklin Gothic Medium" panose="020B0603020102020204" pitchFamily="34" charset="0"/>
            </a:endParaRPr>
          </a:p>
          <a:p>
            <a:pPr algn="just"/>
            <a:r>
              <a:rPr lang="en-US" sz="1200" b="0" i="0" dirty="0">
                <a:effectLst>
                  <a:outerShdw blurRad="63500" dist="63500" dir="2700000" algn="tl" rotWithShape="0">
                    <a:prstClr val="black">
                      <a:alpha val="40000"/>
                    </a:prstClr>
                  </a:outerShdw>
                </a:effectLst>
                <a:latin typeface="Franklin Gothic Medium" panose="020B0603020102020204" pitchFamily="34" charset="0"/>
              </a:rPr>
              <a:t>If your tank suddenly runs out of hot water, no need to worry. The Hybrid Hot Series by Noritz can continue to provide hot water using the paired NCC199CDV tankless even after your stored supply is depleted*. (*Hot water capabilities are limited)</a:t>
            </a:r>
          </a:p>
        </p:txBody>
      </p:sp>
      <p:pic>
        <p:nvPicPr>
          <p:cNvPr id="33" name="Picture 32">
            <a:extLst>
              <a:ext uri="{FF2B5EF4-FFF2-40B4-BE49-F238E27FC236}">
                <a16:creationId xmlns:a16="http://schemas.microsoft.com/office/drawing/2014/main" id="{4962FE07-E183-35E8-0B7A-6C38F1A0B96E}"/>
              </a:ext>
            </a:extLst>
          </p:cNvPr>
          <p:cNvPicPr>
            <a:picLocks noChangeAspect="1"/>
          </p:cNvPicPr>
          <p:nvPr/>
        </p:nvPicPr>
        <p:blipFill>
          <a:blip r:embed="rId7">
            <a:extLst>
              <a:ext uri="{28A0092B-C50C-407E-A947-70E740481C1C}">
                <a14:useLocalDpi xmlns:a14="http://schemas.microsoft.com/office/drawing/2010/main" val="0"/>
              </a:ext>
            </a:extLst>
          </a:blip>
          <a:srcRect l="29239" t="13550" r="30866" b="13614"/>
          <a:stretch>
            <a:fillRect/>
          </a:stretch>
        </p:blipFill>
        <p:spPr>
          <a:xfrm>
            <a:off x="7321296" y="3708528"/>
            <a:ext cx="602275" cy="1099548"/>
          </a:xfrm>
          <a:prstGeom prst="rect">
            <a:avLst/>
          </a:prstGeom>
          <a:effectLst>
            <a:outerShdw blurRad="63500" dist="38100" dir="2700000" algn="tl" rotWithShape="0">
              <a:prstClr val="black">
                <a:alpha val="40000"/>
              </a:prstClr>
            </a:outerShdw>
          </a:effectLst>
        </p:spPr>
      </p:pic>
      <p:sp>
        <p:nvSpPr>
          <p:cNvPr id="29" name="TextBox 28">
            <a:extLst>
              <a:ext uri="{FF2B5EF4-FFF2-40B4-BE49-F238E27FC236}">
                <a16:creationId xmlns:a16="http://schemas.microsoft.com/office/drawing/2014/main" id="{5AF1978B-A20E-A6C3-D46D-5C5C293D5B89}"/>
              </a:ext>
            </a:extLst>
          </p:cNvPr>
          <p:cNvSpPr txBox="1"/>
          <p:nvPr/>
        </p:nvSpPr>
        <p:spPr>
          <a:xfrm>
            <a:off x="3791012" y="3568718"/>
            <a:ext cx="3476435" cy="984885"/>
          </a:xfrm>
          <a:prstGeom prst="rect">
            <a:avLst/>
          </a:prstGeom>
          <a:noFill/>
        </p:spPr>
        <p:txBody>
          <a:bodyPr wrap="square" rtlCol="0">
            <a:spAutoFit/>
          </a:bodyPr>
          <a:lstStyle/>
          <a:p>
            <a:pPr algn="just"/>
            <a:r>
              <a:rPr lang="en-US" sz="1700" b="1" i="0" cap="all" dirty="0">
                <a:effectLst>
                  <a:outerShdw blurRad="50800" dist="38100" dir="2700000" algn="tl" rotWithShape="0">
                    <a:prstClr val="black">
                      <a:alpha val="40000"/>
                    </a:prstClr>
                  </a:outerShdw>
                </a:effectLst>
                <a:latin typeface="Franklin Gothic Medium" panose="020B0603020102020204" pitchFamily="34" charset="0"/>
              </a:rPr>
              <a:t>FASTER HOT WATER RECOVERY</a:t>
            </a:r>
          </a:p>
          <a:p>
            <a:pPr algn="just"/>
            <a:endParaRPr lang="en-US" sz="400" b="1" i="0" cap="all" dirty="0">
              <a:effectLst>
                <a:outerShdw blurRad="50800" dist="38100" dir="2700000" algn="tl" rotWithShape="0">
                  <a:prstClr val="black">
                    <a:alpha val="40000"/>
                  </a:prstClr>
                </a:outerShdw>
              </a:effectLst>
              <a:latin typeface="Franklin Gothic Medium" panose="020B0603020102020204" pitchFamily="34" charset="0"/>
            </a:endParaRPr>
          </a:p>
          <a:p>
            <a:pPr algn="just"/>
            <a:r>
              <a:rPr lang="en-US" sz="1200" b="0" i="0" dirty="0">
                <a:effectLst>
                  <a:outerShdw blurRad="50800" dist="38100" dir="2700000" algn="tl" rotWithShape="0">
                    <a:prstClr val="black">
                      <a:alpha val="40000"/>
                    </a:prstClr>
                  </a:outerShdw>
                </a:effectLst>
                <a:latin typeface="Franklin Gothic Medium" panose="020B0603020102020204" pitchFamily="34" charset="0"/>
              </a:rPr>
              <a:t>The Hybrid Hot offers the best BTU possible at the quickest rate, providing businesses with energy savings and more.</a:t>
            </a:r>
          </a:p>
        </p:txBody>
      </p:sp>
      <p:pic>
        <p:nvPicPr>
          <p:cNvPr id="37" name="Picture 36">
            <a:extLst>
              <a:ext uri="{FF2B5EF4-FFF2-40B4-BE49-F238E27FC236}">
                <a16:creationId xmlns:a16="http://schemas.microsoft.com/office/drawing/2014/main" id="{521C91DD-739D-FD05-367A-CF9D06FE66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6563" y="3754381"/>
            <a:ext cx="665151" cy="799222"/>
          </a:xfrm>
          <a:prstGeom prst="rect">
            <a:avLst/>
          </a:prstGeom>
          <a:effectLst>
            <a:outerShdw blurRad="63500" dist="38100" dir="2700000" algn="tl" rotWithShape="0">
              <a:prstClr val="black">
                <a:alpha val="40000"/>
              </a:prstClr>
            </a:outerShdw>
          </a:effectLst>
        </p:spPr>
      </p:pic>
      <p:sp>
        <p:nvSpPr>
          <p:cNvPr id="39" name="TextBox 38">
            <a:extLst>
              <a:ext uri="{FF2B5EF4-FFF2-40B4-BE49-F238E27FC236}">
                <a16:creationId xmlns:a16="http://schemas.microsoft.com/office/drawing/2014/main" id="{8FC729A1-BBCE-6E91-0B39-C54BF58D526B}"/>
              </a:ext>
            </a:extLst>
          </p:cNvPr>
          <p:cNvSpPr txBox="1"/>
          <p:nvPr/>
        </p:nvSpPr>
        <p:spPr>
          <a:xfrm>
            <a:off x="7923571" y="5156442"/>
            <a:ext cx="4024788" cy="969496"/>
          </a:xfrm>
          <a:prstGeom prst="rect">
            <a:avLst/>
          </a:prstGeom>
          <a:noFill/>
        </p:spPr>
        <p:txBody>
          <a:bodyPr wrap="square" rtlCol="0">
            <a:spAutoFit/>
          </a:bodyPr>
          <a:lstStyle/>
          <a:p>
            <a:pPr algn="just"/>
            <a:r>
              <a:rPr lang="en-US" sz="1700" b="1" i="0" cap="all" dirty="0">
                <a:effectLst>
                  <a:outerShdw blurRad="63500" dist="63500" dir="2700000" algn="tl" rotWithShape="0">
                    <a:prstClr val="black">
                      <a:alpha val="40000"/>
                    </a:prstClr>
                  </a:outerShdw>
                </a:effectLst>
                <a:latin typeface="Franklin Gothic Medium" panose="020B0603020102020204" pitchFamily="34" charset="0"/>
              </a:rPr>
              <a:t>CEMENT LINING</a:t>
            </a:r>
          </a:p>
          <a:p>
            <a:pPr algn="just"/>
            <a:endParaRPr lang="en-US" sz="400" b="1" i="0" cap="all" dirty="0">
              <a:effectLst>
                <a:outerShdw blurRad="63500" dist="63500" dir="2700000" algn="tl" rotWithShape="0">
                  <a:prstClr val="black">
                    <a:alpha val="40000"/>
                  </a:prstClr>
                </a:outerShdw>
              </a:effectLst>
              <a:latin typeface="Franklin Gothic Medium" panose="020B0603020102020204" pitchFamily="34" charset="0"/>
            </a:endParaRPr>
          </a:p>
          <a:p>
            <a:pPr algn="just"/>
            <a:r>
              <a:rPr lang="en-US" sz="1200" b="0" i="0" dirty="0">
                <a:effectLst>
                  <a:outerShdw blurRad="63500" dist="63500" dir="2700000" algn="tl" rotWithShape="0">
                    <a:prstClr val="black">
                      <a:alpha val="40000"/>
                    </a:prstClr>
                  </a:outerShdw>
                </a:effectLst>
                <a:latin typeface="Franklin Gothic Medium" panose="020B0603020102020204" pitchFamily="34" charset="0"/>
              </a:rPr>
              <a:t>With no anode rod and a greater warranty than other tanks on the market, our tank also features cement lining for superior corrosion resistance.</a:t>
            </a:r>
          </a:p>
        </p:txBody>
      </p:sp>
      <p:sp>
        <p:nvSpPr>
          <p:cNvPr id="41" name="TextBox 40">
            <a:extLst>
              <a:ext uri="{FF2B5EF4-FFF2-40B4-BE49-F238E27FC236}">
                <a16:creationId xmlns:a16="http://schemas.microsoft.com/office/drawing/2014/main" id="{67BA8000-6835-6463-BCD2-DFD597B3A243}"/>
              </a:ext>
            </a:extLst>
          </p:cNvPr>
          <p:cNvSpPr txBox="1"/>
          <p:nvPr/>
        </p:nvSpPr>
        <p:spPr>
          <a:xfrm>
            <a:off x="3076187" y="1055008"/>
            <a:ext cx="8827791" cy="2031325"/>
          </a:xfrm>
          <a:prstGeom prst="rect">
            <a:avLst/>
          </a:prstGeom>
          <a:noFill/>
        </p:spPr>
        <p:txBody>
          <a:bodyPr wrap="square" rtlCol="0">
            <a:spAutoFit/>
          </a:bodyPr>
          <a:lstStyle/>
          <a:p>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The Hybrid Hot Series by Noritz brings together the storage of a standard tank and the power and efficiency of a tankless to take on any commercial hot water demand.</a:t>
            </a:r>
          </a:p>
          <a:p>
            <a:endParaRPr lang="en-US" b="0" i="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a:p>
            <a:r>
              <a:rPr lang="en-US" b="0" i="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Combined to meet the hot water requirements of businesses, the Hybrid Hot Series by Noritz utilizes the latest in tankless and tank storage technologies to create a powerful and reliable solution for businessowners. The Hybrid Hot also offers common venting for multiple units to ensure endless hot water is always available.</a:t>
            </a:r>
          </a:p>
        </p:txBody>
      </p:sp>
      <p:pic>
        <p:nvPicPr>
          <p:cNvPr id="42" name="Picture 8">
            <a:extLst>
              <a:ext uri="{FF2B5EF4-FFF2-40B4-BE49-F238E27FC236}">
                <a16:creationId xmlns:a16="http://schemas.microsoft.com/office/drawing/2014/main" id="{C0B32A78-B5E8-3B37-B695-5A153FEE256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17351" r="17351"/>
          <a:stretch/>
        </p:blipFill>
        <p:spPr bwMode="auto">
          <a:xfrm>
            <a:off x="2893307" y="4966684"/>
            <a:ext cx="1071665" cy="1641183"/>
          </a:xfrm>
          <a:prstGeom prst="rect">
            <a:avLst/>
          </a:prstGeom>
          <a:noFill/>
          <a:effectLst>
            <a:outerShdw blurRad="635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D609BA49-0392-FBF5-2550-FDABFC7EA779}"/>
              </a:ext>
            </a:extLst>
          </p:cNvPr>
          <p:cNvSpPr txBox="1"/>
          <p:nvPr/>
        </p:nvSpPr>
        <p:spPr>
          <a:xfrm>
            <a:off x="9093200" y="6258006"/>
            <a:ext cx="2403762" cy="369332"/>
          </a:xfrm>
          <a:prstGeom prst="rect">
            <a:avLst/>
          </a:prstGeom>
          <a:noFill/>
        </p:spPr>
        <p:txBody>
          <a:bodyPr wrap="square" rtlCol="0">
            <a:spAutoFit/>
          </a:bodyPr>
          <a:lstStyle/>
          <a:p>
            <a:r>
              <a:rPr lang="en-US" dirty="0">
                <a:effectLst>
                  <a:outerShdw blurRad="63500" dist="63500" dir="2700000" algn="tl" rotWithShape="0">
                    <a:prstClr val="black">
                      <a:alpha val="40000"/>
                    </a:prstClr>
                  </a:outerShdw>
                </a:effectLst>
                <a:latin typeface="Franklin Gothic Medium" panose="020B0603020102020204" pitchFamily="34" charset="0"/>
              </a:rPr>
              <a:t>Assembled in the USA</a:t>
            </a:r>
          </a:p>
        </p:txBody>
      </p:sp>
      <p:pic>
        <p:nvPicPr>
          <p:cNvPr id="45" name="Picture 44">
            <a:extLst>
              <a:ext uri="{FF2B5EF4-FFF2-40B4-BE49-F238E27FC236}">
                <a16:creationId xmlns:a16="http://schemas.microsoft.com/office/drawing/2014/main" id="{3C69919C-6B44-8C7E-65B9-7864762717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32327" y="5967245"/>
            <a:ext cx="580831" cy="640622"/>
          </a:xfrm>
          <a:prstGeom prst="rect">
            <a:avLst/>
          </a:prstGeom>
          <a:effectLst>
            <a:outerShdw blurRad="63500" dist="63500" dir="2700000" algn="tl" rotWithShape="0">
              <a:prstClr val="black">
                <a:alpha val="40000"/>
              </a:prstClr>
            </a:outerShdw>
          </a:effectLst>
        </p:spPr>
      </p:pic>
      <p:sp>
        <p:nvSpPr>
          <p:cNvPr id="46" name="TextBox 45">
            <a:extLst>
              <a:ext uri="{FF2B5EF4-FFF2-40B4-BE49-F238E27FC236}">
                <a16:creationId xmlns:a16="http://schemas.microsoft.com/office/drawing/2014/main" id="{C59391C5-024C-DEDA-78AF-6B31575D03AF}"/>
              </a:ext>
            </a:extLst>
          </p:cNvPr>
          <p:cNvSpPr txBox="1"/>
          <p:nvPr/>
        </p:nvSpPr>
        <p:spPr>
          <a:xfrm>
            <a:off x="349340" y="5879922"/>
            <a:ext cx="1144064" cy="307777"/>
          </a:xfrm>
          <a:prstGeom prst="rect">
            <a:avLst/>
          </a:prstGeom>
          <a:noFill/>
        </p:spPr>
        <p:txBody>
          <a:bodyPr wrap="square" rtlCol="0">
            <a:spAutoFit/>
          </a:bodyPr>
          <a:lstStyle/>
          <a:p>
            <a:r>
              <a:rPr lang="en-US" sz="1400" i="1"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NHH199100</a:t>
            </a:r>
          </a:p>
        </p:txBody>
      </p:sp>
      <p:pic>
        <p:nvPicPr>
          <p:cNvPr id="4" name="Picture 3">
            <a:extLst>
              <a:ext uri="{FF2B5EF4-FFF2-40B4-BE49-F238E27FC236}">
                <a16:creationId xmlns:a16="http://schemas.microsoft.com/office/drawing/2014/main" id="{1922E5A9-8007-5969-B89E-E15F1306CF04}"/>
              </a:ext>
            </a:extLst>
          </p:cNvPr>
          <p:cNvPicPr>
            <a:picLocks noChangeAspect="1"/>
          </p:cNvPicPr>
          <p:nvPr/>
        </p:nvPicPr>
        <p:blipFill>
          <a:blip r:embed="rId12">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85841987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6081C2-FF1B-64B7-299D-8E3B5BA78F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898"/>
          <a:stretch/>
        </p:blipFill>
        <p:spPr>
          <a:xfrm>
            <a:off x="7383834" y="0"/>
            <a:ext cx="4810488" cy="6862344"/>
          </a:xfrm>
          <a:prstGeom prst="rect">
            <a:avLst/>
          </a:prstGeom>
          <a:effectLst>
            <a:innerShdw blurRad="63500" dist="63500" dir="8100000">
              <a:prstClr val="black">
                <a:alpha val="50000"/>
              </a:prstClr>
            </a:innerShdw>
          </a:effectLst>
        </p:spPr>
      </p:pic>
      <p:sp>
        <p:nvSpPr>
          <p:cNvPr id="8" name="Content Placeholder 2">
            <a:extLst>
              <a:ext uri="{FF2B5EF4-FFF2-40B4-BE49-F238E27FC236}">
                <a16:creationId xmlns:a16="http://schemas.microsoft.com/office/drawing/2014/main" id="{4F367BBC-821D-51C8-A26C-20EBF3CD3697}"/>
              </a:ext>
            </a:extLst>
          </p:cNvPr>
          <p:cNvSpPr txBox="1">
            <a:spLocks/>
          </p:cNvSpPr>
          <p:nvPr/>
        </p:nvSpPr>
        <p:spPr>
          <a:xfrm>
            <a:off x="269949" y="1739890"/>
            <a:ext cx="6199459" cy="3444689"/>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dirty="0">
                <a:solidFill>
                  <a:schemeClr val="bg1"/>
                </a:solidFill>
                <a:latin typeface="Franklin Gothic Medium" panose="020B0603020102020204" pitchFamily="34" charset="0"/>
              </a:rPr>
              <a:t>Best used in short periods of high demand applications but applicable in any kind of commercial application.</a:t>
            </a:r>
          </a:p>
          <a:p>
            <a:pPr marL="800100" lvl="1" indent="-342900">
              <a:buFont typeface="Arial" panose="020B0604020202020204" pitchFamily="34" charset="0"/>
              <a:buChar char="•"/>
            </a:pPr>
            <a:r>
              <a:rPr lang="en-US" sz="2400" dirty="0">
                <a:solidFill>
                  <a:schemeClr val="bg1"/>
                </a:solidFill>
                <a:latin typeface="Franklin Gothic Medium" panose="020B0603020102020204" pitchFamily="34" charset="0"/>
              </a:rPr>
              <a:t>Commercial dish machines</a:t>
            </a:r>
          </a:p>
          <a:p>
            <a:pPr marL="800100" lvl="1" indent="-342900">
              <a:buFont typeface="Arial" panose="020B0604020202020204" pitchFamily="34" charset="0"/>
              <a:buChar char="•"/>
            </a:pPr>
            <a:r>
              <a:rPr lang="en-US" sz="2400" dirty="0">
                <a:solidFill>
                  <a:schemeClr val="bg1"/>
                </a:solidFill>
                <a:latin typeface="Franklin Gothic Medium" panose="020B0603020102020204" pitchFamily="34" charset="0"/>
              </a:rPr>
              <a:t>Laundromats</a:t>
            </a:r>
            <a:br>
              <a:rPr lang="en-US" sz="2400" b="1" dirty="0">
                <a:solidFill>
                  <a:schemeClr val="bg1"/>
                </a:solidFill>
                <a:latin typeface="Franklin Gothic Medium" panose="020B0603020102020204" pitchFamily="34" charset="0"/>
              </a:rPr>
            </a:br>
            <a:endParaRPr lang="en-US" sz="2400" b="1" dirty="0">
              <a:solidFill>
                <a:schemeClr val="bg1"/>
              </a:solidFill>
              <a:latin typeface="Franklin Gothic Medium" panose="020B0603020102020204" pitchFamily="34" charset="0"/>
            </a:endParaRPr>
          </a:p>
          <a:p>
            <a:r>
              <a:rPr lang="en-US" sz="2400" dirty="0">
                <a:solidFill>
                  <a:schemeClr val="bg1"/>
                </a:solidFill>
                <a:latin typeface="Franklin Gothic Medium" panose="020B0603020102020204" pitchFamily="34" charset="0"/>
              </a:rPr>
              <a:t>Case studies being conducted in Santa Paula Middle School and Rowland Heights Boiling Crab</a:t>
            </a:r>
          </a:p>
          <a:p>
            <a:pPr lvl="1"/>
            <a:endParaRPr lang="en-US" sz="2400" dirty="0">
              <a:solidFill>
                <a:schemeClr val="bg1"/>
              </a:solidFill>
              <a:latin typeface="Franklin Gothic Medium" panose="020B0603020102020204" pitchFamily="34" charset="0"/>
            </a:endParaRPr>
          </a:p>
        </p:txBody>
      </p:sp>
      <p:sp>
        <p:nvSpPr>
          <p:cNvPr id="9" name="Subtitle 2">
            <a:extLst>
              <a:ext uri="{FF2B5EF4-FFF2-40B4-BE49-F238E27FC236}">
                <a16:creationId xmlns:a16="http://schemas.microsoft.com/office/drawing/2014/main" id="{0A635D6D-C207-EA22-8618-875D6BD65CF4}"/>
              </a:ext>
            </a:extLst>
          </p:cNvPr>
          <p:cNvSpPr>
            <a:spLocks noGrp="1"/>
          </p:cNvSpPr>
          <p:nvPr>
            <p:ph type="body" sz="half" idx="2"/>
          </p:nvPr>
        </p:nvSpPr>
        <p:spPr>
          <a:xfrm>
            <a:off x="7383834" y="6554363"/>
            <a:ext cx="2423281" cy="277445"/>
          </a:xfrm>
          <a:effectLst>
            <a:outerShdw blurRad="63500" dist="63500" dir="2700000" algn="tl" rotWithShape="0">
              <a:prstClr val="black">
                <a:alpha val="40000"/>
              </a:prstClr>
            </a:outerShdw>
          </a:effectLst>
        </p:spPr>
        <p:txBody>
          <a:bodyPr vert="horz" lIns="91440" tIns="45720" rIns="91440" bIns="45720" rtlCol="0" anchor="t">
            <a:normAutofit lnSpcReduction="10000"/>
          </a:bodyPr>
          <a:lstStyle/>
          <a:p>
            <a:r>
              <a:rPr lang="en-US" sz="1400" i="1" dirty="0">
                <a:solidFill>
                  <a:schemeClr val="bg1"/>
                </a:solidFill>
                <a:latin typeface="Franklin Gothic Book" panose="020B0503020102020204" pitchFamily="34" charset="0"/>
              </a:rPr>
              <a:t>Rowland Heights Boiling Crab</a:t>
            </a:r>
          </a:p>
        </p:txBody>
      </p:sp>
      <p:cxnSp>
        <p:nvCxnSpPr>
          <p:cNvPr id="4" name="Straight Arrow Connector 3">
            <a:extLst>
              <a:ext uri="{FF2B5EF4-FFF2-40B4-BE49-F238E27FC236}">
                <a16:creationId xmlns:a16="http://schemas.microsoft.com/office/drawing/2014/main" id="{99477754-CB95-9094-1494-0F500FF51ADA}"/>
              </a:ext>
            </a:extLst>
          </p:cNvPr>
          <p:cNvCxnSpPr>
            <a:cxnSpLocks/>
          </p:cNvCxnSpPr>
          <p:nvPr/>
        </p:nvCxnSpPr>
        <p:spPr>
          <a:xfrm>
            <a:off x="115054" y="777904"/>
            <a:ext cx="425882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68F760B-2469-D3DD-F72A-28C189AA6012}"/>
              </a:ext>
            </a:extLst>
          </p:cNvPr>
          <p:cNvSpPr txBox="1">
            <a:spLocks/>
          </p:cNvSpPr>
          <p:nvPr/>
        </p:nvSpPr>
        <p:spPr>
          <a:xfrm>
            <a:off x="0" y="106576"/>
            <a:ext cx="12192000"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dirty="0">
                <a:solidFill>
                  <a:schemeClr val="bg1"/>
                </a:solidFill>
                <a:latin typeface="Franklin Gothic Demi"/>
                <a:cs typeface="Calibri Light"/>
              </a:rPr>
              <a:t>APPLICATIONS</a:t>
            </a:r>
          </a:p>
        </p:txBody>
      </p:sp>
      <p:pic>
        <p:nvPicPr>
          <p:cNvPr id="12" name="Picture 11">
            <a:extLst>
              <a:ext uri="{FF2B5EF4-FFF2-40B4-BE49-F238E27FC236}">
                <a16:creationId xmlns:a16="http://schemas.microsoft.com/office/drawing/2014/main" id="{A8880F13-0376-FB3A-BB67-B59BAF01C906}"/>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46027912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chemeClr>
            </a:gs>
            <a:gs pos="97000">
              <a:schemeClr val="tx1">
                <a:lumMod val="85000"/>
                <a:lumOff val="15000"/>
              </a:schemeClr>
            </a:gs>
          </a:gsLst>
          <a:path path="circle">
            <a:fillToRect r="100000" b="100000"/>
          </a:path>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19BC18-9DE4-994E-F8E3-833A366B15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83766" y="940046"/>
            <a:ext cx="2149215" cy="5745178"/>
          </a:xfrm>
          <a:prstGeom prst="rect">
            <a:avLst/>
          </a:prstGeom>
          <a:effectLst>
            <a:outerShdw blurRad="63500" dist="63500" dir="2700000" algn="tl" rotWithShape="0">
              <a:prstClr val="black">
                <a:alpha val="40000"/>
              </a:prstClr>
            </a:outerShdw>
          </a:effectLst>
        </p:spPr>
      </p:pic>
      <p:pic>
        <p:nvPicPr>
          <p:cNvPr id="8" name="Picture 7">
            <a:extLst>
              <a:ext uri="{FF2B5EF4-FFF2-40B4-BE49-F238E27FC236}">
                <a16:creationId xmlns:a16="http://schemas.microsoft.com/office/drawing/2014/main" id="{E698D01E-5350-F941-6BBF-44D393FE4C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21583" y="940045"/>
            <a:ext cx="6409148" cy="5745178"/>
          </a:xfrm>
          <a:prstGeom prst="rect">
            <a:avLst/>
          </a:prstGeom>
          <a:effectLst>
            <a:outerShdw blurRad="63500" dist="63500" dir="2700000" algn="tl" rotWithShape="0">
              <a:prstClr val="black">
                <a:alpha val="40000"/>
              </a:prstClr>
            </a:outerShdw>
          </a:effectLst>
        </p:spPr>
      </p:pic>
      <p:pic>
        <p:nvPicPr>
          <p:cNvPr id="12" name="Picture 11">
            <a:extLst>
              <a:ext uri="{FF2B5EF4-FFF2-40B4-BE49-F238E27FC236}">
                <a16:creationId xmlns:a16="http://schemas.microsoft.com/office/drawing/2014/main" id="{658C2C56-D872-124C-7A27-A112114BC058}"/>
              </a:ext>
            </a:extLst>
          </p:cNvPr>
          <p:cNvPicPr>
            <a:picLocks noChangeAspect="1"/>
          </p:cNvPicPr>
          <p:nvPr/>
        </p:nvPicPr>
        <p:blipFill>
          <a:blip r:embed="rId4">
            <a:extLst>
              <a:ext uri="{28A0092B-C50C-407E-A947-70E740481C1C}">
                <a14:useLocalDpi xmlns:a14="http://schemas.microsoft.com/office/drawing/2010/main" val="0"/>
              </a:ext>
            </a:extLst>
          </a:blip>
          <a:srcRect l="29130" r="27268"/>
          <a:stretch>
            <a:fillRect/>
          </a:stretch>
        </p:blipFill>
        <p:spPr>
          <a:xfrm>
            <a:off x="213492" y="670301"/>
            <a:ext cx="2429096" cy="5571102"/>
          </a:xfrm>
          <a:prstGeom prst="rect">
            <a:avLst/>
          </a:prstGeom>
          <a:effectLst>
            <a:outerShdw blurRad="63500" dist="63500" dir="2700000" algn="tl" rotWithShape="0">
              <a:prstClr val="black">
                <a:alpha val="40000"/>
              </a:prstClr>
            </a:outerShdw>
          </a:effectLst>
        </p:spPr>
      </p:pic>
      <p:pic>
        <p:nvPicPr>
          <p:cNvPr id="13" name="Picture 2">
            <a:extLst>
              <a:ext uri="{FF2B5EF4-FFF2-40B4-BE49-F238E27FC236}">
                <a16:creationId xmlns:a16="http://schemas.microsoft.com/office/drawing/2014/main" id="{6E066095-2B07-E65B-BB90-B7B804D6344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018" t="6798" r="10642" b="5548"/>
          <a:stretch>
            <a:fillRect/>
          </a:stretch>
        </p:blipFill>
        <p:spPr bwMode="auto">
          <a:xfrm>
            <a:off x="1650150" y="4322062"/>
            <a:ext cx="1266952" cy="149351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C075ACC-DCD6-8FE5-A1A7-EE2C05A66F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615" y="111304"/>
            <a:ext cx="4030436" cy="566093"/>
          </a:xfrm>
          <a:prstGeom prst="rect">
            <a:avLst/>
          </a:prstGeom>
          <a:effectLst>
            <a:outerShdw blurRad="63500" dist="63500" dir="2700000" algn="tl" rotWithShape="0">
              <a:prstClr val="black">
                <a:alpha val="40000"/>
              </a:prstClr>
            </a:outerShdw>
          </a:effectLst>
        </p:spPr>
      </p:pic>
      <p:cxnSp>
        <p:nvCxnSpPr>
          <p:cNvPr id="15" name="Straight Arrow Connector 14">
            <a:extLst>
              <a:ext uri="{FF2B5EF4-FFF2-40B4-BE49-F238E27FC236}">
                <a16:creationId xmlns:a16="http://schemas.microsoft.com/office/drawing/2014/main" id="{D51E1645-AF1A-C1B3-47F6-C85FC984C451}"/>
              </a:ext>
            </a:extLst>
          </p:cNvPr>
          <p:cNvCxnSpPr>
            <a:cxnSpLocks/>
          </p:cNvCxnSpPr>
          <p:nvPr/>
        </p:nvCxnSpPr>
        <p:spPr>
          <a:xfrm>
            <a:off x="115054" y="777904"/>
            <a:ext cx="1015670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7AC12AEE-E317-7EFD-AF2C-B284694F47AA}"/>
              </a:ext>
            </a:extLst>
          </p:cNvPr>
          <p:cNvSpPr txBox="1">
            <a:spLocks/>
          </p:cNvSpPr>
          <p:nvPr/>
        </p:nvSpPr>
        <p:spPr>
          <a:xfrm>
            <a:off x="4306684" y="106576"/>
            <a:ext cx="7885316"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dirty="0">
                <a:solidFill>
                  <a:schemeClr val="bg1"/>
                </a:solidFill>
                <a:latin typeface="Franklin Gothic Demi"/>
                <a:cs typeface="Calibri Light"/>
              </a:rPr>
              <a:t>RECOVERY &amp; SPECS</a:t>
            </a:r>
          </a:p>
        </p:txBody>
      </p:sp>
      <p:pic>
        <p:nvPicPr>
          <p:cNvPr id="19" name="Picture 18">
            <a:extLst>
              <a:ext uri="{FF2B5EF4-FFF2-40B4-BE49-F238E27FC236}">
                <a16:creationId xmlns:a16="http://schemas.microsoft.com/office/drawing/2014/main" id="{FCDF1041-FE40-6535-9EAC-0D9D2829B693}"/>
              </a:ext>
            </a:extLst>
          </p:cNvPr>
          <p:cNvPicPr>
            <a:picLocks noChangeAspect="1"/>
          </p:cNvPicPr>
          <p:nvPr/>
        </p:nvPicPr>
        <p:blipFill>
          <a:blip r:embed="rId7">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44691951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4DC389-96EE-1191-C74A-440CA21555AF}"/>
              </a:ext>
            </a:extLst>
          </p:cNvPr>
          <p:cNvPicPr>
            <a:picLocks noChangeAspect="1"/>
          </p:cNvPicPr>
          <p:nvPr/>
        </p:nvPicPr>
        <p:blipFill rotWithShape="1">
          <a:blip r:embed="rId2">
            <a:extLst>
              <a:ext uri="{28A0092B-C50C-407E-A947-70E740481C1C}">
                <a14:useLocalDpi xmlns:a14="http://schemas.microsoft.com/office/drawing/2010/main" val="0"/>
              </a:ext>
            </a:extLst>
          </a:blip>
          <a:srcRect l="7878" t="16005" r="23235" b="38512"/>
          <a:stretch/>
        </p:blipFill>
        <p:spPr>
          <a:xfrm>
            <a:off x="540522" y="1578269"/>
            <a:ext cx="11110956" cy="4126563"/>
          </a:xfrm>
          <a:prstGeom prst="rect">
            <a:avLst/>
          </a:prstGeom>
          <a:effectLst>
            <a:outerShdw blurRad="63500" dist="63500" dir="2700000" algn="tl" rotWithShape="0">
              <a:prstClr val="black">
                <a:alpha val="40000"/>
              </a:prstClr>
            </a:outerShdw>
          </a:effectLst>
        </p:spPr>
      </p:pic>
      <p:pic>
        <p:nvPicPr>
          <p:cNvPr id="4" name="Picture 3">
            <a:extLst>
              <a:ext uri="{FF2B5EF4-FFF2-40B4-BE49-F238E27FC236}">
                <a16:creationId xmlns:a16="http://schemas.microsoft.com/office/drawing/2014/main" id="{57CBBBBA-928D-77E7-7C8D-F1101D027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15" y="111304"/>
            <a:ext cx="4030436" cy="566093"/>
          </a:xfrm>
          <a:prstGeom prst="rect">
            <a:avLst/>
          </a:prstGeom>
          <a:effectLst>
            <a:outerShdw blurRad="63500" dist="63500" dir="2700000" algn="tl" rotWithShape="0">
              <a:prstClr val="black">
                <a:alpha val="40000"/>
              </a:prstClr>
            </a:outerShdw>
          </a:effectLst>
        </p:spPr>
      </p:pic>
      <p:cxnSp>
        <p:nvCxnSpPr>
          <p:cNvPr id="5" name="Straight Arrow Connector 4">
            <a:extLst>
              <a:ext uri="{FF2B5EF4-FFF2-40B4-BE49-F238E27FC236}">
                <a16:creationId xmlns:a16="http://schemas.microsoft.com/office/drawing/2014/main" id="{AE43E4B3-09A7-7D86-743D-172E89B739EA}"/>
              </a:ext>
            </a:extLst>
          </p:cNvPr>
          <p:cNvCxnSpPr>
            <a:cxnSpLocks/>
          </p:cNvCxnSpPr>
          <p:nvPr/>
        </p:nvCxnSpPr>
        <p:spPr>
          <a:xfrm>
            <a:off x="115054" y="777904"/>
            <a:ext cx="1060374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082262A-4F76-F722-56E9-6F8C68103717}"/>
              </a:ext>
            </a:extLst>
          </p:cNvPr>
          <p:cNvSpPr txBox="1">
            <a:spLocks/>
          </p:cNvSpPr>
          <p:nvPr/>
        </p:nvSpPr>
        <p:spPr>
          <a:xfrm>
            <a:off x="4306684" y="106576"/>
            <a:ext cx="7885316"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dirty="0">
                <a:solidFill>
                  <a:schemeClr val="bg1"/>
                </a:solidFill>
                <a:latin typeface="Franklin Gothic Demi" panose="020B0703020102020204" pitchFamily="34" charset="0"/>
              </a:rPr>
              <a:t>HYDRASTONE</a:t>
            </a:r>
            <a:r>
              <a:rPr lang="en-US" sz="3200" baseline="66000" dirty="0">
                <a:solidFill>
                  <a:schemeClr val="bg1"/>
                </a:solidFill>
                <a:latin typeface="Franklin Gothic Demi" panose="020B0703020102020204" pitchFamily="34" charset="0"/>
              </a:rPr>
              <a:t>® </a:t>
            </a:r>
            <a:r>
              <a:rPr lang="en-US" sz="5400" dirty="0">
                <a:solidFill>
                  <a:schemeClr val="bg1"/>
                </a:solidFill>
                <a:latin typeface="Franklin Gothic Demi"/>
                <a:cs typeface="Calibri Light"/>
              </a:rPr>
              <a:t>LINING</a:t>
            </a:r>
            <a:endParaRPr lang="en-US" sz="5000" dirty="0">
              <a:solidFill>
                <a:schemeClr val="bg1"/>
              </a:solidFill>
              <a:latin typeface="Franklin Gothic Demi"/>
              <a:cs typeface="Calibri Light"/>
            </a:endParaRPr>
          </a:p>
        </p:txBody>
      </p:sp>
      <p:pic>
        <p:nvPicPr>
          <p:cNvPr id="11" name="Picture 10">
            <a:extLst>
              <a:ext uri="{FF2B5EF4-FFF2-40B4-BE49-F238E27FC236}">
                <a16:creationId xmlns:a16="http://schemas.microsoft.com/office/drawing/2014/main" id="{C4627CCB-71A6-D45B-96C1-CC602CB2E05A}"/>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84243557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C58E13-7E39-3145-70E8-EFD194A0FE8A}"/>
              </a:ext>
            </a:extLst>
          </p:cNvPr>
          <p:cNvSpPr txBox="1"/>
          <p:nvPr/>
        </p:nvSpPr>
        <p:spPr>
          <a:xfrm>
            <a:off x="324768" y="1106446"/>
            <a:ext cx="5266659" cy="5016758"/>
          </a:xfrm>
          <a:prstGeom prst="rect">
            <a:avLst/>
          </a:prstGeom>
          <a:noFill/>
        </p:spPr>
        <p:txBody>
          <a:bodyPr wrap="square" rtlCol="0">
            <a:spAutoFit/>
          </a:bodyPr>
          <a:lstStyle/>
          <a:p>
            <a:r>
              <a:rPr lang="en-US" sz="2800" u="sng" dirty="0">
                <a:solidFill>
                  <a:srgbClr val="0070C0"/>
                </a:solidFill>
                <a:effectLst>
                  <a:outerShdw blurRad="63500" dist="63500" dir="2700000" algn="tl" rotWithShape="0">
                    <a:prstClr val="black">
                      <a:alpha val="40000"/>
                    </a:prstClr>
                  </a:outerShdw>
                </a:effectLst>
                <a:latin typeface="Franklin Gothic Medium" panose="020B0603020102020204" pitchFamily="34" charset="0"/>
              </a:rPr>
              <a:t>Hydrastone Lining</a:t>
            </a:r>
          </a:p>
          <a:p>
            <a:r>
              <a:rPr lang="en-US" sz="2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A seamless ½” thick lining is impervious to adverse water conditions and is proven to be the most effective method of preventing tank failure due to corrosion. Hydrastone lining absorbs and traps water, which then loses its oxygen and becomes inert, thus preventing tank corrosion.</a:t>
            </a:r>
          </a:p>
          <a:p>
            <a:endParaRPr lang="en-US" sz="2200" dirty="0">
              <a:effectLst>
                <a:outerShdw blurRad="63500" dist="63500" dir="2700000" algn="tl" rotWithShape="0">
                  <a:prstClr val="black">
                    <a:alpha val="40000"/>
                  </a:prstClr>
                </a:outerShdw>
              </a:effectLst>
              <a:latin typeface="Franklin Gothic Medium" panose="020B0603020102020204" pitchFamily="34" charset="0"/>
            </a:endParaRPr>
          </a:p>
          <a:p>
            <a:r>
              <a:rPr lang="en-US" sz="2800" u="sng" dirty="0">
                <a:solidFill>
                  <a:srgbClr val="0070C0"/>
                </a:solidFill>
                <a:effectLst>
                  <a:outerShdw blurRad="63500" dist="63500" dir="2700000" algn="tl" rotWithShape="0">
                    <a:prstClr val="black">
                      <a:alpha val="40000"/>
                    </a:prstClr>
                  </a:outerShdw>
                </a:effectLst>
                <a:latin typeface="Franklin Gothic Medium" panose="020B0603020102020204" pitchFamily="34" charset="0"/>
              </a:rPr>
              <a:t>Premium Insulation</a:t>
            </a:r>
          </a:p>
          <a:p>
            <a:r>
              <a:rPr lang="en-US" sz="2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2” thick polyurethane foam combined with heat-retaining Hydrastone lining allows less than 0.3ºF heat loss per hour.</a:t>
            </a:r>
          </a:p>
        </p:txBody>
      </p:sp>
      <p:sp>
        <p:nvSpPr>
          <p:cNvPr id="9" name="TextBox 8">
            <a:extLst>
              <a:ext uri="{FF2B5EF4-FFF2-40B4-BE49-F238E27FC236}">
                <a16:creationId xmlns:a16="http://schemas.microsoft.com/office/drawing/2014/main" id="{CBF60724-274E-2968-5B71-EFACA2E3A121}"/>
              </a:ext>
            </a:extLst>
          </p:cNvPr>
          <p:cNvSpPr txBox="1"/>
          <p:nvPr/>
        </p:nvSpPr>
        <p:spPr>
          <a:xfrm>
            <a:off x="6666614" y="1237584"/>
            <a:ext cx="5050464" cy="1107996"/>
          </a:xfrm>
          <a:prstGeom prst="rect">
            <a:avLst/>
          </a:prstGeom>
          <a:noFill/>
        </p:spPr>
        <p:txBody>
          <a:bodyPr wrap="square" rtlCol="0">
            <a:spAutoFit/>
          </a:bodyPr>
          <a:lstStyle/>
          <a:p>
            <a:r>
              <a:rPr lang="en-US" sz="2200" dirty="0">
                <a:solidFill>
                  <a:srgbClr val="FF0000"/>
                </a:solidFill>
                <a:effectLst>
                  <a:outerShdw blurRad="63500" dist="63500" dir="2700000" algn="tl" rotWithShape="0">
                    <a:prstClr val="black">
                      <a:alpha val="40000"/>
                    </a:prstClr>
                  </a:outerShdw>
                </a:effectLst>
                <a:latin typeface="Franklin Gothic Medium" panose="020B0603020102020204" pitchFamily="34" charset="0"/>
              </a:rPr>
              <a:t>0.005” </a:t>
            </a:r>
            <a:r>
              <a:rPr lang="en-US" sz="2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Glass lined storage tanks require an anode rod to attract the corrosive minerals that attack the water heater</a:t>
            </a:r>
          </a:p>
        </p:txBody>
      </p:sp>
      <p:sp>
        <p:nvSpPr>
          <p:cNvPr id="2" name="Title 1">
            <a:extLst>
              <a:ext uri="{FF2B5EF4-FFF2-40B4-BE49-F238E27FC236}">
                <a16:creationId xmlns:a16="http://schemas.microsoft.com/office/drawing/2014/main" id="{4B4B3777-49B9-1A8B-4FF0-C019703C4FD7}"/>
              </a:ext>
            </a:extLst>
          </p:cNvPr>
          <p:cNvSpPr txBox="1">
            <a:spLocks/>
          </p:cNvSpPr>
          <p:nvPr/>
        </p:nvSpPr>
        <p:spPr>
          <a:xfrm>
            <a:off x="0" y="0"/>
            <a:ext cx="12192000" cy="850900"/>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CEMENT LINED VS. GLASS LINED</a:t>
            </a:r>
          </a:p>
        </p:txBody>
      </p:sp>
      <p:cxnSp>
        <p:nvCxnSpPr>
          <p:cNvPr id="3" name="Straight Arrow Connector 2">
            <a:extLst>
              <a:ext uri="{FF2B5EF4-FFF2-40B4-BE49-F238E27FC236}">
                <a16:creationId xmlns:a16="http://schemas.microsoft.com/office/drawing/2014/main" id="{B82FA28E-3063-C99B-20E8-7F0AB0D5A2A4}"/>
              </a:ext>
            </a:extLst>
          </p:cNvPr>
          <p:cNvCxnSpPr>
            <a:cxnSpLocks/>
          </p:cNvCxnSpPr>
          <p:nvPr/>
        </p:nvCxnSpPr>
        <p:spPr>
          <a:xfrm>
            <a:off x="115054" y="777904"/>
            <a:ext cx="997890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38D96EB-8A97-8422-4BAA-7C7381CE9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0574" y="3321166"/>
            <a:ext cx="5276218" cy="2967873"/>
          </a:xfrm>
          <a:prstGeom prst="rect">
            <a:avLst/>
          </a:prstGeom>
          <a:effectLst>
            <a:outerShdw blurRad="63500" dist="63500" dir="2700000" algn="tl" rotWithShape="0">
              <a:prstClr val="black">
                <a:alpha val="40000"/>
              </a:prstClr>
            </a:outerShdw>
          </a:effectLst>
        </p:spPr>
      </p:pic>
      <p:pic>
        <p:nvPicPr>
          <p:cNvPr id="12" name="Picture 11">
            <a:extLst>
              <a:ext uri="{FF2B5EF4-FFF2-40B4-BE49-F238E27FC236}">
                <a16:creationId xmlns:a16="http://schemas.microsoft.com/office/drawing/2014/main" id="{BBFCEA6B-FE24-2342-2E61-6E54490BA090}"/>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47854189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97DB463-1568-53A4-F580-7AC332FAF03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r="13235" b="4174"/>
          <a:stretch>
            <a:fillRect/>
          </a:stretch>
        </p:blipFill>
        <p:spPr>
          <a:xfrm>
            <a:off x="2997191" y="515058"/>
            <a:ext cx="9194809" cy="6342942"/>
          </a:xfrm>
          <a:prstGeom prst="rect">
            <a:avLst/>
          </a:prstGeom>
        </p:spPr>
      </p:pic>
      <p:sp>
        <p:nvSpPr>
          <p:cNvPr id="4" name="TextBox 3">
            <a:extLst>
              <a:ext uri="{FF2B5EF4-FFF2-40B4-BE49-F238E27FC236}">
                <a16:creationId xmlns:a16="http://schemas.microsoft.com/office/drawing/2014/main" id="{EAFBF15E-E984-B716-59BC-8B7A77334BD3}"/>
              </a:ext>
            </a:extLst>
          </p:cNvPr>
          <p:cNvSpPr txBox="1"/>
          <p:nvPr/>
        </p:nvSpPr>
        <p:spPr>
          <a:xfrm>
            <a:off x="484461" y="2132257"/>
            <a:ext cx="6348139" cy="3108543"/>
          </a:xfrm>
          <a:prstGeom prst="rect">
            <a:avLst/>
          </a:prstGeom>
          <a:noFill/>
        </p:spPr>
        <p:txBody>
          <a:bodyPr wrap="square" rtlCol="0">
            <a:spAutoFit/>
          </a:bodyPr>
          <a:lstStyle/>
          <a:p>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Water connection locations help to stratify the water temperatures in the tank keeping the upper tank full of the hottest water. Provides the best energy efficient supply of hot water. </a:t>
            </a:r>
          </a:p>
          <a:p>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This extends the 70% rule associated with tank heaters</a:t>
            </a:r>
          </a:p>
        </p:txBody>
      </p:sp>
      <p:pic>
        <p:nvPicPr>
          <p:cNvPr id="17" name="Picture 2">
            <a:extLst>
              <a:ext uri="{FF2B5EF4-FFF2-40B4-BE49-F238E27FC236}">
                <a16:creationId xmlns:a16="http://schemas.microsoft.com/office/drawing/2014/main" id="{EAB6AAFB-4FA4-2514-AABA-885C2E0FE1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9040" y="4673175"/>
            <a:ext cx="2185330" cy="2184825"/>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DE8ADFC-D91A-0A04-1FAD-A76C67BB82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15" y="111304"/>
            <a:ext cx="4030436" cy="566093"/>
          </a:xfrm>
          <a:prstGeom prst="rect">
            <a:avLst/>
          </a:prstGeom>
          <a:effectLst>
            <a:outerShdw blurRad="63500" dist="63500" dir="2700000" algn="tl" rotWithShape="0">
              <a:prstClr val="black">
                <a:alpha val="40000"/>
              </a:prstClr>
            </a:outerShdw>
          </a:effectLst>
        </p:spPr>
      </p:pic>
      <p:cxnSp>
        <p:nvCxnSpPr>
          <p:cNvPr id="8" name="Straight Arrow Connector 7">
            <a:extLst>
              <a:ext uri="{FF2B5EF4-FFF2-40B4-BE49-F238E27FC236}">
                <a16:creationId xmlns:a16="http://schemas.microsoft.com/office/drawing/2014/main" id="{C10D1BCC-E6AA-26C2-87BF-AC1CC8A6282F}"/>
              </a:ext>
            </a:extLst>
          </p:cNvPr>
          <p:cNvCxnSpPr>
            <a:cxnSpLocks/>
          </p:cNvCxnSpPr>
          <p:nvPr/>
        </p:nvCxnSpPr>
        <p:spPr>
          <a:xfrm>
            <a:off x="115054" y="777904"/>
            <a:ext cx="998398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C3B7818-B60F-E87D-145C-BECF5FCF45A4}"/>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5077" y="6423262"/>
            <a:ext cx="1955803" cy="425806"/>
          </a:xfrm>
          <a:prstGeom prst="rect">
            <a:avLst/>
          </a:prstGeom>
          <a:effectLst>
            <a:outerShdw blurRad="63500" dist="63500" dir="2700000" algn="tl" rotWithShape="0">
              <a:prstClr val="black">
                <a:alpha val="40000"/>
              </a:prstClr>
            </a:outerShdw>
          </a:effectLst>
        </p:spPr>
      </p:pic>
      <p:sp>
        <p:nvSpPr>
          <p:cNvPr id="16" name="Title 1">
            <a:extLst>
              <a:ext uri="{FF2B5EF4-FFF2-40B4-BE49-F238E27FC236}">
                <a16:creationId xmlns:a16="http://schemas.microsoft.com/office/drawing/2014/main" id="{01B69FD4-EC17-5D8E-7D57-4B8B2FAC188D}"/>
              </a:ext>
            </a:extLst>
          </p:cNvPr>
          <p:cNvSpPr txBox="1">
            <a:spLocks/>
          </p:cNvSpPr>
          <p:nvPr/>
        </p:nvSpPr>
        <p:spPr>
          <a:xfrm>
            <a:off x="4306684" y="106576"/>
            <a:ext cx="7885316" cy="76464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Franklin Gothic Demi"/>
                <a:cs typeface="Calibri Light"/>
              </a:rPr>
              <a:t>BASIC OPERATION</a:t>
            </a:r>
          </a:p>
        </p:txBody>
      </p:sp>
    </p:spTree>
    <p:extLst>
      <p:ext uri="{BB962C8B-B14F-4D97-AF65-F5344CB8AC3E}">
        <p14:creationId xmlns:p14="http://schemas.microsoft.com/office/powerpoint/2010/main" val="12807131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C27CF-EC3D-ACBA-3F50-03B853188322}"/>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8EE6E677-CF43-F3BF-85DD-EB07B7961ED3}"/>
              </a:ext>
            </a:extLst>
          </p:cNvPr>
          <p:cNvPicPr>
            <a:picLocks noChangeAspect="1"/>
          </p:cNvPicPr>
          <p:nvPr/>
        </p:nvPicPr>
        <p:blipFill>
          <a:blip r:embed="rId2">
            <a:extLst>
              <a:ext uri="{28A0092B-C50C-407E-A947-70E740481C1C}">
                <a14:useLocalDpi xmlns:a14="http://schemas.microsoft.com/office/drawing/2010/main" val="0"/>
              </a:ext>
            </a:extLst>
          </a:blip>
          <a:srcRect t="5113" r="16068" b="5133"/>
          <a:stretch>
            <a:fillRect/>
          </a:stretch>
        </p:blipFill>
        <p:spPr>
          <a:xfrm>
            <a:off x="6268933" y="0"/>
            <a:ext cx="5923068" cy="6856472"/>
          </a:xfrm>
          <a:prstGeom prst="rect">
            <a:avLst/>
          </a:prstGeom>
        </p:spPr>
      </p:pic>
      <p:pic>
        <p:nvPicPr>
          <p:cNvPr id="8" name="Picture 7">
            <a:extLst>
              <a:ext uri="{FF2B5EF4-FFF2-40B4-BE49-F238E27FC236}">
                <a16:creationId xmlns:a16="http://schemas.microsoft.com/office/drawing/2014/main" id="{0109A8B7-3C22-98A0-B61E-B5D480A71BB5}"/>
              </a:ext>
            </a:extLst>
          </p:cNvPr>
          <p:cNvPicPr>
            <a:picLocks noChangeAspect="1"/>
          </p:cNvPicPr>
          <p:nvPr/>
        </p:nvPicPr>
        <p:blipFill>
          <a:blip r:embed="rId3">
            <a:extLst>
              <a:ext uri="{28A0092B-C50C-407E-A947-70E740481C1C}">
                <a14:useLocalDpi xmlns:a14="http://schemas.microsoft.com/office/drawing/2010/main" val="0"/>
              </a:ext>
            </a:extLst>
          </a:blip>
          <a:srcRect l="14635" b="7312"/>
          <a:stretch>
            <a:fillRect/>
          </a:stretch>
        </p:blipFill>
        <p:spPr>
          <a:xfrm>
            <a:off x="0" y="794055"/>
            <a:ext cx="5415397" cy="5783551"/>
          </a:xfrm>
          <a:prstGeom prst="rect">
            <a:avLst/>
          </a:prstGeom>
          <a:effectLst>
            <a:outerShdw blurRad="63500" dist="63500" dir="2700000" algn="tl" rotWithShape="0">
              <a:prstClr val="black">
                <a:alpha val="40000"/>
              </a:prstClr>
            </a:outerShdw>
          </a:effectLst>
        </p:spPr>
      </p:pic>
      <p:cxnSp>
        <p:nvCxnSpPr>
          <p:cNvPr id="13" name="Straight Arrow Connector 12">
            <a:extLst>
              <a:ext uri="{FF2B5EF4-FFF2-40B4-BE49-F238E27FC236}">
                <a16:creationId xmlns:a16="http://schemas.microsoft.com/office/drawing/2014/main" id="{C22190DB-B5DD-4C98-D7F1-8DF5E66BA38F}"/>
              </a:ext>
            </a:extLst>
          </p:cNvPr>
          <p:cNvCxnSpPr>
            <a:cxnSpLocks/>
          </p:cNvCxnSpPr>
          <p:nvPr/>
        </p:nvCxnSpPr>
        <p:spPr>
          <a:xfrm flipH="1" flipV="1">
            <a:off x="2453640" y="3362879"/>
            <a:ext cx="1807587" cy="289641"/>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32F18B7D-A16C-CC48-2037-4BDF3F1B004A}"/>
              </a:ext>
            </a:extLst>
          </p:cNvPr>
          <p:cNvSpPr txBox="1"/>
          <p:nvPr/>
        </p:nvSpPr>
        <p:spPr>
          <a:xfrm>
            <a:off x="4261227" y="1197004"/>
            <a:ext cx="2173346" cy="5144998"/>
          </a:xfrm>
          <a:prstGeom prst="rect">
            <a:avLst/>
          </a:prstGeom>
          <a:noFill/>
          <a:effectLst>
            <a:outerShdw blurRad="63500" dist="63500" dir="2700000" algn="tl" rotWithShape="0">
              <a:prstClr val="black">
                <a:alpha val="40000"/>
              </a:prstClr>
            </a:outerShdw>
          </a:effectLst>
        </p:spPr>
        <p:txBody>
          <a:bodyPr wrap="square" rtlCol="0">
            <a:spAutoFit/>
          </a:bodyPr>
          <a:lstStyle/>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Recirc Port</a:t>
            </a:r>
          </a:p>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Gas Port</a:t>
            </a:r>
          </a:p>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Condensate Drain</a:t>
            </a:r>
          </a:p>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Thermistor</a:t>
            </a:r>
          </a:p>
          <a:p>
            <a:pPr>
              <a:lnSpc>
                <a:spcPts val="1000"/>
              </a:lnSpc>
            </a:pPr>
            <a:r>
              <a:rPr lang="en-US" sz="1600" i="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(on tank surface)</a:t>
            </a:r>
            <a:endPar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a:p>
            <a:endPar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a:p>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Drain Port &amp;</a:t>
            </a:r>
          </a:p>
          <a:p>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Wye Strainer</a:t>
            </a:r>
          </a:p>
          <a:p>
            <a:endPar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p:txBody>
      </p:sp>
      <p:cxnSp>
        <p:nvCxnSpPr>
          <p:cNvPr id="15" name="Straight Arrow Connector 14">
            <a:extLst>
              <a:ext uri="{FF2B5EF4-FFF2-40B4-BE49-F238E27FC236}">
                <a16:creationId xmlns:a16="http://schemas.microsoft.com/office/drawing/2014/main" id="{8AEEB2A5-CAD2-6FF7-35E6-ADEE75851920}"/>
              </a:ext>
            </a:extLst>
          </p:cNvPr>
          <p:cNvCxnSpPr>
            <a:cxnSpLocks/>
          </p:cNvCxnSpPr>
          <p:nvPr/>
        </p:nvCxnSpPr>
        <p:spPr>
          <a:xfrm flipH="1" flipV="1">
            <a:off x="3534786" y="1544320"/>
            <a:ext cx="726441" cy="249855"/>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a16="http://schemas.microsoft.com/office/drawing/2014/main" id="{F243A359-CD08-21F1-05A1-79DCF19F0296}"/>
              </a:ext>
            </a:extLst>
          </p:cNvPr>
          <p:cNvCxnSpPr>
            <a:cxnSpLocks/>
          </p:cNvCxnSpPr>
          <p:nvPr/>
        </p:nvCxnSpPr>
        <p:spPr>
          <a:xfrm flipH="1" flipV="1">
            <a:off x="2693740" y="2462748"/>
            <a:ext cx="1567487" cy="323931"/>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18" name="Straight Arrow Connector 17">
            <a:extLst>
              <a:ext uri="{FF2B5EF4-FFF2-40B4-BE49-F238E27FC236}">
                <a16:creationId xmlns:a16="http://schemas.microsoft.com/office/drawing/2014/main" id="{A0805D1A-0A9A-81AE-F0AB-91C5F819C85A}"/>
              </a:ext>
            </a:extLst>
          </p:cNvPr>
          <p:cNvCxnSpPr>
            <a:cxnSpLocks/>
          </p:cNvCxnSpPr>
          <p:nvPr/>
        </p:nvCxnSpPr>
        <p:spPr>
          <a:xfrm flipH="1" flipV="1">
            <a:off x="2555240" y="3881120"/>
            <a:ext cx="1705987" cy="709690"/>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id="{179150EB-EF4D-105B-14FE-445B27F08328}"/>
              </a:ext>
            </a:extLst>
          </p:cNvPr>
          <p:cNvCxnSpPr>
            <a:cxnSpLocks/>
          </p:cNvCxnSpPr>
          <p:nvPr/>
        </p:nvCxnSpPr>
        <p:spPr>
          <a:xfrm flipH="1" flipV="1">
            <a:off x="2087881" y="5521960"/>
            <a:ext cx="2173346" cy="111760"/>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46" name="TextBox 45">
            <a:extLst>
              <a:ext uri="{FF2B5EF4-FFF2-40B4-BE49-F238E27FC236}">
                <a16:creationId xmlns:a16="http://schemas.microsoft.com/office/drawing/2014/main" id="{76E3E4FF-64D0-6EAD-69E4-E33B64A9BF91}"/>
              </a:ext>
            </a:extLst>
          </p:cNvPr>
          <p:cNvSpPr txBox="1"/>
          <p:nvPr/>
        </p:nvSpPr>
        <p:spPr>
          <a:xfrm>
            <a:off x="6628507" y="899095"/>
            <a:ext cx="1988301" cy="5460469"/>
          </a:xfrm>
          <a:prstGeom prst="rect">
            <a:avLst/>
          </a:prstGeom>
          <a:noFill/>
          <a:effectLst>
            <a:outerShdw blurRad="63500" dist="63500" dir="2700000" algn="tl" rotWithShape="0">
              <a:prstClr val="black">
                <a:alpha val="40000"/>
              </a:prstClr>
            </a:outerShdw>
          </a:effectLst>
        </p:spPr>
        <p:txBody>
          <a:bodyPr wrap="none" rtlCol="0">
            <a:spAutoFit/>
          </a:bodyPr>
          <a:lstStyle/>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Tank Outlet Port</a:t>
            </a:r>
          </a:p>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T&amp;P Relief Valve</a:t>
            </a:r>
          </a:p>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Hot Water Line</a:t>
            </a:r>
          </a:p>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Pump</a:t>
            </a:r>
          </a:p>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Cold Water Line</a:t>
            </a:r>
          </a:p>
          <a:p>
            <a:pPr>
              <a:lnSpc>
                <a:spcPct val="300000"/>
              </a:lnSpc>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Tank Inlet Port</a:t>
            </a:r>
          </a:p>
        </p:txBody>
      </p:sp>
      <p:cxnSp>
        <p:nvCxnSpPr>
          <p:cNvPr id="47" name="Straight Arrow Connector 46">
            <a:extLst>
              <a:ext uri="{FF2B5EF4-FFF2-40B4-BE49-F238E27FC236}">
                <a16:creationId xmlns:a16="http://schemas.microsoft.com/office/drawing/2014/main" id="{A0604142-8869-6374-3A45-ECDA291C7A21}"/>
              </a:ext>
            </a:extLst>
          </p:cNvPr>
          <p:cNvCxnSpPr>
            <a:cxnSpLocks/>
          </p:cNvCxnSpPr>
          <p:nvPr/>
        </p:nvCxnSpPr>
        <p:spPr>
          <a:xfrm flipV="1">
            <a:off x="8610600" y="619760"/>
            <a:ext cx="812800" cy="924560"/>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49" name="Straight Arrow Connector 48">
            <a:extLst>
              <a:ext uri="{FF2B5EF4-FFF2-40B4-BE49-F238E27FC236}">
                <a16:creationId xmlns:a16="http://schemas.microsoft.com/office/drawing/2014/main" id="{83606E93-3543-49FF-C36F-2EA2AC194AF5}"/>
              </a:ext>
            </a:extLst>
          </p:cNvPr>
          <p:cNvCxnSpPr>
            <a:cxnSpLocks/>
          </p:cNvCxnSpPr>
          <p:nvPr/>
        </p:nvCxnSpPr>
        <p:spPr>
          <a:xfrm flipV="1">
            <a:off x="8610600" y="1544320"/>
            <a:ext cx="487680" cy="918428"/>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3" name="Straight Arrow Connector 52">
            <a:extLst>
              <a:ext uri="{FF2B5EF4-FFF2-40B4-BE49-F238E27FC236}">
                <a16:creationId xmlns:a16="http://schemas.microsoft.com/office/drawing/2014/main" id="{66F4C69C-AA70-7EC6-D583-FC6E4162FA0B}"/>
              </a:ext>
            </a:extLst>
          </p:cNvPr>
          <p:cNvCxnSpPr>
            <a:cxnSpLocks/>
          </p:cNvCxnSpPr>
          <p:nvPr/>
        </p:nvCxnSpPr>
        <p:spPr>
          <a:xfrm>
            <a:off x="7472680" y="4323223"/>
            <a:ext cx="3408680" cy="126383"/>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5" name="Straight Arrow Connector 54">
            <a:extLst>
              <a:ext uri="{FF2B5EF4-FFF2-40B4-BE49-F238E27FC236}">
                <a16:creationId xmlns:a16="http://schemas.microsoft.com/office/drawing/2014/main" id="{9A6C0A1C-8A90-AD96-C11E-375AB7423857}"/>
              </a:ext>
            </a:extLst>
          </p:cNvPr>
          <p:cNvCxnSpPr>
            <a:cxnSpLocks/>
          </p:cNvCxnSpPr>
          <p:nvPr/>
        </p:nvCxnSpPr>
        <p:spPr>
          <a:xfrm flipV="1">
            <a:off x="8522454" y="5093207"/>
            <a:ext cx="2231906" cy="113793"/>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7" name="Straight Arrow Connector 56">
            <a:extLst>
              <a:ext uri="{FF2B5EF4-FFF2-40B4-BE49-F238E27FC236}">
                <a16:creationId xmlns:a16="http://schemas.microsoft.com/office/drawing/2014/main" id="{B38B1C11-19FC-72CE-B224-10FF5CB3AD4F}"/>
              </a:ext>
            </a:extLst>
          </p:cNvPr>
          <p:cNvCxnSpPr>
            <a:cxnSpLocks/>
          </p:cNvCxnSpPr>
          <p:nvPr/>
        </p:nvCxnSpPr>
        <p:spPr>
          <a:xfrm flipV="1">
            <a:off x="8371840" y="5992302"/>
            <a:ext cx="1148080" cy="113793"/>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pic>
        <p:nvPicPr>
          <p:cNvPr id="2" name="Picture 1">
            <a:extLst>
              <a:ext uri="{FF2B5EF4-FFF2-40B4-BE49-F238E27FC236}">
                <a16:creationId xmlns:a16="http://schemas.microsoft.com/office/drawing/2014/main" id="{FA4BABDE-B6DC-E4B6-19BC-D742D74A6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15" y="111304"/>
            <a:ext cx="4030436" cy="566093"/>
          </a:xfrm>
          <a:prstGeom prst="rect">
            <a:avLst/>
          </a:prstGeom>
          <a:effectLst>
            <a:outerShdw blurRad="63500" dist="63500" dir="2700000" algn="tl" rotWithShape="0">
              <a:prstClr val="black">
                <a:alpha val="40000"/>
              </a:prstClr>
            </a:outerShdw>
          </a:effectLst>
        </p:spPr>
      </p:pic>
      <p:cxnSp>
        <p:nvCxnSpPr>
          <p:cNvPr id="3" name="Straight Arrow Connector 2">
            <a:extLst>
              <a:ext uri="{FF2B5EF4-FFF2-40B4-BE49-F238E27FC236}">
                <a16:creationId xmlns:a16="http://schemas.microsoft.com/office/drawing/2014/main" id="{A0728219-DD85-CE50-F364-1B78E6165913}"/>
              </a:ext>
            </a:extLst>
          </p:cNvPr>
          <p:cNvCxnSpPr>
            <a:cxnSpLocks/>
          </p:cNvCxnSpPr>
          <p:nvPr/>
        </p:nvCxnSpPr>
        <p:spPr>
          <a:xfrm>
            <a:off x="115054" y="777904"/>
            <a:ext cx="4258826" cy="0"/>
          </a:xfrm>
          <a:prstGeom prst="straightConnector1">
            <a:avLst/>
          </a:prstGeom>
          <a:ln w="38100" cap="rnd">
            <a:solidFill>
              <a:srgbClr val="21549F"/>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BFF26C9-188F-86D4-6E26-07D10A76C1E0}"/>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10236197" y="1528"/>
            <a:ext cx="1955803" cy="425806"/>
          </a:xfrm>
          <a:prstGeom prst="rect">
            <a:avLst/>
          </a:prstGeom>
          <a:effectLst>
            <a:outerShdw blurRad="63500" dist="63500" dir="2700000" algn="tl" rotWithShape="0">
              <a:prstClr val="black">
                <a:alpha val="40000"/>
              </a:prstClr>
            </a:outerShdw>
          </a:effectLst>
        </p:spPr>
      </p:pic>
      <p:pic>
        <p:nvPicPr>
          <p:cNvPr id="30" name="Picture 29">
            <a:extLst>
              <a:ext uri="{FF2B5EF4-FFF2-40B4-BE49-F238E27FC236}">
                <a16:creationId xmlns:a16="http://schemas.microsoft.com/office/drawing/2014/main" id="{CA20774C-C5E5-AE55-4193-A51EAE1CC12D}"/>
              </a:ext>
            </a:extLst>
          </p:cNvPr>
          <p:cNvPicPr>
            <a:picLocks noGrp="1" noRot="1" noChangeAspect="1" noMove="1" noResize="1" noEditPoints="1" noAdjustHandles="1" noChangeArrowheads="1" noChangeShapeType="1" noCrop="1"/>
          </p:cNvPicPr>
          <p:nvPr/>
        </p:nvPicPr>
        <p:blipFill>
          <a:blip r:embed="rId6"/>
          <a:stretch>
            <a:fillRect/>
          </a:stretch>
        </p:blipFill>
        <p:spPr>
          <a:xfrm>
            <a:off x="9720932" y="1798722"/>
            <a:ext cx="352687" cy="1963609"/>
          </a:xfrm>
          <a:prstGeom prst="rect">
            <a:avLst/>
          </a:prstGeom>
          <a:effectLst>
            <a:softEdge rad="63500"/>
          </a:effectLst>
        </p:spPr>
      </p:pic>
      <p:cxnSp>
        <p:nvCxnSpPr>
          <p:cNvPr id="51" name="Straight Arrow Connector 50">
            <a:extLst>
              <a:ext uri="{FF2B5EF4-FFF2-40B4-BE49-F238E27FC236}">
                <a16:creationId xmlns:a16="http://schemas.microsoft.com/office/drawing/2014/main" id="{AE78AE6D-FAA0-D98E-CC7E-1DD152163A5B}"/>
              </a:ext>
            </a:extLst>
          </p:cNvPr>
          <p:cNvCxnSpPr>
            <a:cxnSpLocks/>
          </p:cNvCxnSpPr>
          <p:nvPr/>
        </p:nvCxnSpPr>
        <p:spPr>
          <a:xfrm flipV="1">
            <a:off x="8427720" y="2992120"/>
            <a:ext cx="1371600" cy="369723"/>
          </a:xfrm>
          <a:prstGeom prst="straightConnector1">
            <a:avLst/>
          </a:prstGeom>
          <a:ln w="38100" cap="rnd">
            <a:solidFill>
              <a:srgbClr val="C00000"/>
            </a:solidFill>
            <a:tailEnd type="triangle"/>
          </a:ln>
          <a:effectLst>
            <a:outerShdw blurRad="63500" dist="635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0013377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1.9|6.7|1.7|4.7|6.2|2.3"/>
</p:tagLst>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929</TotalTime>
  <Words>844</Words>
  <Application>Microsoft Office PowerPoint</Application>
  <PresentationFormat>Widescreen</PresentationFormat>
  <Paragraphs>110</Paragraphs>
  <Slides>18</Slides>
  <Notes>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18</vt:i4>
      </vt:variant>
    </vt:vector>
  </HeadingPairs>
  <TitlesOfParts>
    <vt:vector size="30" baseType="lpstr">
      <vt:lpstr>Arial</vt:lpstr>
      <vt:lpstr>Arial Narrow</vt:lpstr>
      <vt:lpstr>Avenir Next LT Pro</vt:lpstr>
      <vt:lpstr>Calibri</vt:lpstr>
      <vt:lpstr>Calibri Light</vt:lpstr>
      <vt:lpstr>Franklin Gothic Book</vt:lpstr>
      <vt:lpstr>Franklin Gothic Demi</vt:lpstr>
      <vt:lpstr>Franklin Gothic Medium</vt:lpstr>
      <vt:lpstr>AccentBoxVTI</vt:lpstr>
      <vt:lpstr>office theme</vt:lpstr>
      <vt:lpstr>office theme</vt:lpstr>
      <vt:lpstr>office theme</vt:lpstr>
      <vt:lpstr>PowerPoint Presentation</vt:lpstr>
      <vt:lpstr>WHY HYBRID HOT?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Nourse</dc:creator>
  <cp:lastModifiedBy>Will Nourse</cp:lastModifiedBy>
  <cp:revision>202</cp:revision>
  <dcterms:created xsi:type="dcterms:W3CDTF">2020-04-27T21:53:10Z</dcterms:created>
  <dcterms:modified xsi:type="dcterms:W3CDTF">2026-04-29T23:56:42Z</dcterms:modified>
</cp:coreProperties>
</file>