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4"/>
    <p:sldMasterId id="2147483660" r:id="rId5"/>
    <p:sldMasterId id="2147483798" r:id="rId6"/>
  </p:sldMasterIdLst>
  <p:sldIdLst>
    <p:sldId id="261" r:id="rId7"/>
    <p:sldId id="257" r:id="rId8"/>
    <p:sldId id="372" r:id="rId9"/>
    <p:sldId id="262" r:id="rId10"/>
    <p:sldId id="258" r:id="rId11"/>
    <p:sldId id="259" r:id="rId12"/>
    <p:sldId id="263" r:id="rId13"/>
    <p:sldId id="293" r:id="rId14"/>
    <p:sldId id="294" r:id="rId15"/>
    <p:sldId id="289" r:id="rId16"/>
    <p:sldId id="292" r:id="rId17"/>
    <p:sldId id="295" r:id="rId18"/>
    <p:sldId id="298" r:id="rId19"/>
    <p:sldId id="297" r:id="rId20"/>
    <p:sldId id="296" r:id="rId21"/>
    <p:sldId id="299" r:id="rId22"/>
    <p:sldId id="300" r:id="rId23"/>
    <p:sldId id="301" r:id="rId24"/>
    <p:sldId id="302" r:id="rId25"/>
    <p:sldId id="303" r:id="rId26"/>
    <p:sldId id="371" r:id="rId27"/>
    <p:sldId id="26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E53434"/>
    <a:srgbClr val="FDE100"/>
    <a:srgbClr val="00B4E1"/>
    <a:srgbClr val="791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9E095D-9D82-44C7-834F-5DD610E3223D}" v="64" dt="2026-04-28T17:06:29.6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59" autoAdjust="0"/>
    <p:restoredTop sz="94660"/>
  </p:normalViewPr>
  <p:slideViewPr>
    <p:cSldViewPr snapToGrid="0">
      <p:cViewPr>
        <p:scale>
          <a:sx n="125" d="100"/>
          <a:sy n="125" d="100"/>
        </p:scale>
        <p:origin x="2376" y="17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 Nourse" userId="cf5c4e54-602e-4617-8d54-3e27f39b3c92" providerId="ADAL" clId="{F3273ABF-EB60-4ABD-967C-F187ECC007B3}"/>
    <pc:docChg chg="undo custSel addSld delSld modSld delMainMaster modMainMaster">
      <pc:chgData name="Will Nourse" userId="cf5c4e54-602e-4617-8d54-3e27f39b3c92" providerId="ADAL" clId="{F3273ABF-EB60-4ABD-967C-F187ECC007B3}" dt="2026-04-28T17:06:29.624" v="192"/>
      <pc:docMkLst>
        <pc:docMk/>
      </pc:docMkLst>
      <pc:sldChg chg="addSp delSp modSp mod setBg">
        <pc:chgData name="Will Nourse" userId="cf5c4e54-602e-4617-8d54-3e27f39b3c92" providerId="ADAL" clId="{F3273ABF-EB60-4ABD-967C-F187ECC007B3}" dt="2026-04-28T17:00:20.838" v="121"/>
        <pc:sldMkLst>
          <pc:docMk/>
          <pc:sldMk cId="2005238276" sldId="257"/>
        </pc:sldMkLst>
        <pc:picChg chg="add mod ord modCrop">
          <ac:chgData name="Will Nourse" userId="cf5c4e54-602e-4617-8d54-3e27f39b3c92" providerId="ADAL" clId="{F3273ABF-EB60-4ABD-967C-F187ECC007B3}" dt="2026-04-28T16:50:39.217" v="6" actId="167"/>
          <ac:picMkLst>
            <pc:docMk/>
            <pc:sldMk cId="2005238276" sldId="257"/>
            <ac:picMk id="4" creationId="{436101C8-A32F-6451-DF9B-7E0CE92586E2}"/>
          </ac:picMkLst>
        </pc:picChg>
        <pc:picChg chg="del">
          <ac:chgData name="Will Nourse" userId="cf5c4e54-602e-4617-8d54-3e27f39b3c92" providerId="ADAL" clId="{F3273ABF-EB60-4ABD-967C-F187ECC007B3}" dt="2026-04-28T16:50:40.877" v="7" actId="478"/>
          <ac:picMkLst>
            <pc:docMk/>
            <pc:sldMk cId="2005238276" sldId="257"/>
            <ac:picMk id="6" creationId="{873CC4FB-427C-84B9-2D84-C4DA4980E345}"/>
          </ac:picMkLst>
        </pc:picChg>
        <pc:picChg chg="del">
          <ac:chgData name="Will Nourse" userId="cf5c4e54-602e-4617-8d54-3e27f39b3c92" providerId="ADAL" clId="{F3273ABF-EB60-4ABD-967C-F187ECC007B3}" dt="2026-04-28T17:00:20.567" v="120" actId="478"/>
          <ac:picMkLst>
            <pc:docMk/>
            <pc:sldMk cId="2005238276" sldId="257"/>
            <ac:picMk id="7" creationId="{DAB1CE15-F78B-B949-7A72-0BB9CB8768A3}"/>
          </ac:picMkLst>
        </pc:picChg>
        <pc:picChg chg="add mod">
          <ac:chgData name="Will Nourse" userId="cf5c4e54-602e-4617-8d54-3e27f39b3c92" providerId="ADAL" clId="{F3273ABF-EB60-4ABD-967C-F187ECC007B3}" dt="2026-04-28T17:00:20.838" v="121"/>
          <ac:picMkLst>
            <pc:docMk/>
            <pc:sldMk cId="2005238276" sldId="257"/>
            <ac:picMk id="8" creationId="{602FADCD-E0AF-F916-F1A0-16175A73CE1C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0:35.982" v="127"/>
        <pc:sldMkLst>
          <pc:docMk/>
          <pc:sldMk cId="2373319490" sldId="258"/>
        </pc:sldMkLst>
        <pc:picChg chg="add mod">
          <ac:chgData name="Will Nourse" userId="cf5c4e54-602e-4617-8d54-3e27f39b3c92" providerId="ADAL" clId="{F3273ABF-EB60-4ABD-967C-F187ECC007B3}" dt="2026-04-28T17:00:35.982" v="127"/>
          <ac:picMkLst>
            <pc:docMk/>
            <pc:sldMk cId="2373319490" sldId="258"/>
            <ac:picMk id="2" creationId="{604C02E5-63E5-1AC1-52A6-4FD0067505DE}"/>
          </ac:picMkLst>
        </pc:picChg>
        <pc:picChg chg="del">
          <ac:chgData name="Will Nourse" userId="cf5c4e54-602e-4617-8d54-3e27f39b3c92" providerId="ADAL" clId="{F3273ABF-EB60-4ABD-967C-F187ECC007B3}" dt="2026-04-28T17:00:35.633" v="126" actId="478"/>
          <ac:picMkLst>
            <pc:docMk/>
            <pc:sldMk cId="2373319490" sldId="258"/>
            <ac:picMk id="6" creationId="{081B7E5B-951A-7CCB-6B70-B709030CACF5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0:48.954" v="130" actId="478"/>
        <pc:sldMkLst>
          <pc:docMk/>
          <pc:sldMk cId="3184349038" sldId="259"/>
        </pc:sldMkLst>
        <pc:picChg chg="add del mod">
          <ac:chgData name="Will Nourse" userId="cf5c4e54-602e-4617-8d54-3e27f39b3c92" providerId="ADAL" clId="{F3273ABF-EB60-4ABD-967C-F187ECC007B3}" dt="2026-04-28T17:00:48.954" v="130" actId="478"/>
          <ac:picMkLst>
            <pc:docMk/>
            <pc:sldMk cId="3184349038" sldId="259"/>
            <ac:picMk id="3" creationId="{581809D8-FA9D-E262-99B0-DD15B25D16A5}"/>
          </ac:picMkLst>
        </pc:picChg>
        <pc:picChg chg="add mod">
          <ac:chgData name="Will Nourse" userId="cf5c4e54-602e-4617-8d54-3e27f39b3c92" providerId="ADAL" clId="{F3273ABF-EB60-4ABD-967C-F187ECC007B3}" dt="2026-04-28T17:00:42.553" v="129"/>
          <ac:picMkLst>
            <pc:docMk/>
            <pc:sldMk cId="3184349038" sldId="259"/>
            <ac:picMk id="5" creationId="{A7270FED-36A8-7EAA-0C40-A54A3287BC8D}"/>
          </ac:picMkLst>
        </pc:picChg>
        <pc:picChg chg="del">
          <ac:chgData name="Will Nourse" userId="cf5c4e54-602e-4617-8d54-3e27f39b3c92" providerId="ADAL" clId="{F3273ABF-EB60-4ABD-967C-F187ECC007B3}" dt="2026-04-28T17:00:42.315" v="128" actId="478"/>
          <ac:picMkLst>
            <pc:docMk/>
            <pc:sldMk cId="3184349038" sldId="259"/>
            <ac:picMk id="14" creationId="{15768B0A-6C31-0C0A-6BE8-A313C6139F0D}"/>
          </ac:picMkLst>
        </pc:picChg>
      </pc:sldChg>
      <pc:sldChg chg="modSp mod">
        <pc:chgData name="Will Nourse" userId="cf5c4e54-602e-4617-8d54-3e27f39b3c92" providerId="ADAL" clId="{F3273ABF-EB60-4ABD-967C-F187ECC007B3}" dt="2026-04-28T17:00:06.835" v="119" actId="1076"/>
        <pc:sldMkLst>
          <pc:docMk/>
          <pc:sldMk cId="3628587070" sldId="261"/>
        </pc:sldMkLst>
        <pc:picChg chg="mod modCrop">
          <ac:chgData name="Will Nourse" userId="cf5c4e54-602e-4617-8d54-3e27f39b3c92" providerId="ADAL" clId="{F3273ABF-EB60-4ABD-967C-F187ECC007B3}" dt="2026-04-28T17:00:06.835" v="119" actId="1076"/>
          <ac:picMkLst>
            <pc:docMk/>
            <pc:sldMk cId="3628587070" sldId="261"/>
            <ac:picMk id="4" creationId="{987EB8CF-E83B-4EBC-A079-0F8ED5F31D35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0:31.385" v="125"/>
        <pc:sldMkLst>
          <pc:docMk/>
          <pc:sldMk cId="1944337870" sldId="262"/>
        </pc:sldMkLst>
        <pc:picChg chg="add mod">
          <ac:chgData name="Will Nourse" userId="cf5c4e54-602e-4617-8d54-3e27f39b3c92" providerId="ADAL" clId="{F3273ABF-EB60-4ABD-967C-F187ECC007B3}" dt="2026-04-28T17:00:31.385" v="125"/>
          <ac:picMkLst>
            <pc:docMk/>
            <pc:sldMk cId="1944337870" sldId="262"/>
            <ac:picMk id="5" creationId="{5F943DD2-7388-4D35-2808-F29F87364A35}"/>
          </ac:picMkLst>
        </pc:picChg>
        <pc:picChg chg="del">
          <ac:chgData name="Will Nourse" userId="cf5c4e54-602e-4617-8d54-3e27f39b3c92" providerId="ADAL" clId="{F3273ABF-EB60-4ABD-967C-F187ECC007B3}" dt="2026-04-28T17:00:30.940" v="124" actId="478"/>
          <ac:picMkLst>
            <pc:docMk/>
            <pc:sldMk cId="1944337870" sldId="262"/>
            <ac:picMk id="13" creationId="{CB9FC178-A88A-EC72-D924-82941066FF49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1:00.535" v="132"/>
        <pc:sldMkLst>
          <pc:docMk/>
          <pc:sldMk cId="2653014115" sldId="263"/>
        </pc:sldMkLst>
        <pc:picChg chg="del">
          <ac:chgData name="Will Nourse" userId="cf5c4e54-602e-4617-8d54-3e27f39b3c92" providerId="ADAL" clId="{F3273ABF-EB60-4ABD-967C-F187ECC007B3}" dt="2026-04-28T17:00:55.675" v="131" actId="478"/>
          <ac:picMkLst>
            <pc:docMk/>
            <pc:sldMk cId="2653014115" sldId="263"/>
            <ac:picMk id="2" creationId="{A37BA313-804E-DCF1-DBB3-A607AB8E71DB}"/>
          </ac:picMkLst>
        </pc:picChg>
        <pc:picChg chg="add mod">
          <ac:chgData name="Will Nourse" userId="cf5c4e54-602e-4617-8d54-3e27f39b3c92" providerId="ADAL" clId="{F3273ABF-EB60-4ABD-967C-F187ECC007B3}" dt="2026-04-28T17:01:00.535" v="132"/>
          <ac:picMkLst>
            <pc:docMk/>
            <pc:sldMk cId="2653014115" sldId="263"/>
            <ac:picMk id="5" creationId="{8E4F1650-B4B2-F32B-5C0B-EE36D00D8C00}"/>
          </ac:picMkLst>
        </pc:picChg>
      </pc:sldChg>
      <pc:sldChg chg="modSp mod setBg">
        <pc:chgData name="Will Nourse" userId="cf5c4e54-602e-4617-8d54-3e27f39b3c92" providerId="ADAL" clId="{F3273ABF-EB60-4ABD-967C-F187ECC007B3}" dt="2026-04-28T17:02:49.765" v="167" actId="1076"/>
        <pc:sldMkLst>
          <pc:docMk/>
          <pc:sldMk cId="801033718" sldId="265"/>
        </pc:sldMkLst>
        <pc:picChg chg="mod">
          <ac:chgData name="Will Nourse" userId="cf5c4e54-602e-4617-8d54-3e27f39b3c92" providerId="ADAL" clId="{F3273ABF-EB60-4ABD-967C-F187ECC007B3}" dt="2026-04-28T17:02:49.765" v="167" actId="1076"/>
          <ac:picMkLst>
            <pc:docMk/>
            <pc:sldMk cId="801033718" sldId="265"/>
            <ac:picMk id="2" creationId="{4339877B-72DF-4ADB-8F16-0A6F626E5856}"/>
          </ac:picMkLst>
        </pc:picChg>
      </pc:sldChg>
      <pc:sldChg chg="add del setBg">
        <pc:chgData name="Will Nourse" userId="cf5c4e54-602e-4617-8d54-3e27f39b3c92" providerId="ADAL" clId="{F3273ABF-EB60-4ABD-967C-F187ECC007B3}" dt="2026-04-28T16:59:49.419" v="116" actId="2696"/>
        <pc:sldMkLst>
          <pc:docMk/>
          <pc:sldMk cId="2014741652" sldId="282"/>
        </pc:sldMkLst>
      </pc:sldChg>
      <pc:sldChg chg="addSp delSp modSp mod setBg">
        <pc:chgData name="Will Nourse" userId="cf5c4e54-602e-4617-8d54-3e27f39b3c92" providerId="ADAL" clId="{F3273ABF-EB60-4ABD-967C-F187ECC007B3}" dt="2026-04-28T17:01:15.304" v="138"/>
        <pc:sldMkLst>
          <pc:docMk/>
          <pc:sldMk cId="2967658022" sldId="289"/>
        </pc:sldMkLst>
        <pc:picChg chg="del">
          <ac:chgData name="Will Nourse" userId="cf5c4e54-602e-4617-8d54-3e27f39b3c92" providerId="ADAL" clId="{F3273ABF-EB60-4ABD-967C-F187ECC007B3}" dt="2026-04-28T17:01:15.065" v="137" actId="478"/>
          <ac:picMkLst>
            <pc:docMk/>
            <pc:sldMk cId="2967658022" sldId="289"/>
            <ac:picMk id="2" creationId="{729D259A-0A3E-F34B-46E6-C25EC8083DA4}"/>
          </ac:picMkLst>
        </pc:picChg>
        <pc:picChg chg="add mod">
          <ac:chgData name="Will Nourse" userId="cf5c4e54-602e-4617-8d54-3e27f39b3c92" providerId="ADAL" clId="{F3273ABF-EB60-4ABD-967C-F187ECC007B3}" dt="2026-04-28T17:01:15.304" v="138"/>
          <ac:picMkLst>
            <pc:docMk/>
            <pc:sldMk cId="2967658022" sldId="289"/>
            <ac:picMk id="3" creationId="{7675FDFA-712B-56C7-CE1F-1D21679A3E0B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6:29.624" v="192"/>
        <pc:sldMkLst>
          <pc:docMk/>
          <pc:sldMk cId="1329467073" sldId="292"/>
        </pc:sldMkLst>
        <pc:spChg chg="mod">
          <ac:chgData name="Will Nourse" userId="cf5c4e54-602e-4617-8d54-3e27f39b3c92" providerId="ADAL" clId="{F3273ABF-EB60-4ABD-967C-F187ECC007B3}" dt="2026-04-28T16:52:48.265" v="42" actId="20577"/>
          <ac:spMkLst>
            <pc:docMk/>
            <pc:sldMk cId="1329467073" sldId="292"/>
            <ac:spMk id="2" creationId="{BD6D3B06-24EC-72BA-F7DA-54C5F807C02E}"/>
          </ac:spMkLst>
        </pc:spChg>
        <pc:picChg chg="del">
          <ac:chgData name="Will Nourse" userId="cf5c4e54-602e-4617-8d54-3e27f39b3c92" providerId="ADAL" clId="{F3273ABF-EB60-4ABD-967C-F187ECC007B3}" dt="2026-04-28T17:01:17.392" v="139" actId="478"/>
          <ac:picMkLst>
            <pc:docMk/>
            <pc:sldMk cId="1329467073" sldId="292"/>
            <ac:picMk id="3" creationId="{8AD4CEDD-0DEE-7288-B346-8DD9BB94DD82}"/>
          </ac:picMkLst>
        </pc:picChg>
        <pc:picChg chg="add mod">
          <ac:chgData name="Will Nourse" userId="cf5c4e54-602e-4617-8d54-3e27f39b3c92" providerId="ADAL" clId="{F3273ABF-EB60-4ABD-967C-F187ECC007B3}" dt="2026-04-28T17:06:29.624" v="192"/>
          <ac:picMkLst>
            <pc:docMk/>
            <pc:sldMk cId="1329467073" sldId="292"/>
            <ac:picMk id="4" creationId="{D5EF37A6-B8F7-960F-1FDB-04A761CA77AB}"/>
          </ac:picMkLst>
        </pc:picChg>
        <pc:picChg chg="add mod">
          <ac:chgData name="Will Nourse" userId="cf5c4e54-602e-4617-8d54-3e27f39b3c92" providerId="ADAL" clId="{F3273ABF-EB60-4ABD-967C-F187ECC007B3}" dt="2026-04-28T16:52:27.786" v="27" actId="1076"/>
          <ac:picMkLst>
            <pc:docMk/>
            <pc:sldMk cId="1329467073" sldId="292"/>
            <ac:picMk id="6" creationId="{83ACC4F9-06EF-7308-B015-FC9DD8809914}"/>
          </ac:picMkLst>
        </pc:picChg>
        <pc:picChg chg="del">
          <ac:chgData name="Will Nourse" userId="cf5c4e54-602e-4617-8d54-3e27f39b3c92" providerId="ADAL" clId="{F3273ABF-EB60-4ABD-967C-F187ECC007B3}" dt="2026-04-28T16:52:09.592" v="20" actId="478"/>
          <ac:picMkLst>
            <pc:docMk/>
            <pc:sldMk cId="1329467073" sldId="292"/>
            <ac:picMk id="8" creationId="{51B87923-3866-6597-F1A1-FC39AD6E5238}"/>
          </ac:picMkLst>
        </pc:picChg>
        <pc:picChg chg="add mod">
          <ac:chgData name="Will Nourse" userId="cf5c4e54-602e-4617-8d54-3e27f39b3c92" providerId="ADAL" clId="{F3273ABF-EB60-4ABD-967C-F187ECC007B3}" dt="2026-04-28T17:01:17.783" v="140"/>
          <ac:picMkLst>
            <pc:docMk/>
            <pc:sldMk cId="1329467073" sldId="292"/>
            <ac:picMk id="10" creationId="{C18414B7-AA1A-E9C5-37E8-48E6CE841AC7}"/>
          </ac:picMkLst>
        </pc:picChg>
        <pc:picChg chg="del">
          <ac:chgData name="Will Nourse" userId="cf5c4e54-602e-4617-8d54-3e27f39b3c92" providerId="ADAL" clId="{F3273ABF-EB60-4ABD-967C-F187ECC007B3}" dt="2026-04-28T16:52:10.338" v="21" actId="478"/>
          <ac:picMkLst>
            <pc:docMk/>
            <pc:sldMk cId="1329467073" sldId="292"/>
            <ac:picMk id="15" creationId="{7A8E5634-A051-6DA3-76F9-00E7E5D0DAF8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5:56.697" v="183" actId="14861"/>
        <pc:sldMkLst>
          <pc:docMk/>
          <pc:sldMk cId="1523555573" sldId="293"/>
        </pc:sldMkLst>
        <pc:picChg chg="del">
          <ac:chgData name="Will Nourse" userId="cf5c4e54-602e-4617-8d54-3e27f39b3c92" providerId="ADAL" clId="{F3273ABF-EB60-4ABD-967C-F187ECC007B3}" dt="2026-04-28T17:01:04.604" v="133" actId="478"/>
          <ac:picMkLst>
            <pc:docMk/>
            <pc:sldMk cId="1523555573" sldId="293"/>
            <ac:picMk id="2" creationId="{AD4D4283-0BC8-E951-DFFA-6221ABD2D39A}"/>
          </ac:picMkLst>
        </pc:picChg>
        <pc:picChg chg="add mod ord modCrop">
          <ac:chgData name="Will Nourse" userId="cf5c4e54-602e-4617-8d54-3e27f39b3c92" providerId="ADAL" clId="{F3273ABF-EB60-4ABD-967C-F187ECC007B3}" dt="2026-04-28T17:05:56.697" v="183" actId="14861"/>
          <ac:picMkLst>
            <pc:docMk/>
            <pc:sldMk cId="1523555573" sldId="293"/>
            <ac:picMk id="7" creationId="{A01645C8-0537-2F09-3156-337F91E27256}"/>
          </ac:picMkLst>
        </pc:picChg>
        <pc:picChg chg="del">
          <ac:chgData name="Will Nourse" userId="cf5c4e54-602e-4617-8d54-3e27f39b3c92" providerId="ADAL" clId="{F3273ABF-EB60-4ABD-967C-F187ECC007B3}" dt="2026-04-28T16:51:00.906" v="8" actId="478"/>
          <ac:picMkLst>
            <pc:docMk/>
            <pc:sldMk cId="1523555573" sldId="293"/>
            <ac:picMk id="8" creationId="{F536DFD9-9B51-8A60-F2B7-027D1237A0B6}"/>
          </ac:picMkLst>
        </pc:picChg>
        <pc:picChg chg="add del mod">
          <ac:chgData name="Will Nourse" userId="cf5c4e54-602e-4617-8d54-3e27f39b3c92" providerId="ADAL" clId="{F3273ABF-EB60-4ABD-967C-F187ECC007B3}" dt="2026-04-28T16:51:52.456" v="19" actId="1076"/>
          <ac:picMkLst>
            <pc:docMk/>
            <pc:sldMk cId="1523555573" sldId="293"/>
            <ac:picMk id="9" creationId="{1D101629-5521-A943-6090-BCA8118B8915}"/>
          </ac:picMkLst>
        </pc:picChg>
        <pc:picChg chg="add mod">
          <ac:chgData name="Will Nourse" userId="cf5c4e54-602e-4617-8d54-3e27f39b3c92" providerId="ADAL" clId="{F3273ABF-EB60-4ABD-967C-F187ECC007B3}" dt="2026-04-28T17:01:08.408" v="134"/>
          <ac:picMkLst>
            <pc:docMk/>
            <pc:sldMk cId="1523555573" sldId="293"/>
            <ac:picMk id="10" creationId="{662CCE3E-3C54-7CF8-4742-82BBDB2B665E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1:11.587" v="136"/>
        <pc:sldMkLst>
          <pc:docMk/>
          <pc:sldMk cId="26751443" sldId="294"/>
        </pc:sldMkLst>
        <pc:picChg chg="del">
          <ac:chgData name="Will Nourse" userId="cf5c4e54-602e-4617-8d54-3e27f39b3c92" providerId="ADAL" clId="{F3273ABF-EB60-4ABD-967C-F187ECC007B3}" dt="2026-04-28T17:01:11.201" v="135" actId="478"/>
          <ac:picMkLst>
            <pc:docMk/>
            <pc:sldMk cId="26751443" sldId="294"/>
            <ac:picMk id="2" creationId="{251DB485-0924-0FC3-F4D2-0BBA87BB0CF0}"/>
          </ac:picMkLst>
        </pc:picChg>
        <pc:picChg chg="add mod">
          <ac:chgData name="Will Nourse" userId="cf5c4e54-602e-4617-8d54-3e27f39b3c92" providerId="ADAL" clId="{F3273ABF-EB60-4ABD-967C-F187ECC007B3}" dt="2026-04-28T17:01:11.587" v="136"/>
          <ac:picMkLst>
            <pc:docMk/>
            <pc:sldMk cId="26751443" sldId="294"/>
            <ac:picMk id="5" creationId="{950A9810-0F61-296E-B0E0-EADACC267631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1:20.543" v="142"/>
        <pc:sldMkLst>
          <pc:docMk/>
          <pc:sldMk cId="3245494995" sldId="295"/>
        </pc:sldMkLst>
        <pc:spChg chg="mod">
          <ac:chgData name="Will Nourse" userId="cf5c4e54-602e-4617-8d54-3e27f39b3c92" providerId="ADAL" clId="{F3273ABF-EB60-4ABD-967C-F187ECC007B3}" dt="2026-04-28T16:53:12.319" v="46" actId="20577"/>
          <ac:spMkLst>
            <pc:docMk/>
            <pc:sldMk cId="3245494995" sldId="295"/>
            <ac:spMk id="4" creationId="{6367EA04-8F34-B7D9-A924-0060A15B621E}"/>
          </ac:spMkLst>
        </pc:spChg>
        <pc:picChg chg="del">
          <ac:chgData name="Will Nourse" userId="cf5c4e54-602e-4617-8d54-3e27f39b3c92" providerId="ADAL" clId="{F3273ABF-EB60-4ABD-967C-F187ECC007B3}" dt="2026-04-28T17:01:20.290" v="141" actId="478"/>
          <ac:picMkLst>
            <pc:docMk/>
            <pc:sldMk cId="3245494995" sldId="295"/>
            <ac:picMk id="2" creationId="{2BFD4E79-399D-5D23-B920-BE948A02A5ED}"/>
          </ac:picMkLst>
        </pc:picChg>
        <pc:picChg chg="add mod">
          <ac:chgData name="Will Nourse" userId="cf5c4e54-602e-4617-8d54-3e27f39b3c92" providerId="ADAL" clId="{F3273ABF-EB60-4ABD-967C-F187ECC007B3}" dt="2026-04-28T17:01:20.543" v="142"/>
          <ac:picMkLst>
            <pc:docMk/>
            <pc:sldMk cId="3245494995" sldId="295"/>
            <ac:picMk id="5" creationId="{AFD64051-684E-1BAB-C701-E005B8375E14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1:53.691" v="151"/>
        <pc:sldMkLst>
          <pc:docMk/>
          <pc:sldMk cId="812210931" sldId="296"/>
        </pc:sldMkLst>
        <pc:spChg chg="mod">
          <ac:chgData name="Will Nourse" userId="cf5c4e54-602e-4617-8d54-3e27f39b3c92" providerId="ADAL" clId="{F3273ABF-EB60-4ABD-967C-F187ECC007B3}" dt="2026-04-28T16:54:14.159" v="55" actId="1076"/>
          <ac:spMkLst>
            <pc:docMk/>
            <pc:sldMk cId="812210931" sldId="296"/>
            <ac:spMk id="23" creationId="{0E2CEF90-12E0-E864-9C9B-20E19AC503B4}"/>
          </ac:spMkLst>
        </pc:spChg>
        <pc:spChg chg="mod">
          <ac:chgData name="Will Nourse" userId="cf5c4e54-602e-4617-8d54-3e27f39b3c92" providerId="ADAL" clId="{F3273ABF-EB60-4ABD-967C-F187ECC007B3}" dt="2026-04-28T16:54:23.159" v="56" actId="1076"/>
          <ac:spMkLst>
            <pc:docMk/>
            <pc:sldMk cId="812210931" sldId="296"/>
            <ac:spMk id="24" creationId="{0A6C6C7B-4335-7596-9C12-9E66EA88CD06}"/>
          </ac:spMkLst>
        </pc:spChg>
        <pc:spChg chg="mod">
          <ac:chgData name="Will Nourse" userId="cf5c4e54-602e-4617-8d54-3e27f39b3c92" providerId="ADAL" clId="{F3273ABF-EB60-4ABD-967C-F187ECC007B3}" dt="2026-04-28T16:55:06.335" v="64" actId="1076"/>
          <ac:spMkLst>
            <pc:docMk/>
            <pc:sldMk cId="812210931" sldId="296"/>
            <ac:spMk id="25" creationId="{391F8FDB-EB67-0269-39E6-74137B1B5D7F}"/>
          </ac:spMkLst>
        </pc:spChg>
        <pc:spChg chg="mod">
          <ac:chgData name="Will Nourse" userId="cf5c4e54-602e-4617-8d54-3e27f39b3c92" providerId="ADAL" clId="{F3273ABF-EB60-4ABD-967C-F187ECC007B3}" dt="2026-04-28T16:54:38.714" v="60" actId="1076"/>
          <ac:spMkLst>
            <pc:docMk/>
            <pc:sldMk cId="812210931" sldId="296"/>
            <ac:spMk id="26" creationId="{510B21E9-EF0A-2868-4A5A-89460D0E680B}"/>
          </ac:spMkLst>
        </pc:spChg>
        <pc:spChg chg="mod">
          <ac:chgData name="Will Nourse" userId="cf5c4e54-602e-4617-8d54-3e27f39b3c92" providerId="ADAL" clId="{F3273ABF-EB60-4ABD-967C-F187ECC007B3}" dt="2026-04-28T16:54:54.828" v="63" actId="1076"/>
          <ac:spMkLst>
            <pc:docMk/>
            <pc:sldMk cId="812210931" sldId="296"/>
            <ac:spMk id="27" creationId="{E16FD37E-D612-08D3-6CD0-355E6F6F4576}"/>
          </ac:spMkLst>
        </pc:spChg>
        <pc:picChg chg="add mod">
          <ac:chgData name="Will Nourse" userId="cf5c4e54-602e-4617-8d54-3e27f39b3c92" providerId="ADAL" clId="{F3273ABF-EB60-4ABD-967C-F187ECC007B3}" dt="2026-04-28T16:54:06.018" v="53" actId="1076"/>
          <ac:picMkLst>
            <pc:docMk/>
            <pc:sldMk cId="812210931" sldId="296"/>
            <ac:picMk id="2" creationId="{73A8FC7B-B07E-2BBB-2E9F-6FD016B4E0A8}"/>
          </ac:picMkLst>
        </pc:picChg>
        <pc:picChg chg="add mod">
          <ac:chgData name="Will Nourse" userId="cf5c4e54-602e-4617-8d54-3e27f39b3c92" providerId="ADAL" clId="{F3273ABF-EB60-4ABD-967C-F187ECC007B3}" dt="2026-04-28T16:54:06.018" v="53" actId="1076"/>
          <ac:picMkLst>
            <pc:docMk/>
            <pc:sldMk cId="812210931" sldId="296"/>
            <ac:picMk id="3" creationId="{F7FB2B34-03D4-D615-2541-1374F39041BB}"/>
          </ac:picMkLst>
        </pc:picChg>
        <pc:picChg chg="add mod">
          <ac:chgData name="Will Nourse" userId="cf5c4e54-602e-4617-8d54-3e27f39b3c92" providerId="ADAL" clId="{F3273ABF-EB60-4ABD-967C-F187ECC007B3}" dt="2026-04-28T16:54:29.517" v="59" actId="1076"/>
          <ac:picMkLst>
            <pc:docMk/>
            <pc:sldMk cId="812210931" sldId="296"/>
            <ac:picMk id="4" creationId="{33C63AC2-9973-59B0-3B3E-FDB60837E2C8}"/>
          </ac:picMkLst>
        </pc:picChg>
        <pc:picChg chg="add mod ord">
          <ac:chgData name="Will Nourse" userId="cf5c4e54-602e-4617-8d54-3e27f39b3c92" providerId="ADAL" clId="{F3273ABF-EB60-4ABD-967C-F187ECC007B3}" dt="2026-04-28T16:54:47.040" v="62" actId="167"/>
          <ac:picMkLst>
            <pc:docMk/>
            <pc:sldMk cId="812210931" sldId="296"/>
            <ac:picMk id="5" creationId="{004F388C-E7E9-F430-7C02-B8450A501238}"/>
          </ac:picMkLst>
        </pc:picChg>
        <pc:picChg chg="add mod">
          <ac:chgData name="Will Nourse" userId="cf5c4e54-602e-4617-8d54-3e27f39b3c92" providerId="ADAL" clId="{F3273ABF-EB60-4ABD-967C-F187ECC007B3}" dt="2026-04-28T16:54:06.018" v="53" actId="1076"/>
          <ac:picMkLst>
            <pc:docMk/>
            <pc:sldMk cId="812210931" sldId="296"/>
            <ac:picMk id="6" creationId="{B149EFF9-36FB-F976-AC58-CB2F32D2E86F}"/>
          </ac:picMkLst>
        </pc:picChg>
        <pc:picChg chg="del">
          <ac:chgData name="Will Nourse" userId="cf5c4e54-602e-4617-8d54-3e27f39b3c92" providerId="ADAL" clId="{F3273ABF-EB60-4ABD-967C-F187ECC007B3}" dt="2026-04-28T16:53:57.568" v="47" actId="478"/>
          <ac:picMkLst>
            <pc:docMk/>
            <pc:sldMk cId="812210931" sldId="296"/>
            <ac:picMk id="8" creationId="{F58937A6-9905-4497-948D-A5A0C20B2B15}"/>
          </ac:picMkLst>
        </pc:picChg>
        <pc:picChg chg="add mod">
          <ac:chgData name="Will Nourse" userId="cf5c4e54-602e-4617-8d54-3e27f39b3c92" providerId="ADAL" clId="{F3273ABF-EB60-4ABD-967C-F187ECC007B3}" dt="2026-04-28T17:01:53.691" v="151"/>
          <ac:picMkLst>
            <pc:docMk/>
            <pc:sldMk cId="812210931" sldId="296"/>
            <ac:picMk id="10" creationId="{0CD9EBB6-F4E6-1B17-BAFE-5C172AD0C7AA}"/>
          </ac:picMkLst>
        </pc:picChg>
        <pc:picChg chg="del">
          <ac:chgData name="Will Nourse" userId="cf5c4e54-602e-4617-8d54-3e27f39b3c92" providerId="ADAL" clId="{F3273ABF-EB60-4ABD-967C-F187ECC007B3}" dt="2026-04-28T16:53:58.241" v="48" actId="478"/>
          <ac:picMkLst>
            <pc:docMk/>
            <pc:sldMk cId="812210931" sldId="296"/>
            <ac:picMk id="11" creationId="{DC9C2F67-F6F5-C874-809E-8EB187B2391F}"/>
          </ac:picMkLst>
        </pc:picChg>
        <pc:picChg chg="del">
          <ac:chgData name="Will Nourse" userId="cf5c4e54-602e-4617-8d54-3e27f39b3c92" providerId="ADAL" clId="{F3273ABF-EB60-4ABD-967C-F187ECC007B3}" dt="2026-04-28T17:01:52.623" v="150" actId="478"/>
          <ac:picMkLst>
            <pc:docMk/>
            <pc:sldMk cId="812210931" sldId="296"/>
            <ac:picMk id="12" creationId="{1ED74738-376D-400B-7624-36D5AD3ECC07}"/>
          </ac:picMkLst>
        </pc:picChg>
        <pc:picChg chg="del">
          <ac:chgData name="Will Nourse" userId="cf5c4e54-602e-4617-8d54-3e27f39b3c92" providerId="ADAL" clId="{F3273ABF-EB60-4ABD-967C-F187ECC007B3}" dt="2026-04-28T16:53:59.420" v="50" actId="478"/>
          <ac:picMkLst>
            <pc:docMk/>
            <pc:sldMk cId="812210931" sldId="296"/>
            <ac:picMk id="16" creationId="{2DCD1038-77CE-ED3E-FC99-B7290E14DCD1}"/>
          </ac:picMkLst>
        </pc:picChg>
        <pc:picChg chg="del">
          <ac:chgData name="Will Nourse" userId="cf5c4e54-602e-4617-8d54-3e27f39b3c92" providerId="ADAL" clId="{F3273ABF-EB60-4ABD-967C-F187ECC007B3}" dt="2026-04-28T16:54:00.054" v="51" actId="478"/>
          <ac:picMkLst>
            <pc:docMk/>
            <pc:sldMk cId="812210931" sldId="296"/>
            <ac:picMk id="20" creationId="{C3342373-F57F-6461-5F54-EA1840E5CCF8}"/>
          </ac:picMkLst>
        </pc:picChg>
        <pc:picChg chg="del">
          <ac:chgData name="Will Nourse" userId="cf5c4e54-602e-4617-8d54-3e27f39b3c92" providerId="ADAL" clId="{F3273ABF-EB60-4ABD-967C-F187ECC007B3}" dt="2026-04-28T16:53:58.826" v="49" actId="478"/>
          <ac:picMkLst>
            <pc:docMk/>
            <pc:sldMk cId="812210931" sldId="296"/>
            <ac:picMk id="22" creationId="{EB40B9E3-43D8-D2DA-D61A-534042958073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1:42.336" v="149"/>
        <pc:sldMkLst>
          <pc:docMk/>
          <pc:sldMk cId="2216120802" sldId="297"/>
        </pc:sldMkLst>
        <pc:spChg chg="mod">
          <ac:chgData name="Will Nourse" userId="cf5c4e54-602e-4617-8d54-3e27f39b3c92" providerId="ADAL" clId="{F3273ABF-EB60-4ABD-967C-F187ECC007B3}" dt="2026-04-28T17:01:34.209" v="147" actId="207"/>
          <ac:spMkLst>
            <pc:docMk/>
            <pc:sldMk cId="2216120802" sldId="297"/>
            <ac:spMk id="9" creationId="{0BC147A1-D81F-82D8-7A45-658EBB7B86FB}"/>
          </ac:spMkLst>
        </pc:spChg>
        <pc:picChg chg="add mod">
          <ac:chgData name="Will Nourse" userId="cf5c4e54-602e-4617-8d54-3e27f39b3c92" providerId="ADAL" clId="{F3273ABF-EB60-4ABD-967C-F187ECC007B3}" dt="2026-04-28T17:01:29.256" v="146"/>
          <ac:picMkLst>
            <pc:docMk/>
            <pc:sldMk cId="2216120802" sldId="297"/>
            <ac:picMk id="2" creationId="{6FF18119-A121-2BC6-E972-EA0162E54477}"/>
          </ac:picMkLst>
        </pc:picChg>
        <pc:picChg chg="del">
          <ac:chgData name="Will Nourse" userId="cf5c4e54-602e-4617-8d54-3e27f39b3c92" providerId="ADAL" clId="{F3273ABF-EB60-4ABD-967C-F187ECC007B3}" dt="2026-04-28T17:01:28.668" v="145" actId="478"/>
          <ac:picMkLst>
            <pc:docMk/>
            <pc:sldMk cId="2216120802" sldId="297"/>
            <ac:picMk id="5" creationId="{1D91B585-46E4-6E48-CEEF-CD812BB8E7D9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1:22.638" v="144"/>
        <pc:sldMkLst>
          <pc:docMk/>
          <pc:sldMk cId="1656587749" sldId="298"/>
        </pc:sldMkLst>
        <pc:picChg chg="del">
          <ac:chgData name="Will Nourse" userId="cf5c4e54-602e-4617-8d54-3e27f39b3c92" providerId="ADAL" clId="{F3273ABF-EB60-4ABD-967C-F187ECC007B3}" dt="2026-04-28T17:01:22.391" v="143" actId="478"/>
          <ac:picMkLst>
            <pc:docMk/>
            <pc:sldMk cId="1656587749" sldId="298"/>
            <ac:picMk id="2" creationId="{4DCF2BDE-4EF8-C87F-3834-B01671601680}"/>
          </ac:picMkLst>
        </pc:picChg>
        <pc:picChg chg="add mod">
          <ac:chgData name="Will Nourse" userId="cf5c4e54-602e-4617-8d54-3e27f39b3c92" providerId="ADAL" clId="{F3273ABF-EB60-4ABD-967C-F187ECC007B3}" dt="2026-04-28T17:01:22.638" v="144"/>
          <ac:picMkLst>
            <pc:docMk/>
            <pc:sldMk cId="1656587749" sldId="298"/>
            <ac:picMk id="5" creationId="{FBC36702-B300-37BE-3F7E-D9DA4FE3E6BE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1:58.473" v="153"/>
        <pc:sldMkLst>
          <pc:docMk/>
          <pc:sldMk cId="2670220887" sldId="299"/>
        </pc:sldMkLst>
        <pc:picChg chg="add mod">
          <ac:chgData name="Will Nourse" userId="cf5c4e54-602e-4617-8d54-3e27f39b3c92" providerId="ADAL" clId="{F3273ABF-EB60-4ABD-967C-F187ECC007B3}" dt="2026-04-28T17:01:58.473" v="153"/>
          <ac:picMkLst>
            <pc:docMk/>
            <pc:sldMk cId="2670220887" sldId="299"/>
            <ac:picMk id="5" creationId="{CE35C3F1-6A65-9AE4-A12D-B0CCE63322E4}"/>
          </ac:picMkLst>
        </pc:picChg>
        <pc:picChg chg="del">
          <ac:chgData name="Will Nourse" userId="cf5c4e54-602e-4617-8d54-3e27f39b3c92" providerId="ADAL" clId="{F3273ABF-EB60-4ABD-967C-F187ECC007B3}" dt="2026-04-28T17:01:58.185" v="152" actId="478"/>
          <ac:picMkLst>
            <pc:docMk/>
            <pc:sldMk cId="2670220887" sldId="299"/>
            <ac:picMk id="14" creationId="{88737971-B201-1352-B132-1D2C695FA953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2:03.973" v="155"/>
        <pc:sldMkLst>
          <pc:docMk/>
          <pc:sldMk cId="2529619814" sldId="300"/>
        </pc:sldMkLst>
        <pc:spChg chg="ord">
          <ac:chgData name="Will Nourse" userId="cf5c4e54-602e-4617-8d54-3e27f39b3c92" providerId="ADAL" clId="{F3273ABF-EB60-4ABD-967C-F187ECC007B3}" dt="2026-04-28T16:57:09.025" v="92" actId="167"/>
          <ac:spMkLst>
            <pc:docMk/>
            <pc:sldMk cId="2529619814" sldId="300"/>
            <ac:spMk id="9" creationId="{38B849E4-29FC-7E54-8945-50938317731F}"/>
          </ac:spMkLst>
        </pc:spChg>
        <pc:spChg chg="ord">
          <ac:chgData name="Will Nourse" userId="cf5c4e54-602e-4617-8d54-3e27f39b3c92" providerId="ADAL" clId="{F3273ABF-EB60-4ABD-967C-F187ECC007B3}" dt="2026-04-28T16:58:23.318" v="107" actId="167"/>
          <ac:spMkLst>
            <pc:docMk/>
            <pc:sldMk cId="2529619814" sldId="300"/>
            <ac:spMk id="18" creationId="{F6A029AD-6759-4809-0567-0A7E2226E0C2}"/>
          </ac:spMkLst>
        </pc:spChg>
        <pc:picChg chg="add mod modCrop">
          <ac:chgData name="Will Nourse" userId="cf5c4e54-602e-4617-8d54-3e27f39b3c92" providerId="ADAL" clId="{F3273ABF-EB60-4ABD-967C-F187ECC007B3}" dt="2026-04-28T16:56:16.975" v="82"/>
          <ac:picMkLst>
            <pc:docMk/>
            <pc:sldMk cId="2529619814" sldId="300"/>
            <ac:picMk id="5" creationId="{D5E24178-DE5D-AC7D-1E8F-407C14CB1CBF}"/>
          </ac:picMkLst>
        </pc:picChg>
        <pc:picChg chg="del">
          <ac:chgData name="Will Nourse" userId="cf5c4e54-602e-4617-8d54-3e27f39b3c92" providerId="ADAL" clId="{F3273ABF-EB60-4ABD-967C-F187ECC007B3}" dt="2026-04-28T17:02:03.713" v="154" actId="478"/>
          <ac:picMkLst>
            <pc:docMk/>
            <pc:sldMk cId="2529619814" sldId="300"/>
            <ac:picMk id="7" creationId="{AF5FC1EB-962F-9534-E9DF-45E730A7D94B}"/>
          </ac:picMkLst>
        </pc:picChg>
        <pc:picChg chg="del">
          <ac:chgData name="Will Nourse" userId="cf5c4e54-602e-4617-8d54-3e27f39b3c92" providerId="ADAL" clId="{F3273ABF-EB60-4ABD-967C-F187ECC007B3}" dt="2026-04-28T16:55:44.782" v="65" actId="478"/>
          <ac:picMkLst>
            <pc:docMk/>
            <pc:sldMk cId="2529619814" sldId="300"/>
            <ac:picMk id="11" creationId="{F2191A3F-15EE-CD78-9CD7-0CCD2AC7A062}"/>
          </ac:picMkLst>
        </pc:picChg>
        <pc:picChg chg="add mod ord modCrop">
          <ac:chgData name="Will Nourse" userId="cf5c4e54-602e-4617-8d54-3e27f39b3c92" providerId="ADAL" clId="{F3273ABF-EB60-4ABD-967C-F187ECC007B3}" dt="2026-04-28T16:57:16.503" v="94" actId="1076"/>
          <ac:picMkLst>
            <pc:docMk/>
            <pc:sldMk cId="2529619814" sldId="300"/>
            <ac:picMk id="12" creationId="{5F026AA2-DC78-A8A5-13F5-0CE3DD1B55C9}"/>
          </ac:picMkLst>
        </pc:picChg>
        <pc:picChg chg="del">
          <ac:chgData name="Will Nourse" userId="cf5c4e54-602e-4617-8d54-3e27f39b3c92" providerId="ADAL" clId="{F3273ABF-EB60-4ABD-967C-F187ECC007B3}" dt="2026-04-28T16:58:19.945" v="106" actId="478"/>
          <ac:picMkLst>
            <pc:docMk/>
            <pc:sldMk cId="2529619814" sldId="300"/>
            <ac:picMk id="14" creationId="{55EFBE74-F8FE-E18B-5FB9-89DF7225B575}"/>
          </ac:picMkLst>
        </pc:picChg>
        <pc:picChg chg="add mod ord modCrop">
          <ac:chgData name="Will Nourse" userId="cf5c4e54-602e-4617-8d54-3e27f39b3c92" providerId="ADAL" clId="{F3273ABF-EB60-4ABD-967C-F187ECC007B3}" dt="2026-04-28T16:58:18.172" v="105" actId="167"/>
          <ac:picMkLst>
            <pc:docMk/>
            <pc:sldMk cId="2529619814" sldId="300"/>
            <ac:picMk id="15" creationId="{17E3357E-FF11-402D-87CC-ADF0652AA4D4}"/>
          </ac:picMkLst>
        </pc:picChg>
        <pc:picChg chg="add mod">
          <ac:chgData name="Will Nourse" userId="cf5c4e54-602e-4617-8d54-3e27f39b3c92" providerId="ADAL" clId="{F3273ABF-EB60-4ABD-967C-F187ECC007B3}" dt="2026-04-28T17:02:03.973" v="155"/>
          <ac:picMkLst>
            <pc:docMk/>
            <pc:sldMk cId="2529619814" sldId="300"/>
            <ac:picMk id="16" creationId="{89E7D589-8C99-B2E0-6184-DE487CBCC11B}"/>
          </ac:picMkLst>
        </pc:picChg>
        <pc:picChg chg="add del mod">
          <ac:chgData name="Will Nourse" userId="cf5c4e54-602e-4617-8d54-3e27f39b3c92" providerId="ADAL" clId="{F3273ABF-EB60-4ABD-967C-F187ECC007B3}" dt="2026-04-28T16:57:06.831" v="91" actId="478"/>
          <ac:picMkLst>
            <pc:docMk/>
            <pc:sldMk cId="2529619814" sldId="300"/>
            <ac:picMk id="20" creationId="{401954DF-46EA-2E44-FE4F-C78874D89287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2:22.837" v="160" actId="478"/>
        <pc:sldMkLst>
          <pc:docMk/>
          <pc:sldMk cId="598740476" sldId="301"/>
        </pc:sldMkLst>
        <pc:picChg chg="del">
          <ac:chgData name="Will Nourse" userId="cf5c4e54-602e-4617-8d54-3e27f39b3c92" providerId="ADAL" clId="{F3273ABF-EB60-4ABD-967C-F187ECC007B3}" dt="2026-04-28T17:02:09.894" v="156" actId="478"/>
          <ac:picMkLst>
            <pc:docMk/>
            <pc:sldMk cId="598740476" sldId="301"/>
            <ac:picMk id="6" creationId="{7D55A1AD-8595-5F5D-30CA-32280959B95B}"/>
          </ac:picMkLst>
        </pc:picChg>
        <pc:picChg chg="add mod">
          <ac:chgData name="Will Nourse" userId="cf5c4e54-602e-4617-8d54-3e27f39b3c92" providerId="ADAL" clId="{F3273ABF-EB60-4ABD-967C-F187ECC007B3}" dt="2026-04-28T17:02:10.215" v="157"/>
          <ac:picMkLst>
            <pc:docMk/>
            <pc:sldMk cId="598740476" sldId="301"/>
            <ac:picMk id="9" creationId="{58E0FD3C-31BB-26AE-BD7E-45F35F65C69E}"/>
          </ac:picMkLst>
        </pc:picChg>
        <pc:picChg chg="add del mod">
          <ac:chgData name="Will Nourse" userId="cf5c4e54-602e-4617-8d54-3e27f39b3c92" providerId="ADAL" clId="{F3273ABF-EB60-4ABD-967C-F187ECC007B3}" dt="2026-04-28T17:02:22.837" v="160" actId="478"/>
          <ac:picMkLst>
            <pc:docMk/>
            <pc:sldMk cId="598740476" sldId="301"/>
            <ac:picMk id="11" creationId="{9CB7BFD7-A115-FDFC-DC7B-7956331AA4D2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2:31.520" v="161" actId="478"/>
        <pc:sldMkLst>
          <pc:docMk/>
          <pc:sldMk cId="1032154250" sldId="302"/>
        </pc:sldMkLst>
        <pc:picChg chg="del">
          <ac:chgData name="Will Nourse" userId="cf5c4e54-602e-4617-8d54-3e27f39b3c92" providerId="ADAL" clId="{F3273ABF-EB60-4ABD-967C-F187ECC007B3}" dt="2026-04-28T17:02:14.960" v="158" actId="478"/>
          <ac:picMkLst>
            <pc:docMk/>
            <pc:sldMk cId="1032154250" sldId="302"/>
            <ac:picMk id="2" creationId="{AC15D324-99E8-755C-3FA4-6C506DC65E06}"/>
          </ac:picMkLst>
        </pc:picChg>
        <pc:picChg chg="add mod">
          <ac:chgData name="Will Nourse" userId="cf5c4e54-602e-4617-8d54-3e27f39b3c92" providerId="ADAL" clId="{F3273ABF-EB60-4ABD-967C-F187ECC007B3}" dt="2026-04-28T17:02:15.188" v="159"/>
          <ac:picMkLst>
            <pc:docMk/>
            <pc:sldMk cId="1032154250" sldId="302"/>
            <ac:picMk id="5" creationId="{F34A017E-B01B-D88F-39F7-BC46F11C2DA5}"/>
          </ac:picMkLst>
        </pc:picChg>
        <pc:picChg chg="add del mod">
          <ac:chgData name="Will Nourse" userId="cf5c4e54-602e-4617-8d54-3e27f39b3c92" providerId="ADAL" clId="{F3273ABF-EB60-4ABD-967C-F187ECC007B3}" dt="2026-04-28T17:02:31.520" v="161" actId="478"/>
          <ac:picMkLst>
            <pc:docMk/>
            <pc:sldMk cId="1032154250" sldId="302"/>
            <ac:picMk id="11" creationId="{5F426605-8004-E079-F392-827DC46DA832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2:39.494" v="163"/>
        <pc:sldMkLst>
          <pc:docMk/>
          <pc:sldMk cId="1860799732" sldId="303"/>
        </pc:sldMkLst>
        <pc:picChg chg="add mod">
          <ac:chgData name="Will Nourse" userId="cf5c4e54-602e-4617-8d54-3e27f39b3c92" providerId="ADAL" clId="{F3273ABF-EB60-4ABD-967C-F187ECC007B3}" dt="2026-04-28T17:02:39.494" v="163"/>
          <ac:picMkLst>
            <pc:docMk/>
            <pc:sldMk cId="1860799732" sldId="303"/>
            <ac:picMk id="5" creationId="{66557F58-E705-6FAC-D1E5-F256CF8E60C3}"/>
          </ac:picMkLst>
        </pc:picChg>
        <pc:picChg chg="del">
          <ac:chgData name="Will Nourse" userId="cf5c4e54-602e-4617-8d54-3e27f39b3c92" providerId="ADAL" clId="{F3273ABF-EB60-4ABD-967C-F187ECC007B3}" dt="2026-04-28T17:02:39.316" v="162" actId="478"/>
          <ac:picMkLst>
            <pc:docMk/>
            <pc:sldMk cId="1860799732" sldId="303"/>
            <ac:picMk id="11" creationId="{1E38FEAC-37EE-499D-4CD0-BA357D10AE4E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2:42.266" v="165"/>
        <pc:sldMkLst>
          <pc:docMk/>
          <pc:sldMk cId="36159240" sldId="371"/>
        </pc:sldMkLst>
        <pc:picChg chg="add mod">
          <ac:chgData name="Will Nourse" userId="cf5c4e54-602e-4617-8d54-3e27f39b3c92" providerId="ADAL" clId="{F3273ABF-EB60-4ABD-967C-F187ECC007B3}" dt="2026-04-28T17:02:42.266" v="165"/>
          <ac:picMkLst>
            <pc:docMk/>
            <pc:sldMk cId="36159240" sldId="371"/>
            <ac:picMk id="2" creationId="{3EF42F5D-6C64-EAC5-ED42-6A04AF578135}"/>
          </ac:picMkLst>
        </pc:picChg>
        <pc:picChg chg="del">
          <ac:chgData name="Will Nourse" userId="cf5c4e54-602e-4617-8d54-3e27f39b3c92" providerId="ADAL" clId="{F3273ABF-EB60-4ABD-967C-F187ECC007B3}" dt="2026-04-28T17:02:42.015" v="164" actId="478"/>
          <ac:picMkLst>
            <pc:docMk/>
            <pc:sldMk cId="36159240" sldId="371"/>
            <ac:picMk id="3" creationId="{AC787F33-AC95-6808-CE77-6EF62E6A0760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7:00:24.913" v="123" actId="478"/>
        <pc:sldMkLst>
          <pc:docMk/>
          <pc:sldMk cId="2835930136" sldId="372"/>
        </pc:sldMkLst>
        <pc:picChg chg="del">
          <ac:chgData name="Will Nourse" userId="cf5c4e54-602e-4617-8d54-3e27f39b3c92" providerId="ADAL" clId="{F3273ABF-EB60-4ABD-967C-F187ECC007B3}" dt="2026-04-28T17:00:24.913" v="123" actId="478"/>
          <ac:picMkLst>
            <pc:docMk/>
            <pc:sldMk cId="2835930136" sldId="372"/>
            <ac:picMk id="2" creationId="{6C3CF3FA-4350-7828-FB8D-E6E12AC5FE87}"/>
          </ac:picMkLst>
        </pc:picChg>
        <pc:picChg chg="add mod">
          <ac:chgData name="Will Nourse" userId="cf5c4e54-602e-4617-8d54-3e27f39b3c92" providerId="ADAL" clId="{F3273ABF-EB60-4ABD-967C-F187ECC007B3}" dt="2026-04-28T17:00:23.757" v="122"/>
          <ac:picMkLst>
            <pc:docMk/>
            <pc:sldMk cId="2835930136" sldId="372"/>
            <ac:picMk id="5" creationId="{17C8B981-208D-0F48-C42B-35644977185D}"/>
          </ac:picMkLst>
        </pc:picChg>
      </pc:sldChg>
      <pc:sldMasterChg chg="setBg modSldLayout">
        <pc:chgData name="Will Nourse" userId="cf5c4e54-602e-4617-8d54-3e27f39b3c92" providerId="ADAL" clId="{F3273ABF-EB60-4ABD-967C-F187ECC007B3}" dt="2026-04-28T16:59:41.899" v="115"/>
        <pc:sldMasterMkLst>
          <pc:docMk/>
          <pc:sldMasterMk cId="2460954070" sldId="2147483660"/>
        </pc:sldMasterMkLst>
        <pc:sldLayoutChg chg="setBg">
          <pc:chgData name="Will Nourse" userId="cf5c4e54-602e-4617-8d54-3e27f39b3c92" providerId="ADAL" clId="{F3273ABF-EB60-4ABD-967C-F187ECC007B3}" dt="2026-04-28T16:59:41.899" v="115"/>
          <pc:sldLayoutMkLst>
            <pc:docMk/>
            <pc:sldMasterMk cId="2460954070" sldId="2147483660"/>
            <pc:sldLayoutMk cId="1718958274" sldId="2147483669"/>
          </pc:sldLayoutMkLst>
        </pc:sldLayoutChg>
      </pc:sldMasterChg>
      <pc:sldMasterChg chg="setBg modSldLayout">
        <pc:chgData name="Will Nourse" userId="cf5c4e54-602e-4617-8d54-3e27f39b3c92" providerId="ADAL" clId="{F3273ABF-EB60-4ABD-967C-F187ECC007B3}" dt="2026-04-28T16:59:41.899" v="115"/>
        <pc:sldMasterMkLst>
          <pc:docMk/>
          <pc:sldMasterMk cId="2460954070" sldId="2147483795"/>
        </pc:sldMasterMkLst>
        <pc:sldLayoutChg chg="setBg">
          <pc:chgData name="Will Nourse" userId="cf5c4e54-602e-4617-8d54-3e27f39b3c92" providerId="ADAL" clId="{F3273ABF-EB60-4ABD-967C-F187ECC007B3}" dt="2026-04-28T16:59:41.899" v="115"/>
          <pc:sldLayoutMkLst>
            <pc:docMk/>
            <pc:sldMasterMk cId="2460954070" sldId="2147483795"/>
            <pc:sldLayoutMk cId="949138452" sldId="2147483797"/>
          </pc:sldLayoutMkLst>
        </pc:sldLayoutChg>
      </pc:sldMasterChg>
      <pc:sldMasterChg chg="setBg modSldLayout">
        <pc:chgData name="Will Nourse" userId="cf5c4e54-602e-4617-8d54-3e27f39b3c92" providerId="ADAL" clId="{F3273ABF-EB60-4ABD-967C-F187ECC007B3}" dt="2026-04-28T16:59:41.899" v="115"/>
        <pc:sldMasterMkLst>
          <pc:docMk/>
          <pc:sldMasterMk cId="38226365" sldId="2147483798"/>
        </pc:sldMasterMkLst>
        <pc:sldLayoutChg chg="setBg">
          <pc:chgData name="Will Nourse" userId="cf5c4e54-602e-4617-8d54-3e27f39b3c92" providerId="ADAL" clId="{F3273ABF-EB60-4ABD-967C-F187ECC007B3}" dt="2026-04-28T16:59:41.899" v="115"/>
          <pc:sldLayoutMkLst>
            <pc:docMk/>
            <pc:sldMasterMk cId="38226365" sldId="2147483798"/>
            <pc:sldLayoutMk cId="2919568728" sldId="2147483799"/>
          </pc:sldLayoutMkLst>
        </pc:sldLayoutChg>
        <pc:sldLayoutChg chg="setBg">
          <pc:chgData name="Will Nourse" userId="cf5c4e54-602e-4617-8d54-3e27f39b3c92" providerId="ADAL" clId="{F3273ABF-EB60-4ABD-967C-F187ECC007B3}" dt="2026-04-28T16:59:41.899" v="115"/>
          <pc:sldLayoutMkLst>
            <pc:docMk/>
            <pc:sldMasterMk cId="38226365" sldId="2147483798"/>
            <pc:sldLayoutMk cId="790838541" sldId="2147483800"/>
          </pc:sldLayoutMkLst>
        </pc:sldLayoutChg>
        <pc:sldLayoutChg chg="setBg">
          <pc:chgData name="Will Nourse" userId="cf5c4e54-602e-4617-8d54-3e27f39b3c92" providerId="ADAL" clId="{F3273ABF-EB60-4ABD-967C-F187ECC007B3}" dt="2026-04-28T16:59:41.899" v="115"/>
          <pc:sldLayoutMkLst>
            <pc:docMk/>
            <pc:sldMasterMk cId="38226365" sldId="2147483798"/>
            <pc:sldLayoutMk cId="1864154192" sldId="2147483801"/>
          </pc:sldLayoutMkLst>
        </pc:sldLayoutChg>
        <pc:sldLayoutChg chg="setBg">
          <pc:chgData name="Will Nourse" userId="cf5c4e54-602e-4617-8d54-3e27f39b3c92" providerId="ADAL" clId="{F3273ABF-EB60-4ABD-967C-F187ECC007B3}" dt="2026-04-28T16:59:41.899" v="115"/>
          <pc:sldLayoutMkLst>
            <pc:docMk/>
            <pc:sldMasterMk cId="38226365" sldId="2147483798"/>
            <pc:sldLayoutMk cId="3740422389" sldId="2147483802"/>
          </pc:sldLayoutMkLst>
        </pc:sldLayoutChg>
        <pc:sldLayoutChg chg="setBg">
          <pc:chgData name="Will Nourse" userId="cf5c4e54-602e-4617-8d54-3e27f39b3c92" providerId="ADAL" clId="{F3273ABF-EB60-4ABD-967C-F187ECC007B3}" dt="2026-04-28T16:59:41.899" v="115"/>
          <pc:sldLayoutMkLst>
            <pc:docMk/>
            <pc:sldMasterMk cId="38226365" sldId="2147483798"/>
            <pc:sldLayoutMk cId="2378322734" sldId="2147483803"/>
          </pc:sldLayoutMkLst>
        </pc:sldLayoutChg>
        <pc:sldLayoutChg chg="setBg">
          <pc:chgData name="Will Nourse" userId="cf5c4e54-602e-4617-8d54-3e27f39b3c92" providerId="ADAL" clId="{F3273ABF-EB60-4ABD-967C-F187ECC007B3}" dt="2026-04-28T16:59:41.899" v="115"/>
          <pc:sldLayoutMkLst>
            <pc:docMk/>
            <pc:sldMasterMk cId="38226365" sldId="2147483798"/>
            <pc:sldLayoutMk cId="3328372788" sldId="2147483804"/>
          </pc:sldLayoutMkLst>
        </pc:sldLayoutChg>
        <pc:sldLayoutChg chg="setBg">
          <pc:chgData name="Will Nourse" userId="cf5c4e54-602e-4617-8d54-3e27f39b3c92" providerId="ADAL" clId="{F3273ABF-EB60-4ABD-967C-F187ECC007B3}" dt="2026-04-28T16:59:41.899" v="115"/>
          <pc:sldLayoutMkLst>
            <pc:docMk/>
            <pc:sldMasterMk cId="38226365" sldId="2147483798"/>
            <pc:sldLayoutMk cId="2794225067" sldId="2147483805"/>
          </pc:sldLayoutMkLst>
        </pc:sldLayoutChg>
        <pc:sldLayoutChg chg="setBg">
          <pc:chgData name="Will Nourse" userId="cf5c4e54-602e-4617-8d54-3e27f39b3c92" providerId="ADAL" clId="{F3273ABF-EB60-4ABD-967C-F187ECC007B3}" dt="2026-04-28T16:59:41.899" v="115"/>
          <pc:sldLayoutMkLst>
            <pc:docMk/>
            <pc:sldMasterMk cId="38226365" sldId="2147483798"/>
            <pc:sldLayoutMk cId="109611821" sldId="2147483806"/>
          </pc:sldLayoutMkLst>
        </pc:sldLayoutChg>
        <pc:sldLayoutChg chg="setBg">
          <pc:chgData name="Will Nourse" userId="cf5c4e54-602e-4617-8d54-3e27f39b3c92" providerId="ADAL" clId="{F3273ABF-EB60-4ABD-967C-F187ECC007B3}" dt="2026-04-28T16:59:41.899" v="115"/>
          <pc:sldLayoutMkLst>
            <pc:docMk/>
            <pc:sldMasterMk cId="38226365" sldId="2147483798"/>
            <pc:sldLayoutMk cId="440462105" sldId="2147483807"/>
          </pc:sldLayoutMkLst>
        </pc:sldLayoutChg>
        <pc:sldLayoutChg chg="setBg">
          <pc:chgData name="Will Nourse" userId="cf5c4e54-602e-4617-8d54-3e27f39b3c92" providerId="ADAL" clId="{F3273ABF-EB60-4ABD-967C-F187ECC007B3}" dt="2026-04-28T16:59:41.899" v="115"/>
          <pc:sldLayoutMkLst>
            <pc:docMk/>
            <pc:sldMasterMk cId="38226365" sldId="2147483798"/>
            <pc:sldLayoutMk cId="1847473131" sldId="2147483808"/>
          </pc:sldLayoutMkLst>
        </pc:sldLayoutChg>
        <pc:sldLayoutChg chg="setBg">
          <pc:chgData name="Will Nourse" userId="cf5c4e54-602e-4617-8d54-3e27f39b3c92" providerId="ADAL" clId="{F3273ABF-EB60-4ABD-967C-F187ECC007B3}" dt="2026-04-28T16:59:41.899" v="115"/>
          <pc:sldLayoutMkLst>
            <pc:docMk/>
            <pc:sldMasterMk cId="38226365" sldId="2147483798"/>
            <pc:sldLayoutMk cId="93186428" sldId="2147483809"/>
          </pc:sldLayoutMkLst>
        </pc:sldLayoutChg>
      </pc:sldMasterChg>
      <pc:sldMasterChg chg="del setBg delSldLayout modSldLayout">
        <pc:chgData name="Will Nourse" userId="cf5c4e54-602e-4617-8d54-3e27f39b3c92" providerId="ADAL" clId="{F3273ABF-EB60-4ABD-967C-F187ECC007B3}" dt="2026-04-28T16:59:49.419" v="116" actId="2696"/>
        <pc:sldMasterMkLst>
          <pc:docMk/>
          <pc:sldMasterMk cId="2897311430" sldId="2147483810"/>
        </pc:sldMasterMkLst>
        <pc:sldLayoutChg chg="del setBg">
          <pc:chgData name="Will Nourse" userId="cf5c4e54-602e-4617-8d54-3e27f39b3c92" providerId="ADAL" clId="{F3273ABF-EB60-4ABD-967C-F187ECC007B3}" dt="2026-04-28T16:59:49.419" v="116" actId="2696"/>
          <pc:sldLayoutMkLst>
            <pc:docMk/>
            <pc:sldMasterMk cId="2897311430" sldId="2147483810"/>
            <pc:sldLayoutMk cId="1890268143" sldId="2147483811"/>
          </pc:sldLayoutMkLst>
        </pc:sldLayoutChg>
        <pc:sldLayoutChg chg="del setBg">
          <pc:chgData name="Will Nourse" userId="cf5c4e54-602e-4617-8d54-3e27f39b3c92" providerId="ADAL" clId="{F3273ABF-EB60-4ABD-967C-F187ECC007B3}" dt="2026-04-28T16:59:49.419" v="116" actId="2696"/>
          <pc:sldLayoutMkLst>
            <pc:docMk/>
            <pc:sldMasterMk cId="2897311430" sldId="2147483810"/>
            <pc:sldLayoutMk cId="566129879" sldId="2147483812"/>
          </pc:sldLayoutMkLst>
        </pc:sldLayoutChg>
        <pc:sldLayoutChg chg="del setBg">
          <pc:chgData name="Will Nourse" userId="cf5c4e54-602e-4617-8d54-3e27f39b3c92" providerId="ADAL" clId="{F3273ABF-EB60-4ABD-967C-F187ECC007B3}" dt="2026-04-28T16:59:49.419" v="116" actId="2696"/>
          <pc:sldLayoutMkLst>
            <pc:docMk/>
            <pc:sldMasterMk cId="2897311430" sldId="2147483810"/>
            <pc:sldLayoutMk cId="3147523788" sldId="2147483813"/>
          </pc:sldLayoutMkLst>
        </pc:sldLayoutChg>
        <pc:sldLayoutChg chg="del setBg">
          <pc:chgData name="Will Nourse" userId="cf5c4e54-602e-4617-8d54-3e27f39b3c92" providerId="ADAL" clId="{F3273ABF-EB60-4ABD-967C-F187ECC007B3}" dt="2026-04-28T16:59:49.419" v="116" actId="2696"/>
          <pc:sldLayoutMkLst>
            <pc:docMk/>
            <pc:sldMasterMk cId="2897311430" sldId="2147483810"/>
            <pc:sldLayoutMk cId="4160994957" sldId="2147483814"/>
          </pc:sldLayoutMkLst>
        </pc:sldLayoutChg>
        <pc:sldLayoutChg chg="del setBg">
          <pc:chgData name="Will Nourse" userId="cf5c4e54-602e-4617-8d54-3e27f39b3c92" providerId="ADAL" clId="{F3273ABF-EB60-4ABD-967C-F187ECC007B3}" dt="2026-04-28T16:59:49.419" v="116" actId="2696"/>
          <pc:sldLayoutMkLst>
            <pc:docMk/>
            <pc:sldMasterMk cId="2897311430" sldId="2147483810"/>
            <pc:sldLayoutMk cId="3425531580" sldId="2147483815"/>
          </pc:sldLayoutMkLst>
        </pc:sldLayoutChg>
        <pc:sldLayoutChg chg="del setBg">
          <pc:chgData name="Will Nourse" userId="cf5c4e54-602e-4617-8d54-3e27f39b3c92" providerId="ADAL" clId="{F3273ABF-EB60-4ABD-967C-F187ECC007B3}" dt="2026-04-28T16:59:49.419" v="116" actId="2696"/>
          <pc:sldLayoutMkLst>
            <pc:docMk/>
            <pc:sldMasterMk cId="2897311430" sldId="2147483810"/>
            <pc:sldLayoutMk cId="3813900811" sldId="2147483816"/>
          </pc:sldLayoutMkLst>
        </pc:sldLayoutChg>
        <pc:sldLayoutChg chg="del setBg">
          <pc:chgData name="Will Nourse" userId="cf5c4e54-602e-4617-8d54-3e27f39b3c92" providerId="ADAL" clId="{F3273ABF-EB60-4ABD-967C-F187ECC007B3}" dt="2026-04-28T16:59:49.419" v="116" actId="2696"/>
          <pc:sldLayoutMkLst>
            <pc:docMk/>
            <pc:sldMasterMk cId="2897311430" sldId="2147483810"/>
            <pc:sldLayoutMk cId="4053887363" sldId="2147483817"/>
          </pc:sldLayoutMkLst>
        </pc:sldLayoutChg>
        <pc:sldLayoutChg chg="del setBg">
          <pc:chgData name="Will Nourse" userId="cf5c4e54-602e-4617-8d54-3e27f39b3c92" providerId="ADAL" clId="{F3273ABF-EB60-4ABD-967C-F187ECC007B3}" dt="2026-04-28T16:59:49.419" v="116" actId="2696"/>
          <pc:sldLayoutMkLst>
            <pc:docMk/>
            <pc:sldMasterMk cId="2897311430" sldId="2147483810"/>
            <pc:sldLayoutMk cId="1762240815" sldId="2147483818"/>
          </pc:sldLayoutMkLst>
        </pc:sldLayoutChg>
        <pc:sldLayoutChg chg="del setBg">
          <pc:chgData name="Will Nourse" userId="cf5c4e54-602e-4617-8d54-3e27f39b3c92" providerId="ADAL" clId="{F3273ABF-EB60-4ABD-967C-F187ECC007B3}" dt="2026-04-28T16:59:49.419" v="116" actId="2696"/>
          <pc:sldLayoutMkLst>
            <pc:docMk/>
            <pc:sldMasterMk cId="2897311430" sldId="2147483810"/>
            <pc:sldLayoutMk cId="3322669017" sldId="2147483819"/>
          </pc:sldLayoutMkLst>
        </pc:sldLayoutChg>
        <pc:sldLayoutChg chg="del setBg">
          <pc:chgData name="Will Nourse" userId="cf5c4e54-602e-4617-8d54-3e27f39b3c92" providerId="ADAL" clId="{F3273ABF-EB60-4ABD-967C-F187ECC007B3}" dt="2026-04-28T16:59:49.419" v="116" actId="2696"/>
          <pc:sldLayoutMkLst>
            <pc:docMk/>
            <pc:sldMasterMk cId="2897311430" sldId="2147483810"/>
            <pc:sldLayoutMk cId="3903053285" sldId="2147483820"/>
          </pc:sldLayoutMkLst>
        </pc:sldLayoutChg>
        <pc:sldLayoutChg chg="del setBg">
          <pc:chgData name="Will Nourse" userId="cf5c4e54-602e-4617-8d54-3e27f39b3c92" providerId="ADAL" clId="{F3273ABF-EB60-4ABD-967C-F187ECC007B3}" dt="2026-04-28T16:59:49.419" v="116" actId="2696"/>
          <pc:sldLayoutMkLst>
            <pc:docMk/>
            <pc:sldMasterMk cId="2897311430" sldId="2147483810"/>
            <pc:sldLayoutMk cId="1729838822" sldId="214748382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6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3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5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2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7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10" Type="http://schemas.openxmlformats.org/officeDocument/2006/relationships/image" Target="../media/image4.png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8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87EB8CF-E83B-4EBC-A079-0F8ED5F31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74" b="40406"/>
          <a:stretch>
            <a:fillRect/>
          </a:stretch>
        </p:blipFill>
        <p:spPr>
          <a:xfrm>
            <a:off x="310157" y="1469070"/>
            <a:ext cx="2878317" cy="70557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3917BCF-2429-2F4F-5AB4-6CAEDE22E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57" y="2174645"/>
            <a:ext cx="4443036" cy="2556005"/>
          </a:xfrm>
          <a:noFill/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Demi"/>
              </a:rPr>
              <a:t>HOW TO SELL </a:t>
            </a:r>
            <a:br>
              <a:rPr lang="en-US" sz="4400" dirty="0">
                <a:solidFill>
                  <a:schemeClr val="bg1"/>
                </a:solidFill>
                <a:latin typeface="Franklin Gothic Demi"/>
              </a:rPr>
            </a:br>
            <a:r>
              <a:rPr lang="en-US" sz="4400" dirty="0">
                <a:solidFill>
                  <a:schemeClr val="bg1"/>
                </a:solidFill>
                <a:latin typeface="Franklin Gothic Demi"/>
              </a:rPr>
              <a:t>A TANKLESS INSTEAD OF A TANK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3A5F8AE-1D70-AC07-8512-E6D81D78B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0157" y="4854917"/>
            <a:ext cx="4252120" cy="41277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Franklin Gothic Book"/>
              </a:rPr>
              <a:t>It’s easier than you think!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832CA6-07CE-B788-81BB-9CA524528604}"/>
              </a:ext>
            </a:extLst>
          </p:cNvPr>
          <p:cNvCxnSpPr>
            <a:cxnSpLocks/>
          </p:cNvCxnSpPr>
          <p:nvPr/>
        </p:nvCxnSpPr>
        <p:spPr>
          <a:xfrm flipV="1">
            <a:off x="340588" y="4792783"/>
            <a:ext cx="4252120" cy="1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186FA06-A644-B87F-1BE6-C0AAC7CAE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8"/>
          <a:stretch/>
        </p:blipFill>
        <p:spPr>
          <a:xfrm>
            <a:off x="4883601" y="785762"/>
            <a:ext cx="7035362" cy="528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87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packaging and labeling, carton, box&#10;&#10;Description automatically generated">
            <a:extLst>
              <a:ext uri="{FF2B5EF4-FFF2-40B4-BE49-F238E27FC236}">
                <a16:creationId xmlns:a16="http://schemas.microsoft.com/office/drawing/2014/main" id="{17AB8D98-AFE5-3950-2E1E-5C13A5B37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10647" r="25965" b="7951"/>
          <a:stretch/>
        </p:blipFill>
        <p:spPr>
          <a:xfrm>
            <a:off x="310896" y="1296424"/>
            <a:ext cx="2929180" cy="4680488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3C28272-E5A1-B9C9-A36B-5070B54B25A0}"/>
              </a:ext>
            </a:extLst>
          </p:cNvPr>
          <p:cNvSpPr txBox="1">
            <a:spLocks/>
          </p:cNvSpPr>
          <p:nvPr/>
        </p:nvSpPr>
        <p:spPr>
          <a:xfrm>
            <a:off x="3240076" y="1513745"/>
            <a:ext cx="8865846" cy="41848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 Tank Replacement of a 40 Gallon Tank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Top Mounted Water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25’ Flex Included, 35’ Optional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120k Max btu High Efficiency Unit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6.6 gpm Max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12 Years Heat Exchanger Warranty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Based on a 60° F rise this unit is good for 2 bath home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Calibri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FEA8B39-E606-642D-E64B-25824B201ECB}"/>
              </a:ext>
            </a:extLst>
          </p:cNvPr>
          <p:cNvSpPr txBox="1">
            <a:spLocks/>
          </p:cNvSpPr>
          <p:nvPr/>
        </p:nvSpPr>
        <p:spPr>
          <a:xfrm>
            <a:off x="0" y="6188153"/>
            <a:ext cx="10032397" cy="6698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EZTR40 can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used when replacing a tank and using the flexible venting, it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cannot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adapted to vent with PVC or other rigid plastic venting.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B53057-677D-B59E-73F8-20C7AE1EF502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EZTR40 PACKAGE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55E0CE-13AF-9D01-0E5A-4F0CFEA0A9D0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4625772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75FDFA-712B-56C7-CE1F-1D21679A3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76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7AFBF5F-A8B2-9488-F48C-BED7A9BD97D1}"/>
              </a:ext>
            </a:extLst>
          </p:cNvPr>
          <p:cNvSpPr txBox="1">
            <a:spLocks/>
          </p:cNvSpPr>
          <p:nvPr/>
        </p:nvSpPr>
        <p:spPr>
          <a:xfrm>
            <a:off x="3996690" y="881088"/>
            <a:ext cx="8001000" cy="13288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ADB00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Tank Replacement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>of 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>50 or 75 Gallon Tank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CEB63EF-8CC2-66BD-A4B2-1DD27438F6E0}"/>
              </a:ext>
            </a:extLst>
          </p:cNvPr>
          <p:cNvSpPr txBox="1">
            <a:spLocks/>
          </p:cNvSpPr>
          <p:nvPr/>
        </p:nvSpPr>
        <p:spPr>
          <a:xfrm>
            <a:off x="3787990" y="2569262"/>
            <a:ext cx="8319718" cy="4288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Top Mounted Water Connections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25’ of 2” Flexible Vent Included, 35’ Optional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(sold separately)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Isolation Kit Included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Dual Stainless Steel Heat Exchangers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Based on 60° F rise, EZTR50 is good for 3-3.5 bath home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Based on 60° F rise, EZTR75 is good for 4-4.5 bath home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25 Year Heat Exchanger Warranty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CB8676-F5F2-DD59-7A81-C81E9B2CD484}"/>
              </a:ext>
            </a:extLst>
          </p:cNvPr>
          <p:cNvSpPr txBox="1"/>
          <p:nvPr/>
        </p:nvSpPr>
        <p:spPr>
          <a:xfrm>
            <a:off x="668413" y="6490068"/>
            <a:ext cx="31543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ADB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/>
              </a:rPr>
              <a:t>*New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/>
              </a:rPr>
              <a:t>for 2024 </a:t>
            </a:r>
            <a:r>
              <a:rPr lang="en-US" sz="16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Pro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/>
              </a:rPr>
              <a:t>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D6D3B06-24EC-72BA-F7DA-54C5F807C02E}"/>
              </a:ext>
            </a:extLst>
          </p:cNvPr>
          <p:cNvSpPr txBox="1">
            <a:spLocks/>
          </p:cNvSpPr>
          <p:nvPr/>
        </p:nvSpPr>
        <p:spPr>
          <a:xfrm>
            <a:off x="156596" y="4907008"/>
            <a:ext cx="3911552" cy="1740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DB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: .98 UEF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DB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EZ Start Plus Bluetooth® App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DB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: Built-in Operation Panel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DB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: Field Gas Conversion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F1E131-8187-4D51-6897-5DC5E1584028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EZTR50 &amp; EZTR75 PACKAGES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1712C0-EFF1-BE3B-4692-77E83950152C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7589988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5EF37A6-B8F7-960F-1FDB-04A761CA7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51" t="6959" r="20741" b="7623"/>
          <a:stretch>
            <a:fillRect/>
          </a:stretch>
        </p:blipFill>
        <p:spPr>
          <a:xfrm>
            <a:off x="968034" y="922831"/>
            <a:ext cx="2521179" cy="3886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CC4F9-06EF-7308-B015-FC9DD88099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01" t="-2182" r="-3003" b="-2228"/>
          <a:stretch/>
        </p:blipFill>
        <p:spPr>
          <a:xfrm>
            <a:off x="568478" y="2866193"/>
            <a:ext cx="799111" cy="1188069"/>
          </a:xfrm>
          <a:prstGeom prst="rect">
            <a:avLst/>
          </a:prstGeom>
          <a:effectLst>
            <a:outerShdw blurRad="635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414B7-AA1A-E9C5-37E8-48E6CE841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946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45BD2-D3AB-1633-3C43-FC760C038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67EA04-8F34-B7D9-A924-0060A15B621E}"/>
              </a:ext>
            </a:extLst>
          </p:cNvPr>
          <p:cNvSpPr txBox="1">
            <a:spLocks/>
          </p:cNvSpPr>
          <p:nvPr/>
        </p:nvSpPr>
        <p:spPr>
          <a:xfrm>
            <a:off x="147718" y="1483698"/>
            <a:ext cx="11896564" cy="47667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Check your inventory for EZ Series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The unit in the EZTR40 is not sold separately but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EZ71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 would be the heater option so you don’t lose the sale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EZTR50 = </a:t>
            </a:r>
            <a:r>
              <a:rPr lang="en-US" sz="4000" dirty="0">
                <a:solidFill>
                  <a:srgbClr val="FFFF00"/>
                </a:solidFill>
                <a:latin typeface="Franklin Gothic Medium" panose="020B0603020102020204" pitchFamily="34" charset="0"/>
                <a:cs typeface="Calibri"/>
              </a:rPr>
              <a:t>EZ98</a:t>
            </a:r>
            <a:r>
              <a:rPr lang="en-US" sz="40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 unit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EZTR75 =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EZ111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 unit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40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Sell the unit and needed accessories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	(see following slides for accessories)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26B0AE-00AE-FCF1-5E05-34459AB69E73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12096243" cy="6543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WHAT IF YOU DON’T HAVE AN EZTR IN STOCK?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EC95E1-9FDB-B149-58C5-BE823F1B1DB7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11477271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FD64051-684E-1BAB-C701-E005B8375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549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141CA-EC11-7812-1E50-1C0DB8278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AE6335-B1CE-A416-45CE-38CA0519FFF2}"/>
              </a:ext>
            </a:extLst>
          </p:cNvPr>
          <p:cNvSpPr txBox="1">
            <a:spLocks/>
          </p:cNvSpPr>
          <p:nvPr/>
        </p:nvSpPr>
        <p:spPr>
          <a:xfrm>
            <a:off x="147718" y="1483698"/>
            <a:ext cx="11896564" cy="51038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Oval vent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Common vented to another appliance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Vent run is over 25’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The EZTR Series is not the best option, however the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EZ Series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Units are still a great option to save time due to top mounted water connections.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FCF0B57-42FC-B8B4-8F4F-09729A207805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CAN’T USE CURRENT VENT SYSTEM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F4660E4-723E-E78C-25FC-5C35E8431630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8903084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BC36702-B300-37BE-3F7E-D9DA4FE3E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658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147A1-D81F-82D8-7A45-658EBB7B86FB}"/>
              </a:ext>
            </a:extLst>
          </p:cNvPr>
          <p:cNvSpPr/>
          <p:nvPr/>
        </p:nvSpPr>
        <p:spPr>
          <a:xfrm>
            <a:off x="0" y="-1"/>
            <a:ext cx="282553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97000">
                <a:schemeClr val="tx1">
                  <a:lumMod val="85000"/>
                  <a:lumOff val="1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4B22A4-6C82-A6B6-045B-587D6AC3EF4A}"/>
              </a:ext>
            </a:extLst>
          </p:cNvPr>
          <p:cNvCxnSpPr>
            <a:cxnSpLocks/>
          </p:cNvCxnSpPr>
          <p:nvPr/>
        </p:nvCxnSpPr>
        <p:spPr>
          <a:xfrm>
            <a:off x="118872" y="704088"/>
            <a:ext cx="7057651" cy="0"/>
          </a:xfrm>
          <a:prstGeom prst="straightConnector1">
            <a:avLst/>
          </a:prstGeom>
          <a:ln w="38100" cap="rnd">
            <a:solidFill>
              <a:srgbClr val="FAD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6994FB6-7C5D-3E8A-3A0A-F1BDD3882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402" y="926857"/>
            <a:ext cx="8723159" cy="5891293"/>
          </a:xfrm>
          <a:prstGeom prst="rect">
            <a:avLst/>
          </a:prstGeom>
        </p:spPr>
      </p:pic>
      <p:pic>
        <p:nvPicPr>
          <p:cNvPr id="10" name="Picture 9" descr="A yellow sign with black text&#10;&#10;Description automatically generated">
            <a:extLst>
              <a:ext uri="{FF2B5EF4-FFF2-40B4-BE49-F238E27FC236}">
                <a16:creationId xmlns:a16="http://schemas.microsoft.com/office/drawing/2014/main" id="{C7A78F72-6174-DD31-D8EA-A73257A97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59" y="2246844"/>
            <a:ext cx="1912619" cy="2982270"/>
          </a:xfrm>
          <a:prstGeom prst="rect">
            <a:avLst/>
          </a:prstGeom>
        </p:spPr>
      </p:pic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0C456933-C07B-A511-CF93-0B5A8F4A3D45}"/>
              </a:ext>
            </a:extLst>
          </p:cNvPr>
          <p:cNvSpPr/>
          <p:nvPr/>
        </p:nvSpPr>
        <p:spPr>
          <a:xfrm>
            <a:off x="5232639" y="598047"/>
            <a:ext cx="1103155" cy="776984"/>
          </a:xfrm>
          <a:prstGeom prst="irregularSeal2">
            <a:avLst/>
          </a:prstGeom>
          <a:solidFill>
            <a:srgbClr val="FADB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5A9D9-3A53-710D-E326-BB92A192AB5C}"/>
              </a:ext>
            </a:extLst>
          </p:cNvPr>
          <p:cNvSpPr txBox="1"/>
          <p:nvPr/>
        </p:nvSpPr>
        <p:spPr>
          <a:xfrm rot="19520328">
            <a:off x="5385047" y="783409"/>
            <a:ext cx="798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NEW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61D7B3A-E732-559F-1C58-FEF13EBA1EC0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1206296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EZ SERIES </a:t>
            </a:r>
            <a:r>
              <a:rPr lang="en-US" dirty="0">
                <a:solidFill>
                  <a:srgbClr val="262626"/>
                </a:solidFill>
                <a:latin typeface="Franklin Gothic Demi"/>
                <a:cs typeface="Calibri Light"/>
              </a:rPr>
              <a:t>SPECIFICATIONS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F18119-A121-2BC6-E972-EA0162E54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-3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612080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4F388C-E7E9-F430-7C02-B8450A50123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2" r="21872"/>
          <a:stretch/>
        </p:blipFill>
        <p:spPr>
          <a:xfrm>
            <a:off x="9779582" y="1873572"/>
            <a:ext cx="2089725" cy="4245612"/>
          </a:xfrm>
          <a:prstGeom prst="rect">
            <a:avLst/>
          </a:prstGeom>
          <a:effectLst/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E57C3D0-44EE-B007-A3B5-7EDF829B5129}"/>
              </a:ext>
            </a:extLst>
          </p:cNvPr>
          <p:cNvSpPr txBox="1">
            <a:spLocks/>
          </p:cNvSpPr>
          <p:nvPr/>
        </p:nvSpPr>
        <p:spPr>
          <a:xfrm>
            <a:off x="53922" y="785821"/>
            <a:ext cx="11649860" cy="6778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SKU, All Venting Options.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E2CEF90-12E0-E864-9C9B-20E19AC503B4}"/>
              </a:ext>
            </a:extLst>
          </p:cNvPr>
          <p:cNvSpPr txBox="1">
            <a:spLocks/>
          </p:cNvSpPr>
          <p:nvPr/>
        </p:nvSpPr>
        <p:spPr>
          <a:xfrm>
            <a:off x="585631" y="5662496"/>
            <a:ext cx="1911018" cy="477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Vent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0A6C6C7B-4335-7596-9C12-9E66EA88CD06}"/>
              </a:ext>
            </a:extLst>
          </p:cNvPr>
          <p:cNvSpPr txBox="1">
            <a:spLocks/>
          </p:cNvSpPr>
          <p:nvPr/>
        </p:nvSpPr>
        <p:spPr>
          <a:xfrm>
            <a:off x="3044555" y="5652213"/>
            <a:ext cx="1911018" cy="477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Vent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391F8FDB-EB67-0269-39E6-74137B1B5D7F}"/>
              </a:ext>
            </a:extLst>
          </p:cNvPr>
          <p:cNvSpPr txBox="1">
            <a:spLocks/>
          </p:cNvSpPr>
          <p:nvPr/>
        </p:nvSpPr>
        <p:spPr>
          <a:xfrm>
            <a:off x="9847593" y="5634213"/>
            <a:ext cx="1911018" cy="477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Outdoor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510B21E9-EF0A-2868-4A5A-89460D0E680B}"/>
              </a:ext>
            </a:extLst>
          </p:cNvPr>
          <p:cNvSpPr txBox="1">
            <a:spLocks/>
          </p:cNvSpPr>
          <p:nvPr/>
        </p:nvSpPr>
        <p:spPr>
          <a:xfrm>
            <a:off x="5396093" y="5674074"/>
            <a:ext cx="1911018" cy="477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Roof Kit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16FD37E-D612-08D3-6CD0-355E6F6F4576}"/>
              </a:ext>
            </a:extLst>
          </p:cNvPr>
          <p:cNvSpPr txBox="1">
            <a:spLocks/>
          </p:cNvSpPr>
          <p:nvPr/>
        </p:nvSpPr>
        <p:spPr>
          <a:xfrm>
            <a:off x="7626043" y="5634214"/>
            <a:ext cx="1911018" cy="477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Flex Vent Kit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466578-6162-7433-57CF-C79FA114C539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VERSATILE VENT SYSTEM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2BD5A57-7F5F-83B4-96D9-CB2C9C2C04AD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6493575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3A8FC7B-B07E-2BBB-2E9F-6FD016B4E0A8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16" r="20916"/>
          <a:stretch/>
        </p:blipFill>
        <p:spPr>
          <a:xfrm>
            <a:off x="418454" y="1404237"/>
            <a:ext cx="2245372" cy="4411953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FB2B34-03D4-D615-2541-1374F39041BB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2" r="21872"/>
          <a:stretch/>
        </p:blipFill>
        <p:spPr>
          <a:xfrm>
            <a:off x="2959152" y="1416937"/>
            <a:ext cx="2164124" cy="4396767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C63AC2-9973-59B0-3B3E-FDB60837E2C8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" r="18507"/>
          <a:stretch>
            <a:fillRect/>
          </a:stretch>
        </p:blipFill>
        <p:spPr>
          <a:xfrm>
            <a:off x="6856960" y="1360763"/>
            <a:ext cx="2922622" cy="442988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49EFF9-36FB-F976-AC58-CB2F32D2E86F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5" r="18434"/>
          <a:stretch>
            <a:fillRect/>
          </a:stretch>
        </p:blipFill>
        <p:spPr>
          <a:xfrm>
            <a:off x="4946142" y="1429822"/>
            <a:ext cx="2646078" cy="4379880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D9EBB6-F4E6-1B17-BAFE-5C172AD0C7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2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E6980-FA03-80B8-1C88-9F2EAD7BB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D5ED96-994F-185C-E5F2-5A9710F4235D}"/>
              </a:ext>
            </a:extLst>
          </p:cNvPr>
          <p:cNvSpPr/>
          <p:nvPr/>
        </p:nvSpPr>
        <p:spPr>
          <a:xfrm>
            <a:off x="119574" y="927106"/>
            <a:ext cx="5235677" cy="30462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09415D-511B-D63B-21B7-EC7A525A6E2E}"/>
              </a:ext>
            </a:extLst>
          </p:cNvPr>
          <p:cNvSpPr txBox="1">
            <a:spLocks/>
          </p:cNvSpPr>
          <p:nvPr/>
        </p:nvSpPr>
        <p:spPr>
          <a:xfrm>
            <a:off x="5533720" y="1163488"/>
            <a:ext cx="6597469" cy="4239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25’ Flex Vent Kit: EZ2FVK-1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or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35’ Flex Vent Kit : EZ2FVK-2-1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100" noProof="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and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Flex Vent 2” Conversion Kit: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	EZ2-CK-1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CEFE70-7495-51B5-5308-C60B35A952F0}"/>
              </a:ext>
            </a:extLst>
          </p:cNvPr>
          <p:cNvSpPr txBox="1"/>
          <p:nvPr/>
        </p:nvSpPr>
        <p:spPr>
          <a:xfrm>
            <a:off x="37765" y="6455278"/>
            <a:ext cx="6676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These kits can be used on EZ71, EZ98, EZ111 and NRCR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89C66D-AAB8-8A88-9E3C-10A916065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0" b="19009"/>
          <a:stretch/>
        </p:blipFill>
        <p:spPr>
          <a:xfrm>
            <a:off x="119574" y="4094193"/>
            <a:ext cx="4108564" cy="2336561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3D106C-6664-D696-8D60-020AB5EBC312}"/>
              </a:ext>
            </a:extLst>
          </p:cNvPr>
          <p:cNvSpPr txBox="1"/>
          <p:nvPr/>
        </p:nvSpPr>
        <p:spPr>
          <a:xfrm>
            <a:off x="350482" y="4313426"/>
            <a:ext cx="2247921" cy="830997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Flex Vent 2”</a:t>
            </a:r>
          </a:p>
          <a:p>
            <a:r>
              <a:rPr lang="en-US" sz="24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Conversion Kit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71D55-F5EF-4C6B-F414-E75A312D8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9"/>
          <a:stretch/>
        </p:blipFill>
        <p:spPr>
          <a:xfrm>
            <a:off x="1474443" y="1222976"/>
            <a:ext cx="2855482" cy="264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678B73-6C1F-4D50-27BC-51D924C17E81}"/>
              </a:ext>
            </a:extLst>
          </p:cNvPr>
          <p:cNvSpPr txBox="1"/>
          <p:nvPr/>
        </p:nvSpPr>
        <p:spPr>
          <a:xfrm>
            <a:off x="4148001" y="1299539"/>
            <a:ext cx="1105634" cy="861774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Aluminum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Flex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Sleeve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868BE8-9D1E-F51B-E92E-1A5609CBA013}"/>
              </a:ext>
            </a:extLst>
          </p:cNvPr>
          <p:cNvSpPr txBox="1"/>
          <p:nvPr/>
        </p:nvSpPr>
        <p:spPr>
          <a:xfrm>
            <a:off x="4157115" y="2510568"/>
            <a:ext cx="1198135" cy="830997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25 or 35 ft. of 2” Flex Vent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9098FC-91B7-04A7-EEA2-AF03CEAE88AD}"/>
              </a:ext>
            </a:extLst>
          </p:cNvPr>
          <p:cNvSpPr txBox="1"/>
          <p:nvPr/>
        </p:nvSpPr>
        <p:spPr>
          <a:xfrm>
            <a:off x="168861" y="3131985"/>
            <a:ext cx="1741269" cy="830997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Rigid 45° 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Elbow and 2” 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Flex Vent Gasket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D6F513-085A-D94A-A1E0-F29C112E8A26}"/>
              </a:ext>
            </a:extLst>
          </p:cNvPr>
          <p:cNvSpPr txBox="1"/>
          <p:nvPr/>
        </p:nvSpPr>
        <p:spPr>
          <a:xfrm>
            <a:off x="168861" y="927106"/>
            <a:ext cx="1822549" cy="1077218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Flex Feeder w/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Base Junction Support and Base Junction Adapter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61A1A-107C-0C97-1876-757444B04188}"/>
              </a:ext>
            </a:extLst>
          </p:cNvPr>
          <p:cNvSpPr txBox="1"/>
          <p:nvPr/>
        </p:nvSpPr>
        <p:spPr>
          <a:xfrm>
            <a:off x="168861" y="2125165"/>
            <a:ext cx="1704027" cy="584775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Rain Cap and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Top Flex Support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EA0EE-A629-7B8A-6C58-879D3960E480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VENT ACCESSORIES FOR EZ SERIES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5BD728-F3A9-D152-957F-EABFFE0A0420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9041761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D67C9E-5131-AD5F-5F82-E527F0EFB7CF}"/>
              </a:ext>
            </a:extLst>
          </p:cNvPr>
          <p:cNvSpPr txBox="1"/>
          <p:nvPr/>
        </p:nvSpPr>
        <p:spPr>
          <a:xfrm>
            <a:off x="5572760" y="5453891"/>
            <a:ext cx="6187440" cy="67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NOTE:</a:t>
            </a:r>
            <a:r>
              <a:rPr lang="en-US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Flexible vent can be shortened but you </a:t>
            </a:r>
            <a:r>
              <a:rPr lang="en-US" sz="1800" i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cannot</a:t>
            </a:r>
            <a:r>
              <a:rPr lang="en-US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join 2 pieces of flexible vent to extend the length.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5C3F1-6A65-9AE4-A12D-B0CCE6332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022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7F257-F5DB-7695-1F5B-DE374D8E1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6A029AD-6759-4809-0567-0A7E2226E0C2}"/>
              </a:ext>
            </a:extLst>
          </p:cNvPr>
          <p:cNvSpPr/>
          <p:nvPr/>
        </p:nvSpPr>
        <p:spPr>
          <a:xfrm>
            <a:off x="138404" y="3327650"/>
            <a:ext cx="4502050" cy="24532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E3357E-FF11-402D-87CC-ADF0652AA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2" t="10224" r="21872" b="47838"/>
          <a:stretch>
            <a:fillRect/>
          </a:stretch>
        </p:blipFill>
        <p:spPr>
          <a:xfrm>
            <a:off x="274849" y="3953782"/>
            <a:ext cx="2136701" cy="1820514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B849E4-29FC-7E54-8945-50938317731F}"/>
              </a:ext>
            </a:extLst>
          </p:cNvPr>
          <p:cNvSpPr/>
          <p:nvPr/>
        </p:nvSpPr>
        <p:spPr>
          <a:xfrm>
            <a:off x="142968" y="958539"/>
            <a:ext cx="4497486" cy="21258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026AA2-DC78-A8A5-13F5-0CE3DD1B55C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2" t="14784" r="21872" b="50000"/>
          <a:stretch>
            <a:fillRect/>
          </a:stretch>
        </p:blipFill>
        <p:spPr>
          <a:xfrm>
            <a:off x="293233" y="1527054"/>
            <a:ext cx="2164124" cy="1548375"/>
          </a:xfrm>
          <a:prstGeom prst="rect">
            <a:avLst/>
          </a:prstGeom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4F2BC8-CFC2-CCA1-610B-01E343D7BC97}"/>
              </a:ext>
            </a:extLst>
          </p:cNvPr>
          <p:cNvSpPr txBox="1"/>
          <p:nvPr/>
        </p:nvSpPr>
        <p:spPr>
          <a:xfrm>
            <a:off x="2675541" y="6447736"/>
            <a:ext cx="6676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These accessories can be used on EZ71, EZ98, EZ111 and NRCR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2694378-C3BE-B462-4888-15E1D6BC8E57}"/>
              </a:ext>
            </a:extLst>
          </p:cNvPr>
          <p:cNvSpPr txBox="1">
            <a:spLocks/>
          </p:cNvSpPr>
          <p:nvPr/>
        </p:nvSpPr>
        <p:spPr>
          <a:xfrm>
            <a:off x="5684143" y="4643216"/>
            <a:ext cx="4063685" cy="8559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NRK-1: No Roof Kit</a:t>
            </a:r>
            <a:endParaRPr lang="en-US" sz="34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40C2EB-BAEF-AE49-B708-A964C797E8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 t="11605" r="14349" b="18522"/>
          <a:stretch/>
        </p:blipFill>
        <p:spPr>
          <a:xfrm>
            <a:off x="2225092" y="1127957"/>
            <a:ext cx="2415362" cy="193420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F42B0-6248-9B1F-8A58-F3F25B86B6BE}"/>
              </a:ext>
            </a:extLst>
          </p:cNvPr>
          <p:cNvSpPr txBox="1">
            <a:spLocks/>
          </p:cNvSpPr>
          <p:nvPr/>
        </p:nvSpPr>
        <p:spPr>
          <a:xfrm>
            <a:off x="128628" y="995446"/>
            <a:ext cx="4657458" cy="581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latin typeface="Franklin Gothic Medium" panose="020B0603020102020204" pitchFamily="34" charset="0"/>
                <a:cs typeface="Calibri"/>
              </a:rPr>
              <a:t>SV-CK-2-1: SV Conversion Kit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5FCA7AC-795D-851C-BBAC-AC1F8282ECF0}"/>
              </a:ext>
            </a:extLst>
          </p:cNvPr>
          <p:cNvSpPr txBox="1">
            <a:spLocks/>
          </p:cNvSpPr>
          <p:nvPr/>
        </p:nvSpPr>
        <p:spPr>
          <a:xfrm>
            <a:off x="128628" y="3367777"/>
            <a:ext cx="4499760" cy="552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latin typeface="Franklin Gothic Medium" panose="020B0603020102020204" pitchFamily="34" charset="0"/>
                <a:cs typeface="Calibri"/>
              </a:rPr>
              <a:t>VC-6-1: Outdoor Vent </a:t>
            </a:r>
            <a:r>
              <a:rPr lang="en-US" sz="2800" dirty="0">
                <a:latin typeface="Franklin Gothic Medium" panose="020B0603020102020204" pitchFamily="34" charset="0"/>
                <a:cs typeface="Calibri"/>
              </a:rPr>
              <a:t>Cap</a:t>
            </a:r>
            <a:endParaRPr lang="en-US" sz="3200" dirty="0"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FBBF4A-0AB7-E9AC-BB79-F36691C53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77" y="4014885"/>
            <a:ext cx="2348323" cy="1351963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D5DEB34-987D-2E4D-4FCA-3B01C0BA0E8D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VENT ACCESSORIES FOR EZ SERIES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E34EEA-B791-E08B-D9E3-314F0BC09CE9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9041761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5E24178-DE5D-AC7D-1E8F-407C14CB1C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4" t="7971" r="24379" b="8379"/>
          <a:stretch>
            <a:fillRect/>
          </a:stretch>
        </p:blipFill>
        <p:spPr>
          <a:xfrm>
            <a:off x="9051759" y="648225"/>
            <a:ext cx="2744001" cy="57367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E7D589-8C99-B2E0-6184-DE487CBCC1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-3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961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A057D-73AF-A888-F0E4-1EE0A282A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845EA-54D7-59E2-ADFB-DA940D8FBBD7}"/>
              </a:ext>
            </a:extLst>
          </p:cNvPr>
          <p:cNvSpPr txBox="1">
            <a:spLocks/>
          </p:cNvSpPr>
          <p:nvPr/>
        </p:nvSpPr>
        <p:spPr>
          <a:xfrm>
            <a:off x="222935" y="1043817"/>
            <a:ext cx="10106428" cy="8559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Does the customer have a return line already?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4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7F2750-A06C-C03F-2714-4E24BEC68F4E}"/>
              </a:ext>
            </a:extLst>
          </p:cNvPr>
          <p:cNvSpPr txBox="1"/>
          <p:nvPr/>
        </p:nvSpPr>
        <p:spPr>
          <a:xfrm>
            <a:off x="222935" y="6359566"/>
            <a:ext cx="6676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This accessory can be used on EZ71, EZ98 and EZ111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DFCD860-3416-D375-9647-A33E7B6006A3}"/>
              </a:ext>
            </a:extLst>
          </p:cNvPr>
          <p:cNvSpPr txBox="1">
            <a:spLocks/>
          </p:cNvSpPr>
          <p:nvPr/>
        </p:nvSpPr>
        <p:spPr>
          <a:xfrm>
            <a:off x="222935" y="1906986"/>
            <a:ext cx="7958587" cy="35167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RPK-EXT is a pump that plugs into the EZ Series units and is programmed by the EZ Start App.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The customer can program every day differently.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Requires a return line.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B9B2F-C95F-8AE9-11CF-06D6B2F1A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t="18646" r="23884" b="27391"/>
          <a:stretch/>
        </p:blipFill>
        <p:spPr>
          <a:xfrm>
            <a:off x="7713426" y="1559133"/>
            <a:ext cx="4436739" cy="4212501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9133A6-7D47-22E0-A531-68750B4718AD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ACCESSORIES FOR EZ SERIES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38A145-1947-D71B-715D-E7FB0695FF9A}"/>
              </a:ext>
            </a:extLst>
          </p:cNvPr>
          <p:cNvCxnSpPr>
            <a:cxnSpLocks/>
          </p:cNvCxnSpPr>
          <p:nvPr/>
        </p:nvCxnSpPr>
        <p:spPr>
          <a:xfrm>
            <a:off x="119574" y="712078"/>
            <a:ext cx="7680995" cy="0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54F33C07-C7C4-0A16-8B39-03D286EE0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786" y="4054216"/>
            <a:ext cx="2049710" cy="1891344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854865-53E4-59A0-CD91-8EC0D7646F9F}"/>
              </a:ext>
            </a:extLst>
          </p:cNvPr>
          <p:cNvSpPr txBox="1"/>
          <p:nvPr/>
        </p:nvSpPr>
        <p:spPr>
          <a:xfrm>
            <a:off x="6992679" y="5917618"/>
            <a:ext cx="27739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Commercial remote comes with the RPK-EXT but is optional when used with EZ Series Pro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E0FD3C-31BB-26AE-BD7E-45F35F65C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87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373B2-6CEB-CD48-B754-EDB53ED32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A34871D-372F-B5CC-5C9A-A948FBE3A766}"/>
              </a:ext>
            </a:extLst>
          </p:cNvPr>
          <p:cNvSpPr/>
          <p:nvPr/>
        </p:nvSpPr>
        <p:spPr>
          <a:xfrm>
            <a:off x="7900316" y="2565400"/>
            <a:ext cx="4141176" cy="2834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8606B-CF74-4868-A0E5-CECA3310209F}"/>
              </a:ext>
            </a:extLst>
          </p:cNvPr>
          <p:cNvSpPr txBox="1">
            <a:spLocks/>
          </p:cNvSpPr>
          <p:nvPr/>
        </p:nvSpPr>
        <p:spPr>
          <a:xfrm>
            <a:off x="53922" y="775287"/>
            <a:ext cx="12541284" cy="6486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Customer wants quicker hot water without a return line?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6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6DE8D-FD71-83B7-0B06-4DAE1169C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6129" y="2791845"/>
            <a:ext cx="2688707" cy="3863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CDC746-F4A2-6AF7-C293-143C85752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0" t="-620" r="-561" b="-566"/>
          <a:stretch>
            <a:fillRect/>
          </a:stretch>
        </p:blipFill>
        <p:spPr>
          <a:xfrm>
            <a:off x="6766560" y="5237466"/>
            <a:ext cx="935355" cy="1452894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FDCBB93-B01D-48C4-12B9-CB5EE9F9BE42}"/>
              </a:ext>
            </a:extLst>
          </p:cNvPr>
          <p:cNvSpPr txBox="1">
            <a:spLocks/>
          </p:cNvSpPr>
          <p:nvPr/>
        </p:nvSpPr>
        <p:spPr>
          <a:xfrm>
            <a:off x="78680" y="1487181"/>
            <a:ext cx="5265822" cy="49846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Available Models: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NRCR111DV (Max 199k btu, 0.98 UEF)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NRCR92DV (Max 165k btu</a:t>
            </a:r>
            <a:r>
              <a:rPr lang="en-US" sz="200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, 0.98 </a:t>
            </a:r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UEF)</a:t>
            </a:r>
          </a:p>
          <a:p>
            <a:r>
              <a:rPr lang="en-US" sz="2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Key Features: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15 Year Heat Exchanger Warranty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Simple Auto Recirc Mode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Crossover Valve Compatible (CSV-BPK)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Flex Vent Capable (Just like EZ Series)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Steady BTU Control</a:t>
            </a:r>
          </a:p>
          <a:p>
            <a:r>
              <a:rPr lang="en-US" sz="2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Recirc Modes: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Dedicated Recirculation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Crossover (Up to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2C33C9-8BFC-38C8-08A0-E20EEC15AE10}"/>
              </a:ext>
            </a:extLst>
          </p:cNvPr>
          <p:cNvSpPr txBox="1"/>
          <p:nvPr/>
        </p:nvSpPr>
        <p:spPr>
          <a:xfrm>
            <a:off x="8010503" y="5419816"/>
            <a:ext cx="3998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This accessory can be used on NRCR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3C86836-B343-525E-54AF-10797ECF1A84}"/>
              </a:ext>
            </a:extLst>
          </p:cNvPr>
          <p:cNvSpPr txBox="1">
            <a:spLocks/>
          </p:cNvSpPr>
          <p:nvPr/>
        </p:nvSpPr>
        <p:spPr>
          <a:xfrm>
            <a:off x="7900316" y="1951981"/>
            <a:ext cx="4141176" cy="7441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Crossover Valve Kit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84FD9E-9318-8410-0DC5-6C97E3102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8" t="7158" r="29161"/>
          <a:stretch/>
        </p:blipFill>
        <p:spPr>
          <a:xfrm>
            <a:off x="7907714" y="2576885"/>
            <a:ext cx="2057482" cy="25111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4EDF183-70B2-F6C5-9049-6122AB6AF650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NRCR SERIES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B43F8D-EF5C-88C1-C5DA-73CA262E856E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3624699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B60DD61-6944-9103-9A4E-8397B9A4C1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757" y="3548169"/>
            <a:ext cx="1652811" cy="1689296"/>
          </a:xfrm>
          <a:prstGeom prst="rect">
            <a:avLst/>
          </a:prstGeom>
        </p:spPr>
      </p:pic>
      <p:pic>
        <p:nvPicPr>
          <p:cNvPr id="12" name="Picture 11" descr="A black metal object with holes&#10;&#10;AI-generated content may be incorrect.">
            <a:extLst>
              <a:ext uri="{FF2B5EF4-FFF2-40B4-BE49-F238E27FC236}">
                <a16:creationId xmlns:a16="http://schemas.microsoft.com/office/drawing/2014/main" id="{519E3018-A417-4F30-61BC-B9227D25D2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t="29029" r="16145" b="30945"/>
          <a:stretch/>
        </p:blipFill>
        <p:spPr>
          <a:xfrm>
            <a:off x="8536766" y="4506058"/>
            <a:ext cx="1652811" cy="7314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89299E-8C97-500A-8C64-6F47223FFE2A}"/>
              </a:ext>
            </a:extLst>
          </p:cNvPr>
          <p:cNvSpPr txBox="1"/>
          <p:nvPr/>
        </p:nvSpPr>
        <p:spPr>
          <a:xfrm>
            <a:off x="9745561" y="2545624"/>
            <a:ext cx="2295931" cy="492443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262626"/>
                </a:solidFill>
                <a:latin typeface="Franklin Gothic Medium" panose="020B0603020102020204" pitchFamily="34" charset="0"/>
              </a:rPr>
              <a:t>Item: </a:t>
            </a:r>
            <a:r>
              <a:rPr lang="en-US" sz="2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CSV-BPK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A017E-B01B-D88F-39F7-BC46F11C2D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21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6101C8-A32F-6451-DF9B-7E0CE9258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6" r="27959"/>
          <a:stretch>
            <a:fillRect/>
          </a:stretch>
        </p:blipFill>
        <p:spPr>
          <a:xfrm>
            <a:off x="7909560" y="0"/>
            <a:ext cx="428244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361EB54-ECC9-4963-8DD6-D574BD773729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TANKLESS BENEFITS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C23AD3-6AA5-41E5-8B09-9D5C0F41F758}"/>
              </a:ext>
            </a:extLst>
          </p:cNvPr>
          <p:cNvCxnSpPr>
            <a:cxnSpLocks/>
          </p:cNvCxnSpPr>
          <p:nvPr/>
        </p:nvCxnSpPr>
        <p:spPr>
          <a:xfrm>
            <a:off x="119574" y="712078"/>
            <a:ext cx="5275820" cy="0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32B3DA5-A495-D12B-E47F-53298D9DFA63}"/>
              </a:ext>
            </a:extLst>
          </p:cNvPr>
          <p:cNvSpPr txBox="1">
            <a:spLocks/>
          </p:cNvSpPr>
          <p:nvPr/>
        </p:nvSpPr>
        <p:spPr>
          <a:xfrm>
            <a:off x="119574" y="1579180"/>
            <a:ext cx="7917765" cy="39072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Never run out of hot water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Reclaim space in the home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Higher efficiency than tanks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Longer life expectancy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Precise temperature control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FADCD-E0AF-F916-F1A0-16175A73C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-3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52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14166-0E10-A517-9A99-9E07F19B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041E8-BD9C-38F6-7B22-AFA96223B290}"/>
              </a:ext>
            </a:extLst>
          </p:cNvPr>
          <p:cNvSpPr txBox="1">
            <a:spLocks/>
          </p:cNvSpPr>
          <p:nvPr/>
        </p:nvSpPr>
        <p:spPr>
          <a:xfrm>
            <a:off x="2085572" y="987689"/>
            <a:ext cx="10106428" cy="612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Don’t forget the additional accessories!!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6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4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F3671F-4C2D-AB40-5190-F89C4AF6BFB2}"/>
              </a:ext>
            </a:extLst>
          </p:cNvPr>
          <p:cNvSpPr txBox="1"/>
          <p:nvPr/>
        </p:nvSpPr>
        <p:spPr>
          <a:xfrm>
            <a:off x="2583385" y="6249056"/>
            <a:ext cx="6676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These accessories can be used on EZTR Series, EZ Series and NRCR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E8C851E-CA5B-B9D4-433A-C180C7500C98}"/>
              </a:ext>
            </a:extLst>
          </p:cNvPr>
          <p:cNvSpPr txBox="1">
            <a:spLocks/>
          </p:cNvSpPr>
          <p:nvPr/>
        </p:nvSpPr>
        <p:spPr>
          <a:xfrm>
            <a:off x="655481" y="1757452"/>
            <a:ext cx="3413248" cy="1488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Isolation Valves: IK-WV-200-5-S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(not needed with an EZTR Bundle)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DB5D0D7-57A0-0664-870B-8A1AE197828B}"/>
              </a:ext>
            </a:extLst>
          </p:cNvPr>
          <p:cNvSpPr txBox="1">
            <a:spLocks/>
          </p:cNvSpPr>
          <p:nvPr/>
        </p:nvSpPr>
        <p:spPr>
          <a:xfrm>
            <a:off x="4958100" y="1757452"/>
            <a:ext cx="2566024" cy="13264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Condensate Neutralizer: NC-1W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4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A747B06-C012-6430-1B20-BAB5D44A7433}"/>
              </a:ext>
            </a:extLst>
          </p:cNvPr>
          <p:cNvSpPr txBox="1">
            <a:spLocks/>
          </p:cNvSpPr>
          <p:nvPr/>
        </p:nvSpPr>
        <p:spPr>
          <a:xfrm>
            <a:off x="8820704" y="1757452"/>
            <a:ext cx="2708992" cy="8559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Scale Shield: SS-HB-3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4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476C15-F22F-698F-8EF8-E0409FD159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5" y="3612149"/>
            <a:ext cx="3997004" cy="1976518"/>
          </a:xfrm>
          <a:prstGeom prst="rect">
            <a:avLst/>
          </a:prstGeom>
        </p:spPr>
      </p:pic>
      <p:pic>
        <p:nvPicPr>
          <p:cNvPr id="6" name="Picture 5" descr="A white water filter with a black background&#10;&#10;AI-generated content may be incorrect.">
            <a:extLst>
              <a:ext uri="{FF2B5EF4-FFF2-40B4-BE49-F238E27FC236}">
                <a16:creationId xmlns:a16="http://schemas.microsoft.com/office/drawing/2014/main" id="{BF961EF3-0E55-C3CA-E628-F0834619A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2" t="17924" r="19026" b="12210"/>
          <a:stretch/>
        </p:blipFill>
        <p:spPr>
          <a:xfrm>
            <a:off x="5068389" y="3083886"/>
            <a:ext cx="1875826" cy="30765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9E20C9-7B56-6EDF-B990-1906EF96F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26079" r="1861" b="35817"/>
          <a:stretch/>
        </p:blipFill>
        <p:spPr>
          <a:xfrm rot="5400000">
            <a:off x="8117948" y="3842576"/>
            <a:ext cx="3448415" cy="920307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26FA0BD-5199-DEFE-4C7F-7FC122486EF9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ADDITIONAL ACCESSORIES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2392D1-D6E9-D364-6CFC-56D7EB5F9227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6861935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6557F58-E705-6FAC-D1E5-F256CF8E6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07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15D2F9A-16A0-08C4-72E3-4B948C2807FC}"/>
              </a:ext>
            </a:extLst>
          </p:cNvPr>
          <p:cNvSpPr txBox="1">
            <a:spLocks/>
          </p:cNvSpPr>
          <p:nvPr/>
        </p:nvSpPr>
        <p:spPr>
          <a:xfrm>
            <a:off x="495946" y="1549831"/>
            <a:ext cx="11236839" cy="45100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SUPPORT.NORITZ.COM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NORITZ.COM/TECHTIPS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HELP.NORITZ.COM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TRAINING.NORITZ.COM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YOUTUBE.COM/NORITZAMERICA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Customer Care: 866-766-7489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5DA2DC-EF5A-12E9-FA71-DC15D3A40DBA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HELPFUL CONTACT INFO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6B9607-0797-C9F9-CD8E-C06682762BF1}"/>
              </a:ext>
            </a:extLst>
          </p:cNvPr>
          <p:cNvCxnSpPr>
            <a:cxnSpLocks/>
          </p:cNvCxnSpPr>
          <p:nvPr/>
        </p:nvCxnSpPr>
        <p:spPr>
          <a:xfrm>
            <a:off x="119574" y="712078"/>
            <a:ext cx="6246557" cy="0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EF42F5D-6C64-EAC5-ED42-6A04AF578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5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7E9393A-E588-459B-9E59-6D3F16D98644}"/>
              </a:ext>
            </a:extLst>
          </p:cNvPr>
          <p:cNvSpPr txBox="1">
            <a:spLocks/>
          </p:cNvSpPr>
          <p:nvPr/>
        </p:nvSpPr>
        <p:spPr>
          <a:xfrm>
            <a:off x="831850" y="1726162"/>
            <a:ext cx="10515600" cy="3685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/>
                <a:ea typeface="+mj-ea"/>
                <a:cs typeface="Calibri Light" panose="020F0302020204030204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Franklin Gothic Demi"/>
                <a:cs typeface="Calibri Light" panose="020F0302020204030204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/>
                <a:ea typeface="+mj-ea"/>
                <a:cs typeface="Calibri Light" panose="020F0302020204030204"/>
              </a:rPr>
              <a:t>Happy Selling!!!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Calibri Ligh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ABFE6F-C960-4C47-AC6C-6E3D504D5CAA}"/>
              </a:ext>
            </a:extLst>
          </p:cNvPr>
          <p:cNvCxnSpPr>
            <a:cxnSpLocks/>
          </p:cNvCxnSpPr>
          <p:nvPr/>
        </p:nvCxnSpPr>
        <p:spPr>
          <a:xfrm>
            <a:off x="3769567" y="4475618"/>
            <a:ext cx="4674637" cy="0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339877B-72DF-4ADB-8F16-0A6F626E5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73" b="38054"/>
          <a:stretch/>
        </p:blipFill>
        <p:spPr>
          <a:xfrm>
            <a:off x="4096646" y="4634136"/>
            <a:ext cx="3998707" cy="84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28807-81D1-FB5D-9FC6-C0039E9C8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565FA17-B9A3-4EA9-9E3E-D0ACFD6B2AE8}"/>
              </a:ext>
            </a:extLst>
          </p:cNvPr>
          <p:cNvSpPr txBox="1">
            <a:spLocks/>
          </p:cNvSpPr>
          <p:nvPr/>
        </p:nvSpPr>
        <p:spPr>
          <a:xfrm>
            <a:off x="119574" y="1148210"/>
            <a:ext cx="11896564" cy="51038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Proper sizing is a key aspect of the customers experience and satisfaction with their tankless.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An undersized tankless </a:t>
            </a:r>
            <a:r>
              <a:rPr lang="en-US" sz="4000" i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will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 provide the proper temperature but the customer will not be able to run as many hot water fixtures at the same time as they want.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This problem will be more apparent in the wintertime as the cold-water temperatures are even colder.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43FED86-B206-6F71-4DCE-24265F659A65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HOW TO SIZE A TANKLESS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1969694-2001-2720-61AB-2AFC568C2686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6623584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7C8B981-208D-0F48-C42B-356449771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-3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93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9DA19E-02FE-4B7F-8244-2169072D08BD}"/>
              </a:ext>
            </a:extLst>
          </p:cNvPr>
          <p:cNvSpPr txBox="1">
            <a:spLocks/>
          </p:cNvSpPr>
          <p:nvPr/>
        </p:nvSpPr>
        <p:spPr>
          <a:xfrm>
            <a:off x="71438" y="838843"/>
            <a:ext cx="12019444" cy="6636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Determine your maximum temperature rise. This is the difference between the tankless set temp. and the wintertime ground water temp.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68385-7FAC-412F-A1E4-5DB0FB47D2F2}"/>
              </a:ext>
            </a:extLst>
          </p:cNvPr>
          <p:cNvSpPr/>
          <p:nvPr/>
        </p:nvSpPr>
        <p:spPr>
          <a:xfrm>
            <a:off x="6988638" y="2171610"/>
            <a:ext cx="4530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For the purpose of this example let’s say the home is in the Bay Area of California.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83163-4FE7-445C-8EE9-059012785D84}"/>
              </a:ext>
            </a:extLst>
          </p:cNvPr>
          <p:cNvSpPr/>
          <p:nvPr/>
        </p:nvSpPr>
        <p:spPr>
          <a:xfrm>
            <a:off x="6988638" y="2921779"/>
            <a:ext cx="4638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Based on the map, we’ll say the winter ground water temp is 60 F.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B1E55-D1AC-498B-A00C-3158E0E603E7}"/>
              </a:ext>
            </a:extLst>
          </p:cNvPr>
          <p:cNvSpPr/>
          <p:nvPr/>
        </p:nvSpPr>
        <p:spPr>
          <a:xfrm>
            <a:off x="6988638" y="3671948"/>
            <a:ext cx="4638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Now you can determine the wintertime temperature rise: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B9E3FB-692A-40BB-8AC9-14B858D303F2}"/>
              </a:ext>
            </a:extLst>
          </p:cNvPr>
          <p:cNvSpPr/>
          <p:nvPr/>
        </p:nvSpPr>
        <p:spPr>
          <a:xfrm>
            <a:off x="5657603" y="4799656"/>
            <a:ext cx="2563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120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Set Temp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0B42F5-F946-4B42-80CF-6DFE743F482E}"/>
              </a:ext>
            </a:extLst>
          </p:cNvPr>
          <p:cNvSpPr/>
          <p:nvPr/>
        </p:nvSpPr>
        <p:spPr>
          <a:xfrm>
            <a:off x="7529482" y="4805062"/>
            <a:ext cx="3448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– </a:t>
            </a:r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60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Ground Water Temp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F1EDF-3C9E-472B-8193-7974CCFDDDC8}"/>
              </a:ext>
            </a:extLst>
          </p:cNvPr>
          <p:cNvSpPr/>
          <p:nvPr/>
        </p:nvSpPr>
        <p:spPr>
          <a:xfrm>
            <a:off x="10833616" y="4738100"/>
            <a:ext cx="923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= </a:t>
            </a:r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60</a:t>
            </a:r>
            <a:endParaRPr lang="en-US" sz="2400" b="1" dirty="0"/>
          </a:p>
        </p:txBody>
      </p:sp>
      <p:pic>
        <p:nvPicPr>
          <p:cNvPr id="17" name="Picture 16" descr="A picture containing screen, television, computer, flying&#10;&#10;Description automatically generated">
            <a:extLst>
              <a:ext uri="{FF2B5EF4-FFF2-40B4-BE49-F238E27FC236}">
                <a16:creationId xmlns:a16="http://schemas.microsoft.com/office/drawing/2014/main" id="{1F1186F8-B890-47EF-B817-F37F3A9FE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48" y="1779341"/>
            <a:ext cx="6514285" cy="4279365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2BEDD5E5-B3EB-46A7-A356-42DBD5ADC9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581" y="2548443"/>
            <a:ext cx="914400" cy="9144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6510ED-5038-4177-AD7D-7F016EE30E97}"/>
              </a:ext>
            </a:extLst>
          </p:cNvPr>
          <p:cNvSpPr/>
          <p:nvPr/>
        </p:nvSpPr>
        <p:spPr>
          <a:xfrm>
            <a:off x="223581" y="5235537"/>
            <a:ext cx="2314575" cy="1402691"/>
          </a:xfrm>
          <a:prstGeom prst="roundRect">
            <a:avLst>
              <a:gd name="adj" fmla="val 1548"/>
            </a:avLst>
          </a:prstGeom>
          <a:solidFill>
            <a:schemeClr val="bg1">
              <a:alpha val="60000"/>
            </a:schemeClr>
          </a:solidFill>
          <a:ln>
            <a:solidFill>
              <a:schemeClr val="tx1">
                <a:alpha val="6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A372B7-2979-49EE-BE10-AF5B24282A83}"/>
              </a:ext>
            </a:extLst>
          </p:cNvPr>
          <p:cNvSpPr/>
          <p:nvPr/>
        </p:nvSpPr>
        <p:spPr>
          <a:xfrm>
            <a:off x="223581" y="5273637"/>
            <a:ext cx="23145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Average Winter Water Temp: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BCC0D2-FE9A-4DDB-BF50-62E44ABB0C41}"/>
              </a:ext>
            </a:extLst>
          </p:cNvPr>
          <p:cNvSpPr/>
          <p:nvPr/>
        </p:nvSpPr>
        <p:spPr>
          <a:xfrm>
            <a:off x="1169592" y="5593720"/>
            <a:ext cx="1173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35° - 40° F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8D93F4-273F-4607-A1DB-8DC2DC26E8E9}"/>
              </a:ext>
            </a:extLst>
          </p:cNvPr>
          <p:cNvSpPr/>
          <p:nvPr/>
        </p:nvSpPr>
        <p:spPr>
          <a:xfrm>
            <a:off x="1166347" y="5804412"/>
            <a:ext cx="1173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45° - 50° 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F876F5-E0A4-4A78-9562-3D1F3D6FC072}"/>
              </a:ext>
            </a:extLst>
          </p:cNvPr>
          <p:cNvSpPr/>
          <p:nvPr/>
        </p:nvSpPr>
        <p:spPr>
          <a:xfrm>
            <a:off x="1169592" y="6027410"/>
            <a:ext cx="1173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55° - 60° F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7877D5-828D-47F4-965B-DEA51E8A0EA1}"/>
              </a:ext>
            </a:extLst>
          </p:cNvPr>
          <p:cNvSpPr/>
          <p:nvPr/>
        </p:nvSpPr>
        <p:spPr>
          <a:xfrm>
            <a:off x="1166347" y="6239519"/>
            <a:ext cx="1271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65° - 70°+ F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27EE85-3171-4A46-9A02-185F45DB4869}"/>
              </a:ext>
            </a:extLst>
          </p:cNvPr>
          <p:cNvSpPr/>
          <p:nvPr/>
        </p:nvSpPr>
        <p:spPr>
          <a:xfrm>
            <a:off x="524232" y="5692737"/>
            <a:ext cx="477153" cy="111675"/>
          </a:xfrm>
          <a:prstGeom prst="rect">
            <a:avLst/>
          </a:prstGeom>
          <a:solidFill>
            <a:srgbClr val="791F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91B095-3E18-41B5-BC23-D1639E7B07AF}"/>
              </a:ext>
            </a:extLst>
          </p:cNvPr>
          <p:cNvSpPr/>
          <p:nvPr/>
        </p:nvSpPr>
        <p:spPr>
          <a:xfrm>
            <a:off x="524232" y="5914598"/>
            <a:ext cx="477153" cy="111675"/>
          </a:xfrm>
          <a:prstGeom prst="rect">
            <a:avLst/>
          </a:prstGeom>
          <a:solidFill>
            <a:srgbClr val="00B4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459C61-4D54-43B5-9D15-B62A1475566A}"/>
              </a:ext>
            </a:extLst>
          </p:cNvPr>
          <p:cNvSpPr/>
          <p:nvPr/>
        </p:nvSpPr>
        <p:spPr>
          <a:xfrm>
            <a:off x="524231" y="6137268"/>
            <a:ext cx="477153" cy="111675"/>
          </a:xfrm>
          <a:prstGeom prst="rect">
            <a:avLst/>
          </a:prstGeom>
          <a:solidFill>
            <a:srgbClr val="FDE1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81A107-7217-45B7-80E5-77386B99C479}"/>
              </a:ext>
            </a:extLst>
          </p:cNvPr>
          <p:cNvSpPr/>
          <p:nvPr/>
        </p:nvSpPr>
        <p:spPr>
          <a:xfrm>
            <a:off x="524230" y="6359129"/>
            <a:ext cx="477153" cy="111675"/>
          </a:xfrm>
          <a:prstGeom prst="rect">
            <a:avLst/>
          </a:prstGeom>
          <a:solidFill>
            <a:srgbClr val="E534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6CB145-CFD1-2A33-98BA-F9847204E1D4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STEP ONE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BBA97B-3DC6-CEEF-651A-55B65E504ED7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2627960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F943DD2-7388-4D35-2808-F29F87364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433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9DA19E-02FE-4B7F-8244-2169072D08BD}"/>
              </a:ext>
            </a:extLst>
          </p:cNvPr>
          <p:cNvSpPr txBox="1">
            <a:spLocks/>
          </p:cNvSpPr>
          <p:nvPr/>
        </p:nvSpPr>
        <p:spPr>
          <a:xfrm>
            <a:off x="71256" y="837655"/>
            <a:ext cx="11620754" cy="6636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Determine the peak hot water demand of the home. If possible, ask the homeowner.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68385-7FAC-412F-A1E4-5DB0FB47D2F2}"/>
              </a:ext>
            </a:extLst>
          </p:cNvPr>
          <p:cNvSpPr/>
          <p:nvPr/>
        </p:nvSpPr>
        <p:spPr>
          <a:xfrm>
            <a:off x="257528" y="2265486"/>
            <a:ext cx="3683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Shower: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Lav</a:t>
            </a:r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Sink: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1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Kitchen Sink: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1.5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Dishwasher: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2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Washing Machine: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2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83163-4FE7-445C-8EE9-059012785D84}"/>
              </a:ext>
            </a:extLst>
          </p:cNvPr>
          <p:cNvSpPr/>
          <p:nvPr/>
        </p:nvSpPr>
        <p:spPr>
          <a:xfrm>
            <a:off x="71256" y="1360763"/>
            <a:ext cx="1124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Fixtures and appliances all have different flow rates depending on manufacturer however you can use an average amount to get a ballpark figure: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B1E55-D1AC-498B-A00C-3158E0E603E7}"/>
              </a:ext>
            </a:extLst>
          </p:cNvPr>
          <p:cNvSpPr/>
          <p:nvPr/>
        </p:nvSpPr>
        <p:spPr>
          <a:xfrm>
            <a:off x="71256" y="4401315"/>
            <a:ext cx="6634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1: 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2 Showers &amp; Washing Machine = 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 </a:t>
            </a:r>
            <a:r>
              <a:rPr lang="en-US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A7A57-F960-4FE1-8C1D-DEDE6F30E186}"/>
              </a:ext>
            </a:extLst>
          </p:cNvPr>
          <p:cNvSpPr/>
          <p:nvPr/>
        </p:nvSpPr>
        <p:spPr>
          <a:xfrm>
            <a:off x="71256" y="5280546"/>
            <a:ext cx="6634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2: 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4 Showers &amp; Dishwasher = 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10 gpm </a:t>
            </a:r>
          </a:p>
        </p:txBody>
      </p:sp>
      <p:pic>
        <p:nvPicPr>
          <p:cNvPr id="4" name="Picture 3" descr="A large room with a sink and a mirror&#10;&#10;Description automatically generated">
            <a:extLst>
              <a:ext uri="{FF2B5EF4-FFF2-40B4-BE49-F238E27FC236}">
                <a16:creationId xmlns:a16="http://schemas.microsoft.com/office/drawing/2014/main" id="{85EABCB2-AF49-4CF2-8042-668A535B3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85" y="2199920"/>
            <a:ext cx="3150542" cy="210036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8" name="Picture 7" descr="A picture containing appliance, building, brick, sitting&#10;&#10;Description automatically generated">
            <a:extLst>
              <a:ext uri="{FF2B5EF4-FFF2-40B4-BE49-F238E27FC236}">
                <a16:creationId xmlns:a16="http://schemas.microsoft.com/office/drawing/2014/main" id="{B8D17CEE-0669-485C-AA6F-094D6E05A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02" y="4307185"/>
            <a:ext cx="3150542" cy="210036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5" name="Picture 14" descr="A kitchen with a sink and a window&#10;&#10;Description automatically generated">
            <a:extLst>
              <a:ext uri="{FF2B5EF4-FFF2-40B4-BE49-F238E27FC236}">
                <a16:creationId xmlns:a16="http://schemas.microsoft.com/office/drawing/2014/main" id="{42A523B5-A312-40EB-A738-14BD43C2E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75" y="2199919"/>
            <a:ext cx="3289107" cy="210036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D361C8F-6931-7E99-45D9-B5052757558F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STEP TWO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2D4EE0-490C-0F3D-AE3C-70408FCE2D30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2627960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04C02E5-63E5-1AC1-52A6-4FD006750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31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9EB78BE-BEED-BA7C-1306-14D4EB136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b="32"/>
          <a:stretch>
            <a:fillRect/>
          </a:stretch>
        </p:blipFill>
        <p:spPr>
          <a:xfrm>
            <a:off x="4129437" y="1987336"/>
            <a:ext cx="8048626" cy="4844024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9DA19E-02FE-4B7F-8244-2169072D08BD}"/>
              </a:ext>
            </a:extLst>
          </p:cNvPr>
          <p:cNvSpPr txBox="1">
            <a:spLocks/>
          </p:cNvSpPr>
          <p:nvPr/>
        </p:nvSpPr>
        <p:spPr>
          <a:xfrm>
            <a:off x="62590" y="833416"/>
            <a:ext cx="11620754" cy="4644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Select the proper unit or pair of units using the sizing chart found online or in the product catalog.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83163-4FE7-445C-8EE9-059012785D84}"/>
              </a:ext>
            </a:extLst>
          </p:cNvPr>
          <p:cNvSpPr/>
          <p:nvPr/>
        </p:nvSpPr>
        <p:spPr>
          <a:xfrm>
            <a:off x="53921" y="1347644"/>
            <a:ext cx="120962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Simply find the Temperature Rise on the left then match up a unit or pair of units that provides the approximate flow rate needed.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B1E55-D1AC-498B-A00C-3158E0E603E7}"/>
              </a:ext>
            </a:extLst>
          </p:cNvPr>
          <p:cNvSpPr/>
          <p:nvPr/>
        </p:nvSpPr>
        <p:spPr>
          <a:xfrm>
            <a:off x="222935" y="3112357"/>
            <a:ext cx="3606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1: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2 Showers &amp; Washing Machine = 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 </a:t>
            </a:r>
            <a:r>
              <a:rPr lang="en-US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A7A57-F960-4FE1-8C1D-DEDE6F30E186}"/>
              </a:ext>
            </a:extLst>
          </p:cNvPr>
          <p:cNvSpPr/>
          <p:nvPr/>
        </p:nvSpPr>
        <p:spPr>
          <a:xfrm>
            <a:off x="222935" y="4883694"/>
            <a:ext cx="3606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2: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4 Showers &amp; Dish Washer = 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10 </a:t>
            </a:r>
            <a:r>
              <a:rPr lang="en-US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0901F5-3717-453A-A77F-88407BAB2E46}"/>
              </a:ext>
            </a:extLst>
          </p:cNvPr>
          <p:cNvSpPr/>
          <p:nvPr/>
        </p:nvSpPr>
        <p:spPr>
          <a:xfrm>
            <a:off x="222934" y="2546026"/>
            <a:ext cx="3606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Temp Rise: 60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821023-46F0-4B41-9DEF-8F9D1D75C11F}"/>
              </a:ext>
            </a:extLst>
          </p:cNvPr>
          <p:cNvSpPr/>
          <p:nvPr/>
        </p:nvSpPr>
        <p:spPr>
          <a:xfrm>
            <a:off x="222935" y="3968098"/>
            <a:ext cx="3872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Ideal Models: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EZ111, NRCR111, NRC111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26882F-D6CF-46DD-A988-AA6E75EF134D}"/>
              </a:ext>
            </a:extLst>
          </p:cNvPr>
          <p:cNvSpPr/>
          <p:nvPr/>
        </p:nvSpPr>
        <p:spPr>
          <a:xfrm>
            <a:off x="222934" y="5807024"/>
            <a:ext cx="3872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Ideal Models: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Pair of EZ71, EZ98, NRCR92, NRC98, NR98 or NR83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438A90-B989-AF45-F61A-9AC12652528D}"/>
              </a:ext>
            </a:extLst>
          </p:cNvPr>
          <p:cNvSpPr/>
          <p:nvPr/>
        </p:nvSpPr>
        <p:spPr>
          <a:xfrm>
            <a:off x="5001260" y="4457768"/>
            <a:ext cx="1677386" cy="2564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B9E68F-6E21-910F-E92F-FC768426C090}"/>
              </a:ext>
            </a:extLst>
          </p:cNvPr>
          <p:cNvSpPr/>
          <p:nvPr/>
        </p:nvSpPr>
        <p:spPr>
          <a:xfrm>
            <a:off x="9987281" y="4457768"/>
            <a:ext cx="1071880" cy="2564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54FFD-7448-13A1-A14D-589681DC2AFD}"/>
              </a:ext>
            </a:extLst>
          </p:cNvPr>
          <p:cNvSpPr txBox="1"/>
          <p:nvPr/>
        </p:nvSpPr>
        <p:spPr>
          <a:xfrm>
            <a:off x="5203683" y="4732019"/>
            <a:ext cx="1272540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Example 1</a:t>
            </a:r>
            <a:endParaRPr lang="en-US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E16AD-9954-2689-9919-2239DB78F22A}"/>
              </a:ext>
            </a:extLst>
          </p:cNvPr>
          <p:cNvSpPr txBox="1"/>
          <p:nvPr/>
        </p:nvSpPr>
        <p:spPr>
          <a:xfrm>
            <a:off x="7138281" y="4699028"/>
            <a:ext cx="1272540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Example 2</a:t>
            </a:r>
            <a:endParaRPr lang="en-US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7AD43A5-A0CC-4C7B-B768-F3D0CEE46DB7}"/>
              </a:ext>
            </a:extLst>
          </p:cNvPr>
          <p:cNvSpPr/>
          <p:nvPr/>
        </p:nvSpPr>
        <p:spPr>
          <a:xfrm>
            <a:off x="3758828" y="4352165"/>
            <a:ext cx="651905" cy="45030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60B597-FE53-440D-A8C8-37BE6019B592}"/>
              </a:ext>
            </a:extLst>
          </p:cNvPr>
          <p:cNvSpPr/>
          <p:nvPr/>
        </p:nvSpPr>
        <p:spPr>
          <a:xfrm>
            <a:off x="5001260" y="2350121"/>
            <a:ext cx="1680219" cy="5403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D6F40E-B6A1-4EB8-855F-741441FBB86A}"/>
              </a:ext>
            </a:extLst>
          </p:cNvPr>
          <p:cNvSpPr/>
          <p:nvPr/>
        </p:nvSpPr>
        <p:spPr>
          <a:xfrm>
            <a:off x="9987281" y="2350122"/>
            <a:ext cx="1071880" cy="54039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7E3CD94-ECA7-BBF5-3CEE-9E926515BF57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STEP THREE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B2E7B91-55E2-31E5-5309-96CC3BDDEFCB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3226003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08B55F1-9726-936E-FE6E-312964931410}"/>
              </a:ext>
            </a:extLst>
          </p:cNvPr>
          <p:cNvSpPr/>
          <p:nvPr/>
        </p:nvSpPr>
        <p:spPr>
          <a:xfrm>
            <a:off x="6678647" y="4457767"/>
            <a:ext cx="2157721" cy="2564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D27113B-95BC-DE88-39A4-DABE6768A1C1}"/>
              </a:ext>
            </a:extLst>
          </p:cNvPr>
          <p:cNvSpPr/>
          <p:nvPr/>
        </p:nvSpPr>
        <p:spPr>
          <a:xfrm>
            <a:off x="6681479" y="2350122"/>
            <a:ext cx="2157721" cy="5403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70FED-36A8-7EAA-0C40-A54A3287B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15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43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F1FF3-03EC-7C25-109D-A95A817A7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touching a water heater&#10;&#10;AI-generated content may be incorrect.">
            <a:extLst>
              <a:ext uri="{FF2B5EF4-FFF2-40B4-BE49-F238E27FC236}">
                <a16:creationId xmlns:a16="http://schemas.microsoft.com/office/drawing/2014/main" id="{9E65D3A9-5F6F-D658-37DE-3A187A06B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775" y="0"/>
            <a:ext cx="5257122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C3C67-A509-1B77-33D5-6557AEB0D7C3}"/>
              </a:ext>
            </a:extLst>
          </p:cNvPr>
          <p:cNvSpPr txBox="1">
            <a:spLocks/>
          </p:cNvSpPr>
          <p:nvPr/>
        </p:nvSpPr>
        <p:spPr>
          <a:xfrm>
            <a:off x="102966" y="1506515"/>
            <a:ext cx="7917765" cy="4805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What size is the current tank style water heater?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Is the current vent system 3” or 4” Round B-Vent?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How long is the current vent run?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How many bathrooms?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Do they have a return line? Or want quicker hot water to the fixture?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3D59C71-532F-5498-B3A3-874BDE30EF97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ARE YOU REPLACING A TANK?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87A374-9573-FD0B-7A2A-3C35000F2C41}"/>
              </a:ext>
            </a:extLst>
          </p:cNvPr>
          <p:cNvCxnSpPr>
            <a:cxnSpLocks/>
          </p:cNvCxnSpPr>
          <p:nvPr/>
        </p:nvCxnSpPr>
        <p:spPr>
          <a:xfrm flipV="1">
            <a:off x="119574" y="705636"/>
            <a:ext cx="7615990" cy="6442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5957F7-8AC8-747C-DF74-A7F0433703D0}"/>
              </a:ext>
            </a:extLst>
          </p:cNvPr>
          <p:cNvSpPr txBox="1"/>
          <p:nvPr/>
        </p:nvSpPr>
        <p:spPr>
          <a:xfrm>
            <a:off x="0" y="758392"/>
            <a:ext cx="4596918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Key Questions to ask: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F1650-B4B2-F32B-5C0B-EE36D00D8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-3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0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0DF3C-8F5B-9620-5384-55976A56A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1645C8-0537-2F09-3156-337F91E27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51" t="6959" r="20741" b="7623"/>
          <a:stretch>
            <a:fillRect/>
          </a:stretch>
        </p:blipFill>
        <p:spPr>
          <a:xfrm>
            <a:off x="8375421" y="314696"/>
            <a:ext cx="3799840" cy="585794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4A8F5-4B87-69A5-CD4F-CCAD8EF6F768}"/>
              </a:ext>
            </a:extLst>
          </p:cNvPr>
          <p:cNvSpPr txBox="1">
            <a:spLocks/>
          </p:cNvSpPr>
          <p:nvPr/>
        </p:nvSpPr>
        <p:spPr>
          <a:xfrm>
            <a:off x="147718" y="902757"/>
            <a:ext cx="7912870" cy="54779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These bundle packages make it easy for the contractor to replace a tank style water heater.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The EZTR package includes tankless water heater, isolation valves and 25’ of flex vent.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Top Mounted Water Connections save time and materials.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Longer Warranty than a tank style water heater.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F5D0B0E-8321-4C32-1A93-2CD91C187FBF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EZTR SERIES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80D9B5-0499-CA70-B34D-8CF309ADC912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3356013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D101629-5521-A943-6090-BCA8118B8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01" t="-2182" r="-3003" b="-2228"/>
          <a:stretch/>
        </p:blipFill>
        <p:spPr>
          <a:xfrm>
            <a:off x="7862759" y="3243668"/>
            <a:ext cx="1204395" cy="1790620"/>
          </a:xfrm>
          <a:prstGeom prst="rect">
            <a:avLst/>
          </a:prstGeom>
          <a:effectLst>
            <a:outerShdw blurRad="635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2CCE3E-3C54-7CF8-4742-82BBDB2B6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55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377AE-4A4F-B603-40CF-1D7B61B3D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1C047-7690-656F-5FBF-7CC06A88BDFE}"/>
              </a:ext>
            </a:extLst>
          </p:cNvPr>
          <p:cNvSpPr txBox="1">
            <a:spLocks/>
          </p:cNvSpPr>
          <p:nvPr/>
        </p:nvSpPr>
        <p:spPr>
          <a:xfrm>
            <a:off x="147718" y="1483698"/>
            <a:ext cx="11896564" cy="4578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Current B-Vent must be 3” or 4” round                    </a:t>
            </a:r>
            <a:r>
              <a:rPr lang="en-US" sz="22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(Oval venting will not work)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The vent run is 25’ or less                                         </a:t>
            </a:r>
            <a:r>
              <a:rPr lang="en-US" sz="22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(Optional 35’ kit sold separately)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Not Common Vented to any other appliance.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If the current installation applies the EZTR Series is a great replacement option.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048F5C-9EBD-1530-440E-9246D773C62E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EZTR SERIES REQUIREMENTS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2263A1-6B2E-A236-5A14-CD7BA2B29BF6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7563986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50A9810-0F61-296E-B0E0-EADACC267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5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7affe0-2458-44d1-97da-a46ce1c1f552">
      <Terms xmlns="http://schemas.microsoft.com/office/infopath/2007/PartnerControls"/>
    </lcf76f155ced4ddcb4097134ff3c332f>
    <TaxCatchAll xmlns="1e1893b5-73e4-41a6-8740-c3c7aa6db36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56616FAB9BD443BD85CC00C3BED344" ma:contentTypeVersion="17" ma:contentTypeDescription="Create a new document." ma:contentTypeScope="" ma:versionID="57d88be947100e314d6df54fc263971a">
  <xsd:schema xmlns:xsd="http://www.w3.org/2001/XMLSchema" xmlns:xs="http://www.w3.org/2001/XMLSchema" xmlns:p="http://schemas.microsoft.com/office/2006/metadata/properties" xmlns:ns2="4b7affe0-2458-44d1-97da-a46ce1c1f552" xmlns:ns3="1e1893b5-73e4-41a6-8740-c3c7aa6db362" targetNamespace="http://schemas.microsoft.com/office/2006/metadata/properties" ma:root="true" ma:fieldsID="f800b8fa5dba20593e8b90d04e14a72e" ns2:_="" ns3:_="">
    <xsd:import namespace="4b7affe0-2458-44d1-97da-a46ce1c1f552"/>
    <xsd:import namespace="1e1893b5-73e4-41a6-8740-c3c7aa6db3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7affe0-2458-44d1-97da-a46ce1c1f5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f1b9d4d-8033-43bd-9b5c-2146025433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893b5-73e4-41a6-8740-c3c7aa6db36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42f45a5-b546-4501-b5d3-6b746fa93ac4}" ma:internalName="TaxCatchAll" ma:showField="CatchAllData" ma:web="1e1893b5-73e4-41a6-8740-c3c7aa6db3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793DC7-7DC5-4707-A3D9-D1E3D0B98A7D}">
  <ds:schemaRefs>
    <ds:schemaRef ds:uri="http://schemas.microsoft.com/office/2006/metadata/properties"/>
    <ds:schemaRef ds:uri="http://schemas.microsoft.com/office/infopath/2007/PartnerControls"/>
    <ds:schemaRef ds:uri="4b7affe0-2458-44d1-97da-a46ce1c1f552"/>
    <ds:schemaRef ds:uri="1e1893b5-73e4-41a6-8740-c3c7aa6db362"/>
  </ds:schemaRefs>
</ds:datastoreItem>
</file>

<file path=customXml/itemProps2.xml><?xml version="1.0" encoding="utf-8"?>
<ds:datastoreItem xmlns:ds="http://schemas.openxmlformats.org/officeDocument/2006/customXml" ds:itemID="{28118E30-E4DC-482E-8B49-65563D475C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7affe0-2458-44d1-97da-a46ce1c1f552"/>
    <ds:schemaRef ds:uri="1e1893b5-73e4-41a6-8740-c3c7aa6db3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02E521-9EE7-49F5-8362-0481D754E2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2068</TotalTime>
  <Words>1291</Words>
  <Application>Microsoft Office PowerPoint</Application>
  <PresentationFormat>Widescreen</PresentationFormat>
  <Paragraphs>194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office theme</vt:lpstr>
      <vt:lpstr>office theme</vt:lpstr>
      <vt:lpstr>1_office theme</vt:lpstr>
      <vt:lpstr>HOW TO SELL  A TANKLESS INSTEAD OF A TANK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Nourse</dc:creator>
  <cp:lastModifiedBy>Will Nourse</cp:lastModifiedBy>
  <cp:revision>43</cp:revision>
  <dcterms:created xsi:type="dcterms:W3CDTF">2020-09-29T04:01:00Z</dcterms:created>
  <dcterms:modified xsi:type="dcterms:W3CDTF">2026-04-28T17:06:38Z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0x010100D156616FAB9BD443BD85CC00C3BED344</vt:lpwstr>
  </property>
</Properties>
</file>