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660" r:id="rId2"/>
    <p:sldMasterId id="2147483795" r:id="rId3"/>
  </p:sldMasterIdLst>
  <p:notesMasterIdLst>
    <p:notesMasterId r:id="rId25"/>
  </p:notesMasterIdLst>
  <p:sldIdLst>
    <p:sldId id="282" r:id="rId4"/>
    <p:sldId id="258" r:id="rId5"/>
    <p:sldId id="290" r:id="rId6"/>
    <p:sldId id="305" r:id="rId7"/>
    <p:sldId id="291" r:id="rId8"/>
    <p:sldId id="370" r:id="rId9"/>
    <p:sldId id="297" r:id="rId10"/>
    <p:sldId id="289" r:id="rId11"/>
    <p:sldId id="302" r:id="rId12"/>
    <p:sldId id="334" r:id="rId13"/>
    <p:sldId id="304" r:id="rId14"/>
    <p:sldId id="372" r:id="rId15"/>
    <p:sldId id="377" r:id="rId16"/>
    <p:sldId id="375" r:id="rId17"/>
    <p:sldId id="373" r:id="rId18"/>
    <p:sldId id="374" r:id="rId19"/>
    <p:sldId id="360" r:id="rId20"/>
    <p:sldId id="361" r:id="rId21"/>
    <p:sldId id="376" r:id="rId22"/>
    <p:sldId id="355" r:id="rId23"/>
    <p:sldId id="265" r:id="rId24"/>
  </p:sldIdLst>
  <p:sldSz cx="12192000" cy="6858000"/>
  <p:notesSz cx="6858000" cy="9144000"/>
  <p:embeddedFontLst>
    <p:embeddedFont>
      <p:font typeface="Avenir Next LT Pro" panose="020B0504020202020204" pitchFamily="34" charset="0"/>
      <p:regular r:id="rId26"/>
      <p:bold r:id="rId27"/>
      <p:italic r:id="rId28"/>
      <p:boldItalic r:id="rId29"/>
    </p:embeddedFont>
    <p:embeddedFont>
      <p:font typeface="Franklin Gothic Book" panose="020B0503020102020204" pitchFamily="34" charset="0"/>
      <p:regular r:id="rId30"/>
      <p:italic r:id="rId31"/>
    </p:embeddedFont>
    <p:embeddedFont>
      <p:font typeface="Franklin Gothic Demi" panose="020B0703020102020204" pitchFamily="34" charset="0"/>
      <p:regular r:id="rId32"/>
      <p:italic r:id="rId33"/>
    </p:embeddedFont>
    <p:embeddedFont>
      <p:font typeface="Franklin Gothic Medium" panose="020B060302010202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C60040"/>
    <a:srgbClr val="0F4D80"/>
    <a:srgbClr val="DB3330"/>
    <a:srgbClr val="FA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3ACBD-D08C-4401-97B1-C20416CED178}" v="130" dt="2026-04-29T18:36:22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376" autoAdjust="0"/>
  </p:normalViewPr>
  <p:slideViewPr>
    <p:cSldViewPr snapToGrid="0">
      <p:cViewPr>
        <p:scale>
          <a:sx n="125" d="100"/>
          <a:sy n="125" d="100"/>
        </p:scale>
        <p:origin x="2640" y="1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F3273ABF-EB60-4ABD-967C-F187ECC007B3}"/>
    <pc:docChg chg="undo custSel modSld modMainMaster">
      <pc:chgData name="Will Nourse" userId="cf5c4e54-602e-4617-8d54-3e27f39b3c92" providerId="ADAL" clId="{F3273ABF-EB60-4ABD-967C-F187ECC007B3}" dt="2026-04-29T18:36:22.969" v="2195"/>
      <pc:docMkLst>
        <pc:docMk/>
      </pc:docMkLst>
      <pc:sldChg chg="addSp delSp modSp mod setBg">
        <pc:chgData name="Will Nourse" userId="cf5c4e54-602e-4617-8d54-3e27f39b3c92" providerId="ADAL" clId="{F3273ABF-EB60-4ABD-967C-F187ECC007B3}" dt="2026-04-29T18:30:41.593" v="2014"/>
        <pc:sldMkLst>
          <pc:docMk/>
          <pc:sldMk cId="2696420383" sldId="258"/>
        </pc:sldMkLst>
        <pc:picChg chg="add mod ord modCrop">
          <ac:chgData name="Will Nourse" userId="cf5c4e54-602e-4617-8d54-3e27f39b3c92" providerId="ADAL" clId="{F3273ABF-EB60-4ABD-967C-F187ECC007B3}" dt="2026-04-29T18:30:33.386" v="2012" actId="14861"/>
          <ac:picMkLst>
            <pc:docMk/>
            <pc:sldMk cId="2696420383" sldId="258"/>
            <ac:picMk id="6" creationId="{B3A5B19C-494B-E040-2AE3-D57585F888B3}"/>
          </ac:picMkLst>
        </pc:picChg>
        <pc:picChg chg="del">
          <ac:chgData name="Will Nourse" userId="cf5c4e54-602e-4617-8d54-3e27f39b3c92" providerId="ADAL" clId="{F3273ABF-EB60-4ABD-967C-F187ECC007B3}" dt="2026-04-29T18:30:10.882" v="2010" actId="478"/>
          <ac:picMkLst>
            <pc:docMk/>
            <pc:sldMk cId="2696420383" sldId="258"/>
            <ac:picMk id="9" creationId="{8CE8165C-9CD4-1990-F299-25EABB09ACF3}"/>
          </ac:picMkLst>
        </pc:picChg>
      </pc:sldChg>
      <pc:sldChg chg="setBg">
        <pc:chgData name="Will Nourse" userId="cf5c4e54-602e-4617-8d54-3e27f39b3c92" providerId="ADAL" clId="{F3273ABF-EB60-4ABD-967C-F187ECC007B3}" dt="2026-04-29T18:30:41.593" v="2014"/>
        <pc:sldMkLst>
          <pc:docMk/>
          <pc:sldMk cId="801033718" sldId="265"/>
        </pc:sldMkLst>
      </pc:sldChg>
      <pc:sldChg chg="addSp delSp modSp mod setBg">
        <pc:chgData name="Will Nourse" userId="cf5c4e54-602e-4617-8d54-3e27f39b3c92" providerId="ADAL" clId="{F3273ABF-EB60-4ABD-967C-F187ECC007B3}" dt="2026-04-29T18:36:22.969" v="2195"/>
        <pc:sldMkLst>
          <pc:docMk/>
          <pc:sldMk cId="2014741652" sldId="282"/>
        </pc:sldMkLst>
        <pc:picChg chg="del mod">
          <ac:chgData name="Will Nourse" userId="cf5c4e54-602e-4617-8d54-3e27f39b3c92" providerId="ADAL" clId="{F3273ABF-EB60-4ABD-967C-F187ECC007B3}" dt="2026-04-29T18:28:30.240" v="1998" actId="478"/>
          <ac:picMkLst>
            <pc:docMk/>
            <pc:sldMk cId="2014741652" sldId="282"/>
            <ac:picMk id="4" creationId="{F0D1CD48-E31D-630F-26EA-C51A10604FAB}"/>
          </ac:picMkLst>
        </pc:picChg>
        <pc:picChg chg="del mod">
          <ac:chgData name="Will Nourse" userId="cf5c4e54-602e-4617-8d54-3e27f39b3c92" providerId="ADAL" clId="{F3273ABF-EB60-4ABD-967C-F187ECC007B3}" dt="2026-04-29T18:28:32.036" v="2001" actId="478"/>
          <ac:picMkLst>
            <pc:docMk/>
            <pc:sldMk cId="2014741652" sldId="282"/>
            <ac:picMk id="5" creationId="{5D6CC502-E4F8-C627-BE6D-830034319FB9}"/>
          </ac:picMkLst>
        </pc:picChg>
        <pc:picChg chg="add mod">
          <ac:chgData name="Will Nourse" userId="cf5c4e54-602e-4617-8d54-3e27f39b3c92" providerId="ADAL" clId="{F3273ABF-EB60-4ABD-967C-F187ECC007B3}" dt="2026-04-29T18:28:40.869" v="2003"/>
          <ac:picMkLst>
            <pc:docMk/>
            <pc:sldMk cId="2014741652" sldId="282"/>
            <ac:picMk id="6" creationId="{5E7E4A10-9A80-72C3-8DC1-E72740E888CD}"/>
          </ac:picMkLst>
        </pc:picChg>
        <pc:picChg chg="add mod">
          <ac:chgData name="Will Nourse" userId="cf5c4e54-602e-4617-8d54-3e27f39b3c92" providerId="ADAL" clId="{F3273ABF-EB60-4ABD-967C-F187ECC007B3}" dt="2026-04-29T18:28:40.869" v="2003"/>
          <ac:picMkLst>
            <pc:docMk/>
            <pc:sldMk cId="2014741652" sldId="282"/>
            <ac:picMk id="7" creationId="{76535E48-E274-BAB8-2A11-C172EA44AB8C}"/>
          </ac:picMkLst>
        </pc:picChg>
        <pc:picChg chg="del mod">
          <ac:chgData name="Will Nourse" userId="cf5c4e54-602e-4617-8d54-3e27f39b3c92" providerId="ADAL" clId="{F3273ABF-EB60-4ABD-967C-F187ECC007B3}" dt="2026-04-29T18:28:30.697" v="1999" actId="478"/>
          <ac:picMkLst>
            <pc:docMk/>
            <pc:sldMk cId="2014741652" sldId="282"/>
            <ac:picMk id="9" creationId="{ADDD2253-BE08-4155-A21B-AD8E8D7DFC2D}"/>
          </ac:picMkLst>
        </pc:picChg>
        <pc:picChg chg="add mod">
          <ac:chgData name="Will Nourse" userId="cf5c4e54-602e-4617-8d54-3e27f39b3c92" providerId="ADAL" clId="{F3273ABF-EB60-4ABD-967C-F187ECC007B3}" dt="2026-04-29T18:28:40.869" v="2003"/>
          <ac:picMkLst>
            <pc:docMk/>
            <pc:sldMk cId="2014741652" sldId="282"/>
            <ac:picMk id="10" creationId="{BE227BE9-D2D1-89CF-5227-1867F82EF5CD}"/>
          </ac:picMkLst>
        </pc:picChg>
        <pc:picChg chg="del mod">
          <ac:chgData name="Will Nourse" userId="cf5c4e54-602e-4617-8d54-3e27f39b3c92" providerId="ADAL" clId="{F3273ABF-EB60-4ABD-967C-F187ECC007B3}" dt="2026-04-29T18:28:31.288" v="2000" actId="478"/>
          <ac:picMkLst>
            <pc:docMk/>
            <pc:sldMk cId="2014741652" sldId="282"/>
            <ac:picMk id="11" creationId="{06FC15C6-7445-FE77-BAC9-D6673B477E1C}"/>
          </ac:picMkLst>
        </pc:picChg>
        <pc:picChg chg="del mod">
          <ac:chgData name="Will Nourse" userId="cf5c4e54-602e-4617-8d54-3e27f39b3c92" providerId="ADAL" clId="{F3273ABF-EB60-4ABD-967C-F187ECC007B3}" dt="2026-04-29T18:28:33.179" v="2002" actId="478"/>
          <ac:picMkLst>
            <pc:docMk/>
            <pc:sldMk cId="2014741652" sldId="282"/>
            <ac:picMk id="13" creationId="{8E444A54-2ACF-85AA-0B34-72120579F503}"/>
          </ac:picMkLst>
        </pc:picChg>
      </pc:sldChg>
      <pc:sldChg chg="addSp delSp modSp mod">
        <pc:chgData name="Will Nourse" userId="cf5c4e54-602e-4617-8d54-3e27f39b3c92" providerId="ADAL" clId="{F3273ABF-EB60-4ABD-967C-F187ECC007B3}" dt="2026-04-29T18:31:19.187" v="2017" actId="167"/>
        <pc:sldMkLst>
          <pc:docMk/>
          <pc:sldMk cId="3428364984" sldId="290"/>
        </pc:sldMkLst>
        <pc:picChg chg="add mod ord">
          <ac:chgData name="Will Nourse" userId="cf5c4e54-602e-4617-8d54-3e27f39b3c92" providerId="ADAL" clId="{F3273ABF-EB60-4ABD-967C-F187ECC007B3}" dt="2026-04-29T18:31:19.187" v="2017" actId="167"/>
          <ac:picMkLst>
            <pc:docMk/>
            <pc:sldMk cId="3428364984" sldId="290"/>
            <ac:picMk id="2" creationId="{9037D002-399F-D51E-0820-66576502A181}"/>
          </ac:picMkLst>
        </pc:picChg>
        <pc:picChg chg="del">
          <ac:chgData name="Will Nourse" userId="cf5c4e54-602e-4617-8d54-3e27f39b3c92" providerId="ADAL" clId="{F3273ABF-EB60-4ABD-967C-F187ECC007B3}" dt="2026-04-29T18:31:12.356" v="2015" actId="478"/>
          <ac:picMkLst>
            <pc:docMk/>
            <pc:sldMk cId="3428364984" sldId="290"/>
            <ac:picMk id="4" creationId="{01CAF866-3D36-0718-980D-818DC7E69B0C}"/>
          </ac:picMkLst>
        </pc:picChg>
      </pc:sldChg>
      <pc:sldChg chg="addSp delSp modSp mod">
        <pc:chgData name="Will Nourse" userId="cf5c4e54-602e-4617-8d54-3e27f39b3c92" providerId="ADAL" clId="{F3273ABF-EB60-4ABD-967C-F187ECC007B3}" dt="2026-04-29T18:32:34.387" v="2069" actId="20577"/>
        <pc:sldMkLst>
          <pc:docMk/>
          <pc:sldMk cId="3736111442" sldId="291"/>
        </pc:sldMkLst>
        <pc:spChg chg="mod">
          <ac:chgData name="Will Nourse" userId="cf5c4e54-602e-4617-8d54-3e27f39b3c92" providerId="ADAL" clId="{F3273ABF-EB60-4ABD-967C-F187ECC007B3}" dt="2026-04-29T18:32:34.387" v="2069" actId="20577"/>
          <ac:spMkLst>
            <pc:docMk/>
            <pc:sldMk cId="3736111442" sldId="291"/>
            <ac:spMk id="3" creationId="{A777F96A-A425-B897-E1E8-F55F648B928B}"/>
          </ac:spMkLst>
        </pc:spChg>
        <pc:spChg chg="mod">
          <ac:chgData name="Will Nourse" userId="cf5c4e54-602e-4617-8d54-3e27f39b3c92" providerId="ADAL" clId="{F3273ABF-EB60-4ABD-967C-F187ECC007B3}" dt="2026-04-29T18:32:21.576" v="2053" actId="20577"/>
          <ac:spMkLst>
            <pc:docMk/>
            <pc:sldMk cId="3736111442" sldId="291"/>
            <ac:spMk id="7" creationId="{A5868C07-2A1C-7B9A-1112-C1D7B03C9E1B}"/>
          </ac:spMkLst>
        </pc:spChg>
        <pc:picChg chg="add mod ord">
          <ac:chgData name="Will Nourse" userId="cf5c4e54-602e-4617-8d54-3e27f39b3c92" providerId="ADAL" clId="{F3273ABF-EB60-4ABD-967C-F187ECC007B3}" dt="2026-04-29T18:32:15.178" v="2038" actId="167"/>
          <ac:picMkLst>
            <pc:docMk/>
            <pc:sldMk cId="3736111442" sldId="291"/>
            <ac:picMk id="2" creationId="{5247743F-1EE0-40B0-8EB4-93901F285206}"/>
          </ac:picMkLst>
        </pc:picChg>
        <pc:picChg chg="del">
          <ac:chgData name="Will Nourse" userId="cf5c4e54-602e-4617-8d54-3e27f39b3c92" providerId="ADAL" clId="{F3273ABF-EB60-4ABD-967C-F187ECC007B3}" dt="2026-04-29T18:32:12.098" v="2036" actId="478"/>
          <ac:picMkLst>
            <pc:docMk/>
            <pc:sldMk cId="3736111442" sldId="291"/>
            <ac:picMk id="4" creationId="{7E2A3403-A737-8A7F-A0D0-C0DB70AC062C}"/>
          </ac:picMkLst>
        </pc:picChg>
        <pc:cxnChg chg="mod">
          <ac:chgData name="Will Nourse" userId="cf5c4e54-602e-4617-8d54-3e27f39b3c92" providerId="ADAL" clId="{F3273ABF-EB60-4ABD-967C-F187ECC007B3}" dt="2026-04-29T18:32:27.191" v="2054" actId="14100"/>
          <ac:cxnSpMkLst>
            <pc:docMk/>
            <pc:sldMk cId="3736111442" sldId="291"/>
            <ac:cxnSpMk id="8" creationId="{954B22A4-6C82-A6B6-045B-587D6AC3EF4A}"/>
          </ac:cxnSpMkLst>
        </pc:cxnChg>
      </pc:sldChg>
      <pc:sldChg chg="addSp delSp modSp mod">
        <pc:chgData name="Will Nourse" userId="cf5c4e54-602e-4617-8d54-3e27f39b3c92" providerId="ADAL" clId="{F3273ABF-EB60-4ABD-967C-F187ECC007B3}" dt="2026-04-29T18:31:54.581" v="2035"/>
        <pc:sldMkLst>
          <pc:docMk/>
          <pc:sldMk cId="461095317" sldId="305"/>
        </pc:sldMkLst>
        <pc:spChg chg="add mod">
          <ac:chgData name="Will Nourse" userId="cf5c4e54-602e-4617-8d54-3e27f39b3c92" providerId="ADAL" clId="{F3273ABF-EB60-4ABD-967C-F187ECC007B3}" dt="2026-04-29T18:31:54.581" v="2035"/>
          <ac:spMkLst>
            <pc:docMk/>
            <pc:sldMk cId="461095317" sldId="305"/>
            <ac:spMk id="2" creationId="{F86BE788-484A-6F26-2D84-0DB7E4E494D9}"/>
          </ac:spMkLst>
        </pc:spChg>
        <pc:spChg chg="del">
          <ac:chgData name="Will Nourse" userId="cf5c4e54-602e-4617-8d54-3e27f39b3c92" providerId="ADAL" clId="{F3273ABF-EB60-4ABD-967C-F187ECC007B3}" dt="2026-04-29T18:31:41.290" v="2019" actId="478"/>
          <ac:spMkLst>
            <pc:docMk/>
            <pc:sldMk cId="461095317" sldId="305"/>
            <ac:spMk id="3" creationId="{803C83B9-9EB6-C4E6-5C19-04B59D169DDC}"/>
          </ac:spMkLst>
        </pc:spChg>
        <pc:spChg chg="mod">
          <ac:chgData name="Will Nourse" userId="cf5c4e54-602e-4617-8d54-3e27f39b3c92" providerId="ADAL" clId="{F3273ABF-EB60-4ABD-967C-F187ECC007B3}" dt="2026-04-29T18:31:47.989" v="2034" actId="20577"/>
          <ac:spMkLst>
            <pc:docMk/>
            <pc:sldMk cId="461095317" sldId="305"/>
            <ac:spMk id="6" creationId="{488DFD3B-0E64-E139-8E2E-5556A50B77DE}"/>
          </ac:spMkLst>
        </pc:spChg>
        <pc:picChg chg="add mod">
          <ac:chgData name="Will Nourse" userId="cf5c4e54-602e-4617-8d54-3e27f39b3c92" providerId="ADAL" clId="{F3273ABF-EB60-4ABD-967C-F187ECC007B3}" dt="2026-04-29T18:31:54.581" v="2035"/>
          <ac:picMkLst>
            <pc:docMk/>
            <pc:sldMk cId="461095317" sldId="305"/>
            <ac:picMk id="5" creationId="{CE33FAFC-61AF-7492-EFEA-039C69F305B3}"/>
          </ac:picMkLst>
        </pc:picChg>
        <pc:picChg chg="del">
          <ac:chgData name="Will Nourse" userId="cf5c4e54-602e-4617-8d54-3e27f39b3c92" providerId="ADAL" clId="{F3273ABF-EB60-4ABD-967C-F187ECC007B3}" dt="2026-04-29T18:31:38.822" v="2018" actId="478"/>
          <ac:picMkLst>
            <pc:docMk/>
            <pc:sldMk cId="461095317" sldId="305"/>
            <ac:picMk id="9" creationId="{97B015DA-F8C1-54F8-1C60-8F5E09D9E8CF}"/>
          </ac:picMkLst>
        </pc:picChg>
      </pc:sldChg>
      <pc:sldChg chg="addSp delSp modSp mod">
        <pc:chgData name="Will Nourse" userId="cf5c4e54-602e-4617-8d54-3e27f39b3c92" providerId="ADAL" clId="{F3273ABF-EB60-4ABD-967C-F187ECC007B3}" dt="2026-04-29T18:33:31.346" v="2072"/>
        <pc:sldMkLst>
          <pc:docMk/>
          <pc:sldMk cId="3868870624" sldId="334"/>
        </pc:sldMkLst>
        <pc:spChg chg="del">
          <ac:chgData name="Will Nourse" userId="cf5c4e54-602e-4617-8d54-3e27f39b3c92" providerId="ADAL" clId="{F3273ABF-EB60-4ABD-967C-F187ECC007B3}" dt="2026-04-29T18:33:29.756" v="2071" actId="478"/>
          <ac:spMkLst>
            <pc:docMk/>
            <pc:sldMk cId="3868870624" sldId="334"/>
            <ac:spMk id="15" creationId="{2BFA2F9E-DA93-9035-969E-A1F4801FFA8F}"/>
          </ac:spMkLst>
        </pc:spChg>
        <pc:spChg chg="add mod">
          <ac:chgData name="Will Nourse" userId="cf5c4e54-602e-4617-8d54-3e27f39b3c92" providerId="ADAL" clId="{F3273ABF-EB60-4ABD-967C-F187ECC007B3}" dt="2026-04-29T18:33:31.346" v="2072"/>
          <ac:spMkLst>
            <pc:docMk/>
            <pc:sldMk cId="3868870624" sldId="334"/>
            <ac:spMk id="19" creationId="{4494FC77-5692-8E63-3B31-63E8FA829E13}"/>
          </ac:spMkLst>
        </pc:spChg>
        <pc:picChg chg="del">
          <ac:chgData name="Will Nourse" userId="cf5c4e54-602e-4617-8d54-3e27f39b3c92" providerId="ADAL" clId="{F3273ABF-EB60-4ABD-967C-F187ECC007B3}" dt="2026-04-29T18:33:28.322" v="2070" actId="478"/>
          <ac:picMkLst>
            <pc:docMk/>
            <pc:sldMk cId="3868870624" sldId="334"/>
            <ac:picMk id="16" creationId="{D918E0D6-B4E3-F153-A18E-CEC221B3F897}"/>
          </ac:picMkLst>
        </pc:picChg>
        <pc:picChg chg="add mod">
          <ac:chgData name="Will Nourse" userId="cf5c4e54-602e-4617-8d54-3e27f39b3c92" providerId="ADAL" clId="{F3273ABF-EB60-4ABD-967C-F187ECC007B3}" dt="2026-04-29T18:33:31.346" v="2072"/>
          <ac:picMkLst>
            <pc:docMk/>
            <pc:sldMk cId="3868870624" sldId="334"/>
            <ac:picMk id="22" creationId="{9F318073-39EA-47A5-0F58-84E8AC4C90FD}"/>
          </ac:picMkLst>
        </pc:picChg>
        <pc:picChg chg="add mod">
          <ac:chgData name="Will Nourse" userId="cf5c4e54-602e-4617-8d54-3e27f39b3c92" providerId="ADAL" clId="{F3273ABF-EB60-4ABD-967C-F187ECC007B3}" dt="2026-04-29T18:33:31.346" v="2072"/>
          <ac:picMkLst>
            <pc:docMk/>
            <pc:sldMk cId="3868870624" sldId="334"/>
            <ac:picMk id="25" creationId="{83AE8E5D-980C-BCDA-AA1D-0CCB52CF3D0F}"/>
          </ac:picMkLst>
        </pc:picChg>
      </pc:sldChg>
      <pc:sldMasterChg chg="setBg modSldLayout">
        <pc:chgData name="Will Nourse" userId="cf5c4e54-602e-4617-8d54-3e27f39b3c92" providerId="ADAL" clId="{F3273ABF-EB60-4ABD-967C-F187ECC007B3}" dt="2026-04-29T18:30:41.593" v="2014"/>
        <pc:sldMasterMkLst>
          <pc:docMk/>
          <pc:sldMasterMk cId="2460954070" sldId="2147483660"/>
        </pc:sldMasterMkLst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2385387890" sldId="2147483661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949138452" sldId="2147483662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2591524520" sldId="2147483663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1203092039" sldId="2147483664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3733172339" sldId="2147483665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3210312558" sldId="2147483666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3146388984" sldId="2147483667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3171841454" sldId="2147483668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1718958274" sldId="2147483669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2202905451" sldId="2147483670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setBg modSldLayout">
        <pc:chgData name="Will Nourse" userId="cf5c4e54-602e-4617-8d54-3e27f39b3c92" providerId="ADAL" clId="{F3273ABF-EB60-4ABD-967C-F187ECC007B3}" dt="2026-04-29T18:30:41.593" v="2014"/>
        <pc:sldMasterMkLst>
          <pc:docMk/>
          <pc:sldMasterMk cId="488806800" sldId="2147483794"/>
        </pc:sldMasterMkLst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3694734102" sldId="2147483783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746687165" sldId="2147483784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4144901294" sldId="2147483785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1860024031" sldId="2147483786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3962010693" sldId="2147483787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2055134347" sldId="2147483788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70425565" sldId="2147483789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3444268935" sldId="2147483790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476723365" sldId="2147483791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4156939492" sldId="2147483792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488806800" sldId="2147483794"/>
            <pc:sldLayoutMk cId="3834736844" sldId="2147483793"/>
          </pc:sldLayoutMkLst>
        </pc:sldLayoutChg>
      </pc:sldMasterChg>
      <pc:sldMasterChg chg="setBg modSldLayout">
        <pc:chgData name="Will Nourse" userId="cf5c4e54-602e-4617-8d54-3e27f39b3c92" providerId="ADAL" clId="{F3273ABF-EB60-4ABD-967C-F187ECC007B3}" dt="2026-04-29T18:30:41.593" v="2014"/>
        <pc:sldMasterMkLst>
          <pc:docMk/>
          <pc:sldMasterMk cId="2460954070" sldId="2147483795"/>
        </pc:sldMasterMkLst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2385387890" sldId="2147483796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949138452" sldId="2147483797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2591524520" sldId="2147483798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1203092039" sldId="2147483799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3733172339" sldId="2147483800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3210312558" sldId="2147483801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3146388984" sldId="2147483802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3171841454" sldId="2147483803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1718958274" sldId="2147483804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2202905451" sldId="2147483805"/>
          </pc:sldLayoutMkLst>
        </pc:sldLayoutChg>
        <pc:sldLayoutChg chg="setBg">
          <pc:chgData name="Will Nourse" userId="cf5c4e54-602e-4617-8d54-3e27f39b3c92" providerId="ADAL" clId="{F3273ABF-EB60-4ABD-967C-F187ECC007B3}" dt="2026-04-29T18:30:41.593" v="2014"/>
          <pc:sldLayoutMkLst>
            <pc:docMk/>
            <pc:sldMasterMk cId="2460954070" sldId="2147483795"/>
            <pc:sldLayoutMk cId="3479445657" sldId="214748380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045A0-4A43-4FFB-8157-1152A4F707A2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DA1D2-DDE5-49B8-A86F-C6479F0F38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8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17E89-0218-4949-B2D8-C47609B54C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9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DC14-2AA8-EE00-FFF3-03E5ABEE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F4D6B-F466-4957-B1B4-385E7D8E0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B8F7A-6729-BC87-1F61-599808A73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9606D-3B9A-3ECB-9EF2-5C9420BAC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17E89-0218-4949-B2D8-C47609B54C0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7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5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240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343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6893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2336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394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368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106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3410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871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012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87" r:id="rId6"/>
    <p:sldLayoutId id="2147483783" r:id="rId7"/>
    <p:sldLayoutId id="2147483784" r:id="rId8"/>
    <p:sldLayoutId id="2147483785" r:id="rId9"/>
    <p:sldLayoutId id="2147483786" r:id="rId10"/>
    <p:sldLayoutId id="214748378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8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8.png"/><Relationship Id="rId4" Type="http://schemas.openxmlformats.org/officeDocument/2006/relationships/image" Target="../media/image56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67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0.png"/><Relationship Id="rId7" Type="http://schemas.microsoft.com/office/2007/relationships/hdphoto" Target="../media/hdphoto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89000">
              <a:schemeClr val="tx1">
                <a:lumMod val="85000"/>
                <a:lumOff val="1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EDBA80-C6B9-0B4C-E5A2-7A7887675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6" y="746760"/>
            <a:ext cx="5059680" cy="505968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8A39B0-4B2B-402F-93B5-0F415A2E61A9}"/>
              </a:ext>
            </a:extLst>
          </p:cNvPr>
          <p:cNvCxnSpPr>
            <a:cxnSpLocks/>
          </p:cNvCxnSpPr>
          <p:nvPr/>
        </p:nvCxnSpPr>
        <p:spPr>
          <a:xfrm>
            <a:off x="1008898" y="5666469"/>
            <a:ext cx="4401288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EZ Start Plus App">
            <a:extLst>
              <a:ext uri="{FF2B5EF4-FFF2-40B4-BE49-F238E27FC236}">
                <a16:creationId xmlns:a16="http://schemas.microsoft.com/office/drawing/2014/main" id="{1D9659C4-33AB-7CDD-87A8-13E00BBEC0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EZ Start Plus App">
            <a:extLst>
              <a:ext uri="{FF2B5EF4-FFF2-40B4-BE49-F238E27FC236}">
                <a16:creationId xmlns:a16="http://schemas.microsoft.com/office/drawing/2014/main" id="{D06EC720-83B0-D749-4083-241EE08AA7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E5CF7A-EEF7-7229-7B12-005D720A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6" y="1041400"/>
            <a:ext cx="795990" cy="795990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51E4667-7105-4E40-0F8D-E327C81F741C}"/>
              </a:ext>
            </a:extLst>
          </p:cNvPr>
          <p:cNvSpPr txBox="1">
            <a:spLocks/>
          </p:cNvSpPr>
          <p:nvPr/>
        </p:nvSpPr>
        <p:spPr>
          <a:xfrm>
            <a:off x="829834" y="5757365"/>
            <a:ext cx="4759416" cy="618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EZ Start Plus App Screens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BE5589-0C30-EB18-5576-1851BDC76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31504"/>
          <a:stretch>
            <a:fillRect/>
          </a:stretch>
        </p:blipFill>
        <p:spPr>
          <a:xfrm>
            <a:off x="1650986" y="496579"/>
            <a:ext cx="2677160" cy="54482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7E4A10-9A80-72C3-8DC1-E72740E88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48" y="1104747"/>
            <a:ext cx="3483614" cy="348361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35E48-E274-BAB8-2A11-C172EA44A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09" y="1646588"/>
            <a:ext cx="3564823" cy="35648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27BE9-D2D1-89CF-5227-1867F82EF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65" y="2048027"/>
            <a:ext cx="3705225" cy="370522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7416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5AD31-4E5D-4C86-B591-1F8329BC6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315782-4499-9C96-E63E-68B755DE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412C4A-E849-AF02-8A4C-CF450A7BAA17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A9EC28-D420-CB2E-91C4-5EC52887BF62}"/>
              </a:ext>
            </a:extLst>
          </p:cNvPr>
          <p:cNvSpPr txBox="1"/>
          <p:nvPr/>
        </p:nvSpPr>
        <p:spPr>
          <a:xfrm>
            <a:off x="2632642" y="1045541"/>
            <a:ext cx="6929916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10 (continued): Changing gas type to LP with EZ Start Plus App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73C1A-E7A1-46D3-D0AC-CF5CD6473E3F}"/>
              </a:ext>
            </a:extLst>
          </p:cNvPr>
          <p:cNvSpPr txBox="1"/>
          <p:nvPr/>
        </p:nvSpPr>
        <p:spPr>
          <a:xfrm>
            <a:off x="2548991" y="5868033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“Unit Setting”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899A3-6AD0-98A3-9576-24A1B5DF19D6}"/>
              </a:ext>
            </a:extLst>
          </p:cNvPr>
          <p:cNvSpPr txBox="1"/>
          <p:nvPr/>
        </p:nvSpPr>
        <p:spPr>
          <a:xfrm>
            <a:off x="7427250" y="5867765"/>
            <a:ext cx="211074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Change Setting, Tap LP then tap “DONE”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4191E-C680-3D2D-3201-DC9A35CD2CA4}"/>
              </a:ext>
            </a:extLst>
          </p:cNvPr>
          <p:cNvSpPr txBox="1"/>
          <p:nvPr/>
        </p:nvSpPr>
        <p:spPr>
          <a:xfrm>
            <a:off x="4985801" y="5892993"/>
            <a:ext cx="2233945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“Convert Gas Type”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DE79FE-D5C4-F779-EC06-623D5C37931C}"/>
              </a:ext>
            </a:extLst>
          </p:cNvPr>
          <p:cNvSpPr txBox="1"/>
          <p:nvPr/>
        </p:nvSpPr>
        <p:spPr>
          <a:xfrm>
            <a:off x="9832188" y="5816048"/>
            <a:ext cx="211074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After a few seconds it should show complete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14EB8-9CB5-2D01-2590-36BD22DCE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829"/>
          <a:stretch/>
        </p:blipFill>
        <p:spPr>
          <a:xfrm>
            <a:off x="2664836" y="1559793"/>
            <a:ext cx="2096996" cy="43332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E7EA8-2E5F-2865-2FEF-505C4AA26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2816"/>
          <a:stretch/>
        </p:blipFill>
        <p:spPr>
          <a:xfrm>
            <a:off x="5048560" y="1542188"/>
            <a:ext cx="2094879" cy="43276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0E535A-7E56-5BE4-5486-0140B204E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2549"/>
          <a:stretch/>
        </p:blipFill>
        <p:spPr>
          <a:xfrm>
            <a:off x="7431253" y="1548654"/>
            <a:ext cx="2106743" cy="432764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AA703E-AFA9-3386-9D30-0F35977CB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r="2315"/>
          <a:stretch/>
        </p:blipFill>
        <p:spPr>
          <a:xfrm>
            <a:off x="9825810" y="1542188"/>
            <a:ext cx="2117124" cy="43276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0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9219E3C-43CC-3B14-C4CB-5D4DEEDD6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3885918" y="545725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8E854FF7-8FA2-0547-0688-7F647C31B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540873" y="2912599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5E9D7ED-223F-0849-E4B1-F8B357C1E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8677527" y="339662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E4FE521C-79EE-5A05-33AD-11E87403F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9148038" y="526908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DDCFD-3B6C-561D-8178-C640BD50E7B9}"/>
              </a:ext>
            </a:extLst>
          </p:cNvPr>
          <p:cNvSpPr txBox="1"/>
          <p:nvPr/>
        </p:nvSpPr>
        <p:spPr>
          <a:xfrm>
            <a:off x="341713" y="1042004"/>
            <a:ext cx="1882765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9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3C993-B5E8-5D1B-E9F9-0061A6234390}"/>
              </a:ext>
            </a:extLst>
          </p:cNvPr>
          <p:cNvSpPr txBox="1"/>
          <p:nvPr/>
        </p:nvSpPr>
        <p:spPr>
          <a:xfrm>
            <a:off x="262016" y="4093661"/>
            <a:ext cx="2042160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Plug in LP conversion connector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161B5-8E4F-015D-5B61-BBC453B89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27926" r="12837" b="9333"/>
          <a:stretch/>
        </p:blipFill>
        <p:spPr>
          <a:xfrm rot="5400000">
            <a:off x="166902" y="1847805"/>
            <a:ext cx="2284946" cy="204215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矢印: 右 15">
            <a:extLst>
              <a:ext uri="{FF2B5EF4-FFF2-40B4-BE49-F238E27FC236}">
                <a16:creationId xmlns:a16="http://schemas.microsoft.com/office/drawing/2014/main" id="{EE165C9D-7B7E-265A-0BD1-6C48AB56E105}"/>
              </a:ext>
            </a:extLst>
          </p:cNvPr>
          <p:cNvSpPr/>
          <p:nvPr/>
        </p:nvSpPr>
        <p:spPr>
          <a:xfrm>
            <a:off x="4775764" y="3201711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矢印: 右 15">
            <a:extLst>
              <a:ext uri="{FF2B5EF4-FFF2-40B4-BE49-F238E27FC236}">
                <a16:creationId xmlns:a16="http://schemas.microsoft.com/office/drawing/2014/main" id="{9D06A1FA-2C52-E673-7BFF-5E393CCB4982}"/>
              </a:ext>
            </a:extLst>
          </p:cNvPr>
          <p:cNvSpPr/>
          <p:nvPr/>
        </p:nvSpPr>
        <p:spPr>
          <a:xfrm>
            <a:off x="7152421" y="3201710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矢印: 右 15">
            <a:extLst>
              <a:ext uri="{FF2B5EF4-FFF2-40B4-BE49-F238E27FC236}">
                <a16:creationId xmlns:a16="http://schemas.microsoft.com/office/drawing/2014/main" id="{7717B5DD-6A76-D8C0-90ED-895A54EEB9BD}"/>
              </a:ext>
            </a:extLst>
          </p:cNvPr>
          <p:cNvSpPr/>
          <p:nvPr/>
        </p:nvSpPr>
        <p:spPr>
          <a:xfrm>
            <a:off x="9571514" y="3196612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5C9654-274C-FD0F-906A-B48F7BF7FF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94FC77-5692-8E63-3B31-63E8FA829E13}"/>
              </a:ext>
            </a:extLst>
          </p:cNvPr>
          <p:cNvSpPr txBox="1"/>
          <p:nvPr/>
        </p:nvSpPr>
        <p:spPr>
          <a:xfrm>
            <a:off x="219464" y="4678436"/>
            <a:ext cx="204057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*Operation Panel can also be used to convert gas type, see gas conversion directions included with unit</a:t>
            </a:r>
            <a:endParaRPr lang="en-US" sz="1050" i="1" dirty="0">
              <a:latin typeface="Franklin Gothic Book" panose="020B05030201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318073-39EA-47A5-0F58-84E8AC4C90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 t="63297" r="37613" b="14960"/>
          <a:stretch>
            <a:fillRect/>
          </a:stretch>
        </p:blipFill>
        <p:spPr>
          <a:xfrm>
            <a:off x="249066" y="5569028"/>
            <a:ext cx="1994215" cy="109588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83AE8E5D-980C-BCDA-AA1D-0CCB52CF3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424403" y="6056723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7062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31F8-3D0F-4B63-362F-44AA5E01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C77792-3605-061A-AD55-95EAD692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ED08DA-A6CD-B11B-5DE3-18022BF73FAC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118583-0242-E98A-9AE8-F22ACF00C35C}"/>
              </a:ext>
            </a:extLst>
          </p:cNvPr>
          <p:cNvSpPr txBox="1"/>
          <p:nvPr/>
        </p:nvSpPr>
        <p:spPr>
          <a:xfrm>
            <a:off x="165828" y="1163280"/>
            <a:ext cx="118603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MAKE SURE TO FILL OUT AND ATTATCH GAS CONVERSION STICKER TO UNIT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E47984-2DA8-AC36-027F-EB9FBA35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05" y="2099242"/>
            <a:ext cx="5909932" cy="332433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132EB3-5E34-47B0-3B28-49250C4B5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358" y="2099242"/>
            <a:ext cx="5909932" cy="332433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92A720A-D722-AF9E-29A2-C54AEACA40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0842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CB8069-7E38-C7AF-139E-8E6AAD0D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84" y="1067685"/>
            <a:ext cx="2275632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1BBC0-FD23-A0D3-A499-B54F21B90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64" y="1067687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4C1D8-F591-FD44-BFB7-A53B22FA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759" y="1060252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A722EF5-D6B1-9EA9-F7BB-14257431819D}"/>
              </a:ext>
            </a:extLst>
          </p:cNvPr>
          <p:cNvSpPr txBox="1"/>
          <p:nvPr/>
        </p:nvSpPr>
        <p:spPr>
          <a:xfrm>
            <a:off x="7309201" y="5726566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“?” To get additional information on setting</a:t>
            </a:r>
            <a:endParaRPr lang="en-US" sz="12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F6BCE-6A67-5448-765D-F6B6516C8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3"/>
            <a:ext cx="2275633" cy="460654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0D6EB-A025-2812-BC86-2A47A99AE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92" y="1039974"/>
            <a:ext cx="2285649" cy="462682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矢印: 右 15">
            <a:extLst>
              <a:ext uri="{FF2B5EF4-FFF2-40B4-BE49-F238E27FC236}">
                <a16:creationId xmlns:a16="http://schemas.microsoft.com/office/drawing/2014/main" id="{126CCA08-9BCC-217D-F13F-78EE1364116D}"/>
              </a:ext>
            </a:extLst>
          </p:cNvPr>
          <p:cNvSpPr/>
          <p:nvPr/>
        </p:nvSpPr>
        <p:spPr>
          <a:xfrm>
            <a:off x="2385195" y="29661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0C01002B-0B2E-F0C0-3067-44C4A087A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384832" y="5376744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3EE32-6B53-C2D4-86C2-B99C9470225A}"/>
              </a:ext>
            </a:extLst>
          </p:cNvPr>
          <p:cNvSpPr txBox="1"/>
          <p:nvPr/>
        </p:nvSpPr>
        <p:spPr>
          <a:xfrm>
            <a:off x="303278" y="5849677"/>
            <a:ext cx="2098061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“Unit Setting”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B6BDBE7-8F71-43B1-7DA5-743C8F50323B}"/>
              </a:ext>
            </a:extLst>
          </p:cNvPr>
          <p:cNvSpPr txBox="1">
            <a:spLocks/>
          </p:cNvSpPr>
          <p:nvPr/>
        </p:nvSpPr>
        <p:spPr>
          <a:xfrm>
            <a:off x="5011571" y="5788601"/>
            <a:ext cx="2168857" cy="7100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Select Options Based on Installation then tap NEXT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F262B-9AFB-5345-50B7-6474696687FE}"/>
              </a:ext>
            </a:extLst>
          </p:cNvPr>
          <p:cNvSpPr txBox="1"/>
          <p:nvPr/>
        </p:nvSpPr>
        <p:spPr>
          <a:xfrm>
            <a:off x="2566032" y="5849677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“2. Unit Setting”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434C3A-DEB8-BAF3-B496-E0EE786D6986}"/>
              </a:ext>
            </a:extLst>
          </p:cNvPr>
          <p:cNvSpPr txBox="1"/>
          <p:nvPr/>
        </p:nvSpPr>
        <p:spPr>
          <a:xfrm>
            <a:off x="9675996" y="5840308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OK to Close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矢印: 右 15">
            <a:extLst>
              <a:ext uri="{FF2B5EF4-FFF2-40B4-BE49-F238E27FC236}">
                <a16:creationId xmlns:a16="http://schemas.microsoft.com/office/drawing/2014/main" id="{43941293-BD3E-5EB2-58BD-70B8BB7847B5}"/>
              </a:ext>
            </a:extLst>
          </p:cNvPr>
          <p:cNvSpPr/>
          <p:nvPr/>
        </p:nvSpPr>
        <p:spPr>
          <a:xfrm>
            <a:off x="4779355" y="29661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矢印: 右 15">
            <a:extLst>
              <a:ext uri="{FF2B5EF4-FFF2-40B4-BE49-F238E27FC236}">
                <a16:creationId xmlns:a16="http://schemas.microsoft.com/office/drawing/2014/main" id="{5A4BA2A1-7445-0763-088E-D4F72546174A}"/>
              </a:ext>
            </a:extLst>
          </p:cNvPr>
          <p:cNvSpPr/>
          <p:nvPr/>
        </p:nvSpPr>
        <p:spPr>
          <a:xfrm>
            <a:off x="7108384" y="29661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矢印: 右 15">
            <a:extLst>
              <a:ext uri="{FF2B5EF4-FFF2-40B4-BE49-F238E27FC236}">
                <a16:creationId xmlns:a16="http://schemas.microsoft.com/office/drawing/2014/main" id="{C933A23A-CDC5-D9FA-6DF9-FE51A40223F9}"/>
              </a:ext>
            </a:extLst>
          </p:cNvPr>
          <p:cNvSpPr/>
          <p:nvPr/>
        </p:nvSpPr>
        <p:spPr>
          <a:xfrm>
            <a:off x="9482951" y="29647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1A014E5-9EC0-F43B-22D7-48F2E51DF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9342383" y="339962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B43F5A1-2B2E-E25C-C6D8-8FD5326BA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123086" y="2786446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6D39D-905F-C965-FA41-12166C86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UNIT SETTINGS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AA99F2-161F-C03F-C362-0280AAFD90D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2146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4570F0-900E-85E4-B75D-8360D0FB68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7795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BDBDA-5874-F15A-60FB-95E98C1CB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989868-C59D-72D9-817B-352EEC356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8056" y="1080420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A6951-2B9F-E66A-E4C6-C5258BF87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4"/>
            <a:ext cx="2275633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846FE0F-5999-378C-A273-9AE0D7A6077F}"/>
              </a:ext>
            </a:extLst>
          </p:cNvPr>
          <p:cNvSpPr txBox="1">
            <a:spLocks/>
          </p:cNvSpPr>
          <p:nvPr/>
        </p:nvSpPr>
        <p:spPr>
          <a:xfrm>
            <a:off x="4672025" y="222670"/>
            <a:ext cx="7438024" cy="9599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Upon completion, email app will open to allow emailing the installation settings to Noritz. This is not required, but very helpful for Customer Care.</a:t>
            </a:r>
          </a:p>
        </p:txBody>
      </p:sp>
      <p:pic>
        <p:nvPicPr>
          <p:cNvPr id="25" name="Picture 24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C707A882-7DCC-CD3A-48DA-9112C1A69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7425920" y="354333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CC188-4C60-BA81-C25A-B51D2E1ED6AE}"/>
              </a:ext>
            </a:extLst>
          </p:cNvPr>
          <p:cNvCxnSpPr>
            <a:cxnSpLocks/>
          </p:cNvCxnSpPr>
          <p:nvPr/>
        </p:nvCxnSpPr>
        <p:spPr>
          <a:xfrm flipV="1">
            <a:off x="10288270" y="4724767"/>
            <a:ext cx="0" cy="6920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466E49C2-B964-444A-7293-9D3FEF6F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2133581" y="5157826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C4268FC-B71B-1368-01F8-865D856D5224}"/>
              </a:ext>
            </a:extLst>
          </p:cNvPr>
          <p:cNvSpPr txBox="1">
            <a:spLocks/>
          </p:cNvSpPr>
          <p:nvPr/>
        </p:nvSpPr>
        <p:spPr>
          <a:xfrm>
            <a:off x="8995411" y="5777580"/>
            <a:ext cx="2461258" cy="62480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Please fill out these items if you opt in to send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12B24-E61F-B737-5827-3F9E9A0CC459}"/>
              </a:ext>
            </a:extLst>
          </p:cNvPr>
          <p:cNvSpPr txBox="1"/>
          <p:nvPr/>
        </p:nvSpPr>
        <p:spPr>
          <a:xfrm>
            <a:off x="409091" y="5641136"/>
            <a:ext cx="188643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Review your selections then tap DONE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A5C0D-C571-B024-A33D-3E2766FA29A6}"/>
              </a:ext>
            </a:extLst>
          </p:cNvPr>
          <p:cNvSpPr txBox="1"/>
          <p:nvPr/>
        </p:nvSpPr>
        <p:spPr>
          <a:xfrm>
            <a:off x="3145761" y="5883299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App programs unit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86154C-D8EC-A48A-56F0-42574C9FFDA9}"/>
              </a:ext>
            </a:extLst>
          </p:cNvPr>
          <p:cNvSpPr txBox="1"/>
          <p:nvPr/>
        </p:nvSpPr>
        <p:spPr>
          <a:xfrm>
            <a:off x="6152506" y="5881930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OK when complete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矢印: 右 15">
            <a:extLst>
              <a:ext uri="{FF2B5EF4-FFF2-40B4-BE49-F238E27FC236}">
                <a16:creationId xmlns:a16="http://schemas.microsoft.com/office/drawing/2014/main" id="{1F1764BA-7716-6F74-4136-DCF79AB3B2C5}"/>
              </a:ext>
            </a:extLst>
          </p:cNvPr>
          <p:cNvSpPr/>
          <p:nvPr/>
        </p:nvSpPr>
        <p:spPr>
          <a:xfrm>
            <a:off x="2706444" y="2876667"/>
            <a:ext cx="31935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矢印: 右 15">
            <a:extLst>
              <a:ext uri="{FF2B5EF4-FFF2-40B4-BE49-F238E27FC236}">
                <a16:creationId xmlns:a16="http://schemas.microsoft.com/office/drawing/2014/main" id="{7B5F665A-2C6C-A3B3-243B-4CCB3691516F}"/>
              </a:ext>
            </a:extLst>
          </p:cNvPr>
          <p:cNvSpPr/>
          <p:nvPr/>
        </p:nvSpPr>
        <p:spPr>
          <a:xfrm>
            <a:off x="5669276" y="2876666"/>
            <a:ext cx="31935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矢印: 右 15">
            <a:extLst>
              <a:ext uri="{FF2B5EF4-FFF2-40B4-BE49-F238E27FC236}">
                <a16:creationId xmlns:a16="http://schemas.microsoft.com/office/drawing/2014/main" id="{39B486DB-82E3-6EB1-59DD-7BE1BAE05A9C}"/>
              </a:ext>
            </a:extLst>
          </p:cNvPr>
          <p:cNvSpPr/>
          <p:nvPr/>
        </p:nvSpPr>
        <p:spPr>
          <a:xfrm>
            <a:off x="8603297" y="2876665"/>
            <a:ext cx="31935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B277E29-359A-4229-5138-DA13A546D3EF}"/>
              </a:ext>
            </a:extLst>
          </p:cNvPr>
          <p:cNvSpPr txBox="1">
            <a:spLocks/>
          </p:cNvSpPr>
          <p:nvPr/>
        </p:nvSpPr>
        <p:spPr>
          <a:xfrm>
            <a:off x="409091" y="6532075"/>
            <a:ext cx="7372046" cy="32592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If you check the Copy Settings Temporarily, you can use the Apply Saved Settings for 6 hours.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349BA-E70C-87A1-F04D-D56E05B10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32" y="1067684"/>
            <a:ext cx="2275632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412B-3D5D-806E-E790-0DE787A3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7594" y="1080420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7CB2D4-C853-A591-E3D1-699A177BFC7C}"/>
              </a:ext>
            </a:extLst>
          </p:cNvPr>
          <p:cNvSpPr/>
          <p:nvPr/>
        </p:nvSpPr>
        <p:spPr>
          <a:xfrm>
            <a:off x="9154160" y="3778413"/>
            <a:ext cx="2052316" cy="809647"/>
          </a:xfrm>
          <a:prstGeom prst="roundRect">
            <a:avLst>
              <a:gd name="adj" fmla="val 4746"/>
            </a:avLst>
          </a:prstGeom>
          <a:noFill/>
          <a:ln w="38100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266498-6973-2F9A-42A1-2D66FCCE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UNIT SETTINGS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9669CA-7321-4D44-FB1B-F7804FA58D86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2146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2129E8-C50C-990E-3D94-1233FEC5A7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31839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7942-7746-8424-FFAA-A79D7FB46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E288FB-A951-B545-1568-A8329C18D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64" y="1067687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B8745-7126-CD63-F339-00DFDAB21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759" y="1060252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5B254-6C71-9174-8371-80BFE6611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84" y="1067686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8BAA2-5A21-606E-ADE7-C34ECF97A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92" y="1039975"/>
            <a:ext cx="2285649" cy="46268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7CC0B8-9A64-B5EF-F813-02F7161F2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4"/>
            <a:ext cx="2275632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20FB2AD1-66EB-F351-CC3A-7E89E381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493875" y="3592842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35800C-9D9A-6639-A30F-6A46F219CC3A}"/>
              </a:ext>
            </a:extLst>
          </p:cNvPr>
          <p:cNvSpPr txBox="1"/>
          <p:nvPr/>
        </p:nvSpPr>
        <p:spPr>
          <a:xfrm>
            <a:off x="36729" y="5878338"/>
            <a:ext cx="2507088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“Saved Setting 1”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5828AB-BF67-9A89-6549-0F6B11C51237}"/>
              </a:ext>
            </a:extLst>
          </p:cNvPr>
          <p:cNvSpPr txBox="1"/>
          <p:nvPr/>
        </p:nvSpPr>
        <p:spPr>
          <a:xfrm>
            <a:off x="2415422" y="5870355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“Save the current settings”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2" name="Picture 31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7AE8F122-DBE9-820C-9517-1C5FD7B00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282587" y="329119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矢印: 右 15">
            <a:extLst>
              <a:ext uri="{FF2B5EF4-FFF2-40B4-BE49-F238E27FC236}">
                <a16:creationId xmlns:a16="http://schemas.microsoft.com/office/drawing/2014/main" id="{1A986E71-A2FE-6DA6-9693-588C19F206CE}"/>
              </a:ext>
            </a:extLst>
          </p:cNvPr>
          <p:cNvSpPr/>
          <p:nvPr/>
        </p:nvSpPr>
        <p:spPr>
          <a:xfrm>
            <a:off x="9637824" y="288563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矢印: 右 15">
            <a:extLst>
              <a:ext uri="{FF2B5EF4-FFF2-40B4-BE49-F238E27FC236}">
                <a16:creationId xmlns:a16="http://schemas.microsoft.com/office/drawing/2014/main" id="{D6A53BAC-03CE-8D1D-885E-2E8778C70523}"/>
              </a:ext>
            </a:extLst>
          </p:cNvPr>
          <p:cNvSpPr/>
          <p:nvPr/>
        </p:nvSpPr>
        <p:spPr>
          <a:xfrm>
            <a:off x="2411029" y="2878841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矢印: 右 15">
            <a:extLst>
              <a:ext uri="{FF2B5EF4-FFF2-40B4-BE49-F238E27FC236}">
                <a16:creationId xmlns:a16="http://schemas.microsoft.com/office/drawing/2014/main" id="{E421D35C-1DD8-B567-EB6C-962C8867FEDB}"/>
              </a:ext>
            </a:extLst>
          </p:cNvPr>
          <p:cNvSpPr/>
          <p:nvPr/>
        </p:nvSpPr>
        <p:spPr>
          <a:xfrm>
            <a:off x="4811330" y="290067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矢印: 右 15">
            <a:extLst>
              <a:ext uri="{FF2B5EF4-FFF2-40B4-BE49-F238E27FC236}">
                <a16:creationId xmlns:a16="http://schemas.microsoft.com/office/drawing/2014/main" id="{1B4D6AEF-587D-7089-A7F2-48ACB9EF507B}"/>
              </a:ext>
            </a:extLst>
          </p:cNvPr>
          <p:cNvSpPr/>
          <p:nvPr/>
        </p:nvSpPr>
        <p:spPr>
          <a:xfrm>
            <a:off x="7208571" y="288563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78799-BC3D-FBE5-634C-5F7BACE6F127}"/>
              </a:ext>
            </a:extLst>
          </p:cNvPr>
          <p:cNvSpPr txBox="1"/>
          <p:nvPr/>
        </p:nvSpPr>
        <p:spPr>
          <a:xfrm>
            <a:off x="4990928" y="5870354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The App will save model name and date in title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C097A-692B-0CE1-C2A2-54E1F7F59998}"/>
              </a:ext>
            </a:extLst>
          </p:cNvPr>
          <p:cNvSpPr txBox="1"/>
          <p:nvPr/>
        </p:nvSpPr>
        <p:spPr>
          <a:xfrm>
            <a:off x="7375198" y="5870353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To rename title Tap “Change the title”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20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6B990EA-9784-7CBC-7B8F-00B30A730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8893960" y="3538881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041BD3-FBB3-4718-3E17-BE7F031798F5}"/>
              </a:ext>
            </a:extLst>
          </p:cNvPr>
          <p:cNvSpPr txBox="1"/>
          <p:nvPr/>
        </p:nvSpPr>
        <p:spPr>
          <a:xfrm>
            <a:off x="9793808" y="5870352"/>
            <a:ext cx="2178388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Type in name you want to reference the settings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9E0D24-B48B-3250-4A89-1771772E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SAVED SETTINGS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22DE51-B94E-A6B5-FFC7-13DFAE84DAC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87007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791AF82C-B04A-6A5B-C755-9B19C0874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315300" y="368235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05310FF-1271-B787-7E4F-1B270FEF46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3058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8F832-A21E-CC1A-2D19-EE32BC2B17EB}"/>
              </a:ext>
            </a:extLst>
          </p:cNvPr>
          <p:cNvSpPr txBox="1">
            <a:spLocks/>
          </p:cNvSpPr>
          <p:nvPr/>
        </p:nvSpPr>
        <p:spPr>
          <a:xfrm>
            <a:off x="6309141" y="211117"/>
            <a:ext cx="5775490" cy="8926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00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Residential units are limited to 120 by default but they can be bypassed following these steps.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A5F49-1417-A7AE-2EF1-9195B091A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" y="1014211"/>
            <a:ext cx="2968263" cy="47492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2C4C1-090E-DC93-4F78-D7AF4B97C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46" y="999762"/>
            <a:ext cx="2968262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37682-F6E7-488D-A408-3A8A62012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18" y="959395"/>
            <a:ext cx="2968262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CD94FC-20D4-DDEC-C00D-393F81C66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80" y="999760"/>
            <a:ext cx="2968262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B117E8-17F9-0B01-9428-701EF19354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4287" y="999761"/>
            <a:ext cx="2968261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Picture 16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3494085-B07F-5F4A-017E-3BABBDC03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548796" y="218382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88B89-67DF-B169-7F46-E4DFF64973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015" y="2059869"/>
            <a:ext cx="273202" cy="18868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8CC35F-920A-57CB-992E-0359610E02D4}"/>
              </a:ext>
            </a:extLst>
          </p:cNvPr>
          <p:cNvCxnSpPr/>
          <p:nvPr/>
        </p:nvCxnSpPr>
        <p:spPr>
          <a:xfrm flipH="1">
            <a:off x="1526856" y="2156869"/>
            <a:ext cx="219075" cy="0"/>
          </a:xfrm>
          <a:prstGeom prst="straightConnector1">
            <a:avLst/>
          </a:prstGeom>
          <a:ln w="38100">
            <a:solidFill>
              <a:srgbClr val="ED1C24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A9F3C64A-D1A9-2883-04E7-D553B7AF3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03188" y="511182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8A802C9-C533-B398-E533-8D55BB95A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020198" y="2821993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ECDAA797-5F34-74A6-9F8D-78BFAE830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218636" y="4905969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C649B0CE-9C38-0B0C-647E-A34FC3060E9A}"/>
              </a:ext>
            </a:extLst>
          </p:cNvPr>
          <p:cNvSpPr txBox="1">
            <a:spLocks/>
          </p:cNvSpPr>
          <p:nvPr/>
        </p:nvSpPr>
        <p:spPr>
          <a:xfrm>
            <a:off x="167060" y="5554229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Power OFF then tap User Settings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E5126AC-B8F6-0337-F3BD-AAAF14E16CF1}"/>
              </a:ext>
            </a:extLst>
          </p:cNvPr>
          <p:cNvSpPr txBox="1">
            <a:spLocks/>
          </p:cNvSpPr>
          <p:nvPr/>
        </p:nvSpPr>
        <p:spPr>
          <a:xfrm>
            <a:off x="2542414" y="5572691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Adjust Max Temp then tap Done</a:t>
            </a:r>
          </a:p>
        </p:txBody>
      </p:sp>
      <p:pic>
        <p:nvPicPr>
          <p:cNvPr id="27" name="Picture 26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1717952-777B-57F8-1CD5-274421813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5198429" y="1596334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A19A34BC-1DB4-B5CC-B0F1-4094767B6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8794074" y="256365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EA51BBE-6FB7-790C-2ADB-389F787B3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1072980" y="213440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664B20-EC6A-CC13-DEAB-F7E8FD0D0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6679" y="2043239"/>
            <a:ext cx="273202" cy="18868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F91A7E-2997-87BB-5826-E3D80D834D1C}"/>
              </a:ext>
            </a:extLst>
          </p:cNvPr>
          <p:cNvCxnSpPr>
            <a:cxnSpLocks/>
          </p:cNvCxnSpPr>
          <p:nvPr/>
        </p:nvCxnSpPr>
        <p:spPr>
          <a:xfrm>
            <a:off x="11058617" y="2137582"/>
            <a:ext cx="256454" cy="0"/>
          </a:xfrm>
          <a:prstGeom prst="straightConnector1">
            <a:avLst/>
          </a:prstGeom>
          <a:ln w="38100">
            <a:solidFill>
              <a:srgbClr val="ED1C24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FEBCA24D-642B-C384-414F-29AA41BFD83D}"/>
              </a:ext>
            </a:extLst>
          </p:cNvPr>
          <p:cNvSpPr txBox="1">
            <a:spLocks/>
          </p:cNvSpPr>
          <p:nvPr/>
        </p:nvSpPr>
        <p:spPr>
          <a:xfrm>
            <a:off x="4891766" y="5539778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Home icon to go back to home page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D7EFC78-617C-3884-DA90-02981047072D}"/>
              </a:ext>
            </a:extLst>
          </p:cNvPr>
          <p:cNvSpPr txBox="1">
            <a:spLocks/>
          </p:cNvSpPr>
          <p:nvPr/>
        </p:nvSpPr>
        <p:spPr>
          <a:xfrm>
            <a:off x="7215647" y="5554229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Adjust Temp then tap Set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6EB2F6E-0707-8F79-62BB-AC9E3D39083A}"/>
              </a:ext>
            </a:extLst>
          </p:cNvPr>
          <p:cNvSpPr txBox="1">
            <a:spLocks/>
          </p:cNvSpPr>
          <p:nvPr/>
        </p:nvSpPr>
        <p:spPr>
          <a:xfrm>
            <a:off x="9754711" y="5572690"/>
            <a:ext cx="2300998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the power button to turn back 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B28D48-1D41-8C18-FEF0-1D47055C0866}"/>
              </a:ext>
            </a:extLst>
          </p:cNvPr>
          <p:cNvSpPr txBox="1">
            <a:spLocks/>
          </p:cNvSpPr>
          <p:nvPr/>
        </p:nvSpPr>
        <p:spPr>
          <a:xfrm>
            <a:off x="9707" y="893355"/>
            <a:ext cx="6001187" cy="39389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00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Adjusting the maximum output temperature settings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1A9C55-74AA-DAD7-A9AC-8CBB313244D2}"/>
              </a:ext>
            </a:extLst>
          </p:cNvPr>
          <p:cNvSpPr txBox="1">
            <a:spLocks/>
          </p:cNvSpPr>
          <p:nvPr/>
        </p:nvSpPr>
        <p:spPr>
          <a:xfrm>
            <a:off x="3109153" y="6434266"/>
            <a:ext cx="7499956" cy="39685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00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User Setting have a Drain Water and Scale Flushing Feature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5" name="矢印: 右 15">
            <a:extLst>
              <a:ext uri="{FF2B5EF4-FFF2-40B4-BE49-F238E27FC236}">
                <a16:creationId xmlns:a16="http://schemas.microsoft.com/office/drawing/2014/main" id="{E9535810-ECC7-7BAB-58B2-29556B3CAC72}"/>
              </a:ext>
            </a:extLst>
          </p:cNvPr>
          <p:cNvSpPr/>
          <p:nvPr/>
        </p:nvSpPr>
        <p:spPr>
          <a:xfrm>
            <a:off x="9481700" y="295167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矢印: 右 15">
            <a:extLst>
              <a:ext uri="{FF2B5EF4-FFF2-40B4-BE49-F238E27FC236}">
                <a16:creationId xmlns:a16="http://schemas.microsoft.com/office/drawing/2014/main" id="{EFA6F7D7-23EF-B9EE-549E-DFCAFBC22F22}"/>
              </a:ext>
            </a:extLst>
          </p:cNvPr>
          <p:cNvSpPr/>
          <p:nvPr/>
        </p:nvSpPr>
        <p:spPr>
          <a:xfrm>
            <a:off x="2288512" y="2938217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42BB0EB-BC43-05E6-D464-085C2E0A2055}"/>
              </a:ext>
            </a:extLst>
          </p:cNvPr>
          <p:cNvSpPr/>
          <p:nvPr/>
        </p:nvSpPr>
        <p:spPr>
          <a:xfrm>
            <a:off x="4644376" y="295167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矢印: 右 15">
            <a:extLst>
              <a:ext uri="{FF2B5EF4-FFF2-40B4-BE49-F238E27FC236}">
                <a16:creationId xmlns:a16="http://schemas.microsoft.com/office/drawing/2014/main" id="{DB04D913-F97C-3639-FAC2-88C4D1F51BE9}"/>
              </a:ext>
            </a:extLst>
          </p:cNvPr>
          <p:cNvSpPr/>
          <p:nvPr/>
        </p:nvSpPr>
        <p:spPr>
          <a:xfrm>
            <a:off x="7052108" y="2929179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E9C30-DB04-2F85-EA83-036EC4C4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USER SETTINGS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AB4F10-E33A-38E0-B0C5-95E1976C3DA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623166" cy="12981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4C396EA-01BD-635F-1356-EC7DB86AF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13251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D597A-100A-71E2-B646-9D25B7EF0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886962-FC5D-A887-3A89-464F4669C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64" y="1067688"/>
            <a:ext cx="2275631" cy="46065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45B506-10F3-4F9B-6C0D-C9B21EA0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759" y="1060253"/>
            <a:ext cx="2275631" cy="46065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5C379E-66DE-169B-EAB0-254F7E05E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84" y="1067686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E18142-C57D-583C-5D49-BE220EFD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92" y="1039975"/>
            <a:ext cx="2285648" cy="46268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E1772-4A94-55C4-D98C-FFAA48661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5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0905D-E79C-DA7A-899F-7004C67813EB}"/>
              </a:ext>
            </a:extLst>
          </p:cNvPr>
          <p:cNvSpPr txBox="1">
            <a:spLocks/>
          </p:cNvSpPr>
          <p:nvPr/>
        </p:nvSpPr>
        <p:spPr>
          <a:xfrm>
            <a:off x="4785119" y="6532209"/>
            <a:ext cx="3433536" cy="34403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*Only NRCR will list Auto Timer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24" name="Picture 23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382BF272-36BB-E3A1-F428-CC96B18F9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525288" y="258877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E0F27F8-B62A-38DB-4C00-CDBC9107D708}"/>
              </a:ext>
            </a:extLst>
          </p:cNvPr>
          <p:cNvSpPr txBox="1">
            <a:spLocks/>
          </p:cNvSpPr>
          <p:nvPr/>
        </p:nvSpPr>
        <p:spPr>
          <a:xfrm>
            <a:off x="214492" y="5821685"/>
            <a:ext cx="2275633" cy="67329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On Home page</a:t>
            </a:r>
            <a:r>
              <a:rPr lang="en-US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 Tap “Recirculation Mode”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15A7C71-4544-EB5A-77C6-06DF1FD658BB}"/>
              </a:ext>
            </a:extLst>
          </p:cNvPr>
          <p:cNvSpPr txBox="1">
            <a:spLocks/>
          </p:cNvSpPr>
          <p:nvPr/>
        </p:nvSpPr>
        <p:spPr>
          <a:xfrm>
            <a:off x="2600826" y="5684387"/>
            <a:ext cx="2247180" cy="115438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Select Type of Recirculation Mode*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 The “View” button shows the schedule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6DC6DF6-2EDE-94F1-ABFD-56E74468EDA3}"/>
              </a:ext>
            </a:extLst>
          </p:cNvPr>
          <p:cNvSpPr txBox="1">
            <a:spLocks/>
          </p:cNvSpPr>
          <p:nvPr/>
        </p:nvSpPr>
        <p:spPr>
          <a:xfrm>
            <a:off x="7384064" y="5752542"/>
            <a:ext cx="2168857" cy="100380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Each day can be different, or you can copy from another day Tap “Copy”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3BDDE96-1238-8112-1C92-2C1288FFD275}"/>
              </a:ext>
            </a:extLst>
          </p:cNvPr>
          <p:cNvSpPr txBox="1">
            <a:spLocks/>
          </p:cNvSpPr>
          <p:nvPr/>
        </p:nvSpPr>
        <p:spPr>
          <a:xfrm>
            <a:off x="5121370" y="5756219"/>
            <a:ext cx="2168857" cy="100013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Highlight the times you want recirculation running in RED 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5316A73-F1CC-8B1A-1E7E-2B8C281F2513}"/>
              </a:ext>
            </a:extLst>
          </p:cNvPr>
          <p:cNvSpPr txBox="1">
            <a:spLocks/>
          </p:cNvSpPr>
          <p:nvPr/>
        </p:nvSpPr>
        <p:spPr>
          <a:xfrm>
            <a:off x="9749950" y="5882153"/>
            <a:ext cx="2168857" cy="47800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“DONE” to save</a:t>
            </a:r>
          </a:p>
        </p:txBody>
      </p:sp>
      <p:sp>
        <p:nvSpPr>
          <p:cNvPr id="2" name="矢印: 右 15">
            <a:extLst>
              <a:ext uri="{FF2B5EF4-FFF2-40B4-BE49-F238E27FC236}">
                <a16:creationId xmlns:a16="http://schemas.microsoft.com/office/drawing/2014/main" id="{AE9B77E6-50A3-BF20-FB97-A257FA641F07}"/>
              </a:ext>
            </a:extLst>
          </p:cNvPr>
          <p:cNvSpPr/>
          <p:nvPr/>
        </p:nvSpPr>
        <p:spPr>
          <a:xfrm>
            <a:off x="9524678" y="2871702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矢印: 右 15">
            <a:extLst>
              <a:ext uri="{FF2B5EF4-FFF2-40B4-BE49-F238E27FC236}">
                <a16:creationId xmlns:a16="http://schemas.microsoft.com/office/drawing/2014/main" id="{B69D8B20-E69D-1DA9-7571-77310F69B3DB}"/>
              </a:ext>
            </a:extLst>
          </p:cNvPr>
          <p:cNvSpPr/>
          <p:nvPr/>
        </p:nvSpPr>
        <p:spPr>
          <a:xfrm>
            <a:off x="2390882" y="2863139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矢印: 右 15">
            <a:extLst>
              <a:ext uri="{FF2B5EF4-FFF2-40B4-BE49-F238E27FC236}">
                <a16:creationId xmlns:a16="http://schemas.microsoft.com/office/drawing/2014/main" id="{C97FBB0D-197D-72DB-1AA0-2B6FD788CE32}"/>
              </a:ext>
            </a:extLst>
          </p:cNvPr>
          <p:cNvSpPr/>
          <p:nvPr/>
        </p:nvSpPr>
        <p:spPr>
          <a:xfrm>
            <a:off x="4765759" y="2871702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矢印: 右 15">
            <a:extLst>
              <a:ext uri="{FF2B5EF4-FFF2-40B4-BE49-F238E27FC236}">
                <a16:creationId xmlns:a16="http://schemas.microsoft.com/office/drawing/2014/main" id="{F986234E-4053-343D-0A4C-993797AE88FC}"/>
              </a:ext>
            </a:extLst>
          </p:cNvPr>
          <p:cNvSpPr/>
          <p:nvPr/>
        </p:nvSpPr>
        <p:spPr>
          <a:xfrm>
            <a:off x="7142149" y="2871702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F8B8D1DC-E837-C43A-180D-D7F7AD538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2177458" y="2052199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2279967F-ABE5-2139-78AB-B41BFF943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299058" y="331095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76D89608-516B-5E4F-F3C7-B37467501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1637842" y="250447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E2F3BF2-BD9A-1C4B-DE1C-EF508A33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RECIRC TIMER SETTINGS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BE6F0F-B146-8999-7B8B-9B1EB901F2DF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145710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A652DE1-F0DB-FD15-7296-A0FD828FA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4019295">
            <a:off x="1294540" y="3462630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0221AE59-5302-C992-EC61-5F6DE0D4C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2257741" y="3840600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98FA35-BB13-D5A5-E939-3A51965A6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4783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082A3-F3DA-8F32-F7A1-2B6B940A6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A3788F-023C-1BA5-B4AF-17F42F4B8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851" y="2911652"/>
            <a:ext cx="1636210" cy="331216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79377F-B4E4-8233-A6EA-01BD4262E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812" y="1246904"/>
            <a:ext cx="2473819" cy="5007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02F1C-B70F-1C19-7AFA-51FB42A2A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867" y="2942468"/>
            <a:ext cx="1636209" cy="331216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32696-77FE-9193-BA17-61EF6E2A2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3" y="2915847"/>
            <a:ext cx="1636210" cy="331216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284CF4-B636-EA14-3581-06B130BB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ERROR CODE HISTORY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1E86B7-6AE1-6C89-13FA-36823ABC4D0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358877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A73428A-2C07-398A-BF3C-60A5EC278E6A}"/>
              </a:ext>
            </a:extLst>
          </p:cNvPr>
          <p:cNvSpPr txBox="1">
            <a:spLocks/>
          </p:cNvSpPr>
          <p:nvPr/>
        </p:nvSpPr>
        <p:spPr>
          <a:xfrm>
            <a:off x="9717519" y="778465"/>
            <a:ext cx="2103912" cy="105921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Shows the number of days elapsed since the error was reported.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37712BD9-881F-F986-1368-C4C967AFEF1D}"/>
              </a:ext>
            </a:extLst>
          </p:cNvPr>
          <p:cNvSpPr txBox="1">
            <a:spLocks/>
          </p:cNvSpPr>
          <p:nvPr/>
        </p:nvSpPr>
        <p:spPr>
          <a:xfrm>
            <a:off x="9712158" y="1975092"/>
            <a:ext cx="2368677" cy="10103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Tap the email icon to launch the email app to send data to Noritz Customer Care.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F0B14-0429-9DB3-3A81-F618CC77AF2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270240" y="2480258"/>
            <a:ext cx="1441918" cy="948742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159202-525B-D568-B337-704042663E1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734520" y="1308072"/>
            <a:ext cx="1982999" cy="2120928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5C0084F-F0AD-3A29-5DB0-DA980DB6AA05}"/>
              </a:ext>
            </a:extLst>
          </p:cNvPr>
          <p:cNvSpPr txBox="1">
            <a:spLocks/>
          </p:cNvSpPr>
          <p:nvPr/>
        </p:nvSpPr>
        <p:spPr>
          <a:xfrm>
            <a:off x="10005856" y="5837551"/>
            <a:ext cx="2048218" cy="99119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Tap the phone # to launch the phone app and call Noritz.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72D440-4FDF-C5DB-5BFC-377F5571200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686040" y="5379720"/>
            <a:ext cx="2319816" cy="953428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DD011DF-5B59-171B-28F7-A7092B10BCB9}"/>
              </a:ext>
            </a:extLst>
          </p:cNvPr>
          <p:cNvSpPr txBox="1">
            <a:spLocks/>
          </p:cNvSpPr>
          <p:nvPr/>
        </p:nvSpPr>
        <p:spPr>
          <a:xfrm>
            <a:off x="11364468" y="3826832"/>
            <a:ext cx="772114" cy="776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📨</a:t>
            </a:r>
            <a:endParaRPr lang="en-US" altLang="ja-JP" sz="32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1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To</a:t>
            </a:r>
          </a:p>
          <a:p>
            <a:pPr algn="ctr"/>
            <a:r>
              <a:rPr lang="en-US" altLang="ja-JP" sz="1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Customer Care</a:t>
            </a:r>
          </a:p>
        </p:txBody>
      </p:sp>
      <p:sp>
        <p:nvSpPr>
          <p:cNvPr id="19" name="矢印: 右 15">
            <a:extLst>
              <a:ext uri="{FF2B5EF4-FFF2-40B4-BE49-F238E27FC236}">
                <a16:creationId xmlns:a16="http://schemas.microsoft.com/office/drawing/2014/main" id="{5225EC0F-96ED-A257-1FC6-38F5883A1D4A}"/>
              </a:ext>
            </a:extLst>
          </p:cNvPr>
          <p:cNvSpPr/>
          <p:nvPr/>
        </p:nvSpPr>
        <p:spPr>
          <a:xfrm>
            <a:off x="11177721" y="3990813"/>
            <a:ext cx="273960" cy="316496"/>
          </a:xfrm>
          <a:prstGeom prst="rightArrow">
            <a:avLst/>
          </a:prstGeom>
          <a:solidFill>
            <a:srgbClr val="EE0000"/>
          </a:solidFill>
          <a:ln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FB9A8ACB-8BDA-6ABA-470D-6570004573CA}"/>
              </a:ext>
            </a:extLst>
          </p:cNvPr>
          <p:cNvSpPr txBox="1">
            <a:spLocks/>
          </p:cNvSpPr>
          <p:nvPr/>
        </p:nvSpPr>
        <p:spPr>
          <a:xfrm>
            <a:off x="347555" y="1080252"/>
            <a:ext cx="5636554" cy="7135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Error history can be displayed, and content can be emailed to Noritz Customer Care.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A9992AC0-84D2-0A17-02B4-4572860D3B7B}"/>
              </a:ext>
            </a:extLst>
          </p:cNvPr>
          <p:cNvSpPr txBox="1">
            <a:spLocks/>
          </p:cNvSpPr>
          <p:nvPr/>
        </p:nvSpPr>
        <p:spPr>
          <a:xfrm>
            <a:off x="347555" y="1777128"/>
            <a:ext cx="5355581" cy="93114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Tap on the error code to link to the Noritz web site. Detailed error code info displayed.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756C38-995E-48D9-C89B-61EAE1F6C434}"/>
              </a:ext>
            </a:extLst>
          </p:cNvPr>
          <p:cNvCxnSpPr>
            <a:cxnSpLocks/>
          </p:cNvCxnSpPr>
          <p:nvPr/>
        </p:nvCxnSpPr>
        <p:spPr>
          <a:xfrm flipH="1">
            <a:off x="5898324" y="3517775"/>
            <a:ext cx="1010476" cy="571893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606852-F294-9CD9-DB8B-BAE808E3DD43}"/>
              </a:ext>
            </a:extLst>
          </p:cNvPr>
          <p:cNvCxnSpPr>
            <a:cxnSpLocks/>
          </p:cNvCxnSpPr>
          <p:nvPr/>
        </p:nvCxnSpPr>
        <p:spPr>
          <a:xfrm>
            <a:off x="5401587" y="2165141"/>
            <a:ext cx="1507213" cy="126385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68EA514B-4765-CD2A-4B7E-B06EB8957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819069" y="5971140"/>
            <a:ext cx="253850" cy="329589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2C2ABCF-D789-652B-C384-0F9060087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3501204" y="4516013"/>
            <a:ext cx="253850" cy="329589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7D300B49-EF78-D6FF-9EE6-A53599DFBC15}"/>
              </a:ext>
            </a:extLst>
          </p:cNvPr>
          <p:cNvSpPr txBox="1">
            <a:spLocks/>
          </p:cNvSpPr>
          <p:nvPr/>
        </p:nvSpPr>
        <p:spPr>
          <a:xfrm>
            <a:off x="213118" y="6239057"/>
            <a:ext cx="1844200" cy="63837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/>
                <a:ea typeface="+mn-ea"/>
                <a:cs typeface="Calibri"/>
              </a:rPr>
              <a:t>Tap Maintenance Button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A7F46873-CE06-0532-D7F9-8DD0E2FDD4C4}"/>
              </a:ext>
            </a:extLst>
          </p:cNvPr>
          <p:cNvSpPr txBox="1">
            <a:spLocks/>
          </p:cNvSpPr>
          <p:nvPr/>
        </p:nvSpPr>
        <p:spPr>
          <a:xfrm>
            <a:off x="2294721" y="6220504"/>
            <a:ext cx="1742221" cy="62998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/>
                <a:ea typeface="+mn-ea"/>
                <a:cs typeface="Calibri"/>
              </a:rPr>
              <a:t>Tap Error History Button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142FC3-2852-7211-8B27-84DE42723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07" y="3076672"/>
            <a:ext cx="1390039" cy="28138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BAA7F8-3089-22D7-407A-1BB9F7340303}"/>
              </a:ext>
            </a:extLst>
          </p:cNvPr>
          <p:cNvCxnSpPr>
            <a:cxnSpLocks/>
          </p:cNvCxnSpPr>
          <p:nvPr/>
        </p:nvCxnSpPr>
        <p:spPr>
          <a:xfrm>
            <a:off x="8290560" y="3517775"/>
            <a:ext cx="1280160" cy="631286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7052763-EB8A-0909-3C58-B5933C6EF9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7163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271F9-EADF-777D-F329-9B3675B23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9ABE43-97D7-B607-88D7-314B0F77D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3813" y="1715889"/>
            <a:ext cx="2118690" cy="42888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2C30B5-8AF7-8079-0A6A-B98F8AEA1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265" y="1719922"/>
            <a:ext cx="2118691" cy="42888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49186A-42A6-6A9E-3D88-5936DB1B9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539" y="1719923"/>
            <a:ext cx="2118691" cy="42888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2B66C-59E3-6AB4-93FC-E52BE5042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90" y="1706798"/>
            <a:ext cx="2118692" cy="42888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FD5E8-73FE-D66F-73EB-B2F8CD04F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5" y="1706795"/>
            <a:ext cx="2118692" cy="428885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05B798-FF76-67F5-C703-2C98E63A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MAINTENANCE MONITORS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E0598D-181F-AAE2-B656-B76EAB3892CD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527884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64BA92D3-A0C1-BE59-F6CE-4BE6015D7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6785611" y="5559525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33ABAF4B-4597-2AA3-626D-1F7D1511A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9219621" y="5559524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タイトル 1">
            <a:extLst>
              <a:ext uri="{FF2B5EF4-FFF2-40B4-BE49-F238E27FC236}">
                <a16:creationId xmlns:a16="http://schemas.microsoft.com/office/drawing/2014/main" id="{A551EB5C-168F-E9AC-6F5B-D1D28C3A99AD}"/>
              </a:ext>
            </a:extLst>
          </p:cNvPr>
          <p:cNvSpPr txBox="1">
            <a:spLocks/>
          </p:cNvSpPr>
          <p:nvPr/>
        </p:nvSpPr>
        <p:spPr>
          <a:xfrm>
            <a:off x="2366" y="751522"/>
            <a:ext cx="7445173" cy="93725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You can check and record up to 2 minutes of Maintenance Monitor data</a:t>
            </a:r>
          </a:p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and send to Noritz Customer Care.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E218E39-1905-305D-188A-563054CEFBB0}"/>
              </a:ext>
            </a:extLst>
          </p:cNvPr>
          <p:cNvSpPr txBox="1">
            <a:spLocks/>
          </p:cNvSpPr>
          <p:nvPr/>
        </p:nvSpPr>
        <p:spPr>
          <a:xfrm>
            <a:off x="453501" y="6075105"/>
            <a:ext cx="1849120" cy="6463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Maintenance Button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48062E7-DE99-8721-1BCB-84F92064BA8F}"/>
              </a:ext>
            </a:extLst>
          </p:cNvPr>
          <p:cNvSpPr txBox="1">
            <a:spLocks/>
          </p:cNvSpPr>
          <p:nvPr/>
        </p:nvSpPr>
        <p:spPr>
          <a:xfrm>
            <a:off x="2869056" y="6106478"/>
            <a:ext cx="1689811" cy="64633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MM# Info Button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B4917DB-EE59-2E4B-71EA-CF56438FAD4B}"/>
              </a:ext>
            </a:extLst>
          </p:cNvPr>
          <p:cNvSpPr txBox="1">
            <a:spLocks/>
          </p:cNvSpPr>
          <p:nvPr/>
        </p:nvSpPr>
        <p:spPr>
          <a:xfrm>
            <a:off x="5259067" y="6106478"/>
            <a:ext cx="1743086" cy="44050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REC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 Button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AD21392-4613-8D9F-D014-5B8E40DDCBC5}"/>
              </a:ext>
            </a:extLst>
          </p:cNvPr>
          <p:cNvSpPr txBox="1">
            <a:spLocks/>
          </p:cNvSpPr>
          <p:nvPr/>
        </p:nvSpPr>
        <p:spPr>
          <a:xfrm>
            <a:off x="7497705" y="6106478"/>
            <a:ext cx="2068525" cy="58358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STOP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 Button or 2 minutes passed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8FC8AE6D-1F80-FDDF-8428-764589107215}"/>
              </a:ext>
            </a:extLst>
          </p:cNvPr>
          <p:cNvSpPr txBox="1">
            <a:spLocks/>
          </p:cNvSpPr>
          <p:nvPr/>
        </p:nvSpPr>
        <p:spPr>
          <a:xfrm>
            <a:off x="9873977" y="6138562"/>
            <a:ext cx="2068526" cy="6463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Auto launches email after recording ended</a:t>
            </a:r>
          </a:p>
        </p:txBody>
      </p:sp>
      <p:pic>
        <p:nvPicPr>
          <p:cNvPr id="33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8AE8BE9-88C9-3DA4-0CEE-4171B5169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4051882" y="4060507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1259B89C-35E0-D736-360F-13DE73EAB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2103221" y="5701901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035A77-7E15-6AA6-08AC-D0A752786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82545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862B-074D-68EF-AC23-3D3867571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2B9A1A-DFA4-5977-7270-14F50B7A5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93" y="2083196"/>
            <a:ext cx="1974861" cy="399769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E5A77-3B5F-D373-1FFD-FF5EBECA3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485" y="2164623"/>
            <a:ext cx="1974861" cy="39976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4508E-DDFD-BCF2-756C-F9A827BF5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91" y="2164623"/>
            <a:ext cx="1974860" cy="39976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90DE0-E79F-CF36-664B-1E2FC64C8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96" y="2164623"/>
            <a:ext cx="1974860" cy="399769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5CF73-B2DD-F5CA-5B51-B27288624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0701" y="2164621"/>
            <a:ext cx="1974860" cy="39976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42BB2B-6529-07FB-1D9A-1E1FCF12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TRIAL OPERATION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ACF0DF-C144-DB17-AC76-EA2549971CB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5065786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タイトル 1">
            <a:extLst>
              <a:ext uri="{FF2B5EF4-FFF2-40B4-BE49-F238E27FC236}">
                <a16:creationId xmlns:a16="http://schemas.microsoft.com/office/drawing/2014/main" id="{F01BC285-58F0-F08C-4228-6C5B6798163E}"/>
              </a:ext>
            </a:extLst>
          </p:cNvPr>
          <p:cNvSpPr txBox="1">
            <a:spLocks/>
          </p:cNvSpPr>
          <p:nvPr/>
        </p:nvSpPr>
        <p:spPr>
          <a:xfrm>
            <a:off x="0" y="921018"/>
            <a:ext cx="11993059" cy="61857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Depending on the unit you can do a trial operation on:</a:t>
            </a:r>
          </a:p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Fan Motor, Igniter, Water Servo, Pump (NRCR only), or Bypass Servo (CDV only)</a:t>
            </a:r>
          </a:p>
        </p:txBody>
      </p:sp>
      <p:pic>
        <p:nvPicPr>
          <p:cNvPr id="9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49D8457D-4AD1-4738-A86A-6D24A5666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9410642" y="3327981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E584167-CE97-DB2B-A831-B36BC73AF1C1}"/>
              </a:ext>
            </a:extLst>
          </p:cNvPr>
          <p:cNvSpPr txBox="1">
            <a:spLocks/>
          </p:cNvSpPr>
          <p:nvPr/>
        </p:nvSpPr>
        <p:spPr>
          <a:xfrm>
            <a:off x="328292" y="6202958"/>
            <a:ext cx="1974862" cy="60972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Maintenance Button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492118-708B-480E-0A74-F10B6B0F7D94}"/>
              </a:ext>
            </a:extLst>
          </p:cNvPr>
          <p:cNvSpPr txBox="1">
            <a:spLocks/>
          </p:cNvSpPr>
          <p:nvPr/>
        </p:nvSpPr>
        <p:spPr>
          <a:xfrm>
            <a:off x="2750485" y="6202957"/>
            <a:ext cx="1974861" cy="609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Trial Operation Button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57C3830-F55C-E963-3ACE-4170716A672E}"/>
              </a:ext>
            </a:extLst>
          </p:cNvPr>
          <p:cNvSpPr txBox="1">
            <a:spLocks/>
          </p:cNvSpPr>
          <p:nvPr/>
        </p:nvSpPr>
        <p:spPr>
          <a:xfrm>
            <a:off x="7599680" y="6207951"/>
            <a:ext cx="1932476" cy="63108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Toggle Button to turn 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DC23551-BB72-F51B-B242-9D294E26A5CF}"/>
              </a:ext>
            </a:extLst>
          </p:cNvPr>
          <p:cNvSpPr txBox="1">
            <a:spLocks/>
          </p:cNvSpPr>
          <p:nvPr/>
        </p:nvSpPr>
        <p:spPr>
          <a:xfrm>
            <a:off x="9960702" y="6264799"/>
            <a:ext cx="1974860" cy="59320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Toggle Button to turn OFF</a:t>
            </a:r>
          </a:p>
        </p:txBody>
      </p:sp>
      <p:pic>
        <p:nvPicPr>
          <p:cNvPr id="21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8F4817F-8841-76CF-FCC5-A22145E35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11778955" y="3323452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EC1FEE76-8DEA-1456-049F-2BE120686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6983843" y="3323453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5EBC59C-B84E-AB21-3951-7AFF7F1BB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4093300" y="4809998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F52F9F6-6809-F924-C0D7-3D5D6FCD8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1913016" y="5788689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84D7261-3521-1E59-6298-6B4598A32FD2}"/>
              </a:ext>
            </a:extLst>
          </p:cNvPr>
          <p:cNvSpPr txBox="1">
            <a:spLocks/>
          </p:cNvSpPr>
          <p:nvPr/>
        </p:nvSpPr>
        <p:spPr>
          <a:xfrm>
            <a:off x="5153890" y="6198895"/>
            <a:ext cx="1974861" cy="609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Select Part for Trial Operation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16456D3-52B2-65AE-3633-55BB35A0AA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776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A5B19C-494B-E040-2AE3-D57585F88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r="17250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effectLst>
            <a:innerShdw blurRad="63500" dist="63500" dir="2700000">
              <a:prstClr val="black">
                <a:alpha val="50000"/>
              </a:prstClr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C701B-6AFC-42B3-B873-65091F9E5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888" y="106679"/>
            <a:ext cx="3932237" cy="922967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OUTLINE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0FA992-FADC-4CF1-A6FA-455BF3C1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03BAB9F-CB4C-D706-326D-D8EBC483DC4F}"/>
              </a:ext>
            </a:extLst>
          </p:cNvPr>
          <p:cNvCxnSpPr>
            <a:cxnSpLocks/>
          </p:cNvCxnSpPr>
          <p:nvPr/>
        </p:nvCxnSpPr>
        <p:spPr>
          <a:xfrm>
            <a:off x="7514761" y="1029646"/>
            <a:ext cx="250553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D88563-A38E-86F4-1BA6-3E7AAD5869F3}"/>
              </a:ext>
            </a:extLst>
          </p:cNvPr>
          <p:cNvSpPr txBox="1"/>
          <p:nvPr/>
        </p:nvSpPr>
        <p:spPr>
          <a:xfrm>
            <a:off x="7401770" y="1052528"/>
            <a:ext cx="4151376" cy="452431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EZ Start Plus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Programming the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Built In Display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Initial Set Up of the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Field Gas Conversions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Unit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Saved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User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Recirc Timer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Error Code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Maintenance Monitors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Trial Operation</a:t>
            </a:r>
          </a:p>
        </p:txBody>
      </p:sp>
    </p:spTree>
    <p:extLst>
      <p:ext uri="{BB962C8B-B14F-4D97-AF65-F5344CB8AC3E}">
        <p14:creationId xmlns:p14="http://schemas.microsoft.com/office/powerpoint/2010/main" val="269642038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BB15-992A-60EC-2839-D07FE1743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7246E2-38D9-AFEE-D259-C2B52506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HELPFUL LINKS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FD36C2-7BB1-1535-5EFC-92DC135AC95F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534695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2ADF41-304F-D91E-FCBC-823360F756F5}"/>
              </a:ext>
            </a:extLst>
          </p:cNvPr>
          <p:cNvSpPr txBox="1">
            <a:spLocks/>
          </p:cNvSpPr>
          <p:nvPr/>
        </p:nvSpPr>
        <p:spPr>
          <a:xfrm>
            <a:off x="495946" y="1549831"/>
            <a:ext cx="11236839" cy="451000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NORITZ.COM/TECHTIPS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YOUTUBE.COM/NORITZAMERICA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Care: 866-766-7489</a:t>
            </a:r>
            <a:endParaRPr lang="en-US" sz="138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84555B-EBAB-E41B-ADB4-87438DC8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5548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39877B-72DF-4ADB-8F16-0A6F626E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65" b="36602"/>
          <a:stretch/>
        </p:blipFill>
        <p:spPr>
          <a:xfrm>
            <a:off x="4724400" y="3924300"/>
            <a:ext cx="2743200" cy="6629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79650-ABF9-0BCE-F54D-25669040FF28}"/>
              </a:ext>
            </a:extLst>
          </p:cNvPr>
          <p:cNvCxnSpPr>
            <a:cxnSpLocks/>
          </p:cNvCxnSpPr>
          <p:nvPr/>
        </p:nvCxnSpPr>
        <p:spPr>
          <a:xfrm>
            <a:off x="4015740" y="3737874"/>
            <a:ext cx="419862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E1A6CE8-D70E-065F-C7C2-FD7FCCE0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9361"/>
            <a:ext cx="12192000" cy="1238513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010337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7D002-399F-D51E-0820-66576502A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1965" r="739"/>
          <a:stretch>
            <a:fillRect/>
          </a:stretch>
        </p:blipFill>
        <p:spPr>
          <a:xfrm>
            <a:off x="-1" y="880373"/>
            <a:ext cx="6839466" cy="57924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EZ START PLUS APP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575643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860D9D4-6084-8494-1829-F489A0EA4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9465" y="753766"/>
            <a:ext cx="5181601" cy="5508013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Initial unit setup, temperature adjustment and maintenance can all be handled through the new EZ Start Plus Bluetooth App!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The App will walk you through setting up the unit upon completing installation and provides an easy way to register the unit for your customers.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Error Code History can be accessed and will link you directly to help articles related to any error codes stored.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8FF9819-89BE-07BF-A460-CDB90843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21336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3649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PROGRAMMING THE UNIT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42951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88DFD3B-0E64-E139-8E2E-5556A50B7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51101"/>
            <a:ext cx="12192000" cy="809648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Pro Series units no longer have physical dipswitches on the circuit board. All programming of the unit is done with the new EZ Start Plus App or the built-in operation panel.</a:t>
            </a:r>
          </a:p>
        </p:txBody>
      </p:sp>
      <p:pic>
        <p:nvPicPr>
          <p:cNvPr id="11" name="Picture 10" descr="A screen shot of a phone&#10;&#10;Description automatically generated">
            <a:extLst>
              <a:ext uri="{FF2B5EF4-FFF2-40B4-BE49-F238E27FC236}">
                <a16:creationId xmlns:a16="http://schemas.microsoft.com/office/drawing/2014/main" id="{CD832311-3721-C729-8ABE-719FB0EBF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4"/>
          <a:stretch/>
        </p:blipFill>
        <p:spPr>
          <a:xfrm>
            <a:off x="932869" y="1772201"/>
            <a:ext cx="4183583" cy="5085799"/>
          </a:xfrm>
          <a:prstGeom prst="rect">
            <a:avLst/>
          </a:prstGeom>
        </p:spPr>
      </p:pic>
      <p:pic>
        <p:nvPicPr>
          <p:cNvPr id="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AC8DE70-569A-C020-ACE5-E6557243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86BE788-484A-6F26-2D84-0DB7E4E494D9}"/>
              </a:ext>
            </a:extLst>
          </p:cNvPr>
          <p:cNvSpPr txBox="1">
            <a:spLocks/>
          </p:cNvSpPr>
          <p:nvPr/>
        </p:nvSpPr>
        <p:spPr>
          <a:xfrm>
            <a:off x="5890004" y="5732362"/>
            <a:ext cx="5533713" cy="28523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chemeClr val="bg1"/>
                </a:solidFill>
                <a:latin typeface="Franklin Gothic Book"/>
                <a:cs typeface="Calibri"/>
              </a:rPr>
              <a:t>Directions can be found in the manual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3FAFC-61AF-7492-EFEA-039C69F3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60013" r="20282" b="7614"/>
          <a:stretch>
            <a:fillRect/>
          </a:stretch>
        </p:blipFill>
        <p:spPr>
          <a:xfrm>
            <a:off x="5669093" y="2493264"/>
            <a:ext cx="5754624" cy="32918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0953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47743F-1EE0-40B0-8EB4-93901F2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41951" r="18353" b="7294"/>
          <a:stretch>
            <a:fillRect/>
          </a:stretch>
        </p:blipFill>
        <p:spPr>
          <a:xfrm>
            <a:off x="0" y="880374"/>
            <a:ext cx="6752335" cy="597762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BUILT IN OPERATION PANEL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970807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777F96A-A425-B897-E1E8-F55F648B9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1695" y="1385200"/>
            <a:ext cx="5181601" cy="422312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Displays temperature setting, service reminders and error codes. Also allows you to view maintenance monitors, error code history and change installation settings. The new operation panel makes the remote control a truly optional item.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E7BF2D-CB1F-4703-9F7E-95692E78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1114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E0995B-CA55-C11E-115B-F1FF29E8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829"/>
          <a:stretch/>
        </p:blipFill>
        <p:spPr>
          <a:xfrm>
            <a:off x="9815746" y="978278"/>
            <a:ext cx="2222510" cy="459256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08D58B-978F-DF98-0B57-88C00560F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543" y="978278"/>
            <a:ext cx="2362989" cy="46065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6D113-84F3-3340-EF3E-B3098DD87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29" y="987922"/>
            <a:ext cx="2362989" cy="460654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EC5839-0B90-0F76-7369-04C1CCE03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542" y="952555"/>
            <a:ext cx="2362988" cy="46065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004CD7-5CAC-3B97-466C-84E93569F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144" y="952555"/>
            <a:ext cx="2362988" cy="46065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矢印: 右 15">
            <a:extLst>
              <a:ext uri="{FF2B5EF4-FFF2-40B4-BE49-F238E27FC236}">
                <a16:creationId xmlns:a16="http://schemas.microsoft.com/office/drawing/2014/main" id="{5CC16F3D-233D-36C7-6A90-BCF58511434E}"/>
              </a:ext>
            </a:extLst>
          </p:cNvPr>
          <p:cNvSpPr/>
          <p:nvPr/>
        </p:nvSpPr>
        <p:spPr>
          <a:xfrm>
            <a:off x="2360162" y="2851005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8CCBF4-AA74-A9BD-7E2D-1C286ED35C53}"/>
              </a:ext>
            </a:extLst>
          </p:cNvPr>
          <p:cNvSpPr txBox="1"/>
          <p:nvPr/>
        </p:nvSpPr>
        <p:spPr>
          <a:xfrm>
            <a:off x="321409" y="5584826"/>
            <a:ext cx="184975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Open EZ Start Plus App and select Contractor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3DD8A-160B-CB4A-E305-B3DAC50BA055}"/>
              </a:ext>
            </a:extLst>
          </p:cNvPr>
          <p:cNvSpPr txBox="1"/>
          <p:nvPr/>
        </p:nvSpPr>
        <p:spPr>
          <a:xfrm>
            <a:off x="7673896" y="5715805"/>
            <a:ext cx="1860738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Enter Passcode and tap “NEXT”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BA2EEA-CF29-5C84-E98E-9D7D412FFD65}"/>
              </a:ext>
            </a:extLst>
          </p:cNvPr>
          <p:cNvSpPr txBox="1"/>
          <p:nvPr/>
        </p:nvSpPr>
        <p:spPr>
          <a:xfrm>
            <a:off x="2647867" y="5699094"/>
            <a:ext cx="1849756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Make sure Bluetooth is ON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27A174-D209-7ECA-0573-4EBD2CFF4EE0}"/>
              </a:ext>
            </a:extLst>
          </p:cNvPr>
          <p:cNvSpPr txBox="1"/>
          <p:nvPr/>
        </p:nvSpPr>
        <p:spPr>
          <a:xfrm>
            <a:off x="5160703" y="5707936"/>
            <a:ext cx="1886436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Select Unit then tap OK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2B7587-6BE2-233B-7908-E82C62E4B1CD}"/>
              </a:ext>
            </a:extLst>
          </p:cNvPr>
          <p:cNvSpPr/>
          <p:nvPr/>
        </p:nvSpPr>
        <p:spPr>
          <a:xfrm>
            <a:off x="7580305" y="1683708"/>
            <a:ext cx="1786592" cy="99610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EB7D21C-A5C7-0CB5-7380-2C54DE5165BF}"/>
              </a:ext>
            </a:extLst>
          </p:cNvPr>
          <p:cNvCxnSpPr>
            <a:cxnSpLocks/>
          </p:cNvCxnSpPr>
          <p:nvPr/>
        </p:nvCxnSpPr>
        <p:spPr>
          <a:xfrm>
            <a:off x="8975457" y="2679809"/>
            <a:ext cx="0" cy="6400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4DFB636-B8F1-01DB-EECD-4EA42DA5B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569993" y="3787852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2F9D3F1F-BFA5-F195-D59A-70176FE9C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4019295">
            <a:off x="124933" y="327929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07CD0EE4-CD3C-1214-BA29-485A5DC50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6531204" flipV="1">
            <a:off x="2115639" y="3624341"/>
            <a:ext cx="362116" cy="47975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矢印: 右 15">
            <a:extLst>
              <a:ext uri="{FF2B5EF4-FFF2-40B4-BE49-F238E27FC236}">
                <a16:creationId xmlns:a16="http://schemas.microsoft.com/office/drawing/2014/main" id="{F39A44AA-21B2-9F5D-0260-9E02C88EE060}"/>
              </a:ext>
            </a:extLst>
          </p:cNvPr>
          <p:cNvSpPr/>
          <p:nvPr/>
        </p:nvSpPr>
        <p:spPr>
          <a:xfrm>
            <a:off x="4781081" y="2886372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矢印: 右 15">
            <a:extLst>
              <a:ext uri="{FF2B5EF4-FFF2-40B4-BE49-F238E27FC236}">
                <a16:creationId xmlns:a16="http://schemas.microsoft.com/office/drawing/2014/main" id="{E1A7395B-7210-E502-F268-BA6EE1403434}"/>
              </a:ext>
            </a:extLst>
          </p:cNvPr>
          <p:cNvSpPr/>
          <p:nvPr/>
        </p:nvSpPr>
        <p:spPr>
          <a:xfrm>
            <a:off x="7205972" y="2854578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矢印: 右 15">
            <a:extLst>
              <a:ext uri="{FF2B5EF4-FFF2-40B4-BE49-F238E27FC236}">
                <a16:creationId xmlns:a16="http://schemas.microsoft.com/office/drawing/2014/main" id="{0BF343D6-B2C3-C900-02A9-691CC66C66D3}"/>
              </a:ext>
            </a:extLst>
          </p:cNvPr>
          <p:cNvSpPr/>
          <p:nvPr/>
        </p:nvSpPr>
        <p:spPr>
          <a:xfrm>
            <a:off x="9647236" y="2893367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F62CD-0DE3-F65A-CC5E-3FD0AF709D1D}"/>
              </a:ext>
            </a:extLst>
          </p:cNvPr>
          <p:cNvSpPr txBox="1"/>
          <p:nvPr/>
        </p:nvSpPr>
        <p:spPr>
          <a:xfrm>
            <a:off x="9983783" y="5699093"/>
            <a:ext cx="1886436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Register Warranty or skip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60108-92A5-980D-F417-2A7E741F31FA}"/>
              </a:ext>
            </a:extLst>
          </p:cNvPr>
          <p:cNvSpPr txBox="1"/>
          <p:nvPr/>
        </p:nvSpPr>
        <p:spPr>
          <a:xfrm>
            <a:off x="1839531" y="6393533"/>
            <a:ext cx="842028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If you select Other (e.g. Owner) the Unit Settings and Trial Operation Functions are disabled 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0BE56D7-0A7A-7031-A534-7CE7690BF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6531204" flipV="1">
            <a:off x="2099992" y="4011187"/>
            <a:ext cx="362116" cy="47975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3C69C8-8CB8-A58C-6B6C-910E4768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INITIAL SETUP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39F1FB-F0C5-52CB-62C2-9B589765DDB5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2146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068332-3196-0B1E-C33A-E56608636F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174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D172A6E-2107-2861-C334-55E6325D6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04" y="888266"/>
            <a:ext cx="12173796" cy="1009661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All Pro Series models are ready to be used with NG. If the jobsite has LP, a simple field gas conversion can be performed without the need to purchase any additional parts. Conversion is </a:t>
            </a:r>
            <a:r>
              <a:rPr lang="en-US" sz="2200" b="1" dirty="0"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EZ</a:t>
            </a:r>
            <a:r>
              <a:rPr lang="en-US" sz="2200" dirty="0"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 </a:t>
            </a: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and can be done in about 5 minutes.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D0F3B-C694-24CE-2888-B8F81EF87F3B}"/>
              </a:ext>
            </a:extLst>
          </p:cNvPr>
          <p:cNvSpPr txBox="1"/>
          <p:nvPr/>
        </p:nvSpPr>
        <p:spPr>
          <a:xfrm>
            <a:off x="206603" y="1890036"/>
            <a:ext cx="3754120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Conversion Kit taped to top of unit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B2CB0-36D1-9FB8-9E43-0F5B1156E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r="8476"/>
          <a:stretch/>
        </p:blipFill>
        <p:spPr>
          <a:xfrm>
            <a:off x="206603" y="2228589"/>
            <a:ext cx="3754120" cy="392557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7AE08-3C8D-9C73-3358-8574A6BB1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17482"/>
          <a:stretch/>
        </p:blipFill>
        <p:spPr>
          <a:xfrm>
            <a:off x="4237660" y="2228589"/>
            <a:ext cx="7800618" cy="393064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15442-A9CC-7FB1-BB91-ABBF140C886F}"/>
              </a:ext>
            </a:extLst>
          </p:cNvPr>
          <p:cNvSpPr txBox="1"/>
          <p:nvPr/>
        </p:nvSpPr>
        <p:spPr>
          <a:xfrm>
            <a:off x="4237660" y="1890034"/>
            <a:ext cx="7800618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Contents of LP Conversion Kit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142B818-E4BF-52D0-F1E2-A469601762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8857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7E5944-784D-0C96-FF7E-9A361DBD0108}"/>
              </a:ext>
            </a:extLst>
          </p:cNvPr>
          <p:cNvSpPr txBox="1"/>
          <p:nvPr/>
        </p:nvSpPr>
        <p:spPr>
          <a:xfrm>
            <a:off x="119209" y="1498307"/>
            <a:ext cx="2469045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1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CB55B-2375-993A-4AE5-F494EF26CD52}"/>
              </a:ext>
            </a:extLst>
          </p:cNvPr>
          <p:cNvSpPr txBox="1"/>
          <p:nvPr/>
        </p:nvSpPr>
        <p:spPr>
          <a:xfrm>
            <a:off x="119210" y="5198337"/>
            <a:ext cx="2456814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screw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D8937-B712-DE49-CB1E-C0FCA35F9920}"/>
              </a:ext>
            </a:extLst>
          </p:cNvPr>
          <p:cNvSpPr txBox="1"/>
          <p:nvPr/>
        </p:nvSpPr>
        <p:spPr>
          <a:xfrm>
            <a:off x="2764502" y="1498306"/>
            <a:ext cx="3086392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2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6B484-09BE-2C10-7C9E-CB30E7EB0377}"/>
              </a:ext>
            </a:extLst>
          </p:cNvPr>
          <p:cNvSpPr txBox="1"/>
          <p:nvPr/>
        </p:nvSpPr>
        <p:spPr>
          <a:xfrm>
            <a:off x="2764503" y="5183554"/>
            <a:ext cx="3086392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the c-clip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59D69-B4BA-4107-F114-20A28AB5E864}"/>
              </a:ext>
            </a:extLst>
          </p:cNvPr>
          <p:cNvSpPr txBox="1"/>
          <p:nvPr/>
        </p:nvSpPr>
        <p:spPr>
          <a:xfrm>
            <a:off x="6027140" y="1498306"/>
            <a:ext cx="270788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3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8E14B-8AA3-938F-F654-7DC1713A4C4A}"/>
              </a:ext>
            </a:extLst>
          </p:cNvPr>
          <p:cNvSpPr txBox="1"/>
          <p:nvPr/>
        </p:nvSpPr>
        <p:spPr>
          <a:xfrm>
            <a:off x="6027144" y="5183554"/>
            <a:ext cx="270788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Carefully remove gas fitting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62A4B-42C1-EA0C-3F27-DA17A3B5B95C}"/>
              </a:ext>
            </a:extLst>
          </p:cNvPr>
          <p:cNvSpPr txBox="1"/>
          <p:nvPr/>
        </p:nvSpPr>
        <p:spPr>
          <a:xfrm>
            <a:off x="8841306" y="1498306"/>
            <a:ext cx="3262586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4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AB570E-BB9E-760D-540C-B295BA46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9381" r="24757" b="36175"/>
          <a:stretch/>
        </p:blipFill>
        <p:spPr>
          <a:xfrm rot="10800000">
            <a:off x="119209" y="1859257"/>
            <a:ext cx="2456814" cy="333908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810005-B4B3-51D4-96A2-37377D413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4" t="21368" r="6778" b="20178"/>
          <a:stretch/>
        </p:blipFill>
        <p:spPr>
          <a:xfrm>
            <a:off x="2764501" y="1836861"/>
            <a:ext cx="3086393" cy="335340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矢印: 右 15">
            <a:extLst>
              <a:ext uri="{FF2B5EF4-FFF2-40B4-BE49-F238E27FC236}">
                <a16:creationId xmlns:a16="http://schemas.microsoft.com/office/drawing/2014/main" id="{C651C673-D6F3-A515-9AA1-EBCCD5A971CC}"/>
              </a:ext>
            </a:extLst>
          </p:cNvPr>
          <p:cNvSpPr/>
          <p:nvPr/>
        </p:nvSpPr>
        <p:spPr>
          <a:xfrm rot="8141681">
            <a:off x="4432575" y="2770667"/>
            <a:ext cx="791334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3060D1-EC39-FB50-1348-DC693B5148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28740" r="27162" b="21367"/>
          <a:stretch/>
        </p:blipFill>
        <p:spPr>
          <a:xfrm>
            <a:off x="6027142" y="1842502"/>
            <a:ext cx="2707889" cy="335583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14CE1B50-C85B-99FB-A73C-717DA56BA403}"/>
              </a:ext>
            </a:extLst>
          </p:cNvPr>
          <p:cNvSpPr/>
          <p:nvPr/>
        </p:nvSpPr>
        <p:spPr>
          <a:xfrm rot="574442">
            <a:off x="7487499" y="3428413"/>
            <a:ext cx="737616" cy="268224"/>
          </a:xfrm>
          <a:prstGeom prst="left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3A9F08-74D0-2238-788B-AA1C469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5" t="31205" r="4887" b="18845"/>
          <a:stretch/>
        </p:blipFill>
        <p:spPr>
          <a:xfrm>
            <a:off x="8841308" y="1839690"/>
            <a:ext cx="3276465" cy="336145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矢印: 右 15">
            <a:extLst>
              <a:ext uri="{FF2B5EF4-FFF2-40B4-BE49-F238E27FC236}">
                <a16:creationId xmlns:a16="http://schemas.microsoft.com/office/drawing/2014/main" id="{F5AA5E97-3823-0B00-D088-212F01CB51D8}"/>
              </a:ext>
            </a:extLst>
          </p:cNvPr>
          <p:cNvSpPr/>
          <p:nvPr/>
        </p:nvSpPr>
        <p:spPr>
          <a:xfrm>
            <a:off x="9247617" y="4538507"/>
            <a:ext cx="791334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矢印: 右 15">
            <a:extLst>
              <a:ext uri="{FF2B5EF4-FFF2-40B4-BE49-F238E27FC236}">
                <a16:creationId xmlns:a16="http://schemas.microsoft.com/office/drawing/2014/main" id="{C09C6C94-BB1A-ED7E-BF40-41CFF27F9254}"/>
              </a:ext>
            </a:extLst>
          </p:cNvPr>
          <p:cNvSpPr/>
          <p:nvPr/>
        </p:nvSpPr>
        <p:spPr>
          <a:xfrm>
            <a:off x="9247617" y="2264013"/>
            <a:ext cx="791334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1F347D-8851-E8DF-68B5-A4F867F443B6}"/>
              </a:ext>
            </a:extLst>
          </p:cNvPr>
          <p:cNvSpPr txBox="1"/>
          <p:nvPr/>
        </p:nvSpPr>
        <p:spPr>
          <a:xfrm>
            <a:off x="8841309" y="5157368"/>
            <a:ext cx="3276465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2 screws securing venturi fitting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D547EC6-A59E-083E-9680-AA1EF8604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1145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45D7-FEAD-4202-B769-0C6EF4E7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FF0304-E3A1-257B-A678-E22225E7C1F6}"/>
              </a:ext>
            </a:extLst>
          </p:cNvPr>
          <p:cNvSpPr txBox="1"/>
          <p:nvPr/>
        </p:nvSpPr>
        <p:spPr>
          <a:xfrm>
            <a:off x="119209" y="1498307"/>
            <a:ext cx="269307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5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997F28-4DED-B38C-C69F-DEF358F14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66D62F-6A5F-C3EC-EBDC-97DE8052BB76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36FD6A5-63AA-C9A2-AFBB-4B64856AE045}"/>
              </a:ext>
            </a:extLst>
          </p:cNvPr>
          <p:cNvSpPr txBox="1"/>
          <p:nvPr/>
        </p:nvSpPr>
        <p:spPr>
          <a:xfrm>
            <a:off x="88105" y="5194155"/>
            <a:ext cx="2724183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NG orifice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19711-D8CA-FD7A-DA01-05BFD12780C4}"/>
              </a:ext>
            </a:extLst>
          </p:cNvPr>
          <p:cNvSpPr txBox="1"/>
          <p:nvPr/>
        </p:nvSpPr>
        <p:spPr>
          <a:xfrm>
            <a:off x="2919984" y="1502046"/>
            <a:ext cx="2449784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6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8CE420-D9BA-3E9C-37F6-B180A7F1BCD6}"/>
              </a:ext>
            </a:extLst>
          </p:cNvPr>
          <p:cNvSpPr txBox="1"/>
          <p:nvPr/>
        </p:nvSpPr>
        <p:spPr>
          <a:xfrm>
            <a:off x="5477463" y="1502046"/>
            <a:ext cx="2812662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7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A05EC-653A-3898-6008-F1927EDB4CB2}"/>
              </a:ext>
            </a:extLst>
          </p:cNvPr>
          <p:cNvSpPr txBox="1"/>
          <p:nvPr/>
        </p:nvSpPr>
        <p:spPr>
          <a:xfrm>
            <a:off x="8364581" y="5192719"/>
            <a:ext cx="3739313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Insert gas fitting, secure c-clip and screw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65A09F-D38D-EF01-8A8F-CA6A22EC3480}"/>
              </a:ext>
            </a:extLst>
          </p:cNvPr>
          <p:cNvSpPr txBox="1"/>
          <p:nvPr/>
        </p:nvSpPr>
        <p:spPr>
          <a:xfrm>
            <a:off x="8364582" y="1499716"/>
            <a:ext cx="3684668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8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9BB478F-C836-37F8-5B6F-99FA7D95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66" t="13511" r="25751" b="24353"/>
          <a:stretch/>
        </p:blipFill>
        <p:spPr>
          <a:xfrm>
            <a:off x="115824" y="1867341"/>
            <a:ext cx="2696464" cy="3292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2C1D48-CF5D-6C51-0E1B-8C5D1120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48"/>
          <a:stretch/>
        </p:blipFill>
        <p:spPr>
          <a:xfrm>
            <a:off x="2919984" y="1867341"/>
            <a:ext cx="2449784" cy="329289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D57FBC-FFA7-4CD9-CE62-FF7D2A6E13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3" t="9988" b="10114"/>
          <a:stretch/>
        </p:blipFill>
        <p:spPr>
          <a:xfrm>
            <a:off x="5477463" y="1867341"/>
            <a:ext cx="2781305" cy="329289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2075F-D076-D97D-82DF-9CF1854AA78D}"/>
              </a:ext>
            </a:extLst>
          </p:cNvPr>
          <p:cNvSpPr txBox="1"/>
          <p:nvPr/>
        </p:nvSpPr>
        <p:spPr>
          <a:xfrm>
            <a:off x="5477463" y="5175572"/>
            <a:ext cx="2781306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Secure venturi fitting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ADEA26-96A1-558C-617D-F7A009208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9381" r="35949" b="36928"/>
          <a:stretch/>
        </p:blipFill>
        <p:spPr>
          <a:xfrm rot="10800000">
            <a:off x="10278876" y="1863139"/>
            <a:ext cx="1770374" cy="3292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264BF17-64C3-F1A3-39ED-9BA4E86FF9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22569" r="23227" b="20178"/>
          <a:stretch/>
        </p:blipFill>
        <p:spPr>
          <a:xfrm>
            <a:off x="8364582" y="1871537"/>
            <a:ext cx="1808480" cy="328450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4D4CD7-BFB1-9DB8-2FF5-028727C09921}"/>
              </a:ext>
            </a:extLst>
          </p:cNvPr>
          <p:cNvSpPr txBox="1"/>
          <p:nvPr/>
        </p:nvSpPr>
        <p:spPr>
          <a:xfrm>
            <a:off x="2919984" y="5160238"/>
            <a:ext cx="2449784" cy="70788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Insert LP orifice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(make sure o-ring and gasket aren’t lost or damaged)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矢印: 右 15">
            <a:extLst>
              <a:ext uri="{FF2B5EF4-FFF2-40B4-BE49-F238E27FC236}">
                <a16:creationId xmlns:a16="http://schemas.microsoft.com/office/drawing/2014/main" id="{74FF8F30-909E-7FCE-370C-50D58E0DFD28}"/>
              </a:ext>
            </a:extLst>
          </p:cNvPr>
          <p:cNvSpPr/>
          <p:nvPr/>
        </p:nvSpPr>
        <p:spPr>
          <a:xfrm rot="19136606">
            <a:off x="2457440" y="4319571"/>
            <a:ext cx="808038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O-RING</a:t>
            </a:r>
            <a:endParaRPr kumimoji="1" lang="ja-JP" altLang="en-US" sz="1200" b="1" dirty="0">
              <a:solidFill>
                <a:schemeClr val="tx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矢印: 右 15">
            <a:extLst>
              <a:ext uri="{FF2B5EF4-FFF2-40B4-BE49-F238E27FC236}">
                <a16:creationId xmlns:a16="http://schemas.microsoft.com/office/drawing/2014/main" id="{5657DA48-7518-C39B-4D7D-CD601B60A819}"/>
              </a:ext>
            </a:extLst>
          </p:cNvPr>
          <p:cNvSpPr/>
          <p:nvPr/>
        </p:nvSpPr>
        <p:spPr>
          <a:xfrm rot="2513967">
            <a:off x="3235858" y="2363134"/>
            <a:ext cx="808038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GASKET</a:t>
            </a:r>
            <a:endParaRPr kumimoji="1" lang="ja-JP" altLang="en-US" sz="1200" b="1">
              <a:solidFill>
                <a:schemeClr val="tx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6F0FB66-DE51-4717-1DEC-13850C1071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26166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2169</TotalTime>
  <Words>982</Words>
  <Application>Microsoft Office PowerPoint</Application>
  <PresentationFormat>Widescreen</PresentationFormat>
  <Paragraphs>139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Franklin Gothic Medium</vt:lpstr>
      <vt:lpstr>Franklin Gothic Demi</vt:lpstr>
      <vt:lpstr>Arial</vt:lpstr>
      <vt:lpstr>Franklin Gothic Book</vt:lpstr>
      <vt:lpstr>Aptos</vt:lpstr>
      <vt:lpstr>Calibri Light</vt:lpstr>
      <vt:lpstr>Avenir Next LT Pro</vt:lpstr>
      <vt:lpstr>AccentBoxVTI</vt:lpstr>
      <vt:lpstr>office theme</vt:lpstr>
      <vt:lpstr>office theme</vt:lpstr>
      <vt:lpstr>PowerPoint Presentation</vt:lpstr>
      <vt:lpstr>OUTLINE</vt:lpstr>
      <vt:lpstr>EZ START PLUS APP</vt:lpstr>
      <vt:lpstr>PROGRAMMING THE UNIT</vt:lpstr>
      <vt:lpstr>BUILT IN OPERATION PANEL</vt:lpstr>
      <vt:lpstr>INITIAL SETUP</vt:lpstr>
      <vt:lpstr>FIELD GAS CONVERSION</vt:lpstr>
      <vt:lpstr>FIELD GAS CONVERSION</vt:lpstr>
      <vt:lpstr>FIELD GAS CONVERSION</vt:lpstr>
      <vt:lpstr>FIELD GAS CONVERSION</vt:lpstr>
      <vt:lpstr>FIELD GAS CONVERSION</vt:lpstr>
      <vt:lpstr>UNIT SETTINGS</vt:lpstr>
      <vt:lpstr>UNIT SETTINGS</vt:lpstr>
      <vt:lpstr>SAVED SETTINGS</vt:lpstr>
      <vt:lpstr>USER SETTINGS</vt:lpstr>
      <vt:lpstr>RECIRC TIMER SETTINGS</vt:lpstr>
      <vt:lpstr>ERROR CODE HISTORY</vt:lpstr>
      <vt:lpstr>MAINTENANCE MONITORS</vt:lpstr>
      <vt:lpstr>TRIAL OPERATION</vt:lpstr>
      <vt:lpstr>HELPFUL LINKS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Nourse</dc:creator>
  <cp:lastModifiedBy>Will Nourse</cp:lastModifiedBy>
  <cp:revision>3</cp:revision>
  <dcterms:created xsi:type="dcterms:W3CDTF">2020-04-27T21:53:10Z</dcterms:created>
  <dcterms:modified xsi:type="dcterms:W3CDTF">2026-04-29T18:36:32Z</dcterms:modified>
</cp:coreProperties>
</file>