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  <p:sldMasterId id="2147483725" r:id="rId2"/>
  </p:sldMasterIdLst>
  <p:notesMasterIdLst>
    <p:notesMasterId r:id="rId22"/>
  </p:notesMasterIdLst>
  <p:sldIdLst>
    <p:sldId id="1173" r:id="rId3"/>
    <p:sldId id="1186" r:id="rId4"/>
    <p:sldId id="1174" r:id="rId5"/>
    <p:sldId id="1184" r:id="rId6"/>
    <p:sldId id="1175" r:id="rId7"/>
    <p:sldId id="1176" r:id="rId8"/>
    <p:sldId id="1177" r:id="rId9"/>
    <p:sldId id="1183" r:id="rId10"/>
    <p:sldId id="350" r:id="rId11"/>
    <p:sldId id="351" r:id="rId12"/>
    <p:sldId id="1197" r:id="rId13"/>
    <p:sldId id="1200" r:id="rId14"/>
    <p:sldId id="1189" r:id="rId15"/>
    <p:sldId id="1191" r:id="rId16"/>
    <p:sldId id="1192" r:id="rId17"/>
    <p:sldId id="1193" r:id="rId18"/>
    <p:sldId id="1194" r:id="rId19"/>
    <p:sldId id="1201" r:id="rId20"/>
    <p:sldId id="11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D23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04755-CEC8-4C71-BF9A-DDF0CADDB53D}" v="226" dt="2026-04-28T19:29:12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8" autoAdjust="0"/>
    <p:restoredTop sz="94731"/>
  </p:normalViewPr>
  <p:slideViewPr>
    <p:cSldViewPr snapToGrid="0">
      <p:cViewPr>
        <p:scale>
          <a:sx n="125" d="100"/>
          <a:sy n="125" d="100"/>
        </p:scale>
        <p:origin x="2683" y="1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Nourse" userId="cf5c4e54-602e-4617-8d54-3e27f39b3c92" providerId="ADAL" clId="{F3273ABF-EB60-4ABD-967C-F187ECC007B3}"/>
    <pc:docChg chg="undo custSel addSld delSld modSld sldOrd modMainMaster">
      <pc:chgData name="Will Nourse" userId="cf5c4e54-602e-4617-8d54-3e27f39b3c92" providerId="ADAL" clId="{F3273ABF-EB60-4ABD-967C-F187ECC007B3}" dt="2026-04-28T19:29:12.515" v="641"/>
      <pc:docMkLst>
        <pc:docMk/>
      </pc:docMkLst>
      <pc:sldChg chg="addSp delSp modSp del mod">
        <pc:chgData name="Will Nourse" userId="cf5c4e54-602e-4617-8d54-3e27f39b3c92" providerId="ADAL" clId="{F3273ABF-EB60-4ABD-967C-F187ECC007B3}" dt="2026-04-28T19:07:27.260" v="111" actId="2696"/>
        <pc:sldMkLst>
          <pc:docMk/>
          <pc:sldMk cId="4166702036" sldId="256"/>
        </pc:sldMkLst>
        <pc:picChg chg="del">
          <ac:chgData name="Will Nourse" userId="cf5c4e54-602e-4617-8d54-3e27f39b3c92" providerId="ADAL" clId="{F3273ABF-EB60-4ABD-967C-F187ECC007B3}" dt="2026-04-28T19:06:55.783" v="108" actId="478"/>
          <ac:picMkLst>
            <pc:docMk/>
            <pc:sldMk cId="4166702036" sldId="256"/>
            <ac:picMk id="4" creationId="{BAE17621-90BF-9C89-5BC8-C663FE04695D}"/>
          </ac:picMkLst>
        </pc:picChg>
        <pc:picChg chg="add mod">
          <ac:chgData name="Will Nourse" userId="cf5c4e54-602e-4617-8d54-3e27f39b3c92" providerId="ADAL" clId="{F3273ABF-EB60-4ABD-967C-F187ECC007B3}" dt="2026-04-28T19:07:00.267" v="109"/>
          <ac:picMkLst>
            <pc:docMk/>
            <pc:sldMk cId="4166702036" sldId="256"/>
            <ac:picMk id="5" creationId="{34D9EDFB-39FA-4AF9-8AA6-368733443D1A}"/>
          </ac:picMkLst>
        </pc:picChg>
      </pc:sldChg>
      <pc:sldChg chg="addSp delSp modSp add mod setBg">
        <pc:chgData name="Will Nourse" userId="cf5c4e54-602e-4617-8d54-3e27f39b3c92" providerId="ADAL" clId="{F3273ABF-EB60-4ABD-967C-F187ECC007B3}" dt="2026-04-28T19:24:12.377" v="524"/>
        <pc:sldMkLst>
          <pc:docMk/>
          <pc:sldMk cId="987900280" sldId="350"/>
        </pc:sldMkLst>
        <pc:picChg chg="mod">
          <ac:chgData name="Will Nourse" userId="cf5c4e54-602e-4617-8d54-3e27f39b3c92" providerId="ADAL" clId="{F3273ABF-EB60-4ABD-967C-F187ECC007B3}" dt="2026-04-28T19:17:56.739" v="450"/>
          <ac:picMkLst>
            <pc:docMk/>
            <pc:sldMk cId="987900280" sldId="350"/>
            <ac:picMk id="2" creationId="{8B3D82F8-43B5-03B4-7EB7-A5669572C97A}"/>
          </ac:picMkLst>
        </pc:picChg>
        <pc:picChg chg="add mod">
          <ac:chgData name="Will Nourse" userId="cf5c4e54-602e-4617-8d54-3e27f39b3c92" providerId="ADAL" clId="{F3273ABF-EB60-4ABD-967C-F187ECC007B3}" dt="2026-04-28T19:24:12.377" v="524"/>
          <ac:picMkLst>
            <pc:docMk/>
            <pc:sldMk cId="987900280" sldId="350"/>
            <ac:picMk id="3" creationId="{1CFB06FA-E827-190B-5F13-7C6D160C18D2}"/>
          </ac:picMkLst>
        </pc:picChg>
        <pc:picChg chg="mod">
          <ac:chgData name="Will Nourse" userId="cf5c4e54-602e-4617-8d54-3e27f39b3c92" providerId="ADAL" clId="{F3273ABF-EB60-4ABD-967C-F187ECC007B3}" dt="2026-04-28T19:18:01.892" v="459"/>
          <ac:picMkLst>
            <pc:docMk/>
            <pc:sldMk cId="987900280" sldId="350"/>
            <ac:picMk id="4" creationId="{EF97117C-E535-A83F-8342-5780D18D8181}"/>
          </ac:picMkLst>
        </pc:picChg>
        <pc:picChg chg="del">
          <ac:chgData name="Will Nourse" userId="cf5c4e54-602e-4617-8d54-3e27f39b3c92" providerId="ADAL" clId="{F3273ABF-EB60-4ABD-967C-F187ECC007B3}" dt="2026-04-28T19:24:12.091" v="523" actId="478"/>
          <ac:picMkLst>
            <pc:docMk/>
            <pc:sldMk cId="987900280" sldId="350"/>
            <ac:picMk id="9" creationId="{08BCD0D2-50BA-B0BD-F58A-887389B9FB01}"/>
          </ac:picMkLst>
        </pc:picChg>
      </pc:sldChg>
      <pc:sldChg chg="addSp delSp modSp add mod setBg">
        <pc:chgData name="Will Nourse" userId="cf5c4e54-602e-4617-8d54-3e27f39b3c92" providerId="ADAL" clId="{F3273ABF-EB60-4ABD-967C-F187ECC007B3}" dt="2026-04-28T19:24:14.479" v="526"/>
        <pc:sldMkLst>
          <pc:docMk/>
          <pc:sldMk cId="1991177875" sldId="351"/>
        </pc:sldMkLst>
        <pc:picChg chg="mod">
          <ac:chgData name="Will Nourse" userId="cf5c4e54-602e-4617-8d54-3e27f39b3c92" providerId="ADAL" clId="{F3273ABF-EB60-4ABD-967C-F187ECC007B3}" dt="2026-04-28T19:18:23.219" v="469"/>
          <ac:picMkLst>
            <pc:docMk/>
            <pc:sldMk cId="1991177875" sldId="351"/>
            <ac:picMk id="3" creationId="{CA165583-7D25-FF88-6058-84E29978C5AA}"/>
          </ac:picMkLst>
        </pc:picChg>
        <pc:picChg chg="add mod">
          <ac:chgData name="Will Nourse" userId="cf5c4e54-602e-4617-8d54-3e27f39b3c92" providerId="ADAL" clId="{F3273ABF-EB60-4ABD-967C-F187ECC007B3}" dt="2026-04-28T19:24:14.479" v="526"/>
          <ac:picMkLst>
            <pc:docMk/>
            <pc:sldMk cId="1991177875" sldId="351"/>
            <ac:picMk id="4" creationId="{08DA550B-849B-0B65-9FF2-856F937E3F38}"/>
          </ac:picMkLst>
        </pc:picChg>
        <pc:picChg chg="mod">
          <ac:chgData name="Will Nourse" userId="cf5c4e54-602e-4617-8d54-3e27f39b3c92" providerId="ADAL" clId="{F3273ABF-EB60-4ABD-967C-F187ECC007B3}" dt="2026-04-28T19:18:39.750" v="508"/>
          <ac:picMkLst>
            <pc:docMk/>
            <pc:sldMk cId="1991177875" sldId="351"/>
            <ac:picMk id="9" creationId="{F9C483F9-A06B-1193-4DA7-0B37332DA6F3}"/>
          </ac:picMkLst>
        </pc:picChg>
        <pc:picChg chg="mod">
          <ac:chgData name="Will Nourse" userId="cf5c4e54-602e-4617-8d54-3e27f39b3c92" providerId="ADAL" clId="{F3273ABF-EB60-4ABD-967C-F187ECC007B3}" dt="2026-04-28T19:18:34.962" v="498"/>
          <ac:picMkLst>
            <pc:docMk/>
            <pc:sldMk cId="1991177875" sldId="351"/>
            <ac:picMk id="11" creationId="{24965F5C-4358-E036-CDC5-6972E7FA5F8B}"/>
          </ac:picMkLst>
        </pc:picChg>
        <pc:picChg chg="del">
          <ac:chgData name="Will Nourse" userId="cf5c4e54-602e-4617-8d54-3e27f39b3c92" providerId="ADAL" clId="{F3273ABF-EB60-4ABD-967C-F187ECC007B3}" dt="2026-04-28T19:24:14.213" v="525" actId="478"/>
          <ac:picMkLst>
            <pc:docMk/>
            <pc:sldMk cId="1991177875" sldId="351"/>
            <ac:picMk id="12" creationId="{F7921AD9-8A0A-C0DD-4455-76E6AFA1BD2A}"/>
          </ac:picMkLst>
        </pc:picChg>
        <pc:picChg chg="mod">
          <ac:chgData name="Will Nourse" userId="cf5c4e54-602e-4617-8d54-3e27f39b3c92" providerId="ADAL" clId="{F3273ABF-EB60-4ABD-967C-F187ECC007B3}" dt="2026-04-28T19:18:31.082" v="489"/>
          <ac:picMkLst>
            <pc:docMk/>
            <pc:sldMk cId="1991177875" sldId="351"/>
            <ac:picMk id="13" creationId="{BB82F5BC-5FA7-1FDC-8BBD-F86459949D39}"/>
          </ac:picMkLst>
        </pc:picChg>
        <pc:picChg chg="mod">
          <ac:chgData name="Will Nourse" userId="cf5c4e54-602e-4617-8d54-3e27f39b3c92" providerId="ADAL" clId="{F3273ABF-EB60-4ABD-967C-F187ECC007B3}" dt="2026-04-28T19:18:26.984" v="479"/>
          <ac:picMkLst>
            <pc:docMk/>
            <pc:sldMk cId="1991177875" sldId="351"/>
            <ac:picMk id="15" creationId="{9F263BDE-B3C3-E41F-BD75-8018D0C53161}"/>
          </ac:picMkLst>
        </pc:picChg>
      </pc:sldChg>
      <pc:sldChg chg="modSp add">
        <pc:chgData name="Will Nourse" userId="cf5c4e54-602e-4617-8d54-3e27f39b3c92" providerId="ADAL" clId="{F3273ABF-EB60-4ABD-967C-F187ECC007B3}" dt="2026-04-28T19:12:26.457" v="381"/>
        <pc:sldMkLst>
          <pc:docMk/>
          <pc:sldMk cId="1573415290" sldId="1173"/>
        </pc:sldMkLst>
        <pc:picChg chg="mod">
          <ac:chgData name="Will Nourse" userId="cf5c4e54-602e-4617-8d54-3e27f39b3c92" providerId="ADAL" clId="{F3273ABF-EB60-4ABD-967C-F187ECC007B3}" dt="2026-04-28T19:12:26.457" v="381"/>
          <ac:picMkLst>
            <pc:docMk/>
            <pc:sldMk cId="1573415290" sldId="1173"/>
            <ac:picMk id="13" creationId="{696D90E9-8365-AE87-DA37-A358E9AB718D}"/>
          </ac:picMkLst>
        </pc:picChg>
      </pc:sldChg>
      <pc:sldChg chg="modSp add mod">
        <pc:chgData name="Will Nourse" userId="cf5c4e54-602e-4617-8d54-3e27f39b3c92" providerId="ADAL" clId="{F3273ABF-EB60-4ABD-967C-F187ECC007B3}" dt="2026-04-28T19:28:45.329" v="614"/>
        <pc:sldMkLst>
          <pc:docMk/>
          <pc:sldMk cId="2861872056" sldId="1174"/>
        </pc:sldMkLst>
        <pc:spChg chg="ord">
          <ac:chgData name="Will Nourse" userId="cf5c4e54-602e-4617-8d54-3e27f39b3c92" providerId="ADAL" clId="{F3273ABF-EB60-4ABD-967C-F187ECC007B3}" dt="2026-04-28T19:27:26.569" v="573" actId="167"/>
          <ac:spMkLst>
            <pc:docMk/>
            <pc:sldMk cId="2861872056" sldId="1174"/>
            <ac:spMk id="21" creationId="{5D862EF4-D125-DA74-81D7-2BE910FCC045}"/>
          </ac:spMkLst>
        </pc:spChg>
        <pc:spChg chg="mod">
          <ac:chgData name="Will Nourse" userId="cf5c4e54-602e-4617-8d54-3e27f39b3c92" providerId="ADAL" clId="{F3273ABF-EB60-4ABD-967C-F187ECC007B3}" dt="2026-04-28T19:27:37.426" v="574" actId="1076"/>
          <ac:spMkLst>
            <pc:docMk/>
            <pc:sldMk cId="2861872056" sldId="1174"/>
            <ac:spMk id="23" creationId="{6FBAC5BE-1E07-8523-6831-658EA5F63AAD}"/>
          </ac:spMkLst>
        </pc:spChg>
        <pc:picChg chg="mod ord">
          <ac:chgData name="Will Nourse" userId="cf5c4e54-602e-4617-8d54-3e27f39b3c92" providerId="ADAL" clId="{F3273ABF-EB60-4ABD-967C-F187ECC007B3}" dt="2026-04-28T19:28:45.329" v="614"/>
          <ac:picMkLst>
            <pc:docMk/>
            <pc:sldMk cId="2861872056" sldId="1174"/>
            <ac:picMk id="3" creationId="{C3ED9FA4-2A68-4E50-1D75-3639F87E7DB8}"/>
          </ac:picMkLst>
        </pc:picChg>
      </pc:sldChg>
      <pc:sldChg chg="modSp add ord">
        <pc:chgData name="Will Nourse" userId="cf5c4e54-602e-4617-8d54-3e27f39b3c92" providerId="ADAL" clId="{F3273ABF-EB60-4ABD-967C-F187ECC007B3}" dt="2026-04-28T19:28:33.314" v="604"/>
        <pc:sldMkLst>
          <pc:docMk/>
          <pc:sldMk cId="921875712" sldId="1175"/>
        </pc:sldMkLst>
        <pc:picChg chg="mod">
          <ac:chgData name="Will Nourse" userId="cf5c4e54-602e-4617-8d54-3e27f39b3c92" providerId="ADAL" clId="{F3273ABF-EB60-4ABD-967C-F187ECC007B3}" dt="2026-04-28T19:28:25.719" v="586"/>
          <ac:picMkLst>
            <pc:docMk/>
            <pc:sldMk cId="921875712" sldId="1175"/>
            <ac:picMk id="17" creationId="{6C3D6989-151B-FEF5-66CA-8AABBF886789}"/>
          </ac:picMkLst>
        </pc:picChg>
        <pc:picChg chg="mod">
          <ac:chgData name="Will Nourse" userId="cf5c4e54-602e-4617-8d54-3e27f39b3c92" providerId="ADAL" clId="{F3273ABF-EB60-4ABD-967C-F187ECC007B3}" dt="2026-04-28T19:28:29.321" v="595"/>
          <ac:picMkLst>
            <pc:docMk/>
            <pc:sldMk cId="921875712" sldId="1175"/>
            <ac:picMk id="18" creationId="{76476E70-ACE0-3ECA-191C-49AAB13D5918}"/>
          </ac:picMkLst>
        </pc:picChg>
        <pc:picChg chg="mod">
          <ac:chgData name="Will Nourse" userId="cf5c4e54-602e-4617-8d54-3e27f39b3c92" providerId="ADAL" clId="{F3273ABF-EB60-4ABD-967C-F187ECC007B3}" dt="2026-04-28T19:28:33.314" v="604"/>
          <ac:picMkLst>
            <pc:docMk/>
            <pc:sldMk cId="921875712" sldId="1175"/>
            <ac:picMk id="23" creationId="{B6E9F1B9-4313-3504-AF89-15B38186D258}"/>
          </ac:picMkLst>
        </pc:picChg>
      </pc:sldChg>
      <pc:sldChg chg="modSp add">
        <pc:chgData name="Will Nourse" userId="cf5c4e54-602e-4617-8d54-3e27f39b3c92" providerId="ADAL" clId="{F3273ABF-EB60-4ABD-967C-F187ECC007B3}" dt="2026-04-28T19:29:12.515" v="641"/>
        <pc:sldMkLst>
          <pc:docMk/>
          <pc:sldMk cId="3046751188" sldId="1176"/>
        </pc:sldMkLst>
        <pc:picChg chg="mod">
          <ac:chgData name="Will Nourse" userId="cf5c4e54-602e-4617-8d54-3e27f39b3c92" providerId="ADAL" clId="{F3273ABF-EB60-4ABD-967C-F187ECC007B3}" dt="2026-04-28T19:29:08.744" v="632"/>
          <ac:picMkLst>
            <pc:docMk/>
            <pc:sldMk cId="3046751188" sldId="1176"/>
            <ac:picMk id="14" creationId="{9956520D-212D-54AD-82F0-9C037C9B2027}"/>
          </ac:picMkLst>
        </pc:picChg>
        <pc:picChg chg="mod">
          <ac:chgData name="Will Nourse" userId="cf5c4e54-602e-4617-8d54-3e27f39b3c92" providerId="ADAL" clId="{F3273ABF-EB60-4ABD-967C-F187ECC007B3}" dt="2026-04-28T19:29:12.515" v="641"/>
          <ac:picMkLst>
            <pc:docMk/>
            <pc:sldMk cId="3046751188" sldId="1176"/>
            <ac:picMk id="15" creationId="{C088F16B-4327-CC32-B89B-4DBC3BFBD749}"/>
          </ac:picMkLst>
        </pc:picChg>
      </pc:sldChg>
      <pc:sldChg chg="add ord">
        <pc:chgData name="Will Nourse" userId="cf5c4e54-602e-4617-8d54-3e27f39b3c92" providerId="ADAL" clId="{F3273ABF-EB60-4ABD-967C-F187ECC007B3}" dt="2026-04-28T19:08:23.848" v="116"/>
        <pc:sldMkLst>
          <pc:docMk/>
          <pc:sldMk cId="3784468835" sldId="1177"/>
        </pc:sldMkLst>
      </pc:sldChg>
      <pc:sldChg chg="del">
        <pc:chgData name="Will Nourse" userId="cf5c4e54-602e-4617-8d54-3e27f39b3c92" providerId="ADAL" clId="{F3273ABF-EB60-4ABD-967C-F187ECC007B3}" dt="2026-04-28T19:13:26.222" v="386" actId="2696"/>
        <pc:sldMkLst>
          <pc:docMk/>
          <pc:sldMk cId="2544309105" sldId="1181"/>
        </pc:sldMkLst>
      </pc:sldChg>
      <pc:sldChg chg="del">
        <pc:chgData name="Will Nourse" userId="cf5c4e54-602e-4617-8d54-3e27f39b3c92" providerId="ADAL" clId="{F3273ABF-EB60-4ABD-967C-F187ECC007B3}" dt="2026-04-28T19:13:30.378" v="387" actId="2696"/>
        <pc:sldMkLst>
          <pc:docMk/>
          <pc:sldMk cId="4181212114" sldId="1182"/>
        </pc:sldMkLst>
      </pc:sldChg>
      <pc:sldChg chg="addSp delSp modSp mod setBg">
        <pc:chgData name="Will Nourse" userId="cf5c4e54-602e-4617-8d54-3e27f39b3c92" providerId="ADAL" clId="{F3273ABF-EB60-4ABD-967C-F187ECC007B3}" dt="2026-04-28T19:24:01.687" v="522"/>
        <pc:sldMkLst>
          <pc:docMk/>
          <pc:sldMk cId="3645124234" sldId="1183"/>
        </pc:sldMkLst>
        <pc:picChg chg="del">
          <ac:chgData name="Will Nourse" userId="cf5c4e54-602e-4617-8d54-3e27f39b3c92" providerId="ADAL" clId="{F3273ABF-EB60-4ABD-967C-F187ECC007B3}" dt="2026-04-28T19:24:01.394" v="521" actId="478"/>
          <ac:picMkLst>
            <pc:docMk/>
            <pc:sldMk cId="3645124234" sldId="1183"/>
            <ac:picMk id="3" creationId="{D135C7C4-4FE6-5E63-03FB-1CD1DD0015E6}"/>
          </ac:picMkLst>
        </pc:picChg>
        <pc:picChg chg="add mod">
          <ac:chgData name="Will Nourse" userId="cf5c4e54-602e-4617-8d54-3e27f39b3c92" providerId="ADAL" clId="{F3273ABF-EB60-4ABD-967C-F187ECC007B3}" dt="2026-04-28T19:14:48.921" v="406"/>
          <ac:picMkLst>
            <pc:docMk/>
            <pc:sldMk cId="3645124234" sldId="1183"/>
            <ac:picMk id="5" creationId="{C3F45509-D2BF-5B93-74B3-076B45CC219A}"/>
          </ac:picMkLst>
        </pc:picChg>
        <pc:picChg chg="add mod">
          <ac:chgData name="Will Nourse" userId="cf5c4e54-602e-4617-8d54-3e27f39b3c92" providerId="ADAL" clId="{F3273ABF-EB60-4ABD-967C-F187ECC007B3}" dt="2026-04-28T19:14:53.934" v="421"/>
          <ac:picMkLst>
            <pc:docMk/>
            <pc:sldMk cId="3645124234" sldId="1183"/>
            <ac:picMk id="6" creationId="{66A43EC2-C4E0-55BD-B1B6-E3D905E9F2AA}"/>
          </ac:picMkLst>
        </pc:picChg>
        <pc:picChg chg="del">
          <ac:chgData name="Will Nourse" userId="cf5c4e54-602e-4617-8d54-3e27f39b3c92" providerId="ADAL" clId="{F3273ABF-EB60-4ABD-967C-F187ECC007B3}" dt="2026-04-28T19:14:40.275" v="389" actId="478"/>
          <ac:picMkLst>
            <pc:docMk/>
            <pc:sldMk cId="3645124234" sldId="1183"/>
            <ac:picMk id="8" creationId="{785CF4AF-B9B2-9AFC-7010-1006BB454C5F}"/>
          </ac:picMkLst>
        </pc:picChg>
        <pc:picChg chg="add mod">
          <ac:chgData name="Will Nourse" userId="cf5c4e54-602e-4617-8d54-3e27f39b3c92" providerId="ADAL" clId="{F3273ABF-EB60-4ABD-967C-F187ECC007B3}" dt="2026-04-28T19:14:58.347" v="433"/>
          <ac:picMkLst>
            <pc:docMk/>
            <pc:sldMk cId="3645124234" sldId="1183"/>
            <ac:picMk id="11" creationId="{E5A56E48-A77A-7767-BC38-14C17DE2717B}"/>
          </ac:picMkLst>
        </pc:picChg>
        <pc:picChg chg="add mod">
          <ac:chgData name="Will Nourse" userId="cf5c4e54-602e-4617-8d54-3e27f39b3c92" providerId="ADAL" clId="{F3273ABF-EB60-4ABD-967C-F187ECC007B3}" dt="2026-04-28T19:15:57.499" v="434"/>
          <ac:picMkLst>
            <pc:docMk/>
            <pc:sldMk cId="3645124234" sldId="1183"/>
            <ac:picMk id="12" creationId="{7E86E097-7BBF-18B2-2B2C-FAD56F3BC59B}"/>
          </ac:picMkLst>
        </pc:picChg>
        <pc:picChg chg="add mod">
          <ac:chgData name="Will Nourse" userId="cf5c4e54-602e-4617-8d54-3e27f39b3c92" providerId="ADAL" clId="{F3273ABF-EB60-4ABD-967C-F187ECC007B3}" dt="2026-04-28T19:24:01.687" v="522"/>
          <ac:picMkLst>
            <pc:docMk/>
            <pc:sldMk cId="3645124234" sldId="1183"/>
            <ac:picMk id="13" creationId="{F1D0EF51-DB37-81AE-BCC3-49047C478B08}"/>
          </ac:picMkLst>
        </pc:picChg>
      </pc:sldChg>
      <pc:sldChg chg="addSp delSp modSp mod ord setBg">
        <pc:chgData name="Will Nourse" userId="cf5c4e54-602e-4617-8d54-3e27f39b3c92" providerId="ADAL" clId="{F3273ABF-EB60-4ABD-967C-F187ECC007B3}" dt="2026-04-28T19:28:57.269" v="622"/>
        <pc:sldMkLst>
          <pc:docMk/>
          <pc:sldMk cId="2450936839" sldId="1184"/>
        </pc:sldMkLst>
        <pc:picChg chg="del">
          <ac:chgData name="Will Nourse" userId="cf5c4e54-602e-4617-8d54-3e27f39b3c92" providerId="ADAL" clId="{F3273ABF-EB60-4ABD-967C-F187ECC007B3}" dt="2026-04-28T19:23:52.383" v="519" actId="478"/>
          <ac:picMkLst>
            <pc:docMk/>
            <pc:sldMk cId="2450936839" sldId="1184"/>
            <ac:picMk id="2" creationId="{C1AD2093-69A6-43D5-82D7-827B83DB3056}"/>
          </ac:picMkLst>
        </pc:picChg>
        <pc:picChg chg="add mod">
          <ac:chgData name="Will Nourse" userId="cf5c4e54-602e-4617-8d54-3e27f39b3c92" providerId="ADAL" clId="{F3273ABF-EB60-4ABD-967C-F187ECC007B3}" dt="2026-04-28T19:23:52.657" v="520"/>
          <ac:picMkLst>
            <pc:docMk/>
            <pc:sldMk cId="2450936839" sldId="1184"/>
            <ac:picMk id="3" creationId="{44B84350-28C3-902C-D791-FA4279A140F8}"/>
          </ac:picMkLst>
        </pc:picChg>
        <pc:picChg chg="mod">
          <ac:chgData name="Will Nourse" userId="cf5c4e54-602e-4617-8d54-3e27f39b3c92" providerId="ADAL" clId="{F3273ABF-EB60-4ABD-967C-F187ECC007B3}" dt="2026-04-28T19:28:57.269" v="622"/>
          <ac:picMkLst>
            <pc:docMk/>
            <pc:sldMk cId="2450936839" sldId="1184"/>
            <ac:picMk id="11" creationId="{8D3116C3-5077-E05D-54C6-41DA23C3DC1B}"/>
          </ac:picMkLst>
        </pc:picChg>
      </pc:sldChg>
      <pc:sldChg chg="del">
        <pc:chgData name="Will Nourse" userId="cf5c4e54-602e-4617-8d54-3e27f39b3c92" providerId="ADAL" clId="{F3273ABF-EB60-4ABD-967C-F187ECC007B3}" dt="2026-04-28T19:07:57.079" v="112" actId="47"/>
        <pc:sldMkLst>
          <pc:docMk/>
          <pc:sldMk cId="495420851" sldId="1185"/>
        </pc:sldMkLst>
      </pc:sldChg>
      <pc:sldChg chg="addSp delSp modSp mod ord setBg">
        <pc:chgData name="Will Nourse" userId="cf5c4e54-602e-4617-8d54-3e27f39b3c92" providerId="ADAL" clId="{F3273ABF-EB60-4ABD-967C-F187ECC007B3}" dt="2026-04-28T19:27:45.787" v="576"/>
        <pc:sldMkLst>
          <pc:docMk/>
          <pc:sldMk cId="3220567757" sldId="1186"/>
        </pc:sldMkLst>
        <pc:spChg chg="del mod">
          <ac:chgData name="Will Nourse" userId="cf5c4e54-602e-4617-8d54-3e27f39b3c92" providerId="ADAL" clId="{F3273ABF-EB60-4ABD-967C-F187ECC007B3}" dt="2026-04-28T19:27:45.502" v="575" actId="478"/>
          <ac:spMkLst>
            <pc:docMk/>
            <pc:sldMk cId="3220567757" sldId="1186"/>
            <ac:spMk id="5" creationId="{F883BAE7-189C-7581-05DB-14BD8975FE38}"/>
          </ac:spMkLst>
        </pc:spChg>
        <pc:spChg chg="ord">
          <ac:chgData name="Will Nourse" userId="cf5c4e54-602e-4617-8d54-3e27f39b3c92" providerId="ADAL" clId="{F3273ABF-EB60-4ABD-967C-F187ECC007B3}" dt="2026-04-28T19:26:07.056" v="546" actId="167"/>
          <ac:spMkLst>
            <pc:docMk/>
            <pc:sldMk cId="3220567757" sldId="1186"/>
            <ac:spMk id="8" creationId="{2521952F-560E-4C3E-3DE2-12BC011323AC}"/>
          </ac:spMkLst>
        </pc:spChg>
        <pc:spChg chg="add mod">
          <ac:chgData name="Will Nourse" userId="cf5c4e54-602e-4617-8d54-3e27f39b3c92" providerId="ADAL" clId="{F3273ABF-EB60-4ABD-967C-F187ECC007B3}" dt="2026-04-28T19:27:45.787" v="576"/>
          <ac:spMkLst>
            <pc:docMk/>
            <pc:sldMk cId="3220567757" sldId="1186"/>
            <ac:spMk id="11" creationId="{181C8AD0-5694-66A0-C923-D448408229C2}"/>
          </ac:spMkLst>
        </pc:spChg>
        <pc:picChg chg="del">
          <ac:chgData name="Will Nourse" userId="cf5c4e54-602e-4617-8d54-3e27f39b3c92" providerId="ADAL" clId="{F3273ABF-EB60-4ABD-967C-F187ECC007B3}" dt="2026-04-28T19:23:46.178" v="517" actId="478"/>
          <ac:picMkLst>
            <pc:docMk/>
            <pc:sldMk cId="3220567757" sldId="1186"/>
            <ac:picMk id="4" creationId="{072B3028-5054-7284-64D9-AC4E7CE4E038}"/>
          </ac:picMkLst>
        </pc:picChg>
        <pc:picChg chg="del">
          <ac:chgData name="Will Nourse" userId="cf5c4e54-602e-4617-8d54-3e27f39b3c92" providerId="ADAL" clId="{F3273ABF-EB60-4ABD-967C-F187ECC007B3}" dt="2026-04-28T19:10:32.081" v="119" actId="478"/>
          <ac:picMkLst>
            <pc:docMk/>
            <pc:sldMk cId="3220567757" sldId="1186"/>
            <ac:picMk id="7" creationId="{748C2D4C-C564-F4FE-239F-A1C5DC325F02}"/>
          </ac:picMkLst>
        </pc:picChg>
        <pc:picChg chg="add mod ord modCrop">
          <ac:chgData name="Will Nourse" userId="cf5c4e54-602e-4617-8d54-3e27f39b3c92" providerId="ADAL" clId="{F3273ABF-EB60-4ABD-967C-F187ECC007B3}" dt="2026-04-28T19:26:03.587" v="545" actId="167"/>
          <ac:picMkLst>
            <pc:docMk/>
            <pc:sldMk cId="3220567757" sldId="1186"/>
            <ac:picMk id="9" creationId="{9B7AF74A-1E8F-EA58-9798-715B3AC86BCD}"/>
          </ac:picMkLst>
        </pc:picChg>
        <pc:picChg chg="add mod">
          <ac:chgData name="Will Nourse" userId="cf5c4e54-602e-4617-8d54-3e27f39b3c92" providerId="ADAL" clId="{F3273ABF-EB60-4ABD-967C-F187ECC007B3}" dt="2026-04-28T19:23:46.491" v="518"/>
          <ac:picMkLst>
            <pc:docMk/>
            <pc:sldMk cId="3220567757" sldId="1186"/>
            <ac:picMk id="10" creationId="{30DA2FA0-27FC-967C-8B61-2B6F81E58047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9:24:24.277" v="532"/>
        <pc:sldMkLst>
          <pc:docMk/>
          <pc:sldMk cId="315234903" sldId="1189"/>
        </pc:sldMkLst>
        <pc:picChg chg="add mod">
          <ac:chgData name="Will Nourse" userId="cf5c4e54-602e-4617-8d54-3e27f39b3c92" providerId="ADAL" clId="{F3273ABF-EB60-4ABD-967C-F187ECC007B3}" dt="2026-04-28T19:24:24.277" v="532"/>
          <ac:picMkLst>
            <pc:docMk/>
            <pc:sldMk cId="315234903" sldId="1189"/>
            <ac:picMk id="2" creationId="{D09B734A-831E-BE4F-B2F1-367382FFCDE0}"/>
          </ac:picMkLst>
        </pc:picChg>
        <pc:picChg chg="del">
          <ac:chgData name="Will Nourse" userId="cf5c4e54-602e-4617-8d54-3e27f39b3c92" providerId="ADAL" clId="{F3273ABF-EB60-4ABD-967C-F187ECC007B3}" dt="2026-04-28T19:24:23.832" v="531" actId="478"/>
          <ac:picMkLst>
            <pc:docMk/>
            <pc:sldMk cId="315234903" sldId="1189"/>
            <ac:picMk id="6" creationId="{C50EE72C-DE66-1B41-5459-180E9EFF108A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9:24:27.016" v="534"/>
        <pc:sldMkLst>
          <pc:docMk/>
          <pc:sldMk cId="375319055" sldId="1191"/>
        </pc:sldMkLst>
        <pc:picChg chg="add mod">
          <ac:chgData name="Will Nourse" userId="cf5c4e54-602e-4617-8d54-3e27f39b3c92" providerId="ADAL" clId="{F3273ABF-EB60-4ABD-967C-F187ECC007B3}" dt="2026-04-28T19:24:27.016" v="534"/>
          <ac:picMkLst>
            <pc:docMk/>
            <pc:sldMk cId="375319055" sldId="1191"/>
            <ac:picMk id="2" creationId="{C7AB70FD-958A-B690-BF76-36F7E90DE910}"/>
          </ac:picMkLst>
        </pc:picChg>
        <pc:picChg chg="del">
          <ac:chgData name="Will Nourse" userId="cf5c4e54-602e-4617-8d54-3e27f39b3c92" providerId="ADAL" clId="{F3273ABF-EB60-4ABD-967C-F187ECC007B3}" dt="2026-04-28T19:24:26.675" v="533" actId="478"/>
          <ac:picMkLst>
            <pc:docMk/>
            <pc:sldMk cId="375319055" sldId="1191"/>
            <ac:picMk id="6" creationId="{6EA342F0-9BDF-46D3-647F-E136C8D55020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9:24:29.199" v="536"/>
        <pc:sldMkLst>
          <pc:docMk/>
          <pc:sldMk cId="520886267" sldId="1192"/>
        </pc:sldMkLst>
        <pc:picChg chg="add mod">
          <ac:chgData name="Will Nourse" userId="cf5c4e54-602e-4617-8d54-3e27f39b3c92" providerId="ADAL" clId="{F3273ABF-EB60-4ABD-967C-F187ECC007B3}" dt="2026-04-28T19:24:29.199" v="536"/>
          <ac:picMkLst>
            <pc:docMk/>
            <pc:sldMk cId="520886267" sldId="1192"/>
            <ac:picMk id="2" creationId="{0B06491C-C28A-C30E-E209-F9E8CFE0C54D}"/>
          </ac:picMkLst>
        </pc:picChg>
        <pc:picChg chg="del">
          <ac:chgData name="Will Nourse" userId="cf5c4e54-602e-4617-8d54-3e27f39b3c92" providerId="ADAL" clId="{F3273ABF-EB60-4ABD-967C-F187ECC007B3}" dt="2026-04-28T19:24:28.806" v="535" actId="478"/>
          <ac:picMkLst>
            <pc:docMk/>
            <pc:sldMk cId="520886267" sldId="1192"/>
            <ac:picMk id="6" creationId="{C91D5409-66B4-9ECF-41FF-FF2E82C8ED9B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9:24:31.352" v="538"/>
        <pc:sldMkLst>
          <pc:docMk/>
          <pc:sldMk cId="4131678669" sldId="1193"/>
        </pc:sldMkLst>
        <pc:picChg chg="add mod">
          <ac:chgData name="Will Nourse" userId="cf5c4e54-602e-4617-8d54-3e27f39b3c92" providerId="ADAL" clId="{F3273ABF-EB60-4ABD-967C-F187ECC007B3}" dt="2026-04-28T19:24:31.352" v="538"/>
          <ac:picMkLst>
            <pc:docMk/>
            <pc:sldMk cId="4131678669" sldId="1193"/>
            <ac:picMk id="2" creationId="{726AAF61-6A2F-0F6B-D1D2-A101B4D7DF4C}"/>
          </ac:picMkLst>
        </pc:picChg>
        <pc:picChg chg="del">
          <ac:chgData name="Will Nourse" userId="cf5c4e54-602e-4617-8d54-3e27f39b3c92" providerId="ADAL" clId="{F3273ABF-EB60-4ABD-967C-F187ECC007B3}" dt="2026-04-28T19:24:31.171" v="537" actId="478"/>
          <ac:picMkLst>
            <pc:docMk/>
            <pc:sldMk cId="4131678669" sldId="1193"/>
            <ac:picMk id="6" creationId="{A7304995-9000-DD06-6B38-4540AAE34EC8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9:24:46.656" v="540"/>
        <pc:sldMkLst>
          <pc:docMk/>
          <pc:sldMk cId="1763986119" sldId="1194"/>
        </pc:sldMkLst>
        <pc:picChg chg="add mod">
          <ac:chgData name="Will Nourse" userId="cf5c4e54-602e-4617-8d54-3e27f39b3c92" providerId="ADAL" clId="{F3273ABF-EB60-4ABD-967C-F187ECC007B3}" dt="2026-04-28T19:24:46.656" v="540"/>
          <ac:picMkLst>
            <pc:docMk/>
            <pc:sldMk cId="1763986119" sldId="1194"/>
            <ac:picMk id="2" creationId="{3932C6B4-3BF7-42BF-A01B-F16D74F90AA9}"/>
          </ac:picMkLst>
        </pc:picChg>
        <pc:picChg chg="del">
          <ac:chgData name="Will Nourse" userId="cf5c4e54-602e-4617-8d54-3e27f39b3c92" providerId="ADAL" clId="{F3273ABF-EB60-4ABD-967C-F187ECC007B3}" dt="2026-04-28T19:24:46.357" v="539" actId="478"/>
          <ac:picMkLst>
            <pc:docMk/>
            <pc:sldMk cId="1763986119" sldId="1194"/>
            <ac:picMk id="6" creationId="{0AADA040-28E2-F282-4E34-094F08B9785C}"/>
          </ac:picMkLst>
        </pc:picChg>
      </pc:sldChg>
      <pc:sldChg chg="del">
        <pc:chgData name="Will Nourse" userId="cf5c4e54-602e-4617-8d54-3e27f39b3c92" providerId="ADAL" clId="{F3273ABF-EB60-4ABD-967C-F187ECC007B3}" dt="2026-04-28T19:13:40.728" v="388" actId="2696"/>
        <pc:sldMkLst>
          <pc:docMk/>
          <pc:sldMk cId="3029273960" sldId="1195"/>
        </pc:sldMkLst>
      </pc:sldChg>
      <pc:sldChg chg="del">
        <pc:chgData name="Will Nourse" userId="cf5c4e54-602e-4617-8d54-3e27f39b3c92" providerId="ADAL" clId="{F3273ABF-EB60-4ABD-967C-F187ECC007B3}" dt="2026-04-28T19:16:59.692" v="437" actId="2696"/>
        <pc:sldMkLst>
          <pc:docMk/>
          <pc:sldMk cId="82563261" sldId="1196"/>
        </pc:sldMkLst>
      </pc:sldChg>
      <pc:sldChg chg="addSp delSp modSp mod setBg">
        <pc:chgData name="Will Nourse" userId="cf5c4e54-602e-4617-8d54-3e27f39b3c92" providerId="ADAL" clId="{F3273ABF-EB60-4ABD-967C-F187ECC007B3}" dt="2026-04-28T19:24:16.795" v="528"/>
        <pc:sldMkLst>
          <pc:docMk/>
          <pc:sldMk cId="3622234299" sldId="1197"/>
        </pc:sldMkLst>
        <pc:picChg chg="add mod">
          <ac:chgData name="Will Nourse" userId="cf5c4e54-602e-4617-8d54-3e27f39b3c92" providerId="ADAL" clId="{F3273ABF-EB60-4ABD-967C-F187ECC007B3}" dt="2026-04-28T19:24:16.795" v="528"/>
          <ac:picMkLst>
            <pc:docMk/>
            <pc:sldMk cId="3622234299" sldId="1197"/>
            <ac:picMk id="2" creationId="{D04C40AC-3FF2-FBBD-BA55-1FC308EEE910}"/>
          </ac:picMkLst>
        </pc:picChg>
        <pc:picChg chg="del">
          <ac:chgData name="Will Nourse" userId="cf5c4e54-602e-4617-8d54-3e27f39b3c92" providerId="ADAL" clId="{F3273ABF-EB60-4ABD-967C-F187ECC007B3}" dt="2026-04-28T19:24:16.497" v="527" actId="478"/>
          <ac:picMkLst>
            <pc:docMk/>
            <pc:sldMk cId="3622234299" sldId="1197"/>
            <ac:picMk id="3" creationId="{07AD6A69-8C14-FD03-E9C6-9910D69EF497}"/>
          </ac:picMkLst>
        </pc:picChg>
      </pc:sldChg>
      <pc:sldChg chg="del">
        <pc:chgData name="Will Nourse" userId="cf5c4e54-602e-4617-8d54-3e27f39b3c92" providerId="ADAL" clId="{F3273ABF-EB60-4ABD-967C-F187ECC007B3}" dt="2026-04-28T19:17:26.182" v="440" actId="2696"/>
        <pc:sldMkLst>
          <pc:docMk/>
          <pc:sldMk cId="1560539854" sldId="1198"/>
        </pc:sldMkLst>
      </pc:sldChg>
      <pc:sldChg chg="modSp mod setBg">
        <pc:chgData name="Will Nourse" userId="cf5c4e54-602e-4617-8d54-3e27f39b3c92" providerId="ADAL" clId="{F3273ABF-EB60-4ABD-967C-F187ECC007B3}" dt="2026-04-28T19:25:07.111" v="544" actId="732"/>
        <pc:sldMkLst>
          <pc:docMk/>
          <pc:sldMk cId="597672010" sldId="1199"/>
        </pc:sldMkLst>
        <pc:picChg chg="mod modCrop">
          <ac:chgData name="Will Nourse" userId="cf5c4e54-602e-4617-8d54-3e27f39b3c92" providerId="ADAL" clId="{F3273ABF-EB60-4ABD-967C-F187ECC007B3}" dt="2026-04-28T19:25:07.111" v="544" actId="732"/>
          <ac:picMkLst>
            <pc:docMk/>
            <pc:sldMk cId="597672010" sldId="1199"/>
            <ac:picMk id="4" creationId="{924D9AA9-2AF3-6FEA-385E-258645EB05EC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9:24:18.961" v="530"/>
        <pc:sldMkLst>
          <pc:docMk/>
          <pc:sldMk cId="280128601" sldId="1200"/>
        </pc:sldMkLst>
        <pc:picChg chg="add mod">
          <ac:chgData name="Will Nourse" userId="cf5c4e54-602e-4617-8d54-3e27f39b3c92" providerId="ADAL" clId="{F3273ABF-EB60-4ABD-967C-F187ECC007B3}" dt="2026-04-28T19:24:18.961" v="530"/>
          <ac:picMkLst>
            <pc:docMk/>
            <pc:sldMk cId="280128601" sldId="1200"/>
            <ac:picMk id="2" creationId="{C3EF1B92-522B-9524-2B49-FCFC30008FEE}"/>
          </ac:picMkLst>
        </pc:picChg>
        <pc:picChg chg="del">
          <ac:chgData name="Will Nourse" userId="cf5c4e54-602e-4617-8d54-3e27f39b3c92" providerId="ADAL" clId="{F3273ABF-EB60-4ABD-967C-F187ECC007B3}" dt="2026-04-28T19:24:18.588" v="529" actId="478"/>
          <ac:picMkLst>
            <pc:docMk/>
            <pc:sldMk cId="280128601" sldId="1200"/>
            <ac:picMk id="3" creationId="{D91D3846-7EE4-66B2-B449-BB269014FA27}"/>
          </ac:picMkLst>
        </pc:picChg>
      </pc:sldChg>
      <pc:sldChg chg="addSp delSp modSp mod setBg">
        <pc:chgData name="Will Nourse" userId="cf5c4e54-602e-4617-8d54-3e27f39b3c92" providerId="ADAL" clId="{F3273ABF-EB60-4ABD-967C-F187ECC007B3}" dt="2026-04-28T19:24:50.829" v="542"/>
        <pc:sldMkLst>
          <pc:docMk/>
          <pc:sldMk cId="127182656" sldId="1201"/>
        </pc:sldMkLst>
        <pc:picChg chg="add mod">
          <ac:chgData name="Will Nourse" userId="cf5c4e54-602e-4617-8d54-3e27f39b3c92" providerId="ADAL" clId="{F3273ABF-EB60-4ABD-967C-F187ECC007B3}" dt="2026-04-28T19:24:50.829" v="542"/>
          <ac:picMkLst>
            <pc:docMk/>
            <pc:sldMk cId="127182656" sldId="1201"/>
            <ac:picMk id="2" creationId="{6342B2E0-C989-DD8D-6613-CF7B9B99A139}"/>
          </ac:picMkLst>
        </pc:picChg>
        <pc:picChg chg="del">
          <ac:chgData name="Will Nourse" userId="cf5c4e54-602e-4617-8d54-3e27f39b3c92" providerId="ADAL" clId="{F3273ABF-EB60-4ABD-967C-F187ECC007B3}" dt="2026-04-28T19:24:50.537" v="541" actId="478"/>
          <ac:picMkLst>
            <pc:docMk/>
            <pc:sldMk cId="127182656" sldId="1201"/>
            <ac:picMk id="6" creationId="{91E5CD74-9DE4-E9B8-46A4-CFE254BF60C0}"/>
          </ac:picMkLst>
        </pc:picChg>
      </pc:sldChg>
      <pc:sldMasterChg chg="setBg modSldLayout">
        <pc:chgData name="Will Nourse" userId="cf5c4e54-602e-4617-8d54-3e27f39b3c92" providerId="ADAL" clId="{F3273ABF-EB60-4ABD-967C-F187ECC007B3}" dt="2026-04-28T19:23:11.581" v="516"/>
        <pc:sldMasterMkLst>
          <pc:docMk/>
          <pc:sldMasterMk cId="1052598296" sldId="2147483713"/>
        </pc:sldMasterMkLst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1052598296" sldId="2147483713"/>
            <pc:sldLayoutMk cId="2789969155" sldId="2147483714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1052598296" sldId="2147483713"/>
            <pc:sldLayoutMk cId="208622614" sldId="2147483715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1052598296" sldId="2147483713"/>
            <pc:sldLayoutMk cId="1500134018" sldId="2147483716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1052598296" sldId="2147483713"/>
            <pc:sldLayoutMk cId="1606205543" sldId="2147483717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1052598296" sldId="2147483713"/>
            <pc:sldLayoutMk cId="910844186" sldId="2147483718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1052598296" sldId="2147483713"/>
            <pc:sldLayoutMk cId="3935712882" sldId="2147483719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1052598296" sldId="2147483713"/>
            <pc:sldLayoutMk cId="389586943" sldId="2147483720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1052598296" sldId="2147483713"/>
            <pc:sldLayoutMk cId="3347381758" sldId="2147483721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1052598296" sldId="2147483713"/>
            <pc:sldLayoutMk cId="3324595070" sldId="2147483722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1052598296" sldId="2147483713"/>
            <pc:sldLayoutMk cId="2530143353" sldId="2147483723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1052598296" sldId="2147483713"/>
            <pc:sldLayoutMk cId="3124818652" sldId="2147483724"/>
          </pc:sldLayoutMkLst>
        </pc:sldLayoutChg>
      </pc:sldMasterChg>
      <pc:sldMasterChg chg="setBg modSldLayout">
        <pc:chgData name="Will Nourse" userId="cf5c4e54-602e-4617-8d54-3e27f39b3c92" providerId="ADAL" clId="{F3273ABF-EB60-4ABD-967C-F187ECC007B3}" dt="2026-04-28T19:23:11.581" v="516"/>
        <pc:sldMasterMkLst>
          <pc:docMk/>
          <pc:sldMasterMk cId="3224433281" sldId="2147483725"/>
        </pc:sldMasterMkLst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3224433281" sldId="2147483725"/>
            <pc:sldLayoutMk cId="943688444" sldId="2147483726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3224433281" sldId="2147483725"/>
            <pc:sldLayoutMk cId="3366638652" sldId="2147483727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3224433281" sldId="2147483725"/>
            <pc:sldLayoutMk cId="3480610369" sldId="2147483728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3224433281" sldId="2147483725"/>
            <pc:sldLayoutMk cId="1686016365" sldId="2147483729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3224433281" sldId="2147483725"/>
            <pc:sldLayoutMk cId="1758185734" sldId="2147483730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3224433281" sldId="2147483725"/>
            <pc:sldLayoutMk cId="2174226645" sldId="2147483731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3224433281" sldId="2147483725"/>
            <pc:sldLayoutMk cId="1479899863" sldId="2147483732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3224433281" sldId="2147483725"/>
            <pc:sldLayoutMk cId="3808335065" sldId="2147483733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3224433281" sldId="2147483725"/>
            <pc:sldLayoutMk cId="4135190385" sldId="2147483734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3224433281" sldId="2147483725"/>
            <pc:sldLayoutMk cId="2273506772" sldId="2147483735"/>
          </pc:sldLayoutMkLst>
        </pc:sldLayoutChg>
        <pc:sldLayoutChg chg="setBg">
          <pc:chgData name="Will Nourse" userId="cf5c4e54-602e-4617-8d54-3e27f39b3c92" providerId="ADAL" clId="{F3273ABF-EB60-4ABD-967C-F187ECC007B3}" dt="2026-04-28T19:23:11.581" v="516"/>
          <pc:sldLayoutMkLst>
            <pc:docMk/>
            <pc:sldMasterMk cId="3224433281" sldId="2147483725"/>
            <pc:sldLayoutMk cId="585205913" sldId="214748373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374F2-5FFA-4DCB-8F1F-D2EF065FC01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51525-9593-4AE3-A173-3E3AAFAC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80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745BC-8BE6-C436-D4ED-C7AC889A7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F7181A-62C9-22F5-E4C7-A9C4EC9D1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7058-8C65-58BA-8E7A-C1D37107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F018C-EED3-7A97-FBCA-3A389DFC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3CA6B-A7A0-2382-633B-6D2554A24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41C3-E76B-57E6-24ED-1E5ADBA6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114E3-3CE8-BDDF-11A5-972A435D7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49C59-BA04-D23D-2097-413FB2A6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E747F-F9E4-EC27-5646-0CCE1031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301E9-C24C-B829-158C-6B917B5E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608C26-900F-215F-9E17-3B7FCAFF4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80270-8632-D83F-AD94-78ECCFD99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9681A-1C81-A346-712A-270EC2D2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DCAE-6443-42C3-9C19-F95985500186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34A0A-90BA-DC1F-B51A-59D99F9A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55F97-4EC7-8D5B-D551-DCA27784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1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8844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3865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61036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1636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8573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266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89986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3506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7973-CFC4-F352-8998-751D6D422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CEA15-9A62-53E0-3517-527E36B83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68572-CEE5-1B56-8D8C-0963C317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1F3D-D4AF-8759-CFA2-33419CBB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B8FD3-9440-2300-E9B4-684D1484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19038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0677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20591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E123-FA97-F32D-FD86-54C89BA4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64576-C3DB-0BCA-DAC0-93491E635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17410-BEC6-DD50-CD88-3BD92A8DE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73C3-B243-44D3-809D-EF8FDFBD85D4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DCBAE-2B0F-69B9-1582-37465734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608A8-AEDA-EAF1-11E2-A5C34E97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CC37-9928-83DA-266E-6F6FEA73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C9306-A3A6-EE74-BD4E-8C0EB7D61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4B937-4E79-8D54-B794-81A0D0847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DC669-02D3-56B7-5E1A-B496215BE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D3E3-28E2-4380-A113-67698215C5F8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FEBAB-3874-EEED-1AD8-A8139BBD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7D506-7DDE-DD02-772C-4CD5F41B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8067-64F6-8C48-6797-7E427CD78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7D2AF-2ECD-2E49-3116-A1F61397A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82301-B00C-D472-2411-1B2D3F01D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BF638-8ECA-E766-9BB4-5176121DE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8759E-2A42-8E7A-91CE-FD4B5D389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CBDF9C-30A6-FE27-0D72-CFB3B9BF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CB61-04AD-47C9-BF79-2BD8B9CEC07A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DC7CDB-FEF0-D22D-9A16-48CAE2CD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1223A-4DF2-492E-8662-0E3C7E9E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78356-94D0-DFE8-E0CB-C699D671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B8C73-37AF-F8AD-7274-131904F82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C88DB-3F6C-06F4-EEF8-2F1EE309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360B3-A154-2512-A197-D42E289B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E7D36-2912-4AF3-890D-C57C2ED6A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B3266-51A4-474F-F844-45DE7DF1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8A781-4AAE-B7A6-40EC-D05A0108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8DD4-32A3-7439-2610-E7F95730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0F3E0-4586-A417-80ED-27AC168A4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458F4-5527-BEF0-CF72-C28C00F6D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A3B1E-5513-7327-48AE-46EDB4F5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767E-8A14-4E70-91B9-2101CBC4D7BD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39C83-4309-D0A7-BCAE-5C8EA99D0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FFA42-6CCF-161C-DE8F-75C86476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7FC91-9809-D740-8164-1B63ABD0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C161BE-2944-D0BD-E144-E9B1EA393C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AEE4C-8F0E-7234-A61C-AE242E0E6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170E0-A9AA-6D55-7A46-5B912C8D8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0C4B-5A4A-45CA-ABEC-10F107160D33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B320F-2AC5-76F5-575B-CAEC17B0B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A521A-0AE7-52D3-F874-07DD6318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3AF233-D6B6-2DE1-FC70-C9BE5541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BAD2E-E204-4795-DA91-210CF1874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A0EC2-E345-E62B-0B5F-739DC3F75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9806E-8E94-473C-AEE7-BE6F15F85533}" type="datetime1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E66F-022C-5696-8C90-D4420CB7F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F1552-A0E1-47CB-7742-B6133706B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9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7000">
              <a:schemeClr val="tx1">
                <a:lumMod val="85000"/>
                <a:lumOff val="15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3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96D90E9-8365-AE87-DA37-A358E9AB7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3228" r="3653" b="16896"/>
          <a:stretch>
            <a:fillRect/>
          </a:stretch>
        </p:blipFill>
        <p:spPr>
          <a:xfrm>
            <a:off x="190920" y="732294"/>
            <a:ext cx="6996264" cy="543076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F75480-A5C3-9A09-B0CA-244807B01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1360" y="1134872"/>
            <a:ext cx="5029200" cy="241706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Arial" panose="020B0604020202020204" pitchFamily="34" charset="0"/>
              </a:rPr>
              <a:t>CMK and CRK Commercial Systems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EF8DE7-198D-B9F7-7B77-CB1593C37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0776" y="3875025"/>
            <a:ext cx="4501056" cy="1653618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0" i="0" dirty="0">
                <a:solidFill>
                  <a:srgbClr val="FFFFFF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Arial" panose="020B0604020202020204" pitchFamily="34" charset="0"/>
              </a:rPr>
              <a:t>Introducing the new </a:t>
            </a:r>
            <a:r>
              <a:rPr lang="en-US" sz="2800" b="1" i="0" dirty="0">
                <a:solidFill>
                  <a:srgbClr val="FFFFFF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Arial" panose="020B0604020202020204" pitchFamily="34" charset="0"/>
              </a:rPr>
              <a:t>Noritz Complete Commercial System Bundles</a:t>
            </a:r>
            <a:endParaRPr lang="en-US" sz="2800" dirty="0">
              <a:solidFill>
                <a:srgbClr val="FFFFF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A7B2E2-E4C4-5546-96BE-84C22805CC9F}"/>
              </a:ext>
            </a:extLst>
          </p:cNvPr>
          <p:cNvCxnSpPr/>
          <p:nvPr/>
        </p:nvCxnSpPr>
        <p:spPr>
          <a:xfrm>
            <a:off x="7516368" y="3713480"/>
            <a:ext cx="4309872" cy="0"/>
          </a:xfrm>
          <a:prstGeom prst="line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1705F01-2A9D-53D1-3EED-DC49A1A6F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41529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1476D-7F60-AF7E-0CB7-2A5738D47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118916-68C7-D290-D2AD-A887A6114F3A}"/>
              </a:ext>
            </a:extLst>
          </p:cNvPr>
          <p:cNvSpPr/>
          <p:nvPr/>
        </p:nvSpPr>
        <p:spPr>
          <a:xfrm>
            <a:off x="3734022" y="1334830"/>
            <a:ext cx="8236500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CA165583-7D25-FF88-6058-84E29978C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6" t="10711" r="5587" b="5164"/>
          <a:stretch>
            <a:fillRect/>
          </a:stretch>
        </p:blipFill>
        <p:spPr>
          <a:xfrm>
            <a:off x="5908519" y="1419207"/>
            <a:ext cx="1953454" cy="19288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D316943-C012-0DF7-D64E-C89942BB5A2B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</a:t>
            </a: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62346-12F8-7DC3-0C15-C6FD3A892102}"/>
              </a:ext>
            </a:extLst>
          </p:cNvPr>
          <p:cNvSpPr txBox="1"/>
          <p:nvPr/>
        </p:nvSpPr>
        <p:spPr>
          <a:xfrm>
            <a:off x="221478" y="2201498"/>
            <a:ext cx="2506767" cy="769441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3</a:t>
            </a:r>
            <a:endParaRPr lang="en-US" sz="44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660470-7559-BE84-BC12-423C62A5ADEF}"/>
              </a:ext>
            </a:extLst>
          </p:cNvPr>
          <p:cNvSpPr txBox="1">
            <a:spLocks/>
          </p:cNvSpPr>
          <p:nvPr/>
        </p:nvSpPr>
        <p:spPr>
          <a:xfrm>
            <a:off x="221478" y="2883666"/>
            <a:ext cx="3591794" cy="323671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Select Your </a:t>
            </a:r>
          </a:p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or CRK Configuration</a:t>
            </a:r>
            <a:endParaRPr lang="en-US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42399-4294-2F0A-D8A0-DE05FD580786}"/>
              </a:ext>
            </a:extLst>
          </p:cNvPr>
          <p:cNvSpPr txBox="1"/>
          <p:nvPr/>
        </p:nvSpPr>
        <p:spPr>
          <a:xfrm>
            <a:off x="3788321" y="1935862"/>
            <a:ext cx="2147316" cy="1089529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Wall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Hanging Configurations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2C6908-97C1-6115-CFFA-99DB180759B9}"/>
              </a:ext>
            </a:extLst>
          </p:cNvPr>
          <p:cNvSpPr txBox="1"/>
          <p:nvPr/>
        </p:nvSpPr>
        <p:spPr>
          <a:xfrm>
            <a:off x="5935637" y="3348079"/>
            <a:ext cx="1926336" cy="480131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EEBB35-E912-74ED-ECD0-AEA7EEFDD970}"/>
              </a:ext>
            </a:extLst>
          </p:cNvPr>
          <p:cNvSpPr txBox="1"/>
          <p:nvPr/>
        </p:nvSpPr>
        <p:spPr>
          <a:xfrm>
            <a:off x="3918712" y="5881605"/>
            <a:ext cx="1926336" cy="480131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6DD21-A83C-E676-CB90-11E20943602A}"/>
              </a:ext>
            </a:extLst>
          </p:cNvPr>
          <p:cNvSpPr txBox="1"/>
          <p:nvPr/>
        </p:nvSpPr>
        <p:spPr>
          <a:xfrm>
            <a:off x="5980921" y="5881782"/>
            <a:ext cx="1926336" cy="480131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C78A82-AFB3-7DC2-A554-795DD95B1E9E}"/>
              </a:ext>
            </a:extLst>
          </p:cNvPr>
          <p:cNvSpPr txBox="1"/>
          <p:nvPr/>
        </p:nvSpPr>
        <p:spPr>
          <a:xfrm>
            <a:off x="8081153" y="1881410"/>
            <a:ext cx="2147316" cy="1089529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Floor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Standing Configurations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B0EF5E-8A41-966F-B176-EE729AE3E1DE}"/>
              </a:ext>
            </a:extLst>
          </p:cNvPr>
          <p:cNvSpPr txBox="1"/>
          <p:nvPr/>
        </p:nvSpPr>
        <p:spPr>
          <a:xfrm>
            <a:off x="8012553" y="5879518"/>
            <a:ext cx="1926336" cy="480131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E55896-8681-9214-AF19-A9149F2A406B}"/>
              </a:ext>
            </a:extLst>
          </p:cNvPr>
          <p:cNvSpPr txBox="1"/>
          <p:nvPr/>
        </p:nvSpPr>
        <p:spPr>
          <a:xfrm>
            <a:off x="9886490" y="5879518"/>
            <a:ext cx="1926336" cy="480131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6072539-B768-D941-FA2E-A87EB7411391}"/>
              </a:ext>
            </a:extLst>
          </p:cNvPr>
          <p:cNvCxnSpPr>
            <a:cxnSpLocks/>
          </p:cNvCxnSpPr>
          <p:nvPr/>
        </p:nvCxnSpPr>
        <p:spPr>
          <a:xfrm flipV="1">
            <a:off x="7992233" y="1488440"/>
            <a:ext cx="0" cy="4942840"/>
          </a:xfrm>
          <a:prstGeom prst="line">
            <a:avLst/>
          </a:prstGeom>
          <a:ln w="34925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9C483F9-A06B-1193-4DA7-0B37332DA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9" r="4199"/>
          <a:stretch/>
        </p:blipFill>
        <p:spPr>
          <a:xfrm>
            <a:off x="3957275" y="3973358"/>
            <a:ext cx="1746089" cy="190616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965F5C-4358-E036-CDC5-6972E7FA5F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7" r="1187"/>
          <a:stretch/>
        </p:blipFill>
        <p:spPr>
          <a:xfrm>
            <a:off x="5967835" y="3964894"/>
            <a:ext cx="1861938" cy="190720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82F5BC-5FA7-1FDC-8BBD-F86459949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6" r="7386"/>
          <a:stretch/>
        </p:blipFill>
        <p:spPr>
          <a:xfrm>
            <a:off x="8164524" y="3963869"/>
            <a:ext cx="1632653" cy="191564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263BDE-B3C3-E41F-BD75-8018D0C531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3" r="8553"/>
          <a:stretch/>
        </p:blipFill>
        <p:spPr>
          <a:xfrm>
            <a:off x="10008976" y="3964803"/>
            <a:ext cx="1587956" cy="191564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DA550B-849B-0B65-9FF2-856F937E3F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0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FC834-B176-843E-F556-A3FBFAB65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5E5F44-51EE-A727-9A3F-00805BFC00EA}"/>
              </a:ext>
            </a:extLst>
          </p:cNvPr>
          <p:cNvSpPr/>
          <p:nvPr/>
        </p:nvSpPr>
        <p:spPr>
          <a:xfrm>
            <a:off x="2304288" y="1334830"/>
            <a:ext cx="9666234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22B142-9A05-0EA1-2277-E24D6AAB47A2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</a:t>
            </a: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F86B84-7B91-F0F1-6CC5-E66E7E612281}"/>
              </a:ext>
            </a:extLst>
          </p:cNvPr>
          <p:cNvSpPr txBox="1">
            <a:spLocks/>
          </p:cNvSpPr>
          <p:nvPr/>
        </p:nvSpPr>
        <p:spPr>
          <a:xfrm>
            <a:off x="2449811" y="4904676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4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Choose the Floor-Standing Base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(For CRK Only)</a:t>
            </a:r>
          </a:p>
          <a:p>
            <a:pPr>
              <a:lnSpc>
                <a:spcPct val="90000"/>
              </a:lnSpc>
            </a:pPr>
            <a:endParaRPr lang="en-US" sz="1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The CRK-BASE commercial rack kit allows for custom floor standing installations of 1 to 4 tankless units.</a:t>
            </a:r>
            <a:endParaRPr lang="en-US" sz="54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8658E954-37C2-6BE9-59C9-99C5209C76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11" t="4887" r="6248" b="5429"/>
          <a:stretch/>
        </p:blipFill>
        <p:spPr>
          <a:xfrm>
            <a:off x="2449811" y="1444113"/>
            <a:ext cx="4498431" cy="33564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066724B-17FA-3A5C-E20F-AE8F2644DD78}"/>
              </a:ext>
            </a:extLst>
          </p:cNvPr>
          <p:cNvSpPr txBox="1">
            <a:spLocks/>
          </p:cNvSpPr>
          <p:nvPr/>
        </p:nvSpPr>
        <p:spPr>
          <a:xfrm>
            <a:off x="7297607" y="4900823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5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Select Optional Extension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(For CRK Only)</a:t>
            </a:r>
          </a:p>
          <a:p>
            <a:pPr>
              <a:lnSpc>
                <a:spcPct val="90000"/>
              </a:lnSpc>
            </a:pPr>
            <a:endParaRPr lang="en-US" sz="1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The CRK-ADDON commercial kit lets you expand your existing system to more than 4 units.</a:t>
            </a:r>
            <a:endParaRPr lang="en-US" sz="54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B166E486-9346-9BA4-0F4E-422D8052BB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5" r="11941" b="3418"/>
          <a:stretch/>
        </p:blipFill>
        <p:spPr>
          <a:xfrm>
            <a:off x="7248839" y="1447119"/>
            <a:ext cx="4580130" cy="33534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4C40AC-3FF2-FBBD-BA55-1FC308EE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0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2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A87C7-DE4D-1F76-DB9B-8EF1A2160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586B21C-9734-DC73-47F8-5887ABBEFC9C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Additional Notes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B299A-6303-B884-2CBD-AAA743F59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072" y="4650486"/>
            <a:ext cx="5874522" cy="210735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05A75E-02DA-4603-30F9-CDF8B627A4A7}"/>
              </a:ext>
            </a:extLst>
          </p:cNvPr>
          <p:cNvSpPr txBox="1"/>
          <p:nvPr/>
        </p:nvSpPr>
        <p:spPr>
          <a:xfrm>
            <a:off x="2858072" y="4231505"/>
            <a:ext cx="5874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Common Header Diameter Recommendation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09773-4470-3E74-9BC4-7DC6C88A8AD1}"/>
              </a:ext>
            </a:extLst>
          </p:cNvPr>
          <p:cNvSpPr txBox="1"/>
          <p:nvPr/>
        </p:nvSpPr>
        <p:spPr>
          <a:xfrm>
            <a:off x="331856" y="1227030"/>
            <a:ext cx="11378559" cy="3060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One CRK-ADDON may be used per CRK-BASE. Attempting to use multiple CRK-ADDON may result in misaligned water and gas manifolds.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Up to 24 NCC199CDV Pro heaters can be connected using multiples of the CRK-BASE and CRK-ADDON kits. Quick Connect Pro up to 6 units or use a 6, 12 or 24 unit system controller (sold separately) to ensure system balancing and load management.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NCC199CDV Pro units may be common vented, refer to the common vent manual for full details.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Manifold sizing is designed for a maximum of eight (8) water heaters. In order to connect units in greater number than eight, a common header of a larger diameter may be necessary. Refer to local plumbing and/or building code for minimum pipe sizing requirements.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EF1B92-522B-9524-2B49-FCFC30008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0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79874-CC6A-122F-10E5-688A63E2B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62C47F-17A5-5F90-048B-8E4D7D951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  <a14:imgEffect>
                      <a14:saturation sat="6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520" y="1655440"/>
            <a:ext cx="6464070" cy="407988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1CB3D-F92C-6BE2-6692-D49FFC45FAEB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Cardboard Mounting Template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2”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2” Cold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2” Gas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¾” Condensate Drain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2x Manifold Wall Mount Brackets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Clamps, Caps, </a:t>
            </a:r>
            <a:r>
              <a:rPr lang="en-US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Etc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See Page 3 of Installation Manual for full details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533415-21DC-D03B-1F1F-D04F8B70B8C2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In The Box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569AF8-13D5-829B-BAB5-9A3F4D607DF6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51C3A-6A7A-EFEC-A56E-0A0CFCEC7746}"/>
              </a:ext>
            </a:extLst>
          </p:cNvPr>
          <p:cNvSpPr txBox="1"/>
          <p:nvPr/>
        </p:nvSpPr>
        <p:spPr>
          <a:xfrm>
            <a:off x="150073" y="1018874"/>
            <a:ext cx="2506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 The Box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9B734A-831E-BE4F-B2F1-367382FFC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9DAB6-A825-95F0-2E93-57B20CC2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E7832A-C9D8-128F-E839-51A033FE12BD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Determine number of units to be mounted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Template may be folded if less than 4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Align left bracket mount with stud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Level template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Secure template to wall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Drill pilot holes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Remove template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E82985-7197-E4E8-3816-6BE9B664F8FD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Mounting Template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1" name="Picture 10" descr="A few men pointing at a whiteboard&#10;&#10;Description automatically generated">
            <a:extLst>
              <a:ext uri="{FF2B5EF4-FFF2-40B4-BE49-F238E27FC236}">
                <a16:creationId xmlns:a16="http://schemas.microsoft.com/office/drawing/2014/main" id="{6B815EDA-7B90-60BF-F57C-F83E8F9D4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13" name="Picture 12" descr="A person looking at a whiteboard&#10;&#10;Description automatically generated">
            <a:extLst>
              <a:ext uri="{FF2B5EF4-FFF2-40B4-BE49-F238E27FC236}">
                <a16:creationId xmlns:a16="http://schemas.microsoft.com/office/drawing/2014/main" id="{AE28AC76-AFE3-922E-AE6C-6C1F50A54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21" name="Picture 20" descr="A hand pointing at a drawing&#10;&#10;Description automatically generated">
            <a:extLst>
              <a:ext uri="{FF2B5EF4-FFF2-40B4-BE49-F238E27FC236}">
                <a16:creationId xmlns:a16="http://schemas.microsoft.com/office/drawing/2014/main" id="{DDAD299C-E878-C3BD-CB08-F96CA14C2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19" y="1876665"/>
            <a:ext cx="6477001" cy="3643313"/>
          </a:xfrm>
          <a:prstGeom prst="rect">
            <a:avLst/>
          </a:prstGeom>
          <a:effectLst/>
        </p:spPr>
      </p:pic>
      <p:pic>
        <p:nvPicPr>
          <p:cNvPr id="15" name="Picture 14" descr="A hand holding a blue plastic piece of paper&#10;&#10;Description automatically generated">
            <a:extLst>
              <a:ext uri="{FF2B5EF4-FFF2-40B4-BE49-F238E27FC236}">
                <a16:creationId xmlns:a16="http://schemas.microsoft.com/office/drawing/2014/main" id="{D46003D9-B5FB-C3D6-03AA-576FFC1D0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17" name="Picture 16" descr="Hands holding a blue ruler&#10;&#10;Description automatically generated">
            <a:extLst>
              <a:ext uri="{FF2B5EF4-FFF2-40B4-BE49-F238E27FC236}">
                <a16:creationId xmlns:a16="http://schemas.microsoft.com/office/drawing/2014/main" id="{B2C8B094-4A2D-8637-AA6D-5CCBF2A00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19" y="1876665"/>
            <a:ext cx="6477001" cy="3643313"/>
          </a:xfrm>
          <a:prstGeom prst="rect">
            <a:avLst/>
          </a:prstGeom>
          <a:effectLst/>
        </p:spPr>
      </p:pic>
      <p:pic>
        <p:nvPicPr>
          <p:cNvPr id="4" name="Picture 3" descr="A person using a drill to drill a hole in a wall&#10;&#10;Description automatically generated">
            <a:extLst>
              <a:ext uri="{FF2B5EF4-FFF2-40B4-BE49-F238E27FC236}">
                <a16:creationId xmlns:a16="http://schemas.microsoft.com/office/drawing/2014/main" id="{EFFDDE23-2925-5A1F-79BC-54FE97FD4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9" name="Picture 8" descr="A person standing next to a white board&#10;&#10;Description automatically generated">
            <a:extLst>
              <a:ext uri="{FF2B5EF4-FFF2-40B4-BE49-F238E27FC236}">
                <a16:creationId xmlns:a16="http://schemas.microsoft.com/office/drawing/2014/main" id="{B52867AF-78AD-302F-9890-711ED2CA2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519" y="1876665"/>
            <a:ext cx="6477001" cy="3643313"/>
          </a:xfrm>
          <a:prstGeom prst="rect">
            <a:avLst/>
          </a:prstGeom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F3DE1E-83A2-DA31-4BF3-346768DCE9AC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4145E-690D-CBC0-476A-D6ED9FB91748}"/>
              </a:ext>
            </a:extLst>
          </p:cNvPr>
          <p:cNvSpPr txBox="1"/>
          <p:nvPr/>
        </p:nvSpPr>
        <p:spPr>
          <a:xfrm>
            <a:off x="150073" y="1018874"/>
            <a:ext cx="44828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Using Mounting Template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AB70FD-958A-B690-BF76-36F7E90DE9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31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5A46F-398E-B8A5-BD33-86558B705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gold object&#10;&#10;Description automatically generated with medium confidence">
            <a:extLst>
              <a:ext uri="{FF2B5EF4-FFF2-40B4-BE49-F238E27FC236}">
                <a16:creationId xmlns:a16="http://schemas.microsoft.com/office/drawing/2014/main" id="{674483B6-777B-B66F-75D3-1D731156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1876664"/>
            <a:ext cx="6477000" cy="3643313"/>
          </a:xfrm>
          <a:prstGeom prst="rect">
            <a:avLst/>
          </a:prstGeom>
          <a:effectLst/>
        </p:spPr>
      </p:pic>
      <p:pic>
        <p:nvPicPr>
          <p:cNvPr id="12" name="Picture 11" descr="A close-up of a hand holding a plastic tube&#10;&#10;Description automatically generated">
            <a:extLst>
              <a:ext uri="{FF2B5EF4-FFF2-40B4-BE49-F238E27FC236}">
                <a16:creationId xmlns:a16="http://schemas.microsoft.com/office/drawing/2014/main" id="{8A8ADDA8-22AD-FD46-367C-8F16DB2EC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1876663"/>
            <a:ext cx="6477000" cy="3643313"/>
          </a:xfrm>
          <a:prstGeom prst="rect">
            <a:avLst/>
          </a:prstGeom>
          <a:effectLst/>
        </p:spPr>
      </p:pic>
      <p:pic>
        <p:nvPicPr>
          <p:cNvPr id="16" name="Picture 15" descr="A finger pointing at a machine&#10;&#10;Description automatically generated">
            <a:extLst>
              <a:ext uri="{FF2B5EF4-FFF2-40B4-BE49-F238E27FC236}">
                <a16:creationId xmlns:a16="http://schemas.microsoft.com/office/drawing/2014/main" id="{5B0ABBA3-0C9E-A14B-BC4D-C6F0F220C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2" y="1876661"/>
            <a:ext cx="6476998" cy="3643312"/>
          </a:xfrm>
          <a:prstGeom prst="rect">
            <a:avLst/>
          </a:prstGeom>
          <a:effectLst/>
        </p:spPr>
      </p:pic>
      <p:pic>
        <p:nvPicPr>
          <p:cNvPr id="19" name="Picture 18" descr="A person's hand holding a hose to a machine&#10;&#10;Description automatically generated">
            <a:extLst>
              <a:ext uri="{FF2B5EF4-FFF2-40B4-BE49-F238E27FC236}">
                <a16:creationId xmlns:a16="http://schemas.microsoft.com/office/drawing/2014/main" id="{EDB0AFE0-67B0-4012-7FD0-E519819C4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2" y="1876658"/>
            <a:ext cx="6476998" cy="3643312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54C628-74FE-1BE0-6B29-E531E8EEFDAA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iso kit unions to cold/hot fittings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braided hose to condensate fitting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gas union to unit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condensate fitting to unit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85E703-01BD-B019-8C45-35119AAD7C0C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Preparing Heaters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3D733A-4985-670C-802D-8EC78D11EF04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503CF-6AFF-95DB-5311-BF56A4F30F79}"/>
              </a:ext>
            </a:extLst>
          </p:cNvPr>
          <p:cNvSpPr txBox="1"/>
          <p:nvPr/>
        </p:nvSpPr>
        <p:spPr>
          <a:xfrm>
            <a:off x="150073" y="1018874"/>
            <a:ext cx="5043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Preparing Heaters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06491C-C28A-C30E-E209-F9E8CFE0C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8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167AA-46E9-87D3-A171-A06986381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using a level on a wall&#10;&#10;Description automatically generated">
            <a:extLst>
              <a:ext uri="{FF2B5EF4-FFF2-40B4-BE49-F238E27FC236}">
                <a16:creationId xmlns:a16="http://schemas.microsoft.com/office/drawing/2014/main" id="{87C949F5-02BD-316C-1654-A81BBE632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1876664"/>
            <a:ext cx="6477000" cy="3643313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860A8-ACC9-F3E8-A438-F41C01FCDA1A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Mount heater brackets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manifold wall brackets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Hang units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Make sure units are centered on bracket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Secure units to top bracket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AB4B45-FACD-B009-0A16-55E64CD1E611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Mounting Brackets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9" name="Picture 8" descr="A person using a drill to drill a metal piece&#10;&#10;Description automatically generated">
            <a:extLst>
              <a:ext uri="{FF2B5EF4-FFF2-40B4-BE49-F238E27FC236}">
                <a16:creationId xmlns:a16="http://schemas.microsoft.com/office/drawing/2014/main" id="{9B8A56D0-EBA8-6386-D091-860A912CE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12" y="1880665"/>
            <a:ext cx="6469888" cy="3639312"/>
          </a:xfrm>
          <a:prstGeom prst="rect">
            <a:avLst/>
          </a:prstGeom>
          <a:effectLst/>
        </p:spPr>
      </p:pic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B608FE67-B0D9-91FD-30FE-27302DC43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6" y="1878611"/>
            <a:ext cx="6469888" cy="3639312"/>
          </a:xfrm>
          <a:prstGeom prst="rect">
            <a:avLst/>
          </a:prstGeom>
          <a:effectLst/>
        </p:spPr>
      </p:pic>
      <p:pic>
        <p:nvPicPr>
          <p:cNvPr id="14" name="Picture 13" descr="A close-up of a metal piece&#10;&#10;Description automatically generated">
            <a:extLst>
              <a:ext uri="{FF2B5EF4-FFF2-40B4-BE49-F238E27FC236}">
                <a16:creationId xmlns:a16="http://schemas.microsoft.com/office/drawing/2014/main" id="{61934D5B-772F-32B9-F36D-980FAD855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46" y="1878611"/>
            <a:ext cx="6469888" cy="3639312"/>
          </a:xfrm>
          <a:prstGeom prst="rect">
            <a:avLst/>
          </a:prstGeom>
          <a:effectLst/>
        </p:spPr>
      </p:pic>
      <p:pic>
        <p:nvPicPr>
          <p:cNvPr id="16" name="Picture 15" descr="A person using a drill to cut a hole in a wall&#10;&#10;Description automatically generated">
            <a:extLst>
              <a:ext uri="{FF2B5EF4-FFF2-40B4-BE49-F238E27FC236}">
                <a16:creationId xmlns:a16="http://schemas.microsoft.com/office/drawing/2014/main" id="{EA9EBE76-EA0D-F8C0-EAF0-38A43D53F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46" y="1874610"/>
            <a:ext cx="6486556" cy="3648688"/>
          </a:xfrm>
          <a:prstGeom prst="rect">
            <a:avLst/>
          </a:prstGeom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ECD99F-ACD9-37A8-BC0E-861F706D3BFB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EE845-CED8-BBC0-467A-8F71D9D716C2}"/>
              </a:ext>
            </a:extLst>
          </p:cNvPr>
          <p:cNvSpPr txBox="1"/>
          <p:nvPr/>
        </p:nvSpPr>
        <p:spPr>
          <a:xfrm>
            <a:off x="150073" y="1018874"/>
            <a:ext cx="36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Mounting Brackets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6AAF61-6A2F-0F6B-D1D2-A101B4D7D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67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F098C-8FFD-427F-CEDD-FF3D6C17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4E20D-0A8D-C035-D5B4-326453C4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9456" y="1876664"/>
            <a:ext cx="6477000" cy="3643312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B7CCF5-D0C8-A138-21EF-D3C0E666A099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Units and brackets mounted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condensate drain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gas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Secure bottom bracket of units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DB8F8A-2707-7E37-4C15-4472ED2AB1CA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5100764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Manifold Installation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A37D7-0223-458B-6634-DD73A8FC43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9456" y="1876664"/>
            <a:ext cx="6476999" cy="3643312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A8EE9-7FE5-0B50-FCFA-031510BAC1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9456" y="1876664"/>
            <a:ext cx="6476999" cy="3643311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AC746-65A7-9C5F-E71F-823A9E0133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9458" y="1876663"/>
            <a:ext cx="6476997" cy="3643311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BFFC45-C785-EBEF-F33B-2C0EA7A646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9458" y="1874752"/>
            <a:ext cx="6476997" cy="3643310"/>
          </a:xfrm>
          <a:prstGeom prst="rect">
            <a:avLst/>
          </a:prstGeom>
          <a:effectLst/>
        </p:spPr>
      </p:pic>
      <p:pic>
        <p:nvPicPr>
          <p:cNvPr id="15" name="Picture 14" descr="Close-up of a machine with a few valves&#10;&#10;Description automatically generated">
            <a:extLst>
              <a:ext uri="{FF2B5EF4-FFF2-40B4-BE49-F238E27FC236}">
                <a16:creationId xmlns:a16="http://schemas.microsoft.com/office/drawing/2014/main" id="{0D0BA0CE-D271-3B6A-DD86-18987E3C9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55" y="1874752"/>
            <a:ext cx="6486143" cy="36484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AE28B8E-22DA-C955-6947-706233F7BF32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151BC-D627-E1EA-CE9E-F8ACA5907C06}"/>
              </a:ext>
            </a:extLst>
          </p:cNvPr>
          <p:cNvSpPr txBox="1"/>
          <p:nvPr/>
        </p:nvSpPr>
        <p:spPr>
          <a:xfrm>
            <a:off x="150073" y="1018874"/>
            <a:ext cx="438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Manifold Installation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32C6B4-3BF7-42BF-A01B-F16D74F90A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9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D029A-E328-41BC-5094-7C11C3385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62B00-9287-E0E3-A2FE-B8D9BA1DD522}"/>
              </a:ext>
            </a:extLst>
          </p:cNvPr>
          <p:cNvSpPr/>
          <p:nvPr/>
        </p:nvSpPr>
        <p:spPr>
          <a:xfrm>
            <a:off x="513172" y="1101088"/>
            <a:ext cx="5971032" cy="5303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A64D12-BDF1-35F9-96B3-5F7CEDB44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42" t="70" r="17499" b="3146"/>
          <a:stretch/>
        </p:blipFill>
        <p:spPr>
          <a:xfrm>
            <a:off x="512718" y="1097428"/>
            <a:ext cx="5971032" cy="5307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AC86BF-9E58-C12C-5983-4AA27B091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13172" y="1097428"/>
            <a:ext cx="5970578" cy="5307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6B7A4-8E33-DD5A-6F58-A07BD19C4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12718" y="1097024"/>
            <a:ext cx="5971032" cy="5307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D3774D-9006-5059-7F2F-55A020918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12719" y="1097024"/>
            <a:ext cx="5971032" cy="5307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8F06C-8443-5460-C31D-9869F9138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512266" y="1097023"/>
            <a:ext cx="5971033" cy="5307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C882D5-9915-4B43-BF46-ED313A2B5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512267" y="1097022"/>
            <a:ext cx="5971034" cy="53075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1A445C-5D7F-1E74-7B77-6F0B203BC7B7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Assemble CRK-BASE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Prepare and Hang Units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Condensate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Gas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Cold Water Manifold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6122F7-5C74-1630-6C13-27C590D33C40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CRK  (Floor Standing Rack)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Installation Basics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6077D0-CE9A-CD70-37FD-C9AB4A5D954E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CRK (4 Unit Back to Back)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42B2E0-C989-DD8D-6613-CF7B9B99A1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EF23E-5836-C95E-21EB-F5BB8E50E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B44728-898D-CB1C-64EB-174554ACF1D1}"/>
              </a:ext>
            </a:extLst>
          </p:cNvPr>
          <p:cNvSpPr txBox="1">
            <a:spLocks/>
          </p:cNvSpPr>
          <p:nvPr/>
        </p:nvSpPr>
        <p:spPr>
          <a:xfrm>
            <a:off x="0" y="2497617"/>
            <a:ext cx="12192000" cy="1147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 panose="020F0302020204030204"/>
              </a:rPr>
              <a:t>THANK YOU</a:t>
            </a:r>
            <a:endParaRPr lang="en-US" sz="5400" dirty="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A56C1A-BE01-EDC1-1675-FDC361F33B1F}"/>
              </a:ext>
            </a:extLst>
          </p:cNvPr>
          <p:cNvCxnSpPr>
            <a:cxnSpLocks/>
          </p:cNvCxnSpPr>
          <p:nvPr/>
        </p:nvCxnSpPr>
        <p:spPr>
          <a:xfrm>
            <a:off x="4165309" y="3645194"/>
            <a:ext cx="3861381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24D9AA9-2AF3-6FEA-385E-258645EB0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42383"/>
          <a:stretch>
            <a:fillRect/>
          </a:stretch>
        </p:blipFill>
        <p:spPr>
          <a:xfrm>
            <a:off x="4431474" y="3832149"/>
            <a:ext cx="3345198" cy="6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D4B28-4E2B-2277-4701-4EC724F3D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21952F-560E-4C3E-3DE2-12BC011323AC}"/>
              </a:ext>
            </a:extLst>
          </p:cNvPr>
          <p:cNvSpPr/>
          <p:nvPr/>
        </p:nvSpPr>
        <p:spPr>
          <a:xfrm>
            <a:off x="0" y="0"/>
            <a:ext cx="61691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7AF74A-1E8F-EA58-9798-715B3AC86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8372" r="1674"/>
          <a:stretch>
            <a:fillRect/>
          </a:stretch>
        </p:blipFill>
        <p:spPr>
          <a:xfrm>
            <a:off x="0" y="0"/>
            <a:ext cx="6169152" cy="6858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BC086-D629-78B5-0E9B-55BCC946FF2E}"/>
              </a:ext>
            </a:extLst>
          </p:cNvPr>
          <p:cNvSpPr txBox="1">
            <a:spLocks/>
          </p:cNvSpPr>
          <p:nvPr/>
        </p:nvSpPr>
        <p:spPr>
          <a:xfrm>
            <a:off x="7147561" y="918960"/>
            <a:ext cx="4868409" cy="1799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and CRK Training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Overview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7C100-5DE0-15F2-DCC6-218B0052EE25}"/>
              </a:ext>
            </a:extLst>
          </p:cNvPr>
          <p:cNvSpPr txBox="1"/>
          <p:nvPr/>
        </p:nvSpPr>
        <p:spPr>
          <a:xfrm>
            <a:off x="7220337" y="2378782"/>
            <a:ext cx="4756649" cy="2270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</a:rPr>
              <a:t>Features and Benefits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</a:rPr>
              <a:t>CMK – CRK System Configurations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Designing Your CMK or CRK System</a:t>
            </a:r>
            <a:endParaRPr lang="en-US" b="0" i="0" dirty="0">
              <a:solidFill>
                <a:schemeClr val="bg1"/>
              </a:solidFill>
              <a:effectLst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CMK Wall Mount Installation Overview</a:t>
            </a:r>
            <a:endParaRPr lang="en-US" b="0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DA2FA0-27FC-967C-8B61-2B6F81E58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1C8AD0-5694-66A0-C923-D448408229C2}"/>
              </a:ext>
            </a:extLst>
          </p:cNvPr>
          <p:cNvSpPr txBox="1"/>
          <p:nvPr/>
        </p:nvSpPr>
        <p:spPr>
          <a:xfrm>
            <a:off x="-1" y="6584812"/>
            <a:ext cx="5015753" cy="261610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CRK-BASE + CMK-BB4 Shown, NCC199CDV Pro Units Sold Separately.</a:t>
            </a:r>
          </a:p>
        </p:txBody>
      </p:sp>
    </p:spTree>
    <p:extLst>
      <p:ext uri="{BB962C8B-B14F-4D97-AF65-F5344CB8AC3E}">
        <p14:creationId xmlns:p14="http://schemas.microsoft.com/office/powerpoint/2010/main" val="32205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09AA0-C5BA-365C-98B4-B722B72DF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D862EF4-D125-DA74-81D7-2BE910FCC045}"/>
              </a:ext>
            </a:extLst>
          </p:cNvPr>
          <p:cNvSpPr/>
          <p:nvPr/>
        </p:nvSpPr>
        <p:spPr>
          <a:xfrm>
            <a:off x="-1" y="0"/>
            <a:ext cx="603504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D9FA4-2A68-4E50-1D75-3639F87E7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" t="13676" b="13676"/>
          <a:stretch>
            <a:fillRect/>
          </a:stretch>
        </p:blipFill>
        <p:spPr>
          <a:xfrm>
            <a:off x="-1" y="706119"/>
            <a:ext cx="7044754" cy="515112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86F2D-7DAD-04C7-6BDE-6CA9148004B3}"/>
              </a:ext>
            </a:extLst>
          </p:cNvPr>
          <p:cNvSpPr txBox="1"/>
          <p:nvPr/>
        </p:nvSpPr>
        <p:spPr>
          <a:xfrm>
            <a:off x="7286376" y="2468190"/>
            <a:ext cx="4905624" cy="433291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Easy to Transport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Sturdy Aluminum Frame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Assembly uses only 12 Bolts vs 60 Bolts of Competitor Racks!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Install in Less Than 2 Hours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True Commercial Manifold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Best Value in the Industry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Retrofit Easy Button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74AA988-9F7D-21D1-25D2-EBCE09B7F943}"/>
              </a:ext>
            </a:extLst>
          </p:cNvPr>
          <p:cNvSpPr txBox="1">
            <a:spLocks/>
          </p:cNvSpPr>
          <p:nvPr/>
        </p:nvSpPr>
        <p:spPr>
          <a:xfrm>
            <a:off x="6769609" y="1148068"/>
            <a:ext cx="4978400" cy="152026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CMK and CRK Systems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Features &amp; Benefits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Franklin Gothic Medium" panose="020B0603020102020204" pitchFamily="34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BAC5BE-1E07-8523-6831-658EA5F63AAD}"/>
              </a:ext>
            </a:extLst>
          </p:cNvPr>
          <p:cNvSpPr txBox="1"/>
          <p:nvPr/>
        </p:nvSpPr>
        <p:spPr>
          <a:xfrm>
            <a:off x="-1" y="6584812"/>
            <a:ext cx="5015753" cy="261610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CRK-BASE + CMK-BB4 Shown, NCC199CDV Pro Units Sold Separately.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CD6E9B-B91F-08A9-AFA9-70689F4BB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87205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9C7C53-6E9E-5340-32D4-1C7E0DF5EF18}"/>
              </a:ext>
            </a:extLst>
          </p:cNvPr>
          <p:cNvSpPr txBox="1"/>
          <p:nvPr/>
        </p:nvSpPr>
        <p:spPr>
          <a:xfrm>
            <a:off x="0" y="6596390"/>
            <a:ext cx="5015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CRK-BASE Shown expanded to allow up to 4 units in a back to back configuration.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60AD1-84EB-0F57-4A15-11DBB57F6C54}"/>
              </a:ext>
            </a:extLst>
          </p:cNvPr>
          <p:cNvSpPr txBox="1"/>
          <p:nvPr/>
        </p:nvSpPr>
        <p:spPr>
          <a:xfrm>
            <a:off x="6927729" y="2378782"/>
            <a:ext cx="4905624" cy="3066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Assembly uses only 12 Bolts vs 60 Bolts of Competitor Racks!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Single CRK-BASE allows for 1-4 units, competitor requires Base + Extension to install more than 2 units.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Lighter weight corrosion resistant Aluminum frame vs. Heavier Coated Steel frame of competitor.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900BE9-A707-20ED-F3CD-C97EF9FF7034}"/>
              </a:ext>
            </a:extLst>
          </p:cNvPr>
          <p:cNvSpPr/>
          <p:nvPr/>
        </p:nvSpPr>
        <p:spPr>
          <a:xfrm>
            <a:off x="0" y="0"/>
            <a:ext cx="61691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116C3-5077-E05D-54C6-41DA23C3D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20013" t="2546" r="28058" b="5089"/>
          <a:stretch/>
        </p:blipFill>
        <p:spPr>
          <a:xfrm>
            <a:off x="-2603" y="0"/>
            <a:ext cx="6169152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559487-7B21-EFFE-34B2-A9461557E048}"/>
              </a:ext>
            </a:extLst>
          </p:cNvPr>
          <p:cNvSpPr txBox="1"/>
          <p:nvPr/>
        </p:nvSpPr>
        <p:spPr>
          <a:xfrm>
            <a:off x="-40069" y="6596390"/>
            <a:ext cx="5015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CRK-BASE Shown expanded to allow up to 4 units in a back to back configuration.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5B71E3E-6D0F-05CD-4B80-2A3952A16192}"/>
              </a:ext>
            </a:extLst>
          </p:cNvPr>
          <p:cNvSpPr txBox="1">
            <a:spLocks/>
          </p:cNvSpPr>
          <p:nvPr/>
        </p:nvSpPr>
        <p:spPr>
          <a:xfrm>
            <a:off x="6769609" y="105866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CRK-BASE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Features &amp; Benefits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84350-28C3-902C-D791-FA4279A14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64277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93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339430-B726-1F0D-7327-86C603D30F9A}"/>
              </a:ext>
            </a:extLst>
          </p:cNvPr>
          <p:cNvSpPr/>
          <p:nvPr/>
        </p:nvSpPr>
        <p:spPr>
          <a:xfrm>
            <a:off x="4273609" y="1600200"/>
            <a:ext cx="3644781" cy="496787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E0E4D-0D0D-6618-B352-8032174B2C6D}"/>
              </a:ext>
            </a:extLst>
          </p:cNvPr>
          <p:cNvSpPr/>
          <p:nvPr/>
        </p:nvSpPr>
        <p:spPr>
          <a:xfrm>
            <a:off x="270890" y="1600200"/>
            <a:ext cx="3644781" cy="49629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1EFBEC-F383-9091-67B7-2307BD94ED8D}"/>
              </a:ext>
            </a:extLst>
          </p:cNvPr>
          <p:cNvSpPr txBox="1">
            <a:spLocks/>
          </p:cNvSpPr>
          <p:nvPr/>
        </p:nvSpPr>
        <p:spPr>
          <a:xfrm>
            <a:off x="335114" y="5031265"/>
            <a:ext cx="3233679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CMK-SS2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Wall Hanging Side by Side Commercial Manifold Kit featuring 2 NCC199CDV Tankless Water Heaters (sold separately)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Max BTU/h: 399,800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A24B5B-86A9-817E-1025-226B727B381D}"/>
              </a:ext>
            </a:extLst>
          </p:cNvPr>
          <p:cNvSpPr txBox="1">
            <a:spLocks/>
          </p:cNvSpPr>
          <p:nvPr/>
        </p:nvSpPr>
        <p:spPr>
          <a:xfrm>
            <a:off x="4356181" y="5027302"/>
            <a:ext cx="3233679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CMK-SS3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Wall Hanging Side by Side Commercial Manifold Kit featuring 3 NCC199CDV Tankless Water Heaters (sold separately)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Max BTU/h: 599,700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9E11AC-7003-D9CA-5918-B5B58F6042C5}"/>
              </a:ext>
            </a:extLst>
          </p:cNvPr>
          <p:cNvSpPr txBox="1"/>
          <p:nvPr/>
        </p:nvSpPr>
        <p:spPr>
          <a:xfrm>
            <a:off x="150073" y="1018874"/>
            <a:ext cx="2506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Side by Side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6C3D6989-151B-FEF5-66CA-8AABBF886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6" b="2056"/>
          <a:stretch/>
        </p:blipFill>
        <p:spPr>
          <a:xfrm>
            <a:off x="400324" y="1728175"/>
            <a:ext cx="3384276" cy="32451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76476E70-ACE0-3ECA-191C-49AAB13D5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9" b="2399"/>
          <a:stretch/>
        </p:blipFill>
        <p:spPr>
          <a:xfrm>
            <a:off x="4417060" y="1728175"/>
            <a:ext cx="3357880" cy="319678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9AAA55-B5A1-20DD-AD78-55DC92124F75}"/>
              </a:ext>
            </a:extLst>
          </p:cNvPr>
          <p:cNvSpPr/>
          <p:nvPr/>
        </p:nvSpPr>
        <p:spPr>
          <a:xfrm>
            <a:off x="8255779" y="1595289"/>
            <a:ext cx="3644781" cy="496787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6047802-5960-BA3D-2E22-213B3A46557D}"/>
              </a:ext>
            </a:extLst>
          </p:cNvPr>
          <p:cNvSpPr txBox="1">
            <a:spLocks/>
          </p:cNvSpPr>
          <p:nvPr/>
        </p:nvSpPr>
        <p:spPr>
          <a:xfrm>
            <a:off x="8315602" y="5027302"/>
            <a:ext cx="3233673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CMK-SS4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Wall Hanging Side by Side Commercial Manifold Kit featuring 4 NCC199CDV Tankless Water Heaters (sold separately)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Max BTU/h: 799,600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3" name="Content Placeholder 5">
            <a:extLst>
              <a:ext uri="{FF2B5EF4-FFF2-40B4-BE49-F238E27FC236}">
                <a16:creationId xmlns:a16="http://schemas.microsoft.com/office/drawing/2014/main" id="{B6E9F1B9-4313-3504-AF89-15B38186D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2" b="3192"/>
          <a:stretch/>
        </p:blipFill>
        <p:spPr>
          <a:xfrm>
            <a:off x="8376919" y="1728175"/>
            <a:ext cx="3414757" cy="319678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EEB8E366-82A8-80C5-FB9D-2A8F1CC7E481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 (Commercial Manifold Kit)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System Configurations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9CD4E3-C492-6E7D-D5F8-127B9FB4D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15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87571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6A06E2-460A-CE86-64FE-E1770F3D07D7}"/>
              </a:ext>
            </a:extLst>
          </p:cNvPr>
          <p:cNvSpPr/>
          <p:nvPr/>
        </p:nvSpPr>
        <p:spPr>
          <a:xfrm>
            <a:off x="6487554" y="1862342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537F79-FA6A-7292-E5AE-8F08FABCD684}"/>
              </a:ext>
            </a:extLst>
          </p:cNvPr>
          <p:cNvSpPr/>
          <p:nvPr/>
        </p:nvSpPr>
        <p:spPr>
          <a:xfrm>
            <a:off x="1620140" y="1862343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9956520D-212D-54AD-82F0-9C037C9B2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700" r="-18691"/>
          <a:stretch>
            <a:fillRect/>
          </a:stretch>
        </p:blipFill>
        <p:spPr>
          <a:xfrm>
            <a:off x="1765486" y="1953638"/>
            <a:ext cx="3746313" cy="27267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C088F16B-4327-CC32-B89B-4DBC3BFBD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918" r="-19688" b="1051"/>
          <a:stretch>
            <a:fillRect/>
          </a:stretch>
        </p:blipFill>
        <p:spPr>
          <a:xfrm>
            <a:off x="6614160" y="1953638"/>
            <a:ext cx="3792033" cy="27267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B9A7402-932E-9C63-9CA8-989C4588B311}"/>
              </a:ext>
            </a:extLst>
          </p:cNvPr>
          <p:cNvSpPr txBox="1">
            <a:spLocks/>
          </p:cNvSpPr>
          <p:nvPr/>
        </p:nvSpPr>
        <p:spPr>
          <a:xfrm>
            <a:off x="1682717" y="4743455"/>
            <a:ext cx="3901960" cy="1788181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CMK-BB2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Commercial Manifold Kit connecting 2 Back to Back NCC199CDV Tankless Water Heaters (sold separately) installed on CRK Base – Floor standing rack (sold separately)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Max BTU/h: 399,800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D9D7834-7748-13B7-3DE2-8171093CE3FB}"/>
              </a:ext>
            </a:extLst>
          </p:cNvPr>
          <p:cNvSpPr txBox="1">
            <a:spLocks/>
          </p:cNvSpPr>
          <p:nvPr/>
        </p:nvSpPr>
        <p:spPr>
          <a:xfrm>
            <a:off x="6538767" y="4743455"/>
            <a:ext cx="3921285" cy="1788181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CMK-BB4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Commercial Manifold Kit connecting 4 Back to Back NCC199CDV Tankless Water Heaters (sold separately) installed on CRK Base – Floor standing rack (sold separately)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Max BTU/h: 799,600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DA1FC09-446C-047B-9F02-E023B90030D6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CMK (Commercial Manifold Kit)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System Configurations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163CBF-E644-ECF6-C889-68825CAC8A44}"/>
              </a:ext>
            </a:extLst>
          </p:cNvPr>
          <p:cNvSpPr txBox="1"/>
          <p:nvPr/>
        </p:nvSpPr>
        <p:spPr>
          <a:xfrm>
            <a:off x="150073" y="1018874"/>
            <a:ext cx="2506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Back to Back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FE2DB7-2D2D-6420-541C-F7DB9653C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15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75118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FD8FDD-413C-C4E8-8245-81BF7F193F4C}"/>
              </a:ext>
            </a:extLst>
          </p:cNvPr>
          <p:cNvSpPr/>
          <p:nvPr/>
        </p:nvSpPr>
        <p:spPr>
          <a:xfrm>
            <a:off x="6492240" y="1865376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C3628C-FF26-0969-30A4-D23C20BB10D4}"/>
              </a:ext>
            </a:extLst>
          </p:cNvPr>
          <p:cNvSpPr/>
          <p:nvPr/>
        </p:nvSpPr>
        <p:spPr>
          <a:xfrm>
            <a:off x="1618488" y="1865376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5F07F6-32B1-D00F-7F4F-D7BCEDD837C8}"/>
              </a:ext>
            </a:extLst>
          </p:cNvPr>
          <p:cNvSpPr txBox="1">
            <a:spLocks/>
          </p:cNvSpPr>
          <p:nvPr/>
        </p:nvSpPr>
        <p:spPr>
          <a:xfrm>
            <a:off x="1742675" y="4801495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CRK-BASE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The CRK-BASE commercial rack kit allows for custom floor standing installations of 1 to 4 tankless units.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ED4FE8-E486-2E29-D958-5B32AFFA079A}"/>
              </a:ext>
            </a:extLst>
          </p:cNvPr>
          <p:cNvSpPr txBox="1">
            <a:spLocks/>
          </p:cNvSpPr>
          <p:nvPr/>
        </p:nvSpPr>
        <p:spPr>
          <a:xfrm>
            <a:off x="6559269" y="4801495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CRK-ADDON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The CRK-ADDON commercial kit lets you expand your existing system to more than 4 units.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2CDCA40-8B17-743E-F806-3C6685606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3" r="2683"/>
          <a:stretch/>
        </p:blipFill>
        <p:spPr>
          <a:xfrm>
            <a:off x="1799819" y="1969847"/>
            <a:ext cx="3674513" cy="27859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6289B65-7EDD-733D-05BA-1155169CAD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5" r="11941" b="3418"/>
          <a:stretch/>
        </p:blipFill>
        <p:spPr>
          <a:xfrm>
            <a:off x="6619980" y="1965512"/>
            <a:ext cx="3781695" cy="27688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6C49976-8C85-6B81-0446-9ADBADCFEE16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CRK (Commercial Rack Kit)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Arial" panose="020B0604020202020204" pitchFamily="34" charset="0"/>
              </a:rPr>
              <a:t>System Configurations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41DAB-17C0-8C76-2850-DDA73AE12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1528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46883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7F850-3631-E1CD-1043-BCD2FDA6D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0576B8-178A-C254-7062-E3ABAF6B5B9C}"/>
              </a:ext>
            </a:extLst>
          </p:cNvPr>
          <p:cNvSpPr/>
          <p:nvPr/>
        </p:nvSpPr>
        <p:spPr>
          <a:xfrm>
            <a:off x="3892518" y="1334830"/>
            <a:ext cx="7391177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C95837-9925-0A29-3547-624C07378A76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E715A8-FF10-AB2F-050E-2F432AF7DFA2}"/>
              </a:ext>
            </a:extLst>
          </p:cNvPr>
          <p:cNvSpPr txBox="1"/>
          <p:nvPr/>
        </p:nvSpPr>
        <p:spPr>
          <a:xfrm>
            <a:off x="221478" y="2201498"/>
            <a:ext cx="2506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1</a:t>
            </a:r>
            <a:endParaRPr lang="en-US" sz="44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E28C34-1232-7CAE-45B4-01962644EF7E}"/>
              </a:ext>
            </a:extLst>
          </p:cNvPr>
          <p:cNvSpPr txBox="1">
            <a:spLocks/>
          </p:cNvSpPr>
          <p:nvPr/>
        </p:nvSpPr>
        <p:spPr>
          <a:xfrm>
            <a:off x="3965448" y="6044540"/>
            <a:ext cx="7235952" cy="53914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24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Designed for Use With Our NCC199CDV Pro Tankless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AF9A4C-AB62-CFB6-ADF0-4C3A07520229}"/>
              </a:ext>
            </a:extLst>
          </p:cNvPr>
          <p:cNvSpPr txBox="1">
            <a:spLocks/>
          </p:cNvSpPr>
          <p:nvPr/>
        </p:nvSpPr>
        <p:spPr>
          <a:xfrm>
            <a:off x="221478" y="2883666"/>
            <a:ext cx="3591794" cy="32367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Select Desired Number of NCC199CDV Pro Tankless Needed for System</a:t>
            </a:r>
            <a:endParaRPr lang="en-US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45509-D2BF-5B93-74B3-076B45CC219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10998" r="23829" b="8961"/>
          <a:stretch>
            <a:fillRect/>
          </a:stretch>
        </p:blipFill>
        <p:spPr>
          <a:xfrm>
            <a:off x="8453120" y="2183463"/>
            <a:ext cx="2416865" cy="347286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A43EC2-C4E0-55BD-B1B6-E3D905E9F2AA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10998" r="23829" b="8961"/>
          <a:stretch>
            <a:fillRect/>
          </a:stretch>
        </p:blipFill>
        <p:spPr>
          <a:xfrm>
            <a:off x="6446620" y="1869580"/>
            <a:ext cx="2635305" cy="378674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A56E48-A77A-7767-BC38-14C17DE2717B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10998" r="23829" b="8961"/>
          <a:stretch>
            <a:fillRect/>
          </a:stretch>
        </p:blipFill>
        <p:spPr>
          <a:xfrm>
            <a:off x="4241800" y="1555554"/>
            <a:ext cx="2853845" cy="410077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86E097-7BBF-18B2-2B2C-FAD56F3BC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35" y="3792851"/>
            <a:ext cx="1202250" cy="191922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D0EF51-DB37-81AE-BCC3-49047C478B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0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1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AFDDD-A3A0-F410-FFFE-06B799F27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64CE2C-535C-7C63-785F-3ABEDDC1D75E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</a:t>
            </a: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942038-FCD0-1F76-3196-D6DB4F55BA2D}"/>
              </a:ext>
            </a:extLst>
          </p:cNvPr>
          <p:cNvSpPr/>
          <p:nvPr/>
        </p:nvSpPr>
        <p:spPr>
          <a:xfrm>
            <a:off x="3892518" y="1334830"/>
            <a:ext cx="7982490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BDA88-E2E9-FA7E-FE99-B7F4955A1602}"/>
              </a:ext>
            </a:extLst>
          </p:cNvPr>
          <p:cNvSpPr txBox="1"/>
          <p:nvPr/>
        </p:nvSpPr>
        <p:spPr>
          <a:xfrm>
            <a:off x="221478" y="2201498"/>
            <a:ext cx="2506767" cy="769441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2</a:t>
            </a:r>
            <a:endParaRPr lang="en-US" sz="44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FE5627-650E-13C7-D7D0-1960163CB189}"/>
              </a:ext>
            </a:extLst>
          </p:cNvPr>
          <p:cNvSpPr txBox="1">
            <a:spLocks/>
          </p:cNvSpPr>
          <p:nvPr/>
        </p:nvSpPr>
        <p:spPr>
          <a:xfrm>
            <a:off x="221478" y="2883666"/>
            <a:ext cx="3591794" cy="323671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Choose Between Wall Hanging or Floor Standing System</a:t>
            </a:r>
            <a:endParaRPr lang="en-US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71973A-D587-C56D-77AA-C1880B602608}"/>
              </a:ext>
            </a:extLst>
          </p:cNvPr>
          <p:cNvSpPr txBox="1">
            <a:spLocks/>
          </p:cNvSpPr>
          <p:nvPr/>
        </p:nvSpPr>
        <p:spPr>
          <a:xfrm>
            <a:off x="4027258" y="4354838"/>
            <a:ext cx="3233679" cy="205205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</a:t>
            </a:r>
          </a:p>
          <a:p>
            <a:pPr>
              <a:lnSpc>
                <a:spcPct val="90000"/>
              </a:lnSpc>
            </a:pPr>
            <a:r>
              <a:rPr lang="en-US" sz="18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Wall Hanging Bundle Kits</a:t>
            </a:r>
          </a:p>
          <a:p>
            <a:pPr>
              <a:lnSpc>
                <a:spcPct val="90000"/>
              </a:lnSpc>
            </a:pPr>
            <a:endParaRPr lang="en-US" sz="1800" b="1" i="0" dirty="0">
              <a:solidFill>
                <a:srgbClr val="333333"/>
              </a:solidFill>
              <a:effectLst/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CMK-SS2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CMK-SS3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CMK-SS4</a:t>
            </a:r>
            <a:endParaRPr lang="en-US" sz="1600" dirty="0">
              <a:solidFill>
                <a:srgbClr val="ED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00E422-789C-779D-79BE-E92E6E9DB86E}"/>
              </a:ext>
            </a:extLst>
          </p:cNvPr>
          <p:cNvSpPr txBox="1">
            <a:spLocks/>
          </p:cNvSpPr>
          <p:nvPr/>
        </p:nvSpPr>
        <p:spPr>
          <a:xfrm>
            <a:off x="7812874" y="4354838"/>
            <a:ext cx="3233679" cy="205205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</a:t>
            </a:r>
          </a:p>
          <a:p>
            <a:pPr>
              <a:lnSpc>
                <a:spcPct val="90000"/>
              </a:lnSpc>
            </a:pPr>
            <a:r>
              <a:rPr lang="en-US" sz="18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Floor Standing Bundle Kits</a:t>
            </a:r>
          </a:p>
          <a:p>
            <a:pPr>
              <a:lnSpc>
                <a:spcPct val="90000"/>
              </a:lnSpc>
            </a:pPr>
            <a:endParaRPr lang="en-US" sz="1800" b="1" i="0" dirty="0">
              <a:solidFill>
                <a:srgbClr val="333333"/>
              </a:solidFill>
              <a:effectLst/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CMK-BB2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CMK-BB4</a:t>
            </a:r>
            <a:endParaRPr lang="en-US" sz="1600" dirty="0">
              <a:solidFill>
                <a:srgbClr val="ED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8B3D82F8-43B5-03B4-7EB7-A5669572C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6" t="10711" r="5587" b="5164"/>
          <a:stretch>
            <a:fillRect/>
          </a:stretch>
        </p:blipFill>
        <p:spPr>
          <a:xfrm>
            <a:off x="4145280" y="1489129"/>
            <a:ext cx="2847644" cy="281180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EF97117C-E535-A83F-8342-5780D18D8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018" t="6617" r="-14959" b="7173"/>
          <a:stretch>
            <a:fillRect/>
          </a:stretch>
        </p:blipFill>
        <p:spPr>
          <a:xfrm>
            <a:off x="7321886" y="1516466"/>
            <a:ext cx="4306234" cy="28129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FB06FA-E827-190B-5F13-7C6D160C1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76"/>
          <a:stretch>
            <a:fillRect/>
          </a:stretch>
        </p:blipFill>
        <p:spPr>
          <a:xfrm>
            <a:off x="10236197" y="0"/>
            <a:ext cx="1955803" cy="4258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9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3117</TotalTime>
  <Words>999</Words>
  <Application>Microsoft Office PowerPoint</Application>
  <PresentationFormat>Widescreen</PresentationFormat>
  <Paragraphs>156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Calibri Light</vt:lpstr>
      <vt:lpstr>Franklin Gothic Book</vt:lpstr>
      <vt:lpstr>Franklin Gothic Demi</vt:lpstr>
      <vt:lpstr>Franklin Gothic Medium</vt:lpstr>
      <vt:lpstr>Wingdings</vt:lpstr>
      <vt:lpstr>Office Theme</vt:lpstr>
      <vt:lpstr>1_office theme</vt:lpstr>
      <vt:lpstr>CMK and CRK Commercial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Pichardo</dc:creator>
  <cp:lastModifiedBy>Will Nourse</cp:lastModifiedBy>
  <cp:revision>6</cp:revision>
  <dcterms:created xsi:type="dcterms:W3CDTF">2024-12-03T17:12:53Z</dcterms:created>
  <dcterms:modified xsi:type="dcterms:W3CDTF">2026-04-28T19:29:20Z</dcterms:modified>
</cp:coreProperties>
</file>