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4" r:id="rId1"/>
    <p:sldMasterId id="2147483660" r:id="rId2"/>
    <p:sldMasterId id="2147483795" r:id="rId3"/>
  </p:sldMasterIdLst>
  <p:notesMasterIdLst>
    <p:notesMasterId r:id="rId25"/>
  </p:notesMasterIdLst>
  <p:sldIdLst>
    <p:sldId id="282" r:id="rId4"/>
    <p:sldId id="258" r:id="rId5"/>
    <p:sldId id="290" r:id="rId6"/>
    <p:sldId id="305" r:id="rId7"/>
    <p:sldId id="291" r:id="rId8"/>
    <p:sldId id="370" r:id="rId9"/>
    <p:sldId id="297" r:id="rId10"/>
    <p:sldId id="289" r:id="rId11"/>
    <p:sldId id="302" r:id="rId12"/>
    <p:sldId id="334" r:id="rId13"/>
    <p:sldId id="304" r:id="rId14"/>
    <p:sldId id="372" r:id="rId15"/>
    <p:sldId id="377" r:id="rId16"/>
    <p:sldId id="375" r:id="rId17"/>
    <p:sldId id="373" r:id="rId18"/>
    <p:sldId id="374" r:id="rId19"/>
    <p:sldId id="360" r:id="rId20"/>
    <p:sldId id="361" r:id="rId21"/>
    <p:sldId id="376" r:id="rId22"/>
    <p:sldId id="355" r:id="rId23"/>
    <p:sldId id="265" r:id="rId24"/>
  </p:sldIdLst>
  <p:sldSz cx="12192000" cy="6858000"/>
  <p:notesSz cx="6858000" cy="9144000"/>
  <p:embeddedFontLst>
    <p:embeddedFont>
      <p:font typeface="Avenir Next LT Pro" panose="020B0504020202020204" pitchFamily="34" charset="0"/>
      <p:regular r:id="rId26"/>
      <p:bold r:id="rId27"/>
      <p:italic r:id="rId28"/>
      <p:boldItalic r:id="rId29"/>
    </p:embeddedFont>
    <p:embeddedFont>
      <p:font typeface="Franklin Gothic Book" panose="020B0503020102020204" pitchFamily="34" charset="0"/>
      <p:regular r:id="rId30"/>
      <p:italic r:id="rId31"/>
    </p:embeddedFont>
    <p:embeddedFont>
      <p:font typeface="Franklin Gothic Demi" panose="020B0703020102020204" pitchFamily="34" charset="0"/>
      <p:regular r:id="rId32"/>
      <p:italic r:id="rId33"/>
    </p:embeddedFont>
    <p:embeddedFont>
      <p:font typeface="Franklin Gothic Medium" panose="020B060302010202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C60040"/>
    <a:srgbClr val="0F4D80"/>
    <a:srgbClr val="DB3330"/>
    <a:srgbClr val="FA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F86CD5-0830-4BDA-8501-E27BA9FFB70C}" v="746" dt="2026-01-14T19:59:28.6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3" autoAdjust="0"/>
    <p:restoredTop sz="94376" autoAdjust="0"/>
  </p:normalViewPr>
  <p:slideViewPr>
    <p:cSldViewPr snapToGrid="0">
      <p:cViewPr>
        <p:scale>
          <a:sx n="150" d="100"/>
          <a:sy n="150" d="100"/>
        </p:scale>
        <p:origin x="2443" y="9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nwyn Planasch" userId="2e66dde4-67fd-4a2a-a12e-2b761cdbcf0e" providerId="ADAL" clId="{F6B63C34-00E6-4F91-84B9-D4F8372F0C87}"/>
    <pc:docChg chg="undo redo custSel addSld delSld modSld sldOrd">
      <pc:chgData name="Bronwyn Planasch" userId="2e66dde4-67fd-4a2a-a12e-2b761cdbcf0e" providerId="ADAL" clId="{F6B63C34-00E6-4F91-84B9-D4F8372F0C87}" dt="2026-01-13T22:26:18.750" v="3428" actId="14100"/>
      <pc:docMkLst>
        <pc:docMk/>
      </pc:docMkLst>
      <pc:sldChg chg="addSp delSp modSp mod">
        <pc:chgData name="Bronwyn Planasch" userId="2e66dde4-67fd-4a2a-a12e-2b761cdbcf0e" providerId="ADAL" clId="{F6B63C34-00E6-4F91-84B9-D4F8372F0C87}" dt="2026-01-13T18:35:53.009" v="523" actId="20577"/>
        <pc:sldMkLst>
          <pc:docMk/>
          <pc:sldMk cId="2696420383" sldId="258"/>
        </pc:sldMkLst>
        <pc:spChg chg="del">
          <ac:chgData name="Bronwyn Planasch" userId="2e66dde4-67fd-4a2a-a12e-2b761cdbcf0e" providerId="ADAL" clId="{F6B63C34-00E6-4F91-84B9-D4F8372F0C87}" dt="2026-01-13T18:28:01.852" v="155" actId="478"/>
          <ac:spMkLst>
            <pc:docMk/>
            <pc:sldMk cId="2696420383" sldId="258"/>
            <ac:spMk id="4" creationId="{8EC44612-F26F-4DD5-8A23-78403A08F2BB}"/>
          </ac:spMkLst>
        </pc:spChg>
        <pc:spChg chg="mod">
          <ac:chgData name="Bronwyn Planasch" userId="2e66dde4-67fd-4a2a-a12e-2b761cdbcf0e" providerId="ADAL" clId="{F6B63C34-00E6-4F91-84B9-D4F8372F0C87}" dt="2026-01-13T18:35:53.009" v="523" actId="20577"/>
          <ac:spMkLst>
            <pc:docMk/>
            <pc:sldMk cId="2696420383" sldId="258"/>
            <ac:spMk id="7" creationId="{49D88563-A38E-86F4-1BA6-3E7AAD5869F3}"/>
          </ac:spMkLst>
        </pc:spChg>
        <pc:spChg chg="add del mod">
          <ac:chgData name="Bronwyn Planasch" userId="2e66dde4-67fd-4a2a-a12e-2b761cdbcf0e" providerId="ADAL" clId="{F6B63C34-00E6-4F91-84B9-D4F8372F0C87}" dt="2026-01-13T18:28:10.626" v="156" actId="478"/>
          <ac:spMkLst>
            <pc:docMk/>
            <pc:sldMk cId="2696420383" sldId="258"/>
            <ac:spMk id="8" creationId="{72F36631-5AEB-FC36-A4A1-4ACBAA0476CD}"/>
          </ac:spMkLst>
        </pc:spChg>
        <pc:cxnChg chg="mod">
          <ac:chgData name="Bronwyn Planasch" userId="2e66dde4-67fd-4a2a-a12e-2b761cdbcf0e" providerId="ADAL" clId="{F6B63C34-00E6-4F91-84B9-D4F8372F0C87}" dt="2026-01-13T18:27:49.345" v="154" actId="208"/>
          <ac:cxnSpMkLst>
            <pc:docMk/>
            <pc:sldMk cId="2696420383" sldId="258"/>
            <ac:cxnSpMk id="3" creationId="{103BAB9F-CB4C-D706-326D-D8EBC483DC4F}"/>
          </ac:cxnSpMkLst>
        </pc:cxnChg>
      </pc:sldChg>
      <pc:sldChg chg="addSp delSp modSp mod">
        <pc:chgData name="Bronwyn Planasch" userId="2e66dde4-67fd-4a2a-a12e-2b761cdbcf0e" providerId="ADAL" clId="{F6B63C34-00E6-4F91-84B9-D4F8372F0C87}" dt="2026-01-13T19:45:07.781" v="1656" actId="1076"/>
        <pc:sldMkLst>
          <pc:docMk/>
          <pc:sldMk cId="2014741652" sldId="282"/>
        </pc:sldMkLst>
        <pc:spChg chg="add">
          <ac:chgData name="Bronwyn Planasch" userId="2e66dde4-67fd-4a2a-a12e-2b761cdbcf0e" providerId="ADAL" clId="{F6B63C34-00E6-4F91-84B9-D4F8372F0C87}" dt="2026-01-13T16:32:42.129" v="17"/>
          <ac:spMkLst>
            <pc:docMk/>
            <pc:sldMk cId="2014741652" sldId="282"/>
            <ac:spMk id="2" creationId="{1D9659C4-33AB-7CDD-87A8-13E00BBEC0AD}"/>
          </ac:spMkLst>
        </pc:spChg>
        <pc:spChg chg="add mod">
          <ac:chgData name="Bronwyn Planasch" userId="2e66dde4-67fd-4a2a-a12e-2b761cdbcf0e" providerId="ADAL" clId="{F6B63C34-00E6-4F91-84B9-D4F8372F0C87}" dt="2026-01-13T16:32:49.637" v="18"/>
          <ac:spMkLst>
            <pc:docMk/>
            <pc:sldMk cId="2014741652" sldId="282"/>
            <ac:spMk id="3" creationId="{D06EC720-83B0-D749-4083-241EE08AA749}"/>
          </ac:spMkLst>
        </pc:spChg>
        <pc:spChg chg="add del mod">
          <ac:chgData name="Bronwyn Planasch" userId="2e66dde4-67fd-4a2a-a12e-2b761cdbcf0e" providerId="ADAL" clId="{F6B63C34-00E6-4F91-84B9-D4F8372F0C87}" dt="2026-01-13T16:34:05.947" v="20" actId="478"/>
          <ac:spMkLst>
            <pc:docMk/>
            <pc:sldMk cId="2014741652" sldId="282"/>
            <ac:spMk id="8" creationId="{ABB9AE87-BFA5-4F86-34D5-84AD70941972}"/>
          </ac:spMkLst>
        </pc:spChg>
        <pc:spChg chg="add del mod">
          <ac:chgData name="Bronwyn Planasch" userId="2e66dde4-67fd-4a2a-a12e-2b761cdbcf0e" providerId="ADAL" clId="{F6B63C34-00E6-4F91-84B9-D4F8372F0C87}" dt="2026-01-13T16:34:31.697" v="23" actId="478"/>
          <ac:spMkLst>
            <pc:docMk/>
            <pc:sldMk cId="2014741652" sldId="282"/>
            <ac:spMk id="12" creationId="{A40F9116-C37C-57ED-4B54-914ED18EF3CD}"/>
          </ac:spMkLst>
        </pc:spChg>
        <pc:spChg chg="add mod">
          <ac:chgData name="Bronwyn Planasch" userId="2e66dde4-67fd-4a2a-a12e-2b761cdbcf0e" providerId="ADAL" clId="{F6B63C34-00E6-4F91-84B9-D4F8372F0C87}" dt="2026-01-13T19:45:07.781" v="1656" actId="1076"/>
          <ac:spMkLst>
            <pc:docMk/>
            <pc:sldMk cId="2014741652" sldId="282"/>
            <ac:spMk id="14" creationId="{451E4667-7105-4E40-0F8D-E327C81F741C}"/>
          </ac:spMkLst>
        </pc:spChg>
        <pc:spChg chg="del">
          <ac:chgData name="Bronwyn Planasch" userId="2e66dde4-67fd-4a2a-a12e-2b761cdbcf0e" providerId="ADAL" clId="{F6B63C34-00E6-4F91-84B9-D4F8372F0C87}" dt="2026-01-13T18:34:47.128" v="395" actId="478"/>
          <ac:spMkLst>
            <pc:docMk/>
            <pc:sldMk cId="2014741652" sldId="282"/>
            <ac:spMk id="16" creationId="{25253251-A60F-4157-A569-A473EFAC3F88}"/>
          </ac:spMkLst>
        </pc:spChg>
        <pc:picChg chg="mod">
          <ac:chgData name="Bronwyn Planasch" userId="2e66dde4-67fd-4a2a-a12e-2b761cdbcf0e" providerId="ADAL" clId="{F6B63C34-00E6-4F91-84B9-D4F8372F0C87}" dt="2026-01-13T19:13:54.689" v="1012" actId="1076"/>
          <ac:picMkLst>
            <pc:docMk/>
            <pc:sldMk cId="2014741652" sldId="282"/>
            <ac:picMk id="4" creationId="{F0D1CD48-E31D-630F-26EA-C51A10604FAB}"/>
          </ac:picMkLst>
        </pc:picChg>
        <pc:picChg chg="mod">
          <ac:chgData name="Bronwyn Planasch" userId="2e66dde4-67fd-4a2a-a12e-2b761cdbcf0e" providerId="ADAL" clId="{F6B63C34-00E6-4F91-84B9-D4F8372F0C87}" dt="2026-01-13T19:14:47.888" v="1022" actId="1076"/>
          <ac:picMkLst>
            <pc:docMk/>
            <pc:sldMk cId="2014741652" sldId="282"/>
            <ac:picMk id="5" creationId="{5D6CC502-E4F8-C627-BE6D-830034319FB9}"/>
          </ac:picMkLst>
        </pc:picChg>
        <pc:picChg chg="del">
          <ac:chgData name="Bronwyn Planasch" userId="2e66dde4-67fd-4a2a-a12e-2b761cdbcf0e" providerId="ADAL" clId="{F6B63C34-00E6-4F91-84B9-D4F8372F0C87}" dt="2026-01-13T16:27:18.757" v="15" actId="478"/>
          <ac:picMkLst>
            <pc:docMk/>
            <pc:sldMk cId="2014741652" sldId="282"/>
            <ac:picMk id="6" creationId="{444EE170-47A6-F8C5-32CF-AE541CEE370C}"/>
          </ac:picMkLst>
        </pc:picChg>
        <pc:picChg chg="mod">
          <ac:chgData name="Bronwyn Planasch" userId="2e66dde4-67fd-4a2a-a12e-2b761cdbcf0e" providerId="ADAL" clId="{F6B63C34-00E6-4F91-84B9-D4F8372F0C87}" dt="2026-01-13T19:16:44.936" v="1060" actId="1076"/>
          <ac:picMkLst>
            <pc:docMk/>
            <pc:sldMk cId="2014741652" sldId="282"/>
            <ac:picMk id="7" creationId="{530A35C3-ECD3-0AC7-CA63-F48DA2E2944C}"/>
          </ac:picMkLst>
        </pc:picChg>
        <pc:picChg chg="mod">
          <ac:chgData name="Bronwyn Planasch" userId="2e66dde4-67fd-4a2a-a12e-2b761cdbcf0e" providerId="ADAL" clId="{F6B63C34-00E6-4F91-84B9-D4F8372F0C87}" dt="2026-01-13T19:14:25.836" v="1018" actId="1076"/>
          <ac:picMkLst>
            <pc:docMk/>
            <pc:sldMk cId="2014741652" sldId="282"/>
            <ac:picMk id="9" creationId="{ADDD2253-BE08-4155-A21B-AD8E8D7DFC2D}"/>
          </ac:picMkLst>
        </pc:picChg>
        <pc:picChg chg="mod">
          <ac:chgData name="Bronwyn Planasch" userId="2e66dde4-67fd-4a2a-a12e-2b761cdbcf0e" providerId="ADAL" clId="{F6B63C34-00E6-4F91-84B9-D4F8372F0C87}" dt="2026-01-13T19:14:16.671" v="1016" actId="1076"/>
          <ac:picMkLst>
            <pc:docMk/>
            <pc:sldMk cId="2014741652" sldId="282"/>
            <ac:picMk id="11" creationId="{06FC15C6-7445-FE77-BAC9-D6673B477E1C}"/>
          </ac:picMkLst>
        </pc:picChg>
        <pc:picChg chg="mod">
          <ac:chgData name="Bronwyn Planasch" userId="2e66dde4-67fd-4a2a-a12e-2b761cdbcf0e" providerId="ADAL" clId="{F6B63C34-00E6-4F91-84B9-D4F8372F0C87}" dt="2026-01-13T19:14:45.473" v="1021" actId="1076"/>
          <ac:picMkLst>
            <pc:docMk/>
            <pc:sldMk cId="2014741652" sldId="282"/>
            <ac:picMk id="13" creationId="{8E444A54-2ACF-85AA-0B34-72120579F503}"/>
          </ac:picMkLst>
        </pc:picChg>
        <pc:picChg chg="del mod">
          <ac:chgData name="Bronwyn Planasch" userId="2e66dde4-67fd-4a2a-a12e-2b761cdbcf0e" providerId="ADAL" clId="{F6B63C34-00E6-4F91-84B9-D4F8372F0C87}" dt="2026-01-13T19:14:49.493" v="1023" actId="478"/>
          <ac:picMkLst>
            <pc:docMk/>
            <pc:sldMk cId="2014741652" sldId="282"/>
            <ac:picMk id="15" creationId="{8659A4D9-B259-571D-9137-8CC716A84165}"/>
          </ac:picMkLst>
        </pc:picChg>
        <pc:picChg chg="add mod">
          <ac:chgData name="Bronwyn Planasch" userId="2e66dde4-67fd-4a2a-a12e-2b761cdbcf0e" providerId="ADAL" clId="{F6B63C34-00E6-4F91-84B9-D4F8372F0C87}" dt="2026-01-13T19:44:57.161" v="1654" actId="1076"/>
          <ac:picMkLst>
            <pc:docMk/>
            <pc:sldMk cId="2014741652" sldId="282"/>
            <ac:picMk id="1032" creationId="{F7E5CF7A-EEF7-7229-7B12-005D720A34DD}"/>
          </ac:picMkLst>
        </pc:picChg>
        <pc:picChg chg="add mod">
          <ac:chgData name="Bronwyn Planasch" userId="2e66dde4-67fd-4a2a-a12e-2b761cdbcf0e" providerId="ADAL" clId="{F6B63C34-00E6-4F91-84B9-D4F8372F0C87}" dt="2026-01-13T19:45:00.210" v="1655" actId="1076"/>
          <ac:picMkLst>
            <pc:docMk/>
            <pc:sldMk cId="2014741652" sldId="282"/>
            <ac:picMk id="1034" creationId="{2305051F-57EB-3B10-3C82-8DE91478CB48}"/>
          </ac:picMkLst>
        </pc:picChg>
        <pc:cxnChg chg="mod">
          <ac:chgData name="Bronwyn Planasch" userId="2e66dde4-67fd-4a2a-a12e-2b761cdbcf0e" providerId="ADAL" clId="{F6B63C34-00E6-4F91-84B9-D4F8372F0C87}" dt="2026-01-13T19:16:30.374" v="1054" actId="1076"/>
          <ac:cxnSpMkLst>
            <pc:docMk/>
            <pc:sldMk cId="2014741652" sldId="282"/>
            <ac:cxnSpMk id="18" creationId="{078A39B0-4B2B-402F-93B5-0F415A2E61A9}"/>
          </ac:cxnSpMkLst>
        </pc:cxnChg>
      </pc:sldChg>
      <pc:sldChg chg="modSp mod">
        <pc:chgData name="Bronwyn Planasch" userId="2e66dde4-67fd-4a2a-a12e-2b761cdbcf0e" providerId="ADAL" clId="{F6B63C34-00E6-4F91-84B9-D4F8372F0C87}" dt="2026-01-13T16:26:58.351" v="12" actId="208"/>
        <pc:sldMkLst>
          <pc:docMk/>
          <pc:sldMk cId="2926114573" sldId="289"/>
        </pc:sldMkLst>
        <pc:cxnChg chg="mod">
          <ac:chgData name="Bronwyn Planasch" userId="2e66dde4-67fd-4a2a-a12e-2b761cdbcf0e" providerId="ADAL" clId="{F6B63C34-00E6-4F91-84B9-D4F8372F0C87}" dt="2026-01-13T16:26:58.351" v="12" actId="208"/>
          <ac:cxnSpMkLst>
            <pc:docMk/>
            <pc:sldMk cId="2926114573" sldId="289"/>
            <ac:cxnSpMk id="8" creationId="{954B22A4-6C82-A6B6-045B-587D6AC3EF4A}"/>
          </ac:cxnSpMkLst>
        </pc:cxnChg>
      </pc:sldChg>
      <pc:sldChg chg="modSp mod">
        <pc:chgData name="Bronwyn Planasch" userId="2e66dde4-67fd-4a2a-a12e-2b761cdbcf0e" providerId="ADAL" clId="{F6B63C34-00E6-4F91-84B9-D4F8372F0C87}" dt="2026-01-13T16:26:47.403" v="10" actId="208"/>
        <pc:sldMkLst>
          <pc:docMk/>
          <pc:sldMk cId="3428364984" sldId="290"/>
        </pc:sldMkLst>
        <pc:cxnChg chg="mod">
          <ac:chgData name="Bronwyn Planasch" userId="2e66dde4-67fd-4a2a-a12e-2b761cdbcf0e" providerId="ADAL" clId="{F6B63C34-00E6-4F91-84B9-D4F8372F0C87}" dt="2026-01-13T16:26:47.403" v="10" actId="208"/>
          <ac:cxnSpMkLst>
            <pc:docMk/>
            <pc:sldMk cId="3428364984" sldId="290"/>
            <ac:cxnSpMk id="8" creationId="{954B22A4-6C82-A6B6-045B-587D6AC3EF4A}"/>
          </ac:cxnSpMkLst>
        </pc:cxnChg>
      </pc:sldChg>
      <pc:sldChg chg="modSp mod ord">
        <pc:chgData name="Bronwyn Planasch" userId="2e66dde4-67fd-4a2a-a12e-2b761cdbcf0e" providerId="ADAL" clId="{F6B63C34-00E6-4F91-84B9-D4F8372F0C87}" dt="2026-01-13T18:17:30.300" v="146"/>
        <pc:sldMkLst>
          <pc:docMk/>
          <pc:sldMk cId="3736111442" sldId="291"/>
        </pc:sldMkLst>
        <pc:cxnChg chg="mod">
          <ac:chgData name="Bronwyn Planasch" userId="2e66dde4-67fd-4a2a-a12e-2b761cdbcf0e" providerId="ADAL" clId="{F6B63C34-00E6-4F91-84B9-D4F8372F0C87}" dt="2026-01-13T16:26:27.982" v="7" actId="208"/>
          <ac:cxnSpMkLst>
            <pc:docMk/>
            <pc:sldMk cId="3736111442" sldId="291"/>
            <ac:cxnSpMk id="8" creationId="{954B22A4-6C82-A6B6-045B-587D6AC3EF4A}"/>
          </ac:cxnSpMkLst>
        </pc:cxnChg>
      </pc:sldChg>
      <pc:sldChg chg="modSp mod">
        <pc:chgData name="Bronwyn Planasch" userId="2e66dde4-67fd-4a2a-a12e-2b761cdbcf0e" providerId="ADAL" clId="{F6B63C34-00E6-4F91-84B9-D4F8372F0C87}" dt="2026-01-13T18:39:46.485" v="752" actId="207"/>
        <pc:sldMkLst>
          <pc:docMk/>
          <pc:sldMk cId="4294885716" sldId="297"/>
        </pc:sldMkLst>
        <pc:spChg chg="mod">
          <ac:chgData name="Bronwyn Planasch" userId="2e66dde4-67fd-4a2a-a12e-2b761cdbcf0e" providerId="ADAL" clId="{F6B63C34-00E6-4F91-84B9-D4F8372F0C87}" dt="2026-01-13T18:39:46.485" v="752" actId="207"/>
          <ac:spMkLst>
            <pc:docMk/>
            <pc:sldMk cId="4294885716" sldId="297"/>
            <ac:spMk id="3" creationId="{5D172A6E-2107-2861-C334-55E6325D6BD5}"/>
          </ac:spMkLst>
        </pc:spChg>
        <pc:cxnChg chg="mod">
          <ac:chgData name="Bronwyn Planasch" userId="2e66dde4-67fd-4a2a-a12e-2b761cdbcf0e" providerId="ADAL" clId="{F6B63C34-00E6-4F91-84B9-D4F8372F0C87}" dt="2026-01-13T16:26:53.252" v="11" actId="208"/>
          <ac:cxnSpMkLst>
            <pc:docMk/>
            <pc:sldMk cId="4294885716" sldId="297"/>
            <ac:cxnSpMk id="8" creationId="{954B22A4-6C82-A6B6-045B-587D6AC3EF4A}"/>
          </ac:cxnSpMkLst>
        </pc:cxnChg>
      </pc:sldChg>
      <pc:sldChg chg="modSp mod">
        <pc:chgData name="Bronwyn Planasch" userId="2e66dde4-67fd-4a2a-a12e-2b761cdbcf0e" providerId="ADAL" clId="{F6B63C34-00E6-4F91-84B9-D4F8372F0C87}" dt="2026-01-13T16:27:04.569" v="13" actId="208"/>
        <pc:sldMkLst>
          <pc:docMk/>
          <pc:sldMk cId="1130261664" sldId="302"/>
        </pc:sldMkLst>
        <pc:cxnChg chg="mod">
          <ac:chgData name="Bronwyn Planasch" userId="2e66dde4-67fd-4a2a-a12e-2b761cdbcf0e" providerId="ADAL" clId="{F6B63C34-00E6-4F91-84B9-D4F8372F0C87}" dt="2026-01-13T16:27:04.569" v="13" actId="208"/>
          <ac:cxnSpMkLst>
            <pc:docMk/>
            <pc:sldMk cId="1130261664" sldId="302"/>
            <ac:cxnSpMk id="8" creationId="{A066D62F-6A5F-C3EC-EBDC-97DE8052BB76}"/>
          </ac:cxnSpMkLst>
        </pc:cxnChg>
      </pc:sldChg>
      <pc:sldChg chg="modSp del mod">
        <pc:chgData name="Bronwyn Planasch" userId="2e66dde4-67fd-4a2a-a12e-2b761cdbcf0e" providerId="ADAL" clId="{F6B63C34-00E6-4F91-84B9-D4F8372F0C87}" dt="2026-01-13T18:17:12.470" v="144" actId="47"/>
        <pc:sldMkLst>
          <pc:docMk/>
          <pc:sldMk cId="1113241382" sldId="303"/>
        </pc:sldMkLst>
        <pc:cxnChg chg="mod">
          <ac:chgData name="Bronwyn Planasch" userId="2e66dde4-67fd-4a2a-a12e-2b761cdbcf0e" providerId="ADAL" clId="{F6B63C34-00E6-4F91-84B9-D4F8372F0C87}" dt="2026-01-13T16:27:09.585" v="14" actId="208"/>
          <ac:cxnSpMkLst>
            <pc:docMk/>
            <pc:sldMk cId="1113241382" sldId="303"/>
            <ac:cxnSpMk id="8" creationId="{9A412C4A-E849-AF02-8A4C-CF450A7BAA17}"/>
          </ac:cxnSpMkLst>
        </pc:cxnChg>
      </pc:sldChg>
      <pc:sldChg chg="modSp mod">
        <pc:chgData name="Bronwyn Planasch" userId="2e66dde4-67fd-4a2a-a12e-2b761cdbcf0e" providerId="ADAL" clId="{F6B63C34-00E6-4F91-84B9-D4F8372F0C87}" dt="2026-01-13T16:26:32.860" v="8" actId="208"/>
        <pc:sldMkLst>
          <pc:docMk/>
          <pc:sldMk cId="2864084265" sldId="304"/>
        </pc:sldMkLst>
        <pc:cxnChg chg="mod">
          <ac:chgData name="Bronwyn Planasch" userId="2e66dde4-67fd-4a2a-a12e-2b761cdbcf0e" providerId="ADAL" clId="{F6B63C34-00E6-4F91-84B9-D4F8372F0C87}" dt="2026-01-13T16:26:32.860" v="8" actId="208"/>
          <ac:cxnSpMkLst>
            <pc:docMk/>
            <pc:sldMk cId="2864084265" sldId="304"/>
            <ac:cxnSpMk id="8" creationId="{B6ED08DA-A6CD-B11B-5DE3-18022BF73FAC}"/>
          </ac:cxnSpMkLst>
        </pc:cxnChg>
      </pc:sldChg>
      <pc:sldChg chg="modSp mod ord">
        <pc:chgData name="Bronwyn Planasch" userId="2e66dde4-67fd-4a2a-a12e-2b761cdbcf0e" providerId="ADAL" clId="{F6B63C34-00E6-4F91-84B9-D4F8372F0C87}" dt="2026-01-13T19:18:27.040" v="1078" actId="20577"/>
        <pc:sldMkLst>
          <pc:docMk/>
          <pc:sldMk cId="461095317" sldId="305"/>
        </pc:sldMkLst>
        <pc:spChg chg="mod">
          <ac:chgData name="Bronwyn Planasch" userId="2e66dde4-67fd-4a2a-a12e-2b761cdbcf0e" providerId="ADAL" clId="{F6B63C34-00E6-4F91-84B9-D4F8372F0C87}" dt="2026-01-13T19:18:27.040" v="1078" actId="20577"/>
          <ac:spMkLst>
            <pc:docMk/>
            <pc:sldMk cId="461095317" sldId="305"/>
            <ac:spMk id="6" creationId="{488DFD3B-0E64-E139-8E2E-5556A50B77DE}"/>
          </ac:spMkLst>
        </pc:spChg>
        <pc:cxnChg chg="mod">
          <ac:chgData name="Bronwyn Planasch" userId="2e66dde4-67fd-4a2a-a12e-2b761cdbcf0e" providerId="ADAL" clId="{F6B63C34-00E6-4F91-84B9-D4F8372F0C87}" dt="2026-01-13T16:25:45.095" v="1" actId="208"/>
          <ac:cxnSpMkLst>
            <pc:docMk/>
            <pc:sldMk cId="461095317" sldId="305"/>
            <ac:cxnSpMk id="8" creationId="{954B22A4-6C82-A6B6-045B-587D6AC3EF4A}"/>
          </ac:cxnSpMkLst>
        </pc:cxnChg>
      </pc:sldChg>
      <pc:sldChg chg="modSp del mod">
        <pc:chgData name="Bronwyn Planasch" userId="2e66dde4-67fd-4a2a-a12e-2b761cdbcf0e" providerId="ADAL" clId="{F6B63C34-00E6-4F91-84B9-D4F8372F0C87}" dt="2026-01-13T18:20:24.474" v="150" actId="47"/>
        <pc:sldMkLst>
          <pc:docMk/>
          <pc:sldMk cId="626471631" sldId="306"/>
        </pc:sldMkLst>
        <pc:cxnChg chg="mod">
          <ac:chgData name="Bronwyn Planasch" userId="2e66dde4-67fd-4a2a-a12e-2b761cdbcf0e" providerId="ADAL" clId="{F6B63C34-00E6-4F91-84B9-D4F8372F0C87}" dt="2026-01-13T16:25:52.092" v="2" actId="208"/>
          <ac:cxnSpMkLst>
            <pc:docMk/>
            <pc:sldMk cId="626471631" sldId="306"/>
            <ac:cxnSpMk id="8" creationId="{954B22A4-6C82-A6B6-045B-587D6AC3EF4A}"/>
          </ac:cxnSpMkLst>
        </pc:cxnChg>
      </pc:sldChg>
      <pc:sldChg chg="modSp del mod">
        <pc:chgData name="Bronwyn Planasch" userId="2e66dde4-67fd-4a2a-a12e-2b761cdbcf0e" providerId="ADAL" clId="{F6B63C34-00E6-4F91-84B9-D4F8372F0C87}" dt="2026-01-13T18:20:38.209" v="151" actId="47"/>
        <pc:sldMkLst>
          <pc:docMk/>
          <pc:sldMk cId="1697438073" sldId="307"/>
        </pc:sldMkLst>
        <pc:cxnChg chg="mod">
          <ac:chgData name="Bronwyn Planasch" userId="2e66dde4-67fd-4a2a-a12e-2b761cdbcf0e" providerId="ADAL" clId="{F6B63C34-00E6-4F91-84B9-D4F8372F0C87}" dt="2026-01-13T16:25:58.711" v="3" actId="208"/>
          <ac:cxnSpMkLst>
            <pc:docMk/>
            <pc:sldMk cId="1697438073" sldId="307"/>
            <ac:cxnSpMk id="18" creationId="{1DF55080-3B73-616B-A3A7-EA60ACEA27FD}"/>
          </ac:cxnSpMkLst>
        </pc:cxnChg>
      </pc:sldChg>
      <pc:sldChg chg="modSp del mod">
        <pc:chgData name="Bronwyn Planasch" userId="2e66dde4-67fd-4a2a-a12e-2b761cdbcf0e" providerId="ADAL" clId="{F6B63C34-00E6-4F91-84B9-D4F8372F0C87}" dt="2026-01-13T18:20:54.699" v="152" actId="47"/>
        <pc:sldMkLst>
          <pc:docMk/>
          <pc:sldMk cId="842330943" sldId="308"/>
        </pc:sldMkLst>
        <pc:cxnChg chg="mod">
          <ac:chgData name="Bronwyn Planasch" userId="2e66dde4-67fd-4a2a-a12e-2b761cdbcf0e" providerId="ADAL" clId="{F6B63C34-00E6-4F91-84B9-D4F8372F0C87}" dt="2026-01-13T16:26:05.915" v="4" actId="208"/>
          <ac:cxnSpMkLst>
            <pc:docMk/>
            <pc:sldMk cId="842330943" sldId="308"/>
            <ac:cxnSpMk id="25" creationId="{28F6AEB6-7836-C4D0-6542-92A01EA9DBB0}"/>
          </ac:cxnSpMkLst>
        </pc:cxnChg>
      </pc:sldChg>
      <pc:sldChg chg="addSp delSp modSp mod">
        <pc:chgData name="Bronwyn Planasch" userId="2e66dde4-67fd-4a2a-a12e-2b761cdbcf0e" providerId="ADAL" clId="{F6B63C34-00E6-4F91-84B9-D4F8372F0C87}" dt="2026-01-13T21:38:56.752" v="2573" actId="1076"/>
        <pc:sldMkLst>
          <pc:docMk/>
          <pc:sldMk cId="3868870624" sldId="334"/>
        </pc:sldMkLst>
        <pc:spChg chg="add mod">
          <ac:chgData name="Bronwyn Planasch" userId="2e66dde4-67fd-4a2a-a12e-2b761cdbcf0e" providerId="ADAL" clId="{F6B63C34-00E6-4F91-84B9-D4F8372F0C87}" dt="2026-01-13T18:17:08.783" v="143" actId="1076"/>
          <ac:spMkLst>
            <pc:docMk/>
            <pc:sldMk cId="3868870624" sldId="334"/>
            <ac:spMk id="2" creationId="{555DDCFD-3B6C-561D-8178-C640BD50E7B9}"/>
          </ac:spMkLst>
        </pc:spChg>
        <pc:spChg chg="del mod">
          <ac:chgData name="Bronwyn Planasch" userId="2e66dde4-67fd-4a2a-a12e-2b761cdbcf0e" providerId="ADAL" clId="{F6B63C34-00E6-4F91-84B9-D4F8372F0C87}" dt="2026-01-13T18:16:33.424" v="141" actId="478"/>
          <ac:spMkLst>
            <pc:docMk/>
            <pc:sldMk cId="3868870624" sldId="334"/>
            <ac:spMk id="4" creationId="{EC1E0950-E625-C816-2C5E-134A104D74B1}"/>
          </ac:spMkLst>
        </pc:spChg>
        <pc:spChg chg="add mod">
          <ac:chgData name="Bronwyn Planasch" userId="2e66dde4-67fd-4a2a-a12e-2b761cdbcf0e" providerId="ADAL" clId="{F6B63C34-00E6-4F91-84B9-D4F8372F0C87}" dt="2026-01-13T21:27:23.132" v="2215" actId="1076"/>
          <ac:spMkLst>
            <pc:docMk/>
            <pc:sldMk cId="3868870624" sldId="334"/>
            <ac:spMk id="4" creationId="{EE165C9D-7B7E-265A-0BD1-6C48AB56E105}"/>
          </ac:spMkLst>
        </pc:spChg>
        <pc:spChg chg="add mod">
          <ac:chgData name="Bronwyn Planasch" userId="2e66dde4-67fd-4a2a-a12e-2b761cdbcf0e" providerId="ADAL" clId="{F6B63C34-00E6-4F91-84B9-D4F8372F0C87}" dt="2026-01-13T18:16:59.709" v="142"/>
          <ac:spMkLst>
            <pc:docMk/>
            <pc:sldMk cId="3868870624" sldId="334"/>
            <ac:spMk id="5" creationId="{ADB3C993-B5E8-5D1B-E9F9-0061A6234390}"/>
          </ac:spMkLst>
        </pc:spChg>
        <pc:spChg chg="add mod">
          <ac:chgData name="Bronwyn Planasch" userId="2e66dde4-67fd-4a2a-a12e-2b761cdbcf0e" providerId="ADAL" clId="{F6B63C34-00E6-4F91-84B9-D4F8372F0C87}" dt="2026-01-13T18:16:59.709" v="142"/>
          <ac:spMkLst>
            <pc:docMk/>
            <pc:sldMk cId="3868870624" sldId="334"/>
            <ac:spMk id="15" creationId="{2BFA2F9E-DA93-9035-969E-A1F4801FFA8F}"/>
          </ac:spMkLst>
        </pc:spChg>
        <pc:spChg chg="add mod">
          <ac:chgData name="Bronwyn Planasch" userId="2e66dde4-67fd-4a2a-a12e-2b761cdbcf0e" providerId="ADAL" clId="{F6B63C34-00E6-4F91-84B9-D4F8372F0C87}" dt="2026-01-13T21:27:33.608" v="2219" actId="1076"/>
          <ac:spMkLst>
            <pc:docMk/>
            <pc:sldMk cId="3868870624" sldId="334"/>
            <ac:spMk id="17" creationId="{9D06A1FA-2C52-E673-7BFF-5E393CCB4982}"/>
          </ac:spMkLst>
        </pc:spChg>
        <pc:spChg chg="add mod">
          <ac:chgData name="Bronwyn Planasch" userId="2e66dde4-67fd-4a2a-a12e-2b761cdbcf0e" providerId="ADAL" clId="{F6B63C34-00E6-4F91-84B9-D4F8372F0C87}" dt="2026-01-13T21:27:40.303" v="2221" actId="1076"/>
          <ac:spMkLst>
            <pc:docMk/>
            <pc:sldMk cId="3868870624" sldId="334"/>
            <ac:spMk id="18" creationId="{7717B5DD-6A76-D8C0-90ED-895A54EEB9BD}"/>
          </ac:spMkLst>
        </pc:spChg>
        <pc:picChg chg="add mod">
          <ac:chgData name="Bronwyn Planasch" userId="2e66dde4-67fd-4a2a-a12e-2b761cdbcf0e" providerId="ADAL" clId="{F6B63C34-00E6-4F91-84B9-D4F8372F0C87}" dt="2026-01-13T18:16:59.709" v="142"/>
          <ac:picMkLst>
            <pc:docMk/>
            <pc:sldMk cId="3868870624" sldId="334"/>
            <ac:picMk id="14" creationId="{CAE161B5-8E4F-015D-5B61-BBC453B89C21}"/>
          </ac:picMkLst>
        </pc:picChg>
        <pc:picChg chg="add mod">
          <ac:chgData name="Bronwyn Planasch" userId="2e66dde4-67fd-4a2a-a12e-2b761cdbcf0e" providerId="ADAL" clId="{F6B63C34-00E6-4F91-84B9-D4F8372F0C87}" dt="2026-01-13T18:16:59.709" v="142"/>
          <ac:picMkLst>
            <pc:docMk/>
            <pc:sldMk cId="3868870624" sldId="334"/>
            <ac:picMk id="16" creationId="{D918E0D6-B4E3-F153-A18E-CEC221B3F897}"/>
          </ac:picMkLst>
        </pc:picChg>
        <pc:picChg chg="del">
          <ac:chgData name="Bronwyn Planasch" userId="2e66dde4-67fd-4a2a-a12e-2b761cdbcf0e" providerId="ADAL" clId="{F6B63C34-00E6-4F91-84B9-D4F8372F0C87}" dt="2026-01-13T18:16:28.225" v="139" actId="478"/>
          <ac:picMkLst>
            <pc:docMk/>
            <pc:sldMk cId="3868870624" sldId="334"/>
            <ac:picMk id="29" creationId="{C5B422EF-0954-77A1-5FB1-3D670E2E137E}"/>
          </ac:picMkLst>
        </pc:picChg>
        <pc:picChg chg="mod">
          <ac:chgData name="Bronwyn Planasch" userId="2e66dde4-67fd-4a2a-a12e-2b761cdbcf0e" providerId="ADAL" clId="{F6B63C34-00E6-4F91-84B9-D4F8372F0C87}" dt="2026-01-13T21:38:56.752" v="2573" actId="1076"/>
          <ac:picMkLst>
            <pc:docMk/>
            <pc:sldMk cId="3868870624" sldId="334"/>
            <ac:picMk id="38" creationId="{52D0B2A1-A245-6DCF-4147-1142C3767778}"/>
          </ac:picMkLst>
        </pc:picChg>
        <pc:cxnChg chg="mod">
          <ac:chgData name="Bronwyn Planasch" userId="2e66dde4-67fd-4a2a-a12e-2b761cdbcf0e" providerId="ADAL" clId="{F6B63C34-00E6-4F91-84B9-D4F8372F0C87}" dt="2026-01-13T16:26:38.429" v="9" actId="208"/>
          <ac:cxnSpMkLst>
            <pc:docMk/>
            <pc:sldMk cId="3868870624" sldId="334"/>
            <ac:cxnSpMk id="8" creationId="{9A412C4A-E849-AF02-8A4C-CF450A7BAA17}"/>
          </ac:cxnSpMkLst>
        </pc:cxnChg>
      </pc:sldChg>
      <pc:sldChg chg="addSp delSp modSp mod">
        <pc:chgData name="Bronwyn Planasch" userId="2e66dde4-67fd-4a2a-a12e-2b761cdbcf0e" providerId="ADAL" clId="{F6B63C34-00E6-4F91-84B9-D4F8372F0C87}" dt="2026-01-13T19:22:16.153" v="1197" actId="1076"/>
        <pc:sldMkLst>
          <pc:docMk/>
          <pc:sldMk cId="2477716367" sldId="360"/>
        </pc:sldMkLst>
        <pc:spChg chg="mod">
          <ac:chgData name="Bronwyn Planasch" userId="2e66dde4-67fd-4a2a-a12e-2b761cdbcf0e" providerId="ADAL" clId="{F6B63C34-00E6-4F91-84B9-D4F8372F0C87}" dt="2026-01-13T19:11:32.721" v="987" actId="20577"/>
          <ac:spMkLst>
            <pc:docMk/>
            <pc:sldMk cId="2477716367" sldId="360"/>
            <ac:spMk id="7" creationId="{F9284CF4-B636-EA14-3581-06B130BB1A23}"/>
          </ac:spMkLst>
        </pc:spChg>
        <pc:spChg chg="mod">
          <ac:chgData name="Bronwyn Planasch" userId="2e66dde4-67fd-4a2a-a12e-2b761cdbcf0e" providerId="ADAL" clId="{F6B63C34-00E6-4F91-84B9-D4F8372F0C87}" dt="2026-01-13T18:43:16.710" v="787" actId="1076"/>
          <ac:spMkLst>
            <pc:docMk/>
            <pc:sldMk cId="2477716367" sldId="360"/>
            <ac:spMk id="11" creationId="{DA73428A-2C07-398A-BF3C-60A5EC278E6A}"/>
          </ac:spMkLst>
        </pc:spChg>
        <pc:spChg chg="mod">
          <ac:chgData name="Bronwyn Planasch" userId="2e66dde4-67fd-4a2a-a12e-2b761cdbcf0e" providerId="ADAL" clId="{F6B63C34-00E6-4F91-84B9-D4F8372F0C87}" dt="2026-01-13T18:43:08.921" v="786" actId="1076"/>
          <ac:spMkLst>
            <pc:docMk/>
            <pc:sldMk cId="2477716367" sldId="360"/>
            <ac:spMk id="12" creationId="{37712BD9-881F-F986-1368-C4C967AFEF1D}"/>
          </ac:spMkLst>
        </pc:spChg>
        <pc:spChg chg="mod">
          <ac:chgData name="Bronwyn Planasch" userId="2e66dde4-67fd-4a2a-a12e-2b761cdbcf0e" providerId="ADAL" clId="{F6B63C34-00E6-4F91-84B9-D4F8372F0C87}" dt="2026-01-13T18:43:53.352" v="794" actId="1076"/>
          <ac:spMkLst>
            <pc:docMk/>
            <pc:sldMk cId="2477716367" sldId="360"/>
            <ac:spMk id="15" creationId="{35C0084F-F0AD-3A29-5DB0-DA980DB6AA05}"/>
          </ac:spMkLst>
        </pc:spChg>
        <pc:spChg chg="mod">
          <ac:chgData name="Bronwyn Planasch" userId="2e66dde4-67fd-4a2a-a12e-2b761cdbcf0e" providerId="ADAL" clId="{F6B63C34-00E6-4F91-84B9-D4F8372F0C87}" dt="2026-01-13T18:43:33.418" v="788" actId="1076"/>
          <ac:spMkLst>
            <pc:docMk/>
            <pc:sldMk cId="2477716367" sldId="360"/>
            <ac:spMk id="18" creationId="{2DD011DF-5B59-171B-28F7-A7092B10BCB9}"/>
          </ac:spMkLst>
        </pc:spChg>
        <pc:spChg chg="mod">
          <ac:chgData name="Bronwyn Planasch" userId="2e66dde4-67fd-4a2a-a12e-2b761cdbcf0e" providerId="ADAL" clId="{F6B63C34-00E6-4F91-84B9-D4F8372F0C87}" dt="2026-01-13T18:47:02.312" v="829" actId="1076"/>
          <ac:spMkLst>
            <pc:docMk/>
            <pc:sldMk cId="2477716367" sldId="360"/>
            <ac:spMk id="19" creationId="{5225EC0F-96ED-A257-1FC6-38F5883A1D4A}"/>
          </ac:spMkLst>
        </pc:spChg>
        <pc:spChg chg="mod">
          <ac:chgData name="Bronwyn Planasch" userId="2e66dde4-67fd-4a2a-a12e-2b761cdbcf0e" providerId="ADAL" clId="{F6B63C34-00E6-4F91-84B9-D4F8372F0C87}" dt="2026-01-13T18:51:20.861" v="884" actId="1076"/>
          <ac:spMkLst>
            <pc:docMk/>
            <pc:sldMk cId="2477716367" sldId="360"/>
            <ac:spMk id="20" creationId="{FB9A8ACB-8BDA-6ABA-470D-6570004573CA}"/>
          </ac:spMkLst>
        </pc:spChg>
        <pc:spChg chg="mod">
          <ac:chgData name="Bronwyn Planasch" userId="2e66dde4-67fd-4a2a-a12e-2b761cdbcf0e" providerId="ADAL" clId="{F6B63C34-00E6-4F91-84B9-D4F8372F0C87}" dt="2026-01-13T18:51:25.455" v="885" actId="1076"/>
          <ac:spMkLst>
            <pc:docMk/>
            <pc:sldMk cId="2477716367" sldId="360"/>
            <ac:spMk id="21" creationId="{A9992AC0-84D2-0A17-02B4-4572860D3B7B}"/>
          </ac:spMkLst>
        </pc:spChg>
        <pc:spChg chg="add mod">
          <ac:chgData name="Bronwyn Planasch" userId="2e66dde4-67fd-4a2a-a12e-2b761cdbcf0e" providerId="ADAL" clId="{F6B63C34-00E6-4F91-84B9-D4F8372F0C87}" dt="2026-01-13T19:21:54.135" v="1181" actId="1076"/>
          <ac:spMkLst>
            <pc:docMk/>
            <pc:sldMk cId="2477716367" sldId="360"/>
            <ac:spMk id="36" creationId="{7D300B49-EF78-D6FF-9EE6-A53599DFBC15}"/>
          </ac:spMkLst>
        </pc:spChg>
        <pc:spChg chg="add mod">
          <ac:chgData name="Bronwyn Planasch" userId="2e66dde4-67fd-4a2a-a12e-2b761cdbcf0e" providerId="ADAL" clId="{F6B63C34-00E6-4F91-84B9-D4F8372F0C87}" dt="2026-01-13T19:22:16.153" v="1197" actId="1076"/>
          <ac:spMkLst>
            <pc:docMk/>
            <pc:sldMk cId="2477716367" sldId="360"/>
            <ac:spMk id="37" creationId="{A7F46873-CE06-0532-D7F9-8DD0E2FDD4C4}"/>
          </ac:spMkLst>
        </pc:spChg>
        <pc:picChg chg="del">
          <ac:chgData name="Bronwyn Planasch" userId="2e66dde4-67fd-4a2a-a12e-2b761cdbcf0e" providerId="ADAL" clId="{F6B63C34-00E6-4F91-84B9-D4F8372F0C87}" dt="2026-01-13T19:21:05.334" v="1149" actId="478"/>
          <ac:picMkLst>
            <pc:docMk/>
            <pc:sldMk cId="2477716367" sldId="360"/>
            <ac:picMk id="2" creationId="{CB2AB7EF-F744-F828-E9A3-B79C24F05D08}"/>
          </ac:picMkLst>
        </pc:picChg>
        <pc:picChg chg="add mod">
          <ac:chgData name="Bronwyn Planasch" userId="2e66dde4-67fd-4a2a-a12e-2b761cdbcf0e" providerId="ADAL" clId="{F6B63C34-00E6-4F91-84B9-D4F8372F0C87}" dt="2026-01-13T19:21:12.561" v="1150" actId="1076"/>
          <ac:picMkLst>
            <pc:docMk/>
            <pc:sldMk cId="2477716367" sldId="360"/>
            <ac:picMk id="4" creationId="{D4AA65FB-9181-AD40-05B1-1CD8C33BC54D}"/>
          </ac:picMkLst>
        </pc:picChg>
        <pc:picChg chg="add mod">
          <ac:chgData name="Bronwyn Planasch" userId="2e66dde4-67fd-4a2a-a12e-2b761cdbcf0e" providerId="ADAL" clId="{F6B63C34-00E6-4F91-84B9-D4F8372F0C87}" dt="2026-01-13T18:45:48.293" v="822" actId="1076"/>
          <ac:picMkLst>
            <pc:docMk/>
            <pc:sldMk cId="2477716367" sldId="360"/>
            <ac:picMk id="5" creationId="{68EA514B-4765-CD2A-4B7E-B06EB89578DA}"/>
          </ac:picMkLst>
        </pc:picChg>
        <pc:picChg chg="mod">
          <ac:chgData name="Bronwyn Planasch" userId="2e66dde4-67fd-4a2a-a12e-2b761cdbcf0e" providerId="ADAL" clId="{F6B63C34-00E6-4F91-84B9-D4F8372F0C87}" dt="2026-01-13T18:43:57.488" v="795" actId="1076"/>
          <ac:picMkLst>
            <pc:docMk/>
            <pc:sldMk cId="2477716367" sldId="360"/>
            <ac:picMk id="10" creationId="{70402F95-9D06-6E83-F53D-B2C9F5B25BD4}"/>
          </ac:picMkLst>
        </pc:picChg>
        <pc:picChg chg="mod">
          <ac:chgData name="Bronwyn Planasch" userId="2e66dde4-67fd-4a2a-a12e-2b761cdbcf0e" providerId="ADAL" clId="{F6B63C34-00E6-4F91-84B9-D4F8372F0C87}" dt="2026-01-13T18:43:46.473" v="792" actId="1076"/>
          <ac:picMkLst>
            <pc:docMk/>
            <pc:sldMk cId="2477716367" sldId="360"/>
            <ac:picMk id="17" creationId="{D20B86D5-4A26-BDC4-8AB1-AFCB656C9BDE}"/>
          </ac:picMkLst>
        </pc:picChg>
        <pc:picChg chg="mod">
          <ac:chgData name="Bronwyn Planasch" userId="2e66dde4-67fd-4a2a-a12e-2b761cdbcf0e" providerId="ADAL" clId="{F6B63C34-00E6-4F91-84B9-D4F8372F0C87}" dt="2026-01-13T18:44:41.735" v="804" actId="1076"/>
          <ac:picMkLst>
            <pc:docMk/>
            <pc:sldMk cId="2477716367" sldId="360"/>
            <ac:picMk id="24" creationId="{73157527-5B71-0FB2-2ADF-C647B8DE6BE6}"/>
          </ac:picMkLst>
        </pc:picChg>
        <pc:picChg chg="add mod">
          <ac:chgData name="Bronwyn Planasch" userId="2e66dde4-67fd-4a2a-a12e-2b761cdbcf0e" providerId="ADAL" clId="{F6B63C34-00E6-4F91-84B9-D4F8372F0C87}" dt="2026-01-13T18:47:13.404" v="831" actId="1076"/>
          <ac:picMkLst>
            <pc:docMk/>
            <pc:sldMk cId="2477716367" sldId="360"/>
            <ac:picMk id="33" creationId="{92C2ABCF-D789-652B-C384-0F9060087C54}"/>
          </ac:picMkLst>
        </pc:picChg>
        <pc:picChg chg="add mod">
          <ac:chgData name="Bronwyn Planasch" userId="2e66dde4-67fd-4a2a-a12e-2b761cdbcf0e" providerId="ADAL" clId="{F6B63C34-00E6-4F91-84B9-D4F8372F0C87}" dt="2026-01-13T18:47:02.312" v="829" actId="1076"/>
          <ac:picMkLst>
            <pc:docMk/>
            <pc:sldMk cId="2477716367" sldId="360"/>
            <ac:picMk id="2050" creationId="{1CC236A3-255A-6719-994F-2AD529719854}"/>
          </ac:picMkLst>
        </pc:picChg>
        <pc:cxnChg chg="mod">
          <ac:chgData name="Bronwyn Planasch" userId="2e66dde4-67fd-4a2a-a12e-2b761cdbcf0e" providerId="ADAL" clId="{F6B63C34-00E6-4F91-84B9-D4F8372F0C87}" dt="2026-01-13T19:11:38.374" v="988" actId="14100"/>
          <ac:cxnSpMkLst>
            <pc:docMk/>
            <pc:sldMk cId="2477716367" sldId="360"/>
            <ac:cxnSpMk id="8" creationId="{3D1E86B7-6AE1-6C89-13FA-36823ABC4D0E}"/>
          </ac:cxnSpMkLst>
        </pc:cxnChg>
        <pc:cxnChg chg="mod">
          <ac:chgData name="Bronwyn Planasch" userId="2e66dde4-67fd-4a2a-a12e-2b761cdbcf0e" providerId="ADAL" clId="{F6B63C34-00E6-4F91-84B9-D4F8372F0C87}" dt="2026-01-13T18:44:10.541" v="799" actId="14100"/>
          <ac:cxnSpMkLst>
            <pc:docMk/>
            <pc:sldMk cId="2477716367" sldId="360"/>
            <ac:cxnSpMk id="13" creationId="{063F0B14-0429-9DB3-3A81-F618CC77AF20}"/>
          </ac:cxnSpMkLst>
        </pc:cxnChg>
        <pc:cxnChg chg="mod">
          <ac:chgData name="Bronwyn Planasch" userId="2e66dde4-67fd-4a2a-a12e-2b761cdbcf0e" providerId="ADAL" clId="{F6B63C34-00E6-4F91-84B9-D4F8372F0C87}" dt="2026-01-13T18:44:03.491" v="797" actId="14100"/>
          <ac:cxnSpMkLst>
            <pc:docMk/>
            <pc:sldMk cId="2477716367" sldId="360"/>
            <ac:cxnSpMk id="14" creationId="{41159202-525B-D568-B337-704042663E1D}"/>
          </ac:cxnSpMkLst>
        </pc:cxnChg>
        <pc:cxnChg chg="mod">
          <ac:chgData name="Bronwyn Planasch" userId="2e66dde4-67fd-4a2a-a12e-2b761cdbcf0e" providerId="ADAL" clId="{F6B63C34-00E6-4F91-84B9-D4F8372F0C87}" dt="2026-01-13T18:44:19.269" v="801" actId="14100"/>
          <ac:cxnSpMkLst>
            <pc:docMk/>
            <pc:sldMk cId="2477716367" sldId="360"/>
            <ac:cxnSpMk id="16" creationId="{5172D440-4FDF-C5DB-5BFC-377F55712009}"/>
          </ac:cxnSpMkLst>
        </pc:cxnChg>
        <pc:cxnChg chg="mod">
          <ac:chgData name="Bronwyn Planasch" userId="2e66dde4-67fd-4a2a-a12e-2b761cdbcf0e" providerId="ADAL" clId="{F6B63C34-00E6-4F91-84B9-D4F8372F0C87}" dt="2026-01-13T18:44:46.214" v="805" actId="1076"/>
          <ac:cxnSpMkLst>
            <pc:docMk/>
            <pc:sldMk cId="2477716367" sldId="360"/>
            <ac:cxnSpMk id="25" creationId="{CA756C38-995E-48D9-C89B-61EAE1F6C434}"/>
          </ac:cxnSpMkLst>
        </pc:cxnChg>
        <pc:cxnChg chg="mod">
          <ac:chgData name="Bronwyn Planasch" userId="2e66dde4-67fd-4a2a-a12e-2b761cdbcf0e" providerId="ADAL" clId="{F6B63C34-00E6-4F91-84B9-D4F8372F0C87}" dt="2026-01-13T18:51:29.120" v="886" actId="14100"/>
          <ac:cxnSpMkLst>
            <pc:docMk/>
            <pc:sldMk cId="2477716367" sldId="360"/>
            <ac:cxnSpMk id="27" creationId="{72606852-F294-9CD9-DB8B-BAE808E3DD43}"/>
          </ac:cxnSpMkLst>
        </pc:cxnChg>
      </pc:sldChg>
      <pc:sldChg chg="addSp delSp modSp mod">
        <pc:chgData name="Bronwyn Planasch" userId="2e66dde4-67fd-4a2a-a12e-2b761cdbcf0e" providerId="ADAL" clId="{F6B63C34-00E6-4F91-84B9-D4F8372F0C87}" dt="2026-01-13T21:39:48.909" v="2580" actId="478"/>
        <pc:sldMkLst>
          <pc:docMk/>
          <pc:sldMk cId="3668825451" sldId="361"/>
        </pc:sldMkLst>
        <pc:spChg chg="del mod">
          <ac:chgData name="Bronwyn Planasch" userId="2e66dde4-67fd-4a2a-a12e-2b761cdbcf0e" providerId="ADAL" clId="{F6B63C34-00E6-4F91-84B9-D4F8372F0C87}" dt="2026-01-13T19:24:28.901" v="1219" actId="478"/>
          <ac:spMkLst>
            <pc:docMk/>
            <pc:sldMk cId="3668825451" sldId="361"/>
            <ac:spMk id="5" creationId="{412575EE-8DE7-7787-AB28-5B4E2322080F}"/>
          </ac:spMkLst>
        </pc:spChg>
        <pc:spChg chg="mod">
          <ac:chgData name="Bronwyn Planasch" userId="2e66dde4-67fd-4a2a-a12e-2b761cdbcf0e" providerId="ADAL" clId="{F6B63C34-00E6-4F91-84B9-D4F8372F0C87}" dt="2026-01-13T18:52:44.836" v="918" actId="20577"/>
          <ac:spMkLst>
            <pc:docMk/>
            <pc:sldMk cId="3668825451" sldId="361"/>
            <ac:spMk id="7" creationId="{BF05B798-FF76-67F5-C703-2C98E63ACBB2}"/>
          </ac:spMkLst>
        </pc:spChg>
        <pc:spChg chg="add mod">
          <ac:chgData name="Bronwyn Planasch" userId="2e66dde4-67fd-4a2a-a12e-2b761cdbcf0e" providerId="ADAL" clId="{F6B63C34-00E6-4F91-84B9-D4F8372F0C87}" dt="2026-01-13T19:22:51.272" v="1201" actId="1076"/>
          <ac:spMkLst>
            <pc:docMk/>
            <pc:sldMk cId="3668825451" sldId="361"/>
            <ac:spMk id="15" creationId="{2E218E39-1905-305D-188A-563054CEFBB0}"/>
          </ac:spMkLst>
        </pc:spChg>
        <pc:spChg chg="add mod">
          <ac:chgData name="Bronwyn Planasch" userId="2e66dde4-67fd-4a2a-a12e-2b761cdbcf0e" providerId="ADAL" clId="{F6B63C34-00E6-4F91-84B9-D4F8372F0C87}" dt="2026-01-13T19:23:06.177" v="1211" actId="1076"/>
          <ac:spMkLst>
            <pc:docMk/>
            <pc:sldMk cId="3668825451" sldId="361"/>
            <ac:spMk id="16" creationId="{148062E7-DE99-8721-1BCB-84F92064BA8F}"/>
          </ac:spMkLst>
        </pc:spChg>
        <pc:spChg chg="add mod">
          <ac:chgData name="Bronwyn Planasch" userId="2e66dde4-67fd-4a2a-a12e-2b761cdbcf0e" providerId="ADAL" clId="{F6B63C34-00E6-4F91-84B9-D4F8372F0C87}" dt="2026-01-13T19:25:26.016" v="1241" actId="14100"/>
          <ac:spMkLst>
            <pc:docMk/>
            <pc:sldMk cId="3668825451" sldId="361"/>
            <ac:spMk id="17" creationId="{BB4917DB-EE59-2E4B-71EA-CF56438FAD4B}"/>
          </ac:spMkLst>
        </pc:spChg>
        <pc:spChg chg="add del mod">
          <ac:chgData name="Bronwyn Planasch" userId="2e66dde4-67fd-4a2a-a12e-2b761cdbcf0e" providerId="ADAL" clId="{F6B63C34-00E6-4F91-84B9-D4F8372F0C87}" dt="2026-01-13T21:39:48.909" v="2580" actId="478"/>
          <ac:spMkLst>
            <pc:docMk/>
            <pc:sldMk cId="3668825451" sldId="361"/>
            <ac:spMk id="19" creationId="{03D3C509-60BE-F5FE-2B23-97B18D734A58}"/>
          </ac:spMkLst>
        </pc:spChg>
        <pc:spChg chg="add mod">
          <ac:chgData name="Bronwyn Planasch" userId="2e66dde4-67fd-4a2a-a12e-2b761cdbcf0e" providerId="ADAL" clId="{F6B63C34-00E6-4F91-84B9-D4F8372F0C87}" dt="2026-01-13T19:27:06.410" v="1279" actId="1076"/>
          <ac:spMkLst>
            <pc:docMk/>
            <pc:sldMk cId="3668825451" sldId="361"/>
            <ac:spMk id="20" creationId="{3AD21392-4613-8D9F-D014-5B8E40DDCBC5}"/>
          </ac:spMkLst>
        </pc:spChg>
        <pc:spChg chg="add del mod">
          <ac:chgData name="Bronwyn Planasch" userId="2e66dde4-67fd-4a2a-a12e-2b761cdbcf0e" providerId="ADAL" clId="{F6B63C34-00E6-4F91-84B9-D4F8372F0C87}" dt="2026-01-13T19:25:22.573" v="1236" actId="478"/>
          <ac:spMkLst>
            <pc:docMk/>
            <pc:sldMk cId="3668825451" sldId="361"/>
            <ac:spMk id="22" creationId="{288652F8-D795-4EA2-80D6-DAA82CBEBE8E}"/>
          </ac:spMkLst>
        </pc:spChg>
        <pc:spChg chg="mod">
          <ac:chgData name="Bronwyn Planasch" userId="2e66dde4-67fd-4a2a-a12e-2b761cdbcf0e" providerId="ADAL" clId="{F6B63C34-00E6-4F91-84B9-D4F8372F0C87}" dt="2026-01-13T18:50:57.662" v="883" actId="1076"/>
          <ac:spMkLst>
            <pc:docMk/>
            <pc:sldMk cId="3668825451" sldId="361"/>
            <ac:spMk id="27" creationId="{3F595C5E-1DE9-F24E-93AC-538596B9E71A}"/>
          </ac:spMkLst>
        </pc:spChg>
        <pc:spChg chg="mod">
          <ac:chgData name="Bronwyn Planasch" userId="2e66dde4-67fd-4a2a-a12e-2b761cdbcf0e" providerId="ADAL" clId="{F6B63C34-00E6-4F91-84B9-D4F8372F0C87}" dt="2026-01-13T18:48:24.151" v="844" actId="1076"/>
          <ac:spMkLst>
            <pc:docMk/>
            <pc:sldMk cId="3668825451" sldId="361"/>
            <ac:spMk id="28" creationId="{5E9BF4F6-E268-6844-F8E7-5AD44EEDEB44}"/>
          </ac:spMkLst>
        </pc:spChg>
        <pc:spChg chg="mod">
          <ac:chgData name="Bronwyn Planasch" userId="2e66dde4-67fd-4a2a-a12e-2b761cdbcf0e" providerId="ADAL" clId="{F6B63C34-00E6-4F91-84B9-D4F8372F0C87}" dt="2026-01-13T18:48:29.835" v="846" actId="1076"/>
          <ac:spMkLst>
            <pc:docMk/>
            <pc:sldMk cId="3668825451" sldId="361"/>
            <ac:spMk id="29" creationId="{0B7CEB90-C9E9-C91C-04B2-05B1DFBD2606}"/>
          </ac:spMkLst>
        </pc:spChg>
        <pc:spChg chg="mod">
          <ac:chgData name="Bronwyn Planasch" userId="2e66dde4-67fd-4a2a-a12e-2b761cdbcf0e" providerId="ADAL" clId="{F6B63C34-00E6-4F91-84B9-D4F8372F0C87}" dt="2026-01-13T19:23:46.083" v="1216" actId="1076"/>
          <ac:spMkLst>
            <pc:docMk/>
            <pc:sldMk cId="3668825451" sldId="361"/>
            <ac:spMk id="30" creationId="{A551EB5C-168F-E9AC-6F5B-D1D28C3A99AD}"/>
          </ac:spMkLst>
        </pc:spChg>
        <pc:picChg chg="add mod">
          <ac:chgData name="Bronwyn Planasch" userId="2e66dde4-67fd-4a2a-a12e-2b761cdbcf0e" providerId="ADAL" clId="{F6B63C34-00E6-4F91-84B9-D4F8372F0C87}" dt="2026-01-13T21:39:45.593" v="2579"/>
          <ac:picMkLst>
            <pc:docMk/>
            <pc:sldMk cId="3668825451" sldId="361"/>
            <ac:picMk id="2" creationId="{04C456A2-22AD-2418-72E7-682B8A15002F}"/>
          </ac:picMkLst>
        </pc:picChg>
        <pc:picChg chg="del">
          <ac:chgData name="Bronwyn Planasch" userId="2e66dde4-67fd-4a2a-a12e-2b761cdbcf0e" providerId="ADAL" clId="{F6B63C34-00E6-4F91-84B9-D4F8372F0C87}" dt="2026-01-13T19:22:33.565" v="1198" actId="478"/>
          <ac:picMkLst>
            <pc:docMk/>
            <pc:sldMk cId="3668825451" sldId="361"/>
            <ac:picMk id="2" creationId="{04C4E914-8A05-B0A8-96C3-20717ACE1CEE}"/>
          </ac:picMkLst>
        </pc:picChg>
        <pc:picChg chg="mod">
          <ac:chgData name="Bronwyn Planasch" userId="2e66dde4-67fd-4a2a-a12e-2b761cdbcf0e" providerId="ADAL" clId="{F6B63C34-00E6-4F91-84B9-D4F8372F0C87}" dt="2026-01-13T18:50:35.339" v="878" actId="1076"/>
          <ac:picMkLst>
            <pc:docMk/>
            <pc:sldMk cId="3668825451" sldId="361"/>
            <ac:picMk id="3" creationId="{C0BDBF5B-D54D-53F2-458B-4D8576BFD17E}"/>
          </ac:picMkLst>
        </pc:picChg>
        <pc:picChg chg="mod">
          <ac:chgData name="Bronwyn Planasch" userId="2e66dde4-67fd-4a2a-a12e-2b761cdbcf0e" providerId="ADAL" clId="{F6B63C34-00E6-4F91-84B9-D4F8372F0C87}" dt="2026-01-13T18:51:45.414" v="887" actId="1076"/>
          <ac:picMkLst>
            <pc:docMk/>
            <pc:sldMk cId="3668825451" sldId="361"/>
            <ac:picMk id="4" creationId="{64BA92D3-A0C1-BE59-F6CE-4BE6015D7221}"/>
          </ac:picMkLst>
        </pc:picChg>
        <pc:picChg chg="mod">
          <ac:chgData name="Bronwyn Planasch" userId="2e66dde4-67fd-4a2a-a12e-2b761cdbcf0e" providerId="ADAL" clId="{F6B63C34-00E6-4F91-84B9-D4F8372F0C87}" dt="2026-01-13T18:50:40.622" v="880" actId="14100"/>
          <ac:picMkLst>
            <pc:docMk/>
            <pc:sldMk cId="3668825451" sldId="361"/>
            <ac:picMk id="6" creationId="{C3EF413F-38F0-F452-60E5-47334C4B8E87}"/>
          </ac:picMkLst>
        </pc:picChg>
        <pc:picChg chg="mod">
          <ac:chgData name="Bronwyn Planasch" userId="2e66dde4-67fd-4a2a-a12e-2b761cdbcf0e" providerId="ADAL" clId="{F6B63C34-00E6-4F91-84B9-D4F8372F0C87}" dt="2026-01-13T18:52:10.695" v="891" actId="1076"/>
          <ac:picMkLst>
            <pc:docMk/>
            <pc:sldMk cId="3668825451" sldId="361"/>
            <ac:picMk id="9" creationId="{33ABAF4B-4597-2AA3-626D-1F7D1511A079}"/>
          </ac:picMkLst>
        </pc:picChg>
        <pc:picChg chg="add mod">
          <ac:chgData name="Bronwyn Planasch" userId="2e66dde4-67fd-4a2a-a12e-2b761cdbcf0e" providerId="ADAL" clId="{F6B63C34-00E6-4F91-84B9-D4F8372F0C87}" dt="2026-01-13T18:50:05.967" v="869" actId="1076"/>
          <ac:picMkLst>
            <pc:docMk/>
            <pc:sldMk cId="3668825451" sldId="361"/>
            <ac:picMk id="10" creationId="{BBD42080-09D2-69C7-D566-4E63750B7718}"/>
          </ac:picMkLst>
        </pc:picChg>
        <pc:picChg chg="add mod">
          <ac:chgData name="Bronwyn Planasch" userId="2e66dde4-67fd-4a2a-a12e-2b761cdbcf0e" providerId="ADAL" clId="{F6B63C34-00E6-4F91-84B9-D4F8372F0C87}" dt="2026-01-13T18:50:08.406" v="870" actId="1076"/>
          <ac:picMkLst>
            <pc:docMk/>
            <pc:sldMk cId="3668825451" sldId="361"/>
            <ac:picMk id="11" creationId="{685E9C04-5AB0-7976-A490-0986515E32A1}"/>
          </ac:picMkLst>
        </pc:picChg>
        <pc:picChg chg="add mod">
          <ac:chgData name="Bronwyn Planasch" userId="2e66dde4-67fd-4a2a-a12e-2b761cdbcf0e" providerId="ADAL" clId="{F6B63C34-00E6-4F91-84B9-D4F8372F0C87}" dt="2026-01-13T18:50:10.999" v="871" actId="1076"/>
          <ac:picMkLst>
            <pc:docMk/>
            <pc:sldMk cId="3668825451" sldId="361"/>
            <ac:picMk id="12" creationId="{F7099F63-7374-25BA-61BF-4CAF5EC11EC8}"/>
          </ac:picMkLst>
        </pc:picChg>
        <pc:picChg chg="add mod">
          <ac:chgData name="Bronwyn Planasch" userId="2e66dde4-67fd-4a2a-a12e-2b761cdbcf0e" providerId="ADAL" clId="{F6B63C34-00E6-4F91-84B9-D4F8372F0C87}" dt="2026-01-13T18:50:13.018" v="872" actId="1076"/>
          <ac:picMkLst>
            <pc:docMk/>
            <pc:sldMk cId="3668825451" sldId="361"/>
            <ac:picMk id="13" creationId="{70EC5125-7FCC-44AF-B93C-2723BB26C4BF}"/>
          </ac:picMkLst>
        </pc:picChg>
        <pc:picChg chg="mod">
          <ac:chgData name="Bronwyn Planasch" userId="2e66dde4-67fd-4a2a-a12e-2b761cdbcf0e" providerId="ADAL" clId="{F6B63C34-00E6-4F91-84B9-D4F8372F0C87}" dt="2026-01-13T18:50:45.619" v="881" actId="1076"/>
          <ac:picMkLst>
            <pc:docMk/>
            <pc:sldMk cId="3668825451" sldId="361"/>
            <ac:picMk id="23" creationId="{7A35BB25-55C9-8692-F2F3-D3AA663CDCC3}"/>
          </ac:picMkLst>
        </pc:picChg>
        <pc:cxnChg chg="mod">
          <ac:chgData name="Bronwyn Planasch" userId="2e66dde4-67fd-4a2a-a12e-2b761cdbcf0e" providerId="ADAL" clId="{F6B63C34-00E6-4F91-84B9-D4F8372F0C87}" dt="2026-01-13T18:52:51.791" v="919" actId="14100"/>
          <ac:cxnSpMkLst>
            <pc:docMk/>
            <pc:sldMk cId="3668825451" sldId="361"/>
            <ac:cxnSpMk id="8" creationId="{3BE0598D-181F-AAE2-B656-B76EAB3892CD}"/>
          </ac:cxnSpMkLst>
        </pc:cxnChg>
      </pc:sldChg>
      <pc:sldChg chg="addSp delSp modSp add mod ord">
        <pc:chgData name="Bronwyn Planasch" userId="2e66dde4-67fd-4a2a-a12e-2b761cdbcf0e" providerId="ADAL" clId="{F6B63C34-00E6-4F91-84B9-D4F8372F0C87}" dt="2026-01-13T21:26:53.086" v="2211" actId="1076"/>
        <pc:sldMkLst>
          <pc:docMk/>
          <pc:sldMk cId="48817448" sldId="370"/>
        </pc:sldMkLst>
        <pc:spChg chg="add mod">
          <ac:chgData name="Bronwyn Planasch" userId="2e66dde4-67fd-4a2a-a12e-2b761cdbcf0e" providerId="ADAL" clId="{F6B63C34-00E6-4F91-84B9-D4F8372F0C87}" dt="2026-01-13T21:26:47.350" v="2209" actId="1076"/>
          <ac:spMkLst>
            <pc:docMk/>
            <pc:sldMk cId="48817448" sldId="370"/>
            <ac:spMk id="3" creationId="{F39A44AA-21B2-9F5D-0260-9E02C88EE060}"/>
          </ac:spMkLst>
        </pc:spChg>
        <pc:spChg chg="add mod">
          <ac:chgData name="Bronwyn Planasch" userId="2e66dde4-67fd-4a2a-a12e-2b761cdbcf0e" providerId="ADAL" clId="{F6B63C34-00E6-4F91-84B9-D4F8372F0C87}" dt="2026-01-13T21:26:50.933" v="2210" actId="1076"/>
          <ac:spMkLst>
            <pc:docMk/>
            <pc:sldMk cId="48817448" sldId="370"/>
            <ac:spMk id="4" creationId="{E1A7395B-7210-E502-F268-BA6EE1403434}"/>
          </ac:spMkLst>
        </pc:spChg>
        <pc:spChg chg="add mod">
          <ac:chgData name="Bronwyn Planasch" userId="2e66dde4-67fd-4a2a-a12e-2b761cdbcf0e" providerId="ADAL" clId="{F6B63C34-00E6-4F91-84B9-D4F8372F0C87}" dt="2026-01-13T21:26:53.086" v="2211" actId="1076"/>
          <ac:spMkLst>
            <pc:docMk/>
            <pc:sldMk cId="48817448" sldId="370"/>
            <ac:spMk id="5" creationId="{0BF343D6-B2C3-C900-02A9-691CC66C66D3}"/>
          </ac:spMkLst>
        </pc:spChg>
        <pc:spChg chg="add mod">
          <ac:chgData name="Bronwyn Planasch" userId="2e66dde4-67fd-4a2a-a12e-2b761cdbcf0e" providerId="ADAL" clId="{F6B63C34-00E6-4F91-84B9-D4F8372F0C87}" dt="2026-01-13T19:47:53.838" v="1797" actId="1035"/>
          <ac:spMkLst>
            <pc:docMk/>
            <pc:sldMk cId="48817448" sldId="370"/>
            <ac:spMk id="6" creationId="{1A5F62CD-0DE3-F65A-CC5E-3FD0AF709D1D}"/>
          </ac:spMkLst>
        </pc:spChg>
        <pc:spChg chg="add mod">
          <ac:chgData name="Bronwyn Planasch" userId="2e66dde4-67fd-4a2a-a12e-2b761cdbcf0e" providerId="ADAL" clId="{F6B63C34-00E6-4F91-84B9-D4F8372F0C87}" dt="2026-01-13T21:03:17.207" v="1879" actId="20577"/>
          <ac:spMkLst>
            <pc:docMk/>
            <pc:sldMk cId="48817448" sldId="370"/>
            <ac:spMk id="10" creationId="{62360108-92A5-980D-F417-2A7E741F31FA}"/>
          </ac:spMkLst>
        </pc:spChg>
        <pc:spChg chg="mod">
          <ac:chgData name="Bronwyn Planasch" userId="2e66dde4-67fd-4a2a-a12e-2b761cdbcf0e" providerId="ADAL" clId="{F6B63C34-00E6-4F91-84B9-D4F8372F0C87}" dt="2026-01-13T19:17:36.678" v="1075" actId="20577"/>
          <ac:spMkLst>
            <pc:docMk/>
            <pc:sldMk cId="48817448" sldId="370"/>
            <ac:spMk id="18" creationId="{9298CFC2-4B75-C4EC-C39B-E1CE6FE41199}"/>
          </ac:spMkLst>
        </pc:spChg>
        <pc:spChg chg="mod">
          <ac:chgData name="Bronwyn Planasch" userId="2e66dde4-67fd-4a2a-a12e-2b761cdbcf0e" providerId="ADAL" clId="{F6B63C34-00E6-4F91-84B9-D4F8372F0C87}" dt="2026-01-13T21:26:44.488" v="2208" actId="1076"/>
          <ac:spMkLst>
            <pc:docMk/>
            <pc:sldMk cId="48817448" sldId="370"/>
            <ac:spMk id="24" creationId="{5CC16F3D-233D-36C7-6A90-BCF58511434E}"/>
          </ac:spMkLst>
        </pc:spChg>
        <pc:spChg chg="del">
          <ac:chgData name="Bronwyn Planasch" userId="2e66dde4-67fd-4a2a-a12e-2b761cdbcf0e" providerId="ADAL" clId="{F6B63C34-00E6-4F91-84B9-D4F8372F0C87}" dt="2026-01-13T18:11:14.882" v="86" actId="478"/>
          <ac:spMkLst>
            <pc:docMk/>
            <pc:sldMk cId="48817448" sldId="370"/>
            <ac:spMk id="25" creationId="{D71ABD46-AA8E-1062-7071-D5FC3DBE8443}"/>
          </ac:spMkLst>
        </pc:spChg>
        <pc:spChg chg="del">
          <ac:chgData name="Bronwyn Planasch" userId="2e66dde4-67fd-4a2a-a12e-2b761cdbcf0e" providerId="ADAL" clId="{F6B63C34-00E6-4F91-84B9-D4F8372F0C87}" dt="2026-01-13T18:11:29.633" v="92" actId="478"/>
          <ac:spMkLst>
            <pc:docMk/>
            <pc:sldMk cId="48817448" sldId="370"/>
            <ac:spMk id="26" creationId="{A6F53A59-D608-F2AB-300F-15A7C69D38C2}"/>
          </ac:spMkLst>
        </pc:spChg>
        <pc:spChg chg="mod">
          <ac:chgData name="Bronwyn Planasch" userId="2e66dde4-67fd-4a2a-a12e-2b761cdbcf0e" providerId="ADAL" clId="{F6B63C34-00E6-4F91-84B9-D4F8372F0C87}" dt="2026-01-13T19:47:53.838" v="1797" actId="1035"/>
          <ac:spMkLst>
            <pc:docMk/>
            <pc:sldMk cId="48817448" sldId="370"/>
            <ac:spMk id="27" creationId="{C08CCBF4-AA74-A9BD-7E2D-1C286ED35C53}"/>
          </ac:spMkLst>
        </pc:spChg>
        <pc:spChg chg="mod">
          <ac:chgData name="Bronwyn Planasch" userId="2e66dde4-67fd-4a2a-a12e-2b761cdbcf0e" providerId="ADAL" clId="{F6B63C34-00E6-4F91-84B9-D4F8372F0C87}" dt="2026-01-13T21:03:07.602" v="1877" actId="1076"/>
          <ac:spMkLst>
            <pc:docMk/>
            <pc:sldMk cId="48817448" sldId="370"/>
            <ac:spMk id="28" creationId="{AB93DD8A-160B-CB4A-E305-B3DAC50BA055}"/>
          </ac:spMkLst>
        </pc:spChg>
        <pc:spChg chg="mod">
          <ac:chgData name="Bronwyn Planasch" userId="2e66dde4-67fd-4a2a-a12e-2b761cdbcf0e" providerId="ADAL" clId="{F6B63C34-00E6-4F91-84B9-D4F8372F0C87}" dt="2026-01-13T21:02:55.338" v="1875" actId="1076"/>
          <ac:spMkLst>
            <pc:docMk/>
            <pc:sldMk cId="48817448" sldId="370"/>
            <ac:spMk id="29" creationId="{3FBA2EEA-CF29-5C84-E98E-9D7D412FFD65}"/>
          </ac:spMkLst>
        </pc:spChg>
        <pc:spChg chg="mod">
          <ac:chgData name="Bronwyn Planasch" userId="2e66dde4-67fd-4a2a-a12e-2b761cdbcf0e" providerId="ADAL" clId="{F6B63C34-00E6-4F91-84B9-D4F8372F0C87}" dt="2026-01-13T21:02:59.964" v="1876" actId="1076"/>
          <ac:spMkLst>
            <pc:docMk/>
            <pc:sldMk cId="48817448" sldId="370"/>
            <ac:spMk id="30" creationId="{EC27A174-D209-7ECA-0573-4EBD2CFF4EE0}"/>
          </ac:spMkLst>
        </pc:spChg>
        <pc:spChg chg="mod">
          <ac:chgData name="Bronwyn Planasch" userId="2e66dde4-67fd-4a2a-a12e-2b761cdbcf0e" providerId="ADAL" clId="{F6B63C34-00E6-4F91-84B9-D4F8372F0C87}" dt="2026-01-13T19:47:53.838" v="1797" actId="1035"/>
          <ac:spMkLst>
            <pc:docMk/>
            <pc:sldMk cId="48817448" sldId="370"/>
            <ac:spMk id="31" creationId="{B42B7587-6BE2-233B-7908-E82C62E4B1CD}"/>
          </ac:spMkLst>
        </pc:spChg>
        <pc:picChg chg="add del mod">
          <ac:chgData name="Bronwyn Planasch" userId="2e66dde4-67fd-4a2a-a12e-2b761cdbcf0e" providerId="ADAL" clId="{F6B63C34-00E6-4F91-84B9-D4F8372F0C87}" dt="2026-01-13T19:45:57.356" v="1659" actId="1076"/>
          <ac:picMkLst>
            <pc:docMk/>
            <pc:sldMk cId="48817448" sldId="370"/>
            <ac:picMk id="2" creationId="{ACA6779E-E807-4DAD-6AC5-290554A43ECC}"/>
          </ac:picMkLst>
        </pc:picChg>
        <pc:picChg chg="add mod">
          <ac:chgData name="Bronwyn Planasch" userId="2e66dde4-67fd-4a2a-a12e-2b761cdbcf0e" providerId="ADAL" clId="{F6B63C34-00E6-4F91-84B9-D4F8372F0C87}" dt="2026-01-13T18:14:35.354" v="128" actId="1076"/>
          <ac:picMkLst>
            <pc:docMk/>
            <pc:sldMk cId="48817448" sldId="370"/>
            <ac:picMk id="7" creationId="{4CE0995B-CA55-C11E-115B-F1FF29E8F3D7}"/>
          </ac:picMkLst>
        </pc:picChg>
        <pc:picChg chg="mod">
          <ac:chgData name="Bronwyn Planasch" userId="2e66dde4-67fd-4a2a-a12e-2b761cdbcf0e" providerId="ADAL" clId="{F6B63C34-00E6-4F91-84B9-D4F8372F0C87}" dt="2026-01-13T18:15:08.823" v="138" actId="1076"/>
          <ac:picMkLst>
            <pc:docMk/>
            <pc:sldMk cId="48817448" sldId="370"/>
            <ac:picMk id="8" creationId="{3D08D58B-978F-DF98-0B57-88C00560F43C}"/>
          </ac:picMkLst>
        </pc:picChg>
        <pc:picChg chg="mod">
          <ac:chgData name="Bronwyn Planasch" userId="2e66dde4-67fd-4a2a-a12e-2b761cdbcf0e" providerId="ADAL" clId="{F6B63C34-00E6-4F91-84B9-D4F8372F0C87}" dt="2026-01-13T18:12:01.469" v="98" actId="1076"/>
          <ac:picMkLst>
            <pc:docMk/>
            <pc:sldMk cId="48817448" sldId="370"/>
            <ac:picMk id="11" creationId="{24A6D113-84F3-3340-EF3E-B3098DD87495}"/>
          </ac:picMkLst>
        </pc:picChg>
        <pc:picChg chg="mod">
          <ac:chgData name="Bronwyn Planasch" userId="2e66dde4-67fd-4a2a-a12e-2b761cdbcf0e" providerId="ADAL" clId="{F6B63C34-00E6-4F91-84B9-D4F8372F0C87}" dt="2026-01-13T18:15:03.621" v="136" actId="1076"/>
          <ac:picMkLst>
            <pc:docMk/>
            <pc:sldMk cId="48817448" sldId="370"/>
            <ac:picMk id="12" creationId="{2EEC5839-0B90-0F76-7369-04C1CCE033C1}"/>
          </ac:picMkLst>
        </pc:picChg>
        <pc:picChg chg="add mod">
          <ac:chgData name="Bronwyn Planasch" userId="2e66dde4-67fd-4a2a-a12e-2b761cdbcf0e" providerId="ADAL" clId="{F6B63C34-00E6-4F91-84B9-D4F8372F0C87}" dt="2026-01-13T19:49:23.309" v="1811" actId="1076"/>
          <ac:picMkLst>
            <pc:docMk/>
            <pc:sldMk cId="48817448" sldId="370"/>
            <ac:picMk id="13" creationId="{D0BE56D7-0A7A-7031-A534-7CE7690BF539}"/>
          </ac:picMkLst>
        </pc:picChg>
        <pc:picChg chg="mod">
          <ac:chgData name="Bronwyn Planasch" userId="2e66dde4-67fd-4a2a-a12e-2b761cdbcf0e" providerId="ADAL" clId="{F6B63C34-00E6-4F91-84B9-D4F8372F0C87}" dt="2026-01-13T18:14:53.641" v="134" actId="1076"/>
          <ac:picMkLst>
            <pc:docMk/>
            <pc:sldMk cId="48817448" sldId="370"/>
            <ac:picMk id="23" creationId="{7A004CD7-5CAC-3B97-466C-84E93569F390}"/>
          </ac:picMkLst>
        </pc:picChg>
        <pc:picChg chg="mod">
          <ac:chgData name="Bronwyn Planasch" userId="2e66dde4-67fd-4a2a-a12e-2b761cdbcf0e" providerId="ADAL" clId="{F6B63C34-00E6-4F91-84B9-D4F8372F0C87}" dt="2026-01-13T19:49:30.868" v="1812" actId="1076"/>
          <ac:picMkLst>
            <pc:docMk/>
            <pc:sldMk cId="48817448" sldId="370"/>
            <ac:picMk id="34" creationId="{2F9D3F1F-BFA5-F195-D59A-70176FE9CD60}"/>
          </ac:picMkLst>
        </pc:picChg>
        <pc:picChg chg="mod">
          <ac:chgData name="Bronwyn Planasch" userId="2e66dde4-67fd-4a2a-a12e-2b761cdbcf0e" providerId="ADAL" clId="{F6B63C34-00E6-4F91-84B9-D4F8372F0C87}" dt="2026-01-13T19:49:21.263" v="1810" actId="1076"/>
          <ac:picMkLst>
            <pc:docMk/>
            <pc:sldMk cId="48817448" sldId="370"/>
            <ac:picMk id="35" creationId="{07CD0EE4-CD3C-1214-BA29-485A5DC5011D}"/>
          </ac:picMkLst>
        </pc:picChg>
        <pc:picChg chg="del mod">
          <ac:chgData name="Bronwyn Planasch" userId="2e66dde4-67fd-4a2a-a12e-2b761cdbcf0e" providerId="ADAL" clId="{F6B63C34-00E6-4F91-84B9-D4F8372F0C87}" dt="2026-01-13T19:48:49.093" v="1807" actId="478"/>
          <ac:picMkLst>
            <pc:docMk/>
            <pc:sldMk cId="48817448" sldId="370"/>
            <ac:picMk id="36" creationId="{46935D87-0E14-8423-8EBA-9C43F407D3E3}"/>
          </ac:picMkLst>
        </pc:picChg>
        <pc:cxnChg chg="mod">
          <ac:chgData name="Bronwyn Planasch" userId="2e66dde4-67fd-4a2a-a12e-2b761cdbcf0e" providerId="ADAL" clId="{F6B63C34-00E6-4F91-84B9-D4F8372F0C87}" dt="2026-01-13T19:17:44.737" v="1076" actId="14100"/>
          <ac:cxnSpMkLst>
            <pc:docMk/>
            <pc:sldMk cId="48817448" sldId="370"/>
            <ac:cxnSpMk id="22" creationId="{37BD16E4-0BBD-08AA-67FF-9A0450A2C2A9}"/>
          </ac:cxnSpMkLst>
        </pc:cxnChg>
        <pc:cxnChg chg="mod">
          <ac:chgData name="Bronwyn Planasch" userId="2e66dde4-67fd-4a2a-a12e-2b761cdbcf0e" providerId="ADAL" clId="{F6B63C34-00E6-4F91-84B9-D4F8372F0C87}" dt="2026-01-13T18:14:03.235" v="123" actId="1076"/>
          <ac:cxnSpMkLst>
            <pc:docMk/>
            <pc:sldMk cId="48817448" sldId="370"/>
            <ac:cxnSpMk id="32" creationId="{BEB7D21C-A5C7-0CB5-7380-2C54DE5165BF}"/>
          </ac:cxnSpMkLst>
        </pc:cxnChg>
      </pc:sldChg>
      <pc:sldChg chg="delSp modSp add del mod">
        <pc:chgData name="Bronwyn Planasch" userId="2e66dde4-67fd-4a2a-a12e-2b761cdbcf0e" providerId="ADAL" clId="{F6B63C34-00E6-4F91-84B9-D4F8372F0C87}" dt="2026-01-13T21:07:24.059" v="1896" actId="2696"/>
        <pc:sldMkLst>
          <pc:docMk/>
          <pc:sldMk cId="716108749" sldId="371"/>
        </pc:sldMkLst>
        <pc:spChg chg="mod">
          <ac:chgData name="Bronwyn Planasch" userId="2e66dde4-67fd-4a2a-a12e-2b761cdbcf0e" providerId="ADAL" clId="{F6B63C34-00E6-4F91-84B9-D4F8372F0C87}" dt="2026-01-13T18:32:09.810" v="334" actId="20577"/>
          <ac:spMkLst>
            <pc:docMk/>
            <pc:sldMk cId="716108749" sldId="371"/>
            <ac:spMk id="8" creationId="{18BCE8FC-F345-8124-6B46-3D60BCF7E9C9}"/>
          </ac:spMkLst>
        </pc:spChg>
        <pc:spChg chg="mod">
          <ac:chgData name="Bronwyn Planasch" userId="2e66dde4-67fd-4a2a-a12e-2b761cdbcf0e" providerId="ADAL" clId="{F6B63C34-00E6-4F91-84B9-D4F8372F0C87}" dt="2026-01-13T19:51:58.873" v="1820" actId="1076"/>
          <ac:spMkLst>
            <pc:docMk/>
            <pc:sldMk cId="716108749" sldId="371"/>
            <ac:spMk id="13" creationId="{0DD06BE4-DAF3-F1A8-51A2-A83B60D0DE1E}"/>
          </ac:spMkLst>
        </pc:spChg>
        <pc:spChg chg="mod">
          <ac:chgData name="Bronwyn Planasch" userId="2e66dde4-67fd-4a2a-a12e-2b761cdbcf0e" providerId="ADAL" clId="{F6B63C34-00E6-4F91-84B9-D4F8372F0C87}" dt="2026-01-13T19:52:00.572" v="1821" actId="1076"/>
          <ac:spMkLst>
            <pc:docMk/>
            <pc:sldMk cId="716108749" sldId="371"/>
            <ac:spMk id="18" creationId="{5D4895CC-7E19-2413-B186-334E28242A6D}"/>
          </ac:spMkLst>
        </pc:spChg>
        <pc:spChg chg="del">
          <ac:chgData name="Bronwyn Planasch" userId="2e66dde4-67fd-4a2a-a12e-2b761cdbcf0e" providerId="ADAL" clId="{F6B63C34-00E6-4F91-84B9-D4F8372F0C87}" dt="2026-01-13T18:18:47.743" v="149" actId="478"/>
          <ac:spMkLst>
            <pc:docMk/>
            <pc:sldMk cId="716108749" sldId="371"/>
            <ac:spMk id="19" creationId="{936F7440-4D33-D5D7-ADDE-DCA769F063E4}"/>
          </ac:spMkLst>
        </pc:spChg>
        <pc:spChg chg="del">
          <ac:chgData name="Bronwyn Planasch" userId="2e66dde4-67fd-4a2a-a12e-2b761cdbcf0e" providerId="ADAL" clId="{F6B63C34-00E6-4F91-84B9-D4F8372F0C87}" dt="2026-01-13T18:18:42.311" v="148" actId="478"/>
          <ac:spMkLst>
            <pc:docMk/>
            <pc:sldMk cId="716108749" sldId="371"/>
            <ac:spMk id="31" creationId="{42ECD8DC-C28F-25E6-03BA-08FA0F7D2793}"/>
          </ac:spMkLst>
        </pc:spChg>
        <pc:picChg chg="mod">
          <ac:chgData name="Bronwyn Planasch" userId="2e66dde4-67fd-4a2a-a12e-2b761cdbcf0e" providerId="ADAL" clId="{F6B63C34-00E6-4F91-84B9-D4F8372F0C87}" dt="2026-01-13T19:51:55.103" v="1819" actId="1076"/>
          <ac:picMkLst>
            <pc:docMk/>
            <pc:sldMk cId="716108749" sldId="371"/>
            <ac:picMk id="5" creationId="{7265F476-6975-2013-BC22-96B638FAEF40}"/>
          </ac:picMkLst>
        </pc:picChg>
        <pc:picChg chg="del">
          <ac:chgData name="Bronwyn Planasch" userId="2e66dde4-67fd-4a2a-a12e-2b761cdbcf0e" providerId="ADAL" clId="{F6B63C34-00E6-4F91-84B9-D4F8372F0C87}" dt="2026-01-13T18:18:39.053" v="147" actId="478"/>
          <ac:picMkLst>
            <pc:docMk/>
            <pc:sldMk cId="716108749" sldId="371"/>
            <ac:picMk id="7" creationId="{2A91D78C-EC80-FD55-5D94-A20D648C731E}"/>
          </ac:picMkLst>
        </pc:picChg>
        <pc:picChg chg="mod">
          <ac:chgData name="Bronwyn Planasch" userId="2e66dde4-67fd-4a2a-a12e-2b761cdbcf0e" providerId="ADAL" clId="{F6B63C34-00E6-4F91-84B9-D4F8372F0C87}" dt="2026-01-13T19:51:47.682" v="1818" actId="1076"/>
          <ac:picMkLst>
            <pc:docMk/>
            <pc:sldMk cId="716108749" sldId="371"/>
            <ac:picMk id="10" creationId="{9C090F66-E08D-94E6-57D9-6AA40E036384}"/>
          </ac:picMkLst>
        </pc:picChg>
        <pc:picChg chg="mod">
          <ac:chgData name="Bronwyn Planasch" userId="2e66dde4-67fd-4a2a-a12e-2b761cdbcf0e" providerId="ADAL" clId="{F6B63C34-00E6-4F91-84B9-D4F8372F0C87}" dt="2026-01-13T19:52:06.847" v="1823" actId="1076"/>
          <ac:picMkLst>
            <pc:docMk/>
            <pc:sldMk cId="716108749" sldId="371"/>
            <ac:picMk id="15" creationId="{5D5DA0E6-224D-B494-87D8-1045E5351C7A}"/>
          </ac:picMkLst>
        </pc:picChg>
        <pc:picChg chg="mod">
          <ac:chgData name="Bronwyn Planasch" userId="2e66dde4-67fd-4a2a-a12e-2b761cdbcf0e" providerId="ADAL" clId="{F6B63C34-00E6-4F91-84B9-D4F8372F0C87}" dt="2026-01-13T19:52:02.334" v="1822" actId="1076"/>
          <ac:picMkLst>
            <pc:docMk/>
            <pc:sldMk cId="716108749" sldId="371"/>
            <ac:picMk id="20" creationId="{B399B949-F6A4-6154-0D8A-BF5B907A27D8}"/>
          </ac:picMkLst>
        </pc:picChg>
        <pc:cxnChg chg="mod">
          <ac:chgData name="Bronwyn Planasch" userId="2e66dde4-67fd-4a2a-a12e-2b761cdbcf0e" providerId="ADAL" clId="{F6B63C34-00E6-4F91-84B9-D4F8372F0C87}" dt="2026-01-13T18:32:18.190" v="335" actId="14100"/>
          <ac:cxnSpMkLst>
            <pc:docMk/>
            <pc:sldMk cId="716108749" sldId="371"/>
            <ac:cxnSpMk id="9" creationId="{D09FC35B-B3E6-5F8D-0C2A-640F9D820B12}"/>
          </ac:cxnSpMkLst>
        </pc:cxnChg>
      </pc:sldChg>
      <pc:sldChg chg="addSp delSp modSp add mod">
        <pc:chgData name="Bronwyn Planasch" userId="2e66dde4-67fd-4a2a-a12e-2b761cdbcf0e" providerId="ADAL" clId="{F6B63C34-00E6-4F91-84B9-D4F8372F0C87}" dt="2026-01-13T21:39:21.710" v="2576"/>
        <pc:sldMkLst>
          <pc:docMk/>
          <pc:sldMk cId="2245779539" sldId="372"/>
        </pc:sldMkLst>
        <pc:spChg chg="add mod">
          <ac:chgData name="Bronwyn Planasch" userId="2e66dde4-67fd-4a2a-a12e-2b761cdbcf0e" providerId="ADAL" clId="{F6B63C34-00E6-4F91-84B9-D4F8372F0C87}" dt="2026-01-13T19:55:05.256" v="1844" actId="1076"/>
          <ac:spMkLst>
            <pc:docMk/>
            <pc:sldMk cId="2245779539" sldId="372"/>
            <ac:spMk id="3" creationId="{3E33D76D-D9B5-2F73-8D8E-72B7F7B85299}"/>
          </ac:spMkLst>
        </pc:spChg>
        <pc:spChg chg="add del mod">
          <ac:chgData name="Bronwyn Planasch" userId="2e66dde4-67fd-4a2a-a12e-2b761cdbcf0e" providerId="ADAL" clId="{F6B63C34-00E6-4F91-84B9-D4F8372F0C87}" dt="2026-01-13T21:08:34.318" v="1906" actId="478"/>
          <ac:spMkLst>
            <pc:docMk/>
            <pc:sldMk cId="2245779539" sldId="372"/>
            <ac:spMk id="7" creationId="{BE7CC149-DC1F-14ED-2A6F-FC2C74229032}"/>
          </ac:spMkLst>
        </pc:spChg>
        <pc:spChg chg="add mod">
          <ac:chgData name="Bronwyn Planasch" userId="2e66dde4-67fd-4a2a-a12e-2b761cdbcf0e" providerId="ADAL" clId="{F6B63C34-00E6-4F91-84B9-D4F8372F0C87}" dt="2026-01-13T21:17:01.095" v="2067" actId="1076"/>
          <ac:spMkLst>
            <pc:docMk/>
            <pc:sldMk cId="2245779539" sldId="372"/>
            <ac:spMk id="8" creationId="{FB83EE32-6B53-C2D4-86C2-B99C9470225A}"/>
          </ac:spMkLst>
        </pc:spChg>
        <pc:spChg chg="add del mod">
          <ac:chgData name="Bronwyn Planasch" userId="2e66dde4-67fd-4a2a-a12e-2b761cdbcf0e" providerId="ADAL" clId="{F6B63C34-00E6-4F91-84B9-D4F8372F0C87}" dt="2026-01-13T21:08:13.754" v="1902" actId="478"/>
          <ac:spMkLst>
            <pc:docMk/>
            <pc:sldMk cId="2245779539" sldId="372"/>
            <ac:spMk id="11" creationId="{A4A12711-E240-250A-1FA3-8F774C1A91AA}"/>
          </ac:spMkLst>
        </pc:spChg>
        <pc:spChg chg="del">
          <ac:chgData name="Bronwyn Planasch" userId="2e66dde4-67fd-4a2a-a12e-2b761cdbcf0e" providerId="ADAL" clId="{F6B63C34-00E6-4F91-84B9-D4F8372F0C87}" dt="2026-01-13T18:32:33.098" v="337" actId="478"/>
          <ac:spMkLst>
            <pc:docMk/>
            <pc:sldMk cId="2245779539" sldId="372"/>
            <ac:spMk id="12" creationId="{753BDE09-8777-B855-265F-7C12385C1840}"/>
          </ac:spMkLst>
        </pc:spChg>
        <pc:spChg chg="add mod">
          <ac:chgData name="Bronwyn Planasch" userId="2e66dde4-67fd-4a2a-a12e-2b761cdbcf0e" providerId="ADAL" clId="{F6B63C34-00E6-4F91-84B9-D4F8372F0C87}" dt="2026-01-13T21:17:09.024" v="2069" actId="1076"/>
          <ac:spMkLst>
            <pc:docMk/>
            <pc:sldMk cId="2245779539" sldId="372"/>
            <ac:spMk id="12" creationId="{8B6BDBE7-8F71-43B1-7DA5-743C8F50323B}"/>
          </ac:spMkLst>
        </pc:spChg>
        <pc:spChg chg="add del mod">
          <ac:chgData name="Bronwyn Planasch" userId="2e66dde4-67fd-4a2a-a12e-2b761cdbcf0e" providerId="ADAL" clId="{F6B63C34-00E6-4F91-84B9-D4F8372F0C87}" dt="2026-01-13T21:08:14.768" v="1903" actId="478"/>
          <ac:spMkLst>
            <pc:docMk/>
            <pc:sldMk cId="2245779539" sldId="372"/>
            <ac:spMk id="13" creationId="{3B3E7923-539E-39BB-6BC5-1D6E07E3D315}"/>
          </ac:spMkLst>
        </pc:spChg>
        <pc:spChg chg="add mod">
          <ac:chgData name="Bronwyn Planasch" userId="2e66dde4-67fd-4a2a-a12e-2b761cdbcf0e" providerId="ADAL" clId="{F6B63C34-00E6-4F91-84B9-D4F8372F0C87}" dt="2026-01-13T21:17:04.015" v="2068" actId="1076"/>
          <ac:spMkLst>
            <pc:docMk/>
            <pc:sldMk cId="2245779539" sldId="372"/>
            <ac:spMk id="17" creationId="{CEAF262B-9AFB-5345-50B7-6474696687FE}"/>
          </ac:spMkLst>
        </pc:spChg>
        <pc:spChg chg="add mod">
          <ac:chgData name="Bronwyn Planasch" userId="2e66dde4-67fd-4a2a-a12e-2b761cdbcf0e" providerId="ADAL" clId="{F6B63C34-00E6-4F91-84B9-D4F8372F0C87}" dt="2026-01-13T21:35:53.323" v="2439" actId="1037"/>
          <ac:spMkLst>
            <pc:docMk/>
            <pc:sldMk cId="2245779539" sldId="372"/>
            <ac:spMk id="18" creationId="{767E6760-580B-728B-DDFB-CB83FF0BF0A3}"/>
          </ac:spMkLst>
        </pc:spChg>
        <pc:spChg chg="add mod">
          <ac:chgData name="Bronwyn Planasch" userId="2e66dde4-67fd-4a2a-a12e-2b761cdbcf0e" providerId="ADAL" clId="{F6B63C34-00E6-4F91-84B9-D4F8372F0C87}" dt="2026-01-13T21:26:17.282" v="2206" actId="1076"/>
          <ac:spMkLst>
            <pc:docMk/>
            <pc:sldMk cId="2245779539" sldId="372"/>
            <ac:spMk id="19" creationId="{298095CD-C296-032C-F4A6-B1F388CBFAB6}"/>
          </ac:spMkLst>
        </pc:spChg>
        <pc:spChg chg="del mod">
          <ac:chgData name="Bronwyn Planasch" userId="2e66dde4-67fd-4a2a-a12e-2b761cdbcf0e" providerId="ADAL" clId="{F6B63C34-00E6-4F91-84B9-D4F8372F0C87}" dt="2026-01-13T21:17:38.704" v="2098" actId="478"/>
          <ac:spMkLst>
            <pc:docMk/>
            <pc:sldMk cId="2245779539" sldId="372"/>
            <ac:spMk id="21" creationId="{19E302F3-29B5-7FD4-F485-01CAE8912AD5}"/>
          </ac:spMkLst>
        </pc:spChg>
        <pc:spChg chg="add mod ord">
          <ac:chgData name="Bronwyn Planasch" userId="2e66dde4-67fd-4a2a-a12e-2b761cdbcf0e" providerId="ADAL" clId="{F6B63C34-00E6-4F91-84B9-D4F8372F0C87}" dt="2026-01-13T21:26:20.660" v="2207" actId="1076"/>
          <ac:spMkLst>
            <pc:docMk/>
            <pc:sldMk cId="2245779539" sldId="372"/>
            <ac:spMk id="22" creationId="{7E6CD57D-8011-5110-E3CA-D4FAF0589CF8}"/>
          </ac:spMkLst>
        </pc:spChg>
        <pc:spChg chg="del">
          <ac:chgData name="Bronwyn Planasch" userId="2e66dde4-67fd-4a2a-a12e-2b761cdbcf0e" providerId="ADAL" clId="{F6B63C34-00E6-4F91-84B9-D4F8372F0C87}" dt="2026-01-13T21:08:42.209" v="1907" actId="478"/>
          <ac:spMkLst>
            <pc:docMk/>
            <pc:sldMk cId="2245779539" sldId="372"/>
            <ac:spMk id="24" creationId="{6BE76106-2F9F-8DA9-4D89-82E6B56619EE}"/>
          </ac:spMkLst>
        </pc:spChg>
        <pc:spChg chg="mod">
          <ac:chgData name="Bronwyn Planasch" userId="2e66dde4-67fd-4a2a-a12e-2b761cdbcf0e" providerId="ADAL" clId="{F6B63C34-00E6-4F91-84B9-D4F8372F0C87}" dt="2026-01-13T19:55:14.691" v="1858" actId="1035"/>
          <ac:spMkLst>
            <pc:docMk/>
            <pc:sldMk cId="2245779539" sldId="372"/>
            <ac:spMk id="26" creationId="{B378580A-5906-F2BA-D196-CBAF54915FF1}"/>
          </ac:spMkLst>
        </pc:spChg>
        <pc:spChg chg="mod ord">
          <ac:chgData name="Bronwyn Planasch" userId="2e66dde4-67fd-4a2a-a12e-2b761cdbcf0e" providerId="ADAL" clId="{F6B63C34-00E6-4F91-84B9-D4F8372F0C87}" dt="2026-01-13T21:35:53.323" v="2439" actId="1037"/>
          <ac:spMkLst>
            <pc:docMk/>
            <pc:sldMk cId="2245779539" sldId="372"/>
            <ac:spMk id="27" creationId="{126CCA08-9BCC-217D-F13F-78EE1364116D}"/>
          </ac:spMkLst>
        </pc:spChg>
        <pc:spChg chg="del">
          <ac:chgData name="Bronwyn Planasch" userId="2e66dde4-67fd-4a2a-a12e-2b761cdbcf0e" providerId="ADAL" clId="{F6B63C34-00E6-4F91-84B9-D4F8372F0C87}" dt="2026-01-13T19:54:55.106" v="1841" actId="478"/>
          <ac:spMkLst>
            <pc:docMk/>
            <pc:sldMk cId="2245779539" sldId="372"/>
            <ac:spMk id="29" creationId="{23B887EA-572F-1A9C-E6AB-11CD8B492DF4}"/>
          </ac:spMkLst>
        </pc:spChg>
        <pc:spChg chg="mod">
          <ac:chgData name="Bronwyn Planasch" userId="2e66dde4-67fd-4a2a-a12e-2b761cdbcf0e" providerId="ADAL" clId="{F6B63C34-00E6-4F91-84B9-D4F8372F0C87}" dt="2026-01-13T21:17:11.654" v="2070" actId="1076"/>
          <ac:spMkLst>
            <pc:docMk/>
            <pc:sldMk cId="2245779539" sldId="372"/>
            <ac:spMk id="30" creationId="{5A722EF5-D6B1-9EA9-F7BB-14257431819D}"/>
          </ac:spMkLst>
        </pc:spChg>
        <pc:spChg chg="del mod">
          <ac:chgData name="Bronwyn Planasch" userId="2e66dde4-67fd-4a2a-a12e-2b761cdbcf0e" providerId="ADAL" clId="{F6B63C34-00E6-4F91-84B9-D4F8372F0C87}" dt="2026-01-13T21:08:48.561" v="1909" actId="478"/>
          <ac:spMkLst>
            <pc:docMk/>
            <pc:sldMk cId="2245779539" sldId="372"/>
            <ac:spMk id="31" creationId="{26A28BAC-6DBE-E9D8-0F30-6E88339F2C04}"/>
          </ac:spMkLst>
        </pc:spChg>
        <pc:spChg chg="add mod">
          <ac:chgData name="Bronwyn Planasch" userId="2e66dde4-67fd-4a2a-a12e-2b761cdbcf0e" providerId="ADAL" clId="{F6B63C34-00E6-4F91-84B9-D4F8372F0C87}" dt="2026-01-13T21:17:32.525" v="2097" actId="20577"/>
          <ac:spMkLst>
            <pc:docMk/>
            <pc:sldMk cId="2245779539" sldId="372"/>
            <ac:spMk id="32" creationId="{D0434C3A-DEB8-BAF3-B496-E0EE786D6986}"/>
          </ac:spMkLst>
        </pc:spChg>
        <pc:picChg chg="del">
          <ac:chgData name="Bronwyn Planasch" userId="2e66dde4-67fd-4a2a-a12e-2b761cdbcf0e" providerId="ADAL" clId="{F6B63C34-00E6-4F91-84B9-D4F8372F0C87}" dt="2026-01-13T21:16:22.491" v="2065" actId="478"/>
          <ac:picMkLst>
            <pc:docMk/>
            <pc:sldMk cId="2245779539" sldId="372"/>
            <ac:picMk id="2" creationId="{ACA6779E-E807-4DAD-6AC5-290554A43ECC}"/>
          </ac:picMkLst>
        </pc:picChg>
        <pc:picChg chg="add mod">
          <ac:chgData name="Bronwyn Planasch" userId="2e66dde4-67fd-4a2a-a12e-2b761cdbcf0e" providerId="ADAL" clId="{F6B63C34-00E6-4F91-84B9-D4F8372F0C87}" dt="2026-01-13T19:55:19.453" v="1870" actId="1035"/>
          <ac:picMkLst>
            <pc:docMk/>
            <pc:sldMk cId="2245779539" sldId="372"/>
            <ac:picMk id="5" creationId="{F34F6BCE-6A67-5448-765D-F6B6516C8D62}"/>
          </ac:picMkLst>
        </pc:picChg>
        <pc:picChg chg="add mod">
          <ac:chgData name="Bronwyn Planasch" userId="2e66dde4-67fd-4a2a-a12e-2b761cdbcf0e" providerId="ADAL" clId="{F6B63C34-00E6-4F91-84B9-D4F8372F0C87}" dt="2026-01-13T21:15:38.889" v="2055" actId="1076"/>
          <ac:picMkLst>
            <pc:docMk/>
            <pc:sldMk cId="2245779539" sldId="372"/>
            <ac:picMk id="6" creationId="{D270D6EB-A025-2812-BC86-2A47A99AE295}"/>
          </ac:picMkLst>
        </pc:picChg>
        <pc:picChg chg="add mod">
          <ac:chgData name="Bronwyn Planasch" userId="2e66dde4-67fd-4a2a-a12e-2b761cdbcf0e" providerId="ADAL" clId="{F6B63C34-00E6-4F91-84B9-D4F8372F0C87}" dt="2026-01-13T21:15:40.211" v="2056" actId="1076"/>
          <ac:picMkLst>
            <pc:docMk/>
            <pc:sldMk cId="2245779539" sldId="372"/>
            <ac:picMk id="9" creationId="{17CB8069-7E38-C7AF-139E-8E6AAD0DA336}"/>
          </ac:picMkLst>
        </pc:picChg>
        <pc:picChg chg="del mod">
          <ac:chgData name="Bronwyn Planasch" userId="2e66dde4-67fd-4a2a-a12e-2b761cdbcf0e" providerId="ADAL" clId="{F6B63C34-00E6-4F91-84B9-D4F8372F0C87}" dt="2026-01-13T21:04:19.706" v="1880" actId="478"/>
          <ac:picMkLst>
            <pc:docMk/>
            <pc:sldMk cId="2245779539" sldId="372"/>
            <ac:picMk id="10" creationId="{0DF18567-10C7-4EC2-9D5D-426EFA642F4C}"/>
          </ac:picMkLst>
        </pc:picChg>
        <pc:picChg chg="del mod">
          <ac:chgData name="Bronwyn Planasch" userId="2e66dde4-67fd-4a2a-a12e-2b761cdbcf0e" providerId="ADAL" clId="{F6B63C34-00E6-4F91-84B9-D4F8372F0C87}" dt="2026-01-13T21:14:58.165" v="2043" actId="478"/>
          <ac:picMkLst>
            <pc:docMk/>
            <pc:sldMk cId="2245779539" sldId="372"/>
            <ac:picMk id="14" creationId="{62D1BA59-A735-006B-DCC6-77933441EE79}"/>
          </ac:picMkLst>
        </pc:picChg>
        <pc:picChg chg="del">
          <ac:chgData name="Bronwyn Planasch" userId="2e66dde4-67fd-4a2a-a12e-2b761cdbcf0e" providerId="ADAL" clId="{F6B63C34-00E6-4F91-84B9-D4F8372F0C87}" dt="2026-01-13T19:52:44.441" v="1825" actId="478"/>
          <ac:picMkLst>
            <pc:docMk/>
            <pc:sldMk cId="2245779539" sldId="372"/>
            <ac:picMk id="15" creationId="{03AFD857-24CF-CE28-66F0-75FF150A47C2}"/>
          </ac:picMkLst>
        </pc:picChg>
        <pc:picChg chg="add del mod">
          <ac:chgData name="Bronwyn Planasch" userId="2e66dde4-67fd-4a2a-a12e-2b761cdbcf0e" providerId="ADAL" clId="{F6B63C34-00E6-4F91-84B9-D4F8372F0C87}" dt="2026-01-13T21:08:19.217" v="1904" actId="478"/>
          <ac:picMkLst>
            <pc:docMk/>
            <pc:sldMk cId="2245779539" sldId="372"/>
            <ac:picMk id="15" creationId="{C871C552-05AE-146E-2BD9-AE486BFF4351}"/>
          </ac:picMkLst>
        </pc:picChg>
        <pc:picChg chg="add del mod">
          <ac:chgData name="Bronwyn Planasch" userId="2e66dde4-67fd-4a2a-a12e-2b761cdbcf0e" providerId="ADAL" clId="{F6B63C34-00E6-4F91-84B9-D4F8372F0C87}" dt="2026-01-13T21:08:23.507" v="1905" actId="478"/>
          <ac:picMkLst>
            <pc:docMk/>
            <pc:sldMk cId="2245779539" sldId="372"/>
            <ac:picMk id="16" creationId="{9992AC76-6F03-7CD5-9A42-FEFA0EDFE2A1}"/>
          </ac:picMkLst>
        </pc:picChg>
        <pc:picChg chg="del mod">
          <ac:chgData name="Bronwyn Planasch" userId="2e66dde4-67fd-4a2a-a12e-2b761cdbcf0e" providerId="ADAL" clId="{F6B63C34-00E6-4F91-84B9-D4F8372F0C87}" dt="2026-01-13T21:04:21.933" v="1881" actId="478"/>
          <ac:picMkLst>
            <pc:docMk/>
            <pc:sldMk cId="2245779539" sldId="372"/>
            <ac:picMk id="20" creationId="{397B6107-0186-B107-8BC9-53FF6734CEB1}"/>
          </ac:picMkLst>
        </pc:picChg>
        <pc:picChg chg="mod">
          <ac:chgData name="Bronwyn Planasch" userId="2e66dde4-67fd-4a2a-a12e-2b761cdbcf0e" providerId="ADAL" clId="{F6B63C34-00E6-4F91-84B9-D4F8372F0C87}" dt="2026-01-13T19:55:14.691" v="1858" actId="1035"/>
          <ac:picMkLst>
            <pc:docMk/>
            <pc:sldMk cId="2245779539" sldId="372"/>
            <ac:picMk id="23" creationId="{0C01002B-0B2E-F0C0-3067-44C4A087AB73}"/>
          </ac:picMkLst>
        </pc:picChg>
        <pc:picChg chg="mod">
          <ac:chgData name="Bronwyn Planasch" userId="2e66dde4-67fd-4a2a-a12e-2b761cdbcf0e" providerId="ADAL" clId="{F6B63C34-00E6-4F91-84B9-D4F8372F0C87}" dt="2026-01-13T21:08:04.020" v="1900" actId="1076"/>
          <ac:picMkLst>
            <pc:docMk/>
            <pc:sldMk cId="2245779539" sldId="372"/>
            <ac:picMk id="25" creationId="{5B43F5A1-2B2E-E25C-C6D8-8FD5326BAB62}"/>
          </ac:picMkLst>
        </pc:picChg>
        <pc:picChg chg="add mod">
          <ac:chgData name="Bronwyn Planasch" userId="2e66dde4-67fd-4a2a-a12e-2b761cdbcf0e" providerId="ADAL" clId="{F6B63C34-00E6-4F91-84B9-D4F8372F0C87}" dt="2026-01-13T21:16:13.849" v="2063" actId="1076"/>
          <ac:picMkLst>
            <pc:docMk/>
            <pc:sldMk cId="2245779539" sldId="372"/>
            <ac:picMk id="29" creationId="{D1A014E5-9EC0-F43B-22D7-48F2E51DF540}"/>
          </ac:picMkLst>
        </pc:picChg>
        <pc:picChg chg="add del mod">
          <ac:chgData name="Bronwyn Planasch" userId="2e66dde4-67fd-4a2a-a12e-2b761cdbcf0e" providerId="ADAL" clId="{F6B63C34-00E6-4F91-84B9-D4F8372F0C87}" dt="2026-01-13T21:39:20.526" v="2575" actId="478"/>
          <ac:picMkLst>
            <pc:docMk/>
            <pc:sldMk cId="2245779539" sldId="372"/>
            <ac:picMk id="33" creationId="{2180D1D7-A61D-0DE8-E937-BC1E1EBB7279}"/>
          </ac:picMkLst>
        </pc:picChg>
        <pc:picChg chg="add mod">
          <ac:chgData name="Bronwyn Planasch" userId="2e66dde4-67fd-4a2a-a12e-2b761cdbcf0e" providerId="ADAL" clId="{F6B63C34-00E6-4F91-84B9-D4F8372F0C87}" dt="2026-01-13T21:39:21.710" v="2576"/>
          <ac:picMkLst>
            <pc:docMk/>
            <pc:sldMk cId="2245779539" sldId="372"/>
            <ac:picMk id="34" creationId="{F9ACA669-F394-A131-9276-A32F8865E59C}"/>
          </ac:picMkLst>
        </pc:picChg>
        <pc:picChg chg="add mod">
          <ac:chgData name="Bronwyn Planasch" userId="2e66dde4-67fd-4a2a-a12e-2b761cdbcf0e" providerId="ADAL" clId="{F6B63C34-00E6-4F91-84B9-D4F8372F0C87}" dt="2026-01-13T21:15:31.498" v="2052" actId="1076"/>
          <ac:picMkLst>
            <pc:docMk/>
            <pc:sldMk cId="2245779539" sldId="372"/>
            <ac:picMk id="1026" creationId="{D233262F-19EA-60BF-7C97-E4E0344B2117}"/>
          </ac:picMkLst>
        </pc:picChg>
        <pc:picChg chg="add">
          <ac:chgData name="Bronwyn Planasch" userId="2e66dde4-67fd-4a2a-a12e-2b761cdbcf0e" providerId="ADAL" clId="{F6B63C34-00E6-4F91-84B9-D4F8372F0C87}" dt="2026-01-13T21:13:47.268" v="2042"/>
          <ac:picMkLst>
            <pc:docMk/>
            <pc:sldMk cId="2245779539" sldId="372"/>
            <ac:picMk id="1027" creationId="{611297FD-7758-7A3F-FCF9-D6626196F3DF}"/>
          </ac:picMkLst>
        </pc:picChg>
        <pc:picChg chg="add mod">
          <ac:chgData name="Bronwyn Planasch" userId="2e66dde4-67fd-4a2a-a12e-2b761cdbcf0e" providerId="ADAL" clId="{F6B63C34-00E6-4F91-84B9-D4F8372F0C87}" dt="2026-01-13T21:15:35.070" v="2053" actId="1076"/>
          <ac:picMkLst>
            <pc:docMk/>
            <pc:sldMk cId="2245779539" sldId="372"/>
            <ac:picMk id="1028" creationId="{267B75E6-E107-7FC7-2566-361E36DD1412}"/>
          </ac:picMkLst>
        </pc:picChg>
        <pc:cxnChg chg="add mod">
          <ac:chgData name="Bronwyn Planasch" userId="2e66dde4-67fd-4a2a-a12e-2b761cdbcf0e" providerId="ADAL" clId="{F6B63C34-00E6-4F91-84B9-D4F8372F0C87}" dt="2026-01-13T18:32:34.217" v="338"/>
          <ac:cxnSpMkLst>
            <pc:docMk/>
            <pc:sldMk cId="2245779539" sldId="372"/>
            <ac:cxnSpMk id="4" creationId="{937F3907-3C8E-0FD0-A74B-984CB6606DA6}"/>
          </ac:cxnSpMkLst>
        </pc:cxnChg>
        <pc:cxnChg chg="del">
          <ac:chgData name="Bronwyn Planasch" userId="2e66dde4-67fd-4a2a-a12e-2b761cdbcf0e" providerId="ADAL" clId="{F6B63C34-00E6-4F91-84B9-D4F8372F0C87}" dt="2026-01-13T18:32:29.808" v="336" actId="478"/>
          <ac:cxnSpMkLst>
            <pc:docMk/>
            <pc:sldMk cId="2245779539" sldId="372"/>
            <ac:cxnSpMk id="13" creationId="{99A75883-7383-7F01-4659-06404ADF6BAA}"/>
          </ac:cxnSpMkLst>
        </pc:cxnChg>
        <pc:cxnChg chg="del ord">
          <ac:chgData name="Bronwyn Planasch" userId="2e66dde4-67fd-4a2a-a12e-2b761cdbcf0e" providerId="ADAL" clId="{F6B63C34-00E6-4F91-84B9-D4F8372F0C87}" dt="2026-01-13T21:16:31.318" v="2066" actId="478"/>
          <ac:cxnSpMkLst>
            <pc:docMk/>
            <pc:sldMk cId="2245779539" sldId="372"/>
            <ac:cxnSpMk id="28" creationId="{BA7FA26B-325C-3F15-92B2-E297E2F403E7}"/>
          </ac:cxnSpMkLst>
        </pc:cxnChg>
      </pc:sldChg>
      <pc:sldChg chg="addSp delSp modSp add mod modTransition">
        <pc:chgData name="Bronwyn Planasch" userId="2e66dde4-67fd-4a2a-a12e-2b761cdbcf0e" providerId="ADAL" clId="{F6B63C34-00E6-4F91-84B9-D4F8372F0C87}" dt="2026-01-13T21:47:20.913" v="2716" actId="1076"/>
        <pc:sldMkLst>
          <pc:docMk/>
          <pc:sldMk cId="3758132512" sldId="373"/>
        </pc:sldMkLst>
        <pc:spChg chg="del">
          <ac:chgData name="Bronwyn Planasch" userId="2e66dde4-67fd-4a2a-a12e-2b761cdbcf0e" providerId="ADAL" clId="{F6B63C34-00E6-4F91-84B9-D4F8372F0C87}" dt="2026-01-13T16:41:33.807" v="24" actId="478"/>
          <ac:spMkLst>
            <pc:docMk/>
            <pc:sldMk cId="3758132512" sldId="373"/>
            <ac:spMk id="2" creationId="{20327D4D-153C-A450-3E6D-FF135BE960C5}"/>
          </ac:spMkLst>
        </pc:spChg>
        <pc:spChg chg="mod">
          <ac:chgData name="Bronwyn Planasch" userId="2e66dde4-67fd-4a2a-a12e-2b761cdbcf0e" providerId="ADAL" clId="{F6B63C34-00E6-4F91-84B9-D4F8372F0C87}" dt="2026-01-13T21:47:20.913" v="2716" actId="1076"/>
          <ac:spMkLst>
            <pc:docMk/>
            <pc:sldMk cId="3758132512" sldId="373"/>
            <ac:spMk id="3" creationId="{8A78F832-A21E-CC1A-2D19-EE32BC2B17EB}"/>
          </ac:spMkLst>
        </pc:spChg>
        <pc:spChg chg="add mod">
          <ac:chgData name="Bronwyn Planasch" userId="2e66dde4-67fd-4a2a-a12e-2b761cdbcf0e" providerId="ADAL" clId="{F6B63C34-00E6-4F91-84B9-D4F8372F0C87}" dt="2026-01-13T21:46:12.168" v="2705" actId="1076"/>
          <ac:spMkLst>
            <pc:docMk/>
            <pc:sldMk cId="3758132512" sldId="373"/>
            <ac:spMk id="5" creationId="{E9535810-ECC7-7BAB-58B2-29556B3CAC72}"/>
          </ac:spMkLst>
        </pc:spChg>
        <pc:spChg chg="add mod">
          <ac:chgData name="Bronwyn Planasch" userId="2e66dde4-67fd-4a2a-a12e-2b761cdbcf0e" providerId="ADAL" clId="{F6B63C34-00E6-4F91-84B9-D4F8372F0C87}" dt="2026-01-13T19:19:35.912" v="1079" actId="14100"/>
          <ac:spMkLst>
            <pc:docMk/>
            <pc:sldMk cId="3758132512" sldId="373"/>
            <ac:spMk id="8" creationId="{CDB28D48-1D41-8C18-FEF0-1D47055C0866}"/>
          </ac:spMkLst>
        </pc:spChg>
        <pc:spChg chg="mod">
          <ac:chgData name="Bronwyn Planasch" userId="2e66dde4-67fd-4a2a-a12e-2b761cdbcf0e" providerId="ADAL" clId="{F6B63C34-00E6-4F91-84B9-D4F8372F0C87}" dt="2026-01-13T18:38:30.767" v="728" actId="20577"/>
          <ac:spMkLst>
            <pc:docMk/>
            <pc:sldMk cId="3758132512" sldId="373"/>
            <ac:spMk id="9" creationId="{427AB19E-0B66-32D1-F45F-2A486D545B1B}"/>
          </ac:spMkLst>
        </pc:spChg>
        <pc:spChg chg="add mod">
          <ac:chgData name="Bronwyn Planasch" userId="2e66dde4-67fd-4a2a-a12e-2b761cdbcf0e" providerId="ADAL" clId="{F6B63C34-00E6-4F91-84B9-D4F8372F0C87}" dt="2026-01-13T21:46:59.763" v="2712" actId="1076"/>
          <ac:spMkLst>
            <pc:docMk/>
            <pc:sldMk cId="3758132512" sldId="373"/>
            <ac:spMk id="12" creationId="{421A9C55-74AA-DAD7-A9AC-8CBB313244D2}"/>
          </ac:spMkLst>
        </pc:spChg>
        <pc:spChg chg="add mod">
          <ac:chgData name="Bronwyn Planasch" userId="2e66dde4-67fd-4a2a-a12e-2b761cdbcf0e" providerId="ADAL" clId="{F6B63C34-00E6-4F91-84B9-D4F8372F0C87}" dt="2026-01-13T21:46:01.422" v="2702" actId="1076"/>
          <ac:spMkLst>
            <pc:docMk/>
            <pc:sldMk cId="3758132512" sldId="373"/>
            <ac:spMk id="14" creationId="{EFA6F7D7-23EF-B9EE-549E-DFCAFBC22F22}"/>
          </ac:spMkLst>
        </pc:spChg>
        <pc:spChg chg="add mod">
          <ac:chgData name="Bronwyn Planasch" userId="2e66dde4-67fd-4a2a-a12e-2b761cdbcf0e" providerId="ADAL" clId="{F6B63C34-00E6-4F91-84B9-D4F8372F0C87}" dt="2026-01-13T21:46:06.130" v="2703" actId="1076"/>
          <ac:spMkLst>
            <pc:docMk/>
            <pc:sldMk cId="3758132512" sldId="373"/>
            <ac:spMk id="16" creationId="{A42BB0EB-BC43-05E6-D464-085C2E0A2055}"/>
          </ac:spMkLst>
        </pc:spChg>
        <pc:spChg chg="add mod">
          <ac:chgData name="Bronwyn Planasch" userId="2e66dde4-67fd-4a2a-a12e-2b761cdbcf0e" providerId="ADAL" clId="{F6B63C34-00E6-4F91-84B9-D4F8372F0C87}" dt="2026-01-13T21:46:09.879" v="2704" actId="1076"/>
          <ac:spMkLst>
            <pc:docMk/>
            <pc:sldMk cId="3758132512" sldId="373"/>
            <ac:spMk id="18" creationId="{DB04D913-F97C-3639-FAC2-88C4D1F51BE9}"/>
          </ac:spMkLst>
        </pc:spChg>
        <pc:spChg chg="mod">
          <ac:chgData name="Bronwyn Planasch" userId="2e66dde4-67fd-4a2a-a12e-2b761cdbcf0e" providerId="ADAL" clId="{F6B63C34-00E6-4F91-84B9-D4F8372F0C87}" dt="2026-01-13T21:45:17.494" v="2697" actId="20577"/>
          <ac:spMkLst>
            <pc:docMk/>
            <pc:sldMk cId="3758132512" sldId="373"/>
            <ac:spMk id="25" creationId="{C649B0CE-9C38-0B0C-647E-A34FC3060E9A}"/>
          </ac:spMkLst>
        </pc:spChg>
        <pc:spChg chg="mod">
          <ac:chgData name="Bronwyn Planasch" userId="2e66dde4-67fd-4a2a-a12e-2b761cdbcf0e" providerId="ADAL" clId="{F6B63C34-00E6-4F91-84B9-D4F8372F0C87}" dt="2026-01-13T21:44:50.003" v="2684" actId="1076"/>
          <ac:spMkLst>
            <pc:docMk/>
            <pc:sldMk cId="3758132512" sldId="373"/>
            <ac:spMk id="26" creationId="{6E5126AC-B8F6-0337-F3BD-AAAF14E16CF1}"/>
          </ac:spMkLst>
        </pc:spChg>
        <pc:spChg chg="mod">
          <ac:chgData name="Bronwyn Planasch" userId="2e66dde4-67fd-4a2a-a12e-2b761cdbcf0e" providerId="ADAL" clId="{F6B63C34-00E6-4F91-84B9-D4F8372F0C87}" dt="2026-01-13T21:44:54.932" v="2685" actId="1076"/>
          <ac:spMkLst>
            <pc:docMk/>
            <pc:sldMk cId="3758132512" sldId="373"/>
            <ac:spMk id="34" creationId="{FEBCA24D-642B-C384-414F-29AA41BFD83D}"/>
          </ac:spMkLst>
        </pc:spChg>
        <pc:spChg chg="mod">
          <ac:chgData name="Bronwyn Planasch" userId="2e66dde4-67fd-4a2a-a12e-2b761cdbcf0e" providerId="ADAL" clId="{F6B63C34-00E6-4F91-84B9-D4F8372F0C87}" dt="2026-01-13T21:45:00.075" v="2686" actId="1076"/>
          <ac:spMkLst>
            <pc:docMk/>
            <pc:sldMk cId="3758132512" sldId="373"/>
            <ac:spMk id="35" creationId="{0D7EFC78-617C-3884-DA90-02981047072D}"/>
          </ac:spMkLst>
        </pc:spChg>
        <pc:spChg chg="mod">
          <ac:chgData name="Bronwyn Planasch" userId="2e66dde4-67fd-4a2a-a12e-2b761cdbcf0e" providerId="ADAL" clId="{F6B63C34-00E6-4F91-84B9-D4F8372F0C87}" dt="2026-01-13T21:45:37.651" v="2700" actId="1076"/>
          <ac:spMkLst>
            <pc:docMk/>
            <pc:sldMk cId="3758132512" sldId="373"/>
            <ac:spMk id="36" creationId="{D6EB2F6E-0707-8F79-62BB-AC9E3D39083A}"/>
          </ac:spMkLst>
        </pc:spChg>
        <pc:picChg chg="mod">
          <ac:chgData name="Bronwyn Planasch" userId="2e66dde4-67fd-4a2a-a12e-2b761cdbcf0e" providerId="ADAL" clId="{F6B63C34-00E6-4F91-84B9-D4F8372F0C87}" dt="2026-01-13T21:43:59.636" v="2673" actId="1076"/>
          <ac:picMkLst>
            <pc:docMk/>
            <pc:sldMk cId="3758132512" sldId="373"/>
            <ac:picMk id="4" creationId="{163A5F49-1417-A7AE-2EF1-9195B091AAA2}"/>
          </ac:picMkLst>
        </pc:picChg>
        <pc:picChg chg="mod">
          <ac:chgData name="Bronwyn Planasch" userId="2e66dde4-67fd-4a2a-a12e-2b761cdbcf0e" providerId="ADAL" clId="{F6B63C34-00E6-4F91-84B9-D4F8372F0C87}" dt="2026-01-13T21:44:25.613" v="2678" actId="1076"/>
          <ac:picMkLst>
            <pc:docMk/>
            <pc:sldMk cId="3758132512" sldId="373"/>
            <ac:picMk id="7" creationId="{A232C4C1-090E-DC93-4F78-D7AF4B97C559}"/>
          </ac:picMkLst>
        </pc:picChg>
        <pc:picChg chg="mod">
          <ac:chgData name="Bronwyn Planasch" userId="2e66dde4-67fd-4a2a-a12e-2b761cdbcf0e" providerId="ADAL" clId="{F6B63C34-00E6-4F91-84B9-D4F8372F0C87}" dt="2026-01-13T21:44:43.570" v="2683" actId="1076"/>
          <ac:picMkLst>
            <pc:docMk/>
            <pc:sldMk cId="3758132512" sldId="373"/>
            <ac:picMk id="11" creationId="{A9637682-F6E7-488D-A408-3A8A62012D04}"/>
          </ac:picMkLst>
        </pc:picChg>
        <pc:picChg chg="mod">
          <ac:chgData name="Bronwyn Planasch" userId="2e66dde4-67fd-4a2a-a12e-2b761cdbcf0e" providerId="ADAL" clId="{F6B63C34-00E6-4F91-84B9-D4F8372F0C87}" dt="2026-01-13T21:44:36.510" v="2681" actId="1076"/>
          <ac:picMkLst>
            <pc:docMk/>
            <pc:sldMk cId="3758132512" sldId="373"/>
            <ac:picMk id="13" creationId="{1DCD94FC-20D4-DDEC-C00D-393F81C66F0F}"/>
          </ac:picMkLst>
        </pc:picChg>
        <pc:picChg chg="mod">
          <ac:chgData name="Bronwyn Planasch" userId="2e66dde4-67fd-4a2a-a12e-2b761cdbcf0e" providerId="ADAL" clId="{F6B63C34-00E6-4F91-84B9-D4F8372F0C87}" dt="2026-01-13T21:44:33.506" v="2680" actId="1076"/>
          <ac:picMkLst>
            <pc:docMk/>
            <pc:sldMk cId="3758132512" sldId="373"/>
            <ac:picMk id="15" creationId="{8FB117E8-17F9-0B01-9428-701EF193547D}"/>
          </ac:picMkLst>
        </pc:picChg>
        <pc:picChg chg="mod">
          <ac:chgData name="Bronwyn Planasch" userId="2e66dde4-67fd-4a2a-a12e-2b761cdbcf0e" providerId="ADAL" clId="{F6B63C34-00E6-4F91-84B9-D4F8372F0C87}" dt="2026-01-13T21:44:08.424" v="2675" actId="1076"/>
          <ac:picMkLst>
            <pc:docMk/>
            <pc:sldMk cId="3758132512" sldId="373"/>
            <ac:picMk id="17" creationId="{B3494085-B07F-5F4A-017E-3BABBDC034EE}"/>
          </ac:picMkLst>
        </pc:picChg>
        <pc:picChg chg="mod">
          <ac:chgData name="Bronwyn Planasch" userId="2e66dde4-67fd-4a2a-a12e-2b761cdbcf0e" providerId="ADAL" clId="{F6B63C34-00E6-4F91-84B9-D4F8372F0C87}" dt="2026-01-13T21:44:03.141" v="2674" actId="1076"/>
          <ac:picMkLst>
            <pc:docMk/>
            <pc:sldMk cId="3758132512" sldId="373"/>
            <ac:picMk id="19" creationId="{74388B89-67DF-B169-7F46-E4DFF6497348}"/>
          </ac:picMkLst>
        </pc:picChg>
        <pc:picChg chg="mod">
          <ac:chgData name="Bronwyn Planasch" userId="2e66dde4-67fd-4a2a-a12e-2b761cdbcf0e" providerId="ADAL" clId="{F6B63C34-00E6-4F91-84B9-D4F8372F0C87}" dt="2026-01-13T21:44:13.291" v="2676" actId="1076"/>
          <ac:picMkLst>
            <pc:docMk/>
            <pc:sldMk cId="3758132512" sldId="373"/>
            <ac:picMk id="22" creationId="{A9F3C64A-D1A9-2883-04E7-D553B7AF338E}"/>
          </ac:picMkLst>
        </pc:picChg>
        <pc:cxnChg chg="mod">
          <ac:chgData name="Bronwyn Planasch" userId="2e66dde4-67fd-4a2a-a12e-2b761cdbcf0e" providerId="ADAL" clId="{F6B63C34-00E6-4F91-84B9-D4F8372F0C87}" dt="2026-01-13T21:42:48.846" v="2661" actId="14100"/>
          <ac:cxnSpMkLst>
            <pc:docMk/>
            <pc:sldMk cId="3758132512" sldId="373"/>
            <ac:cxnSpMk id="10" creationId="{F1132C34-D77A-E03D-D18A-9FEB53F3277B}"/>
          </ac:cxnSpMkLst>
        </pc:cxnChg>
      </pc:sldChg>
      <pc:sldChg chg="addSp delSp modSp add mod">
        <pc:chgData name="Bronwyn Planasch" userId="2e66dde4-67fd-4a2a-a12e-2b761cdbcf0e" providerId="ADAL" clId="{F6B63C34-00E6-4F91-84B9-D4F8372F0C87}" dt="2026-01-13T22:26:18.750" v="3428" actId="14100"/>
        <pc:sldMkLst>
          <pc:docMk/>
          <pc:sldMk cId="1060478355" sldId="374"/>
        </pc:sldMkLst>
        <pc:spChg chg="add mod">
          <ac:chgData name="Bronwyn Planasch" userId="2e66dde4-67fd-4a2a-a12e-2b761cdbcf0e" providerId="ADAL" clId="{F6B63C34-00E6-4F91-84B9-D4F8372F0C87}" dt="2026-01-13T22:07:10.133" v="2804" actId="1076"/>
          <ac:spMkLst>
            <pc:docMk/>
            <pc:sldMk cId="1060478355" sldId="374"/>
            <ac:spMk id="2" creationId="{AE9B77E6-50A3-BF20-FB97-A257FA641F07}"/>
          </ac:spMkLst>
        </pc:spChg>
        <pc:spChg chg="mod">
          <ac:chgData name="Bronwyn Planasch" userId="2e66dde4-67fd-4a2a-a12e-2b761cdbcf0e" providerId="ADAL" clId="{F6B63C34-00E6-4F91-84B9-D4F8372F0C87}" dt="2026-01-13T22:22:22.562" v="3353" actId="1076"/>
          <ac:spMkLst>
            <pc:docMk/>
            <pc:sldMk cId="1060478355" sldId="374"/>
            <ac:spMk id="3" creationId="{C7C0905D-E79C-DA7A-899F-7004C67813EB}"/>
          </ac:spMkLst>
        </pc:spChg>
        <pc:spChg chg="add mod">
          <ac:chgData name="Bronwyn Planasch" userId="2e66dde4-67fd-4a2a-a12e-2b761cdbcf0e" providerId="ADAL" clId="{F6B63C34-00E6-4F91-84B9-D4F8372F0C87}" dt="2026-01-13T22:07:04.159" v="2801" actId="1076"/>
          <ac:spMkLst>
            <pc:docMk/>
            <pc:sldMk cId="1060478355" sldId="374"/>
            <ac:spMk id="5" creationId="{B69D8B20-E69D-1DA9-7571-77310F69B3DB}"/>
          </ac:spMkLst>
        </pc:spChg>
        <pc:spChg chg="add mod">
          <ac:chgData name="Bronwyn Planasch" userId="2e66dde4-67fd-4a2a-a12e-2b761cdbcf0e" providerId="ADAL" clId="{F6B63C34-00E6-4F91-84B9-D4F8372F0C87}" dt="2026-01-13T22:07:06.332" v="2802" actId="1076"/>
          <ac:spMkLst>
            <pc:docMk/>
            <pc:sldMk cId="1060478355" sldId="374"/>
            <ac:spMk id="7" creationId="{C97FBB0D-197D-72DB-1AA0-2B6FD788CE32}"/>
          </ac:spMkLst>
        </pc:spChg>
        <pc:spChg chg="add mod">
          <ac:chgData name="Bronwyn Planasch" userId="2e66dde4-67fd-4a2a-a12e-2b761cdbcf0e" providerId="ADAL" clId="{F6B63C34-00E6-4F91-84B9-D4F8372F0C87}" dt="2026-01-13T22:07:08.387" v="2803" actId="1076"/>
          <ac:spMkLst>
            <pc:docMk/>
            <pc:sldMk cId="1060478355" sldId="374"/>
            <ac:spMk id="8" creationId="{F986234E-4053-343D-0A4C-993797AE88FC}"/>
          </ac:spMkLst>
        </pc:spChg>
        <pc:spChg chg="mod">
          <ac:chgData name="Bronwyn Planasch" userId="2e66dde4-67fd-4a2a-a12e-2b761cdbcf0e" providerId="ADAL" clId="{F6B63C34-00E6-4F91-84B9-D4F8372F0C87}" dt="2026-01-13T18:38:48.155" v="745" actId="20577"/>
          <ac:spMkLst>
            <pc:docMk/>
            <pc:sldMk cId="1060478355" sldId="374"/>
            <ac:spMk id="9" creationId="{30D11795-D93A-832C-E1CD-5AF9DF3914D0}"/>
          </ac:spMkLst>
        </pc:spChg>
        <pc:spChg chg="add del mod">
          <ac:chgData name="Bronwyn Planasch" userId="2e66dde4-67fd-4a2a-a12e-2b761cdbcf0e" providerId="ADAL" clId="{F6B63C34-00E6-4F91-84B9-D4F8372F0C87}" dt="2026-01-13T22:16:19.016" v="2980" actId="313"/>
          <ac:spMkLst>
            <pc:docMk/>
            <pc:sldMk cId="1060478355" sldId="374"/>
            <ac:spMk id="25" creationId="{8E0F27F8-B62A-38DB-4C00-CDBC9107D708}"/>
          </ac:spMkLst>
        </pc:spChg>
        <pc:spChg chg="mod">
          <ac:chgData name="Bronwyn Planasch" userId="2e66dde4-67fd-4a2a-a12e-2b761cdbcf0e" providerId="ADAL" clId="{F6B63C34-00E6-4F91-84B9-D4F8372F0C87}" dt="2026-01-13T22:20:51.861" v="3225" actId="27636"/>
          <ac:spMkLst>
            <pc:docMk/>
            <pc:sldMk cId="1060478355" sldId="374"/>
            <ac:spMk id="26" creationId="{515A7C71-4544-EB5A-77C6-06DF1FD658BB}"/>
          </ac:spMkLst>
        </pc:spChg>
        <pc:spChg chg="mod">
          <ac:chgData name="Bronwyn Planasch" userId="2e66dde4-67fd-4a2a-a12e-2b761cdbcf0e" providerId="ADAL" clId="{F6B63C34-00E6-4F91-84B9-D4F8372F0C87}" dt="2026-01-13T22:23:53.841" v="3386" actId="313"/>
          <ac:spMkLst>
            <pc:docMk/>
            <pc:sldMk cId="1060478355" sldId="374"/>
            <ac:spMk id="34" creationId="{86DC6DF6-2EDE-94F1-ABFD-56E74468EDA3}"/>
          </ac:spMkLst>
        </pc:spChg>
        <pc:spChg chg="mod">
          <ac:chgData name="Bronwyn Planasch" userId="2e66dde4-67fd-4a2a-a12e-2b761cdbcf0e" providerId="ADAL" clId="{F6B63C34-00E6-4F91-84B9-D4F8372F0C87}" dt="2026-01-13T22:24:58.092" v="3426" actId="14100"/>
          <ac:spMkLst>
            <pc:docMk/>
            <pc:sldMk cId="1060478355" sldId="374"/>
            <ac:spMk id="35" creationId="{83BDDE96-1238-8112-1C92-2C1288FFD275}"/>
          </ac:spMkLst>
        </pc:spChg>
        <pc:spChg chg="mod">
          <ac:chgData name="Bronwyn Planasch" userId="2e66dde4-67fd-4a2a-a12e-2b761cdbcf0e" providerId="ADAL" clId="{F6B63C34-00E6-4F91-84B9-D4F8372F0C87}" dt="2026-01-13T22:24:30.998" v="3415" actId="1076"/>
          <ac:spMkLst>
            <pc:docMk/>
            <pc:sldMk cId="1060478355" sldId="374"/>
            <ac:spMk id="36" creationId="{95316A73-F1CC-8B1A-1E7E-2B8C281F2513}"/>
          </ac:spMkLst>
        </pc:spChg>
        <pc:picChg chg="del">
          <ac:chgData name="Bronwyn Planasch" userId="2e66dde4-67fd-4a2a-a12e-2b761cdbcf0e" providerId="ADAL" clId="{F6B63C34-00E6-4F91-84B9-D4F8372F0C87}" dt="2026-01-13T21:48:08.536" v="2717" actId="478"/>
          <ac:picMkLst>
            <pc:docMk/>
            <pc:sldMk cId="1060478355" sldId="374"/>
            <ac:picMk id="4" creationId="{5DDCB29D-CA44-93CA-7FDA-1F349726EDD6}"/>
          </ac:picMkLst>
        </pc:picChg>
        <pc:picChg chg="del">
          <ac:chgData name="Bronwyn Planasch" userId="2e66dde4-67fd-4a2a-a12e-2b761cdbcf0e" providerId="ADAL" clId="{F6B63C34-00E6-4F91-84B9-D4F8372F0C87}" dt="2026-01-13T18:08:06.568" v="74" actId="478"/>
          <ac:picMkLst>
            <pc:docMk/>
            <pc:sldMk cId="1060478355" sldId="374"/>
            <ac:picMk id="7" creationId="{EE64FEC2-C3E6-90FA-753E-6A9E0EB15E29}"/>
          </ac:picMkLst>
        </pc:picChg>
        <pc:picChg chg="add mod">
          <ac:chgData name="Bronwyn Planasch" userId="2e66dde4-67fd-4a2a-a12e-2b761cdbcf0e" providerId="ADAL" clId="{F6B63C34-00E6-4F91-84B9-D4F8372F0C87}" dt="2026-01-13T22:17:04.963" v="3017" actId="1076"/>
          <ac:picMkLst>
            <pc:docMk/>
            <pc:sldMk cId="1060478355" sldId="374"/>
            <ac:picMk id="11" creationId="{35210296-2397-3E00-D5E0-3068FA2406D1}"/>
          </ac:picMkLst>
        </pc:picChg>
        <pc:picChg chg="del">
          <ac:chgData name="Bronwyn Planasch" userId="2e66dde4-67fd-4a2a-a12e-2b761cdbcf0e" providerId="ADAL" clId="{F6B63C34-00E6-4F91-84B9-D4F8372F0C87}" dt="2026-01-13T18:08:07.632" v="75" actId="478"/>
          <ac:picMkLst>
            <pc:docMk/>
            <pc:sldMk cId="1060478355" sldId="374"/>
            <ac:picMk id="11" creationId="{DB6C2D95-0A8D-D7C8-5E35-DF5D023E596E}"/>
          </ac:picMkLst>
        </pc:picChg>
        <pc:picChg chg="del">
          <ac:chgData name="Bronwyn Planasch" userId="2e66dde4-67fd-4a2a-a12e-2b761cdbcf0e" providerId="ADAL" clId="{F6B63C34-00E6-4F91-84B9-D4F8372F0C87}" dt="2026-01-13T18:08:08.377" v="76" actId="478"/>
          <ac:picMkLst>
            <pc:docMk/>
            <pc:sldMk cId="1060478355" sldId="374"/>
            <ac:picMk id="13" creationId="{A0E282AF-C60D-8024-B31C-F70021DACB09}"/>
          </ac:picMkLst>
        </pc:picChg>
        <pc:picChg chg="del">
          <ac:chgData name="Bronwyn Planasch" userId="2e66dde4-67fd-4a2a-a12e-2b761cdbcf0e" providerId="ADAL" clId="{F6B63C34-00E6-4F91-84B9-D4F8372F0C87}" dt="2026-01-13T18:08:09.216" v="77" actId="478"/>
          <ac:picMkLst>
            <pc:docMk/>
            <pc:sldMk cId="1060478355" sldId="374"/>
            <ac:picMk id="15" creationId="{D2C2ED21-3F41-A01C-6977-7B1A9C9F02EC}"/>
          </ac:picMkLst>
        </pc:picChg>
        <pc:picChg chg="mod">
          <ac:chgData name="Bronwyn Planasch" userId="2e66dde4-67fd-4a2a-a12e-2b761cdbcf0e" providerId="ADAL" clId="{F6B63C34-00E6-4F91-84B9-D4F8372F0C87}" dt="2026-01-13T22:13:40.633" v="2811" actId="166"/>
          <ac:picMkLst>
            <pc:docMk/>
            <pc:sldMk cId="1060478355" sldId="374"/>
            <ac:picMk id="17" creationId="{F8B8D1DC-E837-C43A-180D-D7F7AD538765}"/>
          </ac:picMkLst>
        </pc:picChg>
        <pc:picChg chg="add del">
          <ac:chgData name="Bronwyn Planasch" userId="2e66dde4-67fd-4a2a-a12e-2b761cdbcf0e" providerId="ADAL" clId="{F6B63C34-00E6-4F91-84B9-D4F8372F0C87}" dt="2026-01-13T18:07:30.158" v="66" actId="478"/>
          <ac:picMkLst>
            <pc:docMk/>
            <pc:sldMk cId="1060478355" sldId="374"/>
            <ac:picMk id="19" creationId="{35478FD1-E2A7-437A-CFD8-81B448857B04}"/>
          </ac:picMkLst>
        </pc:picChg>
        <pc:picChg chg="mod">
          <ac:chgData name="Bronwyn Planasch" userId="2e66dde4-67fd-4a2a-a12e-2b761cdbcf0e" providerId="ADAL" clId="{F6B63C34-00E6-4F91-84B9-D4F8372F0C87}" dt="2026-01-13T22:15:14.481" v="2913" actId="1076"/>
          <ac:picMkLst>
            <pc:docMk/>
            <pc:sldMk cId="1060478355" sldId="374"/>
            <ac:picMk id="23" creationId="{0389A383-4E5E-4F03-E624-D128A534BD07}"/>
          </ac:picMkLst>
        </pc:picChg>
        <pc:picChg chg="mod">
          <ac:chgData name="Bronwyn Planasch" userId="2e66dde4-67fd-4a2a-a12e-2b761cdbcf0e" providerId="ADAL" clId="{F6B63C34-00E6-4F91-84B9-D4F8372F0C87}" dt="2026-01-13T22:22:28.543" v="3354" actId="1076"/>
          <ac:picMkLst>
            <pc:docMk/>
            <pc:sldMk cId="1060478355" sldId="374"/>
            <ac:picMk id="24" creationId="{382BF272-36BB-E3A1-F428-CC96B18F9D45}"/>
          </ac:picMkLst>
        </pc:picChg>
        <pc:picChg chg="mod">
          <ac:chgData name="Bronwyn Planasch" userId="2e66dde4-67fd-4a2a-a12e-2b761cdbcf0e" providerId="ADAL" clId="{F6B63C34-00E6-4F91-84B9-D4F8372F0C87}" dt="2026-01-13T22:22:46.443" v="3359" actId="1076"/>
          <ac:picMkLst>
            <pc:docMk/>
            <pc:sldMk cId="1060478355" sldId="374"/>
            <ac:picMk id="27" creationId="{A8565480-D858-9388-8A41-B22C329F86AC}"/>
          </ac:picMkLst>
        </pc:picChg>
        <pc:picChg chg="mod">
          <ac:chgData name="Bronwyn Planasch" userId="2e66dde4-67fd-4a2a-a12e-2b761cdbcf0e" providerId="ADAL" clId="{F6B63C34-00E6-4F91-84B9-D4F8372F0C87}" dt="2026-01-13T22:22:50.653" v="3360" actId="1076"/>
          <ac:picMkLst>
            <pc:docMk/>
            <pc:sldMk cId="1060478355" sldId="374"/>
            <ac:picMk id="28" creationId="{2279967F-ABE5-2139-78AB-B41BFF943618}"/>
          </ac:picMkLst>
        </pc:picChg>
        <pc:picChg chg="mod">
          <ac:chgData name="Bronwyn Planasch" userId="2e66dde4-67fd-4a2a-a12e-2b761cdbcf0e" providerId="ADAL" clId="{F6B63C34-00E6-4F91-84B9-D4F8372F0C87}" dt="2026-01-13T22:24:06.461" v="3387" actId="1076"/>
          <ac:picMkLst>
            <pc:docMk/>
            <pc:sldMk cId="1060478355" sldId="374"/>
            <ac:picMk id="29" creationId="{76D89608-516B-5E4F-F3C7-B3746750160B}"/>
          </ac:picMkLst>
        </pc:picChg>
        <pc:picChg chg="del">
          <ac:chgData name="Bronwyn Planasch" userId="2e66dde4-67fd-4a2a-a12e-2b761cdbcf0e" providerId="ADAL" clId="{F6B63C34-00E6-4F91-84B9-D4F8372F0C87}" dt="2026-01-13T18:07:57.433" v="72" actId="478"/>
          <ac:picMkLst>
            <pc:docMk/>
            <pc:sldMk cId="1060478355" sldId="374"/>
            <ac:picMk id="30" creationId="{2195F744-F29D-1DA4-7A70-F5930BF83615}"/>
          </ac:picMkLst>
        </pc:picChg>
        <pc:picChg chg="add mod">
          <ac:chgData name="Bronwyn Planasch" userId="2e66dde4-67fd-4a2a-a12e-2b761cdbcf0e" providerId="ADAL" clId="{F6B63C34-00E6-4F91-84B9-D4F8372F0C87}" dt="2026-01-13T22:04:14.894" v="2748" actId="1076"/>
          <ac:picMkLst>
            <pc:docMk/>
            <pc:sldMk cId="1060478355" sldId="374"/>
            <ac:picMk id="3074" creationId="{4F191540-4BF8-681E-1E77-3B7F6C51AF77}"/>
          </ac:picMkLst>
        </pc:picChg>
        <pc:picChg chg="add del mod">
          <ac:chgData name="Bronwyn Planasch" userId="2e66dde4-67fd-4a2a-a12e-2b761cdbcf0e" providerId="ADAL" clId="{F6B63C34-00E6-4F91-84B9-D4F8372F0C87}" dt="2026-01-13T22:05:47.008" v="2787" actId="478"/>
          <ac:picMkLst>
            <pc:docMk/>
            <pc:sldMk cId="1060478355" sldId="374"/>
            <ac:picMk id="3075" creationId="{2FCE8847-D209-4A4D-8211-074B8DFBE728}"/>
          </ac:picMkLst>
        </pc:picChg>
        <pc:picChg chg="add mod">
          <ac:chgData name="Bronwyn Planasch" userId="2e66dde4-67fd-4a2a-a12e-2b761cdbcf0e" providerId="ADAL" clId="{F6B63C34-00E6-4F91-84B9-D4F8372F0C87}" dt="2026-01-13T22:06:44.472" v="2798" actId="1076"/>
          <ac:picMkLst>
            <pc:docMk/>
            <pc:sldMk cId="1060478355" sldId="374"/>
            <ac:picMk id="3076" creationId="{25488574-36CB-879F-1C7B-4411B0AEF31B}"/>
          </ac:picMkLst>
        </pc:picChg>
        <pc:picChg chg="add mod">
          <ac:chgData name="Bronwyn Planasch" userId="2e66dde4-67fd-4a2a-a12e-2b761cdbcf0e" providerId="ADAL" clId="{F6B63C34-00E6-4F91-84B9-D4F8372F0C87}" dt="2026-01-13T22:04:20.195" v="2749" actId="1076"/>
          <ac:picMkLst>
            <pc:docMk/>
            <pc:sldMk cId="1060478355" sldId="374"/>
            <ac:picMk id="3077" creationId="{70E26986-BE63-888E-9D1E-78297020A408}"/>
          </ac:picMkLst>
        </pc:picChg>
        <pc:picChg chg="add mod">
          <ac:chgData name="Bronwyn Planasch" userId="2e66dde4-67fd-4a2a-a12e-2b761cdbcf0e" providerId="ADAL" clId="{F6B63C34-00E6-4F91-84B9-D4F8372F0C87}" dt="2026-01-13T22:22:31.630" v="3355" actId="166"/>
          <ac:picMkLst>
            <pc:docMk/>
            <pc:sldMk cId="1060478355" sldId="374"/>
            <ac:picMk id="3078" creationId="{31D4F40F-80AF-99DC-6596-47944254A578}"/>
          </ac:picMkLst>
        </pc:picChg>
        <pc:picChg chg="add mod">
          <ac:chgData name="Bronwyn Planasch" userId="2e66dde4-67fd-4a2a-a12e-2b761cdbcf0e" providerId="ADAL" clId="{F6B63C34-00E6-4F91-84B9-D4F8372F0C87}" dt="2026-01-13T22:06:46.192" v="2799" actId="1076"/>
          <ac:picMkLst>
            <pc:docMk/>
            <pc:sldMk cId="1060478355" sldId="374"/>
            <ac:picMk id="3079" creationId="{8D8F6561-456E-69ED-4C42-15AD155A28C4}"/>
          </ac:picMkLst>
        </pc:picChg>
        <pc:cxnChg chg="mod">
          <ac:chgData name="Bronwyn Planasch" userId="2e66dde4-67fd-4a2a-a12e-2b761cdbcf0e" providerId="ADAL" clId="{F6B63C34-00E6-4F91-84B9-D4F8372F0C87}" dt="2026-01-13T22:26:18.750" v="3428" actId="14100"/>
          <ac:cxnSpMkLst>
            <pc:docMk/>
            <pc:sldMk cId="1060478355" sldId="374"/>
            <ac:cxnSpMk id="10" creationId="{438972F7-DE46-942B-FDA8-88F04AB976E2}"/>
          </ac:cxnSpMkLst>
        </pc:cxnChg>
        <pc:cxnChg chg="del">
          <ac:chgData name="Bronwyn Planasch" userId="2e66dde4-67fd-4a2a-a12e-2b761cdbcf0e" providerId="ADAL" clId="{F6B63C34-00E6-4F91-84B9-D4F8372F0C87}" dt="2026-01-13T18:07:21.357" v="63" actId="478"/>
          <ac:cxnSpMkLst>
            <pc:docMk/>
            <pc:sldMk cId="1060478355" sldId="374"/>
            <ac:cxnSpMk id="21" creationId="{D3FCBFF9-7066-FAD2-1957-86E5DD75DC88}"/>
          </ac:cxnSpMkLst>
        </pc:cxnChg>
        <pc:cxnChg chg="del">
          <ac:chgData name="Bronwyn Planasch" userId="2e66dde4-67fd-4a2a-a12e-2b761cdbcf0e" providerId="ADAL" clId="{F6B63C34-00E6-4F91-84B9-D4F8372F0C87}" dt="2026-01-13T18:07:59.129" v="73" actId="478"/>
          <ac:cxnSpMkLst>
            <pc:docMk/>
            <pc:sldMk cId="1060478355" sldId="374"/>
            <ac:cxnSpMk id="31" creationId="{D54EBA9C-B775-AA5D-BEA5-E868A74DA4F2}"/>
          </ac:cxnSpMkLst>
        </pc:cxnChg>
      </pc:sldChg>
      <pc:sldChg chg="addSp delSp modSp add mod ord">
        <pc:chgData name="Bronwyn Planasch" userId="2e66dde4-67fd-4a2a-a12e-2b761cdbcf0e" providerId="ADAL" clId="{F6B63C34-00E6-4F91-84B9-D4F8372F0C87}" dt="2026-01-13T21:42:27.381" v="2660" actId="20577"/>
        <pc:sldMkLst>
          <pc:docMk/>
          <pc:sldMk cId="4134305801" sldId="375"/>
        </pc:sldMkLst>
        <pc:spChg chg="add mod">
          <ac:chgData name="Bronwyn Planasch" userId="2e66dde4-67fd-4a2a-a12e-2b761cdbcf0e" providerId="ADAL" clId="{F6B63C34-00E6-4F91-84B9-D4F8372F0C87}" dt="2026-01-13T21:36:01.610" v="2440"/>
          <ac:spMkLst>
            <pc:docMk/>
            <pc:sldMk cId="4134305801" sldId="375"/>
            <ac:spMk id="3" creationId="{1A986E71-A2FE-6DA6-9693-588C19F206CE}"/>
          </ac:spMkLst>
        </pc:spChg>
        <pc:spChg chg="add mod">
          <ac:chgData name="Bronwyn Planasch" userId="2e66dde4-67fd-4a2a-a12e-2b761cdbcf0e" providerId="ADAL" clId="{F6B63C34-00E6-4F91-84B9-D4F8372F0C87}" dt="2026-01-13T21:36:06.001" v="2441" actId="1076"/>
          <ac:spMkLst>
            <pc:docMk/>
            <pc:sldMk cId="4134305801" sldId="375"/>
            <ac:spMk id="4" creationId="{D6A53BAC-03CE-8D1D-885E-2E8778C70523}"/>
          </ac:spMkLst>
        </pc:spChg>
        <pc:spChg chg="add mod">
          <ac:chgData name="Bronwyn Planasch" userId="2e66dde4-67fd-4a2a-a12e-2b761cdbcf0e" providerId="ADAL" clId="{F6B63C34-00E6-4F91-84B9-D4F8372F0C87}" dt="2026-01-13T21:36:08.868" v="2442" actId="1076"/>
          <ac:spMkLst>
            <pc:docMk/>
            <pc:sldMk cId="4134305801" sldId="375"/>
            <ac:spMk id="6" creationId="{E421D35C-1DD8-B567-EB6C-962C8867FEDB}"/>
          </ac:spMkLst>
        </pc:spChg>
        <pc:spChg chg="add mod">
          <ac:chgData name="Bronwyn Planasch" userId="2e66dde4-67fd-4a2a-a12e-2b761cdbcf0e" providerId="ADAL" clId="{F6B63C34-00E6-4F91-84B9-D4F8372F0C87}" dt="2026-01-13T21:36:12.368" v="2443" actId="1076"/>
          <ac:spMkLst>
            <pc:docMk/>
            <pc:sldMk cId="4134305801" sldId="375"/>
            <ac:spMk id="7" creationId="{1B4D6AEF-587D-7089-A7F2-48ACB9EF507B}"/>
          </ac:spMkLst>
        </pc:spChg>
        <pc:spChg chg="mod">
          <ac:chgData name="Bronwyn Planasch" userId="2e66dde4-67fd-4a2a-a12e-2b761cdbcf0e" providerId="ADAL" clId="{F6B63C34-00E6-4F91-84B9-D4F8372F0C87}" dt="2026-01-13T18:40:44.548" v="770" actId="20577"/>
          <ac:spMkLst>
            <pc:docMk/>
            <pc:sldMk cId="4134305801" sldId="375"/>
            <ac:spMk id="8" creationId="{06170155-539E-6D25-922D-3C10EEC4FBED}"/>
          </ac:spMkLst>
        </pc:spChg>
        <pc:spChg chg="add del mod">
          <ac:chgData name="Bronwyn Planasch" userId="2e66dde4-67fd-4a2a-a12e-2b761cdbcf0e" providerId="ADAL" clId="{F6B63C34-00E6-4F91-84B9-D4F8372F0C87}" dt="2026-01-13T21:37:11.545" v="2497" actId="478"/>
          <ac:spMkLst>
            <pc:docMk/>
            <pc:sldMk cId="4134305801" sldId="375"/>
            <ac:spMk id="11" creationId="{4F052B3E-0458-68C8-A4CC-0E00ACF638E2}"/>
          </ac:spMkLst>
        </pc:spChg>
        <pc:spChg chg="add mod">
          <ac:chgData name="Bronwyn Planasch" userId="2e66dde4-67fd-4a2a-a12e-2b761cdbcf0e" providerId="ADAL" clId="{F6B63C34-00E6-4F91-84B9-D4F8372F0C87}" dt="2026-01-13T21:41:17.664" v="2591" actId="20577"/>
          <ac:spMkLst>
            <pc:docMk/>
            <pc:sldMk cId="4134305801" sldId="375"/>
            <ac:spMk id="12" creationId="{20F78799-BC3D-FBE5-634C-5F7BACE6F127}"/>
          </ac:spMkLst>
        </pc:spChg>
        <pc:spChg chg="del mod">
          <ac:chgData name="Bronwyn Planasch" userId="2e66dde4-67fd-4a2a-a12e-2b761cdbcf0e" providerId="ADAL" clId="{F6B63C34-00E6-4F91-84B9-D4F8372F0C87}" dt="2026-01-13T21:35:44.829" v="2436" actId="478"/>
          <ac:spMkLst>
            <pc:docMk/>
            <pc:sldMk cId="4134305801" sldId="375"/>
            <ac:spMk id="13" creationId="{DBDC7737-10AA-C585-3D8D-9A1663AEF71C}"/>
          </ac:spMkLst>
        </pc:spChg>
        <pc:spChg chg="del">
          <ac:chgData name="Bronwyn Planasch" userId="2e66dde4-67fd-4a2a-a12e-2b761cdbcf0e" providerId="ADAL" clId="{F6B63C34-00E6-4F91-84B9-D4F8372F0C87}" dt="2026-01-13T21:37:53.516" v="2537" actId="478"/>
          <ac:spMkLst>
            <pc:docMk/>
            <pc:sldMk cId="4134305801" sldId="375"/>
            <ac:spMk id="14" creationId="{68CE49DF-2BB0-9D59-696E-006795C3B18B}"/>
          </ac:spMkLst>
        </pc:spChg>
        <pc:spChg chg="add mod">
          <ac:chgData name="Bronwyn Planasch" userId="2e66dde4-67fd-4a2a-a12e-2b761cdbcf0e" providerId="ADAL" clId="{F6B63C34-00E6-4F91-84B9-D4F8372F0C87}" dt="2026-01-13T21:41:36.466" v="2605" actId="20577"/>
          <ac:spMkLst>
            <pc:docMk/>
            <pc:sldMk cId="4134305801" sldId="375"/>
            <ac:spMk id="16" creationId="{FCFC097A-692B-0CE1-C2A2-54E1F7F59998}"/>
          </ac:spMkLst>
        </pc:spChg>
        <pc:spChg chg="del mod">
          <ac:chgData name="Bronwyn Planasch" userId="2e66dde4-67fd-4a2a-a12e-2b761cdbcf0e" providerId="ADAL" clId="{F6B63C34-00E6-4F91-84B9-D4F8372F0C87}" dt="2026-01-13T21:35:46.009" v="2437" actId="478"/>
          <ac:spMkLst>
            <pc:docMk/>
            <pc:sldMk cId="4134305801" sldId="375"/>
            <ac:spMk id="18" creationId="{498E5F94-2384-A12A-A6F4-7F2B845C1798}"/>
          </ac:spMkLst>
        </pc:spChg>
        <pc:spChg chg="mod">
          <ac:chgData name="Bronwyn Planasch" userId="2e66dde4-67fd-4a2a-a12e-2b761cdbcf0e" providerId="ADAL" clId="{F6B63C34-00E6-4F91-84B9-D4F8372F0C87}" dt="2026-01-13T21:35:04.230" v="2389" actId="1076"/>
          <ac:spMkLst>
            <pc:docMk/>
            <pc:sldMk cId="4134305801" sldId="375"/>
            <ac:spMk id="23" creationId="{8035800C-9D9A-6639-A30F-6A46F219CC3A}"/>
          </ac:spMkLst>
        </pc:spChg>
        <pc:spChg chg="add mod">
          <ac:chgData name="Bronwyn Planasch" userId="2e66dde4-67fd-4a2a-a12e-2b761cdbcf0e" providerId="ADAL" clId="{F6B63C34-00E6-4F91-84B9-D4F8372F0C87}" dt="2026-01-13T21:42:27.381" v="2660" actId="20577"/>
          <ac:spMkLst>
            <pc:docMk/>
            <pc:sldMk cId="4134305801" sldId="375"/>
            <ac:spMk id="24" creationId="{AF041BD3-FBB3-4718-3E17-BE7F031798F5}"/>
          </ac:spMkLst>
        </pc:spChg>
        <pc:spChg chg="mod">
          <ac:chgData name="Bronwyn Planasch" userId="2e66dde4-67fd-4a2a-a12e-2b761cdbcf0e" providerId="ADAL" clId="{F6B63C34-00E6-4F91-84B9-D4F8372F0C87}" dt="2026-01-13T21:35:35.355" v="2435" actId="313"/>
          <ac:spMkLst>
            <pc:docMk/>
            <pc:sldMk cId="4134305801" sldId="375"/>
            <ac:spMk id="33" creationId="{605828AB-BF67-9A89-6549-0F6B11C51237}"/>
          </ac:spMkLst>
        </pc:spChg>
        <pc:picChg chg="del mod">
          <ac:chgData name="Bronwyn Planasch" userId="2e66dde4-67fd-4a2a-a12e-2b761cdbcf0e" providerId="ADAL" clId="{F6B63C34-00E6-4F91-84B9-D4F8372F0C87}" dt="2026-01-13T21:39:28.460" v="2577" actId="478"/>
          <ac:picMkLst>
            <pc:docMk/>
            <pc:sldMk cId="4134305801" sldId="375"/>
            <ac:picMk id="2" creationId="{B08B66D7-1A23-19C4-9939-ECBCD30DF66F}"/>
          </ac:picMkLst>
        </pc:picChg>
        <pc:picChg chg="del mod">
          <ac:chgData name="Bronwyn Planasch" userId="2e66dde4-67fd-4a2a-a12e-2b761cdbcf0e" providerId="ADAL" clId="{F6B63C34-00E6-4F91-84B9-D4F8372F0C87}" dt="2026-01-13T21:29:49.285" v="2240" actId="478"/>
          <ac:picMkLst>
            <pc:docMk/>
            <pc:sldMk cId="4134305801" sldId="375"/>
            <ac:picMk id="5" creationId="{3DB9A77C-7070-8618-7C9A-8568538C9AF2}"/>
          </ac:picMkLst>
        </pc:picChg>
        <pc:picChg chg="mod">
          <ac:chgData name="Bronwyn Planasch" userId="2e66dde4-67fd-4a2a-a12e-2b761cdbcf0e" providerId="ADAL" clId="{F6B63C34-00E6-4F91-84B9-D4F8372F0C87}" dt="2026-01-13T21:34:32.385" v="2370" actId="1076"/>
          <ac:picMkLst>
            <pc:docMk/>
            <pc:sldMk cId="4134305801" sldId="375"/>
            <ac:picMk id="10" creationId="{112D8D28-A54E-167E-845B-9E45E58553B6}"/>
          </ac:picMkLst>
        </pc:picChg>
        <pc:picChg chg="del">
          <ac:chgData name="Bronwyn Planasch" userId="2e66dde4-67fd-4a2a-a12e-2b761cdbcf0e" providerId="ADAL" clId="{F6B63C34-00E6-4F91-84B9-D4F8372F0C87}" dt="2026-01-13T21:28:39.312" v="2225" actId="478"/>
          <ac:picMkLst>
            <pc:docMk/>
            <pc:sldMk cId="4134305801" sldId="375"/>
            <ac:picMk id="15" creationId="{7C4FE2CE-6AA3-3C39-A985-B9BA56387156}"/>
          </ac:picMkLst>
        </pc:picChg>
        <pc:picChg chg="add mod">
          <ac:chgData name="Bronwyn Planasch" userId="2e66dde4-67fd-4a2a-a12e-2b761cdbcf0e" providerId="ADAL" clId="{F6B63C34-00E6-4F91-84B9-D4F8372F0C87}" dt="2026-01-13T21:39:29.489" v="2578"/>
          <ac:picMkLst>
            <pc:docMk/>
            <pc:sldMk cId="4134305801" sldId="375"/>
            <ac:picMk id="17" creationId="{D9C45932-3BBD-5C81-4060-930037322AA4}"/>
          </ac:picMkLst>
        </pc:picChg>
        <pc:picChg chg="mod">
          <ac:chgData name="Bronwyn Planasch" userId="2e66dde4-67fd-4a2a-a12e-2b761cdbcf0e" providerId="ADAL" clId="{F6B63C34-00E6-4F91-84B9-D4F8372F0C87}" dt="2026-01-13T21:34:08.307" v="2365" actId="1076"/>
          <ac:picMkLst>
            <pc:docMk/>
            <pc:sldMk cId="4134305801" sldId="375"/>
            <ac:picMk id="20" creationId="{20FB2AD1-66EB-F351-CC3A-7E89E38190F5}"/>
          </ac:picMkLst>
        </pc:picChg>
        <pc:picChg chg="add mod">
          <ac:chgData name="Bronwyn Planasch" userId="2e66dde4-67fd-4a2a-a12e-2b761cdbcf0e" providerId="ADAL" clId="{F6B63C34-00E6-4F91-84B9-D4F8372F0C87}" dt="2026-01-13T21:41:51.242" v="2607" actId="1076"/>
          <ac:picMkLst>
            <pc:docMk/>
            <pc:sldMk cId="4134305801" sldId="375"/>
            <ac:picMk id="21" creationId="{56B990EA-9784-7CBC-7B8F-00B30A730E4E}"/>
          </ac:picMkLst>
        </pc:picChg>
        <pc:picChg chg="mod">
          <ac:chgData name="Bronwyn Planasch" userId="2e66dde4-67fd-4a2a-a12e-2b761cdbcf0e" providerId="ADAL" clId="{F6B63C34-00E6-4F91-84B9-D4F8372F0C87}" dt="2026-01-13T21:35:13.516" v="2391" actId="1076"/>
          <ac:picMkLst>
            <pc:docMk/>
            <pc:sldMk cId="4134305801" sldId="375"/>
            <ac:picMk id="32" creationId="{7AE8F122-DBE9-820C-9517-1C5FD7B0076E}"/>
          </ac:picMkLst>
        </pc:picChg>
        <pc:picChg chg="add mod">
          <ac:chgData name="Bronwyn Planasch" userId="2e66dde4-67fd-4a2a-a12e-2b761cdbcf0e" providerId="ADAL" clId="{F6B63C34-00E6-4F91-84B9-D4F8372F0C87}" dt="2026-01-13T21:34:28.069" v="2369" actId="1076"/>
          <ac:picMkLst>
            <pc:docMk/>
            <pc:sldMk cId="4134305801" sldId="375"/>
            <ac:picMk id="2050" creationId="{41D71D04-7E97-9D5D-3EB8-FACAB21F31EA}"/>
          </ac:picMkLst>
        </pc:picChg>
        <pc:picChg chg="add mod">
          <ac:chgData name="Bronwyn Planasch" userId="2e66dde4-67fd-4a2a-a12e-2b761cdbcf0e" providerId="ADAL" clId="{F6B63C34-00E6-4F91-84B9-D4F8372F0C87}" dt="2026-01-13T21:34:25.402" v="2368" actId="1076"/>
          <ac:picMkLst>
            <pc:docMk/>
            <pc:sldMk cId="4134305801" sldId="375"/>
            <ac:picMk id="2051" creationId="{8DD5EF05-B5F0-0EC1-138F-55B7FC0577B3}"/>
          </ac:picMkLst>
        </pc:picChg>
        <pc:picChg chg="add mod">
          <ac:chgData name="Bronwyn Planasch" userId="2e66dde4-67fd-4a2a-a12e-2b761cdbcf0e" providerId="ADAL" clId="{F6B63C34-00E6-4F91-84B9-D4F8372F0C87}" dt="2026-01-13T21:34:20.501" v="2367" actId="1076"/>
          <ac:picMkLst>
            <pc:docMk/>
            <pc:sldMk cId="4134305801" sldId="375"/>
            <ac:picMk id="2052" creationId="{896780FD-E578-5C40-AF69-75CCDF9C0A75}"/>
          </ac:picMkLst>
        </pc:picChg>
        <pc:picChg chg="add mod">
          <ac:chgData name="Bronwyn Planasch" userId="2e66dde4-67fd-4a2a-a12e-2b761cdbcf0e" providerId="ADAL" clId="{F6B63C34-00E6-4F91-84B9-D4F8372F0C87}" dt="2026-01-13T21:34:15.735" v="2366" actId="1076"/>
          <ac:picMkLst>
            <pc:docMk/>
            <pc:sldMk cId="4134305801" sldId="375"/>
            <ac:picMk id="2053" creationId="{B9D6CD65-2907-77FF-8EB8-A7A391C762DF}"/>
          </ac:picMkLst>
        </pc:picChg>
        <pc:cxnChg chg="mod">
          <ac:chgData name="Bronwyn Planasch" userId="2e66dde4-67fd-4a2a-a12e-2b761cdbcf0e" providerId="ADAL" clId="{F6B63C34-00E6-4F91-84B9-D4F8372F0C87}" dt="2026-01-13T21:40:23.977" v="2582" actId="14100"/>
          <ac:cxnSpMkLst>
            <pc:docMk/>
            <pc:sldMk cId="4134305801" sldId="375"/>
            <ac:cxnSpMk id="9" creationId="{DE082847-0712-3702-A0A4-266BAC67B82F}"/>
          </ac:cxnSpMkLst>
        </pc:cxnChg>
      </pc:sldChg>
      <pc:sldChg chg="addSp delSp modSp add mod">
        <pc:chgData name="Bronwyn Planasch" userId="2e66dde4-67fd-4a2a-a12e-2b761cdbcf0e" providerId="ADAL" clId="{F6B63C34-00E6-4F91-84B9-D4F8372F0C87}" dt="2026-01-13T21:39:54.509" v="2581"/>
        <pc:sldMkLst>
          <pc:docMk/>
          <pc:sldMk cId="304177621" sldId="376"/>
        </pc:sldMkLst>
        <pc:spChg chg="del">
          <ac:chgData name="Bronwyn Planasch" userId="2e66dde4-67fd-4a2a-a12e-2b761cdbcf0e" providerId="ADAL" clId="{F6B63C34-00E6-4F91-84B9-D4F8372F0C87}" dt="2026-01-13T19:24:15.485" v="1217" actId="478"/>
          <ac:spMkLst>
            <pc:docMk/>
            <pc:sldMk cId="304177621" sldId="376"/>
            <ac:spMk id="5" creationId="{6A75DE55-90A7-1A62-6F5E-C99E362FBC75}"/>
          </ac:spMkLst>
        </pc:spChg>
        <pc:spChg chg="mod">
          <ac:chgData name="Bronwyn Planasch" userId="2e66dde4-67fd-4a2a-a12e-2b761cdbcf0e" providerId="ADAL" clId="{F6B63C34-00E6-4F91-84B9-D4F8372F0C87}" dt="2026-01-13T18:53:25.699" v="963" actId="20577"/>
          <ac:spMkLst>
            <pc:docMk/>
            <pc:sldMk cId="304177621" sldId="376"/>
            <ac:spMk id="7" creationId="{BB42BB2B-6529-07FB-1D9A-1E1FCF1263B6}"/>
          </ac:spMkLst>
        </pc:spChg>
        <pc:spChg chg="add mod">
          <ac:chgData name="Bronwyn Planasch" userId="2e66dde4-67fd-4a2a-a12e-2b761cdbcf0e" providerId="ADAL" clId="{F6B63C34-00E6-4F91-84B9-D4F8372F0C87}" dt="2026-01-13T19:27:46.290" v="1285"/>
          <ac:spMkLst>
            <pc:docMk/>
            <pc:sldMk cId="304177621" sldId="376"/>
            <ac:spMk id="15" creationId="{4E584167-CE97-DB2B-A831-B36BC73AF1C1}"/>
          </ac:spMkLst>
        </pc:spChg>
        <pc:spChg chg="add mod">
          <ac:chgData name="Bronwyn Planasch" userId="2e66dde4-67fd-4a2a-a12e-2b761cdbcf0e" providerId="ADAL" clId="{F6B63C34-00E6-4F91-84B9-D4F8372F0C87}" dt="2026-01-13T19:28:54.815" v="1310" actId="1076"/>
          <ac:spMkLst>
            <pc:docMk/>
            <pc:sldMk cId="304177621" sldId="376"/>
            <ac:spMk id="16" creationId="{AD492118-708B-480E-0A74-F10B6B0F7D94}"/>
          </ac:spMkLst>
        </pc:spChg>
        <pc:spChg chg="add mod">
          <ac:chgData name="Bronwyn Planasch" userId="2e66dde4-67fd-4a2a-a12e-2b761cdbcf0e" providerId="ADAL" clId="{F6B63C34-00E6-4F91-84B9-D4F8372F0C87}" dt="2026-01-13T19:29:53.341" v="1370" actId="1076"/>
          <ac:spMkLst>
            <pc:docMk/>
            <pc:sldMk cId="304177621" sldId="376"/>
            <ac:spMk id="17" creationId="{957C3830-F55C-E963-3ACE-4170716A672E}"/>
          </ac:spMkLst>
        </pc:spChg>
        <pc:spChg chg="add del mod">
          <ac:chgData name="Bronwyn Planasch" userId="2e66dde4-67fd-4a2a-a12e-2b761cdbcf0e" providerId="ADAL" clId="{F6B63C34-00E6-4F91-84B9-D4F8372F0C87}" dt="2026-01-13T19:29:56.359" v="1371" actId="478"/>
          <ac:spMkLst>
            <pc:docMk/>
            <pc:sldMk cId="304177621" sldId="376"/>
            <ac:spMk id="18" creationId="{225EC20A-55BC-BC67-4D68-0ECF0F4C00FF}"/>
          </ac:spMkLst>
        </pc:spChg>
        <pc:spChg chg="add mod">
          <ac:chgData name="Bronwyn Planasch" userId="2e66dde4-67fd-4a2a-a12e-2b761cdbcf0e" providerId="ADAL" clId="{F6B63C34-00E6-4F91-84B9-D4F8372F0C87}" dt="2026-01-13T19:30:10.133" v="1376" actId="20577"/>
          <ac:spMkLst>
            <pc:docMk/>
            <pc:sldMk cId="304177621" sldId="376"/>
            <ac:spMk id="20" creationId="{1DC23551-BB72-F51B-B242-9D294E26A5CF}"/>
          </ac:spMkLst>
        </pc:spChg>
        <pc:spChg chg="del mod">
          <ac:chgData name="Bronwyn Planasch" userId="2e66dde4-67fd-4a2a-a12e-2b761cdbcf0e" providerId="ADAL" clId="{F6B63C34-00E6-4F91-84B9-D4F8372F0C87}" dt="2026-01-13T19:24:17.232" v="1218" actId="478"/>
          <ac:spMkLst>
            <pc:docMk/>
            <pc:sldMk cId="304177621" sldId="376"/>
            <ac:spMk id="22" creationId="{506910BF-9B75-E25C-6F4F-5D6EAF7744B5}"/>
          </ac:spMkLst>
        </pc:spChg>
        <pc:spChg chg="del">
          <ac:chgData name="Bronwyn Planasch" userId="2e66dde4-67fd-4a2a-a12e-2b761cdbcf0e" providerId="ADAL" clId="{F6B63C34-00E6-4F91-84B9-D4F8372F0C87}" dt="2026-01-13T18:53:43.510" v="970" actId="478"/>
          <ac:spMkLst>
            <pc:docMk/>
            <pc:sldMk cId="304177621" sldId="376"/>
            <ac:spMk id="26" creationId="{7E8284F5-EEC1-B48B-CA35-0ACBB92D2208}"/>
          </ac:spMkLst>
        </pc:spChg>
        <pc:spChg chg="del">
          <ac:chgData name="Bronwyn Planasch" userId="2e66dde4-67fd-4a2a-a12e-2b761cdbcf0e" providerId="ADAL" clId="{F6B63C34-00E6-4F91-84B9-D4F8372F0C87}" dt="2026-01-13T18:53:47.622" v="973" actId="478"/>
          <ac:spMkLst>
            <pc:docMk/>
            <pc:sldMk cId="304177621" sldId="376"/>
            <ac:spMk id="27" creationId="{AAB46820-7324-CD1B-BE37-04E7AE69D6AA}"/>
          </ac:spMkLst>
        </pc:spChg>
        <pc:spChg chg="del mod">
          <ac:chgData name="Bronwyn Planasch" userId="2e66dde4-67fd-4a2a-a12e-2b761cdbcf0e" providerId="ADAL" clId="{F6B63C34-00E6-4F91-84B9-D4F8372F0C87}" dt="2026-01-13T18:53:45.687" v="972" actId="478"/>
          <ac:spMkLst>
            <pc:docMk/>
            <pc:sldMk cId="304177621" sldId="376"/>
            <ac:spMk id="28" creationId="{37FC2DD0-ADDF-BD1C-6F3B-292F41611859}"/>
          </ac:spMkLst>
        </pc:spChg>
        <pc:spChg chg="del">
          <ac:chgData name="Bronwyn Planasch" userId="2e66dde4-67fd-4a2a-a12e-2b761cdbcf0e" providerId="ADAL" clId="{F6B63C34-00E6-4F91-84B9-D4F8372F0C87}" dt="2026-01-13T18:53:42.710" v="969" actId="478"/>
          <ac:spMkLst>
            <pc:docMk/>
            <pc:sldMk cId="304177621" sldId="376"/>
            <ac:spMk id="29" creationId="{1D5712B0-CF62-67E6-F367-372766336172}"/>
          </ac:spMkLst>
        </pc:spChg>
        <pc:spChg chg="mod">
          <ac:chgData name="Bronwyn Planasch" userId="2e66dde4-67fd-4a2a-a12e-2b761cdbcf0e" providerId="ADAL" clId="{F6B63C34-00E6-4F91-84B9-D4F8372F0C87}" dt="2026-01-13T19:33:22.893" v="1650" actId="20577"/>
          <ac:spMkLst>
            <pc:docMk/>
            <pc:sldMk cId="304177621" sldId="376"/>
            <ac:spMk id="30" creationId="{F01BC285-58F0-F08C-4228-6C5B6798163E}"/>
          </ac:spMkLst>
        </pc:spChg>
        <pc:picChg chg="add mod">
          <ac:chgData name="Bronwyn Planasch" userId="2e66dde4-67fd-4a2a-a12e-2b761cdbcf0e" providerId="ADAL" clId="{F6B63C34-00E6-4F91-84B9-D4F8372F0C87}" dt="2026-01-13T21:39:54.509" v="2581"/>
          <ac:picMkLst>
            <pc:docMk/>
            <pc:sldMk cId="304177621" sldId="376"/>
            <ac:picMk id="2" creationId="{16231F74-7758-308D-6564-BFC125F12A5E}"/>
          </ac:picMkLst>
        </pc:picChg>
        <pc:picChg chg="del">
          <ac:chgData name="Bronwyn Planasch" userId="2e66dde4-67fd-4a2a-a12e-2b761cdbcf0e" providerId="ADAL" clId="{F6B63C34-00E6-4F91-84B9-D4F8372F0C87}" dt="2026-01-13T19:27:18.414" v="1280" actId="478"/>
          <ac:picMkLst>
            <pc:docMk/>
            <pc:sldMk cId="304177621" sldId="376"/>
            <ac:picMk id="2" creationId="{F818FEE9-FC39-E69E-89F0-B31B25CAF05F}"/>
          </ac:picMkLst>
        </pc:picChg>
        <pc:picChg chg="del">
          <ac:chgData name="Bronwyn Planasch" userId="2e66dde4-67fd-4a2a-a12e-2b761cdbcf0e" providerId="ADAL" clId="{F6B63C34-00E6-4F91-84B9-D4F8372F0C87}" dt="2026-01-13T18:53:40.394" v="966" actId="478"/>
          <ac:picMkLst>
            <pc:docMk/>
            <pc:sldMk cId="304177621" sldId="376"/>
            <ac:picMk id="3" creationId="{E2B3C542-844E-7C7B-3D69-BA0228204D3D}"/>
          </ac:picMkLst>
        </pc:picChg>
        <pc:picChg chg="del">
          <ac:chgData name="Bronwyn Planasch" userId="2e66dde4-67fd-4a2a-a12e-2b761cdbcf0e" providerId="ADAL" clId="{F6B63C34-00E6-4F91-84B9-D4F8372F0C87}" dt="2026-01-13T18:53:41.120" v="967" actId="478"/>
          <ac:picMkLst>
            <pc:docMk/>
            <pc:sldMk cId="304177621" sldId="376"/>
            <ac:picMk id="6" creationId="{D3803975-7C90-49B3-5756-5302AEDE9012}"/>
          </ac:picMkLst>
        </pc:picChg>
        <pc:picChg chg="mod">
          <ac:chgData name="Bronwyn Planasch" userId="2e66dde4-67fd-4a2a-a12e-2b761cdbcf0e" providerId="ADAL" clId="{F6B63C34-00E6-4F91-84B9-D4F8372F0C87}" dt="2026-01-13T19:29:13.172" v="1314" actId="1076"/>
          <ac:picMkLst>
            <pc:docMk/>
            <pc:sldMk cId="304177621" sldId="376"/>
            <ac:picMk id="9" creationId="{49D8457D-4AD1-4738-A86A-6D24A5666D94}"/>
          </ac:picMkLst>
        </pc:picChg>
        <pc:picChg chg="mod">
          <ac:chgData name="Bronwyn Planasch" userId="2e66dde4-67fd-4a2a-a12e-2b761cdbcf0e" providerId="ADAL" clId="{F6B63C34-00E6-4F91-84B9-D4F8372F0C87}" dt="2026-01-13T19:28:49.315" v="1308" actId="1076"/>
          <ac:picMkLst>
            <pc:docMk/>
            <pc:sldMk cId="304177621" sldId="376"/>
            <ac:picMk id="12" creationId="{E360ABDF-8DA5-B87E-0EC2-D07C3AE99E34}"/>
          </ac:picMkLst>
        </pc:picChg>
        <pc:picChg chg="mod">
          <ac:chgData name="Bronwyn Planasch" userId="2e66dde4-67fd-4a2a-a12e-2b761cdbcf0e" providerId="ADAL" clId="{F6B63C34-00E6-4F91-84B9-D4F8372F0C87}" dt="2026-01-13T19:28:51.790" v="1309" actId="1076"/>
          <ac:picMkLst>
            <pc:docMk/>
            <pc:sldMk cId="304177621" sldId="376"/>
            <ac:picMk id="13" creationId="{11C3813C-E89F-0A68-F968-6C66923610C4}"/>
          </ac:picMkLst>
        </pc:picChg>
        <pc:picChg chg="add mod">
          <ac:chgData name="Bronwyn Planasch" userId="2e66dde4-67fd-4a2a-a12e-2b761cdbcf0e" providerId="ADAL" clId="{F6B63C34-00E6-4F91-84B9-D4F8372F0C87}" dt="2026-01-13T19:28:29.843" v="1305" actId="1076"/>
          <ac:picMkLst>
            <pc:docMk/>
            <pc:sldMk cId="304177621" sldId="376"/>
            <ac:picMk id="19" creationId="{6B7E4F48-2093-A2A1-179F-68F819A1FCA8}"/>
          </ac:picMkLst>
        </pc:picChg>
        <pc:picChg chg="add mod">
          <ac:chgData name="Bronwyn Planasch" userId="2e66dde4-67fd-4a2a-a12e-2b761cdbcf0e" providerId="ADAL" clId="{F6B63C34-00E6-4F91-84B9-D4F8372F0C87}" dt="2026-01-13T19:43:07.608" v="1653" actId="1076"/>
          <ac:picMkLst>
            <pc:docMk/>
            <pc:sldMk cId="304177621" sldId="376"/>
            <ac:picMk id="21" creationId="{58F4817F-8841-76CF-FCC5-A22145E3589F}"/>
          </ac:picMkLst>
        </pc:picChg>
        <pc:picChg chg="del">
          <ac:chgData name="Bronwyn Planasch" userId="2e66dde4-67fd-4a2a-a12e-2b761cdbcf0e" providerId="ADAL" clId="{F6B63C34-00E6-4F91-84B9-D4F8372F0C87}" dt="2026-01-13T18:53:41.812" v="968" actId="478"/>
          <ac:picMkLst>
            <pc:docMk/>
            <pc:sldMk cId="304177621" sldId="376"/>
            <ac:picMk id="23" creationId="{9A0EA5B6-5A85-CE8F-DF0F-96384E094FC9}"/>
          </ac:picMkLst>
        </pc:picChg>
        <pc:picChg chg="add mod">
          <ac:chgData name="Bronwyn Planasch" userId="2e66dde4-67fd-4a2a-a12e-2b761cdbcf0e" providerId="ADAL" clId="{F6B63C34-00E6-4F91-84B9-D4F8372F0C87}" dt="2026-01-13T19:28:45.919" v="1307" actId="1076"/>
          <ac:picMkLst>
            <pc:docMk/>
            <pc:sldMk cId="304177621" sldId="376"/>
            <ac:picMk id="3074" creationId="{C2AB99FD-2EB0-30E6-42B9-D207F5CC64CD}"/>
          </ac:picMkLst>
        </pc:picChg>
        <pc:picChg chg="add mod">
          <ac:chgData name="Bronwyn Planasch" userId="2e66dde4-67fd-4a2a-a12e-2b761cdbcf0e" providerId="ADAL" clId="{F6B63C34-00E6-4F91-84B9-D4F8372F0C87}" dt="2026-01-13T19:28:32.512" v="1306" actId="1076"/>
          <ac:picMkLst>
            <pc:docMk/>
            <pc:sldMk cId="304177621" sldId="376"/>
            <ac:picMk id="3075" creationId="{9D5C9915-D7FC-0F76-3674-7FFBD7E4F2BC}"/>
          </ac:picMkLst>
        </pc:picChg>
        <pc:cxnChg chg="mod">
          <ac:chgData name="Bronwyn Planasch" userId="2e66dde4-67fd-4a2a-a12e-2b761cdbcf0e" providerId="ADAL" clId="{F6B63C34-00E6-4F91-84B9-D4F8372F0C87}" dt="2026-01-13T18:53:31.530" v="964" actId="14100"/>
          <ac:cxnSpMkLst>
            <pc:docMk/>
            <pc:sldMk cId="304177621" sldId="376"/>
            <ac:cxnSpMk id="8" creationId="{57ACF0DF-C144-DB17-AC76-EA2549971CBE}"/>
          </ac:cxnSpMkLst>
        </pc:cxnChg>
      </pc:sldChg>
      <pc:sldChg chg="addSp delSp modSp add mod">
        <pc:chgData name="Bronwyn Planasch" userId="2e66dde4-67fd-4a2a-a12e-2b761cdbcf0e" providerId="ADAL" clId="{F6B63C34-00E6-4F91-84B9-D4F8372F0C87}" dt="2026-01-13T21:33:50.915" v="2363" actId="14100"/>
        <pc:sldMkLst>
          <pc:docMk/>
          <pc:sldMk cId="2999318393" sldId="377"/>
        </pc:sldMkLst>
        <pc:spChg chg="del">
          <ac:chgData name="Bronwyn Planasch" userId="2e66dde4-67fd-4a2a-a12e-2b761cdbcf0e" providerId="ADAL" clId="{F6B63C34-00E6-4F91-84B9-D4F8372F0C87}" dt="2026-01-13T21:22:04.858" v="2157" actId="478"/>
          <ac:spMkLst>
            <pc:docMk/>
            <pc:sldMk cId="2999318393" sldId="377"/>
            <ac:spMk id="7" creationId="{A32AB9A5-F3AF-D07C-2F22-0B197B3AA4FA}"/>
          </ac:spMkLst>
        </pc:spChg>
        <pc:spChg chg="del mod">
          <ac:chgData name="Bronwyn Planasch" userId="2e66dde4-67fd-4a2a-a12e-2b761cdbcf0e" providerId="ADAL" clId="{F6B63C34-00E6-4F91-84B9-D4F8372F0C87}" dt="2026-01-13T21:21:57.167" v="2153" actId="478"/>
          <ac:spMkLst>
            <pc:docMk/>
            <pc:sldMk cId="2999318393" sldId="377"/>
            <ac:spMk id="8" creationId="{077B4C7C-0798-B6A7-434B-DF2D66F687CD}"/>
          </ac:spMkLst>
        </pc:spChg>
        <pc:spChg chg="add mod">
          <ac:chgData name="Bronwyn Planasch" userId="2e66dde4-67fd-4a2a-a12e-2b761cdbcf0e" providerId="ADAL" clId="{F6B63C34-00E6-4F91-84B9-D4F8372F0C87}" dt="2026-01-13T21:22:55.444" v="2175" actId="1035"/>
          <ac:spMkLst>
            <pc:docMk/>
            <pc:sldMk cId="2999318393" sldId="377"/>
            <ac:spMk id="12" creationId="{CC4268FC-B71B-1368-01F8-865D856D5224}"/>
          </ac:spMkLst>
        </pc:spChg>
        <pc:spChg chg="add mod">
          <ac:chgData name="Bronwyn Planasch" userId="2e66dde4-67fd-4a2a-a12e-2b761cdbcf0e" providerId="ADAL" clId="{F6B63C34-00E6-4F91-84B9-D4F8372F0C87}" dt="2026-01-13T21:23:03.111" v="2188" actId="1035"/>
          <ac:spMkLst>
            <pc:docMk/>
            <pc:sldMk cId="2999318393" sldId="377"/>
            <ac:spMk id="13" creationId="{FEA12B24-E61F-B737-5827-3F9E9A0CC459}"/>
          </ac:spMkLst>
        </pc:spChg>
        <pc:spChg chg="add mod">
          <ac:chgData name="Bronwyn Planasch" userId="2e66dde4-67fd-4a2a-a12e-2b761cdbcf0e" providerId="ADAL" clId="{F6B63C34-00E6-4F91-84B9-D4F8372F0C87}" dt="2026-01-13T21:22:55.444" v="2175" actId="1035"/>
          <ac:spMkLst>
            <pc:docMk/>
            <pc:sldMk cId="2999318393" sldId="377"/>
            <ac:spMk id="15" creationId="{B79A5C0D-C571-B024-A33D-3E2766FA29A6}"/>
          </ac:spMkLst>
        </pc:spChg>
        <pc:spChg chg="add mod">
          <ac:chgData name="Bronwyn Planasch" userId="2e66dde4-67fd-4a2a-a12e-2b761cdbcf0e" providerId="ADAL" clId="{F6B63C34-00E6-4F91-84B9-D4F8372F0C87}" dt="2026-01-13T21:22:55.444" v="2175" actId="1035"/>
          <ac:spMkLst>
            <pc:docMk/>
            <pc:sldMk cId="2999318393" sldId="377"/>
            <ac:spMk id="16" creationId="{A286154C-D8EC-A48A-56F0-42574C9FFDA9}"/>
          </ac:spMkLst>
        </pc:spChg>
        <pc:spChg chg="add mod">
          <ac:chgData name="Bronwyn Planasch" userId="2e66dde4-67fd-4a2a-a12e-2b761cdbcf0e" providerId="ADAL" clId="{F6B63C34-00E6-4F91-84B9-D4F8372F0C87}" dt="2026-01-13T21:25:39.680" v="2198" actId="1076"/>
          <ac:spMkLst>
            <pc:docMk/>
            <pc:sldMk cId="2999318393" sldId="377"/>
            <ac:spMk id="17" creationId="{1F1764BA-7716-6F74-4136-DCF79AB3B2C5}"/>
          </ac:spMkLst>
        </pc:spChg>
        <pc:spChg chg="add mod">
          <ac:chgData name="Bronwyn Planasch" userId="2e66dde4-67fd-4a2a-a12e-2b761cdbcf0e" providerId="ADAL" clId="{F6B63C34-00E6-4F91-84B9-D4F8372F0C87}" dt="2026-01-13T21:25:55.273" v="2202" actId="1076"/>
          <ac:spMkLst>
            <pc:docMk/>
            <pc:sldMk cId="2999318393" sldId="377"/>
            <ac:spMk id="18" creationId="{7B5F665A-2C6C-A3B3-243B-4CCB3691516F}"/>
          </ac:spMkLst>
        </pc:spChg>
        <pc:spChg chg="add mod">
          <ac:chgData name="Bronwyn Planasch" userId="2e66dde4-67fd-4a2a-a12e-2b761cdbcf0e" providerId="ADAL" clId="{F6B63C34-00E6-4F91-84B9-D4F8372F0C87}" dt="2026-01-13T21:26:00.902" v="2203" actId="1076"/>
          <ac:spMkLst>
            <pc:docMk/>
            <pc:sldMk cId="2999318393" sldId="377"/>
            <ac:spMk id="19" creationId="{39B486DB-82E3-6EB1-59DD-7BE1BAE05A9C}"/>
          </ac:spMkLst>
        </pc:spChg>
        <pc:spChg chg="add mod">
          <ac:chgData name="Bronwyn Planasch" userId="2e66dde4-67fd-4a2a-a12e-2b761cdbcf0e" providerId="ADAL" clId="{F6B63C34-00E6-4F91-84B9-D4F8372F0C87}" dt="2026-01-13T21:33:50.915" v="2363" actId="14100"/>
          <ac:spMkLst>
            <pc:docMk/>
            <pc:sldMk cId="2999318393" sldId="377"/>
            <ac:spMk id="22" creationId="{6B277E29-359A-4229-5138-DA13A546D3EF}"/>
          </ac:spMkLst>
        </pc:spChg>
        <pc:spChg chg="del">
          <ac:chgData name="Bronwyn Planasch" userId="2e66dde4-67fd-4a2a-a12e-2b761cdbcf0e" providerId="ADAL" clId="{F6B63C34-00E6-4F91-84B9-D4F8372F0C87}" dt="2026-01-13T21:22:02.702" v="2156" actId="478"/>
          <ac:spMkLst>
            <pc:docMk/>
            <pc:sldMk cId="2999318393" sldId="377"/>
            <ac:spMk id="24" creationId="{801F27CD-47B6-1932-7398-61BE4688E0CA}"/>
          </ac:spMkLst>
        </pc:spChg>
        <pc:spChg chg="del">
          <ac:chgData name="Bronwyn Planasch" userId="2e66dde4-67fd-4a2a-a12e-2b761cdbcf0e" providerId="ADAL" clId="{F6B63C34-00E6-4F91-84B9-D4F8372F0C87}" dt="2026-01-13T21:18:32.491" v="2102" actId="478"/>
          <ac:spMkLst>
            <pc:docMk/>
            <pc:sldMk cId="2999318393" sldId="377"/>
            <ac:spMk id="26" creationId="{C8CEC5B3-5890-5783-2DC3-326C25C5202A}"/>
          </ac:spMkLst>
        </pc:spChg>
        <pc:spChg chg="del">
          <ac:chgData name="Bronwyn Planasch" userId="2e66dde4-67fd-4a2a-a12e-2b761cdbcf0e" providerId="ADAL" clId="{F6B63C34-00E6-4F91-84B9-D4F8372F0C87}" dt="2026-01-13T21:18:31.374" v="2101" actId="478"/>
          <ac:spMkLst>
            <pc:docMk/>
            <pc:sldMk cId="2999318393" sldId="377"/>
            <ac:spMk id="27" creationId="{B1739073-BAFE-7513-2688-0EBBD83A76E0}"/>
          </ac:spMkLst>
        </pc:spChg>
        <pc:spChg chg="del">
          <ac:chgData name="Bronwyn Planasch" userId="2e66dde4-67fd-4a2a-a12e-2b761cdbcf0e" providerId="ADAL" clId="{F6B63C34-00E6-4F91-84B9-D4F8372F0C87}" dt="2026-01-13T21:21:59.213" v="2154" actId="478"/>
          <ac:spMkLst>
            <pc:docMk/>
            <pc:sldMk cId="2999318393" sldId="377"/>
            <ac:spMk id="30" creationId="{67668B71-EE65-3F13-78C2-C185CB5AA2B8}"/>
          </ac:spMkLst>
        </pc:spChg>
        <pc:spChg chg="del">
          <ac:chgData name="Bronwyn Planasch" userId="2e66dde4-67fd-4a2a-a12e-2b761cdbcf0e" providerId="ADAL" clId="{F6B63C34-00E6-4F91-84B9-D4F8372F0C87}" dt="2026-01-13T21:22:00.361" v="2155" actId="478"/>
          <ac:spMkLst>
            <pc:docMk/>
            <pc:sldMk cId="2999318393" sldId="377"/>
            <ac:spMk id="31" creationId="{A55556CF-ECA9-5475-1DD0-27C4E8D167EE}"/>
          </ac:spMkLst>
        </pc:spChg>
        <pc:picChg chg="del">
          <ac:chgData name="Bronwyn Planasch" userId="2e66dde4-67fd-4a2a-a12e-2b761cdbcf0e" providerId="ADAL" clId="{F6B63C34-00E6-4F91-84B9-D4F8372F0C87}" dt="2026-01-13T21:18:34.101" v="2104" actId="478"/>
          <ac:picMkLst>
            <pc:docMk/>
            <pc:sldMk cId="2999318393" sldId="377"/>
            <ac:picMk id="5" creationId="{A51C17DB-3605-301D-628A-8E1FCB615D24}"/>
          </ac:picMkLst>
        </pc:picChg>
        <pc:picChg chg="del">
          <ac:chgData name="Bronwyn Planasch" userId="2e66dde4-67fd-4a2a-a12e-2b761cdbcf0e" providerId="ADAL" clId="{F6B63C34-00E6-4F91-84B9-D4F8372F0C87}" dt="2026-01-13T21:18:33.309" v="2103" actId="478"/>
          <ac:picMkLst>
            <pc:docMk/>
            <pc:sldMk cId="2999318393" sldId="377"/>
            <ac:picMk id="6" creationId="{556CBF75-A37E-3F0A-5A5A-1BAAB77010BA}"/>
          </ac:picMkLst>
        </pc:picChg>
        <pc:picChg chg="add mod">
          <ac:chgData name="Bronwyn Planasch" userId="2e66dde4-67fd-4a2a-a12e-2b761cdbcf0e" providerId="ADAL" clId="{F6B63C34-00E6-4F91-84B9-D4F8372F0C87}" dt="2026-01-13T21:22:55.444" v="2175" actId="1035"/>
          <ac:picMkLst>
            <pc:docMk/>
            <pc:sldMk cId="2999318393" sldId="377"/>
            <ac:picMk id="9" creationId="{3CB3A4E7-E028-43DD-9CAF-9F09A4504D4D}"/>
          </ac:picMkLst>
        </pc:picChg>
        <pc:picChg chg="mod">
          <ac:chgData name="Bronwyn Planasch" userId="2e66dde4-67fd-4a2a-a12e-2b761cdbcf0e" providerId="ADAL" clId="{F6B63C34-00E6-4F91-84B9-D4F8372F0C87}" dt="2026-01-13T21:22:55.444" v="2175" actId="1035"/>
          <ac:picMkLst>
            <pc:docMk/>
            <pc:sldMk cId="2999318393" sldId="377"/>
            <ac:picMk id="10" creationId="{8B0E9B49-FCC2-8131-4616-1DABDF2ECF66}"/>
          </ac:picMkLst>
        </pc:picChg>
        <pc:picChg chg="add mod">
          <ac:chgData name="Bronwyn Planasch" userId="2e66dde4-67fd-4a2a-a12e-2b761cdbcf0e" providerId="ADAL" clId="{F6B63C34-00E6-4F91-84B9-D4F8372F0C87}" dt="2026-01-13T21:22:55.444" v="2175" actId="1035"/>
          <ac:picMkLst>
            <pc:docMk/>
            <pc:sldMk cId="2999318393" sldId="377"/>
            <ac:picMk id="11" creationId="{466E49C2-B964-444A-7293-9D3FEF6F16AE}"/>
          </ac:picMkLst>
        </pc:picChg>
        <pc:picChg chg="mod">
          <ac:chgData name="Bronwyn Planasch" userId="2e66dde4-67fd-4a2a-a12e-2b761cdbcf0e" providerId="ADAL" clId="{F6B63C34-00E6-4F91-84B9-D4F8372F0C87}" dt="2026-01-13T21:22:55.444" v="2175" actId="1035"/>
          <ac:picMkLst>
            <pc:docMk/>
            <pc:sldMk cId="2999318393" sldId="377"/>
            <ac:picMk id="14" creationId="{89872235-671C-5322-8828-63B89C7388B8}"/>
          </ac:picMkLst>
        </pc:picChg>
        <pc:picChg chg="mod">
          <ac:chgData name="Bronwyn Planasch" userId="2e66dde4-67fd-4a2a-a12e-2b761cdbcf0e" providerId="ADAL" clId="{F6B63C34-00E6-4F91-84B9-D4F8372F0C87}" dt="2026-01-13T21:22:55.444" v="2175" actId="1035"/>
          <ac:picMkLst>
            <pc:docMk/>
            <pc:sldMk cId="2999318393" sldId="377"/>
            <ac:picMk id="20" creationId="{ACC2F855-8902-F2F8-D498-BD88D457E877}"/>
          </ac:picMkLst>
        </pc:picChg>
        <pc:picChg chg="del">
          <ac:chgData name="Bronwyn Planasch" userId="2e66dde4-67fd-4a2a-a12e-2b761cdbcf0e" providerId="ADAL" clId="{F6B63C34-00E6-4F91-84B9-D4F8372F0C87}" dt="2026-01-13T21:18:35.823" v="2105" actId="478"/>
          <ac:picMkLst>
            <pc:docMk/>
            <pc:sldMk cId="2999318393" sldId="377"/>
            <ac:picMk id="23" creationId="{DEA41279-3EEF-E2B5-8BC9-FFEAD2F8E93B}"/>
          </ac:picMkLst>
        </pc:picChg>
        <pc:picChg chg="mod">
          <ac:chgData name="Bronwyn Planasch" userId="2e66dde4-67fd-4a2a-a12e-2b761cdbcf0e" providerId="ADAL" clId="{F6B63C34-00E6-4F91-84B9-D4F8372F0C87}" dt="2026-01-13T21:23:17.542" v="2189" actId="1076"/>
          <ac:picMkLst>
            <pc:docMk/>
            <pc:sldMk cId="2999318393" sldId="377"/>
            <ac:picMk id="25" creationId="{C707A882-7DCC-CD3A-48DA-9112C1A69D7E}"/>
          </ac:picMkLst>
        </pc:picChg>
        <pc:cxnChg chg="mod">
          <ac:chgData name="Bronwyn Planasch" userId="2e66dde4-67fd-4a2a-a12e-2b761cdbcf0e" providerId="ADAL" clId="{F6B63C34-00E6-4F91-84B9-D4F8372F0C87}" dt="2026-01-13T21:22:55.444" v="2175" actId="1035"/>
          <ac:cxnSpMkLst>
            <pc:docMk/>
            <pc:sldMk cId="2999318393" sldId="377"/>
            <ac:cxnSpMk id="28" creationId="{1DFCC188-4C60-BA81-C25A-B51D2E1ED6AE}"/>
          </ac:cxnSpMkLst>
        </pc:cxnChg>
      </pc:sldChg>
    </pc:docChg>
  </pc:docChgLst>
  <pc:docChgLst>
    <pc:chgData name="Will Nourse" userId="cf5c4e54-602e-4617-8d54-3e27f39b3c92" providerId="ADAL" clId="{F3273ABF-EB60-4ABD-967C-F187ECC007B3}"/>
    <pc:docChg chg="undo custSel modSld">
      <pc:chgData name="Will Nourse" userId="cf5c4e54-602e-4617-8d54-3e27f39b3c92" providerId="ADAL" clId="{F3273ABF-EB60-4ABD-967C-F187ECC007B3}" dt="2026-01-14T22:07:09.376" v="1997" actId="14100"/>
      <pc:docMkLst>
        <pc:docMk/>
      </pc:docMkLst>
      <pc:sldChg chg="modSp mod">
        <pc:chgData name="Will Nourse" userId="cf5c4e54-602e-4617-8d54-3e27f39b3c92" providerId="ADAL" clId="{F3273ABF-EB60-4ABD-967C-F187ECC007B3}" dt="2026-01-14T19:56:10.225" v="1526" actId="1036"/>
        <pc:sldMkLst>
          <pc:docMk/>
          <pc:sldMk cId="2696420383" sldId="258"/>
        </pc:sldMkLst>
        <pc:spChg chg="mod">
          <ac:chgData name="Will Nourse" userId="cf5c4e54-602e-4617-8d54-3e27f39b3c92" providerId="ADAL" clId="{F3273ABF-EB60-4ABD-967C-F187ECC007B3}" dt="2026-01-14T19:10:09.115" v="1000" actId="14838"/>
          <ac:spMkLst>
            <pc:docMk/>
            <pc:sldMk cId="2696420383" sldId="258"/>
            <ac:spMk id="2" creationId="{300C701B-6AFC-42B3-B873-65091F9E5DB8}"/>
          </ac:spMkLst>
        </pc:spChg>
        <pc:spChg chg="mod">
          <ac:chgData name="Will Nourse" userId="cf5c4e54-602e-4617-8d54-3e27f39b3c92" providerId="ADAL" clId="{F3273ABF-EB60-4ABD-967C-F187ECC007B3}" dt="2026-01-14T19:10:09.115" v="1000" actId="14838"/>
          <ac:spMkLst>
            <pc:docMk/>
            <pc:sldMk cId="2696420383" sldId="258"/>
            <ac:spMk id="7" creationId="{49D88563-A38E-86F4-1BA6-3E7AAD5869F3}"/>
          </ac:spMkLst>
        </pc:spChg>
        <pc:picChg chg="mod modCrop">
          <ac:chgData name="Will Nourse" userId="cf5c4e54-602e-4617-8d54-3e27f39b3c92" providerId="ADAL" clId="{F3273ABF-EB60-4ABD-967C-F187ECC007B3}" dt="2026-01-14T19:56:10.225" v="1526" actId="1036"/>
          <ac:picMkLst>
            <pc:docMk/>
            <pc:sldMk cId="2696420383" sldId="258"/>
            <ac:picMk id="5" creationId="{DE0FA992-FADC-4CF1-A6FA-455BF3C14EB2}"/>
          </ac:picMkLst>
        </pc:picChg>
        <pc:cxnChg chg="mod">
          <ac:chgData name="Will Nourse" userId="cf5c4e54-602e-4617-8d54-3e27f39b3c92" providerId="ADAL" clId="{F3273ABF-EB60-4ABD-967C-F187ECC007B3}" dt="2026-01-14T19:09:57.646" v="996" actId="14861"/>
          <ac:cxnSpMkLst>
            <pc:docMk/>
            <pc:sldMk cId="2696420383" sldId="258"/>
            <ac:cxnSpMk id="3" creationId="{103BAB9F-CB4C-D706-326D-D8EBC483DC4F}"/>
          </ac:cxnSpMkLst>
        </pc:cxnChg>
      </pc:sldChg>
      <pc:sldChg chg="modSp mod">
        <pc:chgData name="Will Nourse" userId="cf5c4e54-602e-4617-8d54-3e27f39b3c92" providerId="ADAL" clId="{F3273ABF-EB60-4ABD-967C-F187ECC007B3}" dt="2026-01-14T19:16:28.177" v="1156" actId="14838"/>
        <pc:sldMkLst>
          <pc:docMk/>
          <pc:sldMk cId="801033718" sldId="265"/>
        </pc:sldMkLst>
        <pc:spChg chg="mod">
          <ac:chgData name="Will Nourse" userId="cf5c4e54-602e-4617-8d54-3e27f39b3c92" providerId="ADAL" clId="{F3273ABF-EB60-4ABD-967C-F187ECC007B3}" dt="2026-01-14T19:16:28.177" v="1156" actId="14838"/>
          <ac:spMkLst>
            <pc:docMk/>
            <pc:sldMk cId="801033718" sldId="265"/>
            <ac:spMk id="4" creationId="{7E1A6CE8-D70E-065F-C7C2-FD7FCCE0C21A}"/>
          </ac:spMkLst>
        </pc:spChg>
        <pc:picChg chg="mod">
          <ac:chgData name="Will Nourse" userId="cf5c4e54-602e-4617-8d54-3e27f39b3c92" providerId="ADAL" clId="{F3273ABF-EB60-4ABD-967C-F187ECC007B3}" dt="2026-01-14T19:16:22.570" v="1152" actId="14861"/>
          <ac:picMkLst>
            <pc:docMk/>
            <pc:sldMk cId="801033718" sldId="265"/>
            <ac:picMk id="2" creationId="{4339877B-72DF-4ADB-8F16-0A6F626E5856}"/>
          </ac:picMkLst>
        </pc:picChg>
        <pc:cxnChg chg="mod">
          <ac:chgData name="Will Nourse" userId="cf5c4e54-602e-4617-8d54-3e27f39b3c92" providerId="ADAL" clId="{F3273ABF-EB60-4ABD-967C-F187ECC007B3}" dt="2026-01-14T19:16:22.570" v="1152" actId="14861"/>
          <ac:cxnSpMkLst>
            <pc:docMk/>
            <pc:sldMk cId="801033718" sldId="265"/>
            <ac:cxnSpMk id="3" creationId="{42479650-ABF9-0BCE-F54D-25669040FF28}"/>
          </ac:cxnSpMkLst>
        </pc:cxnChg>
      </pc:sldChg>
      <pc:sldChg chg="addSp delSp modSp mod setBg">
        <pc:chgData name="Will Nourse" userId="cf5c4e54-602e-4617-8d54-3e27f39b3c92" providerId="ADAL" clId="{F3273ABF-EB60-4ABD-967C-F187ECC007B3}" dt="2026-01-14T19:28:51.484" v="1458"/>
        <pc:sldMkLst>
          <pc:docMk/>
          <pc:sldMk cId="2014741652" sldId="282"/>
        </pc:sldMkLst>
        <pc:spChg chg="mod">
          <ac:chgData name="Will Nourse" userId="cf5c4e54-602e-4617-8d54-3e27f39b3c92" providerId="ADAL" clId="{F3273ABF-EB60-4ABD-967C-F187ECC007B3}" dt="2026-01-14T18:30:39.703" v="949" actId="1076"/>
          <ac:spMkLst>
            <pc:docMk/>
            <pc:sldMk cId="2014741652" sldId="282"/>
            <ac:spMk id="14" creationId="{451E4667-7105-4E40-0F8D-E327C81F741C}"/>
          </ac:spMkLst>
        </pc:spChg>
        <pc:picChg chg="mod">
          <ac:chgData name="Will Nourse" userId="cf5c4e54-602e-4617-8d54-3e27f39b3c92" providerId="ADAL" clId="{F3273ABF-EB60-4ABD-967C-F187ECC007B3}" dt="2026-01-14T18:31:45.694" v="987" actId="1037"/>
          <ac:picMkLst>
            <pc:docMk/>
            <pc:sldMk cId="2014741652" sldId="282"/>
            <ac:picMk id="4" creationId="{F0D1CD48-E31D-630F-26EA-C51A10604FAB}"/>
          </ac:picMkLst>
        </pc:picChg>
        <pc:picChg chg="mod">
          <ac:chgData name="Will Nourse" userId="cf5c4e54-602e-4617-8d54-3e27f39b3c92" providerId="ADAL" clId="{F3273ABF-EB60-4ABD-967C-F187ECC007B3}" dt="2026-01-14T18:32:03.111" v="992" actId="1076"/>
          <ac:picMkLst>
            <pc:docMk/>
            <pc:sldMk cId="2014741652" sldId="282"/>
            <ac:picMk id="5" creationId="{5D6CC502-E4F8-C627-BE6D-830034319FB9}"/>
          </ac:picMkLst>
        </pc:picChg>
        <pc:picChg chg="del mod">
          <ac:chgData name="Will Nourse" userId="cf5c4e54-602e-4617-8d54-3e27f39b3c92" providerId="ADAL" clId="{F3273ABF-EB60-4ABD-967C-F187ECC007B3}" dt="2026-01-14T18:27:02.884" v="908" actId="478"/>
          <ac:picMkLst>
            <pc:docMk/>
            <pc:sldMk cId="2014741652" sldId="282"/>
            <ac:picMk id="7" creationId="{530A35C3-ECD3-0AC7-CA63-F48DA2E2944C}"/>
          </ac:picMkLst>
        </pc:picChg>
        <pc:picChg chg="add mod ord">
          <ac:chgData name="Will Nourse" userId="cf5c4e54-602e-4617-8d54-3e27f39b3c92" providerId="ADAL" clId="{F3273ABF-EB60-4ABD-967C-F187ECC007B3}" dt="2026-01-14T18:30:39.703" v="949" actId="1076"/>
          <ac:picMkLst>
            <pc:docMk/>
            <pc:sldMk cId="2014741652" sldId="282"/>
            <ac:picMk id="8" creationId="{07EDBA80-C6B9-0B4C-E5A2-7A78876757B6}"/>
          </ac:picMkLst>
        </pc:picChg>
        <pc:picChg chg="mod">
          <ac:chgData name="Will Nourse" userId="cf5c4e54-602e-4617-8d54-3e27f39b3c92" providerId="ADAL" clId="{F3273ABF-EB60-4ABD-967C-F187ECC007B3}" dt="2026-01-14T18:31:36.590" v="969" actId="1035"/>
          <ac:picMkLst>
            <pc:docMk/>
            <pc:sldMk cId="2014741652" sldId="282"/>
            <ac:picMk id="9" creationId="{ADDD2253-BE08-4155-A21B-AD8E8D7DFC2D}"/>
          </ac:picMkLst>
        </pc:picChg>
        <pc:picChg chg="mod">
          <ac:chgData name="Will Nourse" userId="cf5c4e54-602e-4617-8d54-3e27f39b3c92" providerId="ADAL" clId="{F3273ABF-EB60-4ABD-967C-F187ECC007B3}" dt="2026-01-14T18:31:29.443" v="963" actId="1076"/>
          <ac:picMkLst>
            <pc:docMk/>
            <pc:sldMk cId="2014741652" sldId="282"/>
            <ac:picMk id="11" creationId="{06FC15C6-7445-FE77-BAC9-D6673B477E1C}"/>
          </ac:picMkLst>
        </pc:picChg>
        <pc:picChg chg="mod">
          <ac:chgData name="Will Nourse" userId="cf5c4e54-602e-4617-8d54-3e27f39b3c92" providerId="ADAL" clId="{F3273ABF-EB60-4ABD-967C-F187ECC007B3}" dt="2026-01-14T18:31:58.495" v="991" actId="1035"/>
          <ac:picMkLst>
            <pc:docMk/>
            <pc:sldMk cId="2014741652" sldId="282"/>
            <ac:picMk id="13" creationId="{8E444A54-2ACF-85AA-0B34-72120579F503}"/>
          </ac:picMkLst>
        </pc:picChg>
        <pc:picChg chg="add mod modCrop">
          <ac:chgData name="Will Nourse" userId="cf5c4e54-602e-4617-8d54-3e27f39b3c92" providerId="ADAL" clId="{F3273ABF-EB60-4ABD-967C-F187ECC007B3}" dt="2026-01-14T19:25:03.526" v="1163" actId="1076"/>
          <ac:picMkLst>
            <pc:docMk/>
            <pc:sldMk cId="2014741652" sldId="282"/>
            <ac:picMk id="15" creationId="{DFBE5589-0C30-EB18-5576-1851BDC76368}"/>
          </ac:picMkLst>
        </pc:picChg>
        <pc:picChg chg="add mod">
          <ac:chgData name="Will Nourse" userId="cf5c4e54-602e-4617-8d54-3e27f39b3c92" providerId="ADAL" clId="{F3273ABF-EB60-4ABD-967C-F187ECC007B3}" dt="2026-01-14T18:31:20.397" v="960" actId="571"/>
          <ac:picMkLst>
            <pc:docMk/>
            <pc:sldMk cId="2014741652" sldId="282"/>
            <ac:picMk id="19" creationId="{6D7F7511-9864-EA29-43BD-8E18BB888FD1}"/>
          </ac:picMkLst>
        </pc:picChg>
        <pc:picChg chg="add del mod">
          <ac:chgData name="Will Nourse" userId="cf5c4e54-602e-4617-8d54-3e27f39b3c92" providerId="ADAL" clId="{F3273ABF-EB60-4ABD-967C-F187ECC007B3}" dt="2026-01-14T18:31:24.814" v="962" actId="478"/>
          <ac:picMkLst>
            <pc:docMk/>
            <pc:sldMk cId="2014741652" sldId="282"/>
            <ac:picMk id="20" creationId="{DA4503E9-2C2C-7AE1-F4F1-B85C4515295F}"/>
          </ac:picMkLst>
        </pc:picChg>
        <pc:picChg chg="add del mod">
          <ac:chgData name="Will Nourse" userId="cf5c4e54-602e-4617-8d54-3e27f39b3c92" providerId="ADAL" clId="{F3273ABF-EB60-4ABD-967C-F187ECC007B3}" dt="2026-01-14T18:31:24.814" v="962" actId="478"/>
          <ac:picMkLst>
            <pc:docMk/>
            <pc:sldMk cId="2014741652" sldId="282"/>
            <ac:picMk id="21" creationId="{4C2B1BFA-1050-1AE3-9780-CEE647990264}"/>
          </ac:picMkLst>
        </pc:picChg>
        <pc:picChg chg="mod">
          <ac:chgData name="Will Nourse" userId="cf5c4e54-602e-4617-8d54-3e27f39b3c92" providerId="ADAL" clId="{F3273ABF-EB60-4ABD-967C-F187ECC007B3}" dt="2026-01-14T18:30:45.199" v="954" actId="1037"/>
          <ac:picMkLst>
            <pc:docMk/>
            <pc:sldMk cId="2014741652" sldId="282"/>
            <ac:picMk id="1032" creationId="{F7E5CF7A-EEF7-7229-7B12-005D720A34DD}"/>
          </ac:picMkLst>
        </pc:picChg>
        <pc:picChg chg="del mod">
          <ac:chgData name="Will Nourse" userId="cf5c4e54-602e-4617-8d54-3e27f39b3c92" providerId="ADAL" clId="{F3273ABF-EB60-4ABD-967C-F187ECC007B3}" dt="2026-01-14T18:25:53.404" v="893" actId="478"/>
          <ac:picMkLst>
            <pc:docMk/>
            <pc:sldMk cId="2014741652" sldId="282"/>
            <ac:picMk id="1034" creationId="{2305051F-57EB-3B10-3C82-8DE91478CB48}"/>
          </ac:picMkLst>
        </pc:picChg>
        <pc:cxnChg chg="mod">
          <ac:chgData name="Will Nourse" userId="cf5c4e54-602e-4617-8d54-3e27f39b3c92" providerId="ADAL" clId="{F3273ABF-EB60-4ABD-967C-F187ECC007B3}" dt="2026-01-14T18:30:39.703" v="949" actId="1076"/>
          <ac:cxnSpMkLst>
            <pc:docMk/>
            <pc:sldMk cId="2014741652" sldId="282"/>
            <ac:cxnSpMk id="18" creationId="{078A39B0-4B2B-402F-93B5-0F415A2E61A9}"/>
          </ac:cxnSpMkLst>
        </pc:cxnChg>
      </pc:sldChg>
      <pc:sldChg chg="addSp delSp modSp mod">
        <pc:chgData name="Will Nourse" userId="cf5c4e54-602e-4617-8d54-3e27f39b3c92" providerId="ADAL" clId="{F3273ABF-EB60-4ABD-967C-F187ECC007B3}" dt="2026-01-14T19:57:20.156" v="1855" actId="478"/>
        <pc:sldMkLst>
          <pc:docMk/>
          <pc:sldMk cId="2926114573" sldId="289"/>
        </pc:sldMkLst>
        <pc:spChg chg="mod">
          <ac:chgData name="Will Nourse" userId="cf5c4e54-602e-4617-8d54-3e27f39b3c92" providerId="ADAL" clId="{F3273ABF-EB60-4ABD-967C-F187ECC007B3}" dt="2026-01-14T19:12:17.165" v="1048" actId="14838"/>
          <ac:spMkLst>
            <pc:docMk/>
            <pc:sldMk cId="2926114573" sldId="289"/>
            <ac:spMk id="6" creationId="{DB7E5944-784D-0C96-FF7E-9A361DBD0108}"/>
          </ac:spMkLst>
        </pc:spChg>
        <pc:spChg chg="mod">
          <ac:chgData name="Will Nourse" userId="cf5c4e54-602e-4617-8d54-3e27f39b3c92" providerId="ADAL" clId="{F3273ABF-EB60-4ABD-967C-F187ECC007B3}" dt="2026-01-14T19:12:17.165" v="1048" actId="14838"/>
          <ac:spMkLst>
            <pc:docMk/>
            <pc:sldMk cId="2926114573" sldId="289"/>
            <ac:spMk id="7" creationId="{A5868C07-2A1C-7B9A-1112-C1D7B03C9E1B}"/>
          </ac:spMkLst>
        </pc:spChg>
        <pc:spChg chg="mod">
          <ac:chgData name="Will Nourse" userId="cf5c4e54-602e-4617-8d54-3e27f39b3c92" providerId="ADAL" clId="{F3273ABF-EB60-4ABD-967C-F187ECC007B3}" dt="2026-01-14T19:12:17.165" v="1048" actId="14838"/>
          <ac:spMkLst>
            <pc:docMk/>
            <pc:sldMk cId="2926114573" sldId="289"/>
            <ac:spMk id="9" creationId="{FC8CB55B-2375-993A-4AE5-F494EF26CD52}"/>
          </ac:spMkLst>
        </pc:spChg>
        <pc:spChg chg="mod">
          <ac:chgData name="Will Nourse" userId="cf5c4e54-602e-4617-8d54-3e27f39b3c92" providerId="ADAL" clId="{F3273ABF-EB60-4ABD-967C-F187ECC007B3}" dt="2026-01-14T19:12:17.165" v="1048" actId="14838"/>
          <ac:spMkLst>
            <pc:docMk/>
            <pc:sldMk cId="2926114573" sldId="289"/>
            <ac:spMk id="10" creationId="{D97D8937-B712-DE49-CB1E-C0FCA35F9920}"/>
          </ac:spMkLst>
        </pc:spChg>
        <pc:spChg chg="mod">
          <ac:chgData name="Will Nourse" userId="cf5c4e54-602e-4617-8d54-3e27f39b3c92" providerId="ADAL" clId="{F3273ABF-EB60-4ABD-967C-F187ECC007B3}" dt="2026-01-14T19:12:17.165" v="1048" actId="14838"/>
          <ac:spMkLst>
            <pc:docMk/>
            <pc:sldMk cId="2926114573" sldId="289"/>
            <ac:spMk id="12" creationId="{DF759D69-B4BA-4107-F114-20A28AB5E864}"/>
          </ac:spMkLst>
        </pc:spChg>
        <pc:spChg chg="mod">
          <ac:chgData name="Will Nourse" userId="cf5c4e54-602e-4617-8d54-3e27f39b3c92" providerId="ADAL" clId="{F3273ABF-EB60-4ABD-967C-F187ECC007B3}" dt="2026-01-14T19:12:17.165" v="1048" actId="14838"/>
          <ac:spMkLst>
            <pc:docMk/>
            <pc:sldMk cId="2926114573" sldId="289"/>
            <ac:spMk id="13" creationId="{A818E14B-8AA3-938F-F654-7DC1713A4C4A}"/>
          </ac:spMkLst>
        </pc:spChg>
        <pc:spChg chg="mod">
          <ac:chgData name="Will Nourse" userId="cf5c4e54-602e-4617-8d54-3e27f39b3c92" providerId="ADAL" clId="{F3273ABF-EB60-4ABD-967C-F187ECC007B3}" dt="2026-01-14T19:12:17.165" v="1048" actId="14838"/>
          <ac:spMkLst>
            <pc:docMk/>
            <pc:sldMk cId="2926114573" sldId="289"/>
            <ac:spMk id="14" creationId="{61F62A4B-42C1-EA0C-3F27-DA17A3B5B95C}"/>
          </ac:spMkLst>
        </pc:spChg>
        <pc:spChg chg="mod">
          <ac:chgData name="Will Nourse" userId="cf5c4e54-602e-4617-8d54-3e27f39b3c92" providerId="ADAL" clId="{F3273ABF-EB60-4ABD-967C-F187ECC007B3}" dt="2026-01-14T19:12:17.165" v="1048" actId="14838"/>
          <ac:spMkLst>
            <pc:docMk/>
            <pc:sldMk cId="2926114573" sldId="289"/>
            <ac:spMk id="19" creationId="{14CE1B50-C85B-99FB-A73C-717DA56BA403}"/>
          </ac:spMkLst>
        </pc:spChg>
        <pc:spChg chg="mod">
          <ac:chgData name="Will Nourse" userId="cf5c4e54-602e-4617-8d54-3e27f39b3c92" providerId="ADAL" clId="{F3273ABF-EB60-4ABD-967C-F187ECC007B3}" dt="2026-01-14T19:12:17.165" v="1048" actId="14838"/>
          <ac:spMkLst>
            <pc:docMk/>
            <pc:sldMk cId="2926114573" sldId="289"/>
            <ac:spMk id="21" creationId="{F5AA5E97-3823-0B00-D088-212F01CB51D8}"/>
          </ac:spMkLst>
        </pc:spChg>
        <pc:spChg chg="mod">
          <ac:chgData name="Will Nourse" userId="cf5c4e54-602e-4617-8d54-3e27f39b3c92" providerId="ADAL" clId="{F3273ABF-EB60-4ABD-967C-F187ECC007B3}" dt="2026-01-14T19:12:17.165" v="1048" actId="14838"/>
          <ac:spMkLst>
            <pc:docMk/>
            <pc:sldMk cId="2926114573" sldId="289"/>
            <ac:spMk id="22" creationId="{C09C6C94-BB1A-ED7E-BF40-41CFF27F9254}"/>
          </ac:spMkLst>
        </pc:spChg>
        <pc:picChg chg="del">
          <ac:chgData name="Will Nourse" userId="cf5c4e54-602e-4617-8d54-3e27f39b3c92" providerId="ADAL" clId="{F3273ABF-EB60-4ABD-967C-F187ECC007B3}" dt="2026-01-14T19:57:20.156" v="1855" actId="478"/>
          <ac:picMkLst>
            <pc:docMk/>
            <pc:sldMk cId="2926114573" sldId="289"/>
            <ac:picMk id="2" creationId="{3890AF0D-B2A8-DAF0-BD62-06C9C582A2BB}"/>
          </ac:picMkLst>
        </pc:picChg>
        <pc:picChg chg="add mod">
          <ac:chgData name="Will Nourse" userId="cf5c4e54-602e-4617-8d54-3e27f39b3c92" providerId="ADAL" clId="{F3273ABF-EB60-4ABD-967C-F187ECC007B3}" dt="2026-01-14T19:57:18.635" v="1854"/>
          <ac:picMkLst>
            <pc:docMk/>
            <pc:sldMk cId="2926114573" sldId="289"/>
            <ac:picMk id="3" creationId="{3D547EC6-A59E-083E-9680-AA1EF8604300}"/>
          </ac:picMkLst>
        </pc:picChg>
      </pc:sldChg>
      <pc:sldChg chg="addSp delSp modSp mod">
        <pc:chgData name="Will Nourse" userId="cf5c4e54-602e-4617-8d54-3e27f39b3c92" providerId="ADAL" clId="{F3273ABF-EB60-4ABD-967C-F187ECC007B3}" dt="2026-01-14T19:56:42.295" v="1712" actId="1038"/>
        <pc:sldMkLst>
          <pc:docMk/>
          <pc:sldMk cId="3428364984" sldId="290"/>
        </pc:sldMkLst>
        <pc:spChg chg="mod">
          <ac:chgData name="Will Nourse" userId="cf5c4e54-602e-4617-8d54-3e27f39b3c92" providerId="ADAL" clId="{F3273ABF-EB60-4ABD-967C-F187ECC007B3}" dt="2026-01-14T19:10:44.178" v="1008" actId="14838"/>
          <ac:spMkLst>
            <pc:docMk/>
            <pc:sldMk cId="3428364984" sldId="290"/>
            <ac:spMk id="3" creationId="{C860D9D4-6084-8494-1829-F489A0EA471B}"/>
          </ac:spMkLst>
        </pc:spChg>
        <pc:spChg chg="mod">
          <ac:chgData name="Will Nourse" userId="cf5c4e54-602e-4617-8d54-3e27f39b3c92" providerId="ADAL" clId="{F3273ABF-EB60-4ABD-967C-F187ECC007B3}" dt="2026-01-14T19:10:44.178" v="1008" actId="14838"/>
          <ac:spMkLst>
            <pc:docMk/>
            <pc:sldMk cId="3428364984" sldId="290"/>
            <ac:spMk id="7" creationId="{A5868C07-2A1C-7B9A-1112-C1D7B03C9E1B}"/>
          </ac:spMkLst>
        </pc:spChg>
        <pc:picChg chg="del mod">
          <ac:chgData name="Will Nourse" userId="cf5c4e54-602e-4617-8d54-3e27f39b3c92" providerId="ADAL" clId="{F3273ABF-EB60-4ABD-967C-F187ECC007B3}" dt="2026-01-14T19:56:22.488" v="1528" actId="478"/>
          <ac:picMkLst>
            <pc:docMk/>
            <pc:sldMk cId="3428364984" sldId="290"/>
            <ac:picMk id="2" creationId="{D06CB3E3-7441-C526-70D1-86EAF8D14235}"/>
          </ac:picMkLst>
        </pc:picChg>
        <pc:picChg chg="add mod">
          <ac:chgData name="Will Nourse" userId="cf5c4e54-602e-4617-8d54-3e27f39b3c92" providerId="ADAL" clId="{F3273ABF-EB60-4ABD-967C-F187ECC007B3}" dt="2026-01-14T19:56:42.295" v="1712" actId="1038"/>
          <ac:picMkLst>
            <pc:docMk/>
            <pc:sldMk cId="3428364984" sldId="290"/>
            <ac:picMk id="5" creationId="{78FF9819-89BE-07BF-A460-CDB90843D935}"/>
          </ac:picMkLst>
        </pc:picChg>
        <pc:cxnChg chg="mod">
          <ac:chgData name="Will Nourse" userId="cf5c4e54-602e-4617-8d54-3e27f39b3c92" providerId="ADAL" clId="{F3273ABF-EB60-4ABD-967C-F187ECC007B3}" dt="2026-01-14T19:10:37.373" v="1004" actId="14861"/>
          <ac:cxnSpMkLst>
            <pc:docMk/>
            <pc:sldMk cId="3428364984" sldId="290"/>
            <ac:cxnSpMk id="8" creationId="{954B22A4-6C82-A6B6-045B-587D6AC3EF4A}"/>
          </ac:cxnSpMkLst>
        </pc:cxnChg>
      </pc:sldChg>
      <pc:sldChg chg="addSp delSp modSp mod">
        <pc:chgData name="Will Nourse" userId="cf5c4e54-602e-4617-8d54-3e27f39b3c92" providerId="ADAL" clId="{F3273ABF-EB60-4ABD-967C-F187ECC007B3}" dt="2026-01-14T19:56:52.969" v="1716"/>
        <pc:sldMkLst>
          <pc:docMk/>
          <pc:sldMk cId="3736111442" sldId="291"/>
        </pc:sldMkLst>
        <pc:spChg chg="mod">
          <ac:chgData name="Will Nourse" userId="cf5c4e54-602e-4617-8d54-3e27f39b3c92" providerId="ADAL" clId="{F3273ABF-EB60-4ABD-967C-F187ECC007B3}" dt="2026-01-14T19:11:26.035" v="1024" actId="14838"/>
          <ac:spMkLst>
            <pc:docMk/>
            <pc:sldMk cId="3736111442" sldId="291"/>
            <ac:spMk id="3" creationId="{A777F96A-A425-B897-E1E8-F55F648B928B}"/>
          </ac:spMkLst>
        </pc:spChg>
        <pc:spChg chg="mod">
          <ac:chgData name="Will Nourse" userId="cf5c4e54-602e-4617-8d54-3e27f39b3c92" providerId="ADAL" clId="{F3273ABF-EB60-4ABD-967C-F187ECC007B3}" dt="2026-01-14T19:11:26.035" v="1024" actId="14838"/>
          <ac:spMkLst>
            <pc:docMk/>
            <pc:sldMk cId="3736111442" sldId="291"/>
            <ac:spMk id="7" creationId="{A5868C07-2A1C-7B9A-1112-C1D7B03C9E1B}"/>
          </ac:spMkLst>
        </pc:spChg>
        <pc:picChg chg="del mod">
          <ac:chgData name="Will Nourse" userId="cf5c4e54-602e-4617-8d54-3e27f39b3c92" providerId="ADAL" clId="{F3273ABF-EB60-4ABD-967C-F187ECC007B3}" dt="2026-01-14T19:56:52.623" v="1715" actId="478"/>
          <ac:picMkLst>
            <pc:docMk/>
            <pc:sldMk cId="3736111442" sldId="291"/>
            <ac:picMk id="2" creationId="{300BD1EF-C099-9858-1871-5B71A86279F8}"/>
          </ac:picMkLst>
        </pc:picChg>
        <pc:picChg chg="mod">
          <ac:chgData name="Will Nourse" userId="cf5c4e54-602e-4617-8d54-3e27f39b3c92" providerId="ADAL" clId="{F3273ABF-EB60-4ABD-967C-F187ECC007B3}" dt="2026-01-14T19:11:19.912" v="1020" actId="14861"/>
          <ac:picMkLst>
            <pc:docMk/>
            <pc:sldMk cId="3736111442" sldId="291"/>
            <ac:picMk id="4" creationId="{7E2A3403-A737-8A7F-A0D0-C0DB70AC062C}"/>
          </ac:picMkLst>
        </pc:picChg>
        <pc:picChg chg="add mod">
          <ac:chgData name="Will Nourse" userId="cf5c4e54-602e-4617-8d54-3e27f39b3c92" providerId="ADAL" clId="{F3273ABF-EB60-4ABD-967C-F187ECC007B3}" dt="2026-01-14T19:56:52.969" v="1716"/>
          <ac:picMkLst>
            <pc:docMk/>
            <pc:sldMk cId="3736111442" sldId="291"/>
            <ac:picMk id="5" creationId="{8CE7BF2D-CB1F-4703-9F7E-95692E786189}"/>
          </ac:picMkLst>
        </pc:picChg>
        <pc:cxnChg chg="mod">
          <ac:chgData name="Will Nourse" userId="cf5c4e54-602e-4617-8d54-3e27f39b3c92" providerId="ADAL" clId="{F3273ABF-EB60-4ABD-967C-F187ECC007B3}" dt="2026-01-14T19:11:19.912" v="1020" actId="14861"/>
          <ac:cxnSpMkLst>
            <pc:docMk/>
            <pc:sldMk cId="3736111442" sldId="291"/>
            <ac:cxnSpMk id="8" creationId="{954B22A4-6C82-A6B6-045B-587D6AC3EF4A}"/>
          </ac:cxnSpMkLst>
        </pc:cxnChg>
      </pc:sldChg>
      <pc:sldChg chg="addSp delSp modSp mod">
        <pc:chgData name="Will Nourse" userId="cf5c4e54-602e-4617-8d54-3e27f39b3c92" providerId="ADAL" clId="{F3273ABF-EB60-4ABD-967C-F187ECC007B3}" dt="2026-01-14T19:57:14.324" v="1853"/>
        <pc:sldMkLst>
          <pc:docMk/>
          <pc:sldMk cId="4294885716" sldId="297"/>
        </pc:sldMkLst>
        <pc:spChg chg="mod">
          <ac:chgData name="Will Nourse" userId="cf5c4e54-602e-4617-8d54-3e27f39b3c92" providerId="ADAL" clId="{F3273ABF-EB60-4ABD-967C-F187ECC007B3}" dt="2026-01-14T19:12:00.419" v="1040" actId="14838"/>
          <ac:spMkLst>
            <pc:docMk/>
            <pc:sldMk cId="4294885716" sldId="297"/>
            <ac:spMk id="3" creationId="{5D172A6E-2107-2861-C334-55E6325D6BD5}"/>
          </ac:spMkLst>
        </pc:spChg>
        <pc:spChg chg="mod">
          <ac:chgData name="Will Nourse" userId="cf5c4e54-602e-4617-8d54-3e27f39b3c92" providerId="ADAL" clId="{F3273ABF-EB60-4ABD-967C-F187ECC007B3}" dt="2026-01-14T19:12:00.419" v="1040" actId="14838"/>
          <ac:spMkLst>
            <pc:docMk/>
            <pc:sldMk cId="4294885716" sldId="297"/>
            <ac:spMk id="4" creationId="{C07D0F3B-C694-24CE-2888-B8F81EF87F3B}"/>
          </ac:spMkLst>
        </pc:spChg>
        <pc:spChg chg="mod">
          <ac:chgData name="Will Nourse" userId="cf5c4e54-602e-4617-8d54-3e27f39b3c92" providerId="ADAL" clId="{F3273ABF-EB60-4ABD-967C-F187ECC007B3}" dt="2026-01-14T19:12:00.419" v="1040" actId="14838"/>
          <ac:spMkLst>
            <pc:docMk/>
            <pc:sldMk cId="4294885716" sldId="297"/>
            <ac:spMk id="7" creationId="{A5868C07-2A1C-7B9A-1112-C1D7B03C9E1B}"/>
          </ac:spMkLst>
        </pc:spChg>
        <pc:spChg chg="mod">
          <ac:chgData name="Will Nourse" userId="cf5c4e54-602e-4617-8d54-3e27f39b3c92" providerId="ADAL" clId="{F3273ABF-EB60-4ABD-967C-F187ECC007B3}" dt="2026-01-14T19:12:00.419" v="1040" actId="14838"/>
          <ac:spMkLst>
            <pc:docMk/>
            <pc:sldMk cId="4294885716" sldId="297"/>
            <ac:spMk id="9" creationId="{C0C15442-A9CC-7FB1-BB91-ABBF140C886F}"/>
          </ac:spMkLst>
        </pc:spChg>
        <pc:picChg chg="del mod">
          <ac:chgData name="Will Nourse" userId="cf5c4e54-602e-4617-8d54-3e27f39b3c92" providerId="ADAL" clId="{F3273ABF-EB60-4ABD-967C-F187ECC007B3}" dt="2026-01-14T19:57:13.737" v="1852" actId="478"/>
          <ac:picMkLst>
            <pc:docMk/>
            <pc:sldMk cId="4294885716" sldId="297"/>
            <ac:picMk id="2" creationId="{3890AF0D-B2A8-DAF0-BD62-06C9C582A2BB}"/>
          </ac:picMkLst>
        </pc:picChg>
        <pc:picChg chg="mod">
          <ac:chgData name="Will Nourse" userId="cf5c4e54-602e-4617-8d54-3e27f39b3c92" providerId="ADAL" clId="{F3273ABF-EB60-4ABD-967C-F187ECC007B3}" dt="2026-01-14T19:11:55.084" v="1036" actId="14861"/>
          <ac:picMkLst>
            <pc:docMk/>
            <pc:sldMk cId="4294885716" sldId="297"/>
            <ac:picMk id="5" creationId="{73AB2CB0-36D1-9FB8-9E43-0F5B1156EDC5}"/>
          </ac:picMkLst>
        </pc:picChg>
        <pc:picChg chg="mod">
          <ac:chgData name="Will Nourse" userId="cf5c4e54-602e-4617-8d54-3e27f39b3c92" providerId="ADAL" clId="{F3273ABF-EB60-4ABD-967C-F187ECC007B3}" dt="2026-01-14T19:11:55.084" v="1036" actId="14861"/>
          <ac:picMkLst>
            <pc:docMk/>
            <pc:sldMk cId="4294885716" sldId="297"/>
            <ac:picMk id="6" creationId="{7787AE08-3C8D-9C73-3358-8574A6BB11D6}"/>
          </ac:picMkLst>
        </pc:picChg>
        <pc:picChg chg="add mod">
          <ac:chgData name="Will Nourse" userId="cf5c4e54-602e-4617-8d54-3e27f39b3c92" providerId="ADAL" clId="{F3273ABF-EB60-4ABD-967C-F187ECC007B3}" dt="2026-01-14T19:57:14.324" v="1853"/>
          <ac:picMkLst>
            <pc:docMk/>
            <pc:sldMk cId="4294885716" sldId="297"/>
            <ac:picMk id="10" creationId="{7142B818-E4BF-52D0-F1E2-A469601762FD}"/>
          </ac:picMkLst>
        </pc:picChg>
        <pc:cxnChg chg="mod">
          <ac:chgData name="Will Nourse" userId="cf5c4e54-602e-4617-8d54-3e27f39b3c92" providerId="ADAL" clId="{F3273ABF-EB60-4ABD-967C-F187ECC007B3}" dt="2026-01-14T19:11:55.084" v="1036" actId="14861"/>
          <ac:cxnSpMkLst>
            <pc:docMk/>
            <pc:sldMk cId="4294885716" sldId="297"/>
            <ac:cxnSpMk id="8" creationId="{954B22A4-6C82-A6B6-045B-587D6AC3EF4A}"/>
          </ac:cxnSpMkLst>
        </pc:cxnChg>
      </pc:sldChg>
      <pc:sldChg chg="addSp delSp modSp mod">
        <pc:chgData name="Will Nourse" userId="cf5c4e54-602e-4617-8d54-3e27f39b3c92" providerId="ADAL" clId="{F3273ABF-EB60-4ABD-967C-F187ECC007B3}" dt="2026-01-14T19:57:26.825" v="1857"/>
        <pc:sldMkLst>
          <pc:docMk/>
          <pc:sldMk cId="1130261664" sldId="302"/>
        </pc:sldMkLst>
        <pc:spChg chg="mod">
          <ac:chgData name="Will Nourse" userId="cf5c4e54-602e-4617-8d54-3e27f39b3c92" providerId="ADAL" clId="{F3273ABF-EB60-4ABD-967C-F187ECC007B3}" dt="2026-01-14T19:12:32.268" v="1056" actId="14838"/>
          <ac:spMkLst>
            <pc:docMk/>
            <pc:sldMk cId="1130261664" sldId="302"/>
            <ac:spMk id="4" creationId="{C36FD6A5-63AA-C9A2-AFBB-4B64856AE045}"/>
          </ac:spMkLst>
        </pc:spChg>
        <pc:spChg chg="mod">
          <ac:chgData name="Will Nourse" userId="cf5c4e54-602e-4617-8d54-3e27f39b3c92" providerId="ADAL" clId="{F3273ABF-EB60-4ABD-967C-F187ECC007B3}" dt="2026-01-14T19:12:32.268" v="1056" actId="14838"/>
          <ac:spMkLst>
            <pc:docMk/>
            <pc:sldMk cId="1130261664" sldId="302"/>
            <ac:spMk id="6" creationId="{B9FF0304-E3A1-257B-A678-E22225E7C1F6}"/>
          </ac:spMkLst>
        </pc:spChg>
        <pc:spChg chg="mod">
          <ac:chgData name="Will Nourse" userId="cf5c4e54-602e-4617-8d54-3e27f39b3c92" providerId="ADAL" clId="{F3273ABF-EB60-4ABD-967C-F187ECC007B3}" dt="2026-01-14T19:12:32.268" v="1056" actId="14838"/>
          <ac:spMkLst>
            <pc:docMk/>
            <pc:sldMk cId="1130261664" sldId="302"/>
            <ac:spMk id="7" creationId="{C2997F28-4DED-B38C-C69F-DEF358F14EE4}"/>
          </ac:spMkLst>
        </pc:spChg>
        <pc:spChg chg="mod">
          <ac:chgData name="Will Nourse" userId="cf5c4e54-602e-4617-8d54-3e27f39b3c92" providerId="ADAL" clId="{F3273ABF-EB60-4ABD-967C-F187ECC007B3}" dt="2026-01-14T19:12:32.268" v="1056" actId="14838"/>
          <ac:spMkLst>
            <pc:docMk/>
            <pc:sldMk cId="1130261664" sldId="302"/>
            <ac:spMk id="24" creationId="{4F8CE420-D9BA-3E9C-37F6-B180A7F1BCD6}"/>
          </ac:spMkLst>
        </pc:spChg>
        <pc:spChg chg="mod">
          <ac:chgData name="Will Nourse" userId="cf5c4e54-602e-4617-8d54-3e27f39b3c92" providerId="ADAL" clId="{F3273ABF-EB60-4ABD-967C-F187ECC007B3}" dt="2026-01-14T19:12:32.268" v="1056" actId="14838"/>
          <ac:spMkLst>
            <pc:docMk/>
            <pc:sldMk cId="1130261664" sldId="302"/>
            <ac:spMk id="25" creationId="{5ABA05EC-653A-3898-6008-F1927EDB4CB2}"/>
          </ac:spMkLst>
        </pc:spChg>
        <pc:spChg chg="mod">
          <ac:chgData name="Will Nourse" userId="cf5c4e54-602e-4617-8d54-3e27f39b3c92" providerId="ADAL" clId="{F3273ABF-EB60-4ABD-967C-F187ECC007B3}" dt="2026-01-14T19:12:32.268" v="1056" actId="14838"/>
          <ac:spMkLst>
            <pc:docMk/>
            <pc:sldMk cId="1130261664" sldId="302"/>
            <ac:spMk id="26" creationId="{E165A09F-D38D-EF01-8A8F-CA6A22EC3480}"/>
          </ac:spMkLst>
        </pc:spChg>
        <pc:spChg chg="mod">
          <ac:chgData name="Will Nourse" userId="cf5c4e54-602e-4617-8d54-3e27f39b3c92" providerId="ADAL" clId="{F3273ABF-EB60-4ABD-967C-F187ECC007B3}" dt="2026-01-14T19:12:32.268" v="1056" actId="14838"/>
          <ac:spMkLst>
            <pc:docMk/>
            <pc:sldMk cId="1130261664" sldId="302"/>
            <ac:spMk id="30" creationId="{D122075F-D076-D97D-82DF-9CF1854AA78D}"/>
          </ac:spMkLst>
        </pc:spChg>
        <pc:spChg chg="mod">
          <ac:chgData name="Will Nourse" userId="cf5c4e54-602e-4617-8d54-3e27f39b3c92" providerId="ADAL" clId="{F3273ABF-EB60-4ABD-967C-F187ECC007B3}" dt="2026-01-14T19:12:32.268" v="1056" actId="14838"/>
          <ac:spMkLst>
            <pc:docMk/>
            <pc:sldMk cId="1130261664" sldId="302"/>
            <ac:spMk id="33" creationId="{0B4D4CD7-BFB1-9DB8-2FF5-028727C09921}"/>
          </ac:spMkLst>
        </pc:spChg>
        <pc:spChg chg="mod">
          <ac:chgData name="Will Nourse" userId="cf5c4e54-602e-4617-8d54-3e27f39b3c92" providerId="ADAL" clId="{F3273ABF-EB60-4ABD-967C-F187ECC007B3}" dt="2026-01-14T19:12:32.268" v="1056" actId="14838"/>
          <ac:spMkLst>
            <pc:docMk/>
            <pc:sldMk cId="1130261664" sldId="302"/>
            <ac:spMk id="34" creationId="{74FF8F30-909E-7FCE-370C-50D58E0DFD28}"/>
          </ac:spMkLst>
        </pc:spChg>
        <pc:spChg chg="mod">
          <ac:chgData name="Will Nourse" userId="cf5c4e54-602e-4617-8d54-3e27f39b3c92" providerId="ADAL" clId="{F3273ABF-EB60-4ABD-967C-F187ECC007B3}" dt="2026-01-14T19:12:32.268" v="1056" actId="14838"/>
          <ac:spMkLst>
            <pc:docMk/>
            <pc:sldMk cId="1130261664" sldId="302"/>
            <ac:spMk id="35" creationId="{5657DA48-7518-C39B-4D7D-CD601B60A819}"/>
          </ac:spMkLst>
        </pc:spChg>
        <pc:picChg chg="del">
          <ac:chgData name="Will Nourse" userId="cf5c4e54-602e-4617-8d54-3e27f39b3c92" providerId="ADAL" clId="{F3273ABF-EB60-4ABD-967C-F187ECC007B3}" dt="2026-01-14T19:57:25.473" v="1856" actId="478"/>
          <ac:picMkLst>
            <pc:docMk/>
            <pc:sldMk cId="1130261664" sldId="302"/>
            <ac:picMk id="2" creationId="{3F4E97C0-24CB-24A4-A73A-360C4A29613C}"/>
          </ac:picMkLst>
        </pc:picChg>
        <pc:picChg chg="add mod">
          <ac:chgData name="Will Nourse" userId="cf5c4e54-602e-4617-8d54-3e27f39b3c92" providerId="ADAL" clId="{F3273ABF-EB60-4ABD-967C-F187ECC007B3}" dt="2026-01-14T19:57:26.825" v="1857"/>
          <ac:picMkLst>
            <pc:docMk/>
            <pc:sldMk cId="1130261664" sldId="302"/>
            <ac:picMk id="3" creationId="{56F0FB66-DE51-4717-1DEC-13850C1071EC}"/>
          </ac:picMkLst>
        </pc:picChg>
      </pc:sldChg>
      <pc:sldChg chg="addSp delSp modSp mod">
        <pc:chgData name="Will Nourse" userId="cf5c4e54-602e-4617-8d54-3e27f39b3c92" providerId="ADAL" clId="{F3273ABF-EB60-4ABD-967C-F187ECC007B3}" dt="2026-01-14T19:58:03.474" v="1976" actId="478"/>
        <pc:sldMkLst>
          <pc:docMk/>
          <pc:sldMk cId="2864084265" sldId="304"/>
        </pc:sldMkLst>
        <pc:spChg chg="mod">
          <ac:chgData name="Will Nourse" userId="cf5c4e54-602e-4617-8d54-3e27f39b3c92" providerId="ADAL" clId="{F3273ABF-EB60-4ABD-967C-F187ECC007B3}" dt="2026-01-14T19:13:03.986" v="1072" actId="14838"/>
          <ac:spMkLst>
            <pc:docMk/>
            <pc:sldMk cId="2864084265" sldId="304"/>
            <ac:spMk id="4" creationId="{6F118583-0242-E98A-9AE8-F22ACF00C35C}"/>
          </ac:spMkLst>
        </pc:spChg>
        <pc:spChg chg="mod">
          <ac:chgData name="Will Nourse" userId="cf5c4e54-602e-4617-8d54-3e27f39b3c92" providerId="ADAL" clId="{F3273ABF-EB60-4ABD-967C-F187ECC007B3}" dt="2026-01-14T19:13:03.986" v="1072" actId="14838"/>
          <ac:spMkLst>
            <pc:docMk/>
            <pc:sldMk cId="2864084265" sldId="304"/>
            <ac:spMk id="7" creationId="{3EC77792-3605-061A-AD55-95EAD692D1D8}"/>
          </ac:spMkLst>
        </pc:spChg>
        <pc:picChg chg="add mod">
          <ac:chgData name="Will Nourse" userId="cf5c4e54-602e-4617-8d54-3e27f39b3c92" providerId="ADAL" clId="{F3273ABF-EB60-4ABD-967C-F187ECC007B3}" dt="2026-01-14T19:58:02.008" v="1975"/>
          <ac:picMkLst>
            <pc:docMk/>
            <pc:sldMk cId="2864084265" sldId="304"/>
            <ac:picMk id="2" creationId="{192A720A-D722-AF9E-29A2-C54AEACA4092}"/>
          </ac:picMkLst>
        </pc:picChg>
        <pc:picChg chg="mod">
          <ac:chgData name="Will Nourse" userId="cf5c4e54-602e-4617-8d54-3e27f39b3c92" providerId="ADAL" clId="{F3273ABF-EB60-4ABD-967C-F187ECC007B3}" dt="2026-01-14T19:12:57.888" v="1068" actId="14861"/>
          <ac:picMkLst>
            <pc:docMk/>
            <pc:sldMk cId="2864084265" sldId="304"/>
            <ac:picMk id="24" creationId="{E5E47984-2DA8-AC36-027F-EB9FBA3529A7}"/>
          </ac:picMkLst>
        </pc:picChg>
        <pc:picChg chg="mod">
          <ac:chgData name="Will Nourse" userId="cf5c4e54-602e-4617-8d54-3e27f39b3c92" providerId="ADAL" clId="{F3273ABF-EB60-4ABD-967C-F187ECC007B3}" dt="2026-01-14T19:12:57.888" v="1068" actId="14861"/>
          <ac:picMkLst>
            <pc:docMk/>
            <pc:sldMk cId="2864084265" sldId="304"/>
            <ac:picMk id="26" creationId="{A1132EB3-5E34-47B0-3B28-49250C4B5CAF}"/>
          </ac:picMkLst>
        </pc:picChg>
        <pc:picChg chg="del mod">
          <ac:chgData name="Will Nourse" userId="cf5c4e54-602e-4617-8d54-3e27f39b3c92" providerId="ADAL" clId="{F3273ABF-EB60-4ABD-967C-F187ECC007B3}" dt="2026-01-14T19:58:03.474" v="1976" actId="478"/>
          <ac:picMkLst>
            <pc:docMk/>
            <pc:sldMk cId="2864084265" sldId="304"/>
            <ac:picMk id="27" creationId="{395BD123-BF87-FA57-A21B-729C50F85ED6}"/>
          </ac:picMkLst>
        </pc:picChg>
        <pc:cxnChg chg="mod">
          <ac:chgData name="Will Nourse" userId="cf5c4e54-602e-4617-8d54-3e27f39b3c92" providerId="ADAL" clId="{F3273ABF-EB60-4ABD-967C-F187ECC007B3}" dt="2026-01-14T19:12:57.888" v="1068" actId="14861"/>
          <ac:cxnSpMkLst>
            <pc:docMk/>
            <pc:sldMk cId="2864084265" sldId="304"/>
            <ac:cxnSpMk id="8" creationId="{B6ED08DA-A6CD-B11B-5DE3-18022BF73FAC}"/>
          </ac:cxnSpMkLst>
        </pc:cxnChg>
      </pc:sldChg>
      <pc:sldChg chg="addSp delSp modSp mod">
        <pc:chgData name="Will Nourse" userId="cf5c4e54-602e-4617-8d54-3e27f39b3c92" providerId="ADAL" clId="{F3273ABF-EB60-4ABD-967C-F187ECC007B3}" dt="2026-01-14T19:56:47.892" v="1714"/>
        <pc:sldMkLst>
          <pc:docMk/>
          <pc:sldMk cId="461095317" sldId="305"/>
        </pc:sldMkLst>
        <pc:spChg chg="mod">
          <ac:chgData name="Will Nourse" userId="cf5c4e54-602e-4617-8d54-3e27f39b3c92" providerId="ADAL" clId="{F3273ABF-EB60-4ABD-967C-F187ECC007B3}" dt="2026-01-14T19:11:09.879" v="1016" actId="14838"/>
          <ac:spMkLst>
            <pc:docMk/>
            <pc:sldMk cId="461095317" sldId="305"/>
            <ac:spMk id="3" creationId="{803C83B9-9EB6-C4E6-5C19-04B59D169DDC}"/>
          </ac:spMkLst>
        </pc:spChg>
        <pc:spChg chg="mod">
          <ac:chgData name="Will Nourse" userId="cf5c4e54-602e-4617-8d54-3e27f39b3c92" providerId="ADAL" clId="{F3273ABF-EB60-4ABD-967C-F187ECC007B3}" dt="2026-01-14T19:11:09.879" v="1016" actId="14838"/>
          <ac:spMkLst>
            <pc:docMk/>
            <pc:sldMk cId="461095317" sldId="305"/>
            <ac:spMk id="6" creationId="{488DFD3B-0E64-E139-8E2E-5556A50B77DE}"/>
          </ac:spMkLst>
        </pc:spChg>
        <pc:spChg chg="mod">
          <ac:chgData name="Will Nourse" userId="cf5c4e54-602e-4617-8d54-3e27f39b3c92" providerId="ADAL" clId="{F3273ABF-EB60-4ABD-967C-F187ECC007B3}" dt="2026-01-14T19:11:09.879" v="1016" actId="14838"/>
          <ac:spMkLst>
            <pc:docMk/>
            <pc:sldMk cId="461095317" sldId="305"/>
            <ac:spMk id="7" creationId="{A5868C07-2A1C-7B9A-1112-C1D7B03C9E1B}"/>
          </ac:spMkLst>
        </pc:spChg>
        <pc:picChg chg="del mod">
          <ac:chgData name="Will Nourse" userId="cf5c4e54-602e-4617-8d54-3e27f39b3c92" providerId="ADAL" clId="{F3273ABF-EB60-4ABD-967C-F187ECC007B3}" dt="2026-01-14T19:56:47.482" v="1713" actId="478"/>
          <ac:picMkLst>
            <pc:docMk/>
            <pc:sldMk cId="461095317" sldId="305"/>
            <ac:picMk id="2" creationId="{ACA6779E-E807-4DAD-6AC5-290554A43ECC}"/>
          </ac:picMkLst>
        </pc:picChg>
        <pc:picChg chg="add mod">
          <ac:chgData name="Will Nourse" userId="cf5c4e54-602e-4617-8d54-3e27f39b3c92" providerId="ADAL" clId="{F3273ABF-EB60-4ABD-967C-F187ECC007B3}" dt="2026-01-14T19:56:47.892" v="1714"/>
          <ac:picMkLst>
            <pc:docMk/>
            <pc:sldMk cId="461095317" sldId="305"/>
            <ac:picMk id="4" creationId="{DAC8DE70-569A-C020-ACE5-E65572436FBC}"/>
          </ac:picMkLst>
        </pc:picChg>
        <pc:cxnChg chg="mod">
          <ac:chgData name="Will Nourse" userId="cf5c4e54-602e-4617-8d54-3e27f39b3c92" providerId="ADAL" clId="{F3273ABF-EB60-4ABD-967C-F187ECC007B3}" dt="2026-01-14T19:11:03.978" v="1012" actId="14861"/>
          <ac:cxnSpMkLst>
            <pc:docMk/>
            <pc:sldMk cId="461095317" sldId="305"/>
            <ac:cxnSpMk id="8" creationId="{954B22A4-6C82-A6B6-045B-587D6AC3EF4A}"/>
          </ac:cxnSpMkLst>
        </pc:cxnChg>
      </pc:sldChg>
      <pc:sldChg chg="addSp delSp modSp mod">
        <pc:chgData name="Will Nourse" userId="cf5c4e54-602e-4617-8d54-3e27f39b3c92" providerId="ADAL" clId="{F3273ABF-EB60-4ABD-967C-F187ECC007B3}" dt="2026-01-14T19:57:51.839" v="1974" actId="478"/>
        <pc:sldMkLst>
          <pc:docMk/>
          <pc:sldMk cId="3868870624" sldId="334"/>
        </pc:sldMkLst>
        <pc:spChg chg="mod">
          <ac:chgData name="Will Nourse" userId="cf5c4e54-602e-4617-8d54-3e27f39b3c92" providerId="ADAL" clId="{F3273ABF-EB60-4ABD-967C-F187ECC007B3}" dt="2026-01-14T19:12:49.574" v="1064" actId="14838"/>
          <ac:spMkLst>
            <pc:docMk/>
            <pc:sldMk cId="3868870624" sldId="334"/>
            <ac:spMk id="2" creationId="{555DDCFD-3B6C-561D-8178-C640BD50E7B9}"/>
          </ac:spMkLst>
        </pc:spChg>
        <pc:spChg chg="mod">
          <ac:chgData name="Will Nourse" userId="cf5c4e54-602e-4617-8d54-3e27f39b3c92" providerId="ADAL" clId="{F3273ABF-EB60-4ABD-967C-F187ECC007B3}" dt="2026-01-14T19:12:49.574" v="1064" actId="14838"/>
          <ac:spMkLst>
            <pc:docMk/>
            <pc:sldMk cId="3868870624" sldId="334"/>
            <ac:spMk id="5" creationId="{ADB3C993-B5E8-5D1B-E9F9-0061A6234390}"/>
          </ac:spMkLst>
        </pc:spChg>
        <pc:spChg chg="mod">
          <ac:chgData name="Will Nourse" userId="cf5c4e54-602e-4617-8d54-3e27f39b3c92" providerId="ADAL" clId="{F3273ABF-EB60-4ABD-967C-F187ECC007B3}" dt="2026-01-14T19:12:49.574" v="1064" actId="14838"/>
          <ac:spMkLst>
            <pc:docMk/>
            <pc:sldMk cId="3868870624" sldId="334"/>
            <ac:spMk id="7" creationId="{61315782-4499-9C96-E63E-68B755DE2F62}"/>
          </ac:spMkLst>
        </pc:spChg>
        <pc:spChg chg="mod">
          <ac:chgData name="Will Nourse" userId="cf5c4e54-602e-4617-8d54-3e27f39b3c92" providerId="ADAL" clId="{F3273ABF-EB60-4ABD-967C-F187ECC007B3}" dt="2026-01-14T19:12:49.574" v="1064" actId="14838"/>
          <ac:spMkLst>
            <pc:docMk/>
            <pc:sldMk cId="3868870624" sldId="334"/>
            <ac:spMk id="10" creationId="{18A9EC28-D420-CB2E-91C4-5EC52887BF62}"/>
          </ac:spMkLst>
        </pc:spChg>
        <pc:spChg chg="mod">
          <ac:chgData name="Will Nourse" userId="cf5c4e54-602e-4617-8d54-3e27f39b3c92" providerId="ADAL" clId="{F3273ABF-EB60-4ABD-967C-F187ECC007B3}" dt="2026-01-14T19:12:49.574" v="1064" actId="14838"/>
          <ac:spMkLst>
            <pc:docMk/>
            <pc:sldMk cId="3868870624" sldId="334"/>
            <ac:spMk id="11" creationId="{C3A73C1A-E7A1-46D3-D0AC-CF5CD6473E3F}"/>
          </ac:spMkLst>
        </pc:spChg>
        <pc:spChg chg="mod">
          <ac:chgData name="Will Nourse" userId="cf5c4e54-602e-4617-8d54-3e27f39b3c92" providerId="ADAL" clId="{F3273ABF-EB60-4ABD-967C-F187ECC007B3}" dt="2026-01-14T19:12:49.574" v="1064" actId="14838"/>
          <ac:spMkLst>
            <pc:docMk/>
            <pc:sldMk cId="3868870624" sldId="334"/>
            <ac:spMk id="12" creationId="{658899A3-6AD0-98A3-9576-24A1B5DF19D6}"/>
          </ac:spMkLst>
        </pc:spChg>
        <pc:spChg chg="mod">
          <ac:chgData name="Will Nourse" userId="cf5c4e54-602e-4617-8d54-3e27f39b3c92" providerId="ADAL" clId="{F3273ABF-EB60-4ABD-967C-F187ECC007B3}" dt="2026-01-14T19:12:49.574" v="1064" actId="14838"/>
          <ac:spMkLst>
            <pc:docMk/>
            <pc:sldMk cId="3868870624" sldId="334"/>
            <ac:spMk id="15" creationId="{2BFA2F9E-DA93-9035-969E-A1F4801FFA8F}"/>
          </ac:spMkLst>
        </pc:spChg>
        <pc:spChg chg="mod">
          <ac:chgData name="Will Nourse" userId="cf5c4e54-602e-4617-8d54-3e27f39b3c92" providerId="ADAL" clId="{F3273ABF-EB60-4ABD-967C-F187ECC007B3}" dt="2026-01-14T19:12:49.574" v="1064" actId="14838"/>
          <ac:spMkLst>
            <pc:docMk/>
            <pc:sldMk cId="3868870624" sldId="334"/>
            <ac:spMk id="17" creationId="{9D06A1FA-2C52-E673-7BFF-5E393CCB4982}"/>
          </ac:spMkLst>
        </pc:spChg>
        <pc:spChg chg="mod">
          <ac:chgData name="Will Nourse" userId="cf5c4e54-602e-4617-8d54-3e27f39b3c92" providerId="ADAL" clId="{F3273ABF-EB60-4ABD-967C-F187ECC007B3}" dt="2026-01-14T19:12:49.574" v="1064" actId="14838"/>
          <ac:spMkLst>
            <pc:docMk/>
            <pc:sldMk cId="3868870624" sldId="334"/>
            <ac:spMk id="18" creationId="{7717B5DD-6A76-D8C0-90ED-895A54EEB9BD}"/>
          </ac:spMkLst>
        </pc:spChg>
        <pc:spChg chg="mod">
          <ac:chgData name="Will Nourse" userId="cf5c4e54-602e-4617-8d54-3e27f39b3c92" providerId="ADAL" clId="{F3273ABF-EB60-4ABD-967C-F187ECC007B3}" dt="2026-01-14T19:12:49.574" v="1064" actId="14838"/>
          <ac:spMkLst>
            <pc:docMk/>
            <pc:sldMk cId="3868870624" sldId="334"/>
            <ac:spMk id="23" creationId="{6CDE79FE-D5C4-F779-EC06-623D5C37931C}"/>
          </ac:spMkLst>
        </pc:spChg>
        <pc:picChg chg="add del mod">
          <ac:chgData name="Will Nourse" userId="cf5c4e54-602e-4617-8d54-3e27f39b3c92" providerId="ADAL" clId="{F3273ABF-EB60-4ABD-967C-F187ECC007B3}" dt="2026-01-14T19:57:51.839" v="1974" actId="478"/>
          <ac:picMkLst>
            <pc:docMk/>
            <pc:sldMk cId="3868870624" sldId="334"/>
            <ac:picMk id="19" creationId="{BBD58404-46D6-EF5B-9CEB-8DAEA5BB5116}"/>
          </ac:picMkLst>
        </pc:picChg>
        <pc:picChg chg="add mod">
          <ac:chgData name="Will Nourse" userId="cf5c4e54-602e-4617-8d54-3e27f39b3c92" providerId="ADAL" clId="{F3273ABF-EB60-4ABD-967C-F187ECC007B3}" dt="2026-01-14T19:57:49.809" v="1973"/>
          <ac:picMkLst>
            <pc:docMk/>
            <pc:sldMk cId="3868870624" sldId="334"/>
            <ac:picMk id="21" creationId="{935C9654-274C-FD0F-906A-B48F7BF7FF69}"/>
          </ac:picMkLst>
        </pc:picChg>
        <pc:picChg chg="del">
          <ac:chgData name="Will Nourse" userId="cf5c4e54-602e-4617-8d54-3e27f39b3c92" providerId="ADAL" clId="{F3273ABF-EB60-4ABD-967C-F187ECC007B3}" dt="2026-01-14T19:57:31.928" v="1858" actId="478"/>
          <ac:picMkLst>
            <pc:docMk/>
            <pc:sldMk cId="3868870624" sldId="334"/>
            <ac:picMk id="38" creationId="{52D0B2A1-A245-6DCF-4147-1142C3767778}"/>
          </ac:picMkLst>
        </pc:picChg>
      </pc:sldChg>
      <pc:sldChg chg="addSp delSp modSp mod">
        <pc:chgData name="Will Nourse" userId="cf5c4e54-602e-4617-8d54-3e27f39b3c92" providerId="ADAL" clId="{F3273ABF-EB60-4ABD-967C-F187ECC007B3}" dt="2026-01-14T19:59:28.635" v="1994"/>
        <pc:sldMkLst>
          <pc:docMk/>
          <pc:sldMk cId="953554859" sldId="355"/>
        </pc:sldMkLst>
        <pc:spChg chg="mod">
          <ac:chgData name="Will Nourse" userId="cf5c4e54-602e-4617-8d54-3e27f39b3c92" providerId="ADAL" clId="{F3273ABF-EB60-4ABD-967C-F187ECC007B3}" dt="2026-01-14T19:16:11.313" v="1148" actId="14838"/>
          <ac:spMkLst>
            <pc:docMk/>
            <pc:sldMk cId="953554859" sldId="355"/>
            <ac:spMk id="7" creationId="{277246E2-38D9-AFEE-D259-C2B52506ECF8}"/>
          </ac:spMkLst>
        </pc:spChg>
        <pc:spChg chg="mod">
          <ac:chgData name="Will Nourse" userId="cf5c4e54-602e-4617-8d54-3e27f39b3c92" providerId="ADAL" clId="{F3273ABF-EB60-4ABD-967C-F187ECC007B3}" dt="2026-01-14T19:16:11.313" v="1148" actId="14838"/>
          <ac:spMkLst>
            <pc:docMk/>
            <pc:sldMk cId="953554859" sldId="355"/>
            <ac:spMk id="9" creationId="{142ADF41-304F-D91E-FCBC-823360F756F5}"/>
          </ac:spMkLst>
        </pc:spChg>
        <pc:picChg chg="del mod">
          <ac:chgData name="Will Nourse" userId="cf5c4e54-602e-4617-8d54-3e27f39b3c92" providerId="ADAL" clId="{F3273ABF-EB60-4ABD-967C-F187ECC007B3}" dt="2026-01-14T19:59:28.265" v="1993" actId="478"/>
          <ac:picMkLst>
            <pc:docMk/>
            <pc:sldMk cId="953554859" sldId="355"/>
            <ac:picMk id="2" creationId="{2F9FDE59-FB3D-427D-3517-8BC930FF8BB0}"/>
          </ac:picMkLst>
        </pc:picChg>
        <pc:picChg chg="add mod">
          <ac:chgData name="Will Nourse" userId="cf5c4e54-602e-4617-8d54-3e27f39b3c92" providerId="ADAL" clId="{F3273ABF-EB60-4ABD-967C-F187ECC007B3}" dt="2026-01-14T19:59:28.635" v="1994"/>
          <ac:picMkLst>
            <pc:docMk/>
            <pc:sldMk cId="953554859" sldId="355"/>
            <ac:picMk id="3" creationId="{8884555B-EBAB-E41B-ADB4-87438DC88944}"/>
          </ac:picMkLst>
        </pc:picChg>
        <pc:cxnChg chg="mod">
          <ac:chgData name="Will Nourse" userId="cf5c4e54-602e-4617-8d54-3e27f39b3c92" providerId="ADAL" clId="{F3273ABF-EB60-4ABD-967C-F187ECC007B3}" dt="2026-01-14T19:15:44.957" v="1140" actId="14861"/>
          <ac:cxnSpMkLst>
            <pc:docMk/>
            <pc:sldMk cId="953554859" sldId="355"/>
            <ac:cxnSpMk id="8" creationId="{BEFD36C2-7BB1-1535-5EFC-92DC135AC95F}"/>
          </ac:cxnSpMkLst>
        </pc:cxnChg>
      </pc:sldChg>
      <pc:sldChg chg="addSp delSp modSp mod">
        <pc:chgData name="Will Nourse" userId="cf5c4e54-602e-4617-8d54-3e27f39b3c92" providerId="ADAL" clId="{F3273ABF-EB60-4ABD-967C-F187ECC007B3}" dt="2026-01-14T19:59:06.136" v="1988"/>
        <pc:sldMkLst>
          <pc:docMk/>
          <pc:sldMk cId="2477716367" sldId="360"/>
        </pc:sldMkLst>
        <pc:spChg chg="mod">
          <ac:chgData name="Will Nourse" userId="cf5c4e54-602e-4617-8d54-3e27f39b3c92" providerId="ADAL" clId="{F3273ABF-EB60-4ABD-967C-F187ECC007B3}" dt="2026-01-14T19:15:02.963" v="1120" actId="14838"/>
          <ac:spMkLst>
            <pc:docMk/>
            <pc:sldMk cId="2477716367" sldId="360"/>
            <ac:spMk id="7" creationId="{F9284CF4-B636-EA14-3581-06B130BB1A23}"/>
          </ac:spMkLst>
        </pc:spChg>
        <pc:spChg chg="mod">
          <ac:chgData name="Will Nourse" userId="cf5c4e54-602e-4617-8d54-3e27f39b3c92" providerId="ADAL" clId="{F3273ABF-EB60-4ABD-967C-F187ECC007B3}" dt="2026-01-14T19:15:02.963" v="1120" actId="14838"/>
          <ac:spMkLst>
            <pc:docMk/>
            <pc:sldMk cId="2477716367" sldId="360"/>
            <ac:spMk id="11" creationId="{DA73428A-2C07-398A-BF3C-60A5EC278E6A}"/>
          </ac:spMkLst>
        </pc:spChg>
        <pc:spChg chg="mod">
          <ac:chgData name="Will Nourse" userId="cf5c4e54-602e-4617-8d54-3e27f39b3c92" providerId="ADAL" clId="{F3273ABF-EB60-4ABD-967C-F187ECC007B3}" dt="2026-01-14T19:15:02.963" v="1120" actId="14838"/>
          <ac:spMkLst>
            <pc:docMk/>
            <pc:sldMk cId="2477716367" sldId="360"/>
            <ac:spMk id="12" creationId="{37712BD9-881F-F986-1368-C4C967AFEF1D}"/>
          </ac:spMkLst>
        </pc:spChg>
        <pc:spChg chg="mod">
          <ac:chgData name="Will Nourse" userId="cf5c4e54-602e-4617-8d54-3e27f39b3c92" providerId="ADAL" clId="{F3273ABF-EB60-4ABD-967C-F187ECC007B3}" dt="2026-01-14T19:15:02.963" v="1120" actId="14838"/>
          <ac:spMkLst>
            <pc:docMk/>
            <pc:sldMk cId="2477716367" sldId="360"/>
            <ac:spMk id="15" creationId="{35C0084F-F0AD-3A29-5DB0-DA980DB6AA05}"/>
          </ac:spMkLst>
        </pc:spChg>
        <pc:spChg chg="mod">
          <ac:chgData name="Will Nourse" userId="cf5c4e54-602e-4617-8d54-3e27f39b3c92" providerId="ADAL" clId="{F3273ABF-EB60-4ABD-967C-F187ECC007B3}" dt="2026-01-14T19:15:02.963" v="1120" actId="14838"/>
          <ac:spMkLst>
            <pc:docMk/>
            <pc:sldMk cId="2477716367" sldId="360"/>
            <ac:spMk id="18" creationId="{2DD011DF-5B59-171B-28F7-A7092B10BCB9}"/>
          </ac:spMkLst>
        </pc:spChg>
        <pc:spChg chg="mod">
          <ac:chgData name="Will Nourse" userId="cf5c4e54-602e-4617-8d54-3e27f39b3c92" providerId="ADAL" clId="{F3273ABF-EB60-4ABD-967C-F187ECC007B3}" dt="2026-01-14T19:15:02.963" v="1120" actId="14838"/>
          <ac:spMkLst>
            <pc:docMk/>
            <pc:sldMk cId="2477716367" sldId="360"/>
            <ac:spMk id="19" creationId="{5225EC0F-96ED-A257-1FC6-38F5883A1D4A}"/>
          </ac:spMkLst>
        </pc:spChg>
        <pc:spChg chg="mod">
          <ac:chgData name="Will Nourse" userId="cf5c4e54-602e-4617-8d54-3e27f39b3c92" providerId="ADAL" clId="{F3273ABF-EB60-4ABD-967C-F187ECC007B3}" dt="2026-01-14T19:15:02.963" v="1120" actId="14838"/>
          <ac:spMkLst>
            <pc:docMk/>
            <pc:sldMk cId="2477716367" sldId="360"/>
            <ac:spMk id="20" creationId="{FB9A8ACB-8BDA-6ABA-470D-6570004573CA}"/>
          </ac:spMkLst>
        </pc:spChg>
        <pc:spChg chg="mod">
          <ac:chgData name="Will Nourse" userId="cf5c4e54-602e-4617-8d54-3e27f39b3c92" providerId="ADAL" clId="{F3273ABF-EB60-4ABD-967C-F187ECC007B3}" dt="2026-01-14T19:15:02.963" v="1120" actId="14838"/>
          <ac:spMkLst>
            <pc:docMk/>
            <pc:sldMk cId="2477716367" sldId="360"/>
            <ac:spMk id="21" creationId="{A9992AC0-84D2-0A17-02B4-4572860D3B7B}"/>
          </ac:spMkLst>
        </pc:spChg>
        <pc:spChg chg="mod">
          <ac:chgData name="Will Nourse" userId="cf5c4e54-602e-4617-8d54-3e27f39b3c92" providerId="ADAL" clId="{F3273ABF-EB60-4ABD-967C-F187ECC007B3}" dt="2026-01-14T19:15:02.963" v="1120" actId="14838"/>
          <ac:spMkLst>
            <pc:docMk/>
            <pc:sldMk cId="2477716367" sldId="360"/>
            <ac:spMk id="36" creationId="{7D300B49-EF78-D6FF-9EE6-A53599DFBC15}"/>
          </ac:spMkLst>
        </pc:spChg>
        <pc:spChg chg="mod">
          <ac:chgData name="Will Nourse" userId="cf5c4e54-602e-4617-8d54-3e27f39b3c92" providerId="ADAL" clId="{F3273ABF-EB60-4ABD-967C-F187ECC007B3}" dt="2026-01-14T19:15:02.963" v="1120" actId="14838"/>
          <ac:spMkLst>
            <pc:docMk/>
            <pc:sldMk cId="2477716367" sldId="360"/>
            <ac:spMk id="37" creationId="{A7F46873-CE06-0532-D7F9-8DD0E2FDD4C4}"/>
          </ac:spMkLst>
        </pc:spChg>
        <pc:picChg chg="add mod ord">
          <ac:chgData name="Will Nourse" userId="cf5c4e54-602e-4617-8d54-3e27f39b3c92" providerId="ADAL" clId="{F3273ABF-EB60-4ABD-967C-F187ECC007B3}" dt="2026-01-14T17:27:22.893" v="402" actId="14861"/>
          <ac:picMkLst>
            <pc:docMk/>
            <pc:sldMk cId="2477716367" sldId="360"/>
            <ac:picMk id="3" creationId="{E1F32696-77FE-9193-BA17-61EF6E2A2CBF}"/>
          </ac:picMkLst>
        </pc:picChg>
        <pc:picChg chg="del mod">
          <ac:chgData name="Will Nourse" userId="cf5c4e54-602e-4617-8d54-3e27f39b3c92" providerId="ADAL" clId="{F3273ABF-EB60-4ABD-967C-F187ECC007B3}" dt="2026-01-14T17:24:15.657" v="363" actId="478"/>
          <ac:picMkLst>
            <pc:docMk/>
            <pc:sldMk cId="2477716367" sldId="360"/>
            <ac:picMk id="4" creationId="{D4AA65FB-9181-AD40-05B1-1CD8C33BC54D}"/>
          </ac:picMkLst>
        </pc:picChg>
        <pc:picChg chg="mod">
          <ac:chgData name="Will Nourse" userId="cf5c4e54-602e-4617-8d54-3e27f39b3c92" providerId="ADAL" clId="{F3273ABF-EB60-4ABD-967C-F187ECC007B3}" dt="2026-01-14T17:27:33.169" v="403" actId="1076"/>
          <ac:picMkLst>
            <pc:docMk/>
            <pc:sldMk cId="2477716367" sldId="360"/>
            <ac:picMk id="5" creationId="{68EA514B-4765-CD2A-4B7E-B06EB89578DA}"/>
          </ac:picMkLst>
        </pc:picChg>
        <pc:picChg chg="add mod ord">
          <ac:chgData name="Will Nourse" userId="cf5c4e54-602e-4617-8d54-3e27f39b3c92" providerId="ADAL" clId="{F3273ABF-EB60-4ABD-967C-F187ECC007B3}" dt="2026-01-14T17:27:35.794" v="404" actId="167"/>
          <ac:picMkLst>
            <pc:docMk/>
            <pc:sldMk cId="2477716367" sldId="360"/>
            <ac:picMk id="6" creationId="{C7A3788F-023C-1BA5-B4AF-17F42F4B85DD}"/>
          </ac:picMkLst>
        </pc:picChg>
        <pc:picChg chg="add mod ord">
          <ac:chgData name="Will Nourse" userId="cf5c4e54-602e-4617-8d54-3e27f39b3c92" providerId="ADAL" clId="{F3273ABF-EB60-4ABD-967C-F187ECC007B3}" dt="2026-01-14T17:27:22.893" v="402" actId="14861"/>
          <ac:picMkLst>
            <pc:docMk/>
            <pc:sldMk cId="2477716367" sldId="360"/>
            <ac:picMk id="9" creationId="{59F02F1C-B70F-1C19-7AFA-51FB42A2A163}"/>
          </ac:picMkLst>
        </pc:picChg>
        <pc:picChg chg="del">
          <ac:chgData name="Will Nourse" userId="cf5c4e54-602e-4617-8d54-3e27f39b3c92" providerId="ADAL" clId="{F3273ABF-EB60-4ABD-967C-F187ECC007B3}" dt="2026-01-14T17:24:17.551" v="366" actId="478"/>
          <ac:picMkLst>
            <pc:docMk/>
            <pc:sldMk cId="2477716367" sldId="360"/>
            <ac:picMk id="10" creationId="{70402F95-9D06-6E83-F53D-B2C9F5B25BD4}"/>
          </ac:picMkLst>
        </pc:picChg>
        <pc:picChg chg="add mod">
          <ac:chgData name="Will Nourse" userId="cf5c4e54-602e-4617-8d54-3e27f39b3c92" providerId="ADAL" clId="{F3273ABF-EB60-4ABD-967C-F187ECC007B3}" dt="2026-01-14T19:59:06.136" v="1988"/>
          <ac:picMkLst>
            <pc:docMk/>
            <pc:sldMk cId="2477716367" sldId="360"/>
            <ac:picMk id="17" creationId="{B7052763-EB8A-0909-3C58-B5933C6EF929}"/>
          </ac:picMkLst>
        </pc:picChg>
        <pc:picChg chg="del">
          <ac:chgData name="Will Nourse" userId="cf5c4e54-602e-4617-8d54-3e27f39b3c92" providerId="ADAL" clId="{F3273ABF-EB60-4ABD-967C-F187ECC007B3}" dt="2026-01-14T17:24:18.777" v="367" actId="478"/>
          <ac:picMkLst>
            <pc:docMk/>
            <pc:sldMk cId="2477716367" sldId="360"/>
            <ac:picMk id="17" creationId="{D20B86D5-4A26-BDC4-8AB1-AFCB656C9BDE}"/>
          </ac:picMkLst>
        </pc:picChg>
        <pc:picChg chg="add mod ord">
          <ac:chgData name="Will Nourse" userId="cf5c4e54-602e-4617-8d54-3e27f39b3c92" providerId="ADAL" clId="{F3273ABF-EB60-4ABD-967C-F187ECC007B3}" dt="2026-01-14T17:27:22.893" v="402" actId="14861"/>
          <ac:picMkLst>
            <pc:docMk/>
            <pc:sldMk cId="2477716367" sldId="360"/>
            <ac:picMk id="22" creationId="{B979377F-B4E4-8233-A6EA-01BD4262E996}"/>
          </ac:picMkLst>
        </pc:picChg>
        <pc:picChg chg="del">
          <ac:chgData name="Will Nourse" userId="cf5c4e54-602e-4617-8d54-3e27f39b3c92" providerId="ADAL" clId="{F3273ABF-EB60-4ABD-967C-F187ECC007B3}" dt="2026-01-14T17:24:16.991" v="365" actId="478"/>
          <ac:picMkLst>
            <pc:docMk/>
            <pc:sldMk cId="2477716367" sldId="360"/>
            <ac:picMk id="24" creationId="{73157527-5B71-0FB2-2ADF-C647B8DE6BE6}"/>
          </ac:picMkLst>
        </pc:picChg>
        <pc:picChg chg="add mod">
          <ac:chgData name="Will Nourse" userId="cf5c4e54-602e-4617-8d54-3e27f39b3c92" providerId="ADAL" clId="{F3273ABF-EB60-4ABD-967C-F187ECC007B3}" dt="2026-01-14T17:29:26.093" v="420" actId="1076"/>
          <ac:picMkLst>
            <pc:docMk/>
            <pc:sldMk cId="2477716367" sldId="360"/>
            <ac:picMk id="30" creationId="{E6142FC3-2852-7211-8B27-84DE42723A14}"/>
          </ac:picMkLst>
        </pc:picChg>
        <pc:picChg chg="mod">
          <ac:chgData name="Will Nourse" userId="cf5c4e54-602e-4617-8d54-3e27f39b3c92" providerId="ADAL" clId="{F3273ABF-EB60-4ABD-967C-F187ECC007B3}" dt="2026-01-14T17:27:40.902" v="405" actId="1076"/>
          <ac:picMkLst>
            <pc:docMk/>
            <pc:sldMk cId="2477716367" sldId="360"/>
            <ac:picMk id="33" creationId="{92C2ABCF-D789-652B-C384-0F9060087C54}"/>
          </ac:picMkLst>
        </pc:picChg>
        <pc:picChg chg="add del mod">
          <ac:chgData name="Will Nourse" userId="cf5c4e54-602e-4617-8d54-3e27f39b3c92" providerId="ADAL" clId="{F3273ABF-EB60-4ABD-967C-F187ECC007B3}" dt="2026-01-14T19:59:05.797" v="1987" actId="478"/>
          <ac:picMkLst>
            <pc:docMk/>
            <pc:sldMk cId="2477716367" sldId="360"/>
            <ac:picMk id="42" creationId="{0BE842E0-F5C8-6BAF-7556-779ABFFF7DE7}"/>
          </ac:picMkLst>
        </pc:picChg>
        <pc:picChg chg="del">
          <ac:chgData name="Will Nourse" userId="cf5c4e54-602e-4617-8d54-3e27f39b3c92" providerId="ADAL" clId="{F3273ABF-EB60-4ABD-967C-F187ECC007B3}" dt="2026-01-14T17:24:16.429" v="364" actId="478"/>
          <ac:picMkLst>
            <pc:docMk/>
            <pc:sldMk cId="2477716367" sldId="360"/>
            <ac:picMk id="2050" creationId="{1CC236A3-255A-6719-994F-2AD529719854}"/>
          </ac:picMkLst>
        </pc:picChg>
        <pc:cxnChg chg="mod">
          <ac:chgData name="Will Nourse" userId="cf5c4e54-602e-4617-8d54-3e27f39b3c92" providerId="ADAL" clId="{F3273ABF-EB60-4ABD-967C-F187ECC007B3}" dt="2026-01-14T17:31:26.614" v="441" actId="14861"/>
          <ac:cxnSpMkLst>
            <pc:docMk/>
            <pc:sldMk cId="2477716367" sldId="360"/>
            <ac:cxnSpMk id="13" creationId="{063F0B14-0429-9DB3-3A81-F618CC77AF20}"/>
          </ac:cxnSpMkLst>
        </pc:cxnChg>
        <pc:cxnChg chg="mod">
          <ac:chgData name="Will Nourse" userId="cf5c4e54-602e-4617-8d54-3e27f39b3c92" providerId="ADAL" clId="{F3273ABF-EB60-4ABD-967C-F187ECC007B3}" dt="2026-01-14T17:31:26.614" v="441" actId="14861"/>
          <ac:cxnSpMkLst>
            <pc:docMk/>
            <pc:sldMk cId="2477716367" sldId="360"/>
            <ac:cxnSpMk id="14" creationId="{41159202-525B-D568-B337-704042663E1D}"/>
          </ac:cxnSpMkLst>
        </pc:cxnChg>
        <pc:cxnChg chg="mod">
          <ac:chgData name="Will Nourse" userId="cf5c4e54-602e-4617-8d54-3e27f39b3c92" providerId="ADAL" clId="{F3273ABF-EB60-4ABD-967C-F187ECC007B3}" dt="2026-01-14T19:38:17.909" v="1466" actId="14100"/>
          <ac:cxnSpMkLst>
            <pc:docMk/>
            <pc:sldMk cId="2477716367" sldId="360"/>
            <ac:cxnSpMk id="16" creationId="{5172D440-4FDF-C5DB-5BFC-377F55712009}"/>
          </ac:cxnSpMkLst>
        </pc:cxnChg>
        <pc:cxnChg chg="mod">
          <ac:chgData name="Will Nourse" userId="cf5c4e54-602e-4617-8d54-3e27f39b3c92" providerId="ADAL" clId="{F3273ABF-EB60-4ABD-967C-F187ECC007B3}" dt="2026-01-14T19:49:39.735" v="1498" actId="14100"/>
          <ac:cxnSpMkLst>
            <pc:docMk/>
            <pc:sldMk cId="2477716367" sldId="360"/>
            <ac:cxnSpMk id="25" creationId="{CA756C38-995E-48D9-C89B-61EAE1F6C434}"/>
          </ac:cxnSpMkLst>
        </pc:cxnChg>
        <pc:cxnChg chg="mod">
          <ac:chgData name="Will Nourse" userId="cf5c4e54-602e-4617-8d54-3e27f39b3c92" providerId="ADAL" clId="{F3273ABF-EB60-4ABD-967C-F187ECC007B3}" dt="2026-01-14T17:31:26.614" v="441" actId="14861"/>
          <ac:cxnSpMkLst>
            <pc:docMk/>
            <pc:sldMk cId="2477716367" sldId="360"/>
            <ac:cxnSpMk id="27" creationId="{72606852-F294-9CD9-DB8B-BAE808E3DD43}"/>
          </ac:cxnSpMkLst>
        </pc:cxnChg>
        <pc:cxnChg chg="add mod">
          <ac:chgData name="Will Nourse" userId="cf5c4e54-602e-4617-8d54-3e27f39b3c92" providerId="ADAL" clId="{F3273ABF-EB60-4ABD-967C-F187ECC007B3}" dt="2026-01-14T19:49:42.976" v="1499" actId="14100"/>
          <ac:cxnSpMkLst>
            <pc:docMk/>
            <pc:sldMk cId="2477716367" sldId="360"/>
            <ac:cxnSpMk id="43" creationId="{87BAA7F8-3089-22D7-407A-1BB9F7340303}"/>
          </ac:cxnSpMkLst>
        </pc:cxnChg>
      </pc:sldChg>
      <pc:sldChg chg="addSp delSp modSp mod">
        <pc:chgData name="Will Nourse" userId="cf5c4e54-602e-4617-8d54-3e27f39b3c92" providerId="ADAL" clId="{F3273ABF-EB60-4ABD-967C-F187ECC007B3}" dt="2026-01-14T22:07:09.376" v="1997" actId="14100"/>
        <pc:sldMkLst>
          <pc:docMk/>
          <pc:sldMk cId="3668825451" sldId="361"/>
        </pc:sldMkLst>
        <pc:spChg chg="mod">
          <ac:chgData name="Will Nourse" userId="cf5c4e54-602e-4617-8d54-3e27f39b3c92" providerId="ADAL" clId="{F3273ABF-EB60-4ABD-967C-F187ECC007B3}" dt="2026-01-14T22:06:46.368" v="1996" actId="20577"/>
          <ac:spMkLst>
            <pc:docMk/>
            <pc:sldMk cId="3668825451" sldId="361"/>
            <ac:spMk id="7" creationId="{BF05B798-FF76-67F5-C703-2C98E63ACBB2}"/>
          </ac:spMkLst>
        </pc:spChg>
        <pc:spChg chg="mod">
          <ac:chgData name="Will Nourse" userId="cf5c4e54-602e-4617-8d54-3e27f39b3c92" providerId="ADAL" clId="{F3273ABF-EB60-4ABD-967C-F187ECC007B3}" dt="2026-01-14T19:15:20.584" v="1128" actId="14838"/>
          <ac:spMkLst>
            <pc:docMk/>
            <pc:sldMk cId="3668825451" sldId="361"/>
            <ac:spMk id="15" creationId="{2E218E39-1905-305D-188A-563054CEFBB0}"/>
          </ac:spMkLst>
        </pc:spChg>
        <pc:spChg chg="mod">
          <ac:chgData name="Will Nourse" userId="cf5c4e54-602e-4617-8d54-3e27f39b3c92" providerId="ADAL" clId="{F3273ABF-EB60-4ABD-967C-F187ECC007B3}" dt="2026-01-14T19:15:20.584" v="1128" actId="14838"/>
          <ac:spMkLst>
            <pc:docMk/>
            <pc:sldMk cId="3668825451" sldId="361"/>
            <ac:spMk id="16" creationId="{148062E7-DE99-8721-1BCB-84F92064BA8F}"/>
          </ac:spMkLst>
        </pc:spChg>
        <pc:spChg chg="mod">
          <ac:chgData name="Will Nourse" userId="cf5c4e54-602e-4617-8d54-3e27f39b3c92" providerId="ADAL" clId="{F3273ABF-EB60-4ABD-967C-F187ECC007B3}" dt="2026-01-14T19:15:20.584" v="1128" actId="14838"/>
          <ac:spMkLst>
            <pc:docMk/>
            <pc:sldMk cId="3668825451" sldId="361"/>
            <ac:spMk id="17" creationId="{BB4917DB-EE59-2E4B-71EA-CF56438FAD4B}"/>
          </ac:spMkLst>
        </pc:spChg>
        <pc:spChg chg="mod">
          <ac:chgData name="Will Nourse" userId="cf5c4e54-602e-4617-8d54-3e27f39b3c92" providerId="ADAL" clId="{F3273ABF-EB60-4ABD-967C-F187ECC007B3}" dt="2026-01-14T19:15:20.584" v="1128" actId="14838"/>
          <ac:spMkLst>
            <pc:docMk/>
            <pc:sldMk cId="3668825451" sldId="361"/>
            <ac:spMk id="20" creationId="{3AD21392-4613-8D9F-D014-5B8E40DDCBC5}"/>
          </ac:spMkLst>
        </pc:spChg>
        <pc:spChg chg="del">
          <ac:chgData name="Will Nourse" userId="cf5c4e54-602e-4617-8d54-3e27f39b3c92" providerId="ADAL" clId="{F3273ABF-EB60-4ABD-967C-F187ECC007B3}" dt="2026-01-14T17:35:21.792" v="449" actId="478"/>
          <ac:spMkLst>
            <pc:docMk/>
            <pc:sldMk cId="3668825451" sldId="361"/>
            <ac:spMk id="26" creationId="{7BBCCA6F-1F33-0FAA-C3A0-CD4EA6C49C44}"/>
          </ac:spMkLst>
        </pc:spChg>
        <pc:spChg chg="del mod">
          <ac:chgData name="Will Nourse" userId="cf5c4e54-602e-4617-8d54-3e27f39b3c92" providerId="ADAL" clId="{F3273ABF-EB60-4ABD-967C-F187ECC007B3}" dt="2026-01-14T17:40:38.812" v="504" actId="478"/>
          <ac:spMkLst>
            <pc:docMk/>
            <pc:sldMk cId="3668825451" sldId="361"/>
            <ac:spMk id="27" creationId="{3F595C5E-1DE9-F24E-93AC-538596B9E71A}"/>
          </ac:spMkLst>
        </pc:spChg>
        <pc:spChg chg="del mod">
          <ac:chgData name="Will Nourse" userId="cf5c4e54-602e-4617-8d54-3e27f39b3c92" providerId="ADAL" clId="{F3273ABF-EB60-4ABD-967C-F187ECC007B3}" dt="2026-01-14T17:39:25.322" v="496" actId="478"/>
          <ac:spMkLst>
            <pc:docMk/>
            <pc:sldMk cId="3668825451" sldId="361"/>
            <ac:spMk id="28" creationId="{5E9BF4F6-E268-6844-F8E7-5AD44EEDEB44}"/>
          </ac:spMkLst>
        </pc:spChg>
        <pc:spChg chg="del mod">
          <ac:chgData name="Will Nourse" userId="cf5c4e54-602e-4617-8d54-3e27f39b3c92" providerId="ADAL" clId="{F3273ABF-EB60-4ABD-967C-F187ECC007B3}" dt="2026-01-14T17:39:02.260" v="493" actId="478"/>
          <ac:spMkLst>
            <pc:docMk/>
            <pc:sldMk cId="3668825451" sldId="361"/>
            <ac:spMk id="29" creationId="{0B7CEB90-C9E9-C91C-04B2-05B1DFBD2606}"/>
          </ac:spMkLst>
        </pc:spChg>
        <pc:spChg chg="mod">
          <ac:chgData name="Will Nourse" userId="cf5c4e54-602e-4617-8d54-3e27f39b3c92" providerId="ADAL" clId="{F3273ABF-EB60-4ABD-967C-F187ECC007B3}" dt="2026-01-14T19:15:20.584" v="1128" actId="14838"/>
          <ac:spMkLst>
            <pc:docMk/>
            <pc:sldMk cId="3668825451" sldId="361"/>
            <ac:spMk id="30" creationId="{A551EB5C-168F-E9AC-6F5B-D1D28C3A99AD}"/>
          </ac:spMkLst>
        </pc:spChg>
        <pc:spChg chg="add mod">
          <ac:chgData name="Will Nourse" userId="cf5c4e54-602e-4617-8d54-3e27f39b3c92" providerId="ADAL" clId="{F3273ABF-EB60-4ABD-967C-F187ECC007B3}" dt="2026-01-14T19:38:03.122" v="1465" actId="1076"/>
          <ac:spMkLst>
            <pc:docMk/>
            <pc:sldMk cId="3668825451" sldId="361"/>
            <ac:spMk id="32" creationId="{8FC8AE6D-1F80-FDDF-8428-764589107215}"/>
          </ac:spMkLst>
        </pc:spChg>
        <pc:picChg chg="del mod">
          <ac:chgData name="Will Nourse" userId="cf5c4e54-602e-4617-8d54-3e27f39b3c92" providerId="ADAL" clId="{F3273ABF-EB60-4ABD-967C-F187ECC007B3}" dt="2026-01-14T19:59:11.459" v="1989" actId="478"/>
          <ac:picMkLst>
            <pc:docMk/>
            <pc:sldMk cId="3668825451" sldId="361"/>
            <ac:picMk id="2" creationId="{04C456A2-22AD-2418-72E7-682B8A15002F}"/>
          </ac:picMkLst>
        </pc:picChg>
        <pc:picChg chg="add mod">
          <ac:chgData name="Will Nourse" userId="cf5c4e54-602e-4617-8d54-3e27f39b3c92" providerId="ADAL" clId="{F3273ABF-EB60-4ABD-967C-F187ECC007B3}" dt="2026-01-14T19:59:11.767" v="1990"/>
          <ac:picMkLst>
            <pc:docMk/>
            <pc:sldMk cId="3668825451" sldId="361"/>
            <ac:picMk id="3" creationId="{8C035A77-7E15-6AA6-08AC-D0A7527860BC}"/>
          </ac:picMkLst>
        </pc:picChg>
        <pc:picChg chg="del">
          <ac:chgData name="Will Nourse" userId="cf5c4e54-602e-4617-8d54-3e27f39b3c92" providerId="ADAL" clId="{F3273ABF-EB60-4ABD-967C-F187ECC007B3}" dt="2026-01-14T17:35:18.869" v="446" actId="478"/>
          <ac:picMkLst>
            <pc:docMk/>
            <pc:sldMk cId="3668825451" sldId="361"/>
            <ac:picMk id="3" creationId="{C0BDBF5B-D54D-53F2-458B-4D8576BFD17E}"/>
          </ac:picMkLst>
        </pc:picChg>
        <pc:picChg chg="mod">
          <ac:chgData name="Will Nourse" userId="cf5c4e54-602e-4617-8d54-3e27f39b3c92" providerId="ADAL" clId="{F3273ABF-EB60-4ABD-967C-F187ECC007B3}" dt="2026-01-14T19:15:20.584" v="1128" actId="14838"/>
          <ac:picMkLst>
            <pc:docMk/>
            <pc:sldMk cId="3668825451" sldId="361"/>
            <ac:picMk id="4" creationId="{64BA92D3-A0C1-BE59-F6CE-4BE6015D7221}"/>
          </ac:picMkLst>
        </pc:picChg>
        <pc:picChg chg="add mod ord">
          <ac:chgData name="Will Nourse" userId="cf5c4e54-602e-4617-8d54-3e27f39b3c92" providerId="ADAL" clId="{F3273ABF-EB60-4ABD-967C-F187ECC007B3}" dt="2026-01-14T17:40:25.946" v="502" actId="1076"/>
          <ac:picMkLst>
            <pc:docMk/>
            <pc:sldMk cId="3668825451" sldId="361"/>
            <ac:picMk id="5" creationId="{0C3FD5E8-73FE-D66F-73EB-B2F8CD04F3B6}"/>
          </ac:picMkLst>
        </pc:picChg>
        <pc:picChg chg="del">
          <ac:chgData name="Will Nourse" userId="cf5c4e54-602e-4617-8d54-3e27f39b3c92" providerId="ADAL" clId="{F3273ABF-EB60-4ABD-967C-F187ECC007B3}" dt="2026-01-14T17:35:19.579" v="447" actId="478"/>
          <ac:picMkLst>
            <pc:docMk/>
            <pc:sldMk cId="3668825451" sldId="361"/>
            <ac:picMk id="6" creationId="{C3EF413F-38F0-F452-60E5-47334C4B8E87}"/>
          </ac:picMkLst>
        </pc:picChg>
        <pc:picChg chg="mod">
          <ac:chgData name="Will Nourse" userId="cf5c4e54-602e-4617-8d54-3e27f39b3c92" providerId="ADAL" clId="{F3273ABF-EB60-4ABD-967C-F187ECC007B3}" dt="2026-01-14T17:43:26.039" v="632" actId="1076"/>
          <ac:picMkLst>
            <pc:docMk/>
            <pc:sldMk cId="3668825451" sldId="361"/>
            <ac:picMk id="9" creationId="{33ABAF4B-4597-2AA3-626D-1F7D1511A079}"/>
          </ac:picMkLst>
        </pc:picChg>
        <pc:picChg chg="del">
          <ac:chgData name="Will Nourse" userId="cf5c4e54-602e-4617-8d54-3e27f39b3c92" providerId="ADAL" clId="{F3273ABF-EB60-4ABD-967C-F187ECC007B3}" dt="2026-01-14T17:35:02.928" v="442" actId="478"/>
          <ac:picMkLst>
            <pc:docMk/>
            <pc:sldMk cId="3668825451" sldId="361"/>
            <ac:picMk id="10" creationId="{BBD42080-09D2-69C7-D566-4E63750B7718}"/>
          </ac:picMkLst>
        </pc:picChg>
        <pc:picChg chg="del mod">
          <ac:chgData name="Will Nourse" userId="cf5c4e54-602e-4617-8d54-3e27f39b3c92" providerId="ADAL" clId="{F3273ABF-EB60-4ABD-967C-F187ECC007B3}" dt="2026-01-14T17:43:09.410" v="625" actId="478"/>
          <ac:picMkLst>
            <pc:docMk/>
            <pc:sldMk cId="3668825451" sldId="361"/>
            <ac:picMk id="11" creationId="{685E9C04-5AB0-7976-A490-0986515E32A1}"/>
          </ac:picMkLst>
        </pc:picChg>
        <pc:picChg chg="del">
          <ac:chgData name="Will Nourse" userId="cf5c4e54-602e-4617-8d54-3e27f39b3c92" providerId="ADAL" clId="{F3273ABF-EB60-4ABD-967C-F187ECC007B3}" dt="2026-01-14T17:35:18.131" v="445" actId="478"/>
          <ac:picMkLst>
            <pc:docMk/>
            <pc:sldMk cId="3668825451" sldId="361"/>
            <ac:picMk id="12" creationId="{F7099F63-7374-25BA-61BF-4CAF5EC11EC8}"/>
          </ac:picMkLst>
        </pc:picChg>
        <pc:picChg chg="del mod">
          <ac:chgData name="Will Nourse" userId="cf5c4e54-602e-4617-8d54-3e27f39b3c92" providerId="ADAL" clId="{F3273ABF-EB60-4ABD-967C-F187ECC007B3}" dt="2026-01-14T17:43:10.460" v="626" actId="478"/>
          <ac:picMkLst>
            <pc:docMk/>
            <pc:sldMk cId="3668825451" sldId="361"/>
            <ac:picMk id="13" creationId="{70EC5125-7FCC-44AF-B93C-2723BB26C4BF}"/>
          </ac:picMkLst>
        </pc:picChg>
        <pc:picChg chg="add mod ord">
          <ac:chgData name="Will Nourse" userId="cf5c4e54-602e-4617-8d54-3e27f39b3c92" providerId="ADAL" clId="{F3273ABF-EB60-4ABD-967C-F187ECC007B3}" dt="2026-01-14T17:40:15.880" v="501" actId="1076"/>
          <ac:picMkLst>
            <pc:docMk/>
            <pc:sldMk cId="3668825451" sldId="361"/>
            <ac:picMk id="14" creationId="{AF32B66C-59E3-6AB4-93FC-E52BE5042A00}"/>
          </ac:picMkLst>
        </pc:picChg>
        <pc:picChg chg="add mod ord">
          <ac:chgData name="Will Nourse" userId="cf5c4e54-602e-4617-8d54-3e27f39b3c92" providerId="ADAL" clId="{F3273ABF-EB60-4ABD-967C-F187ECC007B3}" dt="2026-01-14T19:15:20.584" v="1128" actId="14838"/>
          <ac:picMkLst>
            <pc:docMk/>
            <pc:sldMk cId="3668825451" sldId="361"/>
            <ac:picMk id="18" creationId="{3B2C30B5-8AF7-8079-0A6A-B98F8AEA1FB8}"/>
          </ac:picMkLst>
        </pc:picChg>
        <pc:picChg chg="add mod ord">
          <ac:chgData name="Will Nourse" userId="cf5c4e54-602e-4617-8d54-3e27f39b3c92" providerId="ADAL" clId="{F3273ABF-EB60-4ABD-967C-F187ECC007B3}" dt="2026-01-14T17:39:53.706" v="499" actId="1076"/>
          <ac:picMkLst>
            <pc:docMk/>
            <pc:sldMk cId="3668825451" sldId="361"/>
            <ac:picMk id="19" creationId="{2A49186A-42A6-6A9E-3D88-5936DB1B9A7E}"/>
          </ac:picMkLst>
        </pc:picChg>
        <pc:picChg chg="add mod ord">
          <ac:chgData name="Will Nourse" userId="cf5c4e54-602e-4617-8d54-3e27f39b3c92" providerId="ADAL" clId="{F3273ABF-EB60-4ABD-967C-F187ECC007B3}" dt="2026-01-14T17:40:35.761" v="503" actId="1076"/>
          <ac:picMkLst>
            <pc:docMk/>
            <pc:sldMk cId="3668825451" sldId="361"/>
            <ac:picMk id="21" creationId="{3D9ABE43-97D7-B607-88D7-314B0F77DEC9}"/>
          </ac:picMkLst>
        </pc:picChg>
        <pc:picChg chg="add mod">
          <ac:chgData name="Will Nourse" userId="cf5c4e54-602e-4617-8d54-3e27f39b3c92" providerId="ADAL" clId="{F3273ABF-EB60-4ABD-967C-F187ECC007B3}" dt="2026-01-14T17:37:14.087" v="475" actId="571"/>
          <ac:picMkLst>
            <pc:docMk/>
            <pc:sldMk cId="3668825451" sldId="361"/>
            <ac:picMk id="22" creationId="{494BB464-16D1-A37E-BDED-62C86A9A099F}"/>
          </ac:picMkLst>
        </pc:picChg>
        <pc:picChg chg="del">
          <ac:chgData name="Will Nourse" userId="cf5c4e54-602e-4617-8d54-3e27f39b3c92" providerId="ADAL" clId="{F3273ABF-EB60-4ABD-967C-F187ECC007B3}" dt="2026-01-14T17:35:20.212" v="448" actId="478"/>
          <ac:picMkLst>
            <pc:docMk/>
            <pc:sldMk cId="3668825451" sldId="361"/>
            <ac:picMk id="23" creationId="{7A35BB25-55C9-8692-F2F3-D3AA663CDCC3}"/>
          </ac:picMkLst>
        </pc:picChg>
        <pc:picChg chg="add mod">
          <ac:chgData name="Will Nourse" userId="cf5c4e54-602e-4617-8d54-3e27f39b3c92" providerId="ADAL" clId="{F3273ABF-EB60-4ABD-967C-F187ECC007B3}" dt="2026-01-14T17:37:14.087" v="475" actId="571"/>
          <ac:picMkLst>
            <pc:docMk/>
            <pc:sldMk cId="3668825451" sldId="361"/>
            <ac:picMk id="24" creationId="{C28B8813-5E76-5DA4-FD58-72F03195FC3B}"/>
          </ac:picMkLst>
        </pc:picChg>
        <pc:picChg chg="add mod">
          <ac:chgData name="Will Nourse" userId="cf5c4e54-602e-4617-8d54-3e27f39b3c92" providerId="ADAL" clId="{F3273ABF-EB60-4ABD-967C-F187ECC007B3}" dt="2026-01-14T17:37:14.087" v="475" actId="571"/>
          <ac:picMkLst>
            <pc:docMk/>
            <pc:sldMk cId="3668825451" sldId="361"/>
            <ac:picMk id="25" creationId="{5DDFA3B6-8282-DA80-80DA-C53553EB8BBA}"/>
          </ac:picMkLst>
        </pc:picChg>
        <pc:picChg chg="add mod">
          <ac:chgData name="Will Nourse" userId="cf5c4e54-602e-4617-8d54-3e27f39b3c92" providerId="ADAL" clId="{F3273ABF-EB60-4ABD-967C-F187ECC007B3}" dt="2026-01-14T17:37:14.087" v="475" actId="571"/>
          <ac:picMkLst>
            <pc:docMk/>
            <pc:sldMk cId="3668825451" sldId="361"/>
            <ac:picMk id="31" creationId="{E8B89EE0-A184-AB95-63D1-8F130295107C}"/>
          </ac:picMkLst>
        </pc:picChg>
        <pc:picChg chg="add mod">
          <ac:chgData name="Will Nourse" userId="cf5c4e54-602e-4617-8d54-3e27f39b3c92" providerId="ADAL" clId="{F3273ABF-EB60-4ABD-967C-F187ECC007B3}" dt="2026-01-14T17:43:17.871" v="630" actId="1076"/>
          <ac:picMkLst>
            <pc:docMk/>
            <pc:sldMk cId="3668825451" sldId="361"/>
            <ac:picMk id="33" creationId="{98AE8BE9-88C9-3DA4-0CEE-4171B5169CD8}"/>
          </ac:picMkLst>
        </pc:picChg>
        <pc:picChg chg="add mod">
          <ac:chgData name="Will Nourse" userId="cf5c4e54-602e-4617-8d54-3e27f39b3c92" providerId="ADAL" clId="{F3273ABF-EB60-4ABD-967C-F187ECC007B3}" dt="2026-01-14T17:43:14.875" v="629" actId="1076"/>
          <ac:picMkLst>
            <pc:docMk/>
            <pc:sldMk cId="3668825451" sldId="361"/>
            <ac:picMk id="34" creationId="{1259B89C-35E0-D736-360F-13DE73EAB630}"/>
          </ac:picMkLst>
        </pc:picChg>
        <pc:cxnChg chg="mod">
          <ac:chgData name="Will Nourse" userId="cf5c4e54-602e-4617-8d54-3e27f39b3c92" providerId="ADAL" clId="{F3273ABF-EB60-4ABD-967C-F187ECC007B3}" dt="2026-01-14T22:07:09.376" v="1997" actId="14100"/>
          <ac:cxnSpMkLst>
            <pc:docMk/>
            <pc:sldMk cId="3668825451" sldId="361"/>
            <ac:cxnSpMk id="8" creationId="{3BE0598D-181F-AAE2-B656-B76EAB3892CD}"/>
          </ac:cxnSpMkLst>
        </pc:cxnChg>
      </pc:sldChg>
      <pc:sldChg chg="addSp delSp modSp mod">
        <pc:chgData name="Will Nourse" userId="cf5c4e54-602e-4617-8d54-3e27f39b3c92" providerId="ADAL" clId="{F3273ABF-EB60-4ABD-967C-F187ECC007B3}" dt="2026-01-14T19:57:06.783" v="1851" actId="1035"/>
        <pc:sldMkLst>
          <pc:docMk/>
          <pc:sldMk cId="48817448" sldId="370"/>
        </pc:sldMkLst>
        <pc:spChg chg="mod">
          <ac:chgData name="Will Nourse" userId="cf5c4e54-602e-4617-8d54-3e27f39b3c92" providerId="ADAL" clId="{F3273ABF-EB60-4ABD-967C-F187ECC007B3}" dt="2026-01-14T19:11:44.007" v="1032" actId="14838"/>
          <ac:spMkLst>
            <pc:docMk/>
            <pc:sldMk cId="48817448" sldId="370"/>
            <ac:spMk id="3" creationId="{F39A44AA-21B2-9F5D-0260-9E02C88EE060}"/>
          </ac:spMkLst>
        </pc:spChg>
        <pc:spChg chg="mod">
          <ac:chgData name="Will Nourse" userId="cf5c4e54-602e-4617-8d54-3e27f39b3c92" providerId="ADAL" clId="{F3273ABF-EB60-4ABD-967C-F187ECC007B3}" dt="2026-01-14T19:11:44.007" v="1032" actId="14838"/>
          <ac:spMkLst>
            <pc:docMk/>
            <pc:sldMk cId="48817448" sldId="370"/>
            <ac:spMk id="4" creationId="{E1A7395B-7210-E502-F268-BA6EE1403434}"/>
          </ac:spMkLst>
        </pc:spChg>
        <pc:spChg chg="mod">
          <ac:chgData name="Will Nourse" userId="cf5c4e54-602e-4617-8d54-3e27f39b3c92" providerId="ADAL" clId="{F3273ABF-EB60-4ABD-967C-F187ECC007B3}" dt="2026-01-14T18:22:00.934" v="806" actId="1036"/>
          <ac:spMkLst>
            <pc:docMk/>
            <pc:sldMk cId="48817448" sldId="370"/>
            <ac:spMk id="5" creationId="{0BF343D6-B2C3-C900-02A9-691CC66C66D3}"/>
          </ac:spMkLst>
        </pc:spChg>
        <pc:spChg chg="mod">
          <ac:chgData name="Will Nourse" userId="cf5c4e54-602e-4617-8d54-3e27f39b3c92" providerId="ADAL" clId="{F3273ABF-EB60-4ABD-967C-F187ECC007B3}" dt="2026-01-14T19:11:44.007" v="1032" actId="14838"/>
          <ac:spMkLst>
            <pc:docMk/>
            <pc:sldMk cId="48817448" sldId="370"/>
            <ac:spMk id="6" creationId="{1A5F62CD-0DE3-F65A-CC5E-3FD0AF709D1D}"/>
          </ac:spMkLst>
        </pc:spChg>
        <pc:spChg chg="add mod">
          <ac:chgData name="Will Nourse" userId="cf5c4e54-602e-4617-8d54-3e27f39b3c92" providerId="ADAL" clId="{F3273ABF-EB60-4ABD-967C-F187ECC007B3}" dt="2026-01-14T19:11:44.007" v="1032" actId="14838"/>
          <ac:spMkLst>
            <pc:docMk/>
            <pc:sldMk cId="48817448" sldId="370"/>
            <ac:spMk id="9" creationId="{FC3C69C8-8CB8-A58C-6B6C-910E4768F03C}"/>
          </ac:spMkLst>
        </pc:spChg>
        <pc:spChg chg="mod">
          <ac:chgData name="Will Nourse" userId="cf5c4e54-602e-4617-8d54-3e27f39b3c92" providerId="ADAL" clId="{F3273ABF-EB60-4ABD-967C-F187ECC007B3}" dt="2026-01-14T19:11:44.007" v="1032" actId="14838"/>
          <ac:spMkLst>
            <pc:docMk/>
            <pc:sldMk cId="48817448" sldId="370"/>
            <ac:spMk id="10" creationId="{62360108-92A5-980D-F417-2A7E741F31FA}"/>
          </ac:spMkLst>
        </pc:spChg>
        <pc:spChg chg="del">
          <ac:chgData name="Will Nourse" userId="cf5c4e54-602e-4617-8d54-3e27f39b3c92" providerId="ADAL" clId="{F3273ABF-EB60-4ABD-967C-F187ECC007B3}" dt="2026-01-14T17:45:17.283" v="638" actId="478"/>
          <ac:spMkLst>
            <pc:docMk/>
            <pc:sldMk cId="48817448" sldId="370"/>
            <ac:spMk id="18" creationId="{9298CFC2-4B75-C4EC-C39B-E1CE6FE41199}"/>
          </ac:spMkLst>
        </pc:spChg>
        <pc:spChg chg="mod">
          <ac:chgData name="Will Nourse" userId="cf5c4e54-602e-4617-8d54-3e27f39b3c92" providerId="ADAL" clId="{F3273ABF-EB60-4ABD-967C-F187ECC007B3}" dt="2026-01-14T18:22:00.934" v="806" actId="1036"/>
          <ac:spMkLst>
            <pc:docMk/>
            <pc:sldMk cId="48817448" sldId="370"/>
            <ac:spMk id="24" creationId="{5CC16F3D-233D-36C7-6A90-BCF58511434E}"/>
          </ac:spMkLst>
        </pc:spChg>
        <pc:spChg chg="mod">
          <ac:chgData name="Will Nourse" userId="cf5c4e54-602e-4617-8d54-3e27f39b3c92" providerId="ADAL" clId="{F3273ABF-EB60-4ABD-967C-F187ECC007B3}" dt="2026-01-14T19:11:44.007" v="1032" actId="14838"/>
          <ac:spMkLst>
            <pc:docMk/>
            <pc:sldMk cId="48817448" sldId="370"/>
            <ac:spMk id="27" creationId="{C08CCBF4-AA74-A9BD-7E2D-1C286ED35C53}"/>
          </ac:spMkLst>
        </pc:spChg>
        <pc:spChg chg="mod">
          <ac:chgData name="Will Nourse" userId="cf5c4e54-602e-4617-8d54-3e27f39b3c92" providerId="ADAL" clId="{F3273ABF-EB60-4ABD-967C-F187ECC007B3}" dt="2026-01-14T19:11:44.007" v="1032" actId="14838"/>
          <ac:spMkLst>
            <pc:docMk/>
            <pc:sldMk cId="48817448" sldId="370"/>
            <ac:spMk id="28" creationId="{AB93DD8A-160B-CB4A-E305-B3DAC50BA055}"/>
          </ac:spMkLst>
        </pc:spChg>
        <pc:spChg chg="mod">
          <ac:chgData name="Will Nourse" userId="cf5c4e54-602e-4617-8d54-3e27f39b3c92" providerId="ADAL" clId="{F3273ABF-EB60-4ABD-967C-F187ECC007B3}" dt="2026-01-14T19:11:44.007" v="1032" actId="14838"/>
          <ac:spMkLst>
            <pc:docMk/>
            <pc:sldMk cId="48817448" sldId="370"/>
            <ac:spMk id="29" creationId="{3FBA2EEA-CF29-5C84-E98E-9D7D412FFD65}"/>
          </ac:spMkLst>
        </pc:spChg>
        <pc:spChg chg="mod">
          <ac:chgData name="Will Nourse" userId="cf5c4e54-602e-4617-8d54-3e27f39b3c92" providerId="ADAL" clId="{F3273ABF-EB60-4ABD-967C-F187ECC007B3}" dt="2026-01-14T19:11:44.007" v="1032" actId="14838"/>
          <ac:spMkLst>
            <pc:docMk/>
            <pc:sldMk cId="48817448" sldId="370"/>
            <ac:spMk id="30" creationId="{EC27A174-D209-7ECA-0573-4EBD2CFF4EE0}"/>
          </ac:spMkLst>
        </pc:spChg>
        <pc:spChg chg="mod">
          <ac:chgData name="Will Nourse" userId="cf5c4e54-602e-4617-8d54-3e27f39b3c92" providerId="ADAL" clId="{F3273ABF-EB60-4ABD-967C-F187ECC007B3}" dt="2026-01-14T19:11:44.007" v="1032" actId="14838"/>
          <ac:spMkLst>
            <pc:docMk/>
            <pc:sldMk cId="48817448" sldId="370"/>
            <ac:spMk id="31" creationId="{B42B7587-6BE2-233B-7908-E82C62E4B1CD}"/>
          </ac:spMkLst>
        </pc:spChg>
        <pc:picChg chg="del">
          <ac:chgData name="Will Nourse" userId="cf5c4e54-602e-4617-8d54-3e27f39b3c92" providerId="ADAL" clId="{F3273ABF-EB60-4ABD-967C-F187ECC007B3}" dt="2026-01-14T19:56:58.391" v="1717" actId="478"/>
          <ac:picMkLst>
            <pc:docMk/>
            <pc:sldMk cId="48817448" sldId="370"/>
            <ac:picMk id="2" creationId="{ACA6779E-E807-4DAD-6AC5-290554A43ECC}"/>
          </ac:picMkLst>
        </pc:picChg>
        <pc:picChg chg="mod ord">
          <ac:chgData name="Will Nourse" userId="cf5c4e54-602e-4617-8d54-3e27f39b3c92" providerId="ADAL" clId="{F3273ABF-EB60-4ABD-967C-F187ECC007B3}" dt="2026-01-14T18:22:18.312" v="807" actId="167"/>
          <ac:picMkLst>
            <pc:docMk/>
            <pc:sldMk cId="48817448" sldId="370"/>
            <ac:picMk id="7" creationId="{4CE0995B-CA55-C11E-115B-F1FF29E8F3D7}"/>
          </ac:picMkLst>
        </pc:picChg>
        <pc:picChg chg="add mod">
          <ac:chgData name="Will Nourse" userId="cf5c4e54-602e-4617-8d54-3e27f39b3c92" providerId="ADAL" clId="{F3273ABF-EB60-4ABD-967C-F187ECC007B3}" dt="2026-01-14T19:57:06.783" v="1851" actId="1035"/>
          <ac:picMkLst>
            <pc:docMk/>
            <pc:sldMk cId="48817448" sldId="370"/>
            <ac:picMk id="15" creationId="{CD068332-3196-0B1E-C33A-E56608636F4A}"/>
          </ac:picMkLst>
        </pc:picChg>
        <pc:picChg chg="mod">
          <ac:chgData name="Will Nourse" userId="cf5c4e54-602e-4617-8d54-3e27f39b3c92" providerId="ADAL" clId="{F3273ABF-EB60-4ABD-967C-F187ECC007B3}" dt="2026-01-14T19:40:06.139" v="1470" actId="1076"/>
          <ac:picMkLst>
            <pc:docMk/>
            <pc:sldMk cId="48817448" sldId="370"/>
            <ac:picMk id="33" creationId="{D4DFB636-B8F1-01DB-EECD-4EA42DA5B4FC}"/>
          </ac:picMkLst>
        </pc:picChg>
        <pc:cxnChg chg="add mod">
          <ac:chgData name="Will Nourse" userId="cf5c4e54-602e-4617-8d54-3e27f39b3c92" providerId="ADAL" clId="{F3273ABF-EB60-4ABD-967C-F187ECC007B3}" dt="2026-01-14T17:45:50.348" v="654" actId="14100"/>
          <ac:cxnSpMkLst>
            <pc:docMk/>
            <pc:sldMk cId="48817448" sldId="370"/>
            <ac:cxnSpMk id="14" creationId="{6839F1FB-F0C5-52CB-62C2-9B589765DDB5}"/>
          </ac:cxnSpMkLst>
        </pc:cxnChg>
        <pc:cxnChg chg="del">
          <ac:chgData name="Will Nourse" userId="cf5c4e54-602e-4617-8d54-3e27f39b3c92" providerId="ADAL" clId="{F3273ABF-EB60-4ABD-967C-F187ECC007B3}" dt="2026-01-14T17:45:19.015" v="639" actId="478"/>
          <ac:cxnSpMkLst>
            <pc:docMk/>
            <pc:sldMk cId="48817448" sldId="370"/>
            <ac:cxnSpMk id="22" creationId="{37BD16E4-0BBD-08AA-67FF-9A0450A2C2A9}"/>
          </ac:cxnSpMkLst>
        </pc:cxnChg>
      </pc:sldChg>
      <pc:sldChg chg="addSp delSp modSp mod">
        <pc:chgData name="Will Nourse" userId="cf5c4e54-602e-4617-8d54-3e27f39b3c92" providerId="ADAL" clId="{F3273ABF-EB60-4ABD-967C-F187ECC007B3}" dt="2026-01-14T19:58:09.526" v="1978"/>
        <pc:sldMkLst>
          <pc:docMk/>
          <pc:sldMk cId="2245779539" sldId="372"/>
        </pc:sldMkLst>
        <pc:spChg chg="add mod">
          <ac:chgData name="Will Nourse" userId="cf5c4e54-602e-4617-8d54-3e27f39b3c92" providerId="ADAL" clId="{F3273ABF-EB60-4ABD-967C-F187ECC007B3}" dt="2026-01-14T19:13:20.955" v="1080" actId="14838"/>
          <ac:spMkLst>
            <pc:docMk/>
            <pc:sldMk cId="2245779539" sldId="372"/>
            <ac:spMk id="2" creationId="{DB66D39D-905F-C965-FA41-12166C861400}"/>
          </ac:spMkLst>
        </pc:spChg>
        <pc:spChg chg="del">
          <ac:chgData name="Will Nourse" userId="cf5c4e54-602e-4617-8d54-3e27f39b3c92" providerId="ADAL" clId="{F3273ABF-EB60-4ABD-967C-F187ECC007B3}" dt="2026-01-14T17:46:17.255" v="656" actId="478"/>
          <ac:spMkLst>
            <pc:docMk/>
            <pc:sldMk cId="2245779539" sldId="372"/>
            <ac:spMk id="3" creationId="{3E33D76D-D9B5-2F73-8D8E-72B7F7B85299}"/>
          </ac:spMkLst>
        </pc:spChg>
        <pc:spChg chg="mod">
          <ac:chgData name="Will Nourse" userId="cf5c4e54-602e-4617-8d54-3e27f39b3c92" providerId="ADAL" clId="{F3273ABF-EB60-4ABD-967C-F187ECC007B3}" dt="2026-01-14T19:13:20.955" v="1080" actId="14838"/>
          <ac:spMkLst>
            <pc:docMk/>
            <pc:sldMk cId="2245779539" sldId="372"/>
            <ac:spMk id="8" creationId="{FB83EE32-6B53-C2D4-86C2-B99C9470225A}"/>
          </ac:spMkLst>
        </pc:spChg>
        <pc:spChg chg="add mod">
          <ac:chgData name="Will Nourse" userId="cf5c4e54-602e-4617-8d54-3e27f39b3c92" providerId="ADAL" clId="{F3273ABF-EB60-4ABD-967C-F187ECC007B3}" dt="2026-01-14T19:13:20.955" v="1080" actId="14838"/>
          <ac:spMkLst>
            <pc:docMk/>
            <pc:sldMk cId="2245779539" sldId="372"/>
            <ac:spMk id="11" creationId="{43941293-BD3E-5EB2-58BD-70B8BB7847B5}"/>
          </ac:spMkLst>
        </pc:spChg>
        <pc:spChg chg="mod">
          <ac:chgData name="Will Nourse" userId="cf5c4e54-602e-4617-8d54-3e27f39b3c92" providerId="ADAL" clId="{F3273ABF-EB60-4ABD-967C-F187ECC007B3}" dt="2026-01-14T19:13:20.955" v="1080" actId="14838"/>
          <ac:spMkLst>
            <pc:docMk/>
            <pc:sldMk cId="2245779539" sldId="372"/>
            <ac:spMk id="12" creationId="{8B6BDBE7-8F71-43B1-7DA5-743C8F50323B}"/>
          </ac:spMkLst>
        </pc:spChg>
        <pc:spChg chg="add mod">
          <ac:chgData name="Will Nourse" userId="cf5c4e54-602e-4617-8d54-3e27f39b3c92" providerId="ADAL" clId="{F3273ABF-EB60-4ABD-967C-F187ECC007B3}" dt="2026-01-14T19:13:20.955" v="1080" actId="14838"/>
          <ac:spMkLst>
            <pc:docMk/>
            <pc:sldMk cId="2245779539" sldId="372"/>
            <ac:spMk id="13" creationId="{5A4BA2A1-7445-0763-088E-D4F72546174A}"/>
          </ac:spMkLst>
        </pc:spChg>
        <pc:spChg chg="add mod">
          <ac:chgData name="Will Nourse" userId="cf5c4e54-602e-4617-8d54-3e27f39b3c92" providerId="ADAL" clId="{F3273ABF-EB60-4ABD-967C-F187ECC007B3}" dt="2026-01-14T19:13:20.955" v="1080" actId="14838"/>
          <ac:spMkLst>
            <pc:docMk/>
            <pc:sldMk cId="2245779539" sldId="372"/>
            <ac:spMk id="14" creationId="{C933A23A-CDC5-D9FA-6DF9-FE51A40223F9}"/>
          </ac:spMkLst>
        </pc:spChg>
        <pc:spChg chg="mod">
          <ac:chgData name="Will Nourse" userId="cf5c4e54-602e-4617-8d54-3e27f39b3c92" providerId="ADAL" clId="{F3273ABF-EB60-4ABD-967C-F187ECC007B3}" dt="2026-01-14T19:13:20.955" v="1080" actId="14838"/>
          <ac:spMkLst>
            <pc:docMk/>
            <pc:sldMk cId="2245779539" sldId="372"/>
            <ac:spMk id="17" creationId="{CEAF262B-9AFB-5345-50B7-6474696687FE}"/>
          </ac:spMkLst>
        </pc:spChg>
        <pc:spChg chg="del mod">
          <ac:chgData name="Will Nourse" userId="cf5c4e54-602e-4617-8d54-3e27f39b3c92" providerId="ADAL" clId="{F3273ABF-EB60-4ABD-967C-F187ECC007B3}" dt="2026-01-14T00:52:31.680" v="59" actId="478"/>
          <ac:spMkLst>
            <pc:docMk/>
            <pc:sldMk cId="2245779539" sldId="372"/>
            <ac:spMk id="18" creationId="{767E6760-580B-728B-DDFB-CB83FF0BF0A3}"/>
          </ac:spMkLst>
        </pc:spChg>
        <pc:spChg chg="del mod">
          <ac:chgData name="Will Nourse" userId="cf5c4e54-602e-4617-8d54-3e27f39b3c92" providerId="ADAL" clId="{F3273ABF-EB60-4ABD-967C-F187ECC007B3}" dt="2026-01-14T00:52:32.537" v="60" actId="478"/>
          <ac:spMkLst>
            <pc:docMk/>
            <pc:sldMk cId="2245779539" sldId="372"/>
            <ac:spMk id="19" creationId="{298095CD-C296-032C-F4A6-B1F388CBFAB6}"/>
          </ac:spMkLst>
        </pc:spChg>
        <pc:spChg chg="del mod">
          <ac:chgData name="Will Nourse" userId="cf5c4e54-602e-4617-8d54-3e27f39b3c92" providerId="ADAL" clId="{F3273ABF-EB60-4ABD-967C-F187ECC007B3}" dt="2026-01-14T00:52:33.605" v="61" actId="478"/>
          <ac:spMkLst>
            <pc:docMk/>
            <pc:sldMk cId="2245779539" sldId="372"/>
            <ac:spMk id="22" creationId="{7E6CD57D-8011-5110-E3CA-D4FAF0589CF8}"/>
          </ac:spMkLst>
        </pc:spChg>
        <pc:spChg chg="del mod">
          <ac:chgData name="Will Nourse" userId="cf5c4e54-602e-4617-8d54-3e27f39b3c92" providerId="ADAL" clId="{F3273ABF-EB60-4ABD-967C-F187ECC007B3}" dt="2026-01-14T00:52:18.964" v="56" actId="478"/>
          <ac:spMkLst>
            <pc:docMk/>
            <pc:sldMk cId="2245779539" sldId="372"/>
            <ac:spMk id="26" creationId="{B378580A-5906-F2BA-D196-CBAF54915FF1}"/>
          </ac:spMkLst>
        </pc:spChg>
        <pc:spChg chg="mod">
          <ac:chgData name="Will Nourse" userId="cf5c4e54-602e-4617-8d54-3e27f39b3c92" providerId="ADAL" clId="{F3273ABF-EB60-4ABD-967C-F187ECC007B3}" dt="2026-01-14T19:13:20.955" v="1080" actId="14838"/>
          <ac:spMkLst>
            <pc:docMk/>
            <pc:sldMk cId="2245779539" sldId="372"/>
            <ac:spMk id="27" creationId="{126CCA08-9BCC-217D-F13F-78EE1364116D}"/>
          </ac:spMkLst>
        </pc:spChg>
        <pc:spChg chg="mod">
          <ac:chgData name="Will Nourse" userId="cf5c4e54-602e-4617-8d54-3e27f39b3c92" providerId="ADAL" clId="{F3273ABF-EB60-4ABD-967C-F187ECC007B3}" dt="2026-01-14T19:13:20.955" v="1080" actId="14838"/>
          <ac:spMkLst>
            <pc:docMk/>
            <pc:sldMk cId="2245779539" sldId="372"/>
            <ac:spMk id="30" creationId="{5A722EF5-D6B1-9EA9-F7BB-14257431819D}"/>
          </ac:spMkLst>
        </pc:spChg>
        <pc:spChg chg="mod">
          <ac:chgData name="Will Nourse" userId="cf5c4e54-602e-4617-8d54-3e27f39b3c92" providerId="ADAL" clId="{F3273ABF-EB60-4ABD-967C-F187ECC007B3}" dt="2026-01-14T19:13:20.955" v="1080" actId="14838"/>
          <ac:spMkLst>
            <pc:docMk/>
            <pc:sldMk cId="2245779539" sldId="372"/>
            <ac:spMk id="32" creationId="{D0434C3A-DEB8-BAF3-B496-E0EE786D6986}"/>
          </ac:spMkLst>
        </pc:spChg>
        <pc:picChg chg="add del mod">
          <ac:chgData name="Will Nourse" userId="cf5c4e54-602e-4617-8d54-3e27f39b3c92" providerId="ADAL" clId="{F3273ABF-EB60-4ABD-967C-F187ECC007B3}" dt="2026-01-14T00:50:43.913" v="10" actId="478"/>
          <ac:picMkLst>
            <pc:docMk/>
            <pc:sldMk cId="2245779539" sldId="372"/>
            <ac:picMk id="2" creationId="{B8F87FC7-42E3-C399-EB1C-E97B4A2BE198}"/>
          </ac:picMkLst>
        </pc:picChg>
        <pc:picChg chg="add mod">
          <ac:chgData name="Will Nourse" userId="cf5c4e54-602e-4617-8d54-3e27f39b3c92" providerId="ADAL" clId="{F3273ABF-EB60-4ABD-967C-F187ECC007B3}" dt="2026-01-14T19:58:09.526" v="1978"/>
          <ac:picMkLst>
            <pc:docMk/>
            <pc:sldMk cId="2245779539" sldId="372"/>
            <ac:picMk id="3" creationId="{EA4570F0-900E-85E4-B75D-8360D0FB682C}"/>
          </ac:picMkLst>
        </pc:picChg>
        <pc:picChg chg="mod">
          <ac:chgData name="Will Nourse" userId="cf5c4e54-602e-4617-8d54-3e27f39b3c92" providerId="ADAL" clId="{F3273ABF-EB60-4ABD-967C-F187ECC007B3}" dt="2026-01-14T00:49:24.815" v="0" actId="14826"/>
          <ac:picMkLst>
            <pc:docMk/>
            <pc:sldMk cId="2245779539" sldId="372"/>
            <ac:picMk id="5" creationId="{F34F6BCE-6A67-5448-765D-F6B6516C8D62}"/>
          </ac:picMkLst>
        </pc:picChg>
        <pc:picChg chg="mod">
          <ac:chgData name="Will Nourse" userId="cf5c4e54-602e-4617-8d54-3e27f39b3c92" providerId="ADAL" clId="{F3273ABF-EB60-4ABD-967C-F187ECC007B3}" dt="2026-01-14T00:51:18.562" v="46" actId="1038"/>
          <ac:picMkLst>
            <pc:docMk/>
            <pc:sldMk cId="2245779539" sldId="372"/>
            <ac:picMk id="6" creationId="{D270D6EB-A025-2812-BC86-2A47A99AE295}"/>
          </ac:picMkLst>
        </pc:picChg>
        <pc:picChg chg="add mod ord">
          <ac:chgData name="Will Nourse" userId="cf5c4e54-602e-4617-8d54-3e27f39b3c92" providerId="ADAL" clId="{F3273ABF-EB60-4ABD-967C-F187ECC007B3}" dt="2026-01-14T00:52:13.653" v="55" actId="1076"/>
          <ac:picMkLst>
            <pc:docMk/>
            <pc:sldMk cId="2245779539" sldId="372"/>
            <ac:picMk id="7" creationId="{5404C1D8-F591-FD44-BFB7-A53B22FAE11E}"/>
          </ac:picMkLst>
        </pc:picChg>
        <pc:picChg chg="mod ord">
          <ac:chgData name="Will Nourse" userId="cf5c4e54-602e-4617-8d54-3e27f39b3c92" providerId="ADAL" clId="{F3273ABF-EB60-4ABD-967C-F187ECC007B3}" dt="2026-01-14T00:51:40.471" v="52" actId="167"/>
          <ac:picMkLst>
            <pc:docMk/>
            <pc:sldMk cId="2245779539" sldId="372"/>
            <ac:picMk id="9" creationId="{17CB8069-7E38-C7AF-139E-8E6AAD0DA336}"/>
          </ac:picMkLst>
        </pc:picChg>
        <pc:picChg chg="add mod ord">
          <ac:chgData name="Will Nourse" userId="cf5c4e54-602e-4617-8d54-3e27f39b3c92" providerId="ADAL" clId="{F3273ABF-EB60-4ABD-967C-F187ECC007B3}" dt="2026-01-14T00:52:13.653" v="55" actId="1076"/>
          <ac:picMkLst>
            <pc:docMk/>
            <pc:sldMk cId="2245779539" sldId="372"/>
            <ac:picMk id="10" creationId="{FA91BBC0-FD23-A0D3-A499-B54F21B90D44}"/>
          </ac:picMkLst>
        </pc:picChg>
        <pc:picChg chg="mod">
          <ac:chgData name="Will Nourse" userId="cf5c4e54-602e-4617-8d54-3e27f39b3c92" providerId="ADAL" clId="{F3273ABF-EB60-4ABD-967C-F187ECC007B3}" dt="2026-01-14T00:53:43.104" v="72" actId="1076"/>
          <ac:picMkLst>
            <pc:docMk/>
            <pc:sldMk cId="2245779539" sldId="372"/>
            <ac:picMk id="23" creationId="{0C01002B-0B2E-F0C0-3067-44C4A087AB73}"/>
          </ac:picMkLst>
        </pc:picChg>
        <pc:picChg chg="mod">
          <ac:chgData name="Will Nourse" userId="cf5c4e54-602e-4617-8d54-3e27f39b3c92" providerId="ADAL" clId="{F3273ABF-EB60-4ABD-967C-F187ECC007B3}" dt="2026-01-14T00:53:50.181" v="73" actId="1076"/>
          <ac:picMkLst>
            <pc:docMk/>
            <pc:sldMk cId="2245779539" sldId="372"/>
            <ac:picMk id="25" creationId="{5B43F5A1-2B2E-E25C-C6D8-8FD5326BAB62}"/>
          </ac:picMkLst>
        </pc:picChg>
        <pc:picChg chg="mod">
          <ac:chgData name="Will Nourse" userId="cf5c4e54-602e-4617-8d54-3e27f39b3c92" providerId="ADAL" clId="{F3273ABF-EB60-4ABD-967C-F187ECC007B3}" dt="2026-01-14T00:53:29.414" v="70" actId="166"/>
          <ac:picMkLst>
            <pc:docMk/>
            <pc:sldMk cId="2245779539" sldId="372"/>
            <ac:picMk id="29" creationId="{D1A014E5-9EC0-F43B-22D7-48F2E51DF540}"/>
          </ac:picMkLst>
        </pc:picChg>
        <pc:picChg chg="del">
          <ac:chgData name="Will Nourse" userId="cf5c4e54-602e-4617-8d54-3e27f39b3c92" providerId="ADAL" clId="{F3273ABF-EB60-4ABD-967C-F187ECC007B3}" dt="2026-01-14T19:58:09.036" v="1977" actId="478"/>
          <ac:picMkLst>
            <pc:docMk/>
            <pc:sldMk cId="2245779539" sldId="372"/>
            <ac:picMk id="34" creationId="{F9ACA669-F394-A131-9276-A32F8865E59C}"/>
          </ac:picMkLst>
        </pc:picChg>
        <pc:picChg chg="del">
          <ac:chgData name="Will Nourse" userId="cf5c4e54-602e-4617-8d54-3e27f39b3c92" providerId="ADAL" clId="{F3273ABF-EB60-4ABD-967C-F187ECC007B3}" dt="2026-01-14T00:50:35.189" v="7" actId="478"/>
          <ac:picMkLst>
            <pc:docMk/>
            <pc:sldMk cId="2245779539" sldId="372"/>
            <ac:picMk id="1026" creationId="{D233262F-19EA-60BF-7C97-E4E0344B2117}"/>
          </ac:picMkLst>
        </pc:picChg>
        <pc:picChg chg="del mod">
          <ac:chgData name="Will Nourse" userId="cf5c4e54-602e-4617-8d54-3e27f39b3c92" providerId="ADAL" clId="{F3273ABF-EB60-4ABD-967C-F187ECC007B3}" dt="2026-01-14T00:50:44.751" v="11" actId="478"/>
          <ac:picMkLst>
            <pc:docMk/>
            <pc:sldMk cId="2245779539" sldId="372"/>
            <ac:picMk id="1028" creationId="{267B75E6-E107-7FC7-2566-361E36DD1412}"/>
          </ac:picMkLst>
        </pc:picChg>
        <pc:cxnChg chg="del">
          <ac:chgData name="Will Nourse" userId="cf5c4e54-602e-4617-8d54-3e27f39b3c92" providerId="ADAL" clId="{F3273ABF-EB60-4ABD-967C-F187ECC007B3}" dt="2026-01-14T17:46:15.617" v="655" actId="478"/>
          <ac:cxnSpMkLst>
            <pc:docMk/>
            <pc:sldMk cId="2245779539" sldId="372"/>
            <ac:cxnSpMk id="4" creationId="{937F3907-3C8E-0FD0-A74B-984CB6606DA6}"/>
          </ac:cxnSpMkLst>
        </pc:cxnChg>
        <pc:cxnChg chg="add mod">
          <ac:chgData name="Will Nourse" userId="cf5c4e54-602e-4617-8d54-3e27f39b3c92" providerId="ADAL" clId="{F3273ABF-EB60-4ABD-967C-F187ECC007B3}" dt="2026-01-14T17:46:18.500" v="657"/>
          <ac:cxnSpMkLst>
            <pc:docMk/>
            <pc:sldMk cId="2245779539" sldId="372"/>
            <ac:cxnSpMk id="15" creationId="{F8AA99F2-161F-C03F-C362-0280AAFD90DA}"/>
          </ac:cxnSpMkLst>
        </pc:cxnChg>
      </pc:sldChg>
      <pc:sldChg chg="addSp delSp modSp mod">
        <pc:chgData name="Will Nourse" userId="cf5c4e54-602e-4617-8d54-3e27f39b3c92" providerId="ADAL" clId="{F3273ABF-EB60-4ABD-967C-F187ECC007B3}" dt="2026-01-14T19:58:43.977" v="1984" actId="478"/>
        <pc:sldMkLst>
          <pc:docMk/>
          <pc:sldMk cId="3758132512" sldId="373"/>
        </pc:sldMkLst>
        <pc:spChg chg="add mod">
          <ac:chgData name="Will Nourse" userId="cf5c4e54-602e-4617-8d54-3e27f39b3c92" providerId="ADAL" clId="{F3273ABF-EB60-4ABD-967C-F187ECC007B3}" dt="2026-01-14T19:14:25.623" v="1104" actId="14838"/>
          <ac:spMkLst>
            <pc:docMk/>
            <pc:sldMk cId="3758132512" sldId="373"/>
            <ac:spMk id="2" creationId="{E83E9C30-DB04-2F85-EA83-036EC4C4E22D}"/>
          </ac:spMkLst>
        </pc:spChg>
        <pc:spChg chg="mod">
          <ac:chgData name="Will Nourse" userId="cf5c4e54-602e-4617-8d54-3e27f39b3c92" providerId="ADAL" clId="{F3273ABF-EB60-4ABD-967C-F187ECC007B3}" dt="2026-01-14T19:14:25.623" v="1104" actId="14838"/>
          <ac:spMkLst>
            <pc:docMk/>
            <pc:sldMk cId="3758132512" sldId="373"/>
            <ac:spMk id="3" creationId="{8A78F832-A21E-CC1A-2D19-EE32BC2B17EB}"/>
          </ac:spMkLst>
        </pc:spChg>
        <pc:spChg chg="mod">
          <ac:chgData name="Will Nourse" userId="cf5c4e54-602e-4617-8d54-3e27f39b3c92" providerId="ADAL" clId="{F3273ABF-EB60-4ABD-967C-F187ECC007B3}" dt="2026-01-14T17:48:25.172" v="715" actId="1036"/>
          <ac:spMkLst>
            <pc:docMk/>
            <pc:sldMk cId="3758132512" sldId="373"/>
            <ac:spMk id="5" creationId="{E9535810-ECC7-7BAB-58B2-29556B3CAC72}"/>
          </ac:spMkLst>
        </pc:spChg>
        <pc:spChg chg="mod">
          <ac:chgData name="Will Nourse" userId="cf5c4e54-602e-4617-8d54-3e27f39b3c92" providerId="ADAL" clId="{F3273ABF-EB60-4ABD-967C-F187ECC007B3}" dt="2026-01-14T19:14:25.623" v="1104" actId="14838"/>
          <ac:spMkLst>
            <pc:docMk/>
            <pc:sldMk cId="3758132512" sldId="373"/>
            <ac:spMk id="8" creationId="{CDB28D48-1D41-8C18-FEF0-1D47055C0866}"/>
          </ac:spMkLst>
        </pc:spChg>
        <pc:spChg chg="del">
          <ac:chgData name="Will Nourse" userId="cf5c4e54-602e-4617-8d54-3e27f39b3c92" providerId="ADAL" clId="{F3273ABF-EB60-4ABD-967C-F187ECC007B3}" dt="2026-01-14T17:47:07.224" v="690" actId="478"/>
          <ac:spMkLst>
            <pc:docMk/>
            <pc:sldMk cId="3758132512" sldId="373"/>
            <ac:spMk id="9" creationId="{427AB19E-0B66-32D1-F45F-2A486D545B1B}"/>
          </ac:spMkLst>
        </pc:spChg>
        <pc:spChg chg="mod">
          <ac:chgData name="Will Nourse" userId="cf5c4e54-602e-4617-8d54-3e27f39b3c92" providerId="ADAL" clId="{F3273ABF-EB60-4ABD-967C-F187ECC007B3}" dt="2026-01-14T19:14:09.471" v="1097" actId="14100"/>
          <ac:spMkLst>
            <pc:docMk/>
            <pc:sldMk cId="3758132512" sldId="373"/>
            <ac:spMk id="12" creationId="{421A9C55-74AA-DAD7-A9AC-8CBB313244D2}"/>
          </ac:spMkLst>
        </pc:spChg>
        <pc:spChg chg="mod">
          <ac:chgData name="Will Nourse" userId="cf5c4e54-602e-4617-8d54-3e27f39b3c92" providerId="ADAL" clId="{F3273ABF-EB60-4ABD-967C-F187ECC007B3}" dt="2026-01-14T19:14:25.623" v="1104" actId="14838"/>
          <ac:spMkLst>
            <pc:docMk/>
            <pc:sldMk cId="3758132512" sldId="373"/>
            <ac:spMk id="14" creationId="{EFA6F7D7-23EF-B9EE-549E-DFCAFBC22F22}"/>
          </ac:spMkLst>
        </pc:spChg>
        <pc:spChg chg="mod">
          <ac:chgData name="Will Nourse" userId="cf5c4e54-602e-4617-8d54-3e27f39b3c92" providerId="ADAL" clId="{F3273ABF-EB60-4ABD-967C-F187ECC007B3}" dt="2026-01-14T19:14:25.623" v="1104" actId="14838"/>
          <ac:spMkLst>
            <pc:docMk/>
            <pc:sldMk cId="3758132512" sldId="373"/>
            <ac:spMk id="16" creationId="{A42BB0EB-BC43-05E6-D464-085C2E0A2055}"/>
          </ac:spMkLst>
        </pc:spChg>
        <pc:spChg chg="mod">
          <ac:chgData name="Will Nourse" userId="cf5c4e54-602e-4617-8d54-3e27f39b3c92" providerId="ADAL" clId="{F3273ABF-EB60-4ABD-967C-F187ECC007B3}" dt="2026-01-14T19:14:25.623" v="1104" actId="14838"/>
          <ac:spMkLst>
            <pc:docMk/>
            <pc:sldMk cId="3758132512" sldId="373"/>
            <ac:spMk id="18" creationId="{DB04D913-F97C-3639-FAC2-88C4D1F51BE9}"/>
          </ac:spMkLst>
        </pc:spChg>
        <pc:spChg chg="mod">
          <ac:chgData name="Will Nourse" userId="cf5c4e54-602e-4617-8d54-3e27f39b3c92" providerId="ADAL" clId="{F3273ABF-EB60-4ABD-967C-F187ECC007B3}" dt="2026-01-14T19:14:25.623" v="1104" actId="14838"/>
          <ac:spMkLst>
            <pc:docMk/>
            <pc:sldMk cId="3758132512" sldId="373"/>
            <ac:spMk id="25" creationId="{C649B0CE-9C38-0B0C-647E-A34FC3060E9A}"/>
          </ac:spMkLst>
        </pc:spChg>
        <pc:spChg chg="mod">
          <ac:chgData name="Will Nourse" userId="cf5c4e54-602e-4617-8d54-3e27f39b3c92" providerId="ADAL" clId="{F3273ABF-EB60-4ABD-967C-F187ECC007B3}" dt="2026-01-14T19:14:25.623" v="1104" actId="14838"/>
          <ac:spMkLst>
            <pc:docMk/>
            <pc:sldMk cId="3758132512" sldId="373"/>
            <ac:spMk id="26" creationId="{6E5126AC-B8F6-0337-F3BD-AAAF14E16CF1}"/>
          </ac:spMkLst>
        </pc:spChg>
        <pc:spChg chg="add mod">
          <ac:chgData name="Will Nourse" userId="cf5c4e54-602e-4617-8d54-3e27f39b3c92" providerId="ADAL" clId="{F3273ABF-EB60-4ABD-967C-F187ECC007B3}" dt="2026-01-14T17:49:26.990" v="727" actId="571"/>
          <ac:spMkLst>
            <pc:docMk/>
            <pc:sldMk cId="3758132512" sldId="373"/>
            <ac:spMk id="33" creationId="{6C2E3390-4BCC-1AE5-730D-476DE0DAEAAD}"/>
          </ac:spMkLst>
        </pc:spChg>
        <pc:spChg chg="mod">
          <ac:chgData name="Will Nourse" userId="cf5c4e54-602e-4617-8d54-3e27f39b3c92" providerId="ADAL" clId="{F3273ABF-EB60-4ABD-967C-F187ECC007B3}" dt="2026-01-14T17:48:25.172" v="715" actId="1036"/>
          <ac:spMkLst>
            <pc:docMk/>
            <pc:sldMk cId="3758132512" sldId="373"/>
            <ac:spMk id="34" creationId="{FEBCA24D-642B-C384-414F-29AA41BFD83D}"/>
          </ac:spMkLst>
        </pc:spChg>
        <pc:spChg chg="mod">
          <ac:chgData name="Will Nourse" userId="cf5c4e54-602e-4617-8d54-3e27f39b3c92" providerId="ADAL" clId="{F3273ABF-EB60-4ABD-967C-F187ECC007B3}" dt="2026-01-14T19:14:25.623" v="1104" actId="14838"/>
          <ac:spMkLst>
            <pc:docMk/>
            <pc:sldMk cId="3758132512" sldId="373"/>
            <ac:spMk id="35" creationId="{0D7EFC78-617C-3884-DA90-02981047072D}"/>
          </ac:spMkLst>
        </pc:spChg>
        <pc:spChg chg="mod">
          <ac:chgData name="Will Nourse" userId="cf5c4e54-602e-4617-8d54-3e27f39b3c92" providerId="ADAL" clId="{F3273ABF-EB60-4ABD-967C-F187ECC007B3}" dt="2026-01-14T19:14:25.623" v="1104" actId="14838"/>
          <ac:spMkLst>
            <pc:docMk/>
            <pc:sldMk cId="3758132512" sldId="373"/>
            <ac:spMk id="36" creationId="{D6EB2F6E-0707-8F79-62BB-AC9E3D39083A}"/>
          </ac:spMkLst>
        </pc:spChg>
        <pc:picChg chg="del">
          <ac:chgData name="Will Nourse" userId="cf5c4e54-602e-4617-8d54-3e27f39b3c92" providerId="ADAL" clId="{F3273ABF-EB60-4ABD-967C-F187ECC007B3}" dt="2026-01-14T19:58:43.977" v="1984" actId="478"/>
          <ac:picMkLst>
            <pc:docMk/>
            <pc:sldMk cId="3758132512" sldId="373"/>
            <ac:picMk id="6" creationId="{8A438043-29AD-275D-D734-261D8C1745B6}"/>
          </ac:picMkLst>
        </pc:picChg>
        <pc:picChg chg="add mod">
          <ac:chgData name="Will Nourse" userId="cf5c4e54-602e-4617-8d54-3e27f39b3c92" providerId="ADAL" clId="{F3273ABF-EB60-4ABD-967C-F187ECC007B3}" dt="2026-01-14T19:58:42.471" v="1983"/>
          <ac:picMkLst>
            <pc:docMk/>
            <pc:sldMk cId="3758132512" sldId="373"/>
            <ac:picMk id="9" creationId="{64C396EA-01BD-635F-1356-EC7DB86AF5DB}"/>
          </ac:picMkLst>
        </pc:picChg>
        <pc:picChg chg="mod">
          <ac:chgData name="Will Nourse" userId="cf5c4e54-602e-4617-8d54-3e27f39b3c92" providerId="ADAL" clId="{F3273ABF-EB60-4ABD-967C-F187ECC007B3}" dt="2026-01-14T17:48:25.172" v="715" actId="1036"/>
          <ac:picMkLst>
            <pc:docMk/>
            <pc:sldMk cId="3758132512" sldId="373"/>
            <ac:picMk id="13" creationId="{1DCD94FC-20D4-DDEC-C00D-393F81C66F0F}"/>
          </ac:picMkLst>
        </pc:picChg>
        <pc:picChg chg="mod">
          <ac:chgData name="Will Nourse" userId="cf5c4e54-602e-4617-8d54-3e27f39b3c92" providerId="ADAL" clId="{F3273ABF-EB60-4ABD-967C-F187ECC007B3}" dt="2026-01-14T17:48:19.543" v="702" actId="1076"/>
          <ac:picMkLst>
            <pc:docMk/>
            <pc:sldMk cId="3758132512" sldId="373"/>
            <ac:picMk id="17" creationId="{B3494085-B07F-5F4A-017E-3BABBDC034EE}"/>
          </ac:picMkLst>
        </pc:picChg>
        <pc:picChg chg="mod">
          <ac:chgData name="Will Nourse" userId="cf5c4e54-602e-4617-8d54-3e27f39b3c92" providerId="ADAL" clId="{F3273ABF-EB60-4ABD-967C-F187ECC007B3}" dt="2026-01-14T19:38:46.534" v="1467" actId="14861"/>
          <ac:picMkLst>
            <pc:docMk/>
            <pc:sldMk cId="3758132512" sldId="373"/>
            <ac:picMk id="19" creationId="{74388B89-67DF-B169-7F46-E4DFF6497348}"/>
          </ac:picMkLst>
        </pc:picChg>
        <pc:picChg chg="mod">
          <ac:chgData name="Will Nourse" userId="cf5c4e54-602e-4617-8d54-3e27f39b3c92" providerId="ADAL" clId="{F3273ABF-EB60-4ABD-967C-F187ECC007B3}" dt="2026-01-14T17:48:50.263" v="722" actId="1076"/>
          <ac:picMkLst>
            <pc:docMk/>
            <pc:sldMk cId="3758132512" sldId="373"/>
            <ac:picMk id="22" creationId="{A9F3C64A-D1A9-2883-04E7-D553B7AF338E}"/>
          </ac:picMkLst>
        </pc:picChg>
        <pc:picChg chg="mod">
          <ac:chgData name="Will Nourse" userId="cf5c4e54-602e-4617-8d54-3e27f39b3c92" providerId="ADAL" clId="{F3273ABF-EB60-4ABD-967C-F187ECC007B3}" dt="2026-01-14T19:50:46.640" v="1500" actId="1076"/>
          <ac:picMkLst>
            <pc:docMk/>
            <pc:sldMk cId="3758132512" sldId="373"/>
            <ac:picMk id="23" creationId="{58A802C9-C533-B398-E533-8D55BB95A14B}"/>
          </ac:picMkLst>
        </pc:picChg>
        <pc:picChg chg="mod">
          <ac:chgData name="Will Nourse" userId="cf5c4e54-602e-4617-8d54-3e27f39b3c92" providerId="ADAL" clId="{F3273ABF-EB60-4ABD-967C-F187ECC007B3}" dt="2026-01-14T16:19:00.759" v="140" actId="1076"/>
          <ac:picMkLst>
            <pc:docMk/>
            <pc:sldMk cId="3758132512" sldId="373"/>
            <ac:picMk id="24" creationId="{ECDAA797-5F34-74A6-9F8D-78BFAE830E0C}"/>
          </ac:picMkLst>
        </pc:picChg>
        <pc:picChg chg="mod">
          <ac:chgData name="Will Nourse" userId="cf5c4e54-602e-4617-8d54-3e27f39b3c92" providerId="ADAL" clId="{F3273ABF-EB60-4ABD-967C-F187ECC007B3}" dt="2026-01-14T17:48:59.321" v="723" actId="1076"/>
          <ac:picMkLst>
            <pc:docMk/>
            <pc:sldMk cId="3758132512" sldId="373"/>
            <ac:picMk id="27" creationId="{91717952-777B-57F8-1CD5-274421813C14}"/>
          </ac:picMkLst>
        </pc:picChg>
        <pc:picChg chg="mod">
          <ac:chgData name="Will Nourse" userId="cf5c4e54-602e-4617-8d54-3e27f39b3c92" providerId="ADAL" clId="{F3273ABF-EB60-4ABD-967C-F187ECC007B3}" dt="2026-01-14T19:42:22.687" v="1471" actId="1076"/>
          <ac:picMkLst>
            <pc:docMk/>
            <pc:sldMk cId="3758132512" sldId="373"/>
            <ac:picMk id="28" creationId="{A19A34BC-1DB4-B5CC-B0F1-4094767B61B8}"/>
          </ac:picMkLst>
        </pc:picChg>
        <pc:picChg chg="mod">
          <ac:chgData name="Will Nourse" userId="cf5c4e54-602e-4617-8d54-3e27f39b3c92" providerId="ADAL" clId="{F3273ABF-EB60-4ABD-967C-F187ECC007B3}" dt="2026-01-14T19:42:41.039" v="1472" actId="1076"/>
          <ac:picMkLst>
            <pc:docMk/>
            <pc:sldMk cId="3758132512" sldId="373"/>
            <ac:picMk id="29" creationId="{9EA51BBE-6FB7-790C-2ADB-389F787B3801}"/>
          </ac:picMkLst>
        </pc:picChg>
        <pc:picChg chg="mod">
          <ac:chgData name="Will Nourse" userId="cf5c4e54-602e-4617-8d54-3e27f39b3c92" providerId="ADAL" clId="{F3273ABF-EB60-4ABD-967C-F187ECC007B3}" dt="2026-01-14T19:38:57.441" v="1468" actId="14861"/>
          <ac:picMkLst>
            <pc:docMk/>
            <pc:sldMk cId="3758132512" sldId="373"/>
            <ac:picMk id="30" creationId="{AD664B20-EC6A-CC13-DEAB-F7E8FD0D0C6D}"/>
          </ac:picMkLst>
        </pc:picChg>
        <pc:cxnChg chg="del">
          <ac:chgData name="Will Nourse" userId="cf5c4e54-602e-4617-8d54-3e27f39b3c92" providerId="ADAL" clId="{F3273ABF-EB60-4ABD-967C-F187ECC007B3}" dt="2026-01-14T17:47:05.447" v="689" actId="478"/>
          <ac:cxnSpMkLst>
            <pc:docMk/>
            <pc:sldMk cId="3758132512" sldId="373"/>
            <ac:cxnSpMk id="10" creationId="{F1132C34-D77A-E03D-D18A-9FEB53F3277B}"/>
          </ac:cxnSpMkLst>
        </pc:cxnChg>
        <pc:cxnChg chg="add mod">
          <ac:chgData name="Will Nourse" userId="cf5c4e54-602e-4617-8d54-3e27f39b3c92" providerId="ADAL" clId="{F3273ABF-EB60-4ABD-967C-F187ECC007B3}" dt="2026-01-14T17:47:39.906" v="698" actId="14100"/>
          <ac:cxnSpMkLst>
            <pc:docMk/>
            <pc:sldMk cId="3758132512" sldId="373"/>
            <ac:cxnSpMk id="20" creationId="{05AB4F10-E33A-38E0-B0C5-95E1976C3DAE}"/>
          </ac:cxnSpMkLst>
        </pc:cxnChg>
        <pc:cxnChg chg="mod">
          <ac:chgData name="Will Nourse" userId="cf5c4e54-602e-4617-8d54-3e27f39b3c92" providerId="ADAL" clId="{F3273ABF-EB60-4ABD-967C-F187ECC007B3}" dt="2026-01-14T19:32:19.226" v="1463" actId="1076"/>
          <ac:cxnSpMkLst>
            <pc:docMk/>
            <pc:sldMk cId="3758132512" sldId="373"/>
            <ac:cxnSpMk id="21" creationId="{C98CC35F-920A-57CB-992E-0359610E02D4}"/>
          </ac:cxnSpMkLst>
        </pc:cxnChg>
        <pc:cxnChg chg="mod">
          <ac:chgData name="Will Nourse" userId="cf5c4e54-602e-4617-8d54-3e27f39b3c92" providerId="ADAL" clId="{F3273ABF-EB60-4ABD-967C-F187ECC007B3}" dt="2026-01-14T19:39:07.033" v="1469" actId="1037"/>
          <ac:cxnSpMkLst>
            <pc:docMk/>
            <pc:sldMk cId="3758132512" sldId="373"/>
            <ac:cxnSpMk id="31" creationId="{F3F91A7E-2997-87BB-5826-E3D80D834D1C}"/>
          </ac:cxnSpMkLst>
        </pc:cxnChg>
        <pc:cxnChg chg="add mod">
          <ac:chgData name="Will Nourse" userId="cf5c4e54-602e-4617-8d54-3e27f39b3c92" providerId="ADAL" clId="{F3273ABF-EB60-4ABD-967C-F187ECC007B3}" dt="2026-01-14T17:49:26.990" v="727" actId="571"/>
          <ac:cxnSpMkLst>
            <pc:docMk/>
            <pc:sldMk cId="3758132512" sldId="373"/>
            <ac:cxnSpMk id="37" creationId="{99498DEF-C73C-3FA1-04AD-1BAD9A484775}"/>
          </ac:cxnSpMkLst>
        </pc:cxnChg>
      </pc:sldChg>
      <pc:sldChg chg="addSp delSp modSp mod">
        <pc:chgData name="Will Nourse" userId="cf5c4e54-602e-4617-8d54-3e27f39b3c92" providerId="ADAL" clId="{F3273ABF-EB60-4ABD-967C-F187ECC007B3}" dt="2026-01-14T19:58:51.891" v="1986" actId="478"/>
        <pc:sldMkLst>
          <pc:docMk/>
          <pc:sldMk cId="1060478355" sldId="374"/>
        </pc:sldMkLst>
        <pc:spChg chg="mod">
          <ac:chgData name="Will Nourse" userId="cf5c4e54-602e-4617-8d54-3e27f39b3c92" providerId="ADAL" clId="{F3273ABF-EB60-4ABD-967C-F187ECC007B3}" dt="2026-01-14T19:14:47.182" v="1112" actId="14838"/>
          <ac:spMkLst>
            <pc:docMk/>
            <pc:sldMk cId="1060478355" sldId="374"/>
            <ac:spMk id="2" creationId="{AE9B77E6-50A3-BF20-FB97-A257FA641F07}"/>
          </ac:spMkLst>
        </pc:spChg>
        <pc:spChg chg="mod">
          <ac:chgData name="Will Nourse" userId="cf5c4e54-602e-4617-8d54-3e27f39b3c92" providerId="ADAL" clId="{F3273ABF-EB60-4ABD-967C-F187ECC007B3}" dt="2026-01-14T19:14:47.182" v="1112" actId="14838"/>
          <ac:spMkLst>
            <pc:docMk/>
            <pc:sldMk cId="1060478355" sldId="374"/>
            <ac:spMk id="3" creationId="{C7C0905D-E79C-DA7A-899F-7004C67813EB}"/>
          </ac:spMkLst>
        </pc:spChg>
        <pc:spChg chg="mod">
          <ac:chgData name="Will Nourse" userId="cf5c4e54-602e-4617-8d54-3e27f39b3c92" providerId="ADAL" clId="{F3273ABF-EB60-4ABD-967C-F187ECC007B3}" dt="2026-01-14T19:14:47.182" v="1112" actId="14838"/>
          <ac:spMkLst>
            <pc:docMk/>
            <pc:sldMk cId="1060478355" sldId="374"/>
            <ac:spMk id="5" creationId="{B69D8B20-E69D-1DA9-7571-77310F69B3DB}"/>
          </ac:spMkLst>
        </pc:spChg>
        <pc:spChg chg="mod">
          <ac:chgData name="Will Nourse" userId="cf5c4e54-602e-4617-8d54-3e27f39b3c92" providerId="ADAL" clId="{F3273ABF-EB60-4ABD-967C-F187ECC007B3}" dt="2026-01-14T19:14:47.182" v="1112" actId="14838"/>
          <ac:spMkLst>
            <pc:docMk/>
            <pc:sldMk cId="1060478355" sldId="374"/>
            <ac:spMk id="7" creationId="{C97FBB0D-197D-72DB-1AA0-2B6FD788CE32}"/>
          </ac:spMkLst>
        </pc:spChg>
        <pc:spChg chg="mod">
          <ac:chgData name="Will Nourse" userId="cf5c4e54-602e-4617-8d54-3e27f39b3c92" providerId="ADAL" clId="{F3273ABF-EB60-4ABD-967C-F187ECC007B3}" dt="2026-01-14T19:14:47.182" v="1112" actId="14838"/>
          <ac:spMkLst>
            <pc:docMk/>
            <pc:sldMk cId="1060478355" sldId="374"/>
            <ac:spMk id="8" creationId="{F986234E-4053-343D-0A4C-993797AE88FC}"/>
          </ac:spMkLst>
        </pc:spChg>
        <pc:spChg chg="del">
          <ac:chgData name="Will Nourse" userId="cf5c4e54-602e-4617-8d54-3e27f39b3c92" providerId="ADAL" clId="{F3273ABF-EB60-4ABD-967C-F187ECC007B3}" dt="2026-01-14T17:49:36.924" v="728" actId="478"/>
          <ac:spMkLst>
            <pc:docMk/>
            <pc:sldMk cId="1060478355" sldId="374"/>
            <ac:spMk id="9" creationId="{30D11795-D93A-832C-E1CD-5AF9DF3914D0}"/>
          </ac:spMkLst>
        </pc:spChg>
        <pc:spChg chg="add mod">
          <ac:chgData name="Will Nourse" userId="cf5c4e54-602e-4617-8d54-3e27f39b3c92" providerId="ADAL" clId="{F3273ABF-EB60-4ABD-967C-F187ECC007B3}" dt="2026-01-14T19:14:47.182" v="1112" actId="14838"/>
          <ac:spMkLst>
            <pc:docMk/>
            <pc:sldMk cId="1060478355" sldId="374"/>
            <ac:spMk id="18" creationId="{CE2F3BF2-BD9A-1C4B-DE1C-EF508A33B6A4}"/>
          </ac:spMkLst>
        </pc:spChg>
        <pc:spChg chg="mod">
          <ac:chgData name="Will Nourse" userId="cf5c4e54-602e-4617-8d54-3e27f39b3c92" providerId="ADAL" clId="{F3273ABF-EB60-4ABD-967C-F187ECC007B3}" dt="2026-01-14T19:14:47.182" v="1112" actId="14838"/>
          <ac:spMkLst>
            <pc:docMk/>
            <pc:sldMk cId="1060478355" sldId="374"/>
            <ac:spMk id="25" creationId="{8E0F27F8-B62A-38DB-4C00-CDBC9107D708}"/>
          </ac:spMkLst>
        </pc:spChg>
        <pc:spChg chg="mod">
          <ac:chgData name="Will Nourse" userId="cf5c4e54-602e-4617-8d54-3e27f39b3c92" providerId="ADAL" clId="{F3273ABF-EB60-4ABD-967C-F187ECC007B3}" dt="2026-01-14T17:19:08.799" v="361" actId="20577"/>
          <ac:spMkLst>
            <pc:docMk/>
            <pc:sldMk cId="1060478355" sldId="374"/>
            <ac:spMk id="26" creationId="{515A7C71-4544-EB5A-77C6-06DF1FD658BB}"/>
          </ac:spMkLst>
        </pc:spChg>
        <pc:spChg chg="mod">
          <ac:chgData name="Will Nourse" userId="cf5c4e54-602e-4617-8d54-3e27f39b3c92" providerId="ADAL" clId="{F3273ABF-EB60-4ABD-967C-F187ECC007B3}" dt="2026-01-14T19:14:47.182" v="1112" actId="14838"/>
          <ac:spMkLst>
            <pc:docMk/>
            <pc:sldMk cId="1060478355" sldId="374"/>
            <ac:spMk id="34" creationId="{86DC6DF6-2EDE-94F1-ABFD-56E74468EDA3}"/>
          </ac:spMkLst>
        </pc:spChg>
        <pc:spChg chg="mod">
          <ac:chgData name="Will Nourse" userId="cf5c4e54-602e-4617-8d54-3e27f39b3c92" providerId="ADAL" clId="{F3273ABF-EB60-4ABD-967C-F187ECC007B3}" dt="2026-01-14T19:14:47.182" v="1112" actId="14838"/>
          <ac:spMkLst>
            <pc:docMk/>
            <pc:sldMk cId="1060478355" sldId="374"/>
            <ac:spMk id="35" creationId="{83BDDE96-1238-8112-1C92-2C1288FFD275}"/>
          </ac:spMkLst>
        </pc:spChg>
        <pc:spChg chg="mod">
          <ac:chgData name="Will Nourse" userId="cf5c4e54-602e-4617-8d54-3e27f39b3c92" providerId="ADAL" clId="{F3273ABF-EB60-4ABD-967C-F187ECC007B3}" dt="2026-01-14T19:14:47.182" v="1112" actId="14838"/>
          <ac:spMkLst>
            <pc:docMk/>
            <pc:sldMk cId="1060478355" sldId="374"/>
            <ac:spMk id="36" creationId="{95316A73-F1CC-8B1A-1E7E-2B8C281F2513}"/>
          </ac:spMkLst>
        </pc:spChg>
        <pc:picChg chg="add mod ord">
          <ac:chgData name="Will Nourse" userId="cf5c4e54-602e-4617-8d54-3e27f39b3c92" providerId="ADAL" clId="{F3273ABF-EB60-4ABD-967C-F187ECC007B3}" dt="2026-01-14T17:12:47.955" v="300" actId="14826"/>
          <ac:picMkLst>
            <pc:docMk/>
            <pc:sldMk cId="1060478355" sldId="374"/>
            <ac:picMk id="4" creationId="{330E1772-4A94-55C4-D98C-FFAA48661DC1}"/>
          </ac:picMkLst>
        </pc:picChg>
        <pc:picChg chg="del">
          <ac:chgData name="Will Nourse" userId="cf5c4e54-602e-4617-8d54-3e27f39b3c92" providerId="ADAL" clId="{F3273ABF-EB60-4ABD-967C-F187ECC007B3}" dt="2026-01-14T17:16:41.159" v="336" actId="478"/>
          <ac:picMkLst>
            <pc:docMk/>
            <pc:sldMk cId="1060478355" sldId="374"/>
            <ac:picMk id="6" creationId="{BB3E69CA-7A60-5CDE-05A9-B6057A62C599}"/>
          </ac:picMkLst>
        </pc:picChg>
        <pc:picChg chg="add mod">
          <ac:chgData name="Will Nourse" userId="cf5c4e54-602e-4617-8d54-3e27f39b3c92" providerId="ADAL" clId="{F3273ABF-EB60-4ABD-967C-F187ECC007B3}" dt="2026-01-14T19:48:14.563" v="1497" actId="1038"/>
          <ac:picMkLst>
            <pc:docMk/>
            <pc:sldMk cId="1060478355" sldId="374"/>
            <ac:picMk id="6" creationId="{DA652DE1-F0DB-FD15-7296-A0FD828FAA75}"/>
          </ac:picMkLst>
        </pc:picChg>
        <pc:picChg chg="add del mod">
          <ac:chgData name="Will Nourse" userId="cf5c4e54-602e-4617-8d54-3e27f39b3c92" providerId="ADAL" clId="{F3273ABF-EB60-4ABD-967C-F187ECC007B3}" dt="2026-01-14T19:47:27.526" v="1480" actId="478"/>
          <ac:picMkLst>
            <pc:docMk/>
            <pc:sldMk cId="1060478355" sldId="374"/>
            <ac:picMk id="9" creationId="{735DB8CD-5AD8-19E5-B3FA-8DCF7872873A}"/>
          </ac:picMkLst>
        </pc:picChg>
        <pc:picChg chg="add mod">
          <ac:chgData name="Will Nourse" userId="cf5c4e54-602e-4617-8d54-3e27f39b3c92" providerId="ADAL" clId="{F3273ABF-EB60-4ABD-967C-F187ECC007B3}" dt="2026-01-14T19:47:33.374" v="1482" actId="1076"/>
          <ac:picMkLst>
            <pc:docMk/>
            <pc:sldMk cId="1060478355" sldId="374"/>
            <ac:picMk id="10" creationId="{0221AE59-5302-C992-EC61-5F6DE0D4C77B}"/>
          </ac:picMkLst>
        </pc:picChg>
        <pc:picChg chg="del mod">
          <ac:chgData name="Will Nourse" userId="cf5c4e54-602e-4617-8d54-3e27f39b3c92" providerId="ADAL" clId="{F3273ABF-EB60-4ABD-967C-F187ECC007B3}" dt="2026-01-14T19:46:59.860" v="1474" actId="478"/>
          <ac:picMkLst>
            <pc:docMk/>
            <pc:sldMk cId="1060478355" sldId="374"/>
            <ac:picMk id="11" creationId="{35210296-2397-3E00-D5E0-3068FA2406D1}"/>
          </ac:picMkLst>
        </pc:picChg>
        <pc:picChg chg="add mod ord">
          <ac:chgData name="Will Nourse" userId="cf5c4e54-602e-4617-8d54-3e27f39b3c92" providerId="ADAL" clId="{F3273ABF-EB60-4ABD-967C-F187ECC007B3}" dt="2026-01-14T17:13:16.371" v="304" actId="14826"/>
          <ac:picMkLst>
            <pc:docMk/>
            <pc:sldMk cId="1060478355" sldId="374"/>
            <ac:picMk id="12" creationId="{4BE18142-C57D-583C-5D49-BE220EFD39A5}"/>
          </ac:picMkLst>
        </pc:picChg>
        <pc:picChg chg="add mod ord">
          <ac:chgData name="Will Nourse" userId="cf5c4e54-602e-4617-8d54-3e27f39b3c92" providerId="ADAL" clId="{F3273ABF-EB60-4ABD-967C-F187ECC007B3}" dt="2026-01-14T17:13:37.842" v="308" actId="14826"/>
          <ac:picMkLst>
            <pc:docMk/>
            <pc:sldMk cId="1060478355" sldId="374"/>
            <ac:picMk id="13" creationId="{F65C379E-66DE-169B-EAB0-254F7E05EDF9}"/>
          </ac:picMkLst>
        </pc:picChg>
        <pc:picChg chg="add mod ord">
          <ac:chgData name="Will Nourse" userId="cf5c4e54-602e-4617-8d54-3e27f39b3c92" providerId="ADAL" clId="{F3273ABF-EB60-4ABD-967C-F187ECC007B3}" dt="2026-01-14T17:14:01.562" v="313" actId="14826"/>
          <ac:picMkLst>
            <pc:docMk/>
            <pc:sldMk cId="1060478355" sldId="374"/>
            <ac:picMk id="14" creationId="{DF45B506-10F3-4F9B-6C0D-C9B21EA00BE4}"/>
          </ac:picMkLst>
        </pc:picChg>
        <pc:picChg chg="add mod ord">
          <ac:chgData name="Will Nourse" userId="cf5c4e54-602e-4617-8d54-3e27f39b3c92" providerId="ADAL" clId="{F3273ABF-EB60-4ABD-967C-F187ECC007B3}" dt="2026-01-14T17:14:25.450" v="317" actId="14826"/>
          <ac:picMkLst>
            <pc:docMk/>
            <pc:sldMk cId="1060478355" sldId="374"/>
            <ac:picMk id="15" creationId="{D7886962-FC5D-A887-3A89-464F4669CF57}"/>
          </ac:picMkLst>
        </pc:picChg>
        <pc:picChg chg="add del mod">
          <ac:chgData name="Will Nourse" userId="cf5c4e54-602e-4617-8d54-3e27f39b3c92" providerId="ADAL" clId="{F3273ABF-EB60-4ABD-967C-F187ECC007B3}" dt="2026-01-14T19:58:51.891" v="1986" actId="478"/>
          <ac:picMkLst>
            <pc:docMk/>
            <pc:sldMk cId="1060478355" sldId="374"/>
            <ac:picMk id="16" creationId="{1DB0B344-0F32-4C5F-71BE-DE6772B50541}"/>
          </ac:picMkLst>
        </pc:picChg>
        <pc:picChg chg="mod">
          <ac:chgData name="Will Nourse" userId="cf5c4e54-602e-4617-8d54-3e27f39b3c92" providerId="ADAL" clId="{F3273ABF-EB60-4ABD-967C-F187ECC007B3}" dt="2026-01-14T17:15:31.296" v="323" actId="1076"/>
          <ac:picMkLst>
            <pc:docMk/>
            <pc:sldMk cId="1060478355" sldId="374"/>
            <ac:picMk id="17" creationId="{F8B8D1DC-E837-C43A-180D-D7F7AD538765}"/>
          </ac:picMkLst>
        </pc:picChg>
        <pc:picChg chg="add mod">
          <ac:chgData name="Will Nourse" userId="cf5c4e54-602e-4617-8d54-3e27f39b3c92" providerId="ADAL" clId="{F3273ABF-EB60-4ABD-967C-F187ECC007B3}" dt="2026-01-14T19:58:49.558" v="1985"/>
          <ac:picMkLst>
            <pc:docMk/>
            <pc:sldMk cId="1060478355" sldId="374"/>
            <ac:picMk id="20" creationId="{5C98FA35-BB13-D5A5-E939-3A51965A62CD}"/>
          </ac:picMkLst>
        </pc:picChg>
        <pc:picChg chg="del">
          <ac:chgData name="Will Nourse" userId="cf5c4e54-602e-4617-8d54-3e27f39b3c92" providerId="ADAL" clId="{F3273ABF-EB60-4ABD-967C-F187ECC007B3}" dt="2026-01-14T19:29:48.876" v="1459" actId="478"/>
          <ac:picMkLst>
            <pc:docMk/>
            <pc:sldMk cId="1060478355" sldId="374"/>
            <ac:picMk id="22" creationId="{A3B7A3FC-F45C-48FA-5EA5-0F23B2C83D7A}"/>
          </ac:picMkLst>
        </pc:picChg>
        <pc:picChg chg="del mod">
          <ac:chgData name="Will Nourse" userId="cf5c4e54-602e-4617-8d54-3e27f39b3c92" providerId="ADAL" clId="{F3273ABF-EB60-4ABD-967C-F187ECC007B3}" dt="2026-01-14T19:47:00.688" v="1475" actId="478"/>
          <ac:picMkLst>
            <pc:docMk/>
            <pc:sldMk cId="1060478355" sldId="374"/>
            <ac:picMk id="23" creationId="{0389A383-4E5E-4F03-E624-D128A534BD07}"/>
          </ac:picMkLst>
        </pc:picChg>
        <pc:picChg chg="mod">
          <ac:chgData name="Will Nourse" userId="cf5c4e54-602e-4617-8d54-3e27f39b3c92" providerId="ADAL" clId="{F3273ABF-EB60-4ABD-967C-F187ECC007B3}" dt="2026-01-14T17:15:57.647" v="327" actId="1076"/>
          <ac:picMkLst>
            <pc:docMk/>
            <pc:sldMk cId="1060478355" sldId="374"/>
            <ac:picMk id="24" creationId="{382BF272-36BB-E3A1-F428-CC96B18F9D45}"/>
          </ac:picMkLst>
        </pc:picChg>
        <pc:picChg chg="del mod">
          <ac:chgData name="Will Nourse" userId="cf5c4e54-602e-4617-8d54-3e27f39b3c92" providerId="ADAL" clId="{F3273ABF-EB60-4ABD-967C-F187ECC007B3}" dt="2026-01-14T17:15:46.814" v="325" actId="478"/>
          <ac:picMkLst>
            <pc:docMk/>
            <pc:sldMk cId="1060478355" sldId="374"/>
            <ac:picMk id="27" creationId="{A8565480-D858-9388-8A41-B22C329F86AC}"/>
          </ac:picMkLst>
        </pc:picChg>
        <pc:picChg chg="mod">
          <ac:chgData name="Will Nourse" userId="cf5c4e54-602e-4617-8d54-3e27f39b3c92" providerId="ADAL" clId="{F3273ABF-EB60-4ABD-967C-F187ECC007B3}" dt="2026-01-14T19:42:58.867" v="1473" actId="1076"/>
          <ac:picMkLst>
            <pc:docMk/>
            <pc:sldMk cId="1060478355" sldId="374"/>
            <ac:picMk id="28" creationId="{2279967F-ABE5-2139-78AB-B41BFF943618}"/>
          </ac:picMkLst>
        </pc:picChg>
        <pc:picChg chg="mod">
          <ac:chgData name="Will Nourse" userId="cf5c4e54-602e-4617-8d54-3e27f39b3c92" providerId="ADAL" clId="{F3273ABF-EB60-4ABD-967C-F187ECC007B3}" dt="2026-01-14T17:16:02.951" v="328" actId="1076"/>
          <ac:picMkLst>
            <pc:docMk/>
            <pc:sldMk cId="1060478355" sldId="374"/>
            <ac:picMk id="29" creationId="{76D89608-516B-5E4F-F3C7-B3746750160B}"/>
          </ac:picMkLst>
        </pc:picChg>
        <pc:picChg chg="del">
          <ac:chgData name="Will Nourse" userId="cf5c4e54-602e-4617-8d54-3e27f39b3c92" providerId="ADAL" clId="{F3273ABF-EB60-4ABD-967C-F187ECC007B3}" dt="2026-01-14T17:12:15.617" v="297" actId="478"/>
          <ac:picMkLst>
            <pc:docMk/>
            <pc:sldMk cId="1060478355" sldId="374"/>
            <ac:picMk id="3074" creationId="{4F191540-4BF8-681E-1E77-3B7F6C51AF77}"/>
          </ac:picMkLst>
        </pc:picChg>
        <pc:picChg chg="del">
          <ac:chgData name="Will Nourse" userId="cf5c4e54-602e-4617-8d54-3e27f39b3c92" providerId="ADAL" clId="{F3273ABF-EB60-4ABD-967C-F187ECC007B3}" dt="2026-01-14T17:14:10.675" v="314" actId="478"/>
          <ac:picMkLst>
            <pc:docMk/>
            <pc:sldMk cId="1060478355" sldId="374"/>
            <ac:picMk id="3076" creationId="{25488574-36CB-879F-1C7B-4411B0AEF31B}"/>
          </ac:picMkLst>
        </pc:picChg>
        <pc:picChg chg="del">
          <ac:chgData name="Will Nourse" userId="cf5c4e54-602e-4617-8d54-3e27f39b3c92" providerId="ADAL" clId="{F3273ABF-EB60-4ABD-967C-F187ECC007B3}" dt="2026-01-14T17:12:57.675" v="301" actId="478"/>
          <ac:picMkLst>
            <pc:docMk/>
            <pc:sldMk cId="1060478355" sldId="374"/>
            <ac:picMk id="3077" creationId="{70E26986-BE63-888E-9D1E-78297020A408}"/>
          </ac:picMkLst>
        </pc:picChg>
        <pc:picChg chg="del">
          <ac:chgData name="Will Nourse" userId="cf5c4e54-602e-4617-8d54-3e27f39b3c92" providerId="ADAL" clId="{F3273ABF-EB60-4ABD-967C-F187ECC007B3}" dt="2026-01-14T17:13:25.392" v="305" actId="478"/>
          <ac:picMkLst>
            <pc:docMk/>
            <pc:sldMk cId="1060478355" sldId="374"/>
            <ac:picMk id="3078" creationId="{31D4F40F-80AF-99DC-6596-47944254A578}"/>
          </ac:picMkLst>
        </pc:picChg>
        <pc:picChg chg="del mod">
          <ac:chgData name="Will Nourse" userId="cf5c4e54-602e-4617-8d54-3e27f39b3c92" providerId="ADAL" clId="{F3273ABF-EB60-4ABD-967C-F187ECC007B3}" dt="2026-01-14T17:13:47.174" v="310" actId="478"/>
          <ac:picMkLst>
            <pc:docMk/>
            <pc:sldMk cId="1060478355" sldId="374"/>
            <ac:picMk id="3079" creationId="{8D8F6561-456E-69ED-4C42-15AD155A28C4}"/>
          </ac:picMkLst>
        </pc:picChg>
        <pc:cxnChg chg="del">
          <ac:chgData name="Will Nourse" userId="cf5c4e54-602e-4617-8d54-3e27f39b3c92" providerId="ADAL" clId="{F3273ABF-EB60-4ABD-967C-F187ECC007B3}" dt="2026-01-14T17:49:36.924" v="728" actId="478"/>
          <ac:cxnSpMkLst>
            <pc:docMk/>
            <pc:sldMk cId="1060478355" sldId="374"/>
            <ac:cxnSpMk id="10" creationId="{438972F7-DE46-942B-FDA8-88F04AB976E2}"/>
          </ac:cxnSpMkLst>
        </pc:cxnChg>
        <pc:cxnChg chg="add mod">
          <ac:chgData name="Will Nourse" userId="cf5c4e54-602e-4617-8d54-3e27f39b3c92" providerId="ADAL" clId="{F3273ABF-EB60-4ABD-967C-F187ECC007B3}" dt="2026-01-14T17:49:51.648" v="748" actId="14100"/>
          <ac:cxnSpMkLst>
            <pc:docMk/>
            <pc:sldMk cId="1060478355" sldId="374"/>
            <ac:cxnSpMk id="19" creationId="{47BE6F0F-B146-8999-7B8B-9B1EB901F2DF}"/>
          </ac:cxnSpMkLst>
        </pc:cxnChg>
      </pc:sldChg>
      <pc:sldChg chg="addSp delSp modSp mod">
        <pc:chgData name="Will Nourse" userId="cf5c4e54-602e-4617-8d54-3e27f39b3c92" providerId="ADAL" clId="{F3273ABF-EB60-4ABD-967C-F187ECC007B3}" dt="2026-01-14T19:58:30.403" v="1982"/>
        <pc:sldMkLst>
          <pc:docMk/>
          <pc:sldMk cId="4134305801" sldId="375"/>
        </pc:sldMkLst>
        <pc:spChg chg="mod">
          <ac:chgData name="Will Nourse" userId="cf5c4e54-602e-4617-8d54-3e27f39b3c92" providerId="ADAL" clId="{F3273ABF-EB60-4ABD-967C-F187ECC007B3}" dt="2026-01-14T19:13:57.776" v="1096" actId="14838"/>
          <ac:spMkLst>
            <pc:docMk/>
            <pc:sldMk cId="4134305801" sldId="375"/>
            <ac:spMk id="3" creationId="{1A986E71-A2FE-6DA6-9693-588C19F206CE}"/>
          </ac:spMkLst>
        </pc:spChg>
        <pc:spChg chg="mod">
          <ac:chgData name="Will Nourse" userId="cf5c4e54-602e-4617-8d54-3e27f39b3c92" providerId="ADAL" clId="{F3273ABF-EB60-4ABD-967C-F187ECC007B3}" dt="2026-01-14T19:13:57.776" v="1096" actId="14838"/>
          <ac:spMkLst>
            <pc:docMk/>
            <pc:sldMk cId="4134305801" sldId="375"/>
            <ac:spMk id="4" creationId="{D6A53BAC-03CE-8D1D-885E-2E8778C70523}"/>
          </ac:spMkLst>
        </pc:spChg>
        <pc:spChg chg="mod">
          <ac:chgData name="Will Nourse" userId="cf5c4e54-602e-4617-8d54-3e27f39b3c92" providerId="ADAL" clId="{F3273ABF-EB60-4ABD-967C-F187ECC007B3}" dt="2026-01-14T19:13:57.776" v="1096" actId="14838"/>
          <ac:spMkLst>
            <pc:docMk/>
            <pc:sldMk cId="4134305801" sldId="375"/>
            <ac:spMk id="6" creationId="{E421D35C-1DD8-B567-EB6C-962C8867FEDB}"/>
          </ac:spMkLst>
        </pc:spChg>
        <pc:spChg chg="mod">
          <ac:chgData name="Will Nourse" userId="cf5c4e54-602e-4617-8d54-3e27f39b3c92" providerId="ADAL" clId="{F3273ABF-EB60-4ABD-967C-F187ECC007B3}" dt="2026-01-14T19:13:57.776" v="1096" actId="14838"/>
          <ac:spMkLst>
            <pc:docMk/>
            <pc:sldMk cId="4134305801" sldId="375"/>
            <ac:spMk id="7" creationId="{1B4D6AEF-587D-7089-A7F2-48ACB9EF507B}"/>
          </ac:spMkLst>
        </pc:spChg>
        <pc:spChg chg="del">
          <ac:chgData name="Will Nourse" userId="cf5c4e54-602e-4617-8d54-3e27f39b3c92" providerId="ADAL" clId="{F3273ABF-EB60-4ABD-967C-F187ECC007B3}" dt="2026-01-14T17:46:42.983" v="675" actId="478"/>
          <ac:spMkLst>
            <pc:docMk/>
            <pc:sldMk cId="4134305801" sldId="375"/>
            <ac:spMk id="8" creationId="{06170155-539E-6D25-922D-3C10EEC4FBED}"/>
          </ac:spMkLst>
        </pc:spChg>
        <pc:spChg chg="add mod">
          <ac:chgData name="Will Nourse" userId="cf5c4e54-602e-4617-8d54-3e27f39b3c92" providerId="ADAL" clId="{F3273ABF-EB60-4ABD-967C-F187ECC007B3}" dt="2026-01-14T19:13:57.776" v="1096" actId="14838"/>
          <ac:spMkLst>
            <pc:docMk/>
            <pc:sldMk cId="4134305801" sldId="375"/>
            <ac:spMk id="10" creationId="{AA9E0D24-B48B-3250-4A89-1771772E07F5}"/>
          </ac:spMkLst>
        </pc:spChg>
        <pc:spChg chg="mod">
          <ac:chgData name="Will Nourse" userId="cf5c4e54-602e-4617-8d54-3e27f39b3c92" providerId="ADAL" clId="{F3273ABF-EB60-4ABD-967C-F187ECC007B3}" dt="2026-01-14T19:13:57.776" v="1096" actId="14838"/>
          <ac:spMkLst>
            <pc:docMk/>
            <pc:sldMk cId="4134305801" sldId="375"/>
            <ac:spMk id="12" creationId="{20F78799-BC3D-FBE5-634C-5F7BACE6F127}"/>
          </ac:spMkLst>
        </pc:spChg>
        <pc:spChg chg="mod">
          <ac:chgData name="Will Nourse" userId="cf5c4e54-602e-4617-8d54-3e27f39b3c92" providerId="ADAL" clId="{F3273ABF-EB60-4ABD-967C-F187ECC007B3}" dt="2026-01-14T19:13:57.776" v="1096" actId="14838"/>
          <ac:spMkLst>
            <pc:docMk/>
            <pc:sldMk cId="4134305801" sldId="375"/>
            <ac:spMk id="16" creationId="{FCFC097A-692B-0CE1-C2A2-54E1F7F59998}"/>
          </ac:spMkLst>
        </pc:spChg>
        <pc:spChg chg="mod">
          <ac:chgData name="Will Nourse" userId="cf5c4e54-602e-4617-8d54-3e27f39b3c92" providerId="ADAL" clId="{F3273ABF-EB60-4ABD-967C-F187ECC007B3}" dt="2026-01-14T19:13:57.776" v="1096" actId="14838"/>
          <ac:spMkLst>
            <pc:docMk/>
            <pc:sldMk cId="4134305801" sldId="375"/>
            <ac:spMk id="23" creationId="{8035800C-9D9A-6639-A30F-6A46F219CC3A}"/>
          </ac:spMkLst>
        </pc:spChg>
        <pc:spChg chg="mod">
          <ac:chgData name="Will Nourse" userId="cf5c4e54-602e-4617-8d54-3e27f39b3c92" providerId="ADAL" clId="{F3273ABF-EB60-4ABD-967C-F187ECC007B3}" dt="2026-01-14T19:13:57.776" v="1096" actId="14838"/>
          <ac:spMkLst>
            <pc:docMk/>
            <pc:sldMk cId="4134305801" sldId="375"/>
            <ac:spMk id="24" creationId="{AF041BD3-FBB3-4718-3E17-BE7F031798F5}"/>
          </ac:spMkLst>
        </pc:spChg>
        <pc:spChg chg="mod">
          <ac:chgData name="Will Nourse" userId="cf5c4e54-602e-4617-8d54-3e27f39b3c92" providerId="ADAL" clId="{F3273ABF-EB60-4ABD-967C-F187ECC007B3}" dt="2026-01-14T19:13:57.776" v="1096" actId="14838"/>
          <ac:spMkLst>
            <pc:docMk/>
            <pc:sldMk cId="4134305801" sldId="375"/>
            <ac:spMk id="33" creationId="{605828AB-BF67-9A89-6549-0F6B11C51237}"/>
          </ac:spMkLst>
        </pc:spChg>
        <pc:picChg chg="add mod ord">
          <ac:chgData name="Will Nourse" userId="cf5c4e54-602e-4617-8d54-3e27f39b3c92" providerId="ADAL" clId="{F3273ABF-EB60-4ABD-967C-F187ECC007B3}" dt="2026-01-14T16:14:38.935" v="119" actId="167"/>
          <ac:picMkLst>
            <pc:docMk/>
            <pc:sldMk cId="4134305801" sldId="375"/>
            <ac:picMk id="2" creationId="{A37CC0B8-9A64-B5EF-F813-02F7161F269D}"/>
          </ac:picMkLst>
        </pc:picChg>
        <pc:picChg chg="add mod ord">
          <ac:chgData name="Will Nourse" userId="cf5c4e54-602e-4617-8d54-3e27f39b3c92" providerId="ADAL" clId="{F3273ABF-EB60-4ABD-967C-F187ECC007B3}" dt="2026-01-14T16:15:12.951" v="126" actId="14826"/>
          <ac:picMkLst>
            <pc:docMk/>
            <pc:sldMk cId="4134305801" sldId="375"/>
            <ac:picMk id="5" creationId="{B478BAA2-5A21-606E-ADE7-C34ECF97A504}"/>
          </ac:picMkLst>
        </pc:picChg>
        <pc:picChg chg="add mod">
          <ac:chgData name="Will Nourse" userId="cf5c4e54-602e-4617-8d54-3e27f39b3c92" providerId="ADAL" clId="{F3273ABF-EB60-4ABD-967C-F187ECC007B3}" dt="2026-01-14T19:58:30.403" v="1982"/>
          <ac:picMkLst>
            <pc:docMk/>
            <pc:sldMk cId="4134305801" sldId="375"/>
            <ac:picMk id="8" creationId="{D05310FF-1271-B787-7E4F-1B270FEF4606}"/>
          </ac:picMkLst>
        </pc:picChg>
        <pc:picChg chg="del mod">
          <ac:chgData name="Will Nourse" userId="cf5c4e54-602e-4617-8d54-3e27f39b3c92" providerId="ADAL" clId="{F3273ABF-EB60-4ABD-967C-F187ECC007B3}" dt="2026-01-14T16:14:26.249" v="116" actId="478"/>
          <ac:picMkLst>
            <pc:docMk/>
            <pc:sldMk cId="4134305801" sldId="375"/>
            <ac:picMk id="10" creationId="{112D8D28-A54E-167E-845B-9E45E58553B6}"/>
          </ac:picMkLst>
        </pc:picChg>
        <pc:picChg chg="add mod ord">
          <ac:chgData name="Will Nourse" userId="cf5c4e54-602e-4617-8d54-3e27f39b3c92" providerId="ADAL" clId="{F3273ABF-EB60-4ABD-967C-F187ECC007B3}" dt="2026-01-14T16:15:34.445" v="129" actId="14826"/>
          <ac:picMkLst>
            <pc:docMk/>
            <pc:sldMk cId="4134305801" sldId="375"/>
            <ac:picMk id="11" creationId="{1E65B254-6C71-9174-8371-80BFE6611BA7}"/>
          </ac:picMkLst>
        </pc:picChg>
        <pc:picChg chg="add mod ord">
          <ac:chgData name="Will Nourse" userId="cf5c4e54-602e-4617-8d54-3e27f39b3c92" providerId="ADAL" clId="{F3273ABF-EB60-4ABD-967C-F187ECC007B3}" dt="2026-01-14T16:15:52.940" v="132" actId="14826"/>
          <ac:picMkLst>
            <pc:docMk/>
            <pc:sldMk cId="4134305801" sldId="375"/>
            <ac:picMk id="13" creationId="{19CB8745-7126-CD63-F339-00DFDAB21F56}"/>
          </ac:picMkLst>
        </pc:picChg>
        <pc:picChg chg="add mod ord">
          <ac:chgData name="Will Nourse" userId="cf5c4e54-602e-4617-8d54-3e27f39b3c92" providerId="ADAL" clId="{F3273ABF-EB60-4ABD-967C-F187ECC007B3}" dt="2026-01-14T16:16:09.280" v="135" actId="14826"/>
          <ac:picMkLst>
            <pc:docMk/>
            <pc:sldMk cId="4134305801" sldId="375"/>
            <ac:picMk id="14" creationId="{E7E288FB-A951-B545-1568-A8329C18DC08}"/>
          </ac:picMkLst>
        </pc:picChg>
        <pc:picChg chg="del">
          <ac:chgData name="Will Nourse" userId="cf5c4e54-602e-4617-8d54-3e27f39b3c92" providerId="ADAL" clId="{F3273ABF-EB60-4ABD-967C-F187ECC007B3}" dt="2026-01-14T19:58:30.013" v="1981" actId="478"/>
          <ac:picMkLst>
            <pc:docMk/>
            <pc:sldMk cId="4134305801" sldId="375"/>
            <ac:picMk id="17" creationId="{D9C45932-3BBD-5C81-4060-930037322AA4}"/>
          </ac:picMkLst>
        </pc:picChg>
        <pc:picChg chg="add mod">
          <ac:chgData name="Will Nourse" userId="cf5c4e54-602e-4617-8d54-3e27f39b3c92" providerId="ADAL" clId="{F3273ABF-EB60-4ABD-967C-F187ECC007B3}" dt="2026-01-14T17:52:23.604" v="753" actId="1076"/>
          <ac:picMkLst>
            <pc:docMk/>
            <pc:sldMk cId="4134305801" sldId="375"/>
            <ac:picMk id="19" creationId="{791AF82C-B04A-6A5B-C755-9B19C08744DB}"/>
          </ac:picMkLst>
        </pc:picChg>
        <pc:picChg chg="mod">
          <ac:chgData name="Will Nourse" userId="cf5c4e54-602e-4617-8d54-3e27f39b3c92" providerId="ADAL" clId="{F3273ABF-EB60-4ABD-967C-F187ECC007B3}" dt="2026-01-14T16:16:18.663" v="136" actId="1076"/>
          <ac:picMkLst>
            <pc:docMk/>
            <pc:sldMk cId="4134305801" sldId="375"/>
            <ac:picMk id="20" creationId="{20FB2AD1-66EB-F351-CC3A-7E89E38190F5}"/>
          </ac:picMkLst>
        </pc:picChg>
        <pc:picChg chg="mod">
          <ac:chgData name="Will Nourse" userId="cf5c4e54-602e-4617-8d54-3e27f39b3c92" providerId="ADAL" clId="{F3273ABF-EB60-4ABD-967C-F187ECC007B3}" dt="2026-01-14T16:16:28.991" v="138" actId="1076"/>
          <ac:picMkLst>
            <pc:docMk/>
            <pc:sldMk cId="4134305801" sldId="375"/>
            <ac:picMk id="21" creationId="{56B990EA-9784-7CBC-7B8F-00B30A730E4E}"/>
          </ac:picMkLst>
        </pc:picChg>
        <pc:picChg chg="del">
          <ac:chgData name="Will Nourse" userId="cf5c4e54-602e-4617-8d54-3e27f39b3c92" providerId="ADAL" clId="{F3273ABF-EB60-4ABD-967C-F187ECC007B3}" dt="2026-01-14T16:17:57.579" v="139" actId="478"/>
          <ac:picMkLst>
            <pc:docMk/>
            <pc:sldMk cId="4134305801" sldId="375"/>
            <ac:picMk id="22" creationId="{783199BA-21FE-5CC2-E106-FE5B3524E5B8}"/>
          </ac:picMkLst>
        </pc:picChg>
        <pc:picChg chg="mod">
          <ac:chgData name="Will Nourse" userId="cf5c4e54-602e-4617-8d54-3e27f39b3c92" providerId="ADAL" clId="{F3273ABF-EB60-4ABD-967C-F187ECC007B3}" dt="2026-01-14T16:16:22.805" v="137" actId="1076"/>
          <ac:picMkLst>
            <pc:docMk/>
            <pc:sldMk cId="4134305801" sldId="375"/>
            <ac:picMk id="32" creationId="{7AE8F122-DBE9-820C-9517-1C5FD7B0076E}"/>
          </ac:picMkLst>
        </pc:picChg>
        <pc:picChg chg="del">
          <ac:chgData name="Will Nourse" userId="cf5c4e54-602e-4617-8d54-3e27f39b3c92" providerId="ADAL" clId="{F3273ABF-EB60-4ABD-967C-F187ECC007B3}" dt="2026-01-14T16:14:45.442" v="120" actId="478"/>
          <ac:picMkLst>
            <pc:docMk/>
            <pc:sldMk cId="4134305801" sldId="375"/>
            <ac:picMk id="2050" creationId="{41D71D04-7E97-9D5D-3EB8-FACAB21F31EA}"/>
          </ac:picMkLst>
        </pc:picChg>
        <pc:picChg chg="del">
          <ac:chgData name="Will Nourse" userId="cf5c4e54-602e-4617-8d54-3e27f39b3c92" providerId="ADAL" clId="{F3273ABF-EB60-4ABD-967C-F187ECC007B3}" dt="2026-01-14T16:14:46.976" v="121" actId="478"/>
          <ac:picMkLst>
            <pc:docMk/>
            <pc:sldMk cId="4134305801" sldId="375"/>
            <ac:picMk id="2051" creationId="{8DD5EF05-B5F0-0EC1-138F-55B7FC0577B3}"/>
          </ac:picMkLst>
        </pc:picChg>
        <pc:picChg chg="del">
          <ac:chgData name="Will Nourse" userId="cf5c4e54-602e-4617-8d54-3e27f39b3c92" providerId="ADAL" clId="{F3273ABF-EB60-4ABD-967C-F187ECC007B3}" dt="2026-01-14T16:14:47.949" v="122" actId="478"/>
          <ac:picMkLst>
            <pc:docMk/>
            <pc:sldMk cId="4134305801" sldId="375"/>
            <ac:picMk id="2052" creationId="{896780FD-E578-5C40-AF69-75CCDF9C0A75}"/>
          </ac:picMkLst>
        </pc:picChg>
        <pc:picChg chg="del">
          <ac:chgData name="Will Nourse" userId="cf5c4e54-602e-4617-8d54-3e27f39b3c92" providerId="ADAL" clId="{F3273ABF-EB60-4ABD-967C-F187ECC007B3}" dt="2026-01-14T16:14:49.001" v="123" actId="478"/>
          <ac:picMkLst>
            <pc:docMk/>
            <pc:sldMk cId="4134305801" sldId="375"/>
            <ac:picMk id="2053" creationId="{B9D6CD65-2907-77FF-8EB8-A7A391C762DF}"/>
          </ac:picMkLst>
        </pc:picChg>
        <pc:cxnChg chg="del">
          <ac:chgData name="Will Nourse" userId="cf5c4e54-602e-4617-8d54-3e27f39b3c92" providerId="ADAL" clId="{F3273ABF-EB60-4ABD-967C-F187ECC007B3}" dt="2026-01-14T17:46:41.429" v="674" actId="478"/>
          <ac:cxnSpMkLst>
            <pc:docMk/>
            <pc:sldMk cId="4134305801" sldId="375"/>
            <ac:cxnSpMk id="9" creationId="{DE082847-0712-3702-A0A4-266BAC67B82F}"/>
          </ac:cxnSpMkLst>
        </pc:cxnChg>
        <pc:cxnChg chg="add mod">
          <ac:chgData name="Will Nourse" userId="cf5c4e54-602e-4617-8d54-3e27f39b3c92" providerId="ADAL" clId="{F3273ABF-EB60-4ABD-967C-F187ECC007B3}" dt="2026-01-14T17:46:58.288" v="688" actId="14100"/>
          <ac:cxnSpMkLst>
            <pc:docMk/>
            <pc:sldMk cId="4134305801" sldId="375"/>
            <ac:cxnSpMk id="15" creationId="{2C22DE51-B94E-A6B5-FFC7-13DFAE84DACE}"/>
          </ac:cxnSpMkLst>
        </pc:cxnChg>
      </pc:sldChg>
      <pc:sldChg chg="addSp delSp modSp mod">
        <pc:chgData name="Will Nourse" userId="cf5c4e54-602e-4617-8d54-3e27f39b3c92" providerId="ADAL" clId="{F3273ABF-EB60-4ABD-967C-F187ECC007B3}" dt="2026-01-14T19:59:15.686" v="1992"/>
        <pc:sldMkLst>
          <pc:docMk/>
          <pc:sldMk cId="304177621" sldId="376"/>
        </pc:sldMkLst>
        <pc:spChg chg="mod">
          <ac:chgData name="Will Nourse" userId="cf5c4e54-602e-4617-8d54-3e27f39b3c92" providerId="ADAL" clId="{F3273ABF-EB60-4ABD-967C-F187ECC007B3}" dt="2026-01-14T19:15:35.226" v="1136" actId="14838"/>
          <ac:spMkLst>
            <pc:docMk/>
            <pc:sldMk cId="304177621" sldId="376"/>
            <ac:spMk id="7" creationId="{BB42BB2B-6529-07FB-1D9A-1E1FCF1263B6}"/>
          </ac:spMkLst>
        </pc:spChg>
        <pc:spChg chg="mod">
          <ac:chgData name="Will Nourse" userId="cf5c4e54-602e-4617-8d54-3e27f39b3c92" providerId="ADAL" clId="{F3273ABF-EB60-4ABD-967C-F187ECC007B3}" dt="2026-01-14T19:15:35.226" v="1136" actId="14838"/>
          <ac:spMkLst>
            <pc:docMk/>
            <pc:sldMk cId="304177621" sldId="376"/>
            <ac:spMk id="15" creationId="{4E584167-CE97-DB2B-A831-B36BC73AF1C1}"/>
          </ac:spMkLst>
        </pc:spChg>
        <pc:spChg chg="mod">
          <ac:chgData name="Will Nourse" userId="cf5c4e54-602e-4617-8d54-3e27f39b3c92" providerId="ADAL" clId="{F3273ABF-EB60-4ABD-967C-F187ECC007B3}" dt="2026-01-14T19:15:35.226" v="1136" actId="14838"/>
          <ac:spMkLst>
            <pc:docMk/>
            <pc:sldMk cId="304177621" sldId="376"/>
            <ac:spMk id="16" creationId="{AD492118-708B-480E-0A74-F10B6B0F7D94}"/>
          </ac:spMkLst>
        </pc:spChg>
        <pc:spChg chg="mod">
          <ac:chgData name="Will Nourse" userId="cf5c4e54-602e-4617-8d54-3e27f39b3c92" providerId="ADAL" clId="{F3273ABF-EB60-4ABD-967C-F187ECC007B3}" dt="2026-01-14T19:15:35.226" v="1136" actId="14838"/>
          <ac:spMkLst>
            <pc:docMk/>
            <pc:sldMk cId="304177621" sldId="376"/>
            <ac:spMk id="17" creationId="{957C3830-F55C-E963-3ACE-4170716A672E}"/>
          </ac:spMkLst>
        </pc:spChg>
        <pc:spChg chg="mod">
          <ac:chgData name="Will Nourse" userId="cf5c4e54-602e-4617-8d54-3e27f39b3c92" providerId="ADAL" clId="{F3273ABF-EB60-4ABD-967C-F187ECC007B3}" dt="2026-01-14T19:15:35.226" v="1136" actId="14838"/>
          <ac:spMkLst>
            <pc:docMk/>
            <pc:sldMk cId="304177621" sldId="376"/>
            <ac:spMk id="20" creationId="{1DC23551-BB72-F51B-B242-9D294E26A5CF}"/>
          </ac:spMkLst>
        </pc:spChg>
        <pc:spChg chg="add mod">
          <ac:chgData name="Will Nourse" userId="cf5c4e54-602e-4617-8d54-3e27f39b3c92" providerId="ADAL" clId="{F3273ABF-EB60-4ABD-967C-F187ECC007B3}" dt="2026-01-14T19:15:35.226" v="1136" actId="14838"/>
          <ac:spMkLst>
            <pc:docMk/>
            <pc:sldMk cId="304177621" sldId="376"/>
            <ac:spMk id="25" creationId="{A84D7261-3521-1E59-6298-6B4598A32FD2}"/>
          </ac:spMkLst>
        </pc:spChg>
        <pc:spChg chg="mod">
          <ac:chgData name="Will Nourse" userId="cf5c4e54-602e-4617-8d54-3e27f39b3c92" providerId="ADAL" clId="{F3273ABF-EB60-4ABD-967C-F187ECC007B3}" dt="2026-01-14T19:27:44.316" v="1176" actId="1076"/>
          <ac:spMkLst>
            <pc:docMk/>
            <pc:sldMk cId="304177621" sldId="376"/>
            <ac:spMk id="30" creationId="{F01BC285-58F0-F08C-4228-6C5B6798163E}"/>
          </ac:spMkLst>
        </pc:spChg>
        <pc:picChg chg="del mod">
          <ac:chgData name="Will Nourse" userId="cf5c4e54-602e-4617-8d54-3e27f39b3c92" providerId="ADAL" clId="{F3273ABF-EB60-4ABD-967C-F187ECC007B3}" dt="2026-01-14T19:59:15.304" v="1991" actId="478"/>
          <ac:picMkLst>
            <pc:docMk/>
            <pc:sldMk cId="304177621" sldId="376"/>
            <ac:picMk id="2" creationId="{16231F74-7758-308D-6564-BFC125F12A5E}"/>
          </ac:picMkLst>
        </pc:picChg>
        <pc:picChg chg="add mod ord">
          <ac:chgData name="Will Nourse" userId="cf5c4e54-602e-4617-8d54-3e27f39b3c92" providerId="ADAL" clId="{F3273ABF-EB60-4ABD-967C-F187ECC007B3}" dt="2026-01-14T16:44:37.517" v="212" actId="167"/>
          <ac:picMkLst>
            <pc:docMk/>
            <pc:sldMk cId="304177621" sldId="376"/>
            <ac:picMk id="3" creationId="{051E5A77-3B5F-D373-1FFD-FF5EBECA39E8}"/>
          </ac:picMkLst>
        </pc:picChg>
        <pc:picChg chg="add mod">
          <ac:chgData name="Will Nourse" userId="cf5c4e54-602e-4617-8d54-3e27f39b3c92" providerId="ADAL" clId="{F3273ABF-EB60-4ABD-967C-F187ECC007B3}" dt="2026-01-14T19:59:15.686" v="1992"/>
          <ac:picMkLst>
            <pc:docMk/>
            <pc:sldMk cId="304177621" sldId="376"/>
            <ac:picMk id="4" creationId="{616456D3-52B2-65AE-3633-55BB35A0AA51}"/>
          </ac:picMkLst>
        </pc:picChg>
        <pc:picChg chg="del mod">
          <ac:chgData name="Will Nourse" userId="cf5c4e54-602e-4617-8d54-3e27f39b3c92" providerId="ADAL" clId="{F3273ABF-EB60-4ABD-967C-F187ECC007B3}" dt="2026-01-14T16:44:49.426" v="215" actId="478"/>
          <ac:picMkLst>
            <pc:docMk/>
            <pc:sldMk cId="304177621" sldId="376"/>
            <ac:picMk id="4" creationId="{F12C8390-0D0A-1114-3D68-8609BD204D9B}"/>
          </ac:picMkLst>
        </pc:picChg>
        <pc:picChg chg="add mod ord">
          <ac:chgData name="Will Nourse" userId="cf5c4e54-602e-4617-8d54-3e27f39b3c92" providerId="ADAL" clId="{F3273ABF-EB60-4ABD-967C-F187ECC007B3}" dt="2026-01-14T16:44:37.517" v="212" actId="167"/>
          <ac:picMkLst>
            <pc:docMk/>
            <pc:sldMk cId="304177621" sldId="376"/>
            <ac:picMk id="5" creationId="{BD44508E-DDFD-BCF2-756C-F9A827BF5BF1}"/>
          </ac:picMkLst>
        </pc:picChg>
        <pc:picChg chg="add mod ord">
          <ac:chgData name="Will Nourse" userId="cf5c4e54-602e-4617-8d54-3e27f39b3c92" providerId="ADAL" clId="{F3273ABF-EB60-4ABD-967C-F187ECC007B3}" dt="2026-01-14T16:44:37.517" v="212" actId="167"/>
          <ac:picMkLst>
            <pc:docMk/>
            <pc:sldMk cId="304177621" sldId="376"/>
            <ac:picMk id="6" creationId="{3F390DE0-E79F-CF36-664B-1E2FC64C87B6}"/>
          </ac:picMkLst>
        </pc:picChg>
        <pc:picChg chg="mod">
          <ac:chgData name="Will Nourse" userId="cf5c4e54-602e-4617-8d54-3e27f39b3c92" providerId="ADAL" clId="{F3273ABF-EB60-4ABD-967C-F187ECC007B3}" dt="2026-01-14T16:48:34.061" v="278" actId="14861"/>
          <ac:picMkLst>
            <pc:docMk/>
            <pc:sldMk cId="304177621" sldId="376"/>
            <ac:picMk id="9" creationId="{49D8457D-4AD1-4738-A86A-6D24A5666D94}"/>
          </ac:picMkLst>
        </pc:picChg>
        <pc:picChg chg="mod ord">
          <ac:chgData name="Will Nourse" userId="cf5c4e54-602e-4617-8d54-3e27f39b3c92" providerId="ADAL" clId="{F3273ABF-EB60-4ABD-967C-F187ECC007B3}" dt="2026-01-14T19:15:35.226" v="1136" actId="14838"/>
          <ac:picMkLst>
            <pc:docMk/>
            <pc:sldMk cId="304177621" sldId="376"/>
            <ac:picMk id="10" creationId="{9E2B9A1A-DFA4-5977-7270-14F50B7A55CE}"/>
          </ac:picMkLst>
        </pc:picChg>
        <pc:picChg chg="del mod">
          <ac:chgData name="Will Nourse" userId="cf5c4e54-602e-4617-8d54-3e27f39b3c92" providerId="ADAL" clId="{F3273ABF-EB60-4ABD-967C-F187ECC007B3}" dt="2026-01-14T16:45:08.468" v="218" actId="478"/>
          <ac:picMkLst>
            <pc:docMk/>
            <pc:sldMk cId="304177621" sldId="376"/>
            <ac:picMk id="11" creationId="{1E5ADA9A-564B-B428-9DFB-1DEC518BBD7C}"/>
          </ac:picMkLst>
        </pc:picChg>
        <pc:picChg chg="del mod">
          <ac:chgData name="Will Nourse" userId="cf5c4e54-602e-4617-8d54-3e27f39b3c92" providerId="ADAL" clId="{F3273ABF-EB60-4ABD-967C-F187ECC007B3}" dt="2026-01-14T16:41:02.595" v="173" actId="478"/>
          <ac:picMkLst>
            <pc:docMk/>
            <pc:sldMk cId="304177621" sldId="376"/>
            <ac:picMk id="12" creationId="{E360ABDF-8DA5-B87E-0EC2-D07C3AE99E34}"/>
          </ac:picMkLst>
        </pc:picChg>
        <pc:picChg chg="del mod">
          <ac:chgData name="Will Nourse" userId="cf5c4e54-602e-4617-8d54-3e27f39b3c92" providerId="ADAL" clId="{F3273ABF-EB60-4ABD-967C-F187ECC007B3}" dt="2026-01-14T16:45:09.576" v="219" actId="478"/>
          <ac:picMkLst>
            <pc:docMk/>
            <pc:sldMk cId="304177621" sldId="376"/>
            <ac:picMk id="13" creationId="{11C3813C-E89F-0A68-F968-6C66923610C4}"/>
          </ac:picMkLst>
        </pc:picChg>
        <pc:picChg chg="add mod ord">
          <ac:chgData name="Will Nourse" userId="cf5c4e54-602e-4617-8d54-3e27f39b3c92" providerId="ADAL" clId="{F3273ABF-EB60-4ABD-967C-F187ECC007B3}" dt="2026-01-14T16:44:37.517" v="212" actId="167"/>
          <ac:picMkLst>
            <pc:docMk/>
            <pc:sldMk cId="304177621" sldId="376"/>
            <ac:picMk id="14" creationId="{A4C5CF73-B2DD-F5CA-5B51-B27288624A79}"/>
          </ac:picMkLst>
        </pc:picChg>
        <pc:picChg chg="add del mod">
          <ac:chgData name="Will Nourse" userId="cf5c4e54-602e-4617-8d54-3e27f39b3c92" providerId="ADAL" clId="{F3273ABF-EB60-4ABD-967C-F187ECC007B3}" dt="2026-01-14T16:45:10.767" v="220" actId="478"/>
          <ac:picMkLst>
            <pc:docMk/>
            <pc:sldMk cId="304177621" sldId="376"/>
            <ac:picMk id="18" creationId="{2550175B-A7B4-CA50-9392-FD557E4FD0AD}"/>
          </ac:picMkLst>
        </pc:picChg>
        <pc:picChg chg="del mod">
          <ac:chgData name="Will Nourse" userId="cf5c4e54-602e-4617-8d54-3e27f39b3c92" providerId="ADAL" clId="{F3273ABF-EB60-4ABD-967C-F187ECC007B3}" dt="2026-01-14T16:41:27.664" v="181" actId="478"/>
          <ac:picMkLst>
            <pc:docMk/>
            <pc:sldMk cId="304177621" sldId="376"/>
            <ac:picMk id="19" creationId="{6B7E4F48-2093-A2A1-179F-68F819A1FCA8}"/>
          </ac:picMkLst>
        </pc:picChg>
        <pc:picChg chg="mod">
          <ac:chgData name="Will Nourse" userId="cf5c4e54-602e-4617-8d54-3e27f39b3c92" providerId="ADAL" clId="{F3273ABF-EB60-4ABD-967C-F187ECC007B3}" dt="2026-01-14T16:48:34.061" v="278" actId="14861"/>
          <ac:picMkLst>
            <pc:docMk/>
            <pc:sldMk cId="304177621" sldId="376"/>
            <ac:picMk id="21" creationId="{58F4817F-8841-76CF-FCC5-A22145E3589F}"/>
          </ac:picMkLst>
        </pc:picChg>
        <pc:picChg chg="add mod">
          <ac:chgData name="Will Nourse" userId="cf5c4e54-602e-4617-8d54-3e27f39b3c92" providerId="ADAL" clId="{F3273ABF-EB60-4ABD-967C-F187ECC007B3}" dt="2026-01-14T19:15:35.226" v="1136" actId="14838"/>
          <ac:picMkLst>
            <pc:docMk/>
            <pc:sldMk cId="304177621" sldId="376"/>
            <ac:picMk id="22" creationId="{EC1FEE76-8DEA-1456-049F-2BE120686B18}"/>
          </ac:picMkLst>
        </pc:picChg>
        <pc:picChg chg="add mod">
          <ac:chgData name="Will Nourse" userId="cf5c4e54-602e-4617-8d54-3e27f39b3c92" providerId="ADAL" clId="{F3273ABF-EB60-4ABD-967C-F187ECC007B3}" dt="2026-01-14T16:48:34.061" v="278" actId="14861"/>
          <ac:picMkLst>
            <pc:docMk/>
            <pc:sldMk cId="304177621" sldId="376"/>
            <ac:picMk id="23" creationId="{95EBC59C-B84E-AB21-3951-7AFF7F1BB13E}"/>
          </ac:picMkLst>
        </pc:picChg>
        <pc:picChg chg="add mod">
          <ac:chgData name="Will Nourse" userId="cf5c4e54-602e-4617-8d54-3e27f39b3c92" providerId="ADAL" clId="{F3273ABF-EB60-4ABD-967C-F187ECC007B3}" dt="2026-01-14T16:48:34.061" v="278" actId="14861"/>
          <ac:picMkLst>
            <pc:docMk/>
            <pc:sldMk cId="304177621" sldId="376"/>
            <ac:picMk id="24" creationId="{BF52F9F6-6809-F924-C0D7-3D5D6FCD8402}"/>
          </ac:picMkLst>
        </pc:picChg>
        <pc:picChg chg="del mod">
          <ac:chgData name="Will Nourse" userId="cf5c4e54-602e-4617-8d54-3e27f39b3c92" providerId="ADAL" clId="{F3273ABF-EB60-4ABD-967C-F187ECC007B3}" dt="2026-01-14T16:41:10.448" v="175" actId="478"/>
          <ac:picMkLst>
            <pc:docMk/>
            <pc:sldMk cId="304177621" sldId="376"/>
            <ac:picMk id="3074" creationId="{C2AB99FD-2EB0-30E6-42B9-D207F5CC64CD}"/>
          </ac:picMkLst>
        </pc:picChg>
        <pc:picChg chg="del mod">
          <ac:chgData name="Will Nourse" userId="cf5c4e54-602e-4617-8d54-3e27f39b3c92" providerId="ADAL" clId="{F3273ABF-EB60-4ABD-967C-F187ECC007B3}" dt="2026-01-14T16:41:26.732" v="180" actId="478"/>
          <ac:picMkLst>
            <pc:docMk/>
            <pc:sldMk cId="304177621" sldId="376"/>
            <ac:picMk id="3075" creationId="{9D5C9915-D7FC-0F76-3674-7FFBD7E4F2BC}"/>
          </ac:picMkLst>
        </pc:picChg>
      </pc:sldChg>
      <pc:sldChg chg="addSp delSp modSp mod">
        <pc:chgData name="Will Nourse" userId="cf5c4e54-602e-4617-8d54-3e27f39b3c92" providerId="ADAL" clId="{F3273ABF-EB60-4ABD-967C-F187ECC007B3}" dt="2026-01-14T19:58:15.827" v="1980"/>
        <pc:sldMkLst>
          <pc:docMk/>
          <pc:sldMk cId="2999318393" sldId="377"/>
        </pc:sldMkLst>
        <pc:spChg chg="del">
          <ac:chgData name="Will Nourse" userId="cf5c4e54-602e-4617-8d54-3e27f39b3c92" providerId="ADAL" clId="{F3273ABF-EB60-4ABD-967C-F187ECC007B3}" dt="2026-01-14T17:46:30.256" v="672" actId="478"/>
          <ac:spMkLst>
            <pc:docMk/>
            <pc:sldMk cId="2999318393" sldId="377"/>
            <ac:spMk id="3" creationId="{55CD26F9-BFF9-474F-955A-B71D57FDD2C1}"/>
          </ac:spMkLst>
        </pc:spChg>
        <pc:spChg chg="add mod">
          <ac:chgData name="Will Nourse" userId="cf5c4e54-602e-4617-8d54-3e27f39b3c92" providerId="ADAL" clId="{F3273ABF-EB60-4ABD-967C-F187ECC007B3}" dt="2026-01-14T19:13:43.680" v="1088" actId="14838"/>
          <ac:spMkLst>
            <pc:docMk/>
            <pc:sldMk cId="2999318393" sldId="377"/>
            <ac:spMk id="9" creationId="{39266498-6973-2F9A-42A1-2D66FCCE5EC5}"/>
          </ac:spMkLst>
        </pc:spChg>
        <pc:spChg chg="mod">
          <ac:chgData name="Will Nourse" userId="cf5c4e54-602e-4617-8d54-3e27f39b3c92" providerId="ADAL" clId="{F3273ABF-EB60-4ABD-967C-F187ECC007B3}" dt="2026-01-14T19:13:43.680" v="1088" actId="14838"/>
          <ac:spMkLst>
            <pc:docMk/>
            <pc:sldMk cId="2999318393" sldId="377"/>
            <ac:spMk id="12" creationId="{CC4268FC-B71B-1368-01F8-865D856D5224}"/>
          </ac:spMkLst>
        </pc:spChg>
        <pc:spChg chg="mod">
          <ac:chgData name="Will Nourse" userId="cf5c4e54-602e-4617-8d54-3e27f39b3c92" providerId="ADAL" clId="{F3273ABF-EB60-4ABD-967C-F187ECC007B3}" dt="2026-01-14T19:13:43.680" v="1088" actId="14838"/>
          <ac:spMkLst>
            <pc:docMk/>
            <pc:sldMk cId="2999318393" sldId="377"/>
            <ac:spMk id="13" creationId="{FEA12B24-E61F-B737-5827-3F9E9A0CC459}"/>
          </ac:spMkLst>
        </pc:spChg>
        <pc:spChg chg="mod">
          <ac:chgData name="Will Nourse" userId="cf5c4e54-602e-4617-8d54-3e27f39b3c92" providerId="ADAL" clId="{F3273ABF-EB60-4ABD-967C-F187ECC007B3}" dt="2026-01-14T19:13:43.680" v="1088" actId="14838"/>
          <ac:spMkLst>
            <pc:docMk/>
            <pc:sldMk cId="2999318393" sldId="377"/>
            <ac:spMk id="15" creationId="{B79A5C0D-C571-B024-A33D-3E2766FA29A6}"/>
          </ac:spMkLst>
        </pc:spChg>
        <pc:spChg chg="mod">
          <ac:chgData name="Will Nourse" userId="cf5c4e54-602e-4617-8d54-3e27f39b3c92" providerId="ADAL" clId="{F3273ABF-EB60-4ABD-967C-F187ECC007B3}" dt="2026-01-14T19:13:43.680" v="1088" actId="14838"/>
          <ac:spMkLst>
            <pc:docMk/>
            <pc:sldMk cId="2999318393" sldId="377"/>
            <ac:spMk id="16" creationId="{A286154C-D8EC-A48A-56F0-42574C9FFDA9}"/>
          </ac:spMkLst>
        </pc:spChg>
        <pc:spChg chg="mod">
          <ac:chgData name="Will Nourse" userId="cf5c4e54-602e-4617-8d54-3e27f39b3c92" providerId="ADAL" clId="{F3273ABF-EB60-4ABD-967C-F187ECC007B3}" dt="2026-01-14T19:13:43.680" v="1088" actId="14838"/>
          <ac:spMkLst>
            <pc:docMk/>
            <pc:sldMk cId="2999318393" sldId="377"/>
            <ac:spMk id="17" creationId="{1F1764BA-7716-6F74-4136-DCF79AB3B2C5}"/>
          </ac:spMkLst>
        </pc:spChg>
        <pc:spChg chg="mod">
          <ac:chgData name="Will Nourse" userId="cf5c4e54-602e-4617-8d54-3e27f39b3c92" providerId="ADAL" clId="{F3273ABF-EB60-4ABD-967C-F187ECC007B3}" dt="2026-01-14T19:25:40.136" v="1173" actId="1038"/>
          <ac:spMkLst>
            <pc:docMk/>
            <pc:sldMk cId="2999318393" sldId="377"/>
            <ac:spMk id="18" creationId="{7B5F665A-2C6C-A3B3-243B-4CCB3691516F}"/>
          </ac:spMkLst>
        </pc:spChg>
        <pc:spChg chg="mod">
          <ac:chgData name="Will Nourse" userId="cf5c4e54-602e-4617-8d54-3e27f39b3c92" providerId="ADAL" clId="{F3273ABF-EB60-4ABD-967C-F187ECC007B3}" dt="2026-01-14T19:13:43.680" v="1088" actId="14838"/>
          <ac:spMkLst>
            <pc:docMk/>
            <pc:sldMk cId="2999318393" sldId="377"/>
            <ac:spMk id="21" creationId="{9846FE0F-5999-378C-A273-9AE0D7A6077F}"/>
          </ac:spMkLst>
        </pc:spChg>
        <pc:spChg chg="mod">
          <ac:chgData name="Will Nourse" userId="cf5c4e54-602e-4617-8d54-3e27f39b3c92" providerId="ADAL" clId="{F3273ABF-EB60-4ABD-967C-F187ECC007B3}" dt="2026-01-14T19:13:43.680" v="1088" actId="14838"/>
          <ac:spMkLst>
            <pc:docMk/>
            <pc:sldMk cId="2999318393" sldId="377"/>
            <ac:spMk id="22" creationId="{6B277E29-359A-4229-5138-DA13A546D3EF}"/>
          </ac:spMkLst>
        </pc:spChg>
        <pc:spChg chg="add mod">
          <ac:chgData name="Will Nourse" userId="cf5c4e54-602e-4617-8d54-3e27f39b3c92" providerId="ADAL" clId="{F3273ABF-EB60-4ABD-967C-F187ECC007B3}" dt="2026-01-14T19:13:43.680" v="1088" actId="14838"/>
          <ac:spMkLst>
            <pc:docMk/>
            <pc:sldMk cId="2999318393" sldId="377"/>
            <ac:spMk id="23" creationId="{BB7CB2D4-C853-A591-E3D1-699A177BFC7C}"/>
          </ac:spMkLst>
        </pc:spChg>
        <pc:picChg chg="del">
          <ac:chgData name="Will Nourse" userId="cf5c4e54-602e-4617-8d54-3e27f39b3c92" providerId="ADAL" clId="{F3273ABF-EB60-4ABD-967C-F187ECC007B3}" dt="2026-01-14T19:58:15.498" v="1979" actId="478"/>
          <ac:picMkLst>
            <pc:docMk/>
            <pc:sldMk cId="2999318393" sldId="377"/>
            <ac:picMk id="2" creationId="{B34B3013-A7B6-814C-2960-A150E645631B}"/>
          </ac:picMkLst>
        </pc:picChg>
        <pc:picChg chg="add mod">
          <ac:chgData name="Will Nourse" userId="cf5c4e54-602e-4617-8d54-3e27f39b3c92" providerId="ADAL" clId="{F3273ABF-EB60-4ABD-967C-F187ECC007B3}" dt="2026-01-14T19:58:15.827" v="1980"/>
          <ac:picMkLst>
            <pc:docMk/>
            <pc:sldMk cId="2999318393" sldId="377"/>
            <ac:picMk id="3" creationId="{132129E8-C50C-990E-3D94-1233FEC5A740}"/>
          </ac:picMkLst>
        </pc:picChg>
        <pc:picChg chg="add mod ord">
          <ac:chgData name="Will Nourse" userId="cf5c4e54-602e-4617-8d54-3e27f39b3c92" providerId="ADAL" clId="{F3273ABF-EB60-4ABD-967C-F187ECC007B3}" dt="2026-01-14T00:54:27.053" v="77" actId="14826"/>
          <ac:picMkLst>
            <pc:docMk/>
            <pc:sldMk cId="2999318393" sldId="377"/>
            <ac:picMk id="5" creationId="{42BA6951-2B9F-E66A-E4C6-C5258BF87260}"/>
          </ac:picMkLst>
        </pc:picChg>
        <pc:picChg chg="add mod">
          <ac:chgData name="Will Nourse" userId="cf5c4e54-602e-4617-8d54-3e27f39b3c92" providerId="ADAL" clId="{F3273ABF-EB60-4ABD-967C-F187ECC007B3}" dt="2026-01-14T00:55:15.678" v="82" actId="14826"/>
          <ac:picMkLst>
            <pc:docMk/>
            <pc:sldMk cId="2999318393" sldId="377"/>
            <ac:picMk id="6" creationId="{87F349BA-E70C-87A1-F04D-D56E05B10D28}"/>
          </ac:picMkLst>
        </pc:picChg>
        <pc:picChg chg="add mod">
          <ac:chgData name="Will Nourse" userId="cf5c4e54-602e-4617-8d54-3e27f39b3c92" providerId="ADAL" clId="{F3273ABF-EB60-4ABD-967C-F187ECC007B3}" dt="2026-01-14T00:55:38.544" v="86" actId="14826"/>
          <ac:picMkLst>
            <pc:docMk/>
            <pc:sldMk cId="2999318393" sldId="377"/>
            <ac:picMk id="7" creationId="{1096412B-3D5D-806E-E790-0DE787A31E4D}"/>
          </ac:picMkLst>
        </pc:picChg>
        <pc:picChg chg="add mod ord">
          <ac:chgData name="Will Nourse" userId="cf5c4e54-602e-4617-8d54-3e27f39b3c92" providerId="ADAL" clId="{F3273ABF-EB60-4ABD-967C-F187ECC007B3}" dt="2026-01-14T00:56:09.274" v="91" actId="167"/>
          <ac:picMkLst>
            <pc:docMk/>
            <pc:sldMk cId="2999318393" sldId="377"/>
            <ac:picMk id="8" creationId="{16989868-C59D-72D9-817B-352EEC356138}"/>
          </ac:picMkLst>
        </pc:picChg>
        <pc:picChg chg="del">
          <ac:chgData name="Will Nourse" userId="cf5c4e54-602e-4617-8d54-3e27f39b3c92" providerId="ADAL" clId="{F3273ABF-EB60-4ABD-967C-F187ECC007B3}" dt="2026-01-14T00:54:45.098" v="79" actId="478"/>
          <ac:picMkLst>
            <pc:docMk/>
            <pc:sldMk cId="2999318393" sldId="377"/>
            <ac:picMk id="9" creationId="{3CB3A4E7-E028-43DD-9CAF-9F09A4504D4D}"/>
          </ac:picMkLst>
        </pc:picChg>
        <pc:picChg chg="del">
          <ac:chgData name="Will Nourse" userId="cf5c4e54-602e-4617-8d54-3e27f39b3c92" providerId="ADAL" clId="{F3273ABF-EB60-4ABD-967C-F187ECC007B3}" dt="2026-01-14T00:55:41.783" v="87" actId="478"/>
          <ac:picMkLst>
            <pc:docMk/>
            <pc:sldMk cId="2999318393" sldId="377"/>
            <ac:picMk id="10" creationId="{8B0E9B49-FCC2-8131-4616-1DABDF2ECF66}"/>
          </ac:picMkLst>
        </pc:picChg>
        <pc:picChg chg="mod">
          <ac:chgData name="Will Nourse" userId="cf5c4e54-602e-4617-8d54-3e27f39b3c92" providerId="ADAL" clId="{F3273ABF-EB60-4ABD-967C-F187ECC007B3}" dt="2026-01-14T00:54:33.251" v="78" actId="1076"/>
          <ac:picMkLst>
            <pc:docMk/>
            <pc:sldMk cId="2999318393" sldId="377"/>
            <ac:picMk id="11" creationId="{466E49C2-B964-444A-7293-9D3FEF6F16AE}"/>
          </ac:picMkLst>
        </pc:picChg>
        <pc:picChg chg="del">
          <ac:chgData name="Will Nourse" userId="cf5c4e54-602e-4617-8d54-3e27f39b3c92" providerId="ADAL" clId="{F3273ABF-EB60-4ABD-967C-F187ECC007B3}" dt="2026-01-14T00:54:09.992" v="74" actId="478"/>
          <ac:picMkLst>
            <pc:docMk/>
            <pc:sldMk cId="2999318393" sldId="377"/>
            <ac:picMk id="14" creationId="{89872235-671C-5322-8828-63B89C7388B8}"/>
          </ac:picMkLst>
        </pc:picChg>
        <pc:picChg chg="del">
          <ac:chgData name="Will Nourse" userId="cf5c4e54-602e-4617-8d54-3e27f39b3c92" providerId="ADAL" clId="{F3273ABF-EB60-4ABD-967C-F187ECC007B3}" dt="2026-01-14T00:55:18.547" v="83" actId="478"/>
          <ac:picMkLst>
            <pc:docMk/>
            <pc:sldMk cId="2999318393" sldId="377"/>
            <ac:picMk id="20" creationId="{ACC2F855-8902-F2F8-D498-BD88D457E877}"/>
          </ac:picMkLst>
        </pc:picChg>
        <pc:cxnChg chg="del">
          <ac:chgData name="Will Nourse" userId="cf5c4e54-602e-4617-8d54-3e27f39b3c92" providerId="ADAL" clId="{F3273ABF-EB60-4ABD-967C-F187ECC007B3}" dt="2026-01-14T17:46:28.615" v="671" actId="478"/>
          <ac:cxnSpMkLst>
            <pc:docMk/>
            <pc:sldMk cId="2999318393" sldId="377"/>
            <ac:cxnSpMk id="4" creationId="{2533FBD6-F473-D629-F52F-B3402327F657}"/>
          </ac:cxnSpMkLst>
        </pc:cxnChg>
        <pc:cxnChg chg="add mod">
          <ac:chgData name="Will Nourse" userId="cf5c4e54-602e-4617-8d54-3e27f39b3c92" providerId="ADAL" clId="{F3273ABF-EB60-4ABD-967C-F187ECC007B3}" dt="2026-01-14T17:46:37.040" v="673"/>
          <ac:cxnSpMkLst>
            <pc:docMk/>
            <pc:sldMk cId="2999318393" sldId="377"/>
            <ac:cxnSpMk id="10" creationId="{459669CA-7321-4D44-FB1B-F7804FA58D86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045A0-4A43-4FFB-8157-1152A4F707A2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DA1D2-DDE5-49B8-A86F-C6479F0F38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688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317E89-0218-4949-B2D8-C47609B54C0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696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8DC14-2AA8-EE00-FFF3-03E5ABEE4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2F4D6B-F466-4957-B1B4-385E7D8E05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DB8F7A-6729-BC87-1F61-599808A73F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9606D-3B9A-3ECB-9EF2-5C9420BAC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317E89-0218-4949-B2D8-C47609B54C0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7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2556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2403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3434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26893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2336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3949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3684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01069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73410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8716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90129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80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87" r:id="rId6"/>
    <p:sldLayoutId id="2147483783" r:id="rId7"/>
    <p:sldLayoutId id="2147483784" r:id="rId8"/>
    <p:sldLayoutId id="2147483785" r:id="rId9"/>
    <p:sldLayoutId id="2147483786" r:id="rId10"/>
    <p:sldLayoutId id="214748378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33.png"/><Relationship Id="rId10" Type="http://schemas.openxmlformats.org/officeDocument/2006/relationships/image" Target="../media/image9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8.png"/><Relationship Id="rId7" Type="http://schemas.openxmlformats.org/officeDocument/2006/relationships/image" Target="../media/image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11" Type="http://schemas.openxmlformats.org/officeDocument/2006/relationships/image" Target="../media/image9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9.png"/><Relationship Id="rId4" Type="http://schemas.openxmlformats.org/officeDocument/2006/relationships/image" Target="../media/image59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70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3.png"/><Relationship Id="rId7" Type="http://schemas.microsoft.com/office/2007/relationships/hdphoto" Target="../media/hdphoto8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8E8F91"/>
            </a:gs>
            <a:gs pos="84000">
              <a:schemeClr val="tx1">
                <a:lumMod val="85000"/>
                <a:lumOff val="1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EDBA80-C6B9-0B4C-E5A2-7A7887675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6" y="746760"/>
            <a:ext cx="5059680" cy="505968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78A39B0-4B2B-402F-93B5-0F415A2E61A9}"/>
              </a:ext>
            </a:extLst>
          </p:cNvPr>
          <p:cNvCxnSpPr>
            <a:cxnSpLocks/>
          </p:cNvCxnSpPr>
          <p:nvPr/>
        </p:nvCxnSpPr>
        <p:spPr>
          <a:xfrm>
            <a:off x="1008898" y="5666469"/>
            <a:ext cx="4401288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0D1CD48-E31D-630F-26EA-C51A10604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29" y="1818952"/>
            <a:ext cx="2152171" cy="295503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DD2253-BE08-4155-A21B-AD8E8D7DFC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88" y="1854501"/>
            <a:ext cx="2283047" cy="304001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FC15C6-7445-FE77-BAC9-D6673B477E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235" y="1938088"/>
            <a:ext cx="1896440" cy="2981823"/>
          </a:xfrm>
          <a:prstGeom prst="rect">
            <a:avLst/>
          </a:prstGeom>
        </p:spPr>
      </p:pic>
      <p:pic>
        <p:nvPicPr>
          <p:cNvPr id="5" name="Picture 4" descr="A yellow sign with black text&#10;&#10;Description automatically generated">
            <a:extLst>
              <a:ext uri="{FF2B5EF4-FFF2-40B4-BE49-F238E27FC236}">
                <a16:creationId xmlns:a16="http://schemas.microsoft.com/office/drawing/2014/main" id="{5D6CC502-E4F8-C627-BE6D-830034319F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266" y="3566161"/>
            <a:ext cx="567507" cy="8848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444A54-2ACF-85AA-0B34-72120579F5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358" y="3566160"/>
            <a:ext cx="554317" cy="88489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utoShape 2" descr="EZ Start Plus App">
            <a:extLst>
              <a:ext uri="{FF2B5EF4-FFF2-40B4-BE49-F238E27FC236}">
                <a16:creationId xmlns:a16="http://schemas.microsoft.com/office/drawing/2014/main" id="{1D9659C4-33AB-7CDD-87A8-13E00BBEC0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4" descr="EZ Start Plus App">
            <a:extLst>
              <a:ext uri="{FF2B5EF4-FFF2-40B4-BE49-F238E27FC236}">
                <a16:creationId xmlns:a16="http://schemas.microsoft.com/office/drawing/2014/main" id="{D06EC720-83B0-D749-4083-241EE08AA7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7E5CF7A-EEF7-7229-7B12-005D720A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6" y="1041400"/>
            <a:ext cx="795990" cy="795990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51E4667-7105-4E40-0F8D-E327C81F741C}"/>
              </a:ext>
            </a:extLst>
          </p:cNvPr>
          <p:cNvSpPr txBox="1">
            <a:spLocks/>
          </p:cNvSpPr>
          <p:nvPr/>
        </p:nvSpPr>
        <p:spPr>
          <a:xfrm>
            <a:off x="829834" y="5757365"/>
            <a:ext cx="4759416" cy="6180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effectLst>
                  <a:outerShdw blurRad="635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EZ Start Plus App Screens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BE5589-0C30-EB18-5576-1851BDC763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" b="31504"/>
          <a:stretch>
            <a:fillRect/>
          </a:stretch>
        </p:blipFill>
        <p:spPr>
          <a:xfrm>
            <a:off x="1650986" y="496579"/>
            <a:ext cx="2677160" cy="54482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74165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5AD31-4E5D-4C86-B591-1F8329BC6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1315782-4499-9C96-E63E-68B755DE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FIELD GAS CONVERSION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A412C4A-E849-AF02-8A4C-CF450A7BAA17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692991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A9EC28-D420-CB2E-91C4-5EC52887BF62}"/>
              </a:ext>
            </a:extLst>
          </p:cNvPr>
          <p:cNvSpPr txBox="1"/>
          <p:nvPr/>
        </p:nvSpPr>
        <p:spPr>
          <a:xfrm>
            <a:off x="2632642" y="1045541"/>
            <a:ext cx="6929916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10 (continued): Changing gas type to LP with EZ Start Plus App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73C1A-E7A1-46D3-D0AC-CF5CD6473E3F}"/>
              </a:ext>
            </a:extLst>
          </p:cNvPr>
          <p:cNvSpPr txBox="1"/>
          <p:nvPr/>
        </p:nvSpPr>
        <p:spPr>
          <a:xfrm>
            <a:off x="2548991" y="5868033"/>
            <a:ext cx="2316767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“Unit Setting”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8899A3-6AD0-98A3-9576-24A1B5DF19D6}"/>
              </a:ext>
            </a:extLst>
          </p:cNvPr>
          <p:cNvSpPr txBox="1"/>
          <p:nvPr/>
        </p:nvSpPr>
        <p:spPr>
          <a:xfrm>
            <a:off x="7427250" y="5867765"/>
            <a:ext cx="2110746" cy="83099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Change Setting, Tap LP then tap “DONE”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4191E-C680-3D2D-3201-DC9A35CD2CA4}"/>
              </a:ext>
            </a:extLst>
          </p:cNvPr>
          <p:cNvSpPr txBox="1"/>
          <p:nvPr/>
        </p:nvSpPr>
        <p:spPr>
          <a:xfrm>
            <a:off x="4985801" y="5892993"/>
            <a:ext cx="2233945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“Convert Gas Type”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DE79FE-D5C4-F779-EC06-623D5C37931C}"/>
              </a:ext>
            </a:extLst>
          </p:cNvPr>
          <p:cNvSpPr txBox="1"/>
          <p:nvPr/>
        </p:nvSpPr>
        <p:spPr>
          <a:xfrm>
            <a:off x="9832188" y="5816048"/>
            <a:ext cx="2110746" cy="83099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After a few seconds it should show complete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14EB8-9CB5-2D01-2590-36BD22DCE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r="2829"/>
          <a:stretch/>
        </p:blipFill>
        <p:spPr>
          <a:xfrm>
            <a:off x="2664836" y="1559793"/>
            <a:ext cx="2096996" cy="43332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8E7EA8-2E5F-2865-2FEF-505C4AA262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r="2816"/>
          <a:stretch/>
        </p:blipFill>
        <p:spPr>
          <a:xfrm>
            <a:off x="5048560" y="1542188"/>
            <a:ext cx="2094879" cy="43276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0E535A-7E56-5BE4-5486-0140B204E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2549"/>
          <a:stretch/>
        </p:blipFill>
        <p:spPr>
          <a:xfrm>
            <a:off x="7431253" y="1548654"/>
            <a:ext cx="2106743" cy="432764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0AA703E-AFA9-3386-9D30-0F35977CB8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r="2315"/>
          <a:stretch/>
        </p:blipFill>
        <p:spPr>
          <a:xfrm>
            <a:off x="9825810" y="1542188"/>
            <a:ext cx="2117124" cy="432764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0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B9219E3C-43CC-3B14-C4CB-5D4DEEDD6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3885918" y="5457255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8E854FF7-8FA2-0547-0688-7F647C31B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6540873" y="2912599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B5E9D7ED-223F-0849-E4B1-F8B357C1E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8677527" y="3396627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E4FE521C-79EE-5A05-33AD-11E87403F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9148038" y="5269085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5DDCFD-3B6C-561D-8178-C640BD50E7B9}"/>
              </a:ext>
            </a:extLst>
          </p:cNvPr>
          <p:cNvSpPr txBox="1"/>
          <p:nvPr/>
        </p:nvSpPr>
        <p:spPr>
          <a:xfrm>
            <a:off x="341713" y="1042004"/>
            <a:ext cx="1882765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9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B3C993-B5E8-5D1B-E9F9-0061A6234390}"/>
              </a:ext>
            </a:extLst>
          </p:cNvPr>
          <p:cNvSpPr txBox="1"/>
          <p:nvPr/>
        </p:nvSpPr>
        <p:spPr>
          <a:xfrm>
            <a:off x="262016" y="4093661"/>
            <a:ext cx="2042160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Plug in LP conversion connector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E161B5-8E4F-015D-5B61-BBC453B89C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3" t="27926" r="12837" b="9333"/>
          <a:stretch/>
        </p:blipFill>
        <p:spPr>
          <a:xfrm rot="5400000">
            <a:off x="166902" y="1847805"/>
            <a:ext cx="2284946" cy="204215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FA2F9E-DA93-9035-969E-A1F4801FFA8F}"/>
              </a:ext>
            </a:extLst>
          </p:cNvPr>
          <p:cNvSpPr txBox="1"/>
          <p:nvPr/>
        </p:nvSpPr>
        <p:spPr>
          <a:xfrm>
            <a:off x="219464" y="4678436"/>
            <a:ext cx="2040576" cy="83099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Calibri"/>
              </a:rPr>
              <a:t>*Built in display can also be used to convert gas type, see gas conversion directions included with unit</a:t>
            </a:r>
            <a:endParaRPr lang="en-US" sz="105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</a:endParaRPr>
          </a:p>
        </p:txBody>
      </p:sp>
      <p:pic>
        <p:nvPicPr>
          <p:cNvPr id="16" name="図 14">
            <a:extLst>
              <a:ext uri="{FF2B5EF4-FFF2-40B4-BE49-F238E27FC236}">
                <a16:creationId xmlns:a16="http://schemas.microsoft.com/office/drawing/2014/main" id="{D918E0D6-B4E3-F153-A18E-CEC221B3F8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965" r="14013" b="35393"/>
          <a:stretch/>
        </p:blipFill>
        <p:spPr>
          <a:xfrm>
            <a:off x="542549" y="5566951"/>
            <a:ext cx="1533654" cy="96365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矢印: 右 15">
            <a:extLst>
              <a:ext uri="{FF2B5EF4-FFF2-40B4-BE49-F238E27FC236}">
                <a16:creationId xmlns:a16="http://schemas.microsoft.com/office/drawing/2014/main" id="{EE165C9D-7B7E-265A-0BD1-6C48AB56E105}"/>
              </a:ext>
            </a:extLst>
          </p:cNvPr>
          <p:cNvSpPr/>
          <p:nvPr/>
        </p:nvSpPr>
        <p:spPr>
          <a:xfrm>
            <a:off x="4775764" y="3201711"/>
            <a:ext cx="23991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矢印: 右 15">
            <a:extLst>
              <a:ext uri="{FF2B5EF4-FFF2-40B4-BE49-F238E27FC236}">
                <a16:creationId xmlns:a16="http://schemas.microsoft.com/office/drawing/2014/main" id="{9D06A1FA-2C52-E673-7BFF-5E393CCB4982}"/>
              </a:ext>
            </a:extLst>
          </p:cNvPr>
          <p:cNvSpPr/>
          <p:nvPr/>
        </p:nvSpPr>
        <p:spPr>
          <a:xfrm>
            <a:off x="7152421" y="3201710"/>
            <a:ext cx="23991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矢印: 右 15">
            <a:extLst>
              <a:ext uri="{FF2B5EF4-FFF2-40B4-BE49-F238E27FC236}">
                <a16:creationId xmlns:a16="http://schemas.microsoft.com/office/drawing/2014/main" id="{7717B5DD-6A76-D8C0-90ED-895A54EEB9BD}"/>
              </a:ext>
            </a:extLst>
          </p:cNvPr>
          <p:cNvSpPr/>
          <p:nvPr/>
        </p:nvSpPr>
        <p:spPr>
          <a:xfrm>
            <a:off x="9571514" y="3196612"/>
            <a:ext cx="23991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35C9654-274C-FD0F-906A-B48F7BF7FF6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3981" b="39366"/>
          <a:stretch>
            <a:fillRect/>
          </a:stretch>
        </p:blipFill>
        <p:spPr>
          <a:xfrm>
            <a:off x="10226040" y="36233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87062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731F8-3D0F-4B63-362F-44AA5E01E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C77792-3605-061A-AD55-95EAD692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FIELD GAS CONVERSION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ED08DA-A6CD-B11B-5DE3-18022BF73FAC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692991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F118583-0242-E98A-9AE8-F22ACF00C35C}"/>
              </a:ext>
            </a:extLst>
          </p:cNvPr>
          <p:cNvSpPr txBox="1"/>
          <p:nvPr/>
        </p:nvSpPr>
        <p:spPr>
          <a:xfrm>
            <a:off x="165828" y="1163280"/>
            <a:ext cx="11860343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MAKE SURE TO FILL OUT AND ATTATCH GAS CONVERSION STICKER TO UNIT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5E47984-2DA8-AC36-027F-EB9FBA35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05" y="2099242"/>
            <a:ext cx="5909932" cy="332433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132EB3-5E34-47B0-3B28-49250C4B5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358" y="2099242"/>
            <a:ext cx="5909932" cy="332433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92A720A-D722-AF9E-29A2-C54AEACA40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408426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CB8069-7E38-C7AF-139E-8E6AAD0DA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184" y="1067685"/>
            <a:ext cx="2275632" cy="460654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1BBC0-FD23-A0D3-A499-B54F21B90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564" y="1067687"/>
            <a:ext cx="2275632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04C1D8-F591-FD44-BFB7-A53B22FAE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759" y="1060252"/>
            <a:ext cx="2275632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A722EF5-D6B1-9EA9-F7BB-14257431819D}"/>
              </a:ext>
            </a:extLst>
          </p:cNvPr>
          <p:cNvSpPr txBox="1"/>
          <p:nvPr/>
        </p:nvSpPr>
        <p:spPr>
          <a:xfrm>
            <a:off x="7309201" y="5726566"/>
            <a:ext cx="2316767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“?” To get additional information on setting</a:t>
            </a:r>
            <a:endParaRPr lang="en-US" sz="12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F6BCE-6A67-5448-765D-F6B6516C8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493" y="1067683"/>
            <a:ext cx="2275633" cy="460654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70D6EB-A025-2812-BC86-2A47A99AE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592" y="1039974"/>
            <a:ext cx="2285649" cy="462682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矢印: 右 15">
            <a:extLst>
              <a:ext uri="{FF2B5EF4-FFF2-40B4-BE49-F238E27FC236}">
                <a16:creationId xmlns:a16="http://schemas.microsoft.com/office/drawing/2014/main" id="{126CCA08-9BCC-217D-F13F-78EE1364116D}"/>
              </a:ext>
            </a:extLst>
          </p:cNvPr>
          <p:cNvSpPr/>
          <p:nvPr/>
        </p:nvSpPr>
        <p:spPr>
          <a:xfrm>
            <a:off x="2385195" y="2966133"/>
            <a:ext cx="336578" cy="676228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0C01002B-0B2E-F0C0-3067-44C4A087A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1384832" y="5376744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83EE32-6B53-C2D4-86C2-B99C9470225A}"/>
              </a:ext>
            </a:extLst>
          </p:cNvPr>
          <p:cNvSpPr txBox="1"/>
          <p:nvPr/>
        </p:nvSpPr>
        <p:spPr>
          <a:xfrm>
            <a:off x="303278" y="5849677"/>
            <a:ext cx="2098061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“Unit Setting”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B6BDBE7-8F71-43B1-7DA5-743C8F50323B}"/>
              </a:ext>
            </a:extLst>
          </p:cNvPr>
          <p:cNvSpPr txBox="1">
            <a:spLocks/>
          </p:cNvSpPr>
          <p:nvPr/>
        </p:nvSpPr>
        <p:spPr>
          <a:xfrm>
            <a:off x="5011571" y="5788601"/>
            <a:ext cx="2168857" cy="71001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Select Options Based on Installation then tap NEXT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AF262B-9AFB-5345-50B7-6474696687FE}"/>
              </a:ext>
            </a:extLst>
          </p:cNvPr>
          <p:cNvSpPr txBox="1"/>
          <p:nvPr/>
        </p:nvSpPr>
        <p:spPr>
          <a:xfrm>
            <a:off x="2566032" y="5849677"/>
            <a:ext cx="2316767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“2. Unit Setting”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434C3A-DEB8-BAF3-B496-E0EE786D6986}"/>
              </a:ext>
            </a:extLst>
          </p:cNvPr>
          <p:cNvSpPr txBox="1"/>
          <p:nvPr/>
        </p:nvSpPr>
        <p:spPr>
          <a:xfrm>
            <a:off x="9675996" y="5840308"/>
            <a:ext cx="2316767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OK to Close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矢印: 右 15">
            <a:extLst>
              <a:ext uri="{FF2B5EF4-FFF2-40B4-BE49-F238E27FC236}">
                <a16:creationId xmlns:a16="http://schemas.microsoft.com/office/drawing/2014/main" id="{43941293-BD3E-5EB2-58BD-70B8BB7847B5}"/>
              </a:ext>
            </a:extLst>
          </p:cNvPr>
          <p:cNvSpPr/>
          <p:nvPr/>
        </p:nvSpPr>
        <p:spPr>
          <a:xfrm>
            <a:off x="4779355" y="2966133"/>
            <a:ext cx="336578" cy="676228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矢印: 右 15">
            <a:extLst>
              <a:ext uri="{FF2B5EF4-FFF2-40B4-BE49-F238E27FC236}">
                <a16:creationId xmlns:a16="http://schemas.microsoft.com/office/drawing/2014/main" id="{5A4BA2A1-7445-0763-088E-D4F72546174A}"/>
              </a:ext>
            </a:extLst>
          </p:cNvPr>
          <p:cNvSpPr/>
          <p:nvPr/>
        </p:nvSpPr>
        <p:spPr>
          <a:xfrm>
            <a:off x="7108384" y="2966133"/>
            <a:ext cx="336578" cy="676228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矢印: 右 15">
            <a:extLst>
              <a:ext uri="{FF2B5EF4-FFF2-40B4-BE49-F238E27FC236}">
                <a16:creationId xmlns:a16="http://schemas.microsoft.com/office/drawing/2014/main" id="{C933A23A-CDC5-D9FA-6DF9-FE51A40223F9}"/>
              </a:ext>
            </a:extLst>
          </p:cNvPr>
          <p:cNvSpPr/>
          <p:nvPr/>
        </p:nvSpPr>
        <p:spPr>
          <a:xfrm>
            <a:off x="9482951" y="2964733"/>
            <a:ext cx="336578" cy="676228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D1A014E5-9EC0-F43B-22D7-48F2E51DF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9342383" y="3399628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5B43F5A1-2B2E-E25C-C6D8-8FD5326BA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4123086" y="2786446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6D39D-905F-C965-FA41-12166C86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UNIT SETTINGS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AA99F2-161F-C03F-C362-0280AAFD90DA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421465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A4570F0-900E-85E4-B75D-8360D0FB682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577953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BDBDA-5874-F15A-60FB-95E98C1CB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989868-C59D-72D9-817B-352EEC356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8056" y="1080420"/>
            <a:ext cx="2275631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BA6951-2B9F-E66A-E4C6-C5258BF87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493" y="1067684"/>
            <a:ext cx="2275633" cy="460654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846FE0F-5999-378C-A273-9AE0D7A6077F}"/>
              </a:ext>
            </a:extLst>
          </p:cNvPr>
          <p:cNvSpPr txBox="1">
            <a:spLocks/>
          </p:cNvSpPr>
          <p:nvPr/>
        </p:nvSpPr>
        <p:spPr>
          <a:xfrm>
            <a:off x="4672025" y="222670"/>
            <a:ext cx="7438024" cy="9599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Upon completion, email app will open to allow emailing the installation settings to Noritz. This is not required, but very helpful for Customer Care.</a:t>
            </a:r>
          </a:p>
        </p:txBody>
      </p:sp>
      <p:pic>
        <p:nvPicPr>
          <p:cNvPr id="25" name="Picture 24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C707A882-7DCC-CD3A-48DA-9112C1A69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7425920" y="3543335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FCC188-4C60-BA81-C25A-B51D2E1ED6AE}"/>
              </a:ext>
            </a:extLst>
          </p:cNvPr>
          <p:cNvCxnSpPr>
            <a:cxnSpLocks/>
          </p:cNvCxnSpPr>
          <p:nvPr/>
        </p:nvCxnSpPr>
        <p:spPr>
          <a:xfrm flipV="1">
            <a:off x="10288270" y="4724767"/>
            <a:ext cx="0" cy="6920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466E49C2-B964-444A-7293-9D3FEF6F1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2133581" y="5157826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C4268FC-B71B-1368-01F8-865D856D5224}"/>
              </a:ext>
            </a:extLst>
          </p:cNvPr>
          <p:cNvSpPr txBox="1">
            <a:spLocks/>
          </p:cNvSpPr>
          <p:nvPr/>
        </p:nvSpPr>
        <p:spPr>
          <a:xfrm>
            <a:off x="8995411" y="5777580"/>
            <a:ext cx="2461258" cy="62480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Please fill out these items if you opt in to send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A12B24-E61F-B737-5827-3F9E9A0CC459}"/>
              </a:ext>
            </a:extLst>
          </p:cNvPr>
          <p:cNvSpPr txBox="1"/>
          <p:nvPr/>
        </p:nvSpPr>
        <p:spPr>
          <a:xfrm>
            <a:off x="409091" y="5641136"/>
            <a:ext cx="1886436" cy="83099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Review your selections then tap DONE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9A5C0D-C571-B024-A33D-3E2766FA29A6}"/>
              </a:ext>
            </a:extLst>
          </p:cNvPr>
          <p:cNvSpPr txBox="1"/>
          <p:nvPr/>
        </p:nvSpPr>
        <p:spPr>
          <a:xfrm>
            <a:off x="3145761" y="5883299"/>
            <a:ext cx="2316767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App programs unit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86154C-D8EC-A48A-56F0-42574C9FFDA9}"/>
              </a:ext>
            </a:extLst>
          </p:cNvPr>
          <p:cNvSpPr txBox="1"/>
          <p:nvPr/>
        </p:nvSpPr>
        <p:spPr>
          <a:xfrm>
            <a:off x="6152506" y="5881930"/>
            <a:ext cx="2316767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OK when complete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矢印: 右 15">
            <a:extLst>
              <a:ext uri="{FF2B5EF4-FFF2-40B4-BE49-F238E27FC236}">
                <a16:creationId xmlns:a16="http://schemas.microsoft.com/office/drawing/2014/main" id="{1F1764BA-7716-6F74-4136-DCF79AB3B2C5}"/>
              </a:ext>
            </a:extLst>
          </p:cNvPr>
          <p:cNvSpPr/>
          <p:nvPr/>
        </p:nvSpPr>
        <p:spPr>
          <a:xfrm>
            <a:off x="2706444" y="2876667"/>
            <a:ext cx="31935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矢印: 右 15">
            <a:extLst>
              <a:ext uri="{FF2B5EF4-FFF2-40B4-BE49-F238E27FC236}">
                <a16:creationId xmlns:a16="http://schemas.microsoft.com/office/drawing/2014/main" id="{7B5F665A-2C6C-A3B3-243B-4CCB3691516F}"/>
              </a:ext>
            </a:extLst>
          </p:cNvPr>
          <p:cNvSpPr/>
          <p:nvPr/>
        </p:nvSpPr>
        <p:spPr>
          <a:xfrm>
            <a:off x="5669276" y="2876666"/>
            <a:ext cx="31935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矢印: 右 15">
            <a:extLst>
              <a:ext uri="{FF2B5EF4-FFF2-40B4-BE49-F238E27FC236}">
                <a16:creationId xmlns:a16="http://schemas.microsoft.com/office/drawing/2014/main" id="{39B486DB-82E3-6EB1-59DD-7BE1BAE05A9C}"/>
              </a:ext>
            </a:extLst>
          </p:cNvPr>
          <p:cNvSpPr/>
          <p:nvPr/>
        </p:nvSpPr>
        <p:spPr>
          <a:xfrm>
            <a:off x="8603297" y="2876665"/>
            <a:ext cx="31935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B277E29-359A-4229-5138-DA13A546D3EF}"/>
              </a:ext>
            </a:extLst>
          </p:cNvPr>
          <p:cNvSpPr txBox="1">
            <a:spLocks/>
          </p:cNvSpPr>
          <p:nvPr/>
        </p:nvSpPr>
        <p:spPr>
          <a:xfrm>
            <a:off x="409091" y="6532075"/>
            <a:ext cx="7372046" cy="32592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i="1" dirty="0"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If you check the Copy Settings Temporarily, you can use the Apply Saved Settings for 6 hours.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349BA-E70C-87A1-F04D-D56E05B10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7132" y="1067684"/>
            <a:ext cx="2275632" cy="460654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6412B-3D5D-806E-E790-0DE787A31E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7594" y="1080420"/>
            <a:ext cx="2275632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B7CB2D4-C853-A591-E3D1-699A177BFC7C}"/>
              </a:ext>
            </a:extLst>
          </p:cNvPr>
          <p:cNvSpPr/>
          <p:nvPr/>
        </p:nvSpPr>
        <p:spPr>
          <a:xfrm>
            <a:off x="9154160" y="3778413"/>
            <a:ext cx="2052316" cy="809647"/>
          </a:xfrm>
          <a:prstGeom prst="roundRect">
            <a:avLst>
              <a:gd name="adj" fmla="val 4746"/>
            </a:avLst>
          </a:prstGeom>
          <a:noFill/>
          <a:ln w="38100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9266498-6973-2F9A-42A1-2D66FCCE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UNIT SETTINGS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9669CA-7321-4D44-FB1B-F7804FA58D86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421465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2129E8-C50C-990E-3D94-1233FEC5A74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931839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E7942-7746-8424-FFAA-A79D7FB46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7E288FB-A951-B545-1568-A8329C18D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564" y="1067687"/>
            <a:ext cx="2275631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CB8745-7126-CD63-F339-00DFDAB21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759" y="1060252"/>
            <a:ext cx="2275631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65B254-6C71-9174-8371-80BFE6611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184" y="1067686"/>
            <a:ext cx="2275632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78BAA2-5A21-606E-ADE7-C34ECF97A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592" y="1039975"/>
            <a:ext cx="2285649" cy="462681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7CC0B8-9A64-B5EF-F813-02F7161F2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493" y="1067684"/>
            <a:ext cx="2275632" cy="460654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20FB2AD1-66EB-F351-CC3A-7E89E381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1493875" y="3592842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035800C-9D9A-6639-A30F-6A46F219CC3A}"/>
              </a:ext>
            </a:extLst>
          </p:cNvPr>
          <p:cNvSpPr txBox="1"/>
          <p:nvPr/>
        </p:nvSpPr>
        <p:spPr>
          <a:xfrm>
            <a:off x="36729" y="5878338"/>
            <a:ext cx="2507088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“Saved Setting 1”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5828AB-BF67-9A89-6549-0F6B11C51237}"/>
              </a:ext>
            </a:extLst>
          </p:cNvPr>
          <p:cNvSpPr txBox="1"/>
          <p:nvPr/>
        </p:nvSpPr>
        <p:spPr>
          <a:xfrm>
            <a:off x="2415422" y="5870355"/>
            <a:ext cx="2316767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Tap “Save the current settings”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2" name="Picture 31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7AE8F122-DBE9-820C-9517-1C5FD7B00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4282587" y="3291198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矢印: 右 15">
            <a:extLst>
              <a:ext uri="{FF2B5EF4-FFF2-40B4-BE49-F238E27FC236}">
                <a16:creationId xmlns:a16="http://schemas.microsoft.com/office/drawing/2014/main" id="{1A986E71-A2FE-6DA6-9693-588C19F206CE}"/>
              </a:ext>
            </a:extLst>
          </p:cNvPr>
          <p:cNvSpPr/>
          <p:nvPr/>
        </p:nvSpPr>
        <p:spPr>
          <a:xfrm>
            <a:off x="9637824" y="2885635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矢印: 右 15">
            <a:extLst>
              <a:ext uri="{FF2B5EF4-FFF2-40B4-BE49-F238E27FC236}">
                <a16:creationId xmlns:a16="http://schemas.microsoft.com/office/drawing/2014/main" id="{D6A53BAC-03CE-8D1D-885E-2E8778C70523}"/>
              </a:ext>
            </a:extLst>
          </p:cNvPr>
          <p:cNvSpPr/>
          <p:nvPr/>
        </p:nvSpPr>
        <p:spPr>
          <a:xfrm>
            <a:off x="2411029" y="2878841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矢印: 右 15">
            <a:extLst>
              <a:ext uri="{FF2B5EF4-FFF2-40B4-BE49-F238E27FC236}">
                <a16:creationId xmlns:a16="http://schemas.microsoft.com/office/drawing/2014/main" id="{E421D35C-1DD8-B567-EB6C-962C8867FEDB}"/>
              </a:ext>
            </a:extLst>
          </p:cNvPr>
          <p:cNvSpPr/>
          <p:nvPr/>
        </p:nvSpPr>
        <p:spPr>
          <a:xfrm>
            <a:off x="4811330" y="2900675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矢印: 右 15">
            <a:extLst>
              <a:ext uri="{FF2B5EF4-FFF2-40B4-BE49-F238E27FC236}">
                <a16:creationId xmlns:a16="http://schemas.microsoft.com/office/drawing/2014/main" id="{1B4D6AEF-587D-7089-A7F2-48ACB9EF507B}"/>
              </a:ext>
            </a:extLst>
          </p:cNvPr>
          <p:cNvSpPr/>
          <p:nvPr/>
        </p:nvSpPr>
        <p:spPr>
          <a:xfrm>
            <a:off x="7208571" y="2885635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78799-BC3D-FBE5-634C-5F7BACE6F127}"/>
              </a:ext>
            </a:extLst>
          </p:cNvPr>
          <p:cNvSpPr txBox="1"/>
          <p:nvPr/>
        </p:nvSpPr>
        <p:spPr>
          <a:xfrm>
            <a:off x="4990928" y="5870354"/>
            <a:ext cx="2316767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The App will save model name and date in title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FC097A-692B-0CE1-C2A2-54E1F7F59998}"/>
              </a:ext>
            </a:extLst>
          </p:cNvPr>
          <p:cNvSpPr txBox="1"/>
          <p:nvPr/>
        </p:nvSpPr>
        <p:spPr>
          <a:xfrm>
            <a:off x="7375198" y="5870353"/>
            <a:ext cx="2316767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To rename title Tap “Change the title”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Picture 20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56B990EA-9784-7CBC-7B8F-00B30A730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8893960" y="3538881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F041BD3-FBB3-4718-3E17-BE7F031798F5}"/>
              </a:ext>
            </a:extLst>
          </p:cNvPr>
          <p:cNvSpPr txBox="1"/>
          <p:nvPr/>
        </p:nvSpPr>
        <p:spPr>
          <a:xfrm>
            <a:off x="9793808" y="5870352"/>
            <a:ext cx="2178388" cy="83099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Type in name you want to reference the settings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9E0D24-B48B-3250-4A89-1771772E0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SAVED SETTINGS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22DE51-B94E-A6B5-FFC7-13DFAE84DACE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4870079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791AF82C-B04A-6A5B-C755-9B19C0874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6315300" y="3682357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05310FF-1271-B787-7E4F-1B270FEF460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3981" b="39366"/>
          <a:stretch>
            <a:fillRect/>
          </a:stretch>
        </p:blipFill>
        <p:spPr>
          <a:xfrm>
            <a:off x="10226040" y="36233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30580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8F832-A21E-CC1A-2D19-EE32BC2B17EB}"/>
              </a:ext>
            </a:extLst>
          </p:cNvPr>
          <p:cNvSpPr txBox="1">
            <a:spLocks/>
          </p:cNvSpPr>
          <p:nvPr/>
        </p:nvSpPr>
        <p:spPr>
          <a:xfrm>
            <a:off x="6309141" y="211117"/>
            <a:ext cx="5775490" cy="89262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900" dirty="0"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Residential units are limited to 120 by default but they can be bypassed following these steps.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A5F49-1417-A7AE-2EF1-9195B091AA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" y="1014211"/>
            <a:ext cx="2968263" cy="474921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32C4C1-090E-DC93-4F78-D7AF4B97C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46" y="999762"/>
            <a:ext cx="2968262" cy="474921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637682-F6E7-488D-A408-3A8A62012D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18" y="959395"/>
            <a:ext cx="2968262" cy="474921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CD94FC-20D4-DDEC-C00D-393F81C66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80" y="999760"/>
            <a:ext cx="2968262" cy="474921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B117E8-17F9-0B01-9428-701EF19354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4287" y="999761"/>
            <a:ext cx="2968261" cy="474921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7" name="Picture 16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B3494085-B07F-5F4A-017E-3BABBDC03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1548796" y="2183827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388B89-67DF-B169-7F46-E4DFF64973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5015" y="2059869"/>
            <a:ext cx="273202" cy="188686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8CC35F-920A-57CB-992E-0359610E02D4}"/>
              </a:ext>
            </a:extLst>
          </p:cNvPr>
          <p:cNvCxnSpPr/>
          <p:nvPr/>
        </p:nvCxnSpPr>
        <p:spPr>
          <a:xfrm flipH="1">
            <a:off x="1526856" y="2156869"/>
            <a:ext cx="219075" cy="0"/>
          </a:xfrm>
          <a:prstGeom prst="straightConnector1">
            <a:avLst/>
          </a:prstGeom>
          <a:ln w="38100">
            <a:solidFill>
              <a:srgbClr val="ED1C24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A9F3C64A-D1A9-2883-04E7-D553B7AF3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603188" y="5111827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58A802C9-C533-B398-E533-8D55BB95A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4020198" y="2821993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ECDAA797-5F34-74A6-9F8D-78BFAE830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4218636" y="4905969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C649B0CE-9C38-0B0C-647E-A34FC3060E9A}"/>
              </a:ext>
            </a:extLst>
          </p:cNvPr>
          <p:cNvSpPr txBox="1">
            <a:spLocks/>
          </p:cNvSpPr>
          <p:nvPr/>
        </p:nvSpPr>
        <p:spPr>
          <a:xfrm>
            <a:off x="167060" y="5554229"/>
            <a:ext cx="2168857" cy="80635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Power OFF then tap User Settings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E5126AC-B8F6-0337-F3BD-AAAF14E16CF1}"/>
              </a:ext>
            </a:extLst>
          </p:cNvPr>
          <p:cNvSpPr txBox="1">
            <a:spLocks/>
          </p:cNvSpPr>
          <p:nvPr/>
        </p:nvSpPr>
        <p:spPr>
          <a:xfrm>
            <a:off x="2542414" y="5572691"/>
            <a:ext cx="2168857" cy="80635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Adjust Max Temp then tap Done</a:t>
            </a:r>
          </a:p>
        </p:txBody>
      </p:sp>
      <p:pic>
        <p:nvPicPr>
          <p:cNvPr id="27" name="Picture 26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91717952-777B-57F8-1CD5-274421813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5198429" y="1596334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A19A34BC-1DB4-B5CC-B0F1-4094767B6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8794074" y="2563657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9EA51BBE-6FB7-790C-2ADB-389F787B3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11072980" y="2134405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664B20-EC6A-CC13-DEAB-F7E8FD0D0C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6679" y="2043239"/>
            <a:ext cx="273202" cy="188686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3F91A7E-2997-87BB-5826-E3D80D834D1C}"/>
              </a:ext>
            </a:extLst>
          </p:cNvPr>
          <p:cNvCxnSpPr>
            <a:cxnSpLocks/>
          </p:cNvCxnSpPr>
          <p:nvPr/>
        </p:nvCxnSpPr>
        <p:spPr>
          <a:xfrm>
            <a:off x="11058617" y="2137582"/>
            <a:ext cx="256454" cy="0"/>
          </a:xfrm>
          <a:prstGeom prst="straightConnector1">
            <a:avLst/>
          </a:prstGeom>
          <a:ln w="38100">
            <a:solidFill>
              <a:srgbClr val="ED1C24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FEBCA24D-642B-C384-414F-29AA41BFD83D}"/>
              </a:ext>
            </a:extLst>
          </p:cNvPr>
          <p:cNvSpPr txBox="1">
            <a:spLocks/>
          </p:cNvSpPr>
          <p:nvPr/>
        </p:nvSpPr>
        <p:spPr>
          <a:xfrm>
            <a:off x="4891766" y="5539778"/>
            <a:ext cx="2168857" cy="80635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Home icon to go back to home page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0D7EFC78-617C-3884-DA90-02981047072D}"/>
              </a:ext>
            </a:extLst>
          </p:cNvPr>
          <p:cNvSpPr txBox="1">
            <a:spLocks/>
          </p:cNvSpPr>
          <p:nvPr/>
        </p:nvSpPr>
        <p:spPr>
          <a:xfrm>
            <a:off x="7215647" y="5554229"/>
            <a:ext cx="2168857" cy="80635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Adjust Temp then tap Set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D6EB2F6E-0707-8F79-62BB-AC9E3D39083A}"/>
              </a:ext>
            </a:extLst>
          </p:cNvPr>
          <p:cNvSpPr txBox="1">
            <a:spLocks/>
          </p:cNvSpPr>
          <p:nvPr/>
        </p:nvSpPr>
        <p:spPr>
          <a:xfrm>
            <a:off x="9754711" y="5572690"/>
            <a:ext cx="2300998" cy="80635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the power button to turn back 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DB28D48-1D41-8C18-FEF0-1D47055C0866}"/>
              </a:ext>
            </a:extLst>
          </p:cNvPr>
          <p:cNvSpPr txBox="1">
            <a:spLocks/>
          </p:cNvSpPr>
          <p:nvPr/>
        </p:nvSpPr>
        <p:spPr>
          <a:xfrm>
            <a:off x="9707" y="893355"/>
            <a:ext cx="6001187" cy="39389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900" dirty="0"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Adjusting the maximum output temperature settings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21A9C55-74AA-DAD7-A9AC-8CBB313244D2}"/>
              </a:ext>
            </a:extLst>
          </p:cNvPr>
          <p:cNvSpPr txBox="1">
            <a:spLocks/>
          </p:cNvSpPr>
          <p:nvPr/>
        </p:nvSpPr>
        <p:spPr>
          <a:xfrm>
            <a:off x="3109153" y="6434266"/>
            <a:ext cx="7499956" cy="39685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900" dirty="0"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User Setting have a Drain Water and Scale Flushing Feature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</a:endParaRPr>
          </a:p>
        </p:txBody>
      </p:sp>
      <p:sp>
        <p:nvSpPr>
          <p:cNvPr id="5" name="矢印: 右 15">
            <a:extLst>
              <a:ext uri="{FF2B5EF4-FFF2-40B4-BE49-F238E27FC236}">
                <a16:creationId xmlns:a16="http://schemas.microsoft.com/office/drawing/2014/main" id="{E9535810-ECC7-7BAB-58B2-29556B3CAC72}"/>
              </a:ext>
            </a:extLst>
          </p:cNvPr>
          <p:cNvSpPr/>
          <p:nvPr/>
        </p:nvSpPr>
        <p:spPr>
          <a:xfrm>
            <a:off x="9481700" y="2951675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矢印: 右 15">
            <a:extLst>
              <a:ext uri="{FF2B5EF4-FFF2-40B4-BE49-F238E27FC236}">
                <a16:creationId xmlns:a16="http://schemas.microsoft.com/office/drawing/2014/main" id="{EFA6F7D7-23EF-B9EE-549E-DFCAFBC22F22}"/>
              </a:ext>
            </a:extLst>
          </p:cNvPr>
          <p:cNvSpPr/>
          <p:nvPr/>
        </p:nvSpPr>
        <p:spPr>
          <a:xfrm>
            <a:off x="2288512" y="2938217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42BB0EB-BC43-05E6-D464-085C2E0A2055}"/>
              </a:ext>
            </a:extLst>
          </p:cNvPr>
          <p:cNvSpPr/>
          <p:nvPr/>
        </p:nvSpPr>
        <p:spPr>
          <a:xfrm>
            <a:off x="4644376" y="2951675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矢印: 右 15">
            <a:extLst>
              <a:ext uri="{FF2B5EF4-FFF2-40B4-BE49-F238E27FC236}">
                <a16:creationId xmlns:a16="http://schemas.microsoft.com/office/drawing/2014/main" id="{DB04D913-F97C-3639-FAC2-88C4D1F51BE9}"/>
              </a:ext>
            </a:extLst>
          </p:cNvPr>
          <p:cNvSpPr/>
          <p:nvPr/>
        </p:nvSpPr>
        <p:spPr>
          <a:xfrm>
            <a:off x="7052108" y="2929179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E9C30-DB04-2F85-EA83-036EC4C4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USER SETTINGS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AB4F10-E33A-38E0-B0C5-95E1976C3DAE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4623166" cy="12981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4C396EA-01BD-635F-1356-EC7DB86AF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813251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D597A-100A-71E2-B646-9D25B7EF0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7886962-FC5D-A887-3A89-464F4669C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6564" y="1067688"/>
            <a:ext cx="2275631" cy="460654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45B506-10F3-4F9B-6C0D-C9B21EA00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759" y="1060253"/>
            <a:ext cx="2275631" cy="460654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5C379E-66DE-169B-EAB0-254F7E05E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184" y="1067686"/>
            <a:ext cx="2275631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E18142-C57D-583C-5D49-BE220EFD3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592" y="1039975"/>
            <a:ext cx="2285648" cy="462681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0E1772-4A94-55C4-D98C-FFAA48661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493" y="1067685"/>
            <a:ext cx="2275632" cy="460654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0905D-E79C-DA7A-899F-7004C67813EB}"/>
              </a:ext>
            </a:extLst>
          </p:cNvPr>
          <p:cNvSpPr txBox="1">
            <a:spLocks/>
          </p:cNvSpPr>
          <p:nvPr/>
        </p:nvSpPr>
        <p:spPr>
          <a:xfrm>
            <a:off x="4785119" y="6532209"/>
            <a:ext cx="3433536" cy="34403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*Only NRCR will list Auto Timer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</a:endParaRPr>
          </a:p>
        </p:txBody>
      </p:sp>
      <p:pic>
        <p:nvPicPr>
          <p:cNvPr id="24" name="Picture 23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382BF272-36BB-E3A1-F428-CC96B18F9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6525288" y="2588777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E0F27F8-B62A-38DB-4C00-CDBC9107D708}"/>
              </a:ext>
            </a:extLst>
          </p:cNvPr>
          <p:cNvSpPr txBox="1">
            <a:spLocks/>
          </p:cNvSpPr>
          <p:nvPr/>
        </p:nvSpPr>
        <p:spPr>
          <a:xfrm>
            <a:off x="214492" y="5821685"/>
            <a:ext cx="2275633" cy="67329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On Home page</a:t>
            </a:r>
            <a:r>
              <a:rPr lang="en-US" dirty="0"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 Tap “Recirculation Mode”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515A7C71-4544-EB5A-77C6-06DF1FD658BB}"/>
              </a:ext>
            </a:extLst>
          </p:cNvPr>
          <p:cNvSpPr txBox="1">
            <a:spLocks/>
          </p:cNvSpPr>
          <p:nvPr/>
        </p:nvSpPr>
        <p:spPr>
          <a:xfrm>
            <a:off x="2600826" y="5684387"/>
            <a:ext cx="2247180" cy="115438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Select Type of Recirculation Mode*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 The “View” button shows the schedule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86DC6DF6-2EDE-94F1-ABFD-56E74468EDA3}"/>
              </a:ext>
            </a:extLst>
          </p:cNvPr>
          <p:cNvSpPr txBox="1">
            <a:spLocks/>
          </p:cNvSpPr>
          <p:nvPr/>
        </p:nvSpPr>
        <p:spPr>
          <a:xfrm>
            <a:off x="7384064" y="5752542"/>
            <a:ext cx="2168857" cy="100380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Each day can be different, or you can copy from another day Tap “Copy”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83BDDE96-1238-8112-1C92-2C1288FFD275}"/>
              </a:ext>
            </a:extLst>
          </p:cNvPr>
          <p:cNvSpPr txBox="1">
            <a:spLocks/>
          </p:cNvSpPr>
          <p:nvPr/>
        </p:nvSpPr>
        <p:spPr>
          <a:xfrm>
            <a:off x="5121370" y="5756219"/>
            <a:ext cx="2168857" cy="100013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Highlight the times you want recirculation running in RED 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95316A73-F1CC-8B1A-1E7E-2B8C281F2513}"/>
              </a:ext>
            </a:extLst>
          </p:cNvPr>
          <p:cNvSpPr txBox="1">
            <a:spLocks/>
          </p:cNvSpPr>
          <p:nvPr/>
        </p:nvSpPr>
        <p:spPr>
          <a:xfrm>
            <a:off x="9749950" y="5882153"/>
            <a:ext cx="2168857" cy="47800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“DONE” to save</a:t>
            </a:r>
          </a:p>
        </p:txBody>
      </p:sp>
      <p:sp>
        <p:nvSpPr>
          <p:cNvPr id="2" name="矢印: 右 15">
            <a:extLst>
              <a:ext uri="{FF2B5EF4-FFF2-40B4-BE49-F238E27FC236}">
                <a16:creationId xmlns:a16="http://schemas.microsoft.com/office/drawing/2014/main" id="{AE9B77E6-50A3-BF20-FB97-A257FA641F07}"/>
              </a:ext>
            </a:extLst>
          </p:cNvPr>
          <p:cNvSpPr/>
          <p:nvPr/>
        </p:nvSpPr>
        <p:spPr>
          <a:xfrm>
            <a:off x="9524678" y="2871702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矢印: 右 15">
            <a:extLst>
              <a:ext uri="{FF2B5EF4-FFF2-40B4-BE49-F238E27FC236}">
                <a16:creationId xmlns:a16="http://schemas.microsoft.com/office/drawing/2014/main" id="{B69D8B20-E69D-1DA9-7571-77310F69B3DB}"/>
              </a:ext>
            </a:extLst>
          </p:cNvPr>
          <p:cNvSpPr/>
          <p:nvPr/>
        </p:nvSpPr>
        <p:spPr>
          <a:xfrm>
            <a:off x="2390882" y="2863139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矢印: 右 15">
            <a:extLst>
              <a:ext uri="{FF2B5EF4-FFF2-40B4-BE49-F238E27FC236}">
                <a16:creationId xmlns:a16="http://schemas.microsoft.com/office/drawing/2014/main" id="{C97FBB0D-197D-72DB-1AA0-2B6FD788CE32}"/>
              </a:ext>
            </a:extLst>
          </p:cNvPr>
          <p:cNvSpPr/>
          <p:nvPr/>
        </p:nvSpPr>
        <p:spPr>
          <a:xfrm>
            <a:off x="4765759" y="2871702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矢印: 右 15">
            <a:extLst>
              <a:ext uri="{FF2B5EF4-FFF2-40B4-BE49-F238E27FC236}">
                <a16:creationId xmlns:a16="http://schemas.microsoft.com/office/drawing/2014/main" id="{F986234E-4053-343D-0A4C-993797AE88FC}"/>
              </a:ext>
            </a:extLst>
          </p:cNvPr>
          <p:cNvSpPr/>
          <p:nvPr/>
        </p:nvSpPr>
        <p:spPr>
          <a:xfrm>
            <a:off x="7142149" y="2871702"/>
            <a:ext cx="230857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F8B8D1DC-E837-C43A-180D-D7F7AD538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2177458" y="2052199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2279967F-ABE5-2139-78AB-B41BFF943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6299058" y="3310958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76D89608-516B-5E4F-F3C7-B37467501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11637842" y="2504477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E2F3BF2-BD9A-1C4B-DE1C-EF508A33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RECIRC TIMER SETTINGS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7BE6F0F-B146-8999-7B8B-9B1EB901F2DF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7145710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DA652DE1-F0DB-FD15-7296-A0FD828FA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4019295">
            <a:off x="1294540" y="3462630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0221AE59-5302-C992-EC61-5F6DE0D4C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2257741" y="3840600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98FA35-BB13-D5A5-E939-3A51965A62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047835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082A3-F3DA-8F32-F7A1-2B6B940A6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A3788F-023C-1BA5-B4AF-17F42F4B8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7851" y="2911652"/>
            <a:ext cx="1636210" cy="331216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79377F-B4E4-8233-A6EA-01BD4262E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6812" y="1246904"/>
            <a:ext cx="2473819" cy="500772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02F1C-B70F-1C19-7AFA-51FB42A2A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5867" y="2942468"/>
            <a:ext cx="1636209" cy="331216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F32696-77FE-9193-BA17-61EF6E2A2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13" y="2915847"/>
            <a:ext cx="1636210" cy="331216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284CF4-B636-EA14-3581-06B130BB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ERROR CODE HISTORY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1E86B7-6AE1-6C89-13FA-36823ABC4D0E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6358877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タイトル 1">
            <a:extLst>
              <a:ext uri="{FF2B5EF4-FFF2-40B4-BE49-F238E27FC236}">
                <a16:creationId xmlns:a16="http://schemas.microsoft.com/office/drawing/2014/main" id="{DA73428A-2C07-398A-BF3C-60A5EC278E6A}"/>
              </a:ext>
            </a:extLst>
          </p:cNvPr>
          <p:cNvSpPr txBox="1">
            <a:spLocks/>
          </p:cNvSpPr>
          <p:nvPr/>
        </p:nvSpPr>
        <p:spPr>
          <a:xfrm>
            <a:off x="9717519" y="778465"/>
            <a:ext cx="2103912" cy="105921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Shows the number of days elapsed since the error was reported.</a:t>
            </a:r>
            <a:endParaRPr lang="en-US" altLang="ja-JP" sz="16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37712BD9-881F-F986-1368-C4C967AFEF1D}"/>
              </a:ext>
            </a:extLst>
          </p:cNvPr>
          <p:cNvSpPr txBox="1">
            <a:spLocks/>
          </p:cNvSpPr>
          <p:nvPr/>
        </p:nvSpPr>
        <p:spPr>
          <a:xfrm>
            <a:off x="9712158" y="1975092"/>
            <a:ext cx="2368677" cy="101033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Tap the email icon to launch the email app to send data to Noritz Customer Care.</a:t>
            </a:r>
            <a:endParaRPr lang="en-US" altLang="ja-JP" sz="16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3F0B14-0429-9DB3-3A81-F618CC77AF20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8270240" y="2480258"/>
            <a:ext cx="1441918" cy="948742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159202-525B-D568-B337-704042663E1D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734520" y="1308072"/>
            <a:ext cx="1982999" cy="2120928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タイトル 1">
            <a:extLst>
              <a:ext uri="{FF2B5EF4-FFF2-40B4-BE49-F238E27FC236}">
                <a16:creationId xmlns:a16="http://schemas.microsoft.com/office/drawing/2014/main" id="{35C0084F-F0AD-3A29-5DB0-DA980DB6AA05}"/>
              </a:ext>
            </a:extLst>
          </p:cNvPr>
          <p:cNvSpPr txBox="1">
            <a:spLocks/>
          </p:cNvSpPr>
          <p:nvPr/>
        </p:nvSpPr>
        <p:spPr>
          <a:xfrm>
            <a:off x="10005856" y="5837551"/>
            <a:ext cx="2048218" cy="99119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Tap the phone # to launch the phone app and call Noritz.</a:t>
            </a:r>
            <a:endParaRPr lang="en-US" altLang="ja-JP" sz="16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172D440-4FDF-C5DB-5BFC-377F55712009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7686040" y="5379720"/>
            <a:ext cx="2319816" cy="953428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タイトル 1">
            <a:extLst>
              <a:ext uri="{FF2B5EF4-FFF2-40B4-BE49-F238E27FC236}">
                <a16:creationId xmlns:a16="http://schemas.microsoft.com/office/drawing/2014/main" id="{2DD011DF-5B59-171B-28F7-A7092B10BCB9}"/>
              </a:ext>
            </a:extLst>
          </p:cNvPr>
          <p:cNvSpPr txBox="1">
            <a:spLocks/>
          </p:cNvSpPr>
          <p:nvPr/>
        </p:nvSpPr>
        <p:spPr>
          <a:xfrm>
            <a:off x="11364468" y="3826832"/>
            <a:ext cx="772114" cy="776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pPr algn="ctr"/>
            <a:r>
              <a:rPr lang="ja-JP" altLang="en-US" sz="3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📨</a:t>
            </a:r>
            <a:endParaRPr lang="en-US" altLang="ja-JP" sz="32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sz="1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To</a:t>
            </a:r>
          </a:p>
          <a:p>
            <a:pPr algn="ctr"/>
            <a:r>
              <a:rPr lang="en-US" altLang="ja-JP" sz="1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Customer Care</a:t>
            </a:r>
          </a:p>
        </p:txBody>
      </p:sp>
      <p:sp>
        <p:nvSpPr>
          <p:cNvPr id="19" name="矢印: 右 15">
            <a:extLst>
              <a:ext uri="{FF2B5EF4-FFF2-40B4-BE49-F238E27FC236}">
                <a16:creationId xmlns:a16="http://schemas.microsoft.com/office/drawing/2014/main" id="{5225EC0F-96ED-A257-1FC6-38F5883A1D4A}"/>
              </a:ext>
            </a:extLst>
          </p:cNvPr>
          <p:cNvSpPr/>
          <p:nvPr/>
        </p:nvSpPr>
        <p:spPr>
          <a:xfrm>
            <a:off x="11177721" y="3990813"/>
            <a:ext cx="273960" cy="316496"/>
          </a:xfrm>
          <a:prstGeom prst="rightArrow">
            <a:avLst/>
          </a:prstGeom>
          <a:solidFill>
            <a:srgbClr val="EE0000"/>
          </a:solidFill>
          <a:ln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FB9A8ACB-8BDA-6ABA-470D-6570004573CA}"/>
              </a:ext>
            </a:extLst>
          </p:cNvPr>
          <p:cNvSpPr txBox="1">
            <a:spLocks/>
          </p:cNvSpPr>
          <p:nvPr/>
        </p:nvSpPr>
        <p:spPr>
          <a:xfrm>
            <a:off x="347555" y="1080252"/>
            <a:ext cx="5636554" cy="71355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Error history can be displayed, and content can be emailed to Noritz Customer Care.</a:t>
            </a:r>
            <a:endParaRPr lang="en-US" altLang="ja-JP" sz="16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A9992AC0-84D2-0A17-02B4-4572860D3B7B}"/>
              </a:ext>
            </a:extLst>
          </p:cNvPr>
          <p:cNvSpPr txBox="1">
            <a:spLocks/>
          </p:cNvSpPr>
          <p:nvPr/>
        </p:nvSpPr>
        <p:spPr>
          <a:xfrm>
            <a:off x="347555" y="1777128"/>
            <a:ext cx="5355581" cy="93114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Tap on the error code to link to the Noritz web site. Detailed error code info displayed.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756C38-995E-48D9-C89B-61EAE1F6C434}"/>
              </a:ext>
            </a:extLst>
          </p:cNvPr>
          <p:cNvCxnSpPr>
            <a:cxnSpLocks/>
          </p:cNvCxnSpPr>
          <p:nvPr/>
        </p:nvCxnSpPr>
        <p:spPr>
          <a:xfrm flipH="1">
            <a:off x="5898324" y="3517775"/>
            <a:ext cx="1010476" cy="571893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606852-F294-9CD9-DB8B-BAE808E3DD43}"/>
              </a:ext>
            </a:extLst>
          </p:cNvPr>
          <p:cNvCxnSpPr>
            <a:cxnSpLocks/>
          </p:cNvCxnSpPr>
          <p:nvPr/>
        </p:nvCxnSpPr>
        <p:spPr>
          <a:xfrm>
            <a:off x="5401587" y="2165141"/>
            <a:ext cx="1507213" cy="1263859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68EA514B-4765-CD2A-4B7E-B06EB8957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1819069" y="5971140"/>
            <a:ext cx="253850" cy="329589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92C2ABCF-D789-652B-C384-0F9060087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3501204" y="4516013"/>
            <a:ext cx="253850" cy="329589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7D300B49-EF78-D6FF-9EE6-A53599DFBC15}"/>
              </a:ext>
            </a:extLst>
          </p:cNvPr>
          <p:cNvSpPr txBox="1">
            <a:spLocks/>
          </p:cNvSpPr>
          <p:nvPr/>
        </p:nvSpPr>
        <p:spPr>
          <a:xfrm>
            <a:off x="213118" y="6239057"/>
            <a:ext cx="1844200" cy="63837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Book"/>
                <a:ea typeface="+mn-ea"/>
                <a:cs typeface="Calibri"/>
              </a:rPr>
              <a:t>Tap Maintenance Button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A7F46873-CE06-0532-D7F9-8DD0E2FDD4C4}"/>
              </a:ext>
            </a:extLst>
          </p:cNvPr>
          <p:cNvSpPr txBox="1">
            <a:spLocks/>
          </p:cNvSpPr>
          <p:nvPr/>
        </p:nvSpPr>
        <p:spPr>
          <a:xfrm>
            <a:off x="2294721" y="6220504"/>
            <a:ext cx="1742221" cy="62998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Book"/>
                <a:ea typeface="+mn-ea"/>
                <a:cs typeface="Calibri"/>
              </a:rPr>
              <a:t>Tap Error History Button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6142FC3-2852-7211-8B27-84DE42723A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307" y="3076672"/>
            <a:ext cx="1390039" cy="281384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7BAA7F8-3089-22D7-407A-1BB9F7340303}"/>
              </a:ext>
            </a:extLst>
          </p:cNvPr>
          <p:cNvCxnSpPr>
            <a:cxnSpLocks/>
          </p:cNvCxnSpPr>
          <p:nvPr/>
        </p:nvCxnSpPr>
        <p:spPr>
          <a:xfrm>
            <a:off x="8290560" y="3517775"/>
            <a:ext cx="1280160" cy="631286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7052763-EB8A-0909-3C58-B5933C6EF92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3981" b="39366"/>
          <a:stretch>
            <a:fillRect/>
          </a:stretch>
        </p:blipFill>
        <p:spPr>
          <a:xfrm>
            <a:off x="10226040" y="36233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7163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271F9-EADF-777D-F329-9B3675B23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D9ABE43-97D7-B607-88D7-314B0F77D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3813" y="1715889"/>
            <a:ext cx="2118690" cy="428884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2C30B5-8AF7-8079-0A6A-B98F8AEA1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1265" y="1719922"/>
            <a:ext cx="2118691" cy="42888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49186A-42A6-6A9E-3D88-5936DB1B9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7539" y="1719923"/>
            <a:ext cx="2118691" cy="428884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32B66C-59E3-6AB4-93FC-E52BE5042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4990" y="1706798"/>
            <a:ext cx="2118692" cy="42888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FD5E8-73FE-D66F-73EB-B2F8CD04F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15" y="1706795"/>
            <a:ext cx="2118692" cy="428885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F05B798-FF76-67F5-C703-2C98E63AC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MAINTENANCE MONITORS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E0598D-181F-AAE2-B656-B76EAB3892CD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7527884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64BA92D3-A0C1-BE59-F6CE-4BE6015D7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6785611" y="5559525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33ABAF4B-4597-2AA3-626D-1F7D1511A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9219621" y="5559524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タイトル 1">
            <a:extLst>
              <a:ext uri="{FF2B5EF4-FFF2-40B4-BE49-F238E27FC236}">
                <a16:creationId xmlns:a16="http://schemas.microsoft.com/office/drawing/2014/main" id="{A551EB5C-168F-E9AC-6F5B-D1D28C3A99AD}"/>
              </a:ext>
            </a:extLst>
          </p:cNvPr>
          <p:cNvSpPr txBox="1">
            <a:spLocks/>
          </p:cNvSpPr>
          <p:nvPr/>
        </p:nvSpPr>
        <p:spPr>
          <a:xfrm>
            <a:off x="2366" y="751522"/>
            <a:ext cx="7445173" cy="93725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Arial" panose="020B0604020202020204" pitchFamily="34" charset="0"/>
              </a:rPr>
              <a:t>You can check and record up to 2 minutes of Maintenance Monitor data</a:t>
            </a:r>
          </a:p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Arial" panose="020B0604020202020204" pitchFamily="34" charset="0"/>
              </a:rPr>
              <a:t>and send to Noritz Customer Care.</a:t>
            </a:r>
            <a:endParaRPr lang="en-US" altLang="ja-JP" sz="16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E218E39-1905-305D-188A-563054CEFBB0}"/>
              </a:ext>
            </a:extLst>
          </p:cNvPr>
          <p:cNvSpPr txBox="1">
            <a:spLocks/>
          </p:cNvSpPr>
          <p:nvPr/>
        </p:nvSpPr>
        <p:spPr>
          <a:xfrm>
            <a:off x="453501" y="6075105"/>
            <a:ext cx="1849120" cy="64633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Maintenance Button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48062E7-DE99-8721-1BCB-84F92064BA8F}"/>
              </a:ext>
            </a:extLst>
          </p:cNvPr>
          <p:cNvSpPr txBox="1">
            <a:spLocks/>
          </p:cNvSpPr>
          <p:nvPr/>
        </p:nvSpPr>
        <p:spPr>
          <a:xfrm>
            <a:off x="2869056" y="6106478"/>
            <a:ext cx="1689811" cy="64633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MM# Info Button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B4917DB-EE59-2E4B-71EA-CF56438FAD4B}"/>
              </a:ext>
            </a:extLst>
          </p:cNvPr>
          <p:cNvSpPr txBox="1">
            <a:spLocks/>
          </p:cNvSpPr>
          <p:nvPr/>
        </p:nvSpPr>
        <p:spPr>
          <a:xfrm>
            <a:off x="5259067" y="6106478"/>
            <a:ext cx="1743086" cy="44050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REC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 Button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3AD21392-4613-8D9F-D014-5B8E40DDCBC5}"/>
              </a:ext>
            </a:extLst>
          </p:cNvPr>
          <p:cNvSpPr txBox="1">
            <a:spLocks/>
          </p:cNvSpPr>
          <p:nvPr/>
        </p:nvSpPr>
        <p:spPr>
          <a:xfrm>
            <a:off x="7497705" y="6106478"/>
            <a:ext cx="2068525" cy="58358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STOP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 Button or 2 minutes passed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8FC8AE6D-1F80-FDDF-8428-764589107215}"/>
              </a:ext>
            </a:extLst>
          </p:cNvPr>
          <p:cNvSpPr txBox="1">
            <a:spLocks/>
          </p:cNvSpPr>
          <p:nvPr/>
        </p:nvSpPr>
        <p:spPr>
          <a:xfrm>
            <a:off x="9873977" y="6138562"/>
            <a:ext cx="2068526" cy="64633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Auto launches email after recording ended</a:t>
            </a:r>
          </a:p>
        </p:txBody>
      </p:sp>
      <p:pic>
        <p:nvPicPr>
          <p:cNvPr id="33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98AE8BE9-88C9-3DA4-0CEE-4171B5169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4051882" y="4060507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1259B89C-35E0-D736-360F-13DE73EAB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2103221" y="5701901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C035A77-7E15-6AA6-08AC-D0A7527860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3981" b="39366"/>
          <a:stretch>
            <a:fillRect/>
          </a:stretch>
        </p:blipFill>
        <p:spPr>
          <a:xfrm>
            <a:off x="10226040" y="36233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882545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5862B-074D-68EF-AC23-3D3867571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2B9A1A-DFA4-5977-7270-14F50B7A5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93" y="2083196"/>
            <a:ext cx="1974861" cy="399769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E5A77-3B5F-D373-1FFD-FF5EBECA3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485" y="2164623"/>
            <a:ext cx="1974861" cy="399769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44508E-DDFD-BCF2-756C-F9A827BF5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891" y="2164623"/>
            <a:ext cx="1974860" cy="399769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390DE0-E79F-CF36-664B-1E2FC64C8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7296" y="2164623"/>
            <a:ext cx="1974860" cy="399769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C5CF73-B2DD-F5CA-5B51-B27288624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0701" y="2164621"/>
            <a:ext cx="1974860" cy="399769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B42BB2B-6529-07FB-1D9A-1E1FCF126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TRIAL OPERATION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ACF0DF-C144-DB17-AC76-EA2549971CBE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5065786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タイトル 1">
            <a:extLst>
              <a:ext uri="{FF2B5EF4-FFF2-40B4-BE49-F238E27FC236}">
                <a16:creationId xmlns:a16="http://schemas.microsoft.com/office/drawing/2014/main" id="{F01BC285-58F0-F08C-4228-6C5B6798163E}"/>
              </a:ext>
            </a:extLst>
          </p:cNvPr>
          <p:cNvSpPr txBox="1">
            <a:spLocks/>
          </p:cNvSpPr>
          <p:nvPr/>
        </p:nvSpPr>
        <p:spPr>
          <a:xfrm>
            <a:off x="0" y="921018"/>
            <a:ext cx="11993059" cy="61857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Arial" panose="020B0604020202020204" pitchFamily="34" charset="0"/>
              </a:rPr>
              <a:t>Depending on the unit you can do a trial operation on:</a:t>
            </a:r>
          </a:p>
          <a:p>
            <a:r>
              <a:rPr lang="en-US" altLang="ja-JP" sz="1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Arial" panose="020B0604020202020204" pitchFamily="34" charset="0"/>
              </a:rPr>
              <a:t>Fan Motor, Igniter, Water Servo, Pump (NRCR only), or Bypass Servo (CDV only)</a:t>
            </a:r>
          </a:p>
        </p:txBody>
      </p:sp>
      <p:pic>
        <p:nvPicPr>
          <p:cNvPr id="9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49D8457D-4AD1-4738-A86A-6D24A5666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9410642" y="3327981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E584167-CE97-DB2B-A831-B36BC73AF1C1}"/>
              </a:ext>
            </a:extLst>
          </p:cNvPr>
          <p:cNvSpPr txBox="1">
            <a:spLocks/>
          </p:cNvSpPr>
          <p:nvPr/>
        </p:nvSpPr>
        <p:spPr>
          <a:xfrm>
            <a:off x="328292" y="6202958"/>
            <a:ext cx="1974862" cy="60972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Maintenance Button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D492118-708B-480E-0A74-F10B6B0F7D94}"/>
              </a:ext>
            </a:extLst>
          </p:cNvPr>
          <p:cNvSpPr txBox="1">
            <a:spLocks/>
          </p:cNvSpPr>
          <p:nvPr/>
        </p:nvSpPr>
        <p:spPr>
          <a:xfrm>
            <a:off x="2750485" y="6202957"/>
            <a:ext cx="1974861" cy="60972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Trial Operation Button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57C3830-F55C-E963-3ACE-4170716A672E}"/>
              </a:ext>
            </a:extLst>
          </p:cNvPr>
          <p:cNvSpPr txBox="1">
            <a:spLocks/>
          </p:cNvSpPr>
          <p:nvPr/>
        </p:nvSpPr>
        <p:spPr>
          <a:xfrm>
            <a:off x="7599680" y="6207951"/>
            <a:ext cx="1932476" cy="63108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Toggle Button to turn ON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DC23551-BB72-F51B-B242-9D294E26A5CF}"/>
              </a:ext>
            </a:extLst>
          </p:cNvPr>
          <p:cNvSpPr txBox="1">
            <a:spLocks/>
          </p:cNvSpPr>
          <p:nvPr/>
        </p:nvSpPr>
        <p:spPr>
          <a:xfrm>
            <a:off x="9960702" y="6264799"/>
            <a:ext cx="1974860" cy="59320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Tap Toggle Button to turn OFF</a:t>
            </a:r>
          </a:p>
        </p:txBody>
      </p:sp>
      <p:pic>
        <p:nvPicPr>
          <p:cNvPr id="21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58F4817F-8841-76CF-FCC5-A22145E35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11778955" y="3323452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EC1FEE76-8DEA-1456-049F-2BE120686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6983843" y="3323453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95EBC59C-B84E-AB21-3951-7AFF7F1BB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4093300" y="4809998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BF52F9F6-6809-F924-C0D7-3D5D6FCD8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475521">
            <a:off x="1913016" y="5788689"/>
            <a:ext cx="333007" cy="432363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84D7261-3521-1E59-6298-6B4598A32FD2}"/>
              </a:ext>
            </a:extLst>
          </p:cNvPr>
          <p:cNvSpPr txBox="1">
            <a:spLocks/>
          </p:cNvSpPr>
          <p:nvPr/>
        </p:nvSpPr>
        <p:spPr>
          <a:xfrm>
            <a:off x="5153890" y="6198895"/>
            <a:ext cx="1974861" cy="60972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Calibri"/>
              </a:rPr>
              <a:t>Select Part for Trial Operation</a:t>
            </a:r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16456D3-52B2-65AE-3633-55BB35A0AA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3981" b="39366"/>
          <a:stretch>
            <a:fillRect/>
          </a:stretch>
        </p:blipFill>
        <p:spPr>
          <a:xfrm>
            <a:off x="10226040" y="36233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7762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C701B-6AFC-42B3-B873-65091F9E5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888" y="106679"/>
            <a:ext cx="3932237" cy="922967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OUTLINE</a:t>
            </a:r>
          </a:p>
        </p:txBody>
      </p:sp>
      <p:pic>
        <p:nvPicPr>
          <p:cNvPr id="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E0FA992-FADC-4CF1-A6FA-455BF3C14E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03BAB9F-CB4C-D706-326D-D8EBC483DC4F}"/>
              </a:ext>
            </a:extLst>
          </p:cNvPr>
          <p:cNvCxnSpPr>
            <a:cxnSpLocks/>
          </p:cNvCxnSpPr>
          <p:nvPr/>
        </p:nvCxnSpPr>
        <p:spPr>
          <a:xfrm>
            <a:off x="7514761" y="1029646"/>
            <a:ext cx="2505539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CE8165C-9CD4-1990-F299-25EABB09A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D88563-A38E-86F4-1BA6-3E7AAD5869F3}"/>
              </a:ext>
            </a:extLst>
          </p:cNvPr>
          <p:cNvSpPr txBox="1"/>
          <p:nvPr/>
        </p:nvSpPr>
        <p:spPr>
          <a:xfrm>
            <a:off x="7401770" y="1052528"/>
            <a:ext cx="4151376" cy="452431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EZ Start Plus App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Programming the Unit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Built In Display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Initial Set Up of the App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Field Gas Conversions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Unit Settings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Saved Settings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User Settings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Recirc Timer Settings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Error Code History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Maintenance Monitors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Trial Operation</a:t>
            </a:r>
          </a:p>
        </p:txBody>
      </p:sp>
    </p:spTree>
    <p:extLst>
      <p:ext uri="{BB962C8B-B14F-4D97-AF65-F5344CB8AC3E}">
        <p14:creationId xmlns:p14="http://schemas.microsoft.com/office/powerpoint/2010/main" val="269642038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FBB15-992A-60EC-2839-D07FE1743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7246E2-38D9-AFEE-D259-C2B52506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HELPFUL LINKS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FD36C2-7BB1-1535-5EFC-92DC135AC95F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4534695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2ADF41-304F-D91E-FCBC-823360F756F5}"/>
              </a:ext>
            </a:extLst>
          </p:cNvPr>
          <p:cNvSpPr txBox="1">
            <a:spLocks/>
          </p:cNvSpPr>
          <p:nvPr/>
        </p:nvSpPr>
        <p:spPr>
          <a:xfrm>
            <a:off x="495946" y="1549831"/>
            <a:ext cx="11236839" cy="451000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SUPPORT.NORITZ.COM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NORITZ.COM/TECHTIPS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HELP.NORITZ.COM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TRAINING.NORITZ.COM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YOUTUBE.COM/NORITZAMERICA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Customer Care: 866-766-7489</a:t>
            </a:r>
            <a:endParaRPr lang="en-US" sz="13800" dirty="0">
              <a:solidFill>
                <a:schemeClr val="bg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884555B-EBAB-E41B-ADB4-87438DC889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55485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339877B-72DF-4ADB-8F16-0A6F626E58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065" b="36602"/>
          <a:stretch/>
        </p:blipFill>
        <p:spPr>
          <a:xfrm>
            <a:off x="4724400" y="3924300"/>
            <a:ext cx="2743200" cy="66294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479650-ABF9-0BCE-F54D-25669040FF28}"/>
              </a:ext>
            </a:extLst>
          </p:cNvPr>
          <p:cNvCxnSpPr>
            <a:cxnSpLocks/>
          </p:cNvCxnSpPr>
          <p:nvPr/>
        </p:nvCxnSpPr>
        <p:spPr>
          <a:xfrm>
            <a:off x="4015740" y="3737874"/>
            <a:ext cx="4198620" cy="0"/>
          </a:xfrm>
          <a:prstGeom prst="straightConnector1">
            <a:avLst/>
          </a:prstGeom>
          <a:ln w="38100" cap="rnd">
            <a:solidFill>
              <a:srgbClr val="ED1C24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7E1A6CE8-D70E-065F-C7C2-FD7FCCE0C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9361"/>
            <a:ext cx="12192000" cy="1238513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0103371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CAF866-3D36-0718-980D-818DC7E69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2" r="7419" b="25344"/>
          <a:stretch/>
        </p:blipFill>
        <p:spPr>
          <a:xfrm>
            <a:off x="0" y="895614"/>
            <a:ext cx="6839465" cy="5508015"/>
          </a:xfrm>
          <a:prstGeom prst="rect">
            <a:avLst/>
          </a:prstGeom>
          <a:effectLst>
            <a:outerShdw blurRad="63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868C07-2A1C-7B9A-1112-C1D7B03C9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EZ START PLUS APP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4B22A4-6C82-A6B6-045B-587D6AC3EF4A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575643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860D9D4-6084-8494-1829-F489A0EA4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9465" y="753766"/>
            <a:ext cx="5181601" cy="5508013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Initial unit setup, temperature adjustment and maintenance can all be handled through the new EZ Start Plus Bluetooth App!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The App will walk you through setting up the unit upon completing installation and provides an easy way to register the unit for your customers.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Error Code History can be accessed and will link you directly to help articles related to any error codes stored.</a:t>
            </a:r>
          </a:p>
        </p:txBody>
      </p:sp>
      <p:pic>
        <p:nvPicPr>
          <p:cNvPr id="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8FF9819-89BE-07BF-A460-CDB90843D9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981" b="39366"/>
          <a:stretch>
            <a:fillRect/>
          </a:stretch>
        </p:blipFill>
        <p:spPr>
          <a:xfrm>
            <a:off x="21336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36498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5868C07-2A1C-7B9A-1112-C1D7B03C9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PROGRAMMING THE UNIT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4B22A4-6C82-A6B6-045B-587D6AC3EF4A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7429519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88DFD3B-0E64-E139-8E2E-5556A50B7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51101"/>
            <a:ext cx="12192000" cy="809648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Pro Series units no longer have physical dipswitches on the circuit board. All programming of the unit is done with the new EZ Start Plus App or the built-in display window.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B015DA-F8C1-54F8-1C60-8F5E09D9E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980" y="1839100"/>
            <a:ext cx="5591369" cy="4138526"/>
          </a:xfrm>
          <a:prstGeom prst="rect">
            <a:avLst/>
          </a:prstGeom>
          <a:effectLst>
            <a:outerShdw blurRad="127000" dist="190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1" name="Picture 10" descr="A screen shot of a phone&#10;&#10;Description automatically generated">
            <a:extLst>
              <a:ext uri="{FF2B5EF4-FFF2-40B4-BE49-F238E27FC236}">
                <a16:creationId xmlns:a16="http://schemas.microsoft.com/office/drawing/2014/main" id="{CD832311-3721-C729-8ABE-719FB0EBFF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14"/>
          <a:stretch/>
        </p:blipFill>
        <p:spPr>
          <a:xfrm>
            <a:off x="932869" y="1772201"/>
            <a:ext cx="4183583" cy="5085799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3C83B9-9EB6-C4E6-5C19-04B59D169DDC}"/>
              </a:ext>
            </a:extLst>
          </p:cNvPr>
          <p:cNvSpPr txBox="1">
            <a:spLocks/>
          </p:cNvSpPr>
          <p:nvPr/>
        </p:nvSpPr>
        <p:spPr>
          <a:xfrm>
            <a:off x="6024116" y="6055977"/>
            <a:ext cx="5533713" cy="28523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Directions can be found in the manual</a:t>
            </a:r>
          </a:p>
        </p:txBody>
      </p:sp>
      <p:pic>
        <p:nvPicPr>
          <p:cNvPr id="4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AC8DE70-569A-C020-ACE5-E6557243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0953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2A3403-A737-8A7F-A0D0-C0DB70AC0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2" b="15331"/>
          <a:stretch/>
        </p:blipFill>
        <p:spPr>
          <a:xfrm>
            <a:off x="0" y="896235"/>
            <a:ext cx="9108827" cy="580661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868C07-2A1C-7B9A-1112-C1D7B03C9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BUILT IN DISPLAY WINDOW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4B22A4-6C82-A6B6-045B-587D6AC3EF4A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777573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777F96A-A425-B897-E1E8-F55F648B9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61695" y="1385200"/>
            <a:ext cx="5181601" cy="4223120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Displays temperature setting, service reminders and error codes. Also allows you to view maintenance monitors, error code history and change installation settings. The new display window makes the remote control a truly optional item.</a:t>
            </a:r>
          </a:p>
        </p:txBody>
      </p:sp>
      <p:pic>
        <p:nvPicPr>
          <p:cNvPr id="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CE7BF2D-CB1F-4703-9F7E-95692E78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611144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E0995B-CA55-C11E-115B-F1FF29E8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r="2829"/>
          <a:stretch/>
        </p:blipFill>
        <p:spPr>
          <a:xfrm>
            <a:off x="9815746" y="978278"/>
            <a:ext cx="2222510" cy="459256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08D58B-978F-DF98-0B57-88C00560F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4543" y="978278"/>
            <a:ext cx="2362989" cy="460654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A6D113-84F3-3340-EF3E-B3098DD874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29" y="987922"/>
            <a:ext cx="2362989" cy="460654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EC5839-0B90-0F76-7369-04C1CCE033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4542" y="952555"/>
            <a:ext cx="2362988" cy="460654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004CD7-5CAC-3B97-466C-84E93569F3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5144" y="952555"/>
            <a:ext cx="2362988" cy="4606548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矢印: 右 15">
            <a:extLst>
              <a:ext uri="{FF2B5EF4-FFF2-40B4-BE49-F238E27FC236}">
                <a16:creationId xmlns:a16="http://schemas.microsoft.com/office/drawing/2014/main" id="{5CC16F3D-233D-36C7-6A90-BCF58511434E}"/>
              </a:ext>
            </a:extLst>
          </p:cNvPr>
          <p:cNvSpPr/>
          <p:nvPr/>
        </p:nvSpPr>
        <p:spPr>
          <a:xfrm>
            <a:off x="2360162" y="2851005"/>
            <a:ext cx="23991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8CCBF4-AA74-A9BD-7E2D-1C286ED35C53}"/>
              </a:ext>
            </a:extLst>
          </p:cNvPr>
          <p:cNvSpPr txBox="1"/>
          <p:nvPr/>
        </p:nvSpPr>
        <p:spPr>
          <a:xfrm>
            <a:off x="321409" y="5584826"/>
            <a:ext cx="1849756" cy="83099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Open EZ Start Plus App and select Contractor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93DD8A-160B-CB4A-E305-B3DAC50BA055}"/>
              </a:ext>
            </a:extLst>
          </p:cNvPr>
          <p:cNvSpPr txBox="1"/>
          <p:nvPr/>
        </p:nvSpPr>
        <p:spPr>
          <a:xfrm>
            <a:off x="7673896" y="5715805"/>
            <a:ext cx="1860738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Enter Passcode and tap “NEXT”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BA2EEA-CF29-5C84-E98E-9D7D412FFD65}"/>
              </a:ext>
            </a:extLst>
          </p:cNvPr>
          <p:cNvSpPr txBox="1"/>
          <p:nvPr/>
        </p:nvSpPr>
        <p:spPr>
          <a:xfrm>
            <a:off x="2647867" y="5699094"/>
            <a:ext cx="1849756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Make sure Bluetooth is ON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27A174-D209-7ECA-0573-4EBD2CFF4EE0}"/>
              </a:ext>
            </a:extLst>
          </p:cNvPr>
          <p:cNvSpPr txBox="1"/>
          <p:nvPr/>
        </p:nvSpPr>
        <p:spPr>
          <a:xfrm>
            <a:off x="5160703" y="5707936"/>
            <a:ext cx="1886436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Select Unit then tap OK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2B7587-6BE2-233B-7908-E82C62E4B1CD}"/>
              </a:ext>
            </a:extLst>
          </p:cNvPr>
          <p:cNvSpPr/>
          <p:nvPr/>
        </p:nvSpPr>
        <p:spPr>
          <a:xfrm>
            <a:off x="7580305" y="1683708"/>
            <a:ext cx="1786592" cy="996101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EB7D21C-A5C7-0CB5-7380-2C54DE5165BF}"/>
              </a:ext>
            </a:extLst>
          </p:cNvPr>
          <p:cNvCxnSpPr>
            <a:cxnSpLocks/>
          </p:cNvCxnSpPr>
          <p:nvPr/>
        </p:nvCxnSpPr>
        <p:spPr>
          <a:xfrm>
            <a:off x="8975457" y="2679809"/>
            <a:ext cx="0" cy="64008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D4DFB636-B8F1-01DB-EECD-4EA42DA5B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18231396">
            <a:off x="6569993" y="3787852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2F9D3F1F-BFA5-F195-D59A-70176FE9C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4019295">
            <a:off x="124933" y="3279298"/>
            <a:ext cx="362116" cy="470157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07CD0EE4-CD3C-1214-BA29-485A5DC50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6531204" flipV="1">
            <a:off x="2115639" y="3624341"/>
            <a:ext cx="362116" cy="479756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矢印: 右 15">
            <a:extLst>
              <a:ext uri="{FF2B5EF4-FFF2-40B4-BE49-F238E27FC236}">
                <a16:creationId xmlns:a16="http://schemas.microsoft.com/office/drawing/2014/main" id="{F39A44AA-21B2-9F5D-0260-9E02C88EE060}"/>
              </a:ext>
            </a:extLst>
          </p:cNvPr>
          <p:cNvSpPr/>
          <p:nvPr/>
        </p:nvSpPr>
        <p:spPr>
          <a:xfrm>
            <a:off x="4781081" y="2886372"/>
            <a:ext cx="23991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矢印: 右 15">
            <a:extLst>
              <a:ext uri="{FF2B5EF4-FFF2-40B4-BE49-F238E27FC236}">
                <a16:creationId xmlns:a16="http://schemas.microsoft.com/office/drawing/2014/main" id="{E1A7395B-7210-E502-F268-BA6EE1403434}"/>
              </a:ext>
            </a:extLst>
          </p:cNvPr>
          <p:cNvSpPr/>
          <p:nvPr/>
        </p:nvSpPr>
        <p:spPr>
          <a:xfrm>
            <a:off x="7205972" y="2854578"/>
            <a:ext cx="23991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矢印: 右 15">
            <a:extLst>
              <a:ext uri="{FF2B5EF4-FFF2-40B4-BE49-F238E27FC236}">
                <a16:creationId xmlns:a16="http://schemas.microsoft.com/office/drawing/2014/main" id="{0BF343D6-B2C3-C900-02A9-691CC66C66D3}"/>
              </a:ext>
            </a:extLst>
          </p:cNvPr>
          <p:cNvSpPr/>
          <p:nvPr/>
        </p:nvSpPr>
        <p:spPr>
          <a:xfrm>
            <a:off x="9647236" y="2893367"/>
            <a:ext cx="239913" cy="809647"/>
          </a:xfrm>
          <a:prstGeom prst="rightArrow">
            <a:avLst/>
          </a:prstGeom>
          <a:solidFill>
            <a:srgbClr val="ED1C24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F62CD-0DE3-F65A-CC5E-3FD0AF709D1D}"/>
              </a:ext>
            </a:extLst>
          </p:cNvPr>
          <p:cNvSpPr txBox="1"/>
          <p:nvPr/>
        </p:nvSpPr>
        <p:spPr>
          <a:xfrm>
            <a:off x="9983783" y="5699093"/>
            <a:ext cx="1886436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Register Warranty or skip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360108-92A5-980D-F417-2A7E741F31FA}"/>
              </a:ext>
            </a:extLst>
          </p:cNvPr>
          <p:cNvSpPr txBox="1"/>
          <p:nvPr/>
        </p:nvSpPr>
        <p:spPr>
          <a:xfrm>
            <a:off x="1839531" y="6393533"/>
            <a:ext cx="8420289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If you select Other (e.g. Owner) the Unit Settings and Trial Operation Functions are disabled 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Picture 2" descr="Finger Touch Screen On White Illustrations, Royalty-Free Vector Graphics &amp; Clip Art - iStock">
            <a:extLst>
              <a:ext uri="{FF2B5EF4-FFF2-40B4-BE49-F238E27FC236}">
                <a16:creationId xmlns:a16="http://schemas.microsoft.com/office/drawing/2014/main" id="{D0BE56D7-0A7A-7031-A534-7CE7690BF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7" b="89216" l="19697" r="71886">
                        <a14:foregroundMark x1="44444" y1="27941" x2="49495" y2="56373"/>
                        <a14:foregroundMark x1="58923" y1="60948" x2="55387" y2="76797"/>
                        <a14:foregroundMark x1="25421" y1="53922" x2="52189" y2="68791"/>
                        <a14:foregroundMark x1="44613" y1="57190" x2="53704" y2="66176"/>
                        <a14:foregroundMark x1="53704" y1="66176" x2="64646" y2="71732"/>
                        <a14:foregroundMark x1="54545" y1="52941" x2="58586" y2="70915"/>
                        <a14:foregroundMark x1="66498" y1="57843" x2="66162" y2="77778"/>
                        <a14:foregroundMark x1="70875" y1="55392" x2="70875" y2="66667"/>
                        <a14:foregroundMark x1="60606" y1="88072" x2="53535" y2="86111"/>
                        <a14:foregroundMark x1="41919" y1="70261" x2="49663" y2="79575"/>
                        <a14:foregroundMark x1="47138" y1="87092" x2="51010" y2="89216"/>
                        <a14:foregroundMark x1="27273" y1="11765" x2="28956" y2="13562"/>
                        <a14:foregroundMark x1="29798" y1="13235" x2="43939" y2="13235"/>
                        <a14:foregroundMark x1="64646" y1="12745" x2="64478" y2="16503"/>
                        <a14:foregroundMark x1="60943" y1="8824" x2="60269" y2="8007"/>
                        <a14:foregroundMark x1="19865" y1="51634" x2="20034" y2="53922"/>
                        <a14:foregroundMark x1="26431" y1="55229" x2="44949" y2="67974"/>
                        <a14:foregroundMark x1="52694" y1="49510" x2="62290" y2="57680"/>
                        <a14:foregroundMark x1="61953" y1="52778" x2="64141" y2="60948"/>
                        <a14:foregroundMark x1="65657" y1="83333" x2="61616" y2="85948"/>
                        <a14:foregroundMark x1="71886" y1="63562" x2="71717" y2="69444"/>
                        <a14:foregroundMark x1="67172" y1="53105" x2="67172" y2="57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19642" r="24173" b="7479"/>
          <a:stretch/>
        </p:blipFill>
        <p:spPr bwMode="auto">
          <a:xfrm rot="6531204" flipV="1">
            <a:off x="2099992" y="4011187"/>
            <a:ext cx="362116" cy="479756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C3C69C8-8CB8-A58C-6B6C-910E4768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INITIAL SETUP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839F1FB-F0C5-52CB-62C2-9B589765DDB5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421465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D068332-3196-0B1E-C33A-E56608636F4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3981" b="39366"/>
          <a:stretch>
            <a:fillRect/>
          </a:stretch>
        </p:blipFill>
        <p:spPr>
          <a:xfrm>
            <a:off x="10226040" y="36233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81744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5868C07-2A1C-7B9A-1112-C1D7B03C9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FIELD GAS CONVERSION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4B22A4-6C82-A6B6-045B-587D6AC3EF4A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692991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D172A6E-2107-2861-C334-55E6325D6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04" y="888266"/>
            <a:ext cx="12173796" cy="1009661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All Pro Series models are ready to be used with NG. If the jobsite has LP, a simple field gas conversion can be performed without the need to purchase any additional parts. Conversion is </a:t>
            </a:r>
            <a:r>
              <a:rPr lang="en-US" sz="2200" b="1" dirty="0">
                <a:solidFill>
                  <a:srgbClr val="EE000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EZ</a:t>
            </a:r>
            <a:r>
              <a:rPr lang="en-US" sz="2200" dirty="0">
                <a:solidFill>
                  <a:srgbClr val="EE0000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 </a:t>
            </a:r>
            <a:r>
              <a:rPr lang="en-US" sz="22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/>
                <a:cs typeface="Calibri"/>
              </a:rPr>
              <a:t>and can be done in about 5 minutes.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D0F3B-C694-24CE-2888-B8F81EF87F3B}"/>
              </a:ext>
            </a:extLst>
          </p:cNvPr>
          <p:cNvSpPr txBox="1"/>
          <p:nvPr/>
        </p:nvSpPr>
        <p:spPr>
          <a:xfrm>
            <a:off x="206603" y="1890036"/>
            <a:ext cx="3754120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Conversion Kit taped to top of unit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B2CB0-36D1-9FB8-9E43-0F5B1156E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r="8476"/>
          <a:stretch/>
        </p:blipFill>
        <p:spPr>
          <a:xfrm>
            <a:off x="206603" y="2228589"/>
            <a:ext cx="3754120" cy="392557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87AE08-3C8D-9C73-3358-8574A6BB11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17482"/>
          <a:stretch/>
        </p:blipFill>
        <p:spPr>
          <a:xfrm>
            <a:off x="4237660" y="2228589"/>
            <a:ext cx="7800618" cy="393064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C15442-A9CC-7FB1-BB91-ABBF140C886F}"/>
              </a:ext>
            </a:extLst>
          </p:cNvPr>
          <p:cNvSpPr txBox="1"/>
          <p:nvPr/>
        </p:nvSpPr>
        <p:spPr>
          <a:xfrm>
            <a:off x="4237660" y="1890034"/>
            <a:ext cx="7800618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Contents of LP Conversion Kit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142B818-E4BF-52D0-F1E2-A469601762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88571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5868C07-2A1C-7B9A-1112-C1D7B03C9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FIELD GAS CONVERSION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4B22A4-6C82-A6B6-045B-587D6AC3EF4A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692991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B7E5944-784D-0C96-FF7E-9A361DBD0108}"/>
              </a:ext>
            </a:extLst>
          </p:cNvPr>
          <p:cNvSpPr txBox="1"/>
          <p:nvPr/>
        </p:nvSpPr>
        <p:spPr>
          <a:xfrm>
            <a:off x="119209" y="1498307"/>
            <a:ext cx="2469045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1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8CB55B-2375-993A-4AE5-F494EF26CD52}"/>
              </a:ext>
            </a:extLst>
          </p:cNvPr>
          <p:cNvSpPr txBox="1"/>
          <p:nvPr/>
        </p:nvSpPr>
        <p:spPr>
          <a:xfrm>
            <a:off x="119210" y="5198337"/>
            <a:ext cx="2456814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Remove screw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7D8937-B712-DE49-CB1E-C0FCA35F9920}"/>
              </a:ext>
            </a:extLst>
          </p:cNvPr>
          <p:cNvSpPr txBox="1"/>
          <p:nvPr/>
        </p:nvSpPr>
        <p:spPr>
          <a:xfrm>
            <a:off x="2764502" y="1498306"/>
            <a:ext cx="3086392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2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66B484-09BE-2C10-7C9E-CB30E7EB0377}"/>
              </a:ext>
            </a:extLst>
          </p:cNvPr>
          <p:cNvSpPr txBox="1"/>
          <p:nvPr/>
        </p:nvSpPr>
        <p:spPr>
          <a:xfrm>
            <a:off x="2764503" y="5183554"/>
            <a:ext cx="3086392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Remove the c-clip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759D69-B4BA-4107-F114-20A28AB5E864}"/>
              </a:ext>
            </a:extLst>
          </p:cNvPr>
          <p:cNvSpPr txBox="1"/>
          <p:nvPr/>
        </p:nvSpPr>
        <p:spPr>
          <a:xfrm>
            <a:off x="6027140" y="1498306"/>
            <a:ext cx="2707889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3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18E14B-8AA3-938F-F654-7DC1713A4C4A}"/>
              </a:ext>
            </a:extLst>
          </p:cNvPr>
          <p:cNvSpPr txBox="1"/>
          <p:nvPr/>
        </p:nvSpPr>
        <p:spPr>
          <a:xfrm>
            <a:off x="6027144" y="5183554"/>
            <a:ext cx="2707889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Carefully remove gas fitting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62A4B-42C1-EA0C-3F27-DA17A3B5B95C}"/>
              </a:ext>
            </a:extLst>
          </p:cNvPr>
          <p:cNvSpPr txBox="1"/>
          <p:nvPr/>
        </p:nvSpPr>
        <p:spPr>
          <a:xfrm>
            <a:off x="8841306" y="1498306"/>
            <a:ext cx="3262586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4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AB570E-BB9E-760D-540C-B295BA46D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9381" r="24757" b="36175"/>
          <a:stretch/>
        </p:blipFill>
        <p:spPr>
          <a:xfrm rot="10800000">
            <a:off x="119209" y="1859257"/>
            <a:ext cx="2456814" cy="333908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810005-B4B3-51D4-96A2-37377D413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24" t="21368" r="6778" b="20178"/>
          <a:stretch/>
        </p:blipFill>
        <p:spPr>
          <a:xfrm>
            <a:off x="2764501" y="1836861"/>
            <a:ext cx="3086393" cy="335340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矢印: 右 15">
            <a:extLst>
              <a:ext uri="{FF2B5EF4-FFF2-40B4-BE49-F238E27FC236}">
                <a16:creationId xmlns:a16="http://schemas.microsoft.com/office/drawing/2014/main" id="{C651C673-D6F3-A515-9AA1-EBCCD5A971CC}"/>
              </a:ext>
            </a:extLst>
          </p:cNvPr>
          <p:cNvSpPr/>
          <p:nvPr/>
        </p:nvSpPr>
        <p:spPr>
          <a:xfrm rot="8141681">
            <a:off x="4432575" y="2770667"/>
            <a:ext cx="791334" cy="338554"/>
          </a:xfrm>
          <a:prstGeom prst="rightArrow">
            <a:avLst/>
          </a:prstGeom>
          <a:solidFill>
            <a:srgbClr val="FADB00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3060D1-EC39-FB50-1348-DC693B5148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78" t="28740" r="27162" b="21367"/>
          <a:stretch/>
        </p:blipFill>
        <p:spPr>
          <a:xfrm>
            <a:off x="6027142" y="1842502"/>
            <a:ext cx="2707889" cy="335583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14CE1B50-C85B-99FB-A73C-717DA56BA403}"/>
              </a:ext>
            </a:extLst>
          </p:cNvPr>
          <p:cNvSpPr/>
          <p:nvPr/>
        </p:nvSpPr>
        <p:spPr>
          <a:xfrm rot="574442">
            <a:off x="7487499" y="3428413"/>
            <a:ext cx="737616" cy="268224"/>
          </a:xfrm>
          <a:prstGeom prst="leftRightArrow">
            <a:avLst/>
          </a:prstGeom>
          <a:solidFill>
            <a:srgbClr val="FADB00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3A9F08-74D0-2238-788B-AA1C469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25" t="31205" r="4887" b="18845"/>
          <a:stretch/>
        </p:blipFill>
        <p:spPr>
          <a:xfrm>
            <a:off x="8841308" y="1839690"/>
            <a:ext cx="3276465" cy="336145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矢印: 右 15">
            <a:extLst>
              <a:ext uri="{FF2B5EF4-FFF2-40B4-BE49-F238E27FC236}">
                <a16:creationId xmlns:a16="http://schemas.microsoft.com/office/drawing/2014/main" id="{F5AA5E97-3823-0B00-D088-212F01CB51D8}"/>
              </a:ext>
            </a:extLst>
          </p:cNvPr>
          <p:cNvSpPr/>
          <p:nvPr/>
        </p:nvSpPr>
        <p:spPr>
          <a:xfrm>
            <a:off x="9247617" y="4538507"/>
            <a:ext cx="791334" cy="338554"/>
          </a:xfrm>
          <a:prstGeom prst="rightArrow">
            <a:avLst/>
          </a:prstGeom>
          <a:solidFill>
            <a:srgbClr val="FADB00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矢印: 右 15">
            <a:extLst>
              <a:ext uri="{FF2B5EF4-FFF2-40B4-BE49-F238E27FC236}">
                <a16:creationId xmlns:a16="http://schemas.microsoft.com/office/drawing/2014/main" id="{C09C6C94-BB1A-ED7E-BF40-41CFF27F9254}"/>
              </a:ext>
            </a:extLst>
          </p:cNvPr>
          <p:cNvSpPr/>
          <p:nvPr/>
        </p:nvSpPr>
        <p:spPr>
          <a:xfrm>
            <a:off x="9247617" y="2264013"/>
            <a:ext cx="791334" cy="338554"/>
          </a:xfrm>
          <a:prstGeom prst="rightArrow">
            <a:avLst/>
          </a:prstGeom>
          <a:solidFill>
            <a:srgbClr val="FADB00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F4F4F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1F347D-8851-E8DF-68B5-A4F867F443B6}"/>
              </a:ext>
            </a:extLst>
          </p:cNvPr>
          <p:cNvSpPr txBox="1"/>
          <p:nvPr/>
        </p:nvSpPr>
        <p:spPr>
          <a:xfrm>
            <a:off x="8841309" y="5157368"/>
            <a:ext cx="3276465" cy="584775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Remove 2 screws securing venturi fitting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D547EC6-A59E-083E-9680-AA1EF8604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611457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045D7-FEAD-4202-B769-0C6EF4E78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FF0304-E3A1-257B-A678-E22225E7C1F6}"/>
              </a:ext>
            </a:extLst>
          </p:cNvPr>
          <p:cNvSpPr txBox="1"/>
          <p:nvPr/>
        </p:nvSpPr>
        <p:spPr>
          <a:xfrm>
            <a:off x="119209" y="1498307"/>
            <a:ext cx="2693079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5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997F28-4DED-B38C-C69F-DEF358F14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037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/>
                <a:cs typeface="Calibri Light"/>
              </a:rPr>
              <a:t>FIELD GAS CONVERSION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66D62F-6A5F-C3EC-EBDC-97DE8052BB76}"/>
              </a:ext>
            </a:extLst>
          </p:cNvPr>
          <p:cNvCxnSpPr>
            <a:cxnSpLocks/>
          </p:cNvCxnSpPr>
          <p:nvPr/>
        </p:nvCxnSpPr>
        <p:spPr>
          <a:xfrm>
            <a:off x="88105" y="880374"/>
            <a:ext cx="6929915" cy="0"/>
          </a:xfrm>
          <a:prstGeom prst="straightConnector1">
            <a:avLst/>
          </a:prstGeom>
          <a:ln w="38100" cap="rnd">
            <a:solidFill>
              <a:srgbClr val="EE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36FD6A5-63AA-C9A2-AFBB-4B64856AE045}"/>
              </a:ext>
            </a:extLst>
          </p:cNvPr>
          <p:cNvSpPr txBox="1"/>
          <p:nvPr/>
        </p:nvSpPr>
        <p:spPr>
          <a:xfrm>
            <a:off x="88105" y="5194155"/>
            <a:ext cx="2724183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Remove NG orifice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19711-D8CA-FD7A-DA01-05BFD12780C4}"/>
              </a:ext>
            </a:extLst>
          </p:cNvPr>
          <p:cNvSpPr txBox="1"/>
          <p:nvPr/>
        </p:nvSpPr>
        <p:spPr>
          <a:xfrm>
            <a:off x="2919984" y="1502046"/>
            <a:ext cx="2449784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6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8CE420-D9BA-3E9C-37F6-B180A7F1BCD6}"/>
              </a:ext>
            </a:extLst>
          </p:cNvPr>
          <p:cNvSpPr txBox="1"/>
          <p:nvPr/>
        </p:nvSpPr>
        <p:spPr>
          <a:xfrm>
            <a:off x="5477463" y="1502046"/>
            <a:ext cx="2812662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7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BA05EC-653A-3898-6008-F1927EDB4CB2}"/>
              </a:ext>
            </a:extLst>
          </p:cNvPr>
          <p:cNvSpPr txBox="1"/>
          <p:nvPr/>
        </p:nvSpPr>
        <p:spPr>
          <a:xfrm>
            <a:off x="8364581" y="5192719"/>
            <a:ext cx="3739313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Insert gas fitting, secure c-clip and screw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65A09F-D38D-EF01-8A8F-CA6A22EC3480}"/>
              </a:ext>
            </a:extLst>
          </p:cNvPr>
          <p:cNvSpPr txBox="1"/>
          <p:nvPr/>
        </p:nvSpPr>
        <p:spPr>
          <a:xfrm>
            <a:off x="8364582" y="1499716"/>
            <a:ext cx="3684668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Step 8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9BB478F-C836-37F8-5B6F-99FA7D95B6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566" t="13511" r="25751" b="24353"/>
          <a:stretch/>
        </p:blipFill>
        <p:spPr>
          <a:xfrm>
            <a:off x="115824" y="1867341"/>
            <a:ext cx="2696464" cy="3292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2C1D48-CF5D-6C51-0E1B-8C5D11205A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48"/>
          <a:stretch/>
        </p:blipFill>
        <p:spPr>
          <a:xfrm>
            <a:off x="2919984" y="1867341"/>
            <a:ext cx="2449784" cy="329289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4D57FBC-FFA7-4CD9-CE62-FF7D2A6E13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93" t="9988" b="10114"/>
          <a:stretch/>
        </p:blipFill>
        <p:spPr>
          <a:xfrm>
            <a:off x="5477463" y="1867341"/>
            <a:ext cx="2781305" cy="329289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22075F-D076-D97D-82DF-9CF1854AA78D}"/>
              </a:ext>
            </a:extLst>
          </p:cNvPr>
          <p:cNvSpPr txBox="1"/>
          <p:nvPr/>
        </p:nvSpPr>
        <p:spPr>
          <a:xfrm>
            <a:off x="5477463" y="5175572"/>
            <a:ext cx="2781306" cy="338554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Secure venturi fitting</a:t>
            </a:r>
            <a:endParaRPr lang="en-US" sz="1600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1ADEA26-96A1-558C-617D-F7A009208F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9381" r="35949" b="36928"/>
          <a:stretch/>
        </p:blipFill>
        <p:spPr>
          <a:xfrm rot="10800000">
            <a:off x="10278876" y="1863139"/>
            <a:ext cx="1770374" cy="32929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264BF17-64C3-F1A3-39ED-9BA4E86FF9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50" t="22569" r="23227" b="20178"/>
          <a:stretch/>
        </p:blipFill>
        <p:spPr>
          <a:xfrm>
            <a:off x="8364582" y="1871537"/>
            <a:ext cx="1808480" cy="328450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B4D4CD7-BFB1-9DB8-2FF5-028727C09921}"/>
              </a:ext>
            </a:extLst>
          </p:cNvPr>
          <p:cNvSpPr txBox="1"/>
          <p:nvPr/>
        </p:nvSpPr>
        <p:spPr>
          <a:xfrm>
            <a:off x="2919984" y="5160238"/>
            <a:ext cx="2449784" cy="707886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Insert LP orifice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Calibri"/>
              </a:rPr>
              <a:t>(make sure o-ring and gasket aren’t lost or damaged)</a:t>
            </a:r>
            <a:endParaRPr lang="en-US" sz="1200" i="1" dirty="0"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矢印: 右 15">
            <a:extLst>
              <a:ext uri="{FF2B5EF4-FFF2-40B4-BE49-F238E27FC236}">
                <a16:creationId xmlns:a16="http://schemas.microsoft.com/office/drawing/2014/main" id="{74FF8F30-909E-7FCE-370C-50D58E0DFD28}"/>
              </a:ext>
            </a:extLst>
          </p:cNvPr>
          <p:cNvSpPr/>
          <p:nvPr/>
        </p:nvSpPr>
        <p:spPr>
          <a:xfrm rot="19136606">
            <a:off x="2457440" y="4319571"/>
            <a:ext cx="808038" cy="338554"/>
          </a:xfrm>
          <a:prstGeom prst="rightArrow">
            <a:avLst/>
          </a:prstGeom>
          <a:solidFill>
            <a:srgbClr val="FADB00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O-RING</a:t>
            </a:r>
            <a:endParaRPr kumimoji="1" lang="ja-JP" altLang="en-US" sz="1200" b="1" dirty="0">
              <a:solidFill>
                <a:schemeClr val="tx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矢印: 右 15">
            <a:extLst>
              <a:ext uri="{FF2B5EF4-FFF2-40B4-BE49-F238E27FC236}">
                <a16:creationId xmlns:a16="http://schemas.microsoft.com/office/drawing/2014/main" id="{5657DA48-7518-C39B-4D7D-CD601B60A819}"/>
              </a:ext>
            </a:extLst>
          </p:cNvPr>
          <p:cNvSpPr/>
          <p:nvPr/>
        </p:nvSpPr>
        <p:spPr>
          <a:xfrm rot="2513967">
            <a:off x="3235858" y="2363134"/>
            <a:ext cx="808038" cy="338554"/>
          </a:xfrm>
          <a:prstGeom prst="rightArrow">
            <a:avLst/>
          </a:prstGeom>
          <a:solidFill>
            <a:srgbClr val="FADB00"/>
          </a:solidFill>
          <a:ln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>
                <a:solidFill>
                  <a:schemeClr val="tx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GASKET</a:t>
            </a:r>
            <a:endParaRPr kumimoji="1" lang="ja-JP" altLang="en-US" sz="1200" b="1">
              <a:solidFill>
                <a:schemeClr val="tx1"/>
              </a:solidFill>
              <a:effectLst>
                <a:outerShdw blurRad="63500" dist="63500" dir="2700000" algn="tl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6F0FB66-DE51-4717-1DEC-13850C1071E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3981" b="39366"/>
          <a:stretch>
            <a:fillRect/>
          </a:stretch>
        </p:blipFill>
        <p:spPr>
          <a:xfrm>
            <a:off x="10226040" y="6443129"/>
            <a:ext cx="1912619" cy="39455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26166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2161</TotalTime>
  <Words>983</Words>
  <Application>Microsoft Office PowerPoint</Application>
  <PresentationFormat>Widescreen</PresentationFormat>
  <Paragraphs>139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 Light</vt:lpstr>
      <vt:lpstr>Avenir Next LT Pro</vt:lpstr>
      <vt:lpstr>Calibri</vt:lpstr>
      <vt:lpstr>Arial</vt:lpstr>
      <vt:lpstr>Aptos</vt:lpstr>
      <vt:lpstr>Franklin Gothic Medium</vt:lpstr>
      <vt:lpstr>Franklin Gothic Demi</vt:lpstr>
      <vt:lpstr>Franklin Gothic Book</vt:lpstr>
      <vt:lpstr>AccentBoxVTI</vt:lpstr>
      <vt:lpstr>office theme</vt:lpstr>
      <vt:lpstr>office theme</vt:lpstr>
      <vt:lpstr>PowerPoint Presentation</vt:lpstr>
      <vt:lpstr>OUTLINE</vt:lpstr>
      <vt:lpstr>EZ START PLUS APP</vt:lpstr>
      <vt:lpstr>PROGRAMMING THE UNIT</vt:lpstr>
      <vt:lpstr>BUILT IN DISPLAY WINDOW</vt:lpstr>
      <vt:lpstr>INITIAL SETUP</vt:lpstr>
      <vt:lpstr>FIELD GAS CONVERSION</vt:lpstr>
      <vt:lpstr>FIELD GAS CONVERSION</vt:lpstr>
      <vt:lpstr>FIELD GAS CONVERSION</vt:lpstr>
      <vt:lpstr>FIELD GAS CONVERSION</vt:lpstr>
      <vt:lpstr>FIELD GAS CONVERSION</vt:lpstr>
      <vt:lpstr>UNIT SETTINGS</vt:lpstr>
      <vt:lpstr>UNIT SETTINGS</vt:lpstr>
      <vt:lpstr>SAVED SETTINGS</vt:lpstr>
      <vt:lpstr>USER SETTINGS</vt:lpstr>
      <vt:lpstr>RECIRC TIMER SETTINGS</vt:lpstr>
      <vt:lpstr>ERROR CODE HISTORY</vt:lpstr>
      <vt:lpstr>MAINTENANCE MONITORS</vt:lpstr>
      <vt:lpstr>TRIAL OPERATION</vt:lpstr>
      <vt:lpstr>HELPFUL LINKS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Nourse</dc:creator>
  <cp:lastModifiedBy>Will Nourse</cp:lastModifiedBy>
  <cp:revision>3</cp:revision>
  <dcterms:created xsi:type="dcterms:W3CDTF">2020-04-27T21:53:10Z</dcterms:created>
  <dcterms:modified xsi:type="dcterms:W3CDTF">2026-01-14T22:07:20Z</dcterms:modified>
</cp:coreProperties>
</file>