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7" r:id="rId11"/>
    <p:sldId id="288" r:id="rId12"/>
    <p:sldId id="290" r:id="rId13"/>
    <p:sldId id="277" r:id="rId14"/>
    <p:sldId id="381" r:id="rId15"/>
    <p:sldId id="300" r:id="rId16"/>
    <p:sldId id="301" r:id="rId17"/>
    <p:sldId id="302" r:id="rId18"/>
    <p:sldId id="303" r:id="rId19"/>
    <p:sldId id="377" r:id="rId20"/>
    <p:sldId id="304" r:id="rId21"/>
    <p:sldId id="305" r:id="rId22"/>
    <p:sldId id="306" r:id="rId23"/>
    <p:sldId id="289" r:id="rId24"/>
    <p:sldId id="292" r:id="rId25"/>
    <p:sldId id="281" r:id="rId26"/>
    <p:sldId id="307" r:id="rId27"/>
    <p:sldId id="308" r:id="rId28"/>
    <p:sldId id="272" r:id="rId29"/>
    <p:sldId id="309" r:id="rId30"/>
    <p:sldId id="282" r:id="rId31"/>
    <p:sldId id="283" r:id="rId32"/>
    <p:sldId id="310" r:id="rId33"/>
    <p:sldId id="312" r:id="rId34"/>
    <p:sldId id="313" r:id="rId35"/>
    <p:sldId id="314" r:id="rId36"/>
    <p:sldId id="315" r:id="rId37"/>
    <p:sldId id="316" r:id="rId38"/>
    <p:sldId id="273" r:id="rId39"/>
    <p:sldId id="388" r:id="rId40"/>
    <p:sldId id="318" r:id="rId41"/>
    <p:sldId id="386" r:id="rId42"/>
    <p:sldId id="387" r:id="rId43"/>
    <p:sldId id="321" r:id="rId44"/>
    <p:sldId id="322" r:id="rId45"/>
    <p:sldId id="323" r:id="rId46"/>
    <p:sldId id="324" r:id="rId47"/>
    <p:sldId id="380" r:id="rId48"/>
    <p:sldId id="274" r:id="rId49"/>
    <p:sldId id="326" r:id="rId50"/>
    <p:sldId id="328" r:id="rId51"/>
    <p:sldId id="329" r:id="rId52"/>
    <p:sldId id="330" r:id="rId53"/>
    <p:sldId id="327" r:id="rId54"/>
    <p:sldId id="331" r:id="rId55"/>
    <p:sldId id="332" r:id="rId56"/>
    <p:sldId id="333" r:id="rId57"/>
    <p:sldId id="335" r:id="rId58"/>
    <p:sldId id="294" r:id="rId59"/>
    <p:sldId id="383" r:id="rId60"/>
    <p:sldId id="295" r:id="rId61"/>
    <p:sldId id="296" r:id="rId62"/>
    <p:sldId id="297" r:id="rId63"/>
    <p:sldId id="298" r:id="rId64"/>
    <p:sldId id="372" r:id="rId65"/>
    <p:sldId id="334" r:id="rId66"/>
    <p:sldId id="336" r:id="rId67"/>
    <p:sldId id="337" r:id="rId68"/>
    <p:sldId id="384" r:id="rId69"/>
    <p:sldId id="338" r:id="rId70"/>
    <p:sldId id="340" r:id="rId71"/>
    <p:sldId id="341" r:id="rId72"/>
    <p:sldId id="339" r:id="rId73"/>
    <p:sldId id="342" r:id="rId74"/>
    <p:sldId id="343" r:id="rId75"/>
    <p:sldId id="385" r:id="rId76"/>
    <p:sldId id="344" r:id="rId77"/>
    <p:sldId id="345" r:id="rId78"/>
    <p:sldId id="346" r:id="rId79"/>
    <p:sldId id="347" r:id="rId80"/>
    <p:sldId id="389" r:id="rId81"/>
    <p:sldId id="349" r:id="rId82"/>
    <p:sldId id="350" r:id="rId83"/>
    <p:sldId id="351" r:id="rId84"/>
    <p:sldId id="352" r:id="rId85"/>
    <p:sldId id="353" r:id="rId86"/>
    <p:sldId id="354" r:id="rId87"/>
    <p:sldId id="355" r:id="rId88"/>
    <p:sldId id="356" r:id="rId89"/>
    <p:sldId id="376" r:id="rId90"/>
    <p:sldId id="374" r:id="rId91"/>
    <p:sldId id="375" r:id="rId92"/>
    <p:sldId id="373" r:id="rId93"/>
    <p:sldId id="357" r:id="rId94"/>
    <p:sldId id="358" r:id="rId95"/>
    <p:sldId id="359" r:id="rId96"/>
    <p:sldId id="360" r:id="rId97"/>
    <p:sldId id="361" r:id="rId98"/>
    <p:sldId id="362" r:id="rId99"/>
    <p:sldId id="363" r:id="rId100"/>
    <p:sldId id="364" r:id="rId101"/>
    <p:sldId id="382" r:id="rId102"/>
    <p:sldId id="365" r:id="rId103"/>
    <p:sldId id="369" r:id="rId104"/>
    <p:sldId id="370" r:id="rId105"/>
    <p:sldId id="366" r:id="rId106"/>
    <p:sldId id="367" r:id="rId107"/>
    <p:sldId id="368" r:id="rId108"/>
    <p:sldId id="371" r:id="rId109"/>
    <p:sldId id="265" r:id="rId110"/>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44297-5DAB-4FA1-8FFE-7AC4A79B9C26}" v="9" dt="2025-10-28T16:20:54.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7" autoAdjust="0"/>
    <p:restoredTop sz="94660"/>
  </p:normalViewPr>
  <p:slideViewPr>
    <p:cSldViewPr snapToGrid="0">
      <p:cViewPr>
        <p:scale>
          <a:sx n="150" d="100"/>
          <a:sy n="150" d="100"/>
        </p:scale>
        <p:origin x="1973"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5/10/relationships/revisionInfo" Target="revisionInfo.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nwyn Planasch" userId="2e66dde4-67fd-4a2a-a12e-2b761cdbcf0e" providerId="ADAL" clId="{71E79B20-AC6E-409D-ACEE-53FCEBF2A339}"/>
    <pc:docChg chg="undo custSel addSld delSld modSld sldOrd">
      <pc:chgData name="Bronwyn Planasch" userId="2e66dde4-67fd-4a2a-a12e-2b761cdbcf0e" providerId="ADAL" clId="{71E79B20-AC6E-409D-ACEE-53FCEBF2A339}" dt="2025-06-21T00:02:19.744" v="1564" actId="1076"/>
      <pc:docMkLst>
        <pc:docMk/>
      </pc:docMkLst>
      <pc:sldChg chg="modSp mod">
        <pc:chgData name="Bronwyn Planasch" userId="2e66dde4-67fd-4a2a-a12e-2b761cdbcf0e" providerId="ADAL" clId="{71E79B20-AC6E-409D-ACEE-53FCEBF2A339}" dt="2025-06-20T19:52:51.636" v="74" actId="1076"/>
        <pc:sldMkLst>
          <pc:docMk/>
          <pc:sldMk cId="2243132544" sldId="268"/>
        </pc:sldMkLst>
      </pc:sldChg>
      <pc:sldChg chg="del">
        <pc:chgData name="Bronwyn Planasch" userId="2e66dde4-67fd-4a2a-a12e-2b761cdbcf0e" providerId="ADAL" clId="{71E79B20-AC6E-409D-ACEE-53FCEBF2A339}" dt="2025-06-20T20:03:19.535" v="117" actId="2696"/>
        <pc:sldMkLst>
          <pc:docMk/>
          <pc:sldMk cId="4051806192" sldId="269"/>
        </pc:sldMkLst>
      </pc:sldChg>
      <pc:sldChg chg="modSp mod">
        <pc:chgData name="Bronwyn Planasch" userId="2e66dde4-67fd-4a2a-a12e-2b761cdbcf0e" providerId="ADAL" clId="{71E79B20-AC6E-409D-ACEE-53FCEBF2A339}" dt="2025-06-20T21:14:25.985" v="967" actId="33524"/>
        <pc:sldMkLst>
          <pc:docMk/>
          <pc:sldMk cId="2005238276" sldId="272"/>
        </pc:sldMkLst>
      </pc:sldChg>
      <pc:sldChg chg="addSp modSp mod">
        <pc:chgData name="Bronwyn Planasch" userId="2e66dde4-67fd-4a2a-a12e-2b761cdbcf0e" providerId="ADAL" clId="{71E79B20-AC6E-409D-ACEE-53FCEBF2A339}" dt="2025-06-20T22:24:35.950" v="1550" actId="14100"/>
        <pc:sldMkLst>
          <pc:docMk/>
          <pc:sldMk cId="621159566" sldId="273"/>
        </pc:sldMkLst>
      </pc:sldChg>
      <pc:sldChg chg="addSp delSp modSp mod">
        <pc:chgData name="Bronwyn Planasch" userId="2e66dde4-67fd-4a2a-a12e-2b761cdbcf0e" providerId="ADAL" clId="{71E79B20-AC6E-409D-ACEE-53FCEBF2A339}" dt="2025-06-20T20:09:44.386" v="235" actId="5793"/>
        <pc:sldMkLst>
          <pc:docMk/>
          <pc:sldMk cId="2180704898" sldId="277"/>
        </pc:sldMkLst>
      </pc:sldChg>
      <pc:sldChg chg="modSp mod">
        <pc:chgData name="Bronwyn Planasch" userId="2e66dde4-67fd-4a2a-a12e-2b761cdbcf0e" providerId="ADAL" clId="{71E79B20-AC6E-409D-ACEE-53FCEBF2A339}" dt="2025-06-20T20:31:41.635" v="855" actId="27636"/>
        <pc:sldMkLst>
          <pc:docMk/>
          <pc:sldMk cId="3369713510" sldId="281"/>
        </pc:sldMkLst>
      </pc:sldChg>
      <pc:sldChg chg="modSp mod">
        <pc:chgData name="Bronwyn Planasch" userId="2e66dde4-67fd-4a2a-a12e-2b761cdbcf0e" providerId="ADAL" clId="{71E79B20-AC6E-409D-ACEE-53FCEBF2A339}" dt="2025-06-20T21:16:13.635" v="972" actId="20577"/>
        <pc:sldMkLst>
          <pc:docMk/>
          <pc:sldMk cId="2373319490" sldId="282"/>
        </pc:sldMkLst>
      </pc:sldChg>
      <pc:sldChg chg="addSp delSp modSp mod">
        <pc:chgData name="Bronwyn Planasch" userId="2e66dde4-67fd-4a2a-a12e-2b761cdbcf0e" providerId="ADAL" clId="{71E79B20-AC6E-409D-ACEE-53FCEBF2A339}" dt="2025-06-20T21:24:16.322" v="1116" actId="20577"/>
        <pc:sldMkLst>
          <pc:docMk/>
          <pc:sldMk cId="3184349038" sldId="283"/>
        </pc:sldMkLst>
      </pc:sldChg>
      <pc:sldChg chg="del">
        <pc:chgData name="Bronwyn Planasch" userId="2e66dde4-67fd-4a2a-a12e-2b761cdbcf0e" providerId="ADAL" clId="{71E79B20-AC6E-409D-ACEE-53FCEBF2A339}" dt="2025-06-20T19:52:32.860" v="71" actId="47"/>
        <pc:sldMkLst>
          <pc:docMk/>
          <pc:sldMk cId="2560724077" sldId="286"/>
        </pc:sldMkLst>
      </pc:sldChg>
      <pc:sldChg chg="modSp mod">
        <pc:chgData name="Bronwyn Planasch" userId="2e66dde4-67fd-4a2a-a12e-2b761cdbcf0e" providerId="ADAL" clId="{71E79B20-AC6E-409D-ACEE-53FCEBF2A339}" dt="2025-06-20T19:55:56.623" v="76" actId="1036"/>
        <pc:sldMkLst>
          <pc:docMk/>
          <pc:sldMk cId="1371026724" sldId="287"/>
        </pc:sldMkLst>
      </pc:sldChg>
      <pc:sldChg chg="addSp delSp modSp mod">
        <pc:chgData name="Bronwyn Planasch" userId="2e66dde4-67fd-4a2a-a12e-2b761cdbcf0e" providerId="ADAL" clId="{71E79B20-AC6E-409D-ACEE-53FCEBF2A339}" dt="2025-06-20T19:58:04.076" v="104" actId="1076"/>
        <pc:sldMkLst>
          <pc:docMk/>
          <pc:sldMk cId="3881562160" sldId="288"/>
        </pc:sldMkLst>
      </pc:sldChg>
      <pc:sldChg chg="modSp mod">
        <pc:chgData name="Bronwyn Planasch" userId="2e66dde4-67fd-4a2a-a12e-2b761cdbcf0e" providerId="ADAL" clId="{71E79B20-AC6E-409D-ACEE-53FCEBF2A339}" dt="2025-06-20T20:29:12.768" v="767" actId="20577"/>
        <pc:sldMkLst>
          <pc:docMk/>
          <pc:sldMk cId="2967658022" sldId="289"/>
        </pc:sldMkLst>
      </pc:sldChg>
      <pc:sldChg chg="delSp modSp mod">
        <pc:chgData name="Bronwyn Planasch" userId="2e66dde4-67fd-4a2a-a12e-2b761cdbcf0e" providerId="ADAL" clId="{71E79B20-AC6E-409D-ACEE-53FCEBF2A339}" dt="2025-06-20T20:29:04.222" v="757" actId="20577"/>
        <pc:sldMkLst>
          <pc:docMk/>
          <pc:sldMk cId="1329467073" sldId="292"/>
        </pc:sldMkLst>
      </pc:sldChg>
      <pc:sldChg chg="del ord">
        <pc:chgData name="Bronwyn Planasch" userId="2e66dde4-67fd-4a2a-a12e-2b761cdbcf0e" providerId="ADAL" clId="{71E79B20-AC6E-409D-ACEE-53FCEBF2A339}" dt="2025-06-20T20:29:25.872" v="768" actId="47"/>
        <pc:sldMkLst>
          <pc:docMk/>
          <pc:sldMk cId="1928022267" sldId="293"/>
        </pc:sldMkLst>
      </pc:sldChg>
      <pc:sldChg chg="ord">
        <pc:chgData name="Bronwyn Planasch" userId="2e66dde4-67fd-4a2a-a12e-2b761cdbcf0e" providerId="ADAL" clId="{71E79B20-AC6E-409D-ACEE-53FCEBF2A339}" dt="2025-06-20T20:33:43.714" v="926"/>
        <pc:sldMkLst>
          <pc:docMk/>
          <pc:sldMk cId="812210931" sldId="294"/>
        </pc:sldMkLst>
      </pc:sldChg>
      <pc:sldChg chg="ord">
        <pc:chgData name="Bronwyn Planasch" userId="2e66dde4-67fd-4a2a-a12e-2b761cdbcf0e" providerId="ADAL" clId="{71E79B20-AC6E-409D-ACEE-53FCEBF2A339}" dt="2025-06-20T20:33:43.714" v="926"/>
        <pc:sldMkLst>
          <pc:docMk/>
          <pc:sldMk cId="634981856" sldId="295"/>
        </pc:sldMkLst>
      </pc:sldChg>
      <pc:sldChg chg="ord">
        <pc:chgData name="Bronwyn Planasch" userId="2e66dde4-67fd-4a2a-a12e-2b761cdbcf0e" providerId="ADAL" clId="{71E79B20-AC6E-409D-ACEE-53FCEBF2A339}" dt="2025-06-20T20:33:43.714" v="926"/>
        <pc:sldMkLst>
          <pc:docMk/>
          <pc:sldMk cId="50985189" sldId="296"/>
        </pc:sldMkLst>
      </pc:sldChg>
      <pc:sldChg chg="ord">
        <pc:chgData name="Bronwyn Planasch" userId="2e66dde4-67fd-4a2a-a12e-2b761cdbcf0e" providerId="ADAL" clId="{71E79B20-AC6E-409D-ACEE-53FCEBF2A339}" dt="2025-06-20T20:33:43.714" v="926"/>
        <pc:sldMkLst>
          <pc:docMk/>
          <pc:sldMk cId="3913760513" sldId="297"/>
        </pc:sldMkLst>
      </pc:sldChg>
      <pc:sldChg chg="ord">
        <pc:chgData name="Bronwyn Planasch" userId="2e66dde4-67fd-4a2a-a12e-2b761cdbcf0e" providerId="ADAL" clId="{71E79B20-AC6E-409D-ACEE-53FCEBF2A339}" dt="2025-06-20T20:33:43.714" v="926"/>
        <pc:sldMkLst>
          <pc:docMk/>
          <pc:sldMk cId="2015787439" sldId="298"/>
        </pc:sldMkLst>
      </pc:sldChg>
      <pc:sldChg chg="modSp mod">
        <pc:chgData name="Bronwyn Planasch" userId="2e66dde4-67fd-4a2a-a12e-2b761cdbcf0e" providerId="ADAL" clId="{71E79B20-AC6E-409D-ACEE-53FCEBF2A339}" dt="2025-06-20T20:12:42.695" v="336" actId="20577"/>
        <pc:sldMkLst>
          <pc:docMk/>
          <pc:sldMk cId="4110252427" sldId="300"/>
        </pc:sldMkLst>
      </pc:sldChg>
      <pc:sldChg chg="modSp mod">
        <pc:chgData name="Bronwyn Planasch" userId="2e66dde4-67fd-4a2a-a12e-2b761cdbcf0e" providerId="ADAL" clId="{71E79B20-AC6E-409D-ACEE-53FCEBF2A339}" dt="2025-06-20T20:32:58.725" v="924" actId="6549"/>
        <pc:sldMkLst>
          <pc:docMk/>
          <pc:sldMk cId="657181609" sldId="307"/>
        </pc:sldMkLst>
      </pc:sldChg>
      <pc:sldChg chg="modSp mod">
        <pc:chgData name="Bronwyn Planasch" userId="2e66dde4-67fd-4a2a-a12e-2b761cdbcf0e" providerId="ADAL" clId="{71E79B20-AC6E-409D-ACEE-53FCEBF2A339}" dt="2025-06-20T21:14:55.954" v="969" actId="20577"/>
        <pc:sldMkLst>
          <pc:docMk/>
          <pc:sldMk cId="474565831" sldId="309"/>
        </pc:sldMkLst>
      </pc:sldChg>
      <pc:sldChg chg="addSp delSp modSp mod">
        <pc:chgData name="Bronwyn Planasch" userId="2e66dde4-67fd-4a2a-a12e-2b761cdbcf0e" providerId="ADAL" clId="{71E79B20-AC6E-409D-ACEE-53FCEBF2A339}" dt="2025-06-20T22:25:21.221" v="1555" actId="478"/>
        <pc:sldMkLst>
          <pc:docMk/>
          <pc:sldMk cId="16476868" sldId="318"/>
        </pc:sldMkLst>
      </pc:sldChg>
      <pc:sldChg chg="ord">
        <pc:chgData name="Bronwyn Planasch" userId="2e66dde4-67fd-4a2a-a12e-2b761cdbcf0e" providerId="ADAL" clId="{71E79B20-AC6E-409D-ACEE-53FCEBF2A339}" dt="2025-06-20T20:33:43.714" v="926"/>
        <pc:sldMkLst>
          <pc:docMk/>
          <pc:sldMk cId="3309949794" sldId="372"/>
        </pc:sldMkLst>
      </pc:sldChg>
      <pc:sldChg chg="add">
        <pc:chgData name="Bronwyn Planasch" userId="2e66dde4-67fd-4a2a-a12e-2b761cdbcf0e" providerId="ADAL" clId="{71E79B20-AC6E-409D-ACEE-53FCEBF2A339}" dt="2025-06-20T22:23:54.114" v="1521" actId="2890"/>
        <pc:sldMkLst>
          <pc:docMk/>
          <pc:sldMk cId="1521616751" sldId="378"/>
        </pc:sldMkLst>
      </pc:sldChg>
      <pc:sldChg chg="add del setBg">
        <pc:chgData name="Bronwyn Planasch" userId="2e66dde4-67fd-4a2a-a12e-2b761cdbcf0e" providerId="ADAL" clId="{71E79B20-AC6E-409D-ACEE-53FCEBF2A339}" dt="2025-06-20T22:23:50.304" v="1520" actId="47"/>
        <pc:sldMkLst>
          <pc:docMk/>
          <pc:sldMk cId="3541361535" sldId="378"/>
        </pc:sldMkLst>
      </pc:sldChg>
      <pc:sldChg chg="add del setBg">
        <pc:chgData name="Bronwyn Planasch" userId="2e66dde4-67fd-4a2a-a12e-2b761cdbcf0e" providerId="ADAL" clId="{71E79B20-AC6E-409D-ACEE-53FCEBF2A339}" dt="2025-06-20T22:23:48.919" v="1519" actId="47"/>
        <pc:sldMkLst>
          <pc:docMk/>
          <pc:sldMk cId="299933286" sldId="379"/>
        </pc:sldMkLst>
      </pc:sldChg>
      <pc:sldChg chg="addSp delSp modSp add mod">
        <pc:chgData name="Bronwyn Planasch" userId="2e66dde4-67fd-4a2a-a12e-2b761cdbcf0e" providerId="ADAL" clId="{71E79B20-AC6E-409D-ACEE-53FCEBF2A339}" dt="2025-06-21T00:02:19.744" v="1564" actId="1076"/>
        <pc:sldMkLst>
          <pc:docMk/>
          <pc:sldMk cId="4242237292" sldId="379"/>
        </pc:sldMkLst>
      </pc:sldChg>
    </pc:docChg>
  </pc:docChgLst>
  <pc:docChgLst>
    <pc:chgData name="Will Nourse" userId="cf5c4e54-602e-4617-8d54-3e27f39b3c92" providerId="ADAL" clId="{9DB2A9AF-4A55-40BD-B3A2-34E6E022F3CB}"/>
    <pc:docChg chg="delSld modSld">
      <pc:chgData name="Will Nourse" userId="cf5c4e54-602e-4617-8d54-3e27f39b3c92" providerId="ADAL" clId="{9DB2A9AF-4A55-40BD-B3A2-34E6E022F3CB}" dt="2025-08-12T17:04:38.220" v="9" actId="14826"/>
      <pc:docMkLst>
        <pc:docMk/>
      </pc:docMkLst>
      <pc:sldChg chg="del">
        <pc:chgData name="Will Nourse" userId="cf5c4e54-602e-4617-8d54-3e27f39b3c92" providerId="ADAL" clId="{9DB2A9AF-4A55-40BD-B3A2-34E6E022F3CB}" dt="2025-08-12T16:50:48.217" v="8" actId="2696"/>
        <pc:sldMkLst>
          <pc:docMk/>
          <pc:sldMk cId="4242237292" sldId="379"/>
        </pc:sldMkLst>
      </pc:sldChg>
      <pc:sldChg chg="modSp">
        <pc:chgData name="Will Nourse" userId="cf5c4e54-602e-4617-8d54-3e27f39b3c92" providerId="ADAL" clId="{9DB2A9AF-4A55-40BD-B3A2-34E6E022F3CB}" dt="2025-08-12T17:04:38.220" v="9" actId="14826"/>
        <pc:sldMkLst>
          <pc:docMk/>
          <pc:sldMk cId="4057877475" sldId="385"/>
        </pc:sldMkLst>
      </pc:sldChg>
      <pc:sldChg chg="modSp mod">
        <pc:chgData name="Will Nourse" userId="cf5c4e54-602e-4617-8d54-3e27f39b3c92" providerId="ADAL" clId="{9DB2A9AF-4A55-40BD-B3A2-34E6E022F3CB}" dt="2025-08-12T16:49:28.897" v="7" actId="14100"/>
        <pc:sldMkLst>
          <pc:docMk/>
          <pc:sldMk cId="4273633453" sldId="388"/>
        </pc:sldMkLst>
      </pc:sldChg>
    </pc:docChg>
  </pc:docChgLst>
  <pc:docChgLst>
    <pc:chgData name="Bronwyn Planasch" userId="2e66dde4-67fd-4a2a-a12e-2b761cdbcf0e" providerId="ADAL" clId="{3B13706A-D59C-4D90-AE26-3F43E1178AA5}"/>
    <pc:docChg chg="undo redo custSel addSld delSld modSld sldOrd">
      <pc:chgData name="Bronwyn Planasch" userId="2e66dde4-67fd-4a2a-a12e-2b761cdbcf0e" providerId="ADAL" clId="{3B13706A-D59C-4D90-AE26-3F43E1178AA5}" dt="2025-08-07T23:48:28.568" v="1777" actId="20577"/>
      <pc:docMkLst>
        <pc:docMk/>
      </pc:docMkLst>
      <pc:sldChg chg="modSp mod">
        <pc:chgData name="Bronwyn Planasch" userId="2e66dde4-67fd-4a2a-a12e-2b761cdbcf0e" providerId="ADAL" clId="{3B13706A-D59C-4D90-AE26-3F43E1178AA5}" dt="2025-08-07T21:56:34.524" v="965" actId="14861"/>
        <pc:sldMkLst>
          <pc:docMk/>
          <pc:sldMk cId="4006186487" sldId="257"/>
        </pc:sldMkLst>
      </pc:sldChg>
      <pc:sldChg chg="modSp mod">
        <pc:chgData name="Bronwyn Planasch" userId="2e66dde4-67fd-4a2a-a12e-2b761cdbcf0e" providerId="ADAL" clId="{3B13706A-D59C-4D90-AE26-3F43E1178AA5}" dt="2025-08-07T21:55:44.131" v="960" actId="14861"/>
        <pc:sldMkLst>
          <pc:docMk/>
          <pc:sldMk cId="3160704602" sldId="264"/>
        </pc:sldMkLst>
      </pc:sldChg>
      <pc:sldChg chg="addSp delSp modSp mod">
        <pc:chgData name="Bronwyn Planasch" userId="2e66dde4-67fd-4a2a-a12e-2b761cdbcf0e" providerId="ADAL" clId="{3B13706A-D59C-4D90-AE26-3F43E1178AA5}" dt="2025-08-07T16:18:16.217" v="743" actId="1076"/>
        <pc:sldMkLst>
          <pc:docMk/>
          <pc:sldMk cId="2243132544" sldId="268"/>
        </pc:sldMkLst>
      </pc:sldChg>
      <pc:sldChg chg="modSp mod">
        <pc:chgData name="Bronwyn Planasch" userId="2e66dde4-67fd-4a2a-a12e-2b761cdbcf0e" providerId="ADAL" clId="{3B13706A-D59C-4D90-AE26-3F43E1178AA5}" dt="2025-08-07T16:49:39.294" v="796" actId="404"/>
        <pc:sldMkLst>
          <pc:docMk/>
          <pc:sldMk cId="621159566" sldId="273"/>
        </pc:sldMkLst>
      </pc:sldChg>
      <pc:sldChg chg="modSp mod">
        <pc:chgData name="Bronwyn Planasch" userId="2e66dde4-67fd-4a2a-a12e-2b761cdbcf0e" providerId="ADAL" clId="{3B13706A-D59C-4D90-AE26-3F43E1178AA5}" dt="2025-08-07T21:56:16.188" v="963" actId="14861"/>
        <pc:sldMkLst>
          <pc:docMk/>
          <pc:sldMk cId="3369713510" sldId="281"/>
        </pc:sldMkLst>
      </pc:sldChg>
      <pc:sldChg chg="modSp mod">
        <pc:chgData name="Bronwyn Planasch" userId="2e66dde4-67fd-4a2a-a12e-2b761cdbcf0e" providerId="ADAL" clId="{3B13706A-D59C-4D90-AE26-3F43E1178AA5}" dt="2025-08-07T21:48:12.618" v="906" actId="14861"/>
        <pc:sldMkLst>
          <pc:docMk/>
          <pc:sldMk cId="2373319490" sldId="282"/>
        </pc:sldMkLst>
      </pc:sldChg>
      <pc:sldChg chg="modSp mod">
        <pc:chgData name="Bronwyn Planasch" userId="2e66dde4-67fd-4a2a-a12e-2b761cdbcf0e" providerId="ADAL" clId="{3B13706A-D59C-4D90-AE26-3F43E1178AA5}" dt="2025-08-07T21:48:22.239" v="907" actId="14861"/>
        <pc:sldMkLst>
          <pc:docMk/>
          <pc:sldMk cId="3184349038" sldId="283"/>
        </pc:sldMkLst>
      </pc:sldChg>
      <pc:sldChg chg="addSp modSp mod">
        <pc:chgData name="Bronwyn Planasch" userId="2e66dde4-67fd-4a2a-a12e-2b761cdbcf0e" providerId="ADAL" clId="{3B13706A-D59C-4D90-AE26-3F43E1178AA5}" dt="2025-08-07T21:57:39.426" v="967" actId="1076"/>
        <pc:sldMkLst>
          <pc:docMk/>
          <pc:sldMk cId="1975097026" sldId="284"/>
        </pc:sldMkLst>
      </pc:sldChg>
      <pc:sldChg chg="modSp mod">
        <pc:chgData name="Bronwyn Planasch" userId="2e66dde4-67fd-4a2a-a12e-2b761cdbcf0e" providerId="ADAL" clId="{3B13706A-D59C-4D90-AE26-3F43E1178AA5}" dt="2025-08-07T22:22:12.942" v="968" actId="14861"/>
        <pc:sldMkLst>
          <pc:docMk/>
          <pc:sldMk cId="3171638618" sldId="285"/>
        </pc:sldMkLst>
      </pc:sldChg>
      <pc:sldChg chg="addSp delSp modSp mod">
        <pc:chgData name="Bronwyn Planasch" userId="2e66dde4-67fd-4a2a-a12e-2b761cdbcf0e" providerId="ADAL" clId="{3B13706A-D59C-4D90-AE26-3F43E1178AA5}" dt="2025-08-07T15:30:03.496" v="78" actId="1076"/>
        <pc:sldMkLst>
          <pc:docMk/>
          <pc:sldMk cId="3881562160" sldId="288"/>
        </pc:sldMkLst>
      </pc:sldChg>
      <pc:sldChg chg="modSp mod">
        <pc:chgData name="Bronwyn Planasch" userId="2e66dde4-67fd-4a2a-a12e-2b761cdbcf0e" providerId="ADAL" clId="{3B13706A-D59C-4D90-AE26-3F43E1178AA5}" dt="2025-08-07T15:27:12.672" v="56" actId="20577"/>
        <pc:sldMkLst>
          <pc:docMk/>
          <pc:sldMk cId="1677268110" sldId="290"/>
        </pc:sldMkLst>
      </pc:sldChg>
      <pc:sldChg chg="modSp mod">
        <pc:chgData name="Bronwyn Planasch" userId="2e66dde4-67fd-4a2a-a12e-2b761cdbcf0e" providerId="ADAL" clId="{3B13706A-D59C-4D90-AE26-3F43E1178AA5}" dt="2025-08-07T15:31:45.928" v="90" actId="20577"/>
        <pc:sldMkLst>
          <pc:docMk/>
          <pc:sldMk cId="1329467073" sldId="292"/>
        </pc:sldMkLst>
      </pc:sldChg>
      <pc:sldChg chg="addSp delSp modSp mod ord">
        <pc:chgData name="Bronwyn Planasch" userId="2e66dde4-67fd-4a2a-a12e-2b761cdbcf0e" providerId="ADAL" clId="{3B13706A-D59C-4D90-AE26-3F43E1178AA5}" dt="2025-08-07T23:08:36.385" v="1378" actId="14100"/>
        <pc:sldMkLst>
          <pc:docMk/>
          <pc:sldMk cId="812210931" sldId="294"/>
        </pc:sldMkLst>
      </pc:sldChg>
      <pc:sldChg chg="addSp delSp modSp mod">
        <pc:chgData name="Bronwyn Planasch" userId="2e66dde4-67fd-4a2a-a12e-2b761cdbcf0e" providerId="ADAL" clId="{3B13706A-D59C-4D90-AE26-3F43E1178AA5}" dt="2025-08-07T23:15:00.835" v="1430" actId="478"/>
        <pc:sldMkLst>
          <pc:docMk/>
          <pc:sldMk cId="634981856" sldId="295"/>
        </pc:sldMkLst>
      </pc:sldChg>
      <pc:sldChg chg="addSp delSp modSp mod">
        <pc:chgData name="Bronwyn Planasch" userId="2e66dde4-67fd-4a2a-a12e-2b761cdbcf0e" providerId="ADAL" clId="{3B13706A-D59C-4D90-AE26-3F43E1178AA5}" dt="2025-08-07T23:15:39.987" v="1436"/>
        <pc:sldMkLst>
          <pc:docMk/>
          <pc:sldMk cId="50985189" sldId="296"/>
        </pc:sldMkLst>
      </pc:sldChg>
      <pc:sldChg chg="addSp delSp modSp mod">
        <pc:chgData name="Bronwyn Planasch" userId="2e66dde4-67fd-4a2a-a12e-2b761cdbcf0e" providerId="ADAL" clId="{3B13706A-D59C-4D90-AE26-3F43E1178AA5}" dt="2025-08-07T23:15:57.379" v="1440" actId="478"/>
        <pc:sldMkLst>
          <pc:docMk/>
          <pc:sldMk cId="3913760513" sldId="297"/>
        </pc:sldMkLst>
      </pc:sldChg>
      <pc:sldChg chg="addSp delSp modSp mod">
        <pc:chgData name="Bronwyn Planasch" userId="2e66dde4-67fd-4a2a-a12e-2b761cdbcf0e" providerId="ADAL" clId="{3B13706A-D59C-4D90-AE26-3F43E1178AA5}" dt="2025-08-07T23:16:09.186" v="1443" actId="478"/>
        <pc:sldMkLst>
          <pc:docMk/>
          <pc:sldMk cId="2015787439" sldId="298"/>
        </pc:sldMkLst>
      </pc:sldChg>
      <pc:sldChg chg="modSp mod">
        <pc:chgData name="Bronwyn Planasch" userId="2e66dde4-67fd-4a2a-a12e-2b761cdbcf0e" providerId="ADAL" clId="{3B13706A-D59C-4D90-AE26-3F43E1178AA5}" dt="2025-08-07T15:27:33.020" v="60" actId="20577"/>
        <pc:sldMkLst>
          <pc:docMk/>
          <pc:sldMk cId="1960235590" sldId="301"/>
        </pc:sldMkLst>
      </pc:sldChg>
      <pc:sldChg chg="modSp mod">
        <pc:chgData name="Bronwyn Planasch" userId="2e66dde4-67fd-4a2a-a12e-2b761cdbcf0e" providerId="ADAL" clId="{3B13706A-D59C-4D90-AE26-3F43E1178AA5}" dt="2025-08-07T15:31:06.498" v="82" actId="20577"/>
        <pc:sldMkLst>
          <pc:docMk/>
          <pc:sldMk cId="1586324473" sldId="305"/>
        </pc:sldMkLst>
      </pc:sldChg>
      <pc:sldChg chg="modSp mod">
        <pc:chgData name="Bronwyn Planasch" userId="2e66dde4-67fd-4a2a-a12e-2b761cdbcf0e" providerId="ADAL" clId="{3B13706A-D59C-4D90-AE26-3F43E1178AA5}" dt="2025-08-07T21:56:02.096" v="962" actId="14861"/>
        <pc:sldMkLst>
          <pc:docMk/>
          <pc:sldMk cId="1516483308" sldId="306"/>
        </pc:sldMkLst>
      </pc:sldChg>
      <pc:sldChg chg="modSp mod">
        <pc:chgData name="Bronwyn Planasch" userId="2e66dde4-67fd-4a2a-a12e-2b761cdbcf0e" providerId="ADAL" clId="{3B13706A-D59C-4D90-AE26-3F43E1178AA5}" dt="2025-08-07T16:48:19.980" v="789" actId="1076"/>
        <pc:sldMkLst>
          <pc:docMk/>
          <pc:sldMk cId="657181609" sldId="307"/>
        </pc:sldMkLst>
      </pc:sldChg>
      <pc:sldChg chg="modSp mod">
        <pc:chgData name="Bronwyn Planasch" userId="2e66dde4-67fd-4a2a-a12e-2b761cdbcf0e" providerId="ADAL" clId="{3B13706A-D59C-4D90-AE26-3F43E1178AA5}" dt="2025-08-07T21:56:23.519" v="964" actId="14861"/>
        <pc:sldMkLst>
          <pc:docMk/>
          <pc:sldMk cId="3302252563" sldId="308"/>
        </pc:sldMkLst>
      </pc:sldChg>
      <pc:sldChg chg="modSp mod">
        <pc:chgData name="Bronwyn Planasch" userId="2e66dde4-67fd-4a2a-a12e-2b761cdbcf0e" providerId="ADAL" clId="{3B13706A-D59C-4D90-AE26-3F43E1178AA5}" dt="2025-08-07T21:47:54.335" v="903" actId="14861"/>
        <pc:sldMkLst>
          <pc:docMk/>
          <pc:sldMk cId="474565831" sldId="309"/>
        </pc:sldMkLst>
      </pc:sldChg>
      <pc:sldChg chg="addSp delSp modSp mod">
        <pc:chgData name="Bronwyn Planasch" userId="2e66dde4-67fd-4a2a-a12e-2b761cdbcf0e" providerId="ADAL" clId="{3B13706A-D59C-4D90-AE26-3F43E1178AA5}" dt="2025-08-07T15:33:35.122" v="109" actId="20577"/>
        <pc:sldMkLst>
          <pc:docMk/>
          <pc:sldMk cId="3360034010" sldId="316"/>
        </pc:sldMkLst>
      </pc:sldChg>
      <pc:sldChg chg="modSp mod">
        <pc:chgData name="Bronwyn Planasch" userId="2e66dde4-67fd-4a2a-a12e-2b761cdbcf0e" providerId="ADAL" clId="{3B13706A-D59C-4D90-AE26-3F43E1178AA5}" dt="2025-08-07T21:49:05.388" v="913" actId="14861"/>
        <pc:sldMkLst>
          <pc:docMk/>
          <pc:sldMk cId="16476868" sldId="318"/>
        </pc:sldMkLst>
      </pc:sldChg>
      <pc:sldChg chg="modSp mod">
        <pc:chgData name="Bronwyn Planasch" userId="2e66dde4-67fd-4a2a-a12e-2b761cdbcf0e" providerId="ADAL" clId="{3B13706A-D59C-4D90-AE26-3F43E1178AA5}" dt="2025-08-07T21:49:22.750" v="917" actId="14861"/>
        <pc:sldMkLst>
          <pc:docMk/>
          <pc:sldMk cId="1819222954" sldId="319"/>
        </pc:sldMkLst>
      </pc:sldChg>
      <pc:sldChg chg="modSp mod">
        <pc:chgData name="Bronwyn Planasch" userId="2e66dde4-67fd-4a2a-a12e-2b761cdbcf0e" providerId="ADAL" clId="{3B13706A-D59C-4D90-AE26-3F43E1178AA5}" dt="2025-08-07T21:49:28.364" v="918" actId="14861"/>
        <pc:sldMkLst>
          <pc:docMk/>
          <pc:sldMk cId="2447858679" sldId="320"/>
        </pc:sldMkLst>
      </pc:sldChg>
      <pc:sldChg chg="modSp mod">
        <pc:chgData name="Bronwyn Planasch" userId="2e66dde4-67fd-4a2a-a12e-2b761cdbcf0e" providerId="ADAL" clId="{3B13706A-D59C-4D90-AE26-3F43E1178AA5}" dt="2025-08-07T15:49:48.409" v="298" actId="1076"/>
        <pc:sldMkLst>
          <pc:docMk/>
          <pc:sldMk cId="2676767178" sldId="321"/>
        </pc:sldMkLst>
      </pc:sldChg>
      <pc:sldChg chg="modSp mod">
        <pc:chgData name="Bronwyn Planasch" userId="2e66dde4-67fd-4a2a-a12e-2b761cdbcf0e" providerId="ADAL" clId="{3B13706A-D59C-4D90-AE26-3F43E1178AA5}" dt="2025-08-07T15:50:09.703" v="301" actId="1076"/>
        <pc:sldMkLst>
          <pc:docMk/>
          <pc:sldMk cId="104430187" sldId="322"/>
        </pc:sldMkLst>
      </pc:sldChg>
      <pc:sldChg chg="addSp delSp modSp mod">
        <pc:chgData name="Bronwyn Planasch" userId="2e66dde4-67fd-4a2a-a12e-2b761cdbcf0e" providerId="ADAL" clId="{3B13706A-D59C-4D90-AE26-3F43E1178AA5}" dt="2025-08-07T16:51:21.656" v="854" actId="1076"/>
        <pc:sldMkLst>
          <pc:docMk/>
          <pc:sldMk cId="10104624" sldId="323"/>
        </pc:sldMkLst>
      </pc:sldChg>
      <pc:sldChg chg="addSp modSp mod">
        <pc:chgData name="Bronwyn Planasch" userId="2e66dde4-67fd-4a2a-a12e-2b761cdbcf0e" providerId="ADAL" clId="{3B13706A-D59C-4D90-AE26-3F43E1178AA5}" dt="2025-08-07T15:49:16.415" v="293" actId="1076"/>
        <pc:sldMkLst>
          <pc:docMk/>
          <pc:sldMk cId="2502844921" sldId="324"/>
        </pc:sldMkLst>
      </pc:sldChg>
      <pc:sldChg chg="modSp mod">
        <pc:chgData name="Bronwyn Planasch" userId="2e66dde4-67fd-4a2a-a12e-2b761cdbcf0e" providerId="ADAL" clId="{3B13706A-D59C-4D90-AE26-3F43E1178AA5}" dt="2025-08-07T21:49:44.799" v="919" actId="14861"/>
        <pc:sldMkLst>
          <pc:docMk/>
          <pc:sldMk cId="1869179602" sldId="326"/>
        </pc:sldMkLst>
      </pc:sldChg>
      <pc:sldChg chg="ord">
        <pc:chgData name="Bronwyn Planasch" userId="2e66dde4-67fd-4a2a-a12e-2b761cdbcf0e" providerId="ADAL" clId="{3B13706A-D59C-4D90-AE26-3F43E1178AA5}" dt="2025-08-07T23:05:58.006" v="1358"/>
        <pc:sldMkLst>
          <pc:docMk/>
          <pc:sldMk cId="205955626" sldId="327"/>
        </pc:sldMkLst>
      </pc:sldChg>
      <pc:sldChg chg="modSp mod">
        <pc:chgData name="Bronwyn Planasch" userId="2e66dde4-67fd-4a2a-a12e-2b761cdbcf0e" providerId="ADAL" clId="{3B13706A-D59C-4D90-AE26-3F43E1178AA5}" dt="2025-08-07T21:49:50.371" v="920" actId="14861"/>
        <pc:sldMkLst>
          <pc:docMk/>
          <pc:sldMk cId="3710269821" sldId="328"/>
        </pc:sldMkLst>
      </pc:sldChg>
      <pc:sldChg chg="modSp mod">
        <pc:chgData name="Bronwyn Planasch" userId="2e66dde4-67fd-4a2a-a12e-2b761cdbcf0e" providerId="ADAL" clId="{3B13706A-D59C-4D90-AE26-3F43E1178AA5}" dt="2025-08-07T16:52:24.426" v="856" actId="27107"/>
        <pc:sldMkLst>
          <pc:docMk/>
          <pc:sldMk cId="1022640436" sldId="329"/>
        </pc:sldMkLst>
      </pc:sldChg>
      <pc:sldChg chg="modSp mod">
        <pc:chgData name="Bronwyn Planasch" userId="2e66dde4-67fd-4a2a-a12e-2b761cdbcf0e" providerId="ADAL" clId="{3B13706A-D59C-4D90-AE26-3F43E1178AA5}" dt="2025-08-07T21:49:57.625" v="921" actId="14861"/>
        <pc:sldMkLst>
          <pc:docMk/>
          <pc:sldMk cId="2996977815" sldId="330"/>
        </pc:sldMkLst>
      </pc:sldChg>
      <pc:sldChg chg="addSp delSp modSp mod ord">
        <pc:chgData name="Bronwyn Planasch" userId="2e66dde4-67fd-4a2a-a12e-2b761cdbcf0e" providerId="ADAL" clId="{3B13706A-D59C-4D90-AE26-3F43E1178AA5}" dt="2025-08-07T23:05:58.006" v="1358"/>
        <pc:sldMkLst>
          <pc:docMk/>
          <pc:sldMk cId="528885959" sldId="331"/>
        </pc:sldMkLst>
      </pc:sldChg>
      <pc:sldChg chg="addSp delSp modSp mod ord">
        <pc:chgData name="Bronwyn Planasch" userId="2e66dde4-67fd-4a2a-a12e-2b761cdbcf0e" providerId="ADAL" clId="{3B13706A-D59C-4D90-AE26-3F43E1178AA5}" dt="2025-08-07T23:05:58.006" v="1358"/>
        <pc:sldMkLst>
          <pc:docMk/>
          <pc:sldMk cId="3531108553" sldId="332"/>
        </pc:sldMkLst>
      </pc:sldChg>
      <pc:sldChg chg="ord">
        <pc:chgData name="Bronwyn Planasch" userId="2e66dde4-67fd-4a2a-a12e-2b761cdbcf0e" providerId="ADAL" clId="{3B13706A-D59C-4D90-AE26-3F43E1178AA5}" dt="2025-08-07T23:05:58.006" v="1358"/>
        <pc:sldMkLst>
          <pc:docMk/>
          <pc:sldMk cId="3194940580" sldId="333"/>
        </pc:sldMkLst>
      </pc:sldChg>
      <pc:sldChg chg="modSp mod">
        <pc:chgData name="Bronwyn Planasch" userId="2e66dde4-67fd-4a2a-a12e-2b761cdbcf0e" providerId="ADAL" clId="{3B13706A-D59C-4D90-AE26-3F43E1178AA5}" dt="2025-08-07T23:07:53.065" v="1373" actId="14100"/>
        <pc:sldMkLst>
          <pc:docMk/>
          <pc:sldMk cId="3476244821" sldId="334"/>
        </pc:sldMkLst>
      </pc:sldChg>
      <pc:sldChg chg="addSp delSp modSp mod ord">
        <pc:chgData name="Bronwyn Planasch" userId="2e66dde4-67fd-4a2a-a12e-2b761cdbcf0e" providerId="ADAL" clId="{3B13706A-D59C-4D90-AE26-3F43E1178AA5}" dt="2025-08-07T23:13:30.806" v="1397" actId="14100"/>
        <pc:sldMkLst>
          <pc:docMk/>
          <pc:sldMk cId="1014797511" sldId="335"/>
        </pc:sldMkLst>
      </pc:sldChg>
      <pc:sldChg chg="modSp mod">
        <pc:chgData name="Bronwyn Planasch" userId="2e66dde4-67fd-4a2a-a12e-2b761cdbcf0e" providerId="ADAL" clId="{3B13706A-D59C-4D90-AE26-3F43E1178AA5}" dt="2025-08-07T23:26:22.350" v="1512" actId="14100"/>
        <pc:sldMkLst>
          <pc:docMk/>
          <pc:sldMk cId="1659385829" sldId="338"/>
        </pc:sldMkLst>
      </pc:sldChg>
      <pc:sldChg chg="addSp delSp modSp mod ord">
        <pc:chgData name="Bronwyn Planasch" userId="2e66dde4-67fd-4a2a-a12e-2b761cdbcf0e" providerId="ADAL" clId="{3B13706A-D59C-4D90-AE26-3F43E1178AA5}" dt="2025-08-07T23:27:12.551" v="1539" actId="14100"/>
        <pc:sldMkLst>
          <pc:docMk/>
          <pc:sldMk cId="1204237870" sldId="339"/>
        </pc:sldMkLst>
      </pc:sldChg>
      <pc:sldChg chg="addSp delSp modSp mod">
        <pc:chgData name="Bronwyn Planasch" userId="2e66dde4-67fd-4a2a-a12e-2b761cdbcf0e" providerId="ADAL" clId="{3B13706A-D59C-4D90-AE26-3F43E1178AA5}" dt="2025-08-07T23:26:38.901" v="1515"/>
        <pc:sldMkLst>
          <pc:docMk/>
          <pc:sldMk cId="1153733728" sldId="340"/>
        </pc:sldMkLst>
      </pc:sldChg>
      <pc:sldChg chg="addSp delSp modSp mod">
        <pc:chgData name="Bronwyn Planasch" userId="2e66dde4-67fd-4a2a-a12e-2b761cdbcf0e" providerId="ADAL" clId="{3B13706A-D59C-4D90-AE26-3F43E1178AA5}" dt="2025-08-07T23:26:49.148" v="1518"/>
        <pc:sldMkLst>
          <pc:docMk/>
          <pc:sldMk cId="2056168068" sldId="341"/>
        </pc:sldMkLst>
      </pc:sldChg>
      <pc:sldChg chg="modSp mod">
        <pc:chgData name="Bronwyn Planasch" userId="2e66dde4-67fd-4a2a-a12e-2b761cdbcf0e" providerId="ADAL" clId="{3B13706A-D59C-4D90-AE26-3F43E1178AA5}" dt="2025-08-07T21:50:49.279" v="929" actId="14861"/>
        <pc:sldMkLst>
          <pc:docMk/>
          <pc:sldMk cId="2588850111" sldId="342"/>
        </pc:sldMkLst>
      </pc:sldChg>
      <pc:sldChg chg="modSp add del mod">
        <pc:chgData name="Bronwyn Planasch" userId="2e66dde4-67fd-4a2a-a12e-2b761cdbcf0e" providerId="ADAL" clId="{3B13706A-D59C-4D90-AE26-3F43E1178AA5}" dt="2025-08-07T23:31:58.193" v="1541" actId="2696"/>
        <pc:sldMkLst>
          <pc:docMk/>
          <pc:sldMk cId="2074980177" sldId="343"/>
        </pc:sldMkLst>
      </pc:sldChg>
      <pc:sldChg chg="modSp mod">
        <pc:chgData name="Bronwyn Planasch" userId="2e66dde4-67fd-4a2a-a12e-2b761cdbcf0e" providerId="ADAL" clId="{3B13706A-D59C-4D90-AE26-3F43E1178AA5}" dt="2025-08-07T21:51:43.265" v="935" actId="14861"/>
        <pc:sldMkLst>
          <pc:docMk/>
          <pc:sldMk cId="2753937141" sldId="344"/>
        </pc:sldMkLst>
      </pc:sldChg>
      <pc:sldChg chg="modSp mod">
        <pc:chgData name="Bronwyn Planasch" userId="2e66dde4-67fd-4a2a-a12e-2b761cdbcf0e" providerId="ADAL" clId="{3B13706A-D59C-4D90-AE26-3F43E1178AA5}" dt="2025-08-07T21:51:49.685" v="936" actId="14861"/>
        <pc:sldMkLst>
          <pc:docMk/>
          <pc:sldMk cId="89737850" sldId="345"/>
        </pc:sldMkLst>
      </pc:sldChg>
      <pc:sldChg chg="modSp mod">
        <pc:chgData name="Bronwyn Planasch" userId="2e66dde4-67fd-4a2a-a12e-2b761cdbcf0e" providerId="ADAL" clId="{3B13706A-D59C-4D90-AE26-3F43E1178AA5}" dt="2025-08-07T21:51:54.573" v="937" actId="14861"/>
        <pc:sldMkLst>
          <pc:docMk/>
          <pc:sldMk cId="3178531272" sldId="346"/>
        </pc:sldMkLst>
      </pc:sldChg>
      <pc:sldChg chg="modSp mod">
        <pc:chgData name="Bronwyn Planasch" userId="2e66dde4-67fd-4a2a-a12e-2b761cdbcf0e" providerId="ADAL" clId="{3B13706A-D59C-4D90-AE26-3F43E1178AA5}" dt="2025-08-07T21:52:00.816" v="938" actId="14861"/>
        <pc:sldMkLst>
          <pc:docMk/>
          <pc:sldMk cId="2434510592" sldId="347"/>
        </pc:sldMkLst>
      </pc:sldChg>
      <pc:sldChg chg="modSp mod">
        <pc:chgData name="Bronwyn Planasch" userId="2e66dde4-67fd-4a2a-a12e-2b761cdbcf0e" providerId="ADAL" clId="{3B13706A-D59C-4D90-AE26-3F43E1178AA5}" dt="2025-08-07T21:52:07.427" v="939" actId="14861"/>
        <pc:sldMkLst>
          <pc:docMk/>
          <pc:sldMk cId="2245174507" sldId="348"/>
        </pc:sldMkLst>
      </pc:sldChg>
      <pc:sldChg chg="modSp mod">
        <pc:chgData name="Bronwyn Planasch" userId="2e66dde4-67fd-4a2a-a12e-2b761cdbcf0e" providerId="ADAL" clId="{3B13706A-D59C-4D90-AE26-3F43E1178AA5}" dt="2025-08-07T21:52:16.539" v="941" actId="14861"/>
        <pc:sldMkLst>
          <pc:docMk/>
          <pc:sldMk cId="1865144358" sldId="349"/>
        </pc:sldMkLst>
      </pc:sldChg>
      <pc:sldChg chg="modSp mod">
        <pc:chgData name="Bronwyn Planasch" userId="2e66dde4-67fd-4a2a-a12e-2b761cdbcf0e" providerId="ADAL" clId="{3B13706A-D59C-4D90-AE26-3F43E1178AA5}" dt="2025-08-07T21:52:22.206" v="942" actId="14861"/>
        <pc:sldMkLst>
          <pc:docMk/>
          <pc:sldMk cId="1753012070" sldId="350"/>
        </pc:sldMkLst>
      </pc:sldChg>
      <pc:sldChg chg="modSp mod">
        <pc:chgData name="Bronwyn Planasch" userId="2e66dde4-67fd-4a2a-a12e-2b761cdbcf0e" providerId="ADAL" clId="{3B13706A-D59C-4D90-AE26-3F43E1178AA5}" dt="2025-08-07T21:52:30.865" v="943" actId="14861"/>
        <pc:sldMkLst>
          <pc:docMk/>
          <pc:sldMk cId="3768065407" sldId="351"/>
        </pc:sldMkLst>
      </pc:sldChg>
      <pc:sldChg chg="modSp mod">
        <pc:chgData name="Bronwyn Planasch" userId="2e66dde4-67fd-4a2a-a12e-2b761cdbcf0e" providerId="ADAL" clId="{3B13706A-D59C-4D90-AE26-3F43E1178AA5}" dt="2025-08-07T21:53:00.929" v="946" actId="14861"/>
        <pc:sldMkLst>
          <pc:docMk/>
          <pc:sldMk cId="3448357947" sldId="352"/>
        </pc:sldMkLst>
      </pc:sldChg>
      <pc:sldChg chg="modSp mod">
        <pc:chgData name="Bronwyn Planasch" userId="2e66dde4-67fd-4a2a-a12e-2b761cdbcf0e" providerId="ADAL" clId="{3B13706A-D59C-4D90-AE26-3F43E1178AA5}" dt="2025-08-07T21:52:52.860" v="945" actId="14861"/>
        <pc:sldMkLst>
          <pc:docMk/>
          <pc:sldMk cId="1299075081" sldId="353"/>
        </pc:sldMkLst>
      </pc:sldChg>
      <pc:sldChg chg="modSp mod">
        <pc:chgData name="Bronwyn Planasch" userId="2e66dde4-67fd-4a2a-a12e-2b761cdbcf0e" providerId="ADAL" clId="{3B13706A-D59C-4D90-AE26-3F43E1178AA5}" dt="2025-08-07T21:53:10.974" v="947" actId="14861"/>
        <pc:sldMkLst>
          <pc:docMk/>
          <pc:sldMk cId="2071370345" sldId="354"/>
        </pc:sldMkLst>
      </pc:sldChg>
      <pc:sldChg chg="addSp delSp modSp mod">
        <pc:chgData name="Bronwyn Planasch" userId="2e66dde4-67fd-4a2a-a12e-2b761cdbcf0e" providerId="ADAL" clId="{3B13706A-D59C-4D90-AE26-3F43E1178AA5}" dt="2025-08-07T23:25:50.072" v="1487" actId="1076"/>
        <pc:sldMkLst>
          <pc:docMk/>
          <pc:sldMk cId="1573059953" sldId="355"/>
        </pc:sldMkLst>
      </pc:sldChg>
      <pc:sldChg chg="modSp mod">
        <pc:chgData name="Bronwyn Planasch" userId="2e66dde4-67fd-4a2a-a12e-2b761cdbcf0e" providerId="ADAL" clId="{3B13706A-D59C-4D90-AE26-3F43E1178AA5}" dt="2025-08-07T21:53:40.915" v="950" actId="14861"/>
        <pc:sldMkLst>
          <pc:docMk/>
          <pc:sldMk cId="1421726052" sldId="357"/>
        </pc:sldMkLst>
      </pc:sldChg>
      <pc:sldChg chg="modSp mod">
        <pc:chgData name="Bronwyn Planasch" userId="2e66dde4-67fd-4a2a-a12e-2b761cdbcf0e" providerId="ADAL" clId="{3B13706A-D59C-4D90-AE26-3F43E1178AA5}" dt="2025-08-07T21:53:48.907" v="951" actId="14861"/>
        <pc:sldMkLst>
          <pc:docMk/>
          <pc:sldMk cId="1133445033" sldId="358"/>
        </pc:sldMkLst>
      </pc:sldChg>
      <pc:sldChg chg="modSp mod">
        <pc:chgData name="Bronwyn Planasch" userId="2e66dde4-67fd-4a2a-a12e-2b761cdbcf0e" providerId="ADAL" clId="{3B13706A-D59C-4D90-AE26-3F43E1178AA5}" dt="2025-08-07T21:53:54.881" v="952" actId="14861"/>
        <pc:sldMkLst>
          <pc:docMk/>
          <pc:sldMk cId="645088040" sldId="359"/>
        </pc:sldMkLst>
      </pc:sldChg>
      <pc:sldChg chg="modSp mod">
        <pc:chgData name="Bronwyn Planasch" userId="2e66dde4-67fd-4a2a-a12e-2b761cdbcf0e" providerId="ADAL" clId="{3B13706A-D59C-4D90-AE26-3F43E1178AA5}" dt="2025-08-07T21:54:04.006" v="953" actId="14861"/>
        <pc:sldMkLst>
          <pc:docMk/>
          <pc:sldMk cId="2296822052" sldId="361"/>
        </pc:sldMkLst>
      </pc:sldChg>
      <pc:sldChg chg="modSp mod">
        <pc:chgData name="Bronwyn Planasch" userId="2e66dde4-67fd-4a2a-a12e-2b761cdbcf0e" providerId="ADAL" clId="{3B13706A-D59C-4D90-AE26-3F43E1178AA5}" dt="2025-08-07T21:54:10.250" v="954" actId="14861"/>
        <pc:sldMkLst>
          <pc:docMk/>
          <pc:sldMk cId="3151507854" sldId="362"/>
        </pc:sldMkLst>
      </pc:sldChg>
      <pc:sldChg chg="modSp mod">
        <pc:chgData name="Bronwyn Planasch" userId="2e66dde4-67fd-4a2a-a12e-2b761cdbcf0e" providerId="ADAL" clId="{3B13706A-D59C-4D90-AE26-3F43E1178AA5}" dt="2025-08-07T21:54:16.783" v="955" actId="14861"/>
        <pc:sldMkLst>
          <pc:docMk/>
          <pc:sldMk cId="1467808902" sldId="363"/>
        </pc:sldMkLst>
      </pc:sldChg>
      <pc:sldChg chg="modSp mod">
        <pc:chgData name="Bronwyn Planasch" userId="2e66dde4-67fd-4a2a-a12e-2b761cdbcf0e" providerId="ADAL" clId="{3B13706A-D59C-4D90-AE26-3F43E1178AA5}" dt="2025-08-07T21:54:23.145" v="956" actId="14861"/>
        <pc:sldMkLst>
          <pc:docMk/>
          <pc:sldMk cId="808651301" sldId="364"/>
        </pc:sldMkLst>
      </pc:sldChg>
      <pc:sldChg chg="modSp mod">
        <pc:chgData name="Bronwyn Planasch" userId="2e66dde4-67fd-4a2a-a12e-2b761cdbcf0e" providerId="ADAL" clId="{3B13706A-D59C-4D90-AE26-3F43E1178AA5}" dt="2025-08-07T21:54:41.086" v="958" actId="14861"/>
        <pc:sldMkLst>
          <pc:docMk/>
          <pc:sldMk cId="3670737807" sldId="366"/>
        </pc:sldMkLst>
      </pc:sldChg>
      <pc:sldChg chg="modSp mod">
        <pc:chgData name="Bronwyn Planasch" userId="2e66dde4-67fd-4a2a-a12e-2b761cdbcf0e" providerId="ADAL" clId="{3B13706A-D59C-4D90-AE26-3F43E1178AA5}" dt="2025-08-07T21:54:49.041" v="959" actId="14861"/>
        <pc:sldMkLst>
          <pc:docMk/>
          <pc:sldMk cId="304019060" sldId="368"/>
        </pc:sldMkLst>
      </pc:sldChg>
      <pc:sldChg chg="modSp mod">
        <pc:chgData name="Bronwyn Planasch" userId="2e66dde4-67fd-4a2a-a12e-2b761cdbcf0e" providerId="ADAL" clId="{3B13706A-D59C-4D90-AE26-3F43E1178AA5}" dt="2025-08-07T22:29:30.719" v="976" actId="20577"/>
        <pc:sldMkLst>
          <pc:docMk/>
          <pc:sldMk cId="2076242538" sldId="370"/>
        </pc:sldMkLst>
      </pc:sldChg>
      <pc:sldChg chg="addSp delSp modSp mod">
        <pc:chgData name="Bronwyn Planasch" userId="2e66dde4-67fd-4a2a-a12e-2b761cdbcf0e" providerId="ADAL" clId="{3B13706A-D59C-4D90-AE26-3F43E1178AA5}" dt="2025-08-07T23:16:19.067" v="1446"/>
        <pc:sldMkLst>
          <pc:docMk/>
          <pc:sldMk cId="3309949794" sldId="372"/>
        </pc:sldMkLst>
      </pc:sldChg>
      <pc:sldChg chg="modSp mod">
        <pc:chgData name="Bronwyn Planasch" userId="2e66dde4-67fd-4a2a-a12e-2b761cdbcf0e" providerId="ADAL" clId="{3B13706A-D59C-4D90-AE26-3F43E1178AA5}" dt="2025-08-07T22:28:24.271" v="972" actId="20577"/>
        <pc:sldMkLst>
          <pc:docMk/>
          <pc:sldMk cId="595261204" sldId="373"/>
        </pc:sldMkLst>
      </pc:sldChg>
      <pc:sldChg chg="modSp mod">
        <pc:chgData name="Bronwyn Planasch" userId="2e66dde4-67fd-4a2a-a12e-2b761cdbcf0e" providerId="ADAL" clId="{3B13706A-D59C-4D90-AE26-3F43E1178AA5}" dt="2025-08-07T21:49:17.382" v="916" actId="14861"/>
        <pc:sldMkLst>
          <pc:docMk/>
          <pc:sldMk cId="1521616751" sldId="378"/>
        </pc:sldMkLst>
      </pc:sldChg>
      <pc:sldChg chg="addSp modSp mod ord">
        <pc:chgData name="Bronwyn Planasch" userId="2e66dde4-67fd-4a2a-a12e-2b761cdbcf0e" providerId="ADAL" clId="{3B13706A-D59C-4D90-AE26-3F43E1178AA5}" dt="2025-08-07T21:48:49.660" v="910" actId="14861"/>
        <pc:sldMkLst>
          <pc:docMk/>
          <pc:sldMk cId="4242237292" sldId="379"/>
        </pc:sldMkLst>
      </pc:sldChg>
      <pc:sldChg chg="new del">
        <pc:chgData name="Bronwyn Planasch" userId="2e66dde4-67fd-4a2a-a12e-2b761cdbcf0e" providerId="ADAL" clId="{3B13706A-D59C-4D90-AE26-3F43E1178AA5}" dt="2025-08-07T15:51:28.415" v="305" actId="680"/>
        <pc:sldMkLst>
          <pc:docMk/>
          <pc:sldMk cId="2161997206" sldId="380"/>
        </pc:sldMkLst>
      </pc:sldChg>
      <pc:sldChg chg="addSp delSp modSp add mod">
        <pc:chgData name="Bronwyn Planasch" userId="2e66dde4-67fd-4a2a-a12e-2b761cdbcf0e" providerId="ADAL" clId="{3B13706A-D59C-4D90-AE26-3F43E1178AA5}" dt="2025-08-07T15:57:50.614" v="648" actId="1076"/>
        <pc:sldMkLst>
          <pc:docMk/>
          <pc:sldMk cId="3134002177" sldId="380"/>
        </pc:sldMkLst>
      </pc:sldChg>
      <pc:sldChg chg="modSp add del mod setBg">
        <pc:chgData name="Bronwyn Planasch" userId="2e66dde4-67fd-4a2a-a12e-2b761cdbcf0e" providerId="ADAL" clId="{3B13706A-D59C-4D90-AE26-3F43E1178AA5}" dt="2025-08-07T22:32:22.138" v="987" actId="14861"/>
        <pc:sldMkLst>
          <pc:docMk/>
          <pc:sldMk cId="797165390" sldId="381"/>
        </pc:sldMkLst>
      </pc:sldChg>
      <pc:sldChg chg="add del setBg">
        <pc:chgData name="Bronwyn Planasch" userId="2e66dde4-67fd-4a2a-a12e-2b761cdbcf0e" providerId="ADAL" clId="{3B13706A-D59C-4D90-AE26-3F43E1178AA5}" dt="2025-08-07T15:51:27.721" v="304"/>
        <pc:sldMkLst>
          <pc:docMk/>
          <pc:sldMk cId="3191533092" sldId="381"/>
        </pc:sldMkLst>
      </pc:sldChg>
      <pc:sldChg chg="modSp add mod">
        <pc:chgData name="Bronwyn Planasch" userId="2e66dde4-67fd-4a2a-a12e-2b761cdbcf0e" providerId="ADAL" clId="{3B13706A-D59C-4D90-AE26-3F43E1178AA5}" dt="2025-08-07T22:34:19.581" v="995" actId="20577"/>
        <pc:sldMkLst>
          <pc:docMk/>
          <pc:sldMk cId="336324666" sldId="382"/>
        </pc:sldMkLst>
      </pc:sldChg>
      <pc:sldChg chg="modSp add mod">
        <pc:chgData name="Bronwyn Planasch" userId="2e66dde4-67fd-4a2a-a12e-2b761cdbcf0e" providerId="ADAL" clId="{3B13706A-D59C-4D90-AE26-3F43E1178AA5}" dt="2025-08-07T23:14:14.656" v="1422" actId="20577"/>
        <pc:sldMkLst>
          <pc:docMk/>
          <pc:sldMk cId="1627716159" sldId="383"/>
        </pc:sldMkLst>
      </pc:sldChg>
      <pc:sldChg chg="addSp delSp modSp add mod">
        <pc:chgData name="Bronwyn Planasch" userId="2e66dde4-67fd-4a2a-a12e-2b761cdbcf0e" providerId="ADAL" clId="{3B13706A-D59C-4D90-AE26-3F43E1178AA5}" dt="2025-08-07T23:01:26.126" v="1346" actId="14100"/>
        <pc:sldMkLst>
          <pc:docMk/>
          <pc:sldMk cId="86933319" sldId="384"/>
        </pc:sldMkLst>
      </pc:sldChg>
      <pc:sldChg chg="add del setBg">
        <pc:chgData name="Bronwyn Planasch" userId="2e66dde4-67fd-4a2a-a12e-2b761cdbcf0e" providerId="ADAL" clId="{3B13706A-D59C-4D90-AE26-3F43E1178AA5}" dt="2025-08-07T22:49:03.573" v="1074"/>
        <pc:sldMkLst>
          <pc:docMk/>
          <pc:sldMk cId="1291729735" sldId="384"/>
        </pc:sldMkLst>
      </pc:sldChg>
      <pc:sldChg chg="addSp delSp modSp add mod">
        <pc:chgData name="Bronwyn Planasch" userId="2e66dde4-67fd-4a2a-a12e-2b761cdbcf0e" providerId="ADAL" clId="{3B13706A-D59C-4D90-AE26-3F43E1178AA5}" dt="2025-08-07T23:48:28.568" v="1777" actId="20577"/>
        <pc:sldMkLst>
          <pc:docMk/>
          <pc:sldMk cId="4057877475" sldId="385"/>
        </pc:sldMkLst>
      </pc:sldChg>
    </pc:docChg>
  </pc:docChgLst>
  <pc:docChgLst>
    <pc:chgData name="Will Nourse" userId="cf5c4e54-602e-4617-8d54-3e27f39b3c92" providerId="ADAL" clId="{D8E9B865-E57F-4360-B365-790D22F93BE8}"/>
    <pc:docChg chg="addSld delSld modSld">
      <pc:chgData name="Will Nourse" userId="cf5c4e54-602e-4617-8d54-3e27f39b3c92" providerId="ADAL" clId="{D8E9B865-E57F-4360-B365-790D22F93BE8}" dt="2025-08-18T22:33:20.909" v="10" actId="20577"/>
      <pc:docMkLst>
        <pc:docMk/>
      </pc:docMkLst>
      <pc:sldChg chg="del">
        <pc:chgData name="Will Nourse" userId="cf5c4e54-602e-4617-8d54-3e27f39b3c92" providerId="ADAL" clId="{D8E9B865-E57F-4360-B365-790D22F93BE8}" dt="2025-08-18T18:37:59.893" v="1" actId="2696"/>
        <pc:sldMkLst>
          <pc:docMk/>
          <pc:sldMk cId="2245174507" sldId="348"/>
        </pc:sldMkLst>
      </pc:sldChg>
      <pc:sldChg chg="modSp add mod">
        <pc:chgData name="Will Nourse" userId="cf5c4e54-602e-4617-8d54-3e27f39b3c92" providerId="ADAL" clId="{D8E9B865-E57F-4360-B365-790D22F93BE8}" dt="2025-08-18T22:33:20.909" v="10" actId="20577"/>
        <pc:sldMkLst>
          <pc:docMk/>
          <pc:sldMk cId="3414676937" sldId="389"/>
        </pc:sldMkLst>
      </pc:sldChg>
    </pc:docChg>
  </pc:docChgLst>
  <pc:docChgLst>
    <pc:chgData name="Will Nourse" userId="cf5c4e54-602e-4617-8d54-3e27f39b3c92" providerId="ADAL" clId="{F3273ABF-EB60-4ABD-967C-F187ECC007B3}"/>
    <pc:docChg chg="undo custSel modSld">
      <pc:chgData name="Will Nourse" userId="cf5c4e54-602e-4617-8d54-3e27f39b3c92" providerId="ADAL" clId="{F3273ABF-EB60-4ABD-967C-F187ECC007B3}" dt="2025-10-28T16:24:33.545" v="48" actId="207"/>
      <pc:docMkLst>
        <pc:docMk/>
      </pc:docMkLst>
      <pc:sldChg chg="modSp mod">
        <pc:chgData name="Will Nourse" userId="cf5c4e54-602e-4617-8d54-3e27f39b3c92" providerId="ADAL" clId="{F3273ABF-EB60-4ABD-967C-F187ECC007B3}" dt="2025-10-28T16:16:50.167" v="23" actId="1076"/>
        <pc:sldMkLst>
          <pc:docMk/>
          <pc:sldMk cId="3881562160" sldId="288"/>
        </pc:sldMkLst>
        <pc:picChg chg="mod modCrop">
          <ac:chgData name="Will Nourse" userId="cf5c4e54-602e-4617-8d54-3e27f39b3c92" providerId="ADAL" clId="{F3273ABF-EB60-4ABD-967C-F187ECC007B3}" dt="2025-10-28T16:16:50.167" v="23" actId="1076"/>
          <ac:picMkLst>
            <pc:docMk/>
            <pc:sldMk cId="3881562160" sldId="288"/>
            <ac:picMk id="6" creationId="{B3270CC7-95A5-A2D8-8172-DC345F6DE17D}"/>
          </ac:picMkLst>
        </pc:picChg>
      </pc:sldChg>
      <pc:sldChg chg="modSp mod">
        <pc:chgData name="Will Nourse" userId="cf5c4e54-602e-4617-8d54-3e27f39b3c92" providerId="ADAL" clId="{F3273ABF-EB60-4ABD-967C-F187ECC007B3}" dt="2025-09-02T19:10:53.238" v="4" actId="14826"/>
        <pc:sldMkLst>
          <pc:docMk/>
          <pc:sldMk cId="495978352" sldId="312"/>
        </pc:sldMkLst>
      </pc:sldChg>
      <pc:sldChg chg="addSp delSp modSp mod">
        <pc:chgData name="Will Nourse" userId="cf5c4e54-602e-4617-8d54-3e27f39b3c92" providerId="ADAL" clId="{F3273ABF-EB60-4ABD-967C-F187ECC007B3}" dt="2025-09-02T19:11:12.326" v="6"/>
        <pc:sldMkLst>
          <pc:docMk/>
          <pc:sldMk cId="727142331" sldId="313"/>
        </pc:sldMkLst>
      </pc:sldChg>
      <pc:sldChg chg="addSp delSp modSp mod">
        <pc:chgData name="Will Nourse" userId="cf5c4e54-602e-4617-8d54-3e27f39b3c92" providerId="ADAL" clId="{F3273ABF-EB60-4ABD-967C-F187ECC007B3}" dt="2025-09-02T19:11:17.542" v="8"/>
        <pc:sldMkLst>
          <pc:docMk/>
          <pc:sldMk cId="2146587368" sldId="314"/>
        </pc:sldMkLst>
      </pc:sldChg>
      <pc:sldChg chg="addSp delSp modSp mod">
        <pc:chgData name="Will Nourse" userId="cf5c4e54-602e-4617-8d54-3e27f39b3c92" providerId="ADAL" clId="{F3273ABF-EB60-4ABD-967C-F187ECC007B3}" dt="2025-09-02T19:11:20.250" v="10"/>
        <pc:sldMkLst>
          <pc:docMk/>
          <pc:sldMk cId="124761060" sldId="315"/>
        </pc:sldMkLst>
      </pc:sldChg>
      <pc:sldChg chg="addSp delSp modSp mod">
        <pc:chgData name="Will Nourse" userId="cf5c4e54-602e-4617-8d54-3e27f39b3c92" providerId="ADAL" clId="{F3273ABF-EB60-4ABD-967C-F187ECC007B3}" dt="2025-10-28T16:21:05.012" v="44" actId="1037"/>
        <pc:sldMkLst>
          <pc:docMk/>
          <pc:sldMk cId="3360034010" sldId="316"/>
        </pc:sldMkLst>
        <pc:picChg chg="add mod">
          <ac:chgData name="Will Nourse" userId="cf5c4e54-602e-4617-8d54-3e27f39b3c92" providerId="ADAL" clId="{F3273ABF-EB60-4ABD-967C-F187ECC007B3}" dt="2025-10-28T16:21:05.012" v="44" actId="1037"/>
          <ac:picMkLst>
            <pc:docMk/>
            <pc:sldMk cId="3360034010" sldId="316"/>
            <ac:picMk id="5" creationId="{1EBFD3E5-CF15-4122-37EB-5CD284EB4245}"/>
          </ac:picMkLst>
        </pc:picChg>
        <pc:picChg chg="del">
          <ac:chgData name="Will Nourse" userId="cf5c4e54-602e-4617-8d54-3e27f39b3c92" providerId="ADAL" clId="{F3273ABF-EB60-4ABD-967C-F187ECC007B3}" dt="2025-10-28T16:20:54.649" v="28" actId="478"/>
          <ac:picMkLst>
            <pc:docMk/>
            <pc:sldMk cId="3360034010" sldId="316"/>
            <ac:picMk id="23" creationId="{439357A4-C8CB-56EA-5E7A-43BDF2412452}"/>
          </ac:picMkLst>
        </pc:picChg>
      </pc:sldChg>
      <pc:sldChg chg="addSp delSp modSp mod">
        <pc:chgData name="Will Nourse" userId="cf5c4e54-602e-4617-8d54-3e27f39b3c92" providerId="ADAL" clId="{F3273ABF-EB60-4ABD-967C-F187ECC007B3}" dt="2025-10-28T16:24:25.944" v="47" actId="207"/>
        <pc:sldMkLst>
          <pc:docMk/>
          <pc:sldMk cId="564791310" sldId="374"/>
        </pc:sldMkLst>
        <pc:spChg chg="del">
          <ac:chgData name="Will Nourse" userId="cf5c4e54-602e-4617-8d54-3e27f39b3c92" providerId="ADAL" clId="{F3273ABF-EB60-4ABD-967C-F187ECC007B3}" dt="2025-10-28T15:58:52.222" v="13" actId="478"/>
          <ac:spMkLst>
            <pc:docMk/>
            <pc:sldMk cId="564791310" sldId="374"/>
            <ac:spMk id="3" creationId="{7A9DF9C6-0F17-85E2-72F3-9E458B764ACD}"/>
          </ac:spMkLst>
        </pc:spChg>
        <pc:spChg chg="add mod">
          <ac:chgData name="Will Nourse" userId="cf5c4e54-602e-4617-8d54-3e27f39b3c92" providerId="ADAL" clId="{F3273ABF-EB60-4ABD-967C-F187ECC007B3}" dt="2025-10-28T16:24:25.944" v="47" actId="207"/>
          <ac:spMkLst>
            <pc:docMk/>
            <pc:sldMk cId="564791310" sldId="374"/>
            <ac:spMk id="10" creationId="{2FAB2C63-C3BA-F3ED-603F-88ED9FC2A173}"/>
          </ac:spMkLst>
        </pc:spChg>
        <pc:spChg chg="add mod">
          <ac:chgData name="Will Nourse" userId="cf5c4e54-602e-4617-8d54-3e27f39b3c92" providerId="ADAL" clId="{F3273ABF-EB60-4ABD-967C-F187ECC007B3}" dt="2025-10-28T15:59:03.373" v="14"/>
          <ac:spMkLst>
            <pc:docMk/>
            <pc:sldMk cId="564791310" sldId="374"/>
            <ac:spMk id="11" creationId="{D5653B5F-AD70-1078-D76B-1AAA74137420}"/>
          </ac:spMkLst>
        </pc:spChg>
        <pc:spChg chg="add mod">
          <ac:chgData name="Will Nourse" userId="cf5c4e54-602e-4617-8d54-3e27f39b3c92" providerId="ADAL" clId="{F3273ABF-EB60-4ABD-967C-F187ECC007B3}" dt="2025-10-28T16:24:25.944" v="47" actId="207"/>
          <ac:spMkLst>
            <pc:docMk/>
            <pc:sldMk cId="564791310" sldId="374"/>
            <ac:spMk id="13" creationId="{418711B8-6718-DE22-6CCE-B682E832D1DE}"/>
          </ac:spMkLst>
        </pc:spChg>
        <pc:spChg chg="add mod">
          <ac:chgData name="Will Nourse" userId="cf5c4e54-602e-4617-8d54-3e27f39b3c92" providerId="ADAL" clId="{F3273ABF-EB60-4ABD-967C-F187ECC007B3}" dt="2025-10-28T16:24:25.944" v="47" actId="207"/>
          <ac:spMkLst>
            <pc:docMk/>
            <pc:sldMk cId="564791310" sldId="374"/>
            <ac:spMk id="14" creationId="{070F8CA6-5453-44B4-58EC-34E9D97FAA4C}"/>
          </ac:spMkLst>
        </pc:spChg>
        <pc:spChg chg="add mod">
          <ac:chgData name="Will Nourse" userId="cf5c4e54-602e-4617-8d54-3e27f39b3c92" providerId="ADAL" clId="{F3273ABF-EB60-4ABD-967C-F187ECC007B3}" dt="2025-10-28T15:59:03.373" v="14"/>
          <ac:spMkLst>
            <pc:docMk/>
            <pc:sldMk cId="564791310" sldId="374"/>
            <ac:spMk id="18" creationId="{F98395EF-4525-3607-7547-415706FA182E}"/>
          </ac:spMkLst>
        </pc:spChg>
        <pc:spChg chg="del">
          <ac:chgData name="Will Nourse" userId="cf5c4e54-602e-4617-8d54-3e27f39b3c92" providerId="ADAL" clId="{F3273ABF-EB60-4ABD-967C-F187ECC007B3}" dt="2025-10-28T15:58:52.222" v="13" actId="478"/>
          <ac:spMkLst>
            <pc:docMk/>
            <pc:sldMk cId="564791310" sldId="374"/>
            <ac:spMk id="20" creationId="{6ABCB820-F398-47EF-6526-9879DC12D43B}"/>
          </ac:spMkLst>
        </pc:spChg>
        <pc:spChg chg="del">
          <ac:chgData name="Will Nourse" userId="cf5c4e54-602e-4617-8d54-3e27f39b3c92" providerId="ADAL" clId="{F3273ABF-EB60-4ABD-967C-F187ECC007B3}" dt="2025-10-28T15:58:52.222" v="13" actId="478"/>
          <ac:spMkLst>
            <pc:docMk/>
            <pc:sldMk cId="564791310" sldId="374"/>
            <ac:spMk id="21" creationId="{C6B133C9-5074-0D6A-425D-FA3600270AA3}"/>
          </ac:spMkLst>
        </pc:spChg>
        <pc:spChg chg="del">
          <ac:chgData name="Will Nourse" userId="cf5c4e54-602e-4617-8d54-3e27f39b3c92" providerId="ADAL" clId="{F3273ABF-EB60-4ABD-967C-F187ECC007B3}" dt="2025-10-28T15:58:52.222" v="13" actId="478"/>
          <ac:spMkLst>
            <pc:docMk/>
            <pc:sldMk cId="564791310" sldId="374"/>
            <ac:spMk id="22" creationId="{A4167534-3C36-BA26-AB5C-1243278F52CE}"/>
          </ac:spMkLst>
        </pc:spChg>
        <pc:spChg chg="del">
          <ac:chgData name="Will Nourse" userId="cf5c4e54-602e-4617-8d54-3e27f39b3c92" providerId="ADAL" clId="{F3273ABF-EB60-4ABD-967C-F187ECC007B3}" dt="2025-10-28T15:58:52.222" v="13" actId="478"/>
          <ac:spMkLst>
            <pc:docMk/>
            <pc:sldMk cId="564791310" sldId="374"/>
            <ac:spMk id="24" creationId="{22DA6FD9-E28D-EFE9-4907-2C47E45C3356}"/>
          </ac:spMkLst>
        </pc:spChg>
        <pc:spChg chg="del">
          <ac:chgData name="Will Nourse" userId="cf5c4e54-602e-4617-8d54-3e27f39b3c92" providerId="ADAL" clId="{F3273ABF-EB60-4ABD-967C-F187ECC007B3}" dt="2025-10-28T15:58:52.222" v="13" actId="478"/>
          <ac:spMkLst>
            <pc:docMk/>
            <pc:sldMk cId="564791310" sldId="374"/>
            <ac:spMk id="25" creationId="{5D36542F-F8C9-B545-D968-B0B6A5B797DC}"/>
          </ac:spMkLst>
        </pc:spChg>
        <pc:spChg chg="del">
          <ac:chgData name="Will Nourse" userId="cf5c4e54-602e-4617-8d54-3e27f39b3c92" providerId="ADAL" clId="{F3273ABF-EB60-4ABD-967C-F187ECC007B3}" dt="2025-10-28T15:58:52.222" v="13" actId="478"/>
          <ac:spMkLst>
            <pc:docMk/>
            <pc:sldMk cId="564791310" sldId="374"/>
            <ac:spMk id="28" creationId="{928F55B8-8543-4376-80FC-81C0A3261486}"/>
          </ac:spMkLst>
        </pc:spChg>
        <pc:spChg chg="add mod">
          <ac:chgData name="Will Nourse" userId="cf5c4e54-602e-4617-8d54-3e27f39b3c92" providerId="ADAL" clId="{F3273ABF-EB60-4ABD-967C-F187ECC007B3}" dt="2025-10-28T15:59:03.373" v="14"/>
          <ac:spMkLst>
            <pc:docMk/>
            <pc:sldMk cId="564791310" sldId="374"/>
            <ac:spMk id="31" creationId="{5074EBC7-765C-B3D2-3FBA-F4356B5E3C3F}"/>
          </ac:spMkLst>
        </pc:spChg>
        <pc:spChg chg="add mod">
          <ac:chgData name="Will Nourse" userId="cf5c4e54-602e-4617-8d54-3e27f39b3c92" providerId="ADAL" clId="{F3273ABF-EB60-4ABD-967C-F187ECC007B3}" dt="2025-10-28T15:59:03.373" v="14"/>
          <ac:spMkLst>
            <pc:docMk/>
            <pc:sldMk cId="564791310" sldId="374"/>
            <ac:spMk id="33" creationId="{0528ED8B-ADDF-5DE9-C7C3-57F72D66DFF5}"/>
          </ac:spMkLst>
        </pc:spChg>
        <pc:picChg chg="add mod">
          <ac:chgData name="Will Nourse" userId="cf5c4e54-602e-4617-8d54-3e27f39b3c92" providerId="ADAL" clId="{F3273ABF-EB60-4ABD-967C-F187ECC007B3}" dt="2025-10-28T15:59:03.373" v="14"/>
          <ac:picMkLst>
            <pc:docMk/>
            <pc:sldMk cId="564791310" sldId="374"/>
            <ac:picMk id="5" creationId="{05B870BF-2F0A-5065-36B8-CBD467EFD4E5}"/>
          </ac:picMkLst>
        </pc:picChg>
        <pc:picChg chg="add mod">
          <ac:chgData name="Will Nourse" userId="cf5c4e54-602e-4617-8d54-3e27f39b3c92" providerId="ADAL" clId="{F3273ABF-EB60-4ABD-967C-F187ECC007B3}" dt="2025-10-28T15:59:03.373" v="14"/>
          <ac:picMkLst>
            <pc:docMk/>
            <pc:sldMk cId="564791310" sldId="374"/>
            <ac:picMk id="9" creationId="{EEBBA3E0-EDBD-9F54-1A46-10AD986026CA}"/>
          </ac:picMkLst>
        </pc:picChg>
        <pc:picChg chg="add mod">
          <ac:chgData name="Will Nourse" userId="cf5c4e54-602e-4617-8d54-3e27f39b3c92" providerId="ADAL" clId="{F3273ABF-EB60-4ABD-967C-F187ECC007B3}" dt="2025-10-28T15:59:03.373" v="14"/>
          <ac:picMkLst>
            <pc:docMk/>
            <pc:sldMk cId="564791310" sldId="374"/>
            <ac:picMk id="12" creationId="{0C8C0A46-AA4A-795C-E07A-846B13956E2D}"/>
          </ac:picMkLst>
        </pc:picChg>
        <pc:picChg chg="del">
          <ac:chgData name="Will Nourse" userId="cf5c4e54-602e-4617-8d54-3e27f39b3c92" providerId="ADAL" clId="{F3273ABF-EB60-4ABD-967C-F187ECC007B3}" dt="2025-10-28T15:58:52.222" v="13" actId="478"/>
          <ac:picMkLst>
            <pc:docMk/>
            <pc:sldMk cId="564791310" sldId="374"/>
            <ac:picMk id="15" creationId="{9ACA156C-E147-78C5-3BED-B8E72D9643AD}"/>
          </ac:picMkLst>
        </pc:picChg>
        <pc:picChg chg="del">
          <ac:chgData name="Will Nourse" userId="cf5c4e54-602e-4617-8d54-3e27f39b3c92" providerId="ADAL" clId="{F3273ABF-EB60-4ABD-967C-F187ECC007B3}" dt="2025-10-28T15:58:52.222" v="13" actId="478"/>
          <ac:picMkLst>
            <pc:docMk/>
            <pc:sldMk cId="564791310" sldId="374"/>
            <ac:picMk id="23" creationId="{AC076500-601A-95B9-8626-914219F84334}"/>
          </ac:picMkLst>
        </pc:picChg>
        <pc:picChg chg="del">
          <ac:chgData name="Will Nourse" userId="cf5c4e54-602e-4617-8d54-3e27f39b3c92" providerId="ADAL" clId="{F3273ABF-EB60-4ABD-967C-F187ECC007B3}" dt="2025-10-28T15:58:52.222" v="13" actId="478"/>
          <ac:picMkLst>
            <pc:docMk/>
            <pc:sldMk cId="564791310" sldId="374"/>
            <ac:picMk id="26" creationId="{A975B1CD-47D0-794D-5081-17B67347D90A}"/>
          </ac:picMkLst>
        </pc:picChg>
      </pc:sldChg>
      <pc:sldChg chg="addSp delSp modSp mod">
        <pc:chgData name="Will Nourse" userId="cf5c4e54-602e-4617-8d54-3e27f39b3c92" providerId="ADAL" clId="{F3273ABF-EB60-4ABD-967C-F187ECC007B3}" dt="2025-10-28T16:24:33.545" v="48" actId="207"/>
        <pc:sldMkLst>
          <pc:docMk/>
          <pc:sldMk cId="2490531041" sldId="375"/>
        </pc:sldMkLst>
        <pc:spChg chg="del">
          <ac:chgData name="Will Nourse" userId="cf5c4e54-602e-4617-8d54-3e27f39b3c92" providerId="ADAL" clId="{F3273ABF-EB60-4ABD-967C-F187ECC007B3}" dt="2025-10-28T15:59:25.049" v="15" actId="478"/>
          <ac:spMkLst>
            <pc:docMk/>
            <pc:sldMk cId="2490531041" sldId="375"/>
            <ac:spMk id="2" creationId="{EFBE7BF3-1A07-FC96-ACCF-D1F2EEECBEEF}"/>
          </ac:spMkLst>
        </pc:spChg>
        <pc:spChg chg="del">
          <ac:chgData name="Will Nourse" userId="cf5c4e54-602e-4617-8d54-3e27f39b3c92" providerId="ADAL" clId="{F3273ABF-EB60-4ABD-967C-F187ECC007B3}" dt="2025-10-28T15:59:25.049" v="15" actId="478"/>
          <ac:spMkLst>
            <pc:docMk/>
            <pc:sldMk cId="2490531041" sldId="375"/>
            <ac:spMk id="10" creationId="{D0E6D46F-CB7E-9C0D-3535-0F14DE388F02}"/>
          </ac:spMkLst>
        </pc:spChg>
        <pc:spChg chg="del">
          <ac:chgData name="Will Nourse" userId="cf5c4e54-602e-4617-8d54-3e27f39b3c92" providerId="ADAL" clId="{F3273ABF-EB60-4ABD-967C-F187ECC007B3}" dt="2025-10-28T15:59:25.049" v="15" actId="478"/>
          <ac:spMkLst>
            <pc:docMk/>
            <pc:sldMk cId="2490531041" sldId="375"/>
            <ac:spMk id="11" creationId="{CD3CF028-93B9-D17F-669C-EC2C0624DD0C}"/>
          </ac:spMkLst>
        </pc:spChg>
        <pc:spChg chg="del">
          <ac:chgData name="Will Nourse" userId="cf5c4e54-602e-4617-8d54-3e27f39b3c92" providerId="ADAL" clId="{F3273ABF-EB60-4ABD-967C-F187ECC007B3}" dt="2025-10-28T15:59:25.049" v="15" actId="478"/>
          <ac:spMkLst>
            <pc:docMk/>
            <pc:sldMk cId="2490531041" sldId="375"/>
            <ac:spMk id="12" creationId="{E28335D7-238C-EAE4-81E3-084548A3E640}"/>
          </ac:spMkLst>
        </pc:spChg>
        <pc:spChg chg="del">
          <ac:chgData name="Will Nourse" userId="cf5c4e54-602e-4617-8d54-3e27f39b3c92" providerId="ADAL" clId="{F3273ABF-EB60-4ABD-967C-F187ECC007B3}" dt="2025-10-28T15:59:25.049" v="15" actId="478"/>
          <ac:spMkLst>
            <pc:docMk/>
            <pc:sldMk cId="2490531041" sldId="375"/>
            <ac:spMk id="14" creationId="{B90433B2-F1A7-9DB9-5DBD-C90E3BDCFD9C}"/>
          </ac:spMkLst>
        </pc:spChg>
        <pc:spChg chg="del">
          <ac:chgData name="Will Nourse" userId="cf5c4e54-602e-4617-8d54-3e27f39b3c92" providerId="ADAL" clId="{F3273ABF-EB60-4ABD-967C-F187ECC007B3}" dt="2025-10-28T15:59:25.049" v="15" actId="478"/>
          <ac:spMkLst>
            <pc:docMk/>
            <pc:sldMk cId="2490531041" sldId="375"/>
            <ac:spMk id="16" creationId="{5E404487-8765-7559-8330-C09C164497CF}"/>
          </ac:spMkLst>
        </pc:spChg>
        <pc:spChg chg="del">
          <ac:chgData name="Will Nourse" userId="cf5c4e54-602e-4617-8d54-3e27f39b3c92" providerId="ADAL" clId="{F3273ABF-EB60-4ABD-967C-F187ECC007B3}" dt="2025-10-28T15:59:25.049" v="15" actId="478"/>
          <ac:spMkLst>
            <pc:docMk/>
            <pc:sldMk cId="2490531041" sldId="375"/>
            <ac:spMk id="17" creationId="{A34EA023-0AF1-A09B-2218-DC43E7267EFF}"/>
          </ac:spMkLst>
        </pc:spChg>
        <pc:spChg chg="add mod">
          <ac:chgData name="Will Nourse" userId="cf5c4e54-602e-4617-8d54-3e27f39b3c92" providerId="ADAL" clId="{F3273ABF-EB60-4ABD-967C-F187ECC007B3}" dt="2025-10-28T15:59:30.424" v="16"/>
          <ac:spMkLst>
            <pc:docMk/>
            <pc:sldMk cId="2490531041" sldId="375"/>
            <ac:spMk id="20" creationId="{7B07F1D4-04EC-AFB8-DAC8-C154E59E9A28}"/>
          </ac:spMkLst>
        </pc:spChg>
        <pc:spChg chg="add mod">
          <ac:chgData name="Will Nourse" userId="cf5c4e54-602e-4617-8d54-3e27f39b3c92" providerId="ADAL" clId="{F3273ABF-EB60-4ABD-967C-F187ECC007B3}" dt="2025-10-28T15:59:30.424" v="16"/>
          <ac:spMkLst>
            <pc:docMk/>
            <pc:sldMk cId="2490531041" sldId="375"/>
            <ac:spMk id="22" creationId="{7B6F31F8-0AE4-50DF-248F-929F52F3EBF2}"/>
          </ac:spMkLst>
        </pc:spChg>
        <pc:spChg chg="add mod">
          <ac:chgData name="Will Nourse" userId="cf5c4e54-602e-4617-8d54-3e27f39b3c92" providerId="ADAL" clId="{F3273ABF-EB60-4ABD-967C-F187ECC007B3}" dt="2025-10-28T16:24:33.545" v="48" actId="207"/>
          <ac:spMkLst>
            <pc:docMk/>
            <pc:sldMk cId="2490531041" sldId="375"/>
            <ac:spMk id="24" creationId="{B64CA270-1606-17E9-71DA-63CE36A64903}"/>
          </ac:spMkLst>
        </pc:spChg>
        <pc:spChg chg="add mod">
          <ac:chgData name="Will Nourse" userId="cf5c4e54-602e-4617-8d54-3e27f39b3c92" providerId="ADAL" clId="{F3273ABF-EB60-4ABD-967C-F187ECC007B3}" dt="2025-10-28T16:24:33.545" v="48" actId="207"/>
          <ac:spMkLst>
            <pc:docMk/>
            <pc:sldMk cId="2490531041" sldId="375"/>
            <ac:spMk id="25" creationId="{D50897A5-9FA4-2D09-61AA-B0893B2F73C0}"/>
          </ac:spMkLst>
        </pc:spChg>
        <pc:spChg chg="add mod">
          <ac:chgData name="Will Nourse" userId="cf5c4e54-602e-4617-8d54-3e27f39b3c92" providerId="ADAL" clId="{F3273ABF-EB60-4ABD-967C-F187ECC007B3}" dt="2025-10-28T15:59:30.424" v="16"/>
          <ac:spMkLst>
            <pc:docMk/>
            <pc:sldMk cId="2490531041" sldId="375"/>
            <ac:spMk id="27" creationId="{0433E7CD-A33A-CF65-E085-6F2C0BB57B56}"/>
          </ac:spMkLst>
        </pc:spChg>
        <pc:spChg chg="add mod">
          <ac:chgData name="Will Nourse" userId="cf5c4e54-602e-4617-8d54-3e27f39b3c92" providerId="ADAL" clId="{F3273ABF-EB60-4ABD-967C-F187ECC007B3}" dt="2025-10-28T15:59:30.424" v="16"/>
          <ac:spMkLst>
            <pc:docMk/>
            <pc:sldMk cId="2490531041" sldId="375"/>
            <ac:spMk id="28" creationId="{EADC5623-DB14-DF4B-F1F6-B53ED0CA2632}"/>
          </ac:spMkLst>
        </pc:spChg>
        <pc:spChg chg="add mod">
          <ac:chgData name="Will Nourse" userId="cf5c4e54-602e-4617-8d54-3e27f39b3c92" providerId="ADAL" clId="{F3273ABF-EB60-4ABD-967C-F187ECC007B3}" dt="2025-10-28T15:59:30.424" v="16"/>
          <ac:spMkLst>
            <pc:docMk/>
            <pc:sldMk cId="2490531041" sldId="375"/>
            <ac:spMk id="29" creationId="{11AA36C7-F667-882B-B220-CA2928AA31EF}"/>
          </ac:spMkLst>
        </pc:spChg>
        <pc:picChg chg="del">
          <ac:chgData name="Will Nourse" userId="cf5c4e54-602e-4617-8d54-3e27f39b3c92" providerId="ADAL" clId="{F3273ABF-EB60-4ABD-967C-F187ECC007B3}" dt="2025-10-28T15:59:25.049" v="15" actId="478"/>
          <ac:picMkLst>
            <pc:docMk/>
            <pc:sldMk cId="2490531041" sldId="375"/>
            <ac:picMk id="4" creationId="{307A68A2-4302-2EF2-E5B5-AD5766409655}"/>
          </ac:picMkLst>
        </pc:picChg>
        <pc:picChg chg="add mod">
          <ac:chgData name="Will Nourse" userId="cf5c4e54-602e-4617-8d54-3e27f39b3c92" providerId="ADAL" clId="{F3273ABF-EB60-4ABD-967C-F187ECC007B3}" dt="2025-10-28T15:59:30.424" v="16"/>
          <ac:picMkLst>
            <pc:docMk/>
            <pc:sldMk cId="2490531041" sldId="375"/>
            <ac:picMk id="5" creationId="{FB839B8F-D0A5-0FED-1F1A-2C19DD21B3EA}"/>
          </ac:picMkLst>
        </pc:picChg>
        <pc:picChg chg="add mod">
          <ac:chgData name="Will Nourse" userId="cf5c4e54-602e-4617-8d54-3e27f39b3c92" providerId="ADAL" clId="{F3273ABF-EB60-4ABD-967C-F187ECC007B3}" dt="2025-10-28T15:59:30.424" v="16"/>
          <ac:picMkLst>
            <pc:docMk/>
            <pc:sldMk cId="2490531041" sldId="375"/>
            <ac:picMk id="6" creationId="{22359A19-7BD6-7F74-E845-51B049FFAF67}"/>
          </ac:picMkLst>
        </pc:picChg>
        <pc:picChg chg="del">
          <ac:chgData name="Will Nourse" userId="cf5c4e54-602e-4617-8d54-3e27f39b3c92" providerId="ADAL" clId="{F3273ABF-EB60-4ABD-967C-F187ECC007B3}" dt="2025-10-28T15:59:25.049" v="15" actId="478"/>
          <ac:picMkLst>
            <pc:docMk/>
            <pc:sldMk cId="2490531041" sldId="375"/>
            <ac:picMk id="9" creationId="{572BFB39-1820-436F-CF0C-71BDA703007D}"/>
          </ac:picMkLst>
        </pc:picChg>
        <pc:picChg chg="del">
          <ac:chgData name="Will Nourse" userId="cf5c4e54-602e-4617-8d54-3e27f39b3c92" providerId="ADAL" clId="{F3273ABF-EB60-4ABD-967C-F187ECC007B3}" dt="2025-10-28T15:59:25.049" v="15" actId="478"/>
          <ac:picMkLst>
            <pc:docMk/>
            <pc:sldMk cId="2490531041" sldId="375"/>
            <ac:picMk id="13" creationId="{A25097D7-767B-1139-F8CA-3F46021D301E}"/>
          </ac:picMkLst>
        </pc:picChg>
        <pc:picChg chg="add mod">
          <ac:chgData name="Will Nourse" userId="cf5c4e54-602e-4617-8d54-3e27f39b3c92" providerId="ADAL" clId="{F3273ABF-EB60-4ABD-967C-F187ECC007B3}" dt="2025-10-28T15:59:30.424" v="16"/>
          <ac:picMkLst>
            <pc:docMk/>
            <pc:sldMk cId="2490531041" sldId="375"/>
            <ac:picMk id="21" creationId="{341DDDE8-B559-6561-11FA-F9B5DC60E1C9}"/>
          </ac:picMkLst>
        </pc:picChg>
      </pc:sldChg>
      <pc:sldChg chg="addSp delSp modSp mod">
        <pc:chgData name="Will Nourse" userId="cf5c4e54-602e-4617-8d54-3e27f39b3c92" providerId="ADAL" clId="{F3273ABF-EB60-4ABD-967C-F187ECC007B3}" dt="2025-10-28T16:24:17.080" v="46" actId="207"/>
        <pc:sldMkLst>
          <pc:docMk/>
          <pc:sldMk cId="908683859" sldId="376"/>
        </pc:sldMkLst>
        <pc:spChg chg="del">
          <ac:chgData name="Will Nourse" userId="cf5c4e54-602e-4617-8d54-3e27f39b3c92" providerId="ADAL" clId="{F3273ABF-EB60-4ABD-967C-F187ECC007B3}" dt="2025-10-28T15:58:27.957" v="11" actId="478"/>
          <ac:spMkLst>
            <pc:docMk/>
            <pc:sldMk cId="908683859" sldId="376"/>
            <ac:spMk id="2" creationId="{204DC33F-C9C7-C21B-6A9D-4A6CFFD658F7}"/>
          </ac:spMkLst>
        </pc:spChg>
        <pc:spChg chg="del">
          <ac:chgData name="Will Nourse" userId="cf5c4e54-602e-4617-8d54-3e27f39b3c92" providerId="ADAL" clId="{F3273ABF-EB60-4ABD-967C-F187ECC007B3}" dt="2025-10-28T15:58:27.957" v="11" actId="478"/>
          <ac:spMkLst>
            <pc:docMk/>
            <pc:sldMk cId="908683859" sldId="376"/>
            <ac:spMk id="10" creationId="{222731D2-47B3-076B-C59E-FFB24D60F58A}"/>
          </ac:spMkLst>
        </pc:spChg>
        <pc:spChg chg="del">
          <ac:chgData name="Will Nourse" userId="cf5c4e54-602e-4617-8d54-3e27f39b3c92" providerId="ADAL" clId="{F3273ABF-EB60-4ABD-967C-F187ECC007B3}" dt="2025-10-28T15:58:27.957" v="11" actId="478"/>
          <ac:spMkLst>
            <pc:docMk/>
            <pc:sldMk cId="908683859" sldId="376"/>
            <ac:spMk id="11" creationId="{FD12A03A-2DFC-671E-E04E-9FDA3C3FA985}"/>
          </ac:spMkLst>
        </pc:spChg>
        <pc:spChg chg="del">
          <ac:chgData name="Will Nourse" userId="cf5c4e54-602e-4617-8d54-3e27f39b3c92" providerId="ADAL" clId="{F3273ABF-EB60-4ABD-967C-F187ECC007B3}" dt="2025-10-28T15:58:27.957" v="11" actId="478"/>
          <ac:spMkLst>
            <pc:docMk/>
            <pc:sldMk cId="908683859" sldId="376"/>
            <ac:spMk id="12" creationId="{E540A7A2-4E5D-054C-96AC-04BB5C973B60}"/>
          </ac:spMkLst>
        </pc:spChg>
        <pc:spChg chg="del">
          <ac:chgData name="Will Nourse" userId="cf5c4e54-602e-4617-8d54-3e27f39b3c92" providerId="ADAL" clId="{F3273ABF-EB60-4ABD-967C-F187ECC007B3}" dt="2025-10-28T15:58:27.957" v="11" actId="478"/>
          <ac:spMkLst>
            <pc:docMk/>
            <pc:sldMk cId="908683859" sldId="376"/>
            <ac:spMk id="13" creationId="{8071370A-537C-CC3E-A7F1-5A2D33E3FB08}"/>
          </ac:spMkLst>
        </pc:spChg>
        <pc:spChg chg="del">
          <ac:chgData name="Will Nourse" userId="cf5c4e54-602e-4617-8d54-3e27f39b3c92" providerId="ADAL" clId="{F3273ABF-EB60-4ABD-967C-F187ECC007B3}" dt="2025-10-28T15:58:27.957" v="11" actId="478"/>
          <ac:spMkLst>
            <pc:docMk/>
            <pc:sldMk cId="908683859" sldId="376"/>
            <ac:spMk id="16" creationId="{0864BD97-3C46-D05B-CA23-431D01A4A1C0}"/>
          </ac:spMkLst>
        </pc:spChg>
        <pc:spChg chg="del">
          <ac:chgData name="Will Nourse" userId="cf5c4e54-602e-4617-8d54-3e27f39b3c92" providerId="ADAL" clId="{F3273ABF-EB60-4ABD-967C-F187ECC007B3}" dt="2025-10-28T15:58:27.957" v="11" actId="478"/>
          <ac:spMkLst>
            <pc:docMk/>
            <pc:sldMk cId="908683859" sldId="376"/>
            <ac:spMk id="17" creationId="{5B3A91B2-7D54-4B35-FE2A-9309E3134A6F}"/>
          </ac:spMkLst>
        </pc:spChg>
        <pc:spChg chg="del">
          <ac:chgData name="Will Nourse" userId="cf5c4e54-602e-4617-8d54-3e27f39b3c92" providerId="ADAL" clId="{F3273ABF-EB60-4ABD-967C-F187ECC007B3}" dt="2025-10-28T15:58:27.957" v="11" actId="478"/>
          <ac:spMkLst>
            <pc:docMk/>
            <pc:sldMk cId="908683859" sldId="376"/>
            <ac:spMk id="19" creationId="{D623C88E-2AEC-F221-D0AD-E204238EADB2}"/>
          </ac:spMkLst>
        </pc:spChg>
        <pc:spChg chg="add mod">
          <ac:chgData name="Will Nourse" userId="cf5c4e54-602e-4617-8d54-3e27f39b3c92" providerId="ADAL" clId="{F3273ABF-EB60-4ABD-967C-F187ECC007B3}" dt="2025-10-28T16:24:17.080" v="46" actId="207"/>
          <ac:spMkLst>
            <pc:docMk/>
            <pc:sldMk cId="908683859" sldId="376"/>
            <ac:spMk id="22" creationId="{E150218B-8FD1-D755-4F97-26B39A671D2D}"/>
          </ac:spMkLst>
        </pc:spChg>
        <pc:spChg chg="add mod">
          <ac:chgData name="Will Nourse" userId="cf5c4e54-602e-4617-8d54-3e27f39b3c92" providerId="ADAL" clId="{F3273ABF-EB60-4ABD-967C-F187ECC007B3}" dt="2025-10-28T16:24:17.080" v="46" actId="207"/>
          <ac:spMkLst>
            <pc:docMk/>
            <pc:sldMk cId="908683859" sldId="376"/>
            <ac:spMk id="23" creationId="{80B83381-CAF2-A02C-1176-FF03B8ACCFF7}"/>
          </ac:spMkLst>
        </pc:spChg>
        <pc:spChg chg="add mod">
          <ac:chgData name="Will Nourse" userId="cf5c4e54-602e-4617-8d54-3e27f39b3c92" providerId="ADAL" clId="{F3273ABF-EB60-4ABD-967C-F187ECC007B3}" dt="2025-10-28T16:24:17.080" v="46" actId="207"/>
          <ac:spMkLst>
            <pc:docMk/>
            <pc:sldMk cId="908683859" sldId="376"/>
            <ac:spMk id="24" creationId="{586F3CC3-B424-408E-FADF-0901454D3B46}"/>
          </ac:spMkLst>
        </pc:spChg>
        <pc:spChg chg="add mod">
          <ac:chgData name="Will Nourse" userId="cf5c4e54-602e-4617-8d54-3e27f39b3c92" providerId="ADAL" clId="{F3273ABF-EB60-4ABD-967C-F187ECC007B3}" dt="2025-10-28T15:58:37.068" v="12"/>
          <ac:spMkLst>
            <pc:docMk/>
            <pc:sldMk cId="908683859" sldId="376"/>
            <ac:spMk id="25" creationId="{FE055704-FA33-CA5E-C167-B157D916DF3C}"/>
          </ac:spMkLst>
        </pc:spChg>
        <pc:spChg chg="add mod">
          <ac:chgData name="Will Nourse" userId="cf5c4e54-602e-4617-8d54-3e27f39b3c92" providerId="ADAL" clId="{F3273ABF-EB60-4ABD-967C-F187ECC007B3}" dt="2025-10-28T15:58:37.068" v="12"/>
          <ac:spMkLst>
            <pc:docMk/>
            <pc:sldMk cId="908683859" sldId="376"/>
            <ac:spMk id="26" creationId="{CA16A2E0-FA64-2BAA-58E6-462BC858A479}"/>
          </ac:spMkLst>
        </pc:spChg>
        <pc:spChg chg="add mod">
          <ac:chgData name="Will Nourse" userId="cf5c4e54-602e-4617-8d54-3e27f39b3c92" providerId="ADAL" clId="{F3273ABF-EB60-4ABD-967C-F187ECC007B3}" dt="2025-10-28T15:58:37.068" v="12"/>
          <ac:spMkLst>
            <pc:docMk/>
            <pc:sldMk cId="908683859" sldId="376"/>
            <ac:spMk id="27" creationId="{15326CEA-8CD8-8B02-D1F7-93FE731997DB}"/>
          </ac:spMkLst>
        </pc:spChg>
        <pc:spChg chg="add mod">
          <ac:chgData name="Will Nourse" userId="cf5c4e54-602e-4617-8d54-3e27f39b3c92" providerId="ADAL" clId="{F3273ABF-EB60-4ABD-967C-F187ECC007B3}" dt="2025-10-28T15:58:37.068" v="12"/>
          <ac:spMkLst>
            <pc:docMk/>
            <pc:sldMk cId="908683859" sldId="376"/>
            <ac:spMk id="28" creationId="{0C9E7945-5C56-4CFB-0BD2-81157932EFEB}"/>
          </ac:spMkLst>
        </pc:spChg>
        <pc:spChg chg="add mod">
          <ac:chgData name="Will Nourse" userId="cf5c4e54-602e-4617-8d54-3e27f39b3c92" providerId="ADAL" clId="{F3273ABF-EB60-4ABD-967C-F187ECC007B3}" dt="2025-10-28T15:58:37.068" v="12"/>
          <ac:spMkLst>
            <pc:docMk/>
            <pc:sldMk cId="908683859" sldId="376"/>
            <ac:spMk id="29" creationId="{7C2AED4F-1AC0-CCD8-EF38-A0764AEDB3D3}"/>
          </ac:spMkLst>
        </pc:spChg>
        <pc:picChg chg="del">
          <ac:chgData name="Will Nourse" userId="cf5c4e54-602e-4617-8d54-3e27f39b3c92" providerId="ADAL" clId="{F3273ABF-EB60-4ABD-967C-F187ECC007B3}" dt="2025-10-28T15:58:27.957" v="11" actId="478"/>
          <ac:picMkLst>
            <pc:docMk/>
            <pc:sldMk cId="908683859" sldId="376"/>
            <ac:picMk id="7" creationId="{476F8359-4A53-6E85-FF92-C1116337212B}"/>
          </ac:picMkLst>
        </pc:picChg>
        <pc:picChg chg="del">
          <ac:chgData name="Will Nourse" userId="cf5c4e54-602e-4617-8d54-3e27f39b3c92" providerId="ADAL" clId="{F3273ABF-EB60-4ABD-967C-F187ECC007B3}" dt="2025-10-28T15:58:27.957" v="11" actId="478"/>
          <ac:picMkLst>
            <pc:docMk/>
            <pc:sldMk cId="908683859" sldId="376"/>
            <ac:picMk id="14" creationId="{63DE0D8B-BF24-4FAF-9ED1-D32E91E18504}"/>
          </ac:picMkLst>
        </pc:picChg>
        <pc:picChg chg="add mod">
          <ac:chgData name="Will Nourse" userId="cf5c4e54-602e-4617-8d54-3e27f39b3c92" providerId="ADAL" clId="{F3273ABF-EB60-4ABD-967C-F187ECC007B3}" dt="2025-10-28T15:58:37.068" v="12"/>
          <ac:picMkLst>
            <pc:docMk/>
            <pc:sldMk cId="908683859" sldId="376"/>
            <ac:picMk id="21" creationId="{5EE4E17C-9D99-5C5B-2052-CAC4014EF507}"/>
          </ac:picMkLst>
        </pc:picChg>
        <pc:picChg chg="add mod">
          <ac:chgData name="Will Nourse" userId="cf5c4e54-602e-4617-8d54-3e27f39b3c92" providerId="ADAL" clId="{F3273ABF-EB60-4ABD-967C-F187ECC007B3}" dt="2025-10-28T15:58:37.068" v="12"/>
          <ac:picMkLst>
            <pc:docMk/>
            <pc:sldMk cId="908683859" sldId="376"/>
            <ac:picMk id="33" creationId="{DEEBE370-0671-4F13-396D-F7579377A3CC}"/>
          </ac:picMkLst>
        </pc:picChg>
      </pc:sldChg>
      <pc:sldChg chg="modSp mod">
        <pc:chgData name="Will Nourse" userId="cf5c4e54-602e-4617-8d54-3e27f39b3c92" providerId="ADAL" clId="{F3273ABF-EB60-4ABD-967C-F187ECC007B3}" dt="2025-10-28T16:18:35.095" v="27" actId="1076"/>
        <pc:sldMkLst>
          <pc:docMk/>
          <pc:sldMk cId="797165390" sldId="381"/>
        </pc:sldMkLst>
        <pc:picChg chg="mod">
          <ac:chgData name="Will Nourse" userId="cf5c4e54-602e-4617-8d54-3e27f39b3c92" providerId="ADAL" clId="{F3273ABF-EB60-4ABD-967C-F187ECC007B3}" dt="2025-10-28T16:18:31.142" v="26" actId="1076"/>
          <ac:picMkLst>
            <pc:docMk/>
            <pc:sldMk cId="797165390" sldId="381"/>
            <ac:picMk id="3" creationId="{D1763A47-560D-0AD0-B89A-27D809F81E8F}"/>
          </ac:picMkLst>
        </pc:picChg>
        <pc:picChg chg="mod">
          <ac:chgData name="Will Nourse" userId="cf5c4e54-602e-4617-8d54-3e27f39b3c92" providerId="ADAL" clId="{F3273ABF-EB60-4ABD-967C-F187ECC007B3}" dt="2025-10-28T16:18:35.095" v="27" actId="1076"/>
          <ac:picMkLst>
            <pc:docMk/>
            <pc:sldMk cId="797165390" sldId="381"/>
            <ac:picMk id="6" creationId="{F4E99253-8215-1B50-422D-9E79B6CA14EB}"/>
          </ac:picMkLst>
        </pc:picChg>
      </pc:sldChg>
      <pc:sldChg chg="modSp mod">
        <pc:chgData name="Will Nourse" userId="cf5c4e54-602e-4617-8d54-3e27f39b3c92" providerId="ADAL" clId="{F3273ABF-EB60-4ABD-967C-F187ECC007B3}" dt="2025-10-28T16:22:44.241" v="45" actId="14100"/>
        <pc:sldMkLst>
          <pc:docMk/>
          <pc:sldMk cId="3414676937" sldId="389"/>
        </pc:sldMkLst>
        <pc:spChg chg="mod">
          <ac:chgData name="Will Nourse" userId="cf5c4e54-602e-4617-8d54-3e27f39b3c92" providerId="ADAL" clId="{F3273ABF-EB60-4ABD-967C-F187ECC007B3}" dt="2025-10-28T16:22:44.241" v="45" actId="14100"/>
          <ac:spMkLst>
            <pc:docMk/>
            <pc:sldMk cId="3414676937" sldId="389"/>
            <ac:spMk id="10" creationId="{45A772B8-93D7-F6BF-E7EC-76ED914F1C4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10/28/2025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10/28/2025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10/28/2025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10/28/2025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10/28/2025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png"/><Relationship Id="rId9" Type="http://schemas.microsoft.com/office/2007/relationships/hdphoto" Target="../media/hdphoto3.wdp"/></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85.png"/></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6.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32.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26.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63.png"/><Relationship Id="rId12"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24.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png"/><Relationship Id="rId1" Type="http://schemas.openxmlformats.org/officeDocument/2006/relationships/slideLayout" Target="../slideLayouts/slideLayout30.xml"/><Relationship Id="rId5" Type="http://schemas.openxmlformats.org/officeDocument/2006/relationships/image" Target="../media/image75.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4.xml"/><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64.png"/><Relationship Id="rId2" Type="http://schemas.openxmlformats.org/officeDocument/2006/relationships/image" Target="../media/image93.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00.jpe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3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1.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25.JPG"/><Relationship Id="rId7"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24.xml"/><Relationship Id="rId5" Type="http://schemas.openxmlformats.org/officeDocument/2006/relationships/image" Target="../media/image131.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33.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PNG"/><Relationship Id="rId1" Type="http://schemas.openxmlformats.org/officeDocument/2006/relationships/slideLayout" Target="../slideLayouts/slideLayout24.xml"/><Relationship Id="rId5" Type="http://schemas.openxmlformats.org/officeDocument/2006/relationships/image" Target="../media/image138.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1.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4.xml"/><Relationship Id="rId5" Type="http://schemas.openxmlformats.org/officeDocument/2006/relationships/image" Target="../media/image147.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png"/><Relationship Id="rId1" Type="http://schemas.openxmlformats.org/officeDocument/2006/relationships/slideLayout" Target="../slideLayouts/slideLayout24.xml"/><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4.xml"/><Relationship Id="rId5" Type="http://schemas.openxmlformats.org/officeDocument/2006/relationships/image" Target="../media/image152.png"/><Relationship Id="rId4" Type="http://schemas.openxmlformats.org/officeDocument/2006/relationships/image" Target="../media/image151.jpg"/></Relationships>
</file>

<file path=ppt/slides/_rels/slide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5.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3.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7.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9.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9.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png"/><Relationship Id="rId2" Type="http://schemas.openxmlformats.org/officeDocument/2006/relationships/image" Target="../media/image170.png"/><Relationship Id="rId1" Type="http://schemas.openxmlformats.org/officeDocument/2006/relationships/slideLayout" Target="../slideLayouts/slideLayout2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5.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8.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80.png"/><Relationship Id="rId5" Type="http://schemas.microsoft.com/office/2007/relationships/hdphoto" Target="../media/hdphoto3.wdp"/><Relationship Id="rId4" Type="http://schemas.openxmlformats.org/officeDocument/2006/relationships/image" Target="../media/image23.png"/></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69" y="2446010"/>
            <a:ext cx="3932237" cy="1600200"/>
          </a:xfrm>
          <a:noFill/>
        </p:spPr>
        <p:txBody>
          <a:bodyPr>
            <a:normAutofit fontScale="90000"/>
          </a:bodyPr>
          <a:lstStyle/>
          <a:p>
            <a:r>
              <a:rPr lang="en-US" sz="5400" dirty="0">
                <a:solidFill>
                  <a:schemeClr val="bg1"/>
                </a:solidFill>
                <a:effectLst>
                  <a:outerShdw blurRad="63500" dist="63500" dir="2700000" algn="tl" rotWithShape="0">
                    <a:prstClr val="black">
                      <a:alpha val="40000"/>
                    </a:prstClr>
                  </a:outerShdw>
                </a:effectLst>
                <a:latin typeface="Franklin Gothic Demi"/>
              </a:rPr>
              <a:t>RESIDENTIAL</a:t>
            </a:r>
            <a:br>
              <a:rPr lang="en-US" sz="5400" dirty="0">
                <a:solidFill>
                  <a:schemeClr val="bg1"/>
                </a:solidFill>
                <a:effectLst>
                  <a:outerShdw blurRad="63500" dist="63500" dir="2700000" algn="tl" rotWithShape="0">
                    <a:prstClr val="black">
                      <a:alpha val="40000"/>
                    </a:prstClr>
                  </a:outerShdw>
                </a:effectLst>
                <a:latin typeface="Franklin Gothic Demi"/>
              </a:rPr>
            </a:br>
            <a:r>
              <a:rPr lang="en-US" sz="5400" dirty="0">
                <a:solidFill>
                  <a:schemeClr val="bg1"/>
                </a:solidFill>
                <a:effectLst>
                  <a:outerShdw blurRad="63500" dist="63500" dir="2700000" algn="tl" rotWithShape="0">
                    <a:prstClr val="black">
                      <a:alpha val="40000"/>
                    </a:prstClr>
                  </a:outerShdw>
                </a:effectLst>
                <a:latin typeface="Franklin Gothic Demi"/>
              </a:rPr>
              <a:t>LEVEL 1</a:t>
            </a:r>
          </a:p>
        </p:txBody>
      </p:sp>
      <p:sp>
        <p:nvSpPr>
          <p:cNvPr id="3" name="Subtitle 2"/>
          <p:cNvSpPr>
            <a:spLocks noGrp="1"/>
          </p:cNvSpPr>
          <p:nvPr>
            <p:ph type="body" sz="half" idx="2"/>
          </p:nvPr>
        </p:nvSpPr>
        <p:spPr>
          <a:xfrm>
            <a:off x="256109" y="4146542"/>
            <a:ext cx="4044667" cy="699776"/>
          </a:xfrm>
        </p:spPr>
        <p:txBody>
          <a:bodyPr vert="horz" lIns="91440" tIns="45720" rIns="91440" bIns="45720" rtlCol="0" anchor="t">
            <a:normAutofit/>
          </a:bodyPr>
          <a:lstStyle/>
          <a:p>
            <a:pPr algn="l"/>
            <a:r>
              <a:rPr lang="en-US" sz="2000" dirty="0">
                <a:solidFill>
                  <a:schemeClr val="bg1"/>
                </a:solidFill>
                <a:effectLst>
                  <a:outerShdw blurRad="63500" dist="63500" dir="2700000" algn="tl" rotWithShape="0">
                    <a:prstClr val="black">
                      <a:alpha val="40000"/>
                    </a:prstClr>
                  </a:outerShdw>
                </a:effectLst>
                <a:latin typeface="Franklin Gothic Book"/>
              </a:rPr>
              <a:t>Product Line, Accessories and 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rcRect t="34617" b="39402"/>
          <a:stretch>
            <a:fillRect/>
          </a:stretch>
        </p:blipFill>
        <p:spPr>
          <a:xfrm>
            <a:off x="256109" y="2076598"/>
            <a:ext cx="2381044" cy="476574"/>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244469" y="4046210"/>
            <a:ext cx="4252120" cy="1"/>
          </a:xfrm>
          <a:prstGeom prst="straightConnector1">
            <a:avLst/>
          </a:prstGeom>
          <a:ln w="38100" cap="rnd">
            <a:solidFill>
              <a:srgbClr val="ED1C2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7BA908-0185-00F6-83E1-AC2F0C63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788" y="1053453"/>
            <a:ext cx="7117743" cy="4751093"/>
          </a:xfrm>
          <a:prstGeom prst="rect">
            <a:avLst/>
          </a:prstGeom>
          <a:effectLst>
            <a:softEdge rad="19050"/>
          </a:effectLst>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6E76E47-07F9-4219-2AD7-476BCCD12AE8}"/>
            </a:ext>
          </a:extLst>
        </p:cNvPr>
        <p:cNvGrpSpPr/>
        <p:nvPr/>
      </p:nvGrpSpPr>
      <p:grpSpPr>
        <a:xfrm>
          <a:off x="0" y="0"/>
          <a:ext cx="0" cy="0"/>
          <a:chOff x="0" y="0"/>
          <a:chExt cx="0" cy="0"/>
        </a:xfrm>
      </p:grpSpPr>
      <p:sp>
        <p:nvSpPr>
          <p:cNvPr id="5" name="Content Placeholder 3">
            <a:extLst>
              <a:ext uri="{FF2B5EF4-FFF2-40B4-BE49-F238E27FC236}">
                <a16:creationId xmlns:a16="http://schemas.microsoft.com/office/drawing/2014/main" id="{3AE1828C-DB4C-9C4C-81B1-1C6D081DB770}"/>
              </a:ext>
            </a:extLst>
          </p:cNvPr>
          <p:cNvSpPr txBox="1">
            <a:spLocks/>
          </p:cNvSpPr>
          <p:nvPr/>
        </p:nvSpPr>
        <p:spPr>
          <a:xfrm>
            <a:off x="4221356" y="1086931"/>
            <a:ext cx="7716644" cy="8497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P</a:t>
            </a:r>
            <a:r>
              <a:rPr lang="en-US" sz="2600" dirty="0">
                <a:solidFill>
                  <a:prstClr val="white"/>
                </a:solidFill>
                <a:latin typeface="Franklin Gothic Medium" panose="020B0603020102020204" pitchFamily="34" charset="0"/>
                <a:ea typeface="Calibri" panose="020F0502020204030204" pitchFamily="34" charset="0"/>
                <a:cs typeface="Times New Roman" panose="02020603050405020304" pitchFamily="18" charset="0"/>
              </a:rPr>
              <a:t>RO</a:t>
            </a: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 Series models are ready for use with NG and include a simple field gas conversion to LP.</a:t>
            </a:r>
            <a:endPar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Calibri"/>
            </a:endParaRPr>
          </a:p>
        </p:txBody>
      </p:sp>
      <p:pic>
        <p:nvPicPr>
          <p:cNvPr id="7" name="Picture 6">
            <a:extLst>
              <a:ext uri="{FF2B5EF4-FFF2-40B4-BE49-F238E27FC236}">
                <a16:creationId xmlns:a16="http://schemas.microsoft.com/office/drawing/2014/main" id="{35BD7922-F916-6514-8FDE-FAAA75BEC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5D7828A6-840E-E57E-74B9-79198F599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8" name="Picture 14" descr="&#10;">
            <a:extLst>
              <a:ext uri="{FF2B5EF4-FFF2-40B4-BE49-F238E27FC236}">
                <a16:creationId xmlns:a16="http://schemas.microsoft.com/office/drawing/2014/main" id="{D290F780-8D5B-C65D-36AC-A71A3CC2998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EAA01137-633F-4586-3235-09713C262EAA}"/>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GAS CONVERSION</a:t>
            </a:r>
            <a:endParaRPr lang="en-US" sz="5000" dirty="0">
              <a:solidFill>
                <a:schemeClr val="bg1"/>
              </a:solidFill>
              <a:cs typeface="Calibri Light"/>
            </a:endParaRPr>
          </a:p>
        </p:txBody>
      </p:sp>
      <p:pic>
        <p:nvPicPr>
          <p:cNvPr id="12" name="Picture 11">
            <a:extLst>
              <a:ext uri="{FF2B5EF4-FFF2-40B4-BE49-F238E27FC236}">
                <a16:creationId xmlns:a16="http://schemas.microsoft.com/office/drawing/2014/main" id="{ABD6BE13-FA87-9DD0-F81A-CAAFF3886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cxnSp>
        <p:nvCxnSpPr>
          <p:cNvPr id="13" name="Straight Arrow Connector 12">
            <a:extLst>
              <a:ext uri="{FF2B5EF4-FFF2-40B4-BE49-F238E27FC236}">
                <a16:creationId xmlns:a16="http://schemas.microsoft.com/office/drawing/2014/main" id="{B5D6FEB6-7C4C-CBF3-864E-837AADFCAE47}"/>
              </a:ext>
            </a:extLst>
          </p:cNvPr>
          <p:cNvCxnSpPr>
            <a:cxnSpLocks/>
          </p:cNvCxnSpPr>
          <p:nvPr/>
        </p:nvCxnSpPr>
        <p:spPr>
          <a:xfrm>
            <a:off x="128120" y="764249"/>
            <a:ext cx="10128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DA2CF4-D8B4-3EAC-2AB2-F229F1B064CF}"/>
              </a:ext>
            </a:extLst>
          </p:cNvPr>
          <p:cNvPicPr>
            <a:picLocks noChangeAspect="1"/>
          </p:cNvPicPr>
          <p:nvPr/>
        </p:nvPicPr>
        <p:blipFill>
          <a:blip r:embed="rId6" cstate="print">
            <a:extLst>
              <a:ext uri="{28A0092B-C50C-407E-A947-70E740481C1C}">
                <a14:useLocalDpi xmlns:a14="http://schemas.microsoft.com/office/drawing/2010/main" val="0"/>
              </a:ext>
            </a:extLst>
          </a:blip>
          <a:srcRect l="19800" r="8476"/>
          <a:stretch/>
        </p:blipFill>
        <p:spPr>
          <a:xfrm>
            <a:off x="4297556" y="2174187"/>
            <a:ext cx="4055420" cy="4240630"/>
          </a:xfrm>
          <a:prstGeom prst="rect">
            <a:avLst/>
          </a:prstGeom>
          <a:effectLst>
            <a:softEdge rad="19050"/>
          </a:effectLst>
        </p:spPr>
      </p:pic>
      <p:pic>
        <p:nvPicPr>
          <p:cNvPr id="3" name="Picture 2">
            <a:extLst>
              <a:ext uri="{FF2B5EF4-FFF2-40B4-BE49-F238E27FC236}">
                <a16:creationId xmlns:a16="http://schemas.microsoft.com/office/drawing/2014/main" id="{D1763A47-560D-0AD0-B89A-27D809F81E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07674" y="2040365"/>
            <a:ext cx="2312578" cy="4508274"/>
          </a:xfrm>
          <a:prstGeom prst="rect">
            <a:avLst/>
          </a:prstGeom>
          <a:effectLst>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F4E99253-8215-1B50-422D-9E79B6CA14E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216020" y="3475244"/>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45B93E-6EC1-D861-3785-44FFC584D9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4880" y="4411107"/>
            <a:ext cx="2110745" cy="1843723"/>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971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1295400"/>
            <a:ext cx="7052297" cy="4798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 unit settings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EZ Start Plus App for PRO Series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Dipswitches for other models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6E5FF6F0-6A83-944F-CBA5-11F7E7EB2FE6}"/>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C620C5E-E432-E911-4BDD-AC171FC3C0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CD9A43B-2802-043A-7C54-3DE7D6FD92BA}"/>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outerShdw blurRad="50800" dist="38100" dir="2700000" algn="tl" rotWithShape="0">
              <a:prstClr val="black">
                <a:alpha val="40000"/>
              </a:prstClr>
            </a:outerShdw>
            <a:softEdge rad="19050"/>
          </a:effectLst>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3"/>
          <a:stretch>
            <a:fillRect/>
          </a:stretch>
        </p:blipFill>
        <p:spPr>
          <a:xfrm>
            <a:off x="4550032" y="3400654"/>
            <a:ext cx="3598199" cy="3287865"/>
          </a:xfrm>
          <a:prstGeom prst="rect">
            <a:avLst/>
          </a:prstGeom>
          <a:effectLst>
            <a:outerShdw blurRad="50800" dist="38100" dir="2700000" algn="tl" rotWithShape="0">
              <a:prstClr val="black">
                <a:alpha val="40000"/>
              </a:prstClr>
            </a:outerShdw>
            <a:softEdge rad="1905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4"/>
          <a:stretch>
            <a:fillRect/>
          </a:stretch>
        </p:blipFill>
        <p:spPr>
          <a:xfrm>
            <a:off x="8181539" y="3400171"/>
            <a:ext cx="3641120" cy="3288347"/>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20F7CF29-554D-94E7-92BA-0D9B9DFF838B}"/>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C7E4DB75-8A39-9FCC-BD16-DC81D24EA9D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19908DFE-8220-4A91-0CEA-A7009407A3D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92ADBC16-9B7B-5C10-CBE6-55B26EAF6287}"/>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287177F-B270-19E8-5A22-C4ABFBB9F53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B1459D2-0FFB-3F0D-2D56-F0C76B0B574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outerShdw blurRad="63500" dist="63500" dir="2700000" algn="tl" rotWithShape="0">
              <a:prstClr val="black">
                <a:alpha val="40000"/>
              </a:prstClr>
            </a:outerShdw>
            <a:softEdge rad="19050"/>
          </a:effectLst>
        </p:spPr>
      </p:pic>
      <p:pic>
        <p:nvPicPr>
          <p:cNvPr id="3" name="Picture 14" descr="&#10;">
            <a:extLst>
              <a:ext uri="{FF2B5EF4-FFF2-40B4-BE49-F238E27FC236}">
                <a16:creationId xmlns:a16="http://schemas.microsoft.com/office/drawing/2014/main" id="{8208047B-184E-9B34-5D23-4E0AB336018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908506B-1495-2164-948E-BC9B8D61CC4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659003-2CD2-1CA2-EED8-59C9990B1128}"/>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D068805A-D22A-663C-9F9A-BE51CCDFBEB9}"/>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833FD64-703B-3B90-F397-F251461C73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HELPFUL CONTACT INFO</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7411BBAB-0646-9802-4DAF-1FF8AF29582D}"/>
              </a:ext>
            </a:extLst>
          </p:cNvPr>
          <p:cNvCxnSpPr>
            <a:cxnSpLocks/>
          </p:cNvCxnSpPr>
          <p:nvPr/>
        </p:nvCxnSpPr>
        <p:spPr>
          <a:xfrm>
            <a:off x="128120" y="764249"/>
            <a:ext cx="6928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056525" y="1057021"/>
            <a:ext cx="6769268" cy="5711559"/>
          </a:xfrm>
        </p:spPr>
        <p:txBody>
          <a:bodyPr vert="horz" lIns="91440" tIns="45720" rIns="91440" bIns="45720" rtlCol="0" anchor="t">
            <a:normAutofit fontScale="92500" lnSpcReduction="20000"/>
          </a:bodyPr>
          <a:lstStyle/>
          <a:p>
            <a:pPr>
              <a:buNone/>
            </a:pPr>
            <a:r>
              <a:rPr lang="en-US" sz="2000" b="1" dirty="0">
                <a:solidFill>
                  <a:schemeClr val="bg1"/>
                </a:solidFill>
                <a:latin typeface="Franklin Gothic Medium" panose="020B0603020102020204" pitchFamily="34" charset="0"/>
                <a:cs typeface="Calibri"/>
              </a:rPr>
              <a:t>Available Models:</a:t>
            </a:r>
          </a:p>
          <a:p>
            <a:r>
              <a:rPr lang="en-US" sz="2000" dirty="0">
                <a:solidFill>
                  <a:schemeClr val="bg1"/>
                </a:solidFill>
                <a:latin typeface="Franklin Gothic Medium" panose="020B0603020102020204" pitchFamily="34" charset="0"/>
                <a:cs typeface="Calibri"/>
              </a:rPr>
              <a:t>NRCR92DV: </a:t>
            </a:r>
            <a:r>
              <a:rPr lang="en-US" sz="2000" dirty="0">
                <a:solidFill>
                  <a:schemeClr val="bg1"/>
                </a:solidFill>
                <a:latin typeface="Franklin Gothic Medium" panose="020B0603020102020204" pitchFamily="34" charset="0"/>
                <a:cs typeface="Times New Roman" panose="02020603050405020304" pitchFamily="18" charset="0"/>
              </a:rPr>
              <a:t>12,800 – 165,000 BTUh / 0.4 - 9.2 gpm </a:t>
            </a:r>
          </a:p>
          <a:p>
            <a:r>
              <a:rPr lang="en-US" sz="2000" dirty="0">
                <a:solidFill>
                  <a:schemeClr val="bg1"/>
                </a:solidFill>
                <a:latin typeface="Franklin Gothic Medium" panose="020B0603020102020204" pitchFamily="34" charset="0"/>
                <a:cs typeface="Calibri"/>
              </a:rPr>
              <a:t>NRCR111DV: </a:t>
            </a:r>
            <a:r>
              <a:rPr lang="en-US" sz="2000" dirty="0">
                <a:solidFill>
                  <a:schemeClr val="bg1"/>
                </a:solidFill>
                <a:latin typeface="Franklin Gothic Medium" panose="020B0603020102020204" pitchFamily="34" charset="0"/>
                <a:cs typeface="Times New Roman" panose="02020603050405020304" pitchFamily="18" charset="0"/>
              </a:rPr>
              <a:t>12,800 – 199,900 BTUh / 0.4 – 11.1 gpm</a:t>
            </a:r>
            <a:endParaRPr lang="en-US" sz="2000" dirty="0">
              <a:solidFill>
                <a:schemeClr val="bg1"/>
              </a:solidFill>
              <a:latin typeface="Franklin Gothic Medium" panose="020B0603020102020204" pitchFamily="34" charset="0"/>
              <a:cs typeface="Calibri"/>
            </a:endParaRP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Built-In Recirculation Pump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UEF = 0.98</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Versatile Venting (Just like EZ Pro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(Using 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Types: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(up to 2)</a:t>
            </a:r>
          </a:p>
        </p:txBody>
      </p:sp>
      <p:pic>
        <p:nvPicPr>
          <p:cNvPr id="6" name="Picture 14" descr="&#10;">
            <a:extLst>
              <a:ext uri="{FF2B5EF4-FFF2-40B4-BE49-F238E27FC236}">
                <a16:creationId xmlns:a16="http://schemas.microsoft.com/office/drawing/2014/main" id="{A18A2664-FBCE-693D-7694-96212D9C930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FA8076DA-A8C4-BF41-ABF3-350B6E6735C7}"/>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D2085CF8-F5A8-7410-367C-1270E61798E1}"/>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37F88163-1494-CA91-581D-DA52B18602DD}"/>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CD752A92-A6F1-3923-FCBE-D9BA9BF43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
        <p:nvSpPr>
          <p:cNvPr id="2" name="Title 1">
            <a:extLst>
              <a:ext uri="{FF2B5EF4-FFF2-40B4-BE49-F238E27FC236}">
                <a16:creationId xmlns:a16="http://schemas.microsoft.com/office/drawing/2014/main" id="{2DF35828-29D3-73CA-A670-8AC02318DBD0}"/>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2D34303-1A20-9B48-5BB0-BDF0E5768A49}"/>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181837" y="1378850"/>
            <a:ext cx="6893323" cy="4668520"/>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PRO is a pre-mix style unit and thus has the same venting options as the EZ PRO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No Roof Kit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6" name="Picture 14" descr="&#10;">
            <a:extLst>
              <a:ext uri="{FF2B5EF4-FFF2-40B4-BE49-F238E27FC236}">
                <a16:creationId xmlns:a16="http://schemas.microsoft.com/office/drawing/2014/main" id="{BD050A92-3E93-1C83-4EE6-D53BEFC77D16}"/>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DFA15C9F-E736-E257-5440-1A3F58618AF8}"/>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6DD66FE8-D4F6-2760-A2B1-DCDF2158F2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EEB94A8A-07E4-D9BB-587D-1D252E930B73}"/>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VENTING</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2F52406D-16A8-4EB2-98D4-AF535E632865}"/>
              </a:ext>
            </a:extLst>
          </p:cNvPr>
          <p:cNvCxnSpPr>
            <a:cxnSpLocks/>
          </p:cNvCxnSpPr>
          <p:nvPr/>
        </p:nvCxnSpPr>
        <p:spPr>
          <a:xfrm>
            <a:off x="3994000" y="810630"/>
            <a:ext cx="454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58B5B3-778A-F148-374E-4A093791CBA6}"/>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B1A92A26-6B01-80FC-B491-B0B79F696B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30386-426A-1735-5F61-8C58F0882606}"/>
              </a:ext>
            </a:extLst>
          </p:cNvPr>
          <p:cNvPicPr>
            <a:picLocks noChangeAspect="1"/>
          </p:cNvPicPr>
          <p:nvPr/>
        </p:nvPicPr>
        <p:blipFill>
          <a:blip r:embed="rId2">
            <a:extLst>
              <a:ext uri="{28A0092B-C50C-407E-A947-70E740481C1C}">
                <a14:useLocalDpi xmlns:a14="http://schemas.microsoft.com/office/drawing/2010/main" val="0"/>
              </a:ext>
            </a:extLst>
          </a:blip>
          <a:srcRect t="18288" b="507"/>
          <a:stretch>
            <a:fillRect/>
          </a:stretch>
        </p:blipFill>
        <p:spPr>
          <a:xfrm>
            <a:off x="0" y="1228765"/>
            <a:ext cx="12192000" cy="5569018"/>
          </a:xfrm>
          <a:prstGeom prst="rect">
            <a:avLst/>
          </a:prstGeom>
          <a:effectLst>
            <a:outerShdw blurRad="63500" dist="76200" dir="2700000" algn="tl" rotWithShape="0">
              <a:prstClr val="black">
                <a:alpha val="40000"/>
              </a:prstClr>
            </a:outerShdw>
          </a:effectLst>
        </p:spPr>
      </p:pic>
      <p:pic>
        <p:nvPicPr>
          <p:cNvPr id="10" name="Picture 9" descr="A black and grey logo&#10;&#10;AI-generated content may be incorrect.">
            <a:extLst>
              <a:ext uri="{FF2B5EF4-FFF2-40B4-BE49-F238E27FC236}">
                <a16:creationId xmlns:a16="http://schemas.microsoft.com/office/drawing/2014/main" id="{4B6C30A4-5BD9-6D8F-F425-BD7F054C0DEB}"/>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7587323-0581-23F9-3C29-63BEBDA19E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ADC37693-252D-BE7E-7F79-0CF0E6D0840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DEDICATED</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32D5F42E-7A49-AF02-CF28-1A0DB8A054D8}"/>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descr="&#10;">
            <a:extLst>
              <a:ext uri="{FF2B5EF4-FFF2-40B4-BE49-F238E27FC236}">
                <a16:creationId xmlns:a16="http://schemas.microsoft.com/office/drawing/2014/main" id="{688D1BEC-672B-3B56-65AC-C934A82678E9}"/>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16" name="Text Placeholder 2">
            <a:extLst>
              <a:ext uri="{FF2B5EF4-FFF2-40B4-BE49-F238E27FC236}">
                <a16:creationId xmlns:a16="http://schemas.microsoft.com/office/drawing/2014/main" id="{AC55DDC8-A64D-77D9-3F12-A1F6DE28D107}"/>
              </a:ext>
            </a:extLst>
          </p:cNvPr>
          <p:cNvSpPr txBox="1">
            <a:spLocks/>
          </p:cNvSpPr>
          <p:nvPr/>
        </p:nvSpPr>
        <p:spPr>
          <a:xfrm>
            <a:off x="3943032" y="881069"/>
            <a:ext cx="81584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lvl="0">
              <a:defRPr/>
            </a:pPr>
            <a:r>
              <a:rPr lang="en-US" sz="1900" dirty="0">
                <a:solidFill>
                  <a:prstClr val="white"/>
                </a:solidFill>
                <a:latin typeface="Franklin Gothic Medium" panose="020B0603020102020204" pitchFamily="34" charset="0"/>
              </a:rPr>
              <a:t>Return Line should have a shut off valve, hose bibb and expansion tank</a:t>
            </a:r>
          </a:p>
        </p:txBody>
      </p: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0F6C56-77A0-AFFA-21A7-94543338E7B1}"/>
              </a:ext>
            </a:extLst>
          </p:cNvPr>
          <p:cNvPicPr>
            <a:picLocks noChangeAspect="1"/>
          </p:cNvPicPr>
          <p:nvPr/>
        </p:nvPicPr>
        <p:blipFill>
          <a:blip r:embed="rId2">
            <a:extLst>
              <a:ext uri="{28A0092B-C50C-407E-A947-70E740481C1C}">
                <a14:useLocalDpi xmlns:a14="http://schemas.microsoft.com/office/drawing/2010/main" val="0"/>
              </a:ext>
            </a:extLst>
          </a:blip>
          <a:srcRect t="20147" b="3138"/>
          <a:stretch>
            <a:fillRect/>
          </a:stretch>
        </p:blipFill>
        <p:spPr>
          <a:xfrm>
            <a:off x="0" y="1356633"/>
            <a:ext cx="12192000" cy="5260970"/>
          </a:xfrm>
          <a:prstGeom prst="rect">
            <a:avLst/>
          </a:prstGeom>
          <a:effectLst>
            <a:outerShdw blurRad="63500" dist="76200" dir="2700000" algn="tl" rotWithShape="0">
              <a:prstClr val="black">
                <a:alpha val="40000"/>
              </a:prstClr>
            </a:outerShdw>
          </a:effectLst>
        </p:spPr>
      </p:pic>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333" y="187941"/>
            <a:ext cx="1987638" cy="2018656"/>
          </a:xfrm>
          <a:prstGeom prst="rect">
            <a:avLst/>
          </a:prstGeom>
          <a:effectLst>
            <a:softEdge rad="12700"/>
          </a:effectLst>
        </p:spPr>
      </p:pic>
      <p:pic>
        <p:nvPicPr>
          <p:cNvPr id="6" name="Picture 5" descr="A flexible metal hose with nozzles&#10;&#10;AI-generated content may be incorrect.">
            <a:extLst>
              <a:ext uri="{FF2B5EF4-FFF2-40B4-BE49-F238E27FC236}">
                <a16:creationId xmlns:a16="http://schemas.microsoft.com/office/drawing/2014/main" id="{7CD802C1-0128-0F58-2F3F-DFEE759A1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8944" y="216942"/>
            <a:ext cx="620190" cy="633881"/>
          </a:xfrm>
          <a:prstGeom prst="rect">
            <a:avLst/>
          </a:prstGeom>
        </p:spPr>
      </p:pic>
      <p:pic>
        <p:nvPicPr>
          <p:cNvPr id="4" name="Picture 14" descr="&#10;">
            <a:extLst>
              <a:ext uri="{FF2B5EF4-FFF2-40B4-BE49-F238E27FC236}">
                <a16:creationId xmlns:a16="http://schemas.microsoft.com/office/drawing/2014/main" id="{3426519D-36A1-F4CF-C0D0-7D4A47CE06E5}"/>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pic>
        <p:nvPicPr>
          <p:cNvPr id="10" name="Picture 9" descr="A black and grey logo&#10;&#10;AI-generated content may be incorrect.">
            <a:extLst>
              <a:ext uri="{FF2B5EF4-FFF2-40B4-BE49-F238E27FC236}">
                <a16:creationId xmlns:a16="http://schemas.microsoft.com/office/drawing/2014/main" id="{1B3D2E17-FCBA-A729-0537-8D61BF35B794}"/>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7B3AB15-B9CB-485A-3AFF-9BAC8759BF66}"/>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84A0F973-81F8-CC0A-D3DA-A7206322AB5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CROSSOVER</a:t>
            </a:r>
            <a:endParaRPr lang="en-US" sz="5000" dirty="0">
              <a:solidFill>
                <a:schemeClr val="bg1"/>
              </a:solidFill>
              <a:cs typeface="Calibri Light"/>
            </a:endParaRPr>
          </a:p>
        </p:txBody>
      </p:sp>
      <p:sp>
        <p:nvSpPr>
          <p:cNvPr id="14" name="Text Placeholder 2">
            <a:extLst>
              <a:ext uri="{FF2B5EF4-FFF2-40B4-BE49-F238E27FC236}">
                <a16:creationId xmlns:a16="http://schemas.microsoft.com/office/drawing/2014/main" id="{04385A54-1B06-133D-C19A-1CA843EA715E}"/>
              </a:ext>
            </a:extLst>
          </p:cNvPr>
          <p:cNvSpPr txBox="1">
            <a:spLocks/>
          </p:cNvSpPr>
          <p:nvPr/>
        </p:nvSpPr>
        <p:spPr>
          <a:xfrm>
            <a:off x="3994000" y="902220"/>
            <a:ext cx="5530999" cy="6889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When using a crossover valve, the minimum set temperature is 120 F</a:t>
            </a:r>
          </a:p>
        </p:txBody>
      </p:sp>
      <p:cxnSp>
        <p:nvCxnSpPr>
          <p:cNvPr id="15" name="Straight Arrow Connector 14">
            <a:extLst>
              <a:ext uri="{FF2B5EF4-FFF2-40B4-BE49-F238E27FC236}">
                <a16:creationId xmlns:a16="http://schemas.microsoft.com/office/drawing/2014/main" id="{71F4ACF3-BB45-D8B7-58AF-CD40ADCD601D}"/>
              </a:ext>
            </a:extLst>
          </p:cNvPr>
          <p:cNvCxnSpPr>
            <a:cxnSpLocks/>
          </p:cNvCxnSpPr>
          <p:nvPr/>
        </p:nvCxnSpPr>
        <p:spPr>
          <a:xfrm>
            <a:off x="3994000" y="810630"/>
            <a:ext cx="5495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74053A0-83E7-5B36-4416-D7D4EE3DD51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tretch>
            <a:fillRect/>
          </a:stretch>
        </p:blipFill>
        <p:spPr>
          <a:xfrm flipH="1">
            <a:off x="2774164" y="4663440"/>
            <a:ext cx="1003993" cy="1183708"/>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D857302E-8B36-E410-27A6-D3AB3F6E8419}"/>
              </a:ext>
            </a:extLst>
          </p:cNvPr>
          <p:cNvCxnSpPr>
            <a:cxnSpLocks/>
          </p:cNvCxnSpPr>
          <p:nvPr/>
        </p:nvCxnSpPr>
        <p:spPr>
          <a:xfrm flipH="1">
            <a:off x="2121384" y="5327967"/>
            <a:ext cx="652780" cy="189865"/>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D472E3C-AB9C-49DD-48D2-E42F00D9A782}"/>
              </a:ext>
            </a:extLst>
          </p:cNvPr>
          <p:cNvSpPr/>
          <p:nvPr/>
        </p:nvSpPr>
        <p:spPr>
          <a:xfrm>
            <a:off x="1168400" y="4947920"/>
            <a:ext cx="828040" cy="94996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3F6E-A435-4549-89C8-6A9FAE082B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898AF8-9EB5-BD79-2E3F-628650757C41}"/>
              </a:ext>
            </a:extLst>
          </p:cNvPr>
          <p:cNvPicPr>
            <a:picLocks noChangeAspect="1"/>
          </p:cNvPicPr>
          <p:nvPr/>
        </p:nvPicPr>
        <p:blipFill>
          <a:blip r:embed="rId2">
            <a:extLst>
              <a:ext uri="{28A0092B-C50C-407E-A947-70E740481C1C}">
                <a14:useLocalDpi xmlns:a14="http://schemas.microsoft.com/office/drawing/2010/main" val="0"/>
              </a:ext>
            </a:extLst>
          </a:blip>
          <a:srcRect t="2064" b="23937"/>
          <a:stretch>
            <a:fillRect/>
          </a:stretch>
        </p:blipFill>
        <p:spPr>
          <a:xfrm>
            <a:off x="0" y="1231391"/>
            <a:ext cx="12192000" cy="5205223"/>
          </a:xfrm>
          <a:prstGeom prst="rect">
            <a:avLst/>
          </a:prstGeom>
          <a:effectLst/>
        </p:spPr>
      </p:pic>
      <p:sp>
        <p:nvSpPr>
          <p:cNvPr id="10" name="Text Placeholder 2">
            <a:extLst>
              <a:ext uri="{FF2B5EF4-FFF2-40B4-BE49-F238E27FC236}">
                <a16:creationId xmlns:a16="http://schemas.microsoft.com/office/drawing/2014/main" id="{FE41016F-BB66-F159-931E-8F814975A05B}"/>
              </a:ext>
            </a:extLst>
          </p:cNvPr>
          <p:cNvSpPr txBox="1">
            <a:spLocks/>
          </p:cNvSpPr>
          <p:nvPr/>
        </p:nvSpPr>
        <p:spPr>
          <a:xfrm>
            <a:off x="24079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1" name="Text Placeholder 2">
            <a:extLst>
              <a:ext uri="{FF2B5EF4-FFF2-40B4-BE49-F238E27FC236}">
                <a16:creationId xmlns:a16="http://schemas.microsoft.com/office/drawing/2014/main" id="{685B0BF7-3847-4315-5ECC-6E58FD01ABE6}"/>
              </a:ext>
            </a:extLst>
          </p:cNvPr>
          <p:cNvSpPr txBox="1">
            <a:spLocks/>
          </p:cNvSpPr>
          <p:nvPr/>
        </p:nvSpPr>
        <p:spPr>
          <a:xfrm>
            <a:off x="4201160"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3" name="Text Placeholder 2">
            <a:extLst>
              <a:ext uri="{FF2B5EF4-FFF2-40B4-BE49-F238E27FC236}">
                <a16:creationId xmlns:a16="http://schemas.microsoft.com/office/drawing/2014/main" id="{FDCEEE9F-0EBF-B956-511E-0603F79E78D7}"/>
              </a:ext>
            </a:extLst>
          </p:cNvPr>
          <p:cNvSpPr txBox="1">
            <a:spLocks/>
          </p:cNvSpPr>
          <p:nvPr/>
        </p:nvSpPr>
        <p:spPr>
          <a:xfrm>
            <a:off x="4326660" y="5251091"/>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8" name="Text Placeholder 2">
            <a:extLst>
              <a:ext uri="{FF2B5EF4-FFF2-40B4-BE49-F238E27FC236}">
                <a16:creationId xmlns:a16="http://schemas.microsoft.com/office/drawing/2014/main" id="{86FA720A-1E26-A10C-38CD-9C5AA431B2E0}"/>
              </a:ext>
            </a:extLst>
          </p:cNvPr>
          <p:cNvSpPr txBox="1">
            <a:spLocks/>
          </p:cNvSpPr>
          <p:nvPr/>
        </p:nvSpPr>
        <p:spPr>
          <a:xfrm>
            <a:off x="5788972"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16" name="Text Placeholder 2">
            <a:extLst>
              <a:ext uri="{FF2B5EF4-FFF2-40B4-BE49-F238E27FC236}">
                <a16:creationId xmlns:a16="http://schemas.microsoft.com/office/drawing/2014/main" id="{C5648F1A-D6F5-4423-1845-C9CF76417C70}"/>
              </a:ext>
            </a:extLst>
          </p:cNvPr>
          <p:cNvSpPr txBox="1">
            <a:spLocks/>
          </p:cNvSpPr>
          <p:nvPr/>
        </p:nvSpPr>
        <p:spPr>
          <a:xfrm>
            <a:off x="86533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8" name="Text Placeholder 2">
            <a:extLst>
              <a:ext uri="{FF2B5EF4-FFF2-40B4-BE49-F238E27FC236}">
                <a16:creationId xmlns:a16="http://schemas.microsoft.com/office/drawing/2014/main" id="{F63C04F2-7B07-1033-097F-C715BA5638A9}"/>
              </a:ext>
            </a:extLst>
          </p:cNvPr>
          <p:cNvSpPr txBox="1">
            <a:spLocks/>
          </p:cNvSpPr>
          <p:nvPr/>
        </p:nvSpPr>
        <p:spPr>
          <a:xfrm>
            <a:off x="6685182" y="5231948"/>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19" name="Rectangle 18">
            <a:extLst>
              <a:ext uri="{FF2B5EF4-FFF2-40B4-BE49-F238E27FC236}">
                <a16:creationId xmlns:a16="http://schemas.microsoft.com/office/drawing/2014/main" id="{F7749DEC-FA83-5747-5AE0-4C7E5AA85C50}"/>
              </a:ext>
            </a:extLst>
          </p:cNvPr>
          <p:cNvSpPr/>
          <p:nvPr/>
        </p:nvSpPr>
        <p:spPr>
          <a:xfrm>
            <a:off x="5603240" y="4170680"/>
            <a:ext cx="690880" cy="85344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B7F367-90C5-7C89-95AD-B1129E1BFE7B}"/>
              </a:ext>
            </a:extLst>
          </p:cNvPr>
          <p:cNvSpPr/>
          <p:nvPr/>
        </p:nvSpPr>
        <p:spPr>
          <a:xfrm>
            <a:off x="193412" y="440374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2357EAF-CA6D-4CD1-BFE7-914E185299B5}"/>
              </a:ext>
            </a:extLst>
          </p:cNvPr>
          <p:cNvSpPr/>
          <p:nvPr/>
        </p:nvSpPr>
        <p:spPr>
          <a:xfrm>
            <a:off x="11120492" y="438850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6E8148-B2D2-4329-E584-22D6DE24F2D6}"/>
              </a:ext>
            </a:extLst>
          </p:cNvPr>
          <p:cNvSpPr/>
          <p:nvPr/>
        </p:nvSpPr>
        <p:spPr>
          <a:xfrm>
            <a:off x="259080" y="1463040"/>
            <a:ext cx="38414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0A65A150-9632-99C3-AB4A-F17C01FCDDF3}"/>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347472" y="1988983"/>
            <a:ext cx="2072640" cy="83811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A35E736A-9532-297C-7DAF-18263878E0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tretch>
            <a:fillRect/>
          </a:stretch>
        </p:blipFill>
        <p:spPr>
          <a:xfrm>
            <a:off x="2798560" y="1539312"/>
            <a:ext cx="1202831" cy="1418138"/>
          </a:xfrm>
          <a:prstGeom prst="rect">
            <a:avLst/>
          </a:prstGeom>
          <a:effectLst>
            <a:outerShdw blurRad="50800" dist="38100" dir="2700000" algn="tl" rotWithShape="0">
              <a:prstClr val="black">
                <a:alpha val="40000"/>
              </a:prstClr>
            </a:outerShdw>
          </a:effectLst>
        </p:spPr>
      </p:pic>
      <p:cxnSp>
        <p:nvCxnSpPr>
          <p:cNvPr id="52" name="Straight Connector 51">
            <a:extLst>
              <a:ext uri="{FF2B5EF4-FFF2-40B4-BE49-F238E27FC236}">
                <a16:creationId xmlns:a16="http://schemas.microsoft.com/office/drawing/2014/main" id="{1F9B0A11-E4F0-3BCC-17D2-B5FE03CB2419}"/>
              </a:ext>
            </a:extLst>
          </p:cNvPr>
          <p:cNvCxnSpPr/>
          <p:nvPr/>
        </p:nvCxnSpPr>
        <p:spPr>
          <a:xfrm>
            <a:off x="1389380" y="2994660"/>
            <a:ext cx="0" cy="153416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603C63-2428-C874-9750-6C2C3F3575F6}"/>
              </a:ext>
            </a:extLst>
          </p:cNvPr>
          <p:cNvCxnSpPr>
            <a:cxnSpLocks/>
          </p:cNvCxnSpPr>
          <p:nvPr/>
        </p:nvCxnSpPr>
        <p:spPr>
          <a:xfrm flipH="1">
            <a:off x="1053465" y="4528820"/>
            <a:ext cx="335915"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350725-3D92-4BE2-3128-F7F9B8BA2183}"/>
              </a:ext>
            </a:extLst>
          </p:cNvPr>
          <p:cNvCxnSpPr>
            <a:cxnSpLocks/>
          </p:cNvCxnSpPr>
          <p:nvPr/>
        </p:nvCxnSpPr>
        <p:spPr>
          <a:xfrm>
            <a:off x="4991100" y="2817495"/>
            <a:ext cx="0" cy="18992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A6A47D-7B1E-8C95-C1B7-C050BD528FF1}"/>
              </a:ext>
            </a:extLst>
          </p:cNvPr>
          <p:cNvCxnSpPr>
            <a:cxnSpLocks/>
          </p:cNvCxnSpPr>
          <p:nvPr/>
        </p:nvCxnSpPr>
        <p:spPr>
          <a:xfrm>
            <a:off x="4991100" y="4707255"/>
            <a:ext cx="594360"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72116E-4440-E037-DC66-4E2872AD7208}"/>
              </a:ext>
            </a:extLst>
          </p:cNvPr>
          <p:cNvCxnSpPr>
            <a:cxnSpLocks/>
          </p:cNvCxnSpPr>
          <p:nvPr/>
        </p:nvCxnSpPr>
        <p:spPr>
          <a:xfrm flipH="1" flipV="1">
            <a:off x="4001391" y="2817495"/>
            <a:ext cx="989709" cy="9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92384C-036C-F373-A974-85EB7A4BF632}"/>
              </a:ext>
            </a:extLst>
          </p:cNvPr>
          <p:cNvCxnSpPr>
            <a:cxnSpLocks/>
          </p:cNvCxnSpPr>
          <p:nvPr/>
        </p:nvCxnSpPr>
        <p:spPr>
          <a:xfrm>
            <a:off x="10833227" y="1353254"/>
            <a:ext cx="0" cy="319207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AD6ED1D-DC78-5FC7-F2CF-2222334317D1}"/>
              </a:ext>
            </a:extLst>
          </p:cNvPr>
          <p:cNvCxnSpPr>
            <a:cxnSpLocks/>
          </p:cNvCxnSpPr>
          <p:nvPr/>
        </p:nvCxnSpPr>
        <p:spPr>
          <a:xfrm>
            <a:off x="10823312" y="4488815"/>
            <a:ext cx="277123"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F29DDF00-D0F6-B09F-9887-6599ECBB3B3A}"/>
              </a:ext>
            </a:extLst>
          </p:cNvPr>
          <p:cNvSpPr/>
          <p:nvPr/>
        </p:nvSpPr>
        <p:spPr>
          <a:xfrm rot="5400000">
            <a:off x="3652286"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3F93D677-52B7-2DFA-39E2-9B648475340B}"/>
              </a:ext>
            </a:extLst>
          </p:cNvPr>
          <p:cNvSpPr/>
          <p:nvPr/>
        </p:nvSpPr>
        <p:spPr>
          <a:xfrm rot="16200000">
            <a:off x="8553451"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EA79EE79-F765-7EDD-A931-1F4DAF572E2B}"/>
              </a:ext>
            </a:extLst>
          </p:cNvPr>
          <p:cNvSpPr/>
          <p:nvPr/>
        </p:nvSpPr>
        <p:spPr>
          <a:xfrm rot="16200000">
            <a:off x="4234147"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Isosceles Triangle 78">
            <a:extLst>
              <a:ext uri="{FF2B5EF4-FFF2-40B4-BE49-F238E27FC236}">
                <a16:creationId xmlns:a16="http://schemas.microsoft.com/office/drawing/2014/main" id="{F480205D-DEC0-022B-7AFC-5044CFE74FE2}"/>
              </a:ext>
            </a:extLst>
          </p:cNvPr>
          <p:cNvSpPr/>
          <p:nvPr/>
        </p:nvSpPr>
        <p:spPr>
          <a:xfrm rot="5400000">
            <a:off x="7811738"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4845147-185D-5490-22CF-793BB20435FA}"/>
              </a:ext>
            </a:extLst>
          </p:cNvPr>
          <p:cNvSpPr/>
          <p:nvPr/>
        </p:nvSpPr>
        <p:spPr>
          <a:xfrm>
            <a:off x="292100" y="150174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Isosceles Triangle 81">
            <a:extLst>
              <a:ext uri="{FF2B5EF4-FFF2-40B4-BE49-F238E27FC236}">
                <a16:creationId xmlns:a16="http://schemas.microsoft.com/office/drawing/2014/main" id="{82741F7C-5C50-4CA4-E24D-4DE410C01340}"/>
              </a:ext>
            </a:extLst>
          </p:cNvPr>
          <p:cNvSpPr/>
          <p:nvPr/>
        </p:nvSpPr>
        <p:spPr>
          <a:xfrm rot="16200000">
            <a:off x="4107180" y="6321434"/>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Isosceles Triangle 82">
            <a:extLst>
              <a:ext uri="{FF2B5EF4-FFF2-40B4-BE49-F238E27FC236}">
                <a16:creationId xmlns:a16="http://schemas.microsoft.com/office/drawing/2014/main" id="{66E9B434-0973-3152-B69C-787332306CED}"/>
              </a:ext>
            </a:extLst>
          </p:cNvPr>
          <p:cNvSpPr/>
          <p:nvPr/>
        </p:nvSpPr>
        <p:spPr>
          <a:xfrm rot="5400000">
            <a:off x="6850190" y="6325616"/>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 Placeholder 2">
            <a:extLst>
              <a:ext uri="{FF2B5EF4-FFF2-40B4-BE49-F238E27FC236}">
                <a16:creationId xmlns:a16="http://schemas.microsoft.com/office/drawing/2014/main" id="{DB3E900B-990F-9552-5E52-2C7614B76CEC}"/>
              </a:ext>
            </a:extLst>
          </p:cNvPr>
          <p:cNvSpPr txBox="1">
            <a:spLocks/>
          </p:cNvSpPr>
          <p:nvPr/>
        </p:nvSpPr>
        <p:spPr>
          <a:xfrm>
            <a:off x="317500" y="1524777"/>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Kit: CSV-BPK</a:t>
            </a:r>
          </a:p>
        </p:txBody>
      </p:sp>
      <p:sp>
        <p:nvSpPr>
          <p:cNvPr id="86" name="Isosceles Triangle 85">
            <a:extLst>
              <a:ext uri="{FF2B5EF4-FFF2-40B4-BE49-F238E27FC236}">
                <a16:creationId xmlns:a16="http://schemas.microsoft.com/office/drawing/2014/main" id="{98F3D066-BD04-706C-A075-81F2E5C165CD}"/>
              </a:ext>
            </a:extLst>
          </p:cNvPr>
          <p:cNvSpPr/>
          <p:nvPr/>
        </p:nvSpPr>
        <p:spPr>
          <a:xfrm rot="10800000">
            <a:off x="5442125" y="5625846"/>
            <a:ext cx="206200" cy="23025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CAEF252F-1301-A673-35B8-AA9650F7F908}"/>
              </a:ext>
            </a:extLst>
          </p:cNvPr>
          <p:cNvSpPr/>
          <p:nvPr/>
        </p:nvSpPr>
        <p:spPr>
          <a:xfrm rot="10800000">
            <a:off x="6937934" y="1230839"/>
            <a:ext cx="333679" cy="287654"/>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D722DCF-389E-D2CD-CC24-F708B553ABE6}"/>
              </a:ext>
            </a:extLst>
          </p:cNvPr>
          <p:cNvSpPr/>
          <p:nvPr/>
        </p:nvSpPr>
        <p:spPr>
          <a:xfrm>
            <a:off x="9138920" y="992550"/>
            <a:ext cx="26082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357A6F2-5AA9-BFCE-E5B6-B2ED85868051}"/>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9358046" y="1516116"/>
            <a:ext cx="2072640" cy="838112"/>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409019B-B820-238D-755D-0E3F08104DB8}"/>
              </a:ext>
            </a:extLst>
          </p:cNvPr>
          <p:cNvSpPr/>
          <p:nvPr/>
        </p:nvSpPr>
        <p:spPr>
          <a:xfrm>
            <a:off x="9219850" y="103125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0002CADD-5499-5CCD-141C-643E7F650EAE}"/>
              </a:ext>
            </a:extLst>
          </p:cNvPr>
          <p:cNvSpPr txBox="1">
            <a:spLocks/>
          </p:cNvSpPr>
          <p:nvPr/>
        </p:nvSpPr>
        <p:spPr>
          <a:xfrm>
            <a:off x="9231312" y="1049519"/>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Valve: </a:t>
            </a:r>
            <a:r>
              <a:rPr kumimoji="0" lang="en-US" sz="1300" b="0" i="0" u="none" strike="noStrike" kern="1200" cap="none" spc="0" normalizeH="0" baseline="0" noProof="0" dirty="0" err="1">
                <a:ln>
                  <a:noFill/>
                </a:ln>
                <a:solidFill>
                  <a:prstClr val="white"/>
                </a:solidFill>
                <a:effectLst/>
                <a:uLnTx/>
                <a:uFillTx/>
                <a:latin typeface="Franklin Gothic Medium" panose="020B0603020102020204" pitchFamily="34" charset="0"/>
                <a:ea typeface="+mn-ea"/>
                <a:cs typeface="+mn-cs"/>
              </a:rPr>
              <a:t>cCS</a:t>
            </a: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-V</a:t>
            </a:r>
          </a:p>
        </p:txBody>
      </p:sp>
      <p:pic>
        <p:nvPicPr>
          <p:cNvPr id="15" name="Picture 14" descr="A black and grey logo&#10;&#10;AI-generated content may be incorrect.">
            <a:extLst>
              <a:ext uri="{FF2B5EF4-FFF2-40B4-BE49-F238E27FC236}">
                <a16:creationId xmlns:a16="http://schemas.microsoft.com/office/drawing/2014/main" id="{F15A1134-432B-3D07-7FB6-0B69CD3EB2D7}"/>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1F5C446B-FECE-63C1-351A-51386B9C25F7}"/>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2" name="Title 1">
            <a:extLst>
              <a:ext uri="{FF2B5EF4-FFF2-40B4-BE49-F238E27FC236}">
                <a16:creationId xmlns:a16="http://schemas.microsoft.com/office/drawing/2014/main" id="{3B95BE54-4F8A-D752-9FA1-DDE94EE9C75E}"/>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2 CROSSOVER</a:t>
            </a:r>
            <a:endParaRPr lang="en-US" sz="5000" dirty="0">
              <a:solidFill>
                <a:schemeClr val="bg1"/>
              </a:solidFill>
              <a:cs typeface="Calibri Light"/>
            </a:endParaRPr>
          </a:p>
        </p:txBody>
      </p:sp>
      <p:cxnSp>
        <p:nvCxnSpPr>
          <p:cNvPr id="23" name="Straight Arrow Connector 22">
            <a:extLst>
              <a:ext uri="{FF2B5EF4-FFF2-40B4-BE49-F238E27FC236}">
                <a16:creationId xmlns:a16="http://schemas.microsoft.com/office/drawing/2014/main" id="{35A4B710-68DA-905F-E314-0E976150B095}"/>
              </a:ext>
            </a:extLst>
          </p:cNvPr>
          <p:cNvCxnSpPr>
            <a:cxnSpLocks/>
          </p:cNvCxnSpPr>
          <p:nvPr/>
        </p:nvCxnSpPr>
        <p:spPr>
          <a:xfrm>
            <a:off x="3994000" y="810630"/>
            <a:ext cx="6039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9" name="Picture 14" descr="A close up of a logo&#10;&#10;Description generated with very high confidence">
            <a:extLst>
              <a:ext uri="{FF2B5EF4-FFF2-40B4-BE49-F238E27FC236}">
                <a16:creationId xmlns:a16="http://schemas.microsoft.com/office/drawing/2014/main" id="{ED11BA13-1F07-3A16-EF96-1990392FB128}"/>
              </a:ext>
            </a:extLst>
          </p:cNvPr>
          <p:cNvPicPr>
            <a:picLocks noChangeAspect="1"/>
          </p:cNvPicPr>
          <p:nvPr/>
        </p:nvPicPr>
        <p:blipFill>
          <a:blip r:embed="rId8"/>
          <a:srcRect l="-2409" t="34604" b="25330"/>
          <a:stretch>
            <a:fillRect/>
          </a:stretch>
        </p:blipFill>
        <p:spPr>
          <a:xfrm>
            <a:off x="0" y="6419850"/>
            <a:ext cx="1446908" cy="438150"/>
          </a:xfrm>
          <a:prstGeom prst="rect">
            <a:avLst/>
          </a:prstGeom>
        </p:spPr>
      </p:pic>
    </p:spTree>
    <p:extLst>
      <p:ext uri="{BB962C8B-B14F-4D97-AF65-F5344CB8AC3E}">
        <p14:creationId xmlns:p14="http://schemas.microsoft.com/office/powerpoint/2010/main" val="294297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AUTO LEARNING</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994000" y="810630"/>
            <a:ext cx="6674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4" name="Picture 14" descr="&#10;">
            <a:extLst>
              <a:ext uri="{FF2B5EF4-FFF2-40B4-BE49-F238E27FC236}">
                <a16:creationId xmlns:a16="http://schemas.microsoft.com/office/drawing/2014/main" id="{452F8C9B-22BC-B9E5-2A0E-114F86C57A92}"/>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5" name="Picture 4" descr="A black and grey logo&#10;&#10;AI-generated content may be incorrect.">
            <a:extLst>
              <a:ext uri="{FF2B5EF4-FFF2-40B4-BE49-F238E27FC236}">
                <a16:creationId xmlns:a16="http://schemas.microsoft.com/office/drawing/2014/main" id="{9C706896-38B7-867C-52A2-B1E87D650ABD}"/>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E896CDC-BFCE-1C75-C8DD-4AE5717D2B3C}"/>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7D7EC917-8850-0FEA-1C35-100B058F3C96}"/>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3884220" y="1849362"/>
            <a:ext cx="7960360" cy="474129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Schedule the NRCR PRO recirc times manually with the EZ Start Plus App. Simply tap the hours you want the pump to run.</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Want the same schedule every weekday? Adjust the schedule for one day then copy to all weekdays. </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 longer requires extra purchase!</a:t>
            </a: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14" descr="&#10;">
            <a:extLst>
              <a:ext uri="{FF2B5EF4-FFF2-40B4-BE49-F238E27FC236}">
                <a16:creationId xmlns:a16="http://schemas.microsoft.com/office/drawing/2014/main" id="{82CCD95D-9027-0366-EEFC-38D6C46A890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488933A9-08C6-4979-18D8-B6B548528F5C}"/>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MANUAL SCHEDULE</a:t>
            </a:r>
            <a:endParaRPr lang="en-US" sz="5000" dirty="0">
              <a:solidFill>
                <a:schemeClr val="bg1"/>
              </a:solidFill>
              <a:cs typeface="Calibri Light"/>
            </a:endParaRPr>
          </a:p>
        </p:txBody>
      </p:sp>
      <p:pic>
        <p:nvPicPr>
          <p:cNvPr id="11" name="Picture 10" descr="A black and grey logo&#10;&#10;AI-generated content may be incorrect.">
            <a:extLst>
              <a:ext uri="{FF2B5EF4-FFF2-40B4-BE49-F238E27FC236}">
                <a16:creationId xmlns:a16="http://schemas.microsoft.com/office/drawing/2014/main" id="{FC94F776-F118-0427-6C2A-6E42832D03C3}"/>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E9241CFB-D972-03A3-FB63-DB464C4C3D2B}"/>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02CE920-E270-0E37-09B5-9EFEC4B79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2" y="1007365"/>
            <a:ext cx="3656648" cy="5850635"/>
          </a:xfrm>
          <a:prstGeom prst="rect">
            <a:avLst/>
          </a:prstGeom>
        </p:spPr>
      </p:pic>
      <p:cxnSp>
        <p:nvCxnSpPr>
          <p:cNvPr id="2" name="Straight Arrow Connector 1">
            <a:extLst>
              <a:ext uri="{FF2B5EF4-FFF2-40B4-BE49-F238E27FC236}">
                <a16:creationId xmlns:a16="http://schemas.microsoft.com/office/drawing/2014/main" id="{30144708-8428-BFAC-2E34-D41CE30E6B50}"/>
              </a:ext>
            </a:extLst>
          </p:cNvPr>
          <p:cNvCxnSpPr>
            <a:cxnSpLocks/>
          </p:cNvCxnSpPr>
          <p:nvPr/>
        </p:nvCxnSpPr>
        <p:spPr>
          <a:xfrm>
            <a:off x="3994000" y="810630"/>
            <a:ext cx="777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4" name="Picture 14" descr="&#10;">
            <a:extLst>
              <a:ext uri="{FF2B5EF4-FFF2-40B4-BE49-F238E27FC236}">
                <a16:creationId xmlns:a16="http://schemas.microsoft.com/office/drawing/2014/main" id="{0D333B49-5D23-8585-273C-6848016B88C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868A55E-192F-6323-FBD6-92354DC5790D}"/>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TITLE 24 ON DEMAND</a:t>
            </a:r>
            <a:endParaRPr lang="en-US" sz="5000" dirty="0">
              <a:solidFill>
                <a:schemeClr val="bg1"/>
              </a:solidFill>
              <a:cs typeface="Calibri Light"/>
            </a:endParaRPr>
          </a:p>
        </p:txBody>
      </p:sp>
      <p:pic>
        <p:nvPicPr>
          <p:cNvPr id="10" name="Picture 9" descr="A black and grey logo&#10;&#10;AI-generated content may be incorrect.">
            <a:extLst>
              <a:ext uri="{FF2B5EF4-FFF2-40B4-BE49-F238E27FC236}">
                <a16:creationId xmlns:a16="http://schemas.microsoft.com/office/drawing/2014/main" id="{6F12B478-E0DB-86D4-A120-90BDD7024C30}"/>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B7CD396-B68C-47F7-102D-76A184AAC738}"/>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5DEAA2D1-2E72-A06A-B712-828984B1AA8D}"/>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41663520-B601-90F3-C2FD-3E4CF2AD4FBA}"/>
              </a:ext>
            </a:extLst>
          </p:cNvPr>
          <p:cNvCxnSpPr>
            <a:cxnSpLocks/>
          </p:cNvCxnSpPr>
          <p:nvPr/>
        </p:nvCxnSpPr>
        <p:spPr>
          <a:xfrm>
            <a:off x="3994000" y="810630"/>
            <a:ext cx="8081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jack, electronics&#10;&#10;Description automatically generated">
            <a:extLst>
              <a:ext uri="{FF2B5EF4-FFF2-40B4-BE49-F238E27FC236}">
                <a16:creationId xmlns:a16="http://schemas.microsoft.com/office/drawing/2014/main" id="{BDB07A95-145F-56C0-DFB4-F5D9ECCEE853}"/>
              </a:ext>
            </a:extLst>
          </p:cNvPr>
          <p:cNvPicPr>
            <a:picLocks noChangeAspect="1"/>
          </p:cNvPicPr>
          <p:nvPr/>
        </p:nvPicPr>
        <p:blipFill rotWithShape="1">
          <a:blip r:embed="rId6">
            <a:extLst>
              <a:ext uri="{28A0092B-C50C-407E-A947-70E740481C1C}">
                <a14:useLocalDpi xmlns:a14="http://schemas.microsoft.com/office/drawing/2010/main" val="0"/>
              </a:ext>
            </a:extLst>
          </a:blip>
          <a:srcRect l="28015" t="2821" r="28014" b="2830"/>
          <a:stretch/>
        </p:blipFill>
        <p:spPr>
          <a:xfrm>
            <a:off x="10610289" y="3299113"/>
            <a:ext cx="1379390" cy="221986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EC6554E-4BC3-F477-78FF-38532715B7A9}"/>
              </a:ext>
            </a:extLst>
          </p:cNvPr>
          <p:cNvPicPr>
            <a:picLocks noChangeAspect="1"/>
          </p:cNvPicPr>
          <p:nvPr/>
        </p:nvPicPr>
        <p:blipFill>
          <a:blip r:embed="rId7"/>
          <a:stretch>
            <a:fillRect/>
          </a:stretch>
        </p:blipFill>
        <p:spPr>
          <a:xfrm>
            <a:off x="4327576" y="3339705"/>
            <a:ext cx="3808267" cy="2138680"/>
          </a:xfrm>
          <a:prstGeom prst="rect">
            <a:avLst/>
          </a:prstGeom>
          <a:effectLst>
            <a:outerShdw blurRad="63500" dist="63500" dir="2700000" algn="tl" rotWithShape="0">
              <a:prstClr val="black">
                <a:alpha val="40000"/>
              </a:prstClr>
            </a:outerShdw>
            <a:softEdge rad="19050"/>
          </a:effectLst>
        </p:spPr>
      </p:pic>
      <p:sp>
        <p:nvSpPr>
          <p:cNvPr id="8" name="TextBox 7">
            <a:extLst>
              <a:ext uri="{FF2B5EF4-FFF2-40B4-BE49-F238E27FC236}">
                <a16:creationId xmlns:a16="http://schemas.microsoft.com/office/drawing/2014/main" id="{20AE5E44-7030-0B56-2B63-ADE49E0099CB}"/>
              </a:ext>
            </a:extLst>
          </p:cNvPr>
          <p:cNvSpPr txBox="1"/>
          <p:nvPr/>
        </p:nvSpPr>
        <p:spPr>
          <a:xfrm>
            <a:off x="10378198" y="5518975"/>
            <a:ext cx="1965513"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Rocker Switch (IHK-RS)</a:t>
            </a:r>
          </a:p>
        </p:txBody>
      </p:sp>
      <p:sp>
        <p:nvSpPr>
          <p:cNvPr id="9" name="TextBox 8">
            <a:extLst>
              <a:ext uri="{FF2B5EF4-FFF2-40B4-BE49-F238E27FC236}">
                <a16:creationId xmlns:a16="http://schemas.microsoft.com/office/drawing/2014/main" id="{6A1C7489-EABC-22F2-92AA-777AC88098DA}"/>
              </a:ext>
            </a:extLst>
          </p:cNvPr>
          <p:cNvSpPr txBox="1"/>
          <p:nvPr/>
        </p:nvSpPr>
        <p:spPr>
          <a:xfrm>
            <a:off x="4327576" y="5518976"/>
            <a:ext cx="3821241" cy="3416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Wireless Push Button Kit (WLB)</a:t>
            </a:r>
          </a:p>
        </p:txBody>
      </p:sp>
      <p:pic>
        <p:nvPicPr>
          <p:cNvPr id="15" name="Picture 14">
            <a:extLst>
              <a:ext uri="{FF2B5EF4-FFF2-40B4-BE49-F238E27FC236}">
                <a16:creationId xmlns:a16="http://schemas.microsoft.com/office/drawing/2014/main" id="{6D221FD7-9064-2C4E-CB5D-335F42603BA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6100"/>
                    </a14:imgEffect>
                    <a14:imgEffect>
                      <a14:brightnessContrast bright="-9000"/>
                    </a14:imgEffect>
                  </a14:imgLayer>
                </a14:imgProps>
              </a:ext>
            </a:extLst>
          </a:blip>
          <a:srcRect l="7649" r="7693"/>
          <a:stretch>
            <a:fillRect/>
          </a:stretch>
        </p:blipFill>
        <p:spPr>
          <a:xfrm>
            <a:off x="8445383" y="3334922"/>
            <a:ext cx="1932815" cy="2138680"/>
          </a:xfrm>
          <a:prstGeom prst="rect">
            <a:avLst/>
          </a:prstGeom>
          <a:effectLst>
            <a:outerShdw blurRad="63500" dist="63500" dir="2700000" algn="tl" rotWithShape="0">
              <a:prstClr val="black">
                <a:alpha val="40000"/>
              </a:prstClr>
            </a:outerShdw>
            <a:softEdge rad="19050"/>
          </a:effectLst>
        </p:spPr>
      </p:pic>
      <p:sp>
        <p:nvSpPr>
          <p:cNvPr id="16" name="TextBox 15">
            <a:extLst>
              <a:ext uri="{FF2B5EF4-FFF2-40B4-BE49-F238E27FC236}">
                <a16:creationId xmlns:a16="http://schemas.microsoft.com/office/drawing/2014/main" id="{69DE33B8-1FC1-84D3-2AC3-341FB68894BC}"/>
              </a:ext>
            </a:extLst>
          </p:cNvPr>
          <p:cNvSpPr txBox="1"/>
          <p:nvPr/>
        </p:nvSpPr>
        <p:spPr>
          <a:xfrm>
            <a:off x="8270868" y="5518976"/>
            <a:ext cx="2199012"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dirty="0">
                <a:solidFill>
                  <a:prstClr val="white"/>
                </a:solidFill>
                <a:latin typeface="Franklin Gothic Medium" panose="020B0603020102020204" pitchFamily="34" charset="0"/>
              </a:rPr>
              <a:t>Optional Motion Sensor (WLB-MS)</a:t>
            </a:r>
          </a:p>
        </p:txBody>
      </p:sp>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a:effectLst>
            <a:outerShdw blurRad="50800" dist="38100" dir="2700000" algn="tl" rotWithShape="0">
              <a:prstClr val="black">
                <a:alpha val="40000"/>
              </a:prstClr>
            </a:outerShdw>
          </a:effectLst>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009516" y="1208020"/>
            <a:ext cx="8145030" cy="406611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500" dirty="0">
                <a:solidFill>
                  <a:schemeClr val="bg1"/>
                </a:solidFill>
                <a:latin typeface="Franklin Gothic Medium" panose="020B0603020102020204" pitchFamily="34" charset="0"/>
                <a:cs typeface="Calibri"/>
              </a:rPr>
              <a:t>(35’ Optional, sold separately)</a:t>
            </a:r>
            <a:endParaRPr lang="en-US" sz="2800" dirty="0">
              <a:solidFill>
                <a:schemeClr val="bg1"/>
              </a:solidFill>
              <a:latin typeface="Franklin Gothic Medium" panose="020B0603020102020204" pitchFamily="34" charset="0"/>
              <a:cs typeface="Calibri"/>
            </a:endParaRP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HEX and SS Secondary HEX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 Heat Exchanger Warranty</a:t>
            </a:r>
          </a:p>
          <a:p>
            <a:pPr marL="285750" indent="-28575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09516" y="5472540"/>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290A11B-A79C-914D-7648-B3F55A381F5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2821D999-EFAE-1E37-D19D-B124C92BE0C6}"/>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EZTR40 PACKAGE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541C653A-5961-9B37-9887-623B0F2B53AC}"/>
              </a:ext>
            </a:extLst>
          </p:cNvPr>
          <p:cNvCxnSpPr>
            <a:cxnSpLocks/>
          </p:cNvCxnSpPr>
          <p:nvPr/>
        </p:nvCxnSpPr>
        <p:spPr>
          <a:xfrm>
            <a:off x="128120" y="764249"/>
            <a:ext cx="5231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READ THE MANUAL</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128120" y="764249"/>
            <a:ext cx="5510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pic>
        <p:nvPicPr>
          <p:cNvPr id="2" name="Picture 14" descr="A close up of a logo&#10;&#10;Description generated with very high confidence">
            <a:extLst>
              <a:ext uri="{FF2B5EF4-FFF2-40B4-BE49-F238E27FC236}">
                <a16:creationId xmlns:a16="http://schemas.microsoft.com/office/drawing/2014/main" id="{CEBBAF79-E10D-4F73-AF2E-0E500E7B837E}"/>
              </a:ext>
            </a:extLst>
          </p:cNvPr>
          <p:cNvPicPr>
            <a:picLocks noChangeAspect="1"/>
          </p:cNvPicPr>
          <p:nvPr/>
        </p:nvPicPr>
        <p:blipFill>
          <a:blip r:embed="rId5"/>
          <a:srcRect l="-2409" t="34604" b="25330"/>
          <a:stretch>
            <a:fillRect/>
          </a:stretch>
        </p:blipFill>
        <p:spPr>
          <a:xfrm>
            <a:off x="0" y="6419850"/>
            <a:ext cx="1446908" cy="438150"/>
          </a:xfrm>
          <a:prstGeom prst="rect">
            <a:avLst/>
          </a:prstGeom>
        </p:spPr>
      </p:pic>
      <p:pic>
        <p:nvPicPr>
          <p:cNvPr id="3" name="Picture 2">
            <a:extLst>
              <a:ext uri="{FF2B5EF4-FFF2-40B4-BE49-F238E27FC236}">
                <a16:creationId xmlns:a16="http://schemas.microsoft.com/office/drawing/2014/main" id="{66BB8B18-2057-20CE-DA61-CFCE46B88754}"/>
              </a:ext>
            </a:extLst>
          </p:cNvPr>
          <p:cNvPicPr>
            <a:picLocks noChangeAspect="1"/>
          </p:cNvPicPr>
          <p:nvPr/>
        </p:nvPicPr>
        <p:blipFill>
          <a:blip r:embed="rId6" cstate="print">
            <a:extLst>
              <a:ext uri="{28A0092B-C50C-407E-A947-70E740481C1C}">
                <a14:useLocalDpi xmlns:a14="http://schemas.microsoft.com/office/drawing/2010/main" val="0"/>
              </a:ext>
            </a:extLst>
          </a:blip>
          <a:srcRect t="7743" r="11897" b="8567"/>
          <a:stretch>
            <a:fillRect/>
          </a:stretch>
        </p:blipFill>
        <p:spPr>
          <a:xfrm>
            <a:off x="2158999" y="6202181"/>
            <a:ext cx="5915677" cy="645160"/>
          </a:xfrm>
          <a:prstGeom prst="rect">
            <a:avLst/>
          </a:prstGeom>
          <a:ln>
            <a:noFill/>
          </a:ln>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87923-3866-6597-F1A1-FC39AD6E5238}"/>
              </a:ext>
            </a:extLst>
          </p:cNvPr>
          <p:cNvPicPr>
            <a:picLocks noChangeAspect="1"/>
          </p:cNvPicPr>
          <p:nvPr/>
        </p:nvPicPr>
        <p:blipFill>
          <a:blip r:embed="rId2" cstate="print">
            <a:extLst>
              <a:ext uri="{28A0092B-C50C-407E-A947-70E740481C1C}">
                <a14:useLocalDpi xmlns:a14="http://schemas.microsoft.com/office/drawing/2010/main" val="0"/>
              </a:ext>
            </a:extLst>
          </a:blip>
          <a:srcRect l="-77" r="-77"/>
          <a:stretch/>
        </p:blipFill>
        <p:spPr>
          <a:xfrm>
            <a:off x="128120" y="1026451"/>
            <a:ext cx="3406140" cy="5067300"/>
          </a:xfrm>
          <a:prstGeom prst="rect">
            <a:avLst/>
          </a:prstGeom>
          <a:effectLst>
            <a:outerShdw blurRad="63500" dist="63500" dir="2700000" algn="tl" rotWithShape="0">
              <a:prstClr val="black">
                <a:alpha val="40000"/>
              </a:prstClr>
            </a:outerShdw>
          </a:effectLst>
        </p:spPr>
      </p:pic>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3722765" y="1026451"/>
            <a:ext cx="8145956" cy="55209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b="1" dirty="0">
                <a:ln>
                  <a:solidFill>
                    <a:schemeClr val="tx1"/>
                  </a:solidFill>
                </a:ln>
                <a:solidFill>
                  <a:srgbClr val="FF0000"/>
                </a:solidFill>
                <a:latin typeface="Franklin Gothic Medium" panose="020B0603020102020204" pitchFamily="34" charset="0"/>
                <a:ea typeface="Calibri" panose="020F0502020204030204" pitchFamily="34" charset="0"/>
                <a:cs typeface="Times New Roman" panose="02020603050405020304" pitchFamily="18" charset="0"/>
              </a:rPr>
              <a:t>EZ</a:t>
            </a: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2800" dirty="0">
                <a:solidFill>
                  <a:schemeClr val="bg1"/>
                </a:solidFill>
                <a:latin typeface="Franklin Gothic Medium" panose="020B0603020102020204" pitchFamily="34" charset="0"/>
                <a:cs typeface="Times New Roman" panose="02020603050405020304" pitchFamily="18" charset="0"/>
              </a:rPr>
              <a:t>of a 50 or 75 Gallon Tank</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400" dirty="0">
                <a:solidFill>
                  <a:schemeClr val="bg1"/>
                </a:solidFill>
                <a:latin typeface="Franklin Gothic Medium" panose="020B0603020102020204" pitchFamily="34" charset="0"/>
                <a:cs typeface="Calibri"/>
              </a:rPr>
              <a:t>(35’ Optional, sold separately)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EZTR50 includes EZ98 PRO Unit </a:t>
            </a:r>
            <a:r>
              <a:rPr lang="en-US" sz="1800" dirty="0">
                <a:solidFill>
                  <a:schemeClr val="bg1"/>
                </a:solidFill>
                <a:latin typeface="Franklin Gothic Medium" panose="020B0603020102020204" pitchFamily="34" charset="0"/>
                <a:cs typeface="Calibri"/>
              </a:rPr>
              <a:t>(180k btu/9.8 gpm)</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EZTR75 includes EZ111 PRO Unit </a:t>
            </a:r>
            <a:r>
              <a:rPr lang="en-US" sz="1800" dirty="0">
                <a:solidFill>
                  <a:schemeClr val="bg1"/>
                </a:solidFill>
                <a:latin typeface="Franklin Gothic Medium" panose="020B0603020102020204" pitchFamily="34" charset="0"/>
                <a:cs typeface="Calibri"/>
              </a:rPr>
              <a:t>(199k btu/11.1 gpm)</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25 Year Heat Exchanger Warranty</a:t>
            </a:r>
          </a:p>
          <a:p>
            <a:pPr marL="571500" indent="-57150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p:txBody>
      </p:sp>
      <p:pic>
        <p:nvPicPr>
          <p:cNvPr id="15" name="Picture 14">
            <a:extLst>
              <a:ext uri="{FF2B5EF4-FFF2-40B4-BE49-F238E27FC236}">
                <a16:creationId xmlns:a16="http://schemas.microsoft.com/office/drawing/2014/main" id="{7A8E5634-A051-6DA3-76F9-00E7E5D0DAF8}"/>
              </a:ext>
            </a:extLst>
          </p:cNvPr>
          <p:cNvPicPr>
            <a:picLocks noChangeAspect="1"/>
          </p:cNvPicPr>
          <p:nvPr/>
        </p:nvPicPr>
        <p:blipFill>
          <a:blip r:embed="rId3" cstate="print">
            <a:extLst>
              <a:ext uri="{28A0092B-C50C-407E-A947-70E740481C1C}">
                <a14:useLocalDpi xmlns:a14="http://schemas.microsoft.com/office/drawing/2010/main" val="0"/>
              </a:ext>
            </a:extLst>
          </a:blip>
          <a:srcRect l="-6501" t="-2182" r="-3003" b="-2228"/>
          <a:stretch/>
        </p:blipFill>
        <p:spPr>
          <a:xfrm>
            <a:off x="0" y="4875670"/>
            <a:ext cx="1225804" cy="1822450"/>
          </a:xfrm>
          <a:prstGeom prst="rect">
            <a:avLst/>
          </a:prstGeom>
          <a:effectLst>
            <a:outerShdw blurRad="63500" dist="63500" dir="2700000" algn="tl" rotWithShape="0">
              <a:prstClr val="black">
                <a:alpha val="40000"/>
              </a:prstClr>
            </a:outerShdw>
          </a:effectLst>
        </p:spPr>
      </p:pic>
      <p:pic>
        <p:nvPicPr>
          <p:cNvPr id="2" name="Picture 14" descr="&#10;">
            <a:extLst>
              <a:ext uri="{FF2B5EF4-FFF2-40B4-BE49-F238E27FC236}">
                <a16:creationId xmlns:a16="http://schemas.microsoft.com/office/drawing/2014/main" id="{9962D578-253C-4983-8DA8-C5965AA13F1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7BC99D1-82BC-4F9C-54D4-F3F2A3CBE67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EZTR50 &amp; EZTR75 PACKAGES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C853EE0-1B0F-5965-F91C-3FE6A2269386}"/>
              </a:ext>
            </a:extLst>
          </p:cNvPr>
          <p:cNvCxnSpPr>
            <a:cxnSpLocks/>
          </p:cNvCxnSpPr>
          <p:nvPr/>
        </p:nvCxnSpPr>
        <p:spPr>
          <a:xfrm>
            <a:off x="128120" y="764249"/>
            <a:ext cx="85485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242204"/>
            <a:ext cx="6973327" cy="363599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 </a:t>
            </a:r>
          </a:p>
          <a:p>
            <a:r>
              <a:rPr lang="en-US" sz="1800" dirty="0">
                <a:solidFill>
                  <a:schemeClr val="bg1"/>
                </a:solidFill>
                <a:latin typeface="Franklin Gothic Medium" panose="020B0603020102020204" pitchFamily="34" charset="0"/>
              </a:rPr>
              <a:t>(no oval vent or common venting with other appliance)</a:t>
            </a:r>
          </a:p>
          <a:p>
            <a:endParaRPr lang="en-US" sz="1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  </a:t>
            </a:r>
          </a:p>
          <a:p>
            <a:endParaRPr lang="en-US" sz="2800" dirty="0">
              <a:solidFill>
                <a:schemeClr val="bg1"/>
              </a:solidFill>
              <a:latin typeface="Franklin Gothic Medium" panose="020B0603020102020204" pitchFamily="34" charset="0"/>
            </a:endParaRP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cstate="print">
            <a:extLst>
              <a:ext uri="{28A0092B-C50C-407E-A947-70E740481C1C}">
                <a14:useLocalDpi xmlns:a14="http://schemas.microsoft.com/office/drawing/2010/main" val="0"/>
              </a:ext>
            </a:extLst>
          </a:blip>
          <a:srcRect l="4309"/>
          <a:stretch>
            <a:fillRect/>
          </a:stretch>
        </p:blipFill>
        <p:spPr>
          <a:xfrm>
            <a:off x="7189702" y="944880"/>
            <a:ext cx="4658258" cy="5776834"/>
          </a:xfrm>
          <a:prstGeom prst="rect">
            <a:avLst/>
          </a:prstGeom>
          <a:effectLst>
            <a:outerShdw blurRad="50800" dist="63500" dir="2700000" algn="tl" rotWithShape="0">
              <a:prstClr val="black">
                <a:alpha val="40000"/>
              </a:prstClr>
            </a:outerShdw>
            <a:softEdge rad="19050"/>
          </a:effectLst>
        </p:spPr>
      </p:pic>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pic>
        <p:nvPicPr>
          <p:cNvPr id="2" name="Picture 14" descr="&#10;">
            <a:extLst>
              <a:ext uri="{FF2B5EF4-FFF2-40B4-BE49-F238E27FC236}">
                <a16:creationId xmlns:a16="http://schemas.microsoft.com/office/drawing/2014/main" id="{C7D0E04E-3776-16F7-C94B-ED0FDCC33438}"/>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0ABB3B76-A242-4811-8ACF-30C96A7E5EA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PACKAGES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97A87FC0-8737-193D-E9EA-853F95D39D93}"/>
              </a:ext>
            </a:extLst>
          </p:cNvPr>
          <p:cNvCxnSpPr>
            <a:cxnSpLocks/>
          </p:cNvCxnSpPr>
          <p:nvPr/>
        </p:nvCxnSpPr>
        <p:spPr>
          <a:xfrm>
            <a:off x="128120" y="764249"/>
            <a:ext cx="4906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36620" y="1195021"/>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2">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a:effectLst>
            <a:outerShdw blurRad="63500" dist="76200" dir="2700000" algn="tl" rotWithShape="0">
              <a:prstClr val="black">
                <a:alpha val="40000"/>
              </a:prstClr>
            </a:outerShdw>
          </a:effectLst>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a:effectLst>
            <a:outerShdw blurRad="63500" dist="76200" dir="2700000" algn="tl" rotWithShape="0">
              <a:prstClr val="black">
                <a:alpha val="40000"/>
              </a:prstClr>
            </a:outerShdw>
          </a:effectLst>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04339" y="3831950"/>
            <a:ext cx="7644623" cy="2261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Important Notes: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 unit installations only (Will not work with Quick Connected Systems)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Remote included with RPK-EXT kit is optional on EZ PRO and CDV PRO units that use the EZ Start Plus App</a:t>
            </a:r>
            <a:endParaRPr lang="en-US" i="1"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pic>
        <p:nvPicPr>
          <p:cNvPr id="4" name="Picture 14" descr="&#10;">
            <a:extLst>
              <a:ext uri="{FF2B5EF4-FFF2-40B4-BE49-F238E27FC236}">
                <a16:creationId xmlns:a16="http://schemas.microsoft.com/office/drawing/2014/main" id="{BC6F4D63-CC74-9A86-AD1E-0CF00D6087A7}"/>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7A313E5-8962-63D2-10A6-6EFF0C63EB2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83E1BF7F-F0D8-510C-B637-BAE3073C5FAB}"/>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1AD2E7-E376-A0FA-B134-451AC84DCE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600" y="1330575"/>
            <a:ext cx="6374280" cy="5009416"/>
          </a:xfrm>
          <a:prstGeom prst="rect">
            <a:avLst/>
          </a:prstGeom>
          <a:effectLst>
            <a:outerShdw blurRad="50800" dist="38100" dir="2700000" algn="tl" rotWithShape="0">
              <a:prstClr val="black">
                <a:alpha val="40000"/>
              </a:prstClr>
            </a:outerShdw>
            <a:softEdge rad="1905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807200" y="2247900"/>
            <a:ext cx="527304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pic>
        <p:nvPicPr>
          <p:cNvPr id="4" name="Picture 14" descr="&#10;">
            <a:extLst>
              <a:ext uri="{FF2B5EF4-FFF2-40B4-BE49-F238E27FC236}">
                <a16:creationId xmlns:a16="http://schemas.microsoft.com/office/drawing/2014/main" id="{6CE30E92-76CF-3E5C-0C2D-D9B58B02552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2" name="Title 1">
            <a:extLst>
              <a:ext uri="{FF2B5EF4-FFF2-40B4-BE49-F238E27FC236}">
                <a16:creationId xmlns:a16="http://schemas.microsoft.com/office/drawing/2014/main" id="{8388FFB7-5AC3-EA33-69C6-3EB85E1C67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38E5ADC0-99AC-D4F9-C31E-817EEB37DF7D}"/>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wintertime as the cold-water temperatures are even colder.</a:t>
            </a:r>
          </a:p>
        </p:txBody>
      </p:sp>
      <p:pic>
        <p:nvPicPr>
          <p:cNvPr id="2" name="Picture 14" descr="&#10;">
            <a:extLst>
              <a:ext uri="{FF2B5EF4-FFF2-40B4-BE49-F238E27FC236}">
                <a16:creationId xmlns:a16="http://schemas.microsoft.com/office/drawing/2014/main" id="{49F1A87F-E29A-9046-2A85-26BDAC0DCF4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2739ED7-0104-B2C8-2B05-8AC8A1F081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20131700-F90E-D606-8B58-85FB3B61C3FE}"/>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9092" y="934428"/>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wintertime ground water temp (aka Delta T)</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1905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743700" y="2171610"/>
            <a:ext cx="4775200"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743700" y="2921779"/>
            <a:ext cx="4883150"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743700" y="3671948"/>
            <a:ext cx="5448300"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 Delta T</a:t>
            </a:r>
          </a:p>
        </p:txBody>
      </p:sp>
      <p:pic>
        <p:nvPicPr>
          <p:cNvPr id="2" name="Picture 14" descr="&#10;">
            <a:extLst>
              <a:ext uri="{FF2B5EF4-FFF2-40B4-BE49-F238E27FC236}">
                <a16:creationId xmlns:a16="http://schemas.microsoft.com/office/drawing/2014/main" id="{56023032-A8DF-7373-D5DA-D341C86266DD}"/>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264066BC-D29E-6AFB-4DDE-14BF3AFD0F5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1</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3942B284-3385-89C9-C396-DF4E07F53141}"/>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168110" y="1399338"/>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Dishwasher = </a:t>
            </a:r>
            <a:r>
              <a:rPr lang="en-US" b="1" dirty="0">
                <a:solidFill>
                  <a:schemeClr val="bg1"/>
                </a:solidFill>
                <a:latin typeface="Franklin Gothic Medium" panose="020B0603020102020204" pitchFamily="34" charset="0"/>
              </a:rPr>
              <a:t>10 gpm </a:t>
            </a:r>
          </a:p>
        </p:txBody>
      </p: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1905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1905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19050"/>
          </a:effectLst>
        </p:spPr>
      </p:pic>
      <p:pic>
        <p:nvPicPr>
          <p:cNvPr id="6" name="Picture 14" descr="&#10;">
            <a:extLst>
              <a:ext uri="{FF2B5EF4-FFF2-40B4-BE49-F238E27FC236}">
                <a16:creationId xmlns:a16="http://schemas.microsoft.com/office/drawing/2014/main" id="{7B5A25F5-BC73-A3C6-E9F4-253899812FD2}"/>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4" name="Title 1">
            <a:extLst>
              <a:ext uri="{FF2B5EF4-FFF2-40B4-BE49-F238E27FC236}">
                <a16:creationId xmlns:a16="http://schemas.microsoft.com/office/drawing/2014/main" id="{86065E45-C361-7ED6-BB5A-ADCA810FF08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2</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A7A497A4-53C4-A304-41C8-1B78F0F547AA}"/>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0A4A20-3362-207B-4360-D452373DA4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2011049"/>
            <a:ext cx="5677692" cy="4668416"/>
          </a:xfrm>
          <a:prstGeom prst="rect">
            <a:avLst/>
          </a:prstGeom>
          <a:effectLst>
            <a:softEdge rad="12700"/>
          </a:effectLst>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168110" y="1403446"/>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4" y="3229472"/>
            <a:ext cx="5522257"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4" y="5131388"/>
            <a:ext cx="5436778"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363463"/>
            <a:ext cx="3606711" cy="461665"/>
          </a:xfrm>
          <a:prstGeom prst="rect">
            <a:avLst/>
          </a:prstGeom>
        </p:spPr>
        <p:txBody>
          <a:bodyPr wrap="square">
            <a:spAutoFit/>
          </a:bodyPr>
          <a:lstStyle/>
          <a:p>
            <a:r>
              <a:rPr lang="en-US" sz="2400"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890456"/>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or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b="1" dirty="0">
                <a:solidFill>
                  <a:srgbClr val="FF0000"/>
                </a:solidFill>
                <a:latin typeface="Franklin Gothic Medium" panose="020B0603020102020204" pitchFamily="34" charset="0"/>
              </a:rPr>
              <a:t>Pair of </a:t>
            </a:r>
            <a:r>
              <a:rPr lang="en-US" dirty="0">
                <a:solidFill>
                  <a:schemeClr val="bg1"/>
                </a:solidFill>
                <a:latin typeface="Franklin Gothic Medium" panose="020B0603020102020204" pitchFamily="34" charset="0"/>
              </a:rPr>
              <a:t>EZ98, NRC98 or NRCR92</a:t>
            </a:r>
          </a:p>
        </p:txBody>
      </p:sp>
      <p:sp>
        <p:nvSpPr>
          <p:cNvPr id="18" name="Rectangle 17">
            <a:extLst>
              <a:ext uri="{FF2B5EF4-FFF2-40B4-BE49-F238E27FC236}">
                <a16:creationId xmlns:a16="http://schemas.microsoft.com/office/drawing/2014/main" id="{ABC4B093-FF99-4EE7-8153-30160A05E38C}"/>
              </a:ext>
            </a:extLst>
          </p:cNvPr>
          <p:cNvSpPr/>
          <p:nvPr/>
        </p:nvSpPr>
        <p:spPr>
          <a:xfrm>
            <a:off x="6912664" y="4638870"/>
            <a:ext cx="1644015"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DA7A0E7A-A008-5A77-0F72-004D07738E97}"/>
              </a:ext>
            </a:extLst>
          </p:cNvPr>
          <p:cNvSpPr/>
          <p:nvPr/>
        </p:nvSpPr>
        <p:spPr>
          <a:xfrm>
            <a:off x="8556679" y="4638870"/>
            <a:ext cx="1572507"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6934214"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1</a:t>
            </a:r>
            <a:endParaRPr lang="en-US" sz="2400"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8554160"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2</a:t>
            </a:r>
            <a:endParaRPr lang="en-US" sz="2400" dirty="0">
              <a:solidFill>
                <a:srgbClr val="FF0000"/>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31078F26-AC6A-14A1-89FD-EA3CCEC921DB}"/>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9" name="Title 1">
            <a:extLst>
              <a:ext uri="{FF2B5EF4-FFF2-40B4-BE49-F238E27FC236}">
                <a16:creationId xmlns:a16="http://schemas.microsoft.com/office/drawing/2014/main" id="{DBCEC07D-AE6D-D3CE-11A9-B98461A784C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3</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E850BC5A-45FB-A430-5AFF-68C2F803E218}"/>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0" y="1788543"/>
            <a:ext cx="12192000" cy="67652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800" b="1" dirty="0">
                <a:solidFill>
                  <a:schemeClr val="bg1"/>
                </a:solidFill>
                <a:latin typeface="Franklin Gothic Medium" panose="020B0603020102020204" pitchFamily="34" charset="0"/>
                <a:cs typeface="Calibri"/>
              </a:rPr>
              <a:t>Final Sizing Tip:</a:t>
            </a:r>
            <a:endParaRPr lang="en-US" sz="4800" dirty="0">
              <a:solidFill>
                <a:schemeClr val="bg1"/>
              </a:solidFill>
              <a:latin typeface="Franklin Gothic Medium" panose="020B0603020102020204" pitchFamily="34" charset="0"/>
              <a:cs typeface="Calibri"/>
            </a:endParaRPr>
          </a:p>
        </p:txBody>
      </p: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0" y="1213376"/>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0" y="3200570"/>
            <a:ext cx="12192000" cy="3046988"/>
          </a:xfrm>
          <a:prstGeom prst="rect">
            <a:avLst/>
          </a:prstGeom>
        </p:spPr>
        <p:txBody>
          <a:bodyPr wrap="square">
            <a:spAutoFit/>
          </a:bodyPr>
          <a:lstStyle/>
          <a:p>
            <a:pPr algn="ct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3200" dirty="0">
              <a:solidFill>
                <a:schemeClr val="bg1"/>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CA79566B-E46B-907F-6CE2-1564CE21483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FD859BF1-9EB5-ACC3-B4DC-B9CF3C0AD4A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FINAL TIP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AFCA0F07-D1A6-3D97-8C13-FAFBB04CF865}"/>
              </a:ext>
            </a:extLst>
          </p:cNvPr>
          <p:cNvCxnSpPr>
            <a:cxnSpLocks/>
          </p:cNvCxnSpPr>
          <p:nvPr/>
        </p:nvCxnSpPr>
        <p:spPr>
          <a:xfrm>
            <a:off x="128120" y="764249"/>
            <a:ext cx="10336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64E14-4B8D-74D3-32F2-19E782350447}"/>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866641" y="1862673"/>
            <a:ext cx="7325359"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B700DDB5-5BBA-A400-A04F-AE6F9C5FDF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4E38739D-4B3E-70E1-C48B-64B88ABAFD38}"/>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650F8D28-53EE-97F4-814E-F655009BB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34D0C7E6-2DE7-D8DF-E989-DAB9D94A9B8C}"/>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220811" y="319269"/>
            <a:ext cx="4440381" cy="6319656"/>
          </a:xfrm>
        </p:spPr>
        <p:txBody>
          <a:bodyPr vert="horz" lIns="91440" tIns="45720" rIns="91440" bIns="45720" rtlCol="0" anchor="t">
            <a:noAutofit/>
          </a:bodyPr>
          <a:lstStyle/>
          <a:p>
            <a:r>
              <a:rPr lang="en-US" sz="1700" b="1" dirty="0">
                <a:solidFill>
                  <a:schemeClr val="bg1"/>
                </a:solidFill>
                <a:latin typeface="Franklin Gothic Medium" panose="020B0603020102020204" pitchFamily="34" charset="0"/>
                <a:cs typeface="Calibri"/>
              </a:rPr>
              <a:t>Residential Product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Pre-mix Units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EZTR Packages</a:t>
            </a:r>
          </a:p>
          <a:p>
            <a:r>
              <a:rPr lang="en-US" sz="1700"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Install Checklist</a:t>
            </a:r>
          </a:p>
          <a:p>
            <a:r>
              <a:rPr lang="en-US" sz="1700"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504" b="10504"/>
          <a:stretch/>
        </p:blipFill>
        <p:spPr>
          <a:xfrm>
            <a:off x="128120" y="1031240"/>
            <a:ext cx="6545261" cy="5168197"/>
          </a:xfrm>
          <a:effectLst>
            <a:softEdge rad="19050"/>
          </a:effectLst>
        </p:spPr>
      </p:pic>
      <p:sp>
        <p:nvSpPr>
          <p:cNvPr id="2" name="Title 1">
            <a:extLst>
              <a:ext uri="{FF2B5EF4-FFF2-40B4-BE49-F238E27FC236}">
                <a16:creationId xmlns:a16="http://schemas.microsoft.com/office/drawing/2014/main" id="{078D6630-AA7D-0E51-961F-4DE179003867}"/>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TRAINING SECTIONS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BE08A08D-0C1F-E06C-8E9F-4308B72CCC56}"/>
              </a:ext>
            </a:extLst>
          </p:cNvPr>
          <p:cNvCxnSpPr>
            <a:cxnSpLocks/>
          </p:cNvCxnSpPr>
          <p:nvPr/>
        </p:nvCxnSpPr>
        <p:spPr>
          <a:xfrm>
            <a:off x="128120" y="764249"/>
            <a:ext cx="581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F22329-7FEF-DF19-AA94-473F7280FC00}"/>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641700" y="19742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92896" y="3147939"/>
            <a:ext cx="190138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968969" y="3147940"/>
            <a:ext cx="197552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1430873" y="2494991"/>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1405321" y="3798833"/>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4" descr="&#10;">
            <a:extLst>
              <a:ext uri="{FF2B5EF4-FFF2-40B4-BE49-F238E27FC236}">
                <a16:creationId xmlns:a16="http://schemas.microsoft.com/office/drawing/2014/main" id="{338211BC-4661-706B-5EAF-4B468CD96BC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3" name="Title 1">
            <a:extLst>
              <a:ext uri="{FF2B5EF4-FFF2-40B4-BE49-F238E27FC236}">
                <a16:creationId xmlns:a16="http://schemas.microsoft.com/office/drawing/2014/main" id="{047F948A-FD54-13AD-6A57-B18DA7DD324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58B4387B-03DD-A122-C052-AC48BCD5E903}"/>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52319166-C19C-8B1B-827E-7A08C34A35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4CA84906-0E24-4561-FCD1-A066C19839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A02FCB-A4B0-4FCE-9070-8BCFFDE362D9}"/>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203324" y="2448090"/>
            <a:ext cx="6856595"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0" name="Picture 14" descr="&#10;">
            <a:extLst>
              <a:ext uri="{FF2B5EF4-FFF2-40B4-BE49-F238E27FC236}">
                <a16:creationId xmlns:a16="http://schemas.microsoft.com/office/drawing/2014/main" id="{93D56D71-582D-3925-711B-F0E7BB741D7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905E3E86-D7EB-36EB-F483-865249BC22E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FDBE53B9-13D6-1DE8-2DCD-101BC68D16A8}"/>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32BCF5F0-A6FF-B174-8560-E21C22161716}"/>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3A55203A-54A7-BDF2-DD6E-5F7066E05B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8465B6-817C-E60E-118F-559BDEEC8CA8}"/>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186681" y="1949902"/>
            <a:ext cx="7005319"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 unit will activate the secondary unit to help meet the demand.</a:t>
            </a:r>
            <a:endParaRPr lang="en-US" sz="16600" dirty="0">
              <a:solidFill>
                <a:schemeClr val="bg1"/>
              </a:solidFill>
              <a:latin typeface="Franklin Gothic Medium" panose="020B0603020102020204" pitchFamily="34" charset="0"/>
              <a:cs typeface="Calibri"/>
            </a:endParaRPr>
          </a:p>
        </p:txBody>
      </p:sp>
      <p:pic>
        <p:nvPicPr>
          <p:cNvPr id="11" name="Picture 14" descr="&#10;">
            <a:extLst>
              <a:ext uri="{FF2B5EF4-FFF2-40B4-BE49-F238E27FC236}">
                <a16:creationId xmlns:a16="http://schemas.microsoft.com/office/drawing/2014/main" id="{5F1C6CFB-81A4-75FB-4647-B3E30BA17C6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2" name="Title 1">
            <a:extLst>
              <a:ext uri="{FF2B5EF4-FFF2-40B4-BE49-F238E27FC236}">
                <a16:creationId xmlns:a16="http://schemas.microsoft.com/office/drawing/2014/main" id="{9C732AC9-CCDF-CF60-A394-E375C2D02B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CD45C42D-26CE-33C5-446D-A2D868AB6610}"/>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CD290BFC-599A-0DA2-A2B6-E998FF703ACD}"/>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9B0F6E98-6702-AADA-331D-34167CD790B9}"/>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6" name="Picture 15" descr="A yellow and red fire&#10;&#10;Description automatically generated with low confidence">
            <a:extLst>
              <a:ext uri="{FF2B5EF4-FFF2-40B4-BE49-F238E27FC236}">
                <a16:creationId xmlns:a16="http://schemas.microsoft.com/office/drawing/2014/main" id="{18A28F37-A1F9-2DCF-2917-D2155A4C7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7" name="Picture 16" descr="A yellow and red fire&#10;&#10;Description automatically generated with low confidence">
            <a:extLst>
              <a:ext uri="{FF2B5EF4-FFF2-40B4-BE49-F238E27FC236}">
                <a16:creationId xmlns:a16="http://schemas.microsoft.com/office/drawing/2014/main" id="{7F4B1880-414E-625A-FCA6-8728406F4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219" y="2538389"/>
            <a:ext cx="1007154" cy="1160561"/>
          </a:xfrm>
          <a:prstGeom prst="rect">
            <a:avLst/>
          </a:prstGeom>
          <a:effectLst>
            <a:outerShdw blurRad="50800" dist="38100" dir="2700000" algn="tl" rotWithShape="0">
              <a:prstClr val="black">
                <a:alpha val="40000"/>
              </a:prstClr>
            </a:outerShdw>
          </a:effectLst>
        </p:spPr>
      </p:pic>
      <p:sp>
        <p:nvSpPr>
          <p:cNvPr id="19" name="Content Placeholder 3">
            <a:extLst>
              <a:ext uri="{FF2B5EF4-FFF2-40B4-BE49-F238E27FC236}">
                <a16:creationId xmlns:a16="http://schemas.microsoft.com/office/drawing/2014/main" id="{B51D560D-9CBB-7D9E-3B77-E1D4DE5C0F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581B83EB-C87A-0174-0FB9-27AD9E8154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PRO Series and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600"/>
                    </a14:imgEffect>
                  </a14:imgLayer>
                </a14:imgProps>
              </a:ext>
              <a:ext uri="{28A0092B-C50C-407E-A947-70E740481C1C}">
                <a14:useLocalDpi xmlns:a14="http://schemas.microsoft.com/office/drawing/2010/main" val="0"/>
              </a:ext>
            </a:extLst>
          </a:blip>
          <a:stretch>
            <a:fillRect/>
          </a:stretch>
        </p:blipFill>
        <p:spPr>
          <a:xfrm>
            <a:off x="4076219" y="2683760"/>
            <a:ext cx="1929420" cy="2654085"/>
          </a:xfrm>
          <a:prstGeom prst="rect">
            <a:avLst/>
          </a:prstGeom>
          <a:effectLst>
            <a:outerShdw blurRad="63500" dist="63500" dir="2700000" algn="tl" rotWithShape="0">
              <a:prstClr val="black">
                <a:alpha val="40000"/>
              </a:prstClr>
            </a:outerShdw>
          </a:effectLst>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a:effectLst>
            <a:outerShdw blurRad="63500" dist="63500" dir="2700000" algn="tl" rotWithShape="0">
              <a:prstClr val="black">
                <a:alpha val="40000"/>
              </a:prstClr>
            </a:outerShdw>
          </a:effectLst>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a:effectLst>
            <a:outerShdw blurRad="63500" dist="63500" dir="2700000" algn="tl" rotWithShape="0">
              <a:prstClr val="black">
                <a:alpha val="40000"/>
              </a:prstClr>
            </a:outerShdw>
          </a:effectLst>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000"/>
                    </a14:imgEffect>
                  </a14:imgLayer>
                </a14:imgProps>
              </a:ext>
              <a:ext uri="{28A0092B-C50C-407E-A947-70E740481C1C}">
                <a14:useLocalDpi xmlns:a14="http://schemas.microsoft.com/office/drawing/2010/main" val="0"/>
              </a:ext>
            </a:extLst>
          </a:blip>
          <a:stretch>
            <a:fillRect/>
          </a:stretch>
        </p:blipFill>
        <p:spPr>
          <a:xfrm>
            <a:off x="4658817" y="4446135"/>
            <a:ext cx="1100246" cy="96282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08848A67-91DA-D5DE-D062-E13A9378AC9D}"/>
              </a:ext>
            </a:extLst>
          </p:cNvPr>
          <p:cNvPicPr>
            <a:picLocks noChangeAspect="1"/>
          </p:cNvPicPr>
          <p:nvPr/>
        </p:nvPicPr>
        <p:blipFill>
          <a:blip r:embed="rId9"/>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14F286B-01EC-E5BC-9AEB-2B758D89740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55AD499-EF76-6AE1-C903-BC2F12987597}"/>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42D23AD-42E0-3F7F-C3AE-A5BE1F43672F}"/>
              </a:ext>
            </a:extLst>
          </p:cNvPr>
          <p:cNvPicPr>
            <a:picLocks noChangeAspect="1"/>
          </p:cNvPicPr>
          <p:nvPr/>
        </p:nvPicPr>
        <p:blipFill>
          <a:blip r:embed="rId10">
            <a:extLst>
              <a:ext uri="{28A0092B-C50C-407E-A947-70E740481C1C}">
                <a14:useLocalDpi xmlns:a14="http://schemas.microsoft.com/office/drawing/2010/main" val="0"/>
              </a:ext>
            </a:extLst>
          </a:blip>
          <a:srcRect l="24221" r="24221"/>
          <a:stretch/>
        </p:blipFill>
        <p:spPr>
          <a:xfrm>
            <a:off x="1908695" y="2096872"/>
            <a:ext cx="2433843" cy="3549720"/>
          </a:xfrm>
          <a:prstGeom prst="rect">
            <a:avLst/>
          </a:prstGeom>
          <a:effectLst>
            <a:outerShdw blurRad="63500" dist="63500" dir="2700000" algn="tl" rotWithShape="0">
              <a:prstClr val="black">
                <a:alpha val="40000"/>
              </a:prstClr>
            </a:outerShdw>
          </a:effectLst>
        </p:spPr>
      </p:pic>
      <p:pic>
        <p:nvPicPr>
          <p:cNvPr id="2" name="Picture 6">
            <a:extLst>
              <a:ext uri="{FF2B5EF4-FFF2-40B4-BE49-F238E27FC236}">
                <a16:creationId xmlns:a16="http://schemas.microsoft.com/office/drawing/2014/main" id="{1CD447A3-EA3E-25EE-1DB2-FDDCF35B045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369" t="5146" r="31175" b="3494"/>
          <a:stretch>
            <a:fillRect/>
          </a:stretch>
        </p:blipFill>
        <p:spPr bwMode="auto">
          <a:xfrm>
            <a:off x="826199" y="2802141"/>
            <a:ext cx="1499139" cy="2457351"/>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BFD3E5-CF15-4122-37EB-5CD284EB4245}"/>
              </a:ext>
            </a:extLst>
          </p:cNvPr>
          <p:cNvPicPr>
            <a:picLocks noChangeAspect="1"/>
          </p:cNvPicPr>
          <p:nvPr/>
        </p:nvPicPr>
        <p:blipFill>
          <a:blip r:embed="rId12">
            <a:extLst>
              <a:ext uri="{28A0092B-C50C-407E-A947-70E740481C1C}">
                <a14:useLocalDpi xmlns:a14="http://schemas.microsoft.com/office/drawing/2010/main" val="0"/>
              </a:ext>
            </a:extLst>
          </a:blip>
          <a:srcRect l="30978" t="10009" r="25926" b="12107"/>
          <a:stretch>
            <a:fillRect/>
          </a:stretch>
        </p:blipFill>
        <p:spPr>
          <a:xfrm>
            <a:off x="9355160" y="3308558"/>
            <a:ext cx="1512810" cy="2131687"/>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6" y="1007357"/>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a proper sized unit, is </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properly sized and in</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stalled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gas line to ensure adequate gas pressure. </a:t>
            </a:r>
          </a:p>
          <a:p>
            <a:pPr algn="ctr">
              <a:buNone/>
            </a:pP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5" name="Picture 14" descr="&#10;">
            <a:extLst>
              <a:ext uri="{FF2B5EF4-FFF2-40B4-BE49-F238E27FC236}">
                <a16:creationId xmlns:a16="http://schemas.microsoft.com/office/drawing/2014/main" id="{21E153F8-78D0-BE46-6E5E-041F3F1B6E5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39A1B00D-D079-01EF-98BC-A38945316CB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3C1AFCE8-E0C2-476E-A121-A473980D1563}"/>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9AEB7B39-EF74-57EA-7396-DFFADF9D2F07}"/>
              </a:ext>
            </a:extLst>
          </p:cNvPr>
          <p:cNvSpPr txBox="1">
            <a:spLocks/>
          </p:cNvSpPr>
          <p:nvPr/>
        </p:nvSpPr>
        <p:spPr>
          <a:xfrm>
            <a:off x="3036258" y="4352272"/>
            <a:ext cx="3124546" cy="1332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FFFF00"/>
                </a:solidFill>
                <a:effectLst/>
                <a:uLnTx/>
                <a:uFillTx/>
                <a:latin typeface="Franklin Gothic Medium" panose="020B0603020102020204" pitchFamily="34" charset="0"/>
              </a:rPr>
              <a:t>NATURAL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3.5  TO 10.5 INCHES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sp>
        <p:nvSpPr>
          <p:cNvPr id="3" name="Rectangle 3">
            <a:extLst>
              <a:ext uri="{FF2B5EF4-FFF2-40B4-BE49-F238E27FC236}">
                <a16:creationId xmlns:a16="http://schemas.microsoft.com/office/drawing/2014/main" id="{DC3EE2BB-05E0-5C61-A855-23DD2884DC13}"/>
              </a:ext>
            </a:extLst>
          </p:cNvPr>
          <p:cNvSpPr txBox="1">
            <a:spLocks/>
          </p:cNvSpPr>
          <p:nvPr/>
        </p:nvSpPr>
        <p:spPr>
          <a:xfrm>
            <a:off x="6240815" y="4352272"/>
            <a:ext cx="3021641" cy="1284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B9BD5">
                    <a:lumMod val="75000"/>
                  </a:srgbClr>
                </a:solidFill>
                <a:effectLst/>
                <a:uLnTx/>
                <a:uFillTx/>
                <a:latin typeface="Franklin Gothic Medium" panose="020B0603020102020204" pitchFamily="34" charset="0"/>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8.0 TO 14.0 INCHES</a:t>
            </a:r>
          </a:p>
        </p:txBody>
      </p:sp>
      <p:sp>
        <p:nvSpPr>
          <p:cNvPr id="8" name="TextBox 7">
            <a:extLst>
              <a:ext uri="{FF2B5EF4-FFF2-40B4-BE49-F238E27FC236}">
                <a16:creationId xmlns:a16="http://schemas.microsoft.com/office/drawing/2014/main" id="{4B903EBE-F10A-FD0D-9D55-71CACC4BA74C}"/>
              </a:ext>
            </a:extLst>
          </p:cNvPr>
          <p:cNvSpPr txBox="1"/>
          <p:nvPr/>
        </p:nvSpPr>
        <p:spPr>
          <a:xfrm>
            <a:off x="2675152" y="3705941"/>
            <a:ext cx="69713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ranklin Gothic Medium" panose="020B0603020102020204" pitchFamily="34" charset="0"/>
              </a:rPr>
              <a:t>Required Gas Supply Pressure</a:t>
            </a:r>
          </a:p>
        </p:txBody>
      </p:sp>
      <p:sp>
        <p:nvSpPr>
          <p:cNvPr id="9" name="TextBox 8">
            <a:extLst>
              <a:ext uri="{FF2B5EF4-FFF2-40B4-BE49-F238E27FC236}">
                <a16:creationId xmlns:a16="http://schemas.microsoft.com/office/drawing/2014/main" id="{E58FD50F-2A12-6FE8-ACA6-DCB02F77C2BE}"/>
              </a:ext>
            </a:extLst>
          </p:cNvPr>
          <p:cNvSpPr txBox="1"/>
          <p:nvPr/>
        </p:nvSpPr>
        <p:spPr>
          <a:xfrm>
            <a:off x="1904855" y="5313911"/>
            <a:ext cx="8610883" cy="646331"/>
          </a:xfrm>
          <a:prstGeom prst="rect">
            <a:avLst/>
          </a:prstGeom>
          <a:noFill/>
        </p:spPr>
        <p:txBody>
          <a:bodyPr wrap="none" rtlCol="0">
            <a:spAutoFit/>
          </a:bodyPr>
          <a:lstStyle/>
          <a:p>
            <a:r>
              <a:rPr lang="en-US" b="1" dirty="0">
                <a:solidFill>
                  <a:prstClr val="white"/>
                </a:solidFill>
                <a:latin typeface="Franklin Gothic Medium" panose="020B0603020102020204" pitchFamily="34" charset="0"/>
              </a:rPr>
              <a:t>* Supply pressures may vary unit to unit, refer to rating plate for exact pressure range</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F00DEE78-A02A-7386-DC57-4BC8AFE77343}"/>
            </a:ext>
          </a:extLst>
        </p:cNvPr>
        <p:cNvGrpSpPr/>
        <p:nvPr/>
      </p:nvGrpSpPr>
      <p:grpSpPr>
        <a:xfrm>
          <a:off x="0" y="0"/>
          <a:ext cx="0" cy="0"/>
          <a:chOff x="0" y="0"/>
          <a:chExt cx="0" cy="0"/>
        </a:xfrm>
      </p:grpSpPr>
      <p:pic>
        <p:nvPicPr>
          <p:cNvPr id="2" name="Picture 14" descr="&#10;">
            <a:extLst>
              <a:ext uri="{FF2B5EF4-FFF2-40B4-BE49-F238E27FC236}">
                <a16:creationId xmlns:a16="http://schemas.microsoft.com/office/drawing/2014/main" id="{64E7095E-17D6-C28B-FA2B-441546A77E9F}"/>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88026A2C-74B7-D8D4-DA78-2CFC69FCCFA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PRESSURE CHECK</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47364DA6-C959-FA49-85F3-AF334747E0EF}"/>
              </a:ext>
            </a:extLst>
          </p:cNvPr>
          <p:cNvCxnSpPr>
            <a:cxnSpLocks/>
          </p:cNvCxnSpPr>
          <p:nvPr/>
        </p:nvCxnSpPr>
        <p:spPr>
          <a:xfrm>
            <a:off x="128120" y="764249"/>
            <a:ext cx="659185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B9946F-AEA3-99FD-059F-8B2C6F25C3CF}"/>
              </a:ext>
            </a:extLst>
          </p:cNvPr>
          <p:cNvSpPr txBox="1"/>
          <p:nvPr/>
        </p:nvSpPr>
        <p:spPr>
          <a:xfrm>
            <a:off x="6635610" y="768518"/>
            <a:ext cx="5477126" cy="170354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sitting idle (Static  Pressure</a:t>
            </a:r>
            <a:r>
              <a:rPr lang="en-US" dirty="0">
                <a:solidFill>
                  <a:schemeClr val="bg1"/>
                </a:solidFill>
                <a:latin typeface="Franklin Gothic Medium" panose="020B0603020102020204" pitchFamily="34" charset="0"/>
              </a:rPr>
              <a:t>)</a:t>
            </a:r>
            <a:endPar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in high fire (Dynamic Pressure) </a:t>
            </a:r>
          </a:p>
        </p:txBody>
      </p:sp>
      <p:sp>
        <p:nvSpPr>
          <p:cNvPr id="9" name="TextBox 8">
            <a:extLst>
              <a:ext uri="{FF2B5EF4-FFF2-40B4-BE49-F238E27FC236}">
                <a16:creationId xmlns:a16="http://schemas.microsoft.com/office/drawing/2014/main" id="{61E62E0F-D284-9F2F-7E6A-3B5A660BAD28}"/>
              </a:ext>
            </a:extLst>
          </p:cNvPr>
          <p:cNvSpPr txBox="1"/>
          <p:nvPr/>
        </p:nvSpPr>
        <p:spPr>
          <a:xfrm>
            <a:off x="6858000" y="2917413"/>
            <a:ext cx="50516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on the gas connection or the bottom port of gas valve using T15 </a:t>
            </a:r>
            <a:r>
              <a:rPr kumimoji="0" lang="en-US" sz="1800" b="0" i="0" u="none" strike="noStrike" kern="1200" cap="none" spc="0" normalizeH="0" baseline="0" noProof="0" dirty="0" err="1">
                <a:ln>
                  <a:noFill/>
                </a:ln>
                <a:solidFill>
                  <a:schemeClr val="bg1"/>
                </a:solidFill>
                <a:effectLst/>
                <a:uLnTx/>
                <a:uFillTx/>
                <a:latin typeface="Franklin Gothic Medium" panose="020B0603020102020204" pitchFamily="34" charset="0"/>
                <a:ea typeface="+mn-ea"/>
                <a:cs typeface="+mn-cs"/>
              </a:rPr>
              <a:t>torx</a:t>
            </a: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576B70-BA1F-2CF3-1DAC-9076ED28E225}"/>
              </a:ext>
            </a:extLst>
          </p:cNvPr>
          <p:cNvSpPr txBox="1"/>
          <p:nvPr/>
        </p:nvSpPr>
        <p:spPr>
          <a:xfrm>
            <a:off x="79264" y="819893"/>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1) Locate and shut off gas valve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F487B5-754D-B800-E5D7-EBB958C69E35}"/>
              </a:ext>
            </a:extLst>
          </p:cNvPr>
          <p:cNvSpPr txBox="1"/>
          <p:nvPr/>
        </p:nvSpPr>
        <p:spPr>
          <a:xfrm>
            <a:off x="79263" y="2089014"/>
            <a:ext cx="340830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2) Zero manometer then connect to inlet port</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65DC6AF-AC8B-E6DF-FFF0-812B2B850D7F}"/>
              </a:ext>
            </a:extLst>
          </p:cNvPr>
          <p:cNvSpPr txBox="1"/>
          <p:nvPr/>
        </p:nvSpPr>
        <p:spPr>
          <a:xfrm>
            <a:off x="79264" y="3699477"/>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ranklin Gothic Medium" panose="020B0603020102020204" pitchFamily="34" charset="0"/>
              </a:rPr>
              <a:t>3</a:t>
            </a: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 Open gas valve and note static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CF6F8D-5DD0-2C28-440C-7406FC360DFF}"/>
              </a:ext>
            </a:extLst>
          </p:cNvPr>
          <p:cNvSpPr txBox="1"/>
          <p:nvPr/>
        </p:nvSpPr>
        <p:spPr>
          <a:xfrm>
            <a:off x="79264" y="5227254"/>
            <a:ext cx="3375296"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4) Create a high flow to ensure unit is in high fire and note dynamic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CDA9AA1-E553-0F81-EEB7-BE5642CFC0B4}"/>
              </a:ext>
            </a:extLst>
          </p:cNvPr>
          <p:cNvPicPr>
            <a:picLocks noChangeAspect="1"/>
          </p:cNvPicPr>
          <p:nvPr/>
        </p:nvPicPr>
        <p:blipFill>
          <a:blip r:embed="rId3" cstate="print">
            <a:extLst>
              <a:ext uri="{28A0092B-C50C-407E-A947-70E740481C1C}">
                <a14:useLocalDpi xmlns:a14="http://schemas.microsoft.com/office/drawing/2010/main" val="0"/>
              </a:ext>
            </a:extLst>
          </a:blip>
          <a:srcRect b="15421"/>
          <a:stretch>
            <a:fillRect/>
          </a:stretch>
        </p:blipFill>
        <p:spPr>
          <a:xfrm>
            <a:off x="3600450" y="875703"/>
            <a:ext cx="2716533" cy="1292187"/>
          </a:xfrm>
          <a:prstGeom prst="rect">
            <a:avLst/>
          </a:prstGeom>
          <a:effectLst>
            <a:softEdge rad="12700"/>
          </a:effectLst>
        </p:spPr>
      </p:pic>
      <p:pic>
        <p:nvPicPr>
          <p:cNvPr id="25" name="Picture 24">
            <a:extLst>
              <a:ext uri="{FF2B5EF4-FFF2-40B4-BE49-F238E27FC236}">
                <a16:creationId xmlns:a16="http://schemas.microsoft.com/office/drawing/2014/main" id="{7A4B1473-1AE4-D080-A0EA-AA8363CE3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446" y="2171700"/>
            <a:ext cx="2716530" cy="1527777"/>
          </a:xfrm>
          <a:prstGeom prst="rect">
            <a:avLst/>
          </a:prstGeom>
          <a:effectLst>
            <a:softEdge rad="12700"/>
          </a:effectLst>
        </p:spPr>
      </p:pic>
      <p:pic>
        <p:nvPicPr>
          <p:cNvPr id="27" name="Picture 26">
            <a:extLst>
              <a:ext uri="{FF2B5EF4-FFF2-40B4-BE49-F238E27FC236}">
                <a16:creationId xmlns:a16="http://schemas.microsoft.com/office/drawing/2014/main" id="{C9A84137-5ABA-106D-CF34-3366E9D47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147" y="3699477"/>
            <a:ext cx="2716531" cy="1527777"/>
          </a:xfrm>
          <a:prstGeom prst="rect">
            <a:avLst/>
          </a:prstGeom>
          <a:effectLst>
            <a:softEdge rad="12700"/>
          </a:effectLst>
        </p:spPr>
      </p:pic>
      <p:pic>
        <p:nvPicPr>
          <p:cNvPr id="29" name="Picture 28">
            <a:extLst>
              <a:ext uri="{FF2B5EF4-FFF2-40B4-BE49-F238E27FC236}">
                <a16:creationId xmlns:a16="http://schemas.microsoft.com/office/drawing/2014/main" id="{DF35189D-5894-D871-AE89-35C8EDC74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9146" y="5227254"/>
            <a:ext cx="2716531" cy="1527777"/>
          </a:xfrm>
          <a:prstGeom prst="rect">
            <a:avLst/>
          </a:prstGeom>
          <a:effectLst>
            <a:softEdge rad="12700"/>
          </a:effectLst>
        </p:spPr>
      </p:pic>
      <p:pic>
        <p:nvPicPr>
          <p:cNvPr id="31" name="Picture 30" descr="Close-up of a machine with a screw&#10;&#10;AI-generated content may be incorrect.">
            <a:extLst>
              <a:ext uri="{FF2B5EF4-FFF2-40B4-BE49-F238E27FC236}">
                <a16:creationId xmlns:a16="http://schemas.microsoft.com/office/drawing/2014/main" id="{C8250FD9-0FEF-30C5-07A5-AC6AAB31E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720" y="3593885"/>
            <a:ext cx="4724030" cy="2657267"/>
          </a:xfrm>
          <a:prstGeom prst="rect">
            <a:avLst/>
          </a:prstGeom>
          <a:effectLst>
            <a:softEdge rad="12700"/>
          </a:effectLst>
        </p:spPr>
      </p:pic>
      <p:sp>
        <p:nvSpPr>
          <p:cNvPr id="21" name="Oval 20">
            <a:extLst>
              <a:ext uri="{FF2B5EF4-FFF2-40B4-BE49-F238E27FC236}">
                <a16:creationId xmlns:a16="http://schemas.microsoft.com/office/drawing/2014/main" id="{160109BE-9C2C-531A-17E8-CB0D6929CAF5}"/>
              </a:ext>
            </a:extLst>
          </p:cNvPr>
          <p:cNvSpPr/>
          <p:nvPr/>
        </p:nvSpPr>
        <p:spPr>
          <a:xfrm rot="20515262">
            <a:off x="10346070" y="5037439"/>
            <a:ext cx="565122" cy="748860"/>
          </a:xfrm>
          <a:prstGeom prst="ellipse">
            <a:avLst/>
          </a:prstGeom>
          <a:noFill/>
          <a:ln w="38100">
            <a:solidFill>
              <a:srgbClr val="ED1C24"/>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128120" y="1904410"/>
            <a:ext cx="6760360" cy="3250327"/>
          </a:xfrm>
        </p:spPr>
        <p:txBody>
          <a:bodyPr vert="horz" lIns="91440" tIns="45720" rIns="91440" bIns="45720" rtlCol="0" anchor="t">
            <a:normAutofit fontScale="92500" lnSpcReduction="10000"/>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 Series </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installation manuals contains 5 sizing tables for hard pipe gas lines, 4 for </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NG and 1 for LP.</a:t>
            </a:r>
          </a:p>
          <a:p>
            <a:pPr algn="ct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pick what NG chart you use, you will need to know the static supply pressure.</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97237EB5-C1FC-2C37-067A-5794929A30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4D8F249A-4CA4-13F7-168D-3F231DDE6107}"/>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6967CA3-6EA7-94C6-2650-90962B4CA4BC}"/>
              </a:ext>
            </a:extLst>
          </p:cNvPr>
          <p:cNvPicPr>
            <a:picLocks noChangeAspect="1"/>
          </p:cNvPicPr>
          <p:nvPr/>
        </p:nvPicPr>
        <p:blipFill>
          <a:blip r:embed="rId2"/>
          <a:stretch>
            <a:fillRect/>
          </a:stretch>
        </p:blipFill>
        <p:spPr>
          <a:xfrm>
            <a:off x="7146926" y="70104"/>
            <a:ext cx="4772368" cy="6717791"/>
          </a:xfrm>
          <a:prstGeom prst="rect">
            <a:avLst/>
          </a:prstGeom>
          <a:effectLst>
            <a:outerShdw blurRad="63500" dist="63500" dir="2700000" algn="tl" rotWithShape="0">
              <a:prstClr val="black">
                <a:alpha val="40000"/>
              </a:prstClr>
            </a:outerShdw>
            <a:softEdge rad="127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E7BA7865-A911-ED00-3B4D-1814F82148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FF36B-968A-7EA6-815D-442FD8F64928}"/>
              </a:ext>
            </a:extLst>
          </p:cNvPr>
          <p:cNvSpPr>
            <a:spLocks noGrp="1"/>
          </p:cNvSpPr>
          <p:nvPr>
            <p:ph type="body" sz="half" idx="2"/>
          </p:nvPr>
        </p:nvSpPr>
        <p:spPr>
          <a:xfrm>
            <a:off x="128120" y="1904055"/>
            <a:ext cx="6101186" cy="3743960"/>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After determining the initial supply pressure, you can use the charts to determine the maximum equivalent length of ½” hard pipe you may use based on the max btu of the unit.</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AA8AD2EE-0189-22CC-2390-2E576EB890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BA71B4E-D07B-DFE6-E27E-6BFF3593DB5F}"/>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ACAA5D-2DEF-1284-45E9-1C7C268F1DF5}"/>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6" name="Arrow: Right 5">
            <a:extLst>
              <a:ext uri="{FF2B5EF4-FFF2-40B4-BE49-F238E27FC236}">
                <a16:creationId xmlns:a16="http://schemas.microsoft.com/office/drawing/2014/main" id="{E921CF43-9C93-F4A7-C611-835F77B3E20E}"/>
              </a:ext>
            </a:extLst>
          </p:cNvPr>
          <p:cNvSpPr/>
          <p:nvPr/>
        </p:nvSpPr>
        <p:spPr>
          <a:xfrm rot="10800000">
            <a:off x="11343080" y="77523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EF3D9E6-9AF4-E8F0-2AED-53C00E221677}"/>
              </a:ext>
            </a:extLst>
          </p:cNvPr>
          <p:cNvSpPr/>
          <p:nvPr/>
        </p:nvSpPr>
        <p:spPr>
          <a:xfrm rot="10800000">
            <a:off x="11343080" y="223827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423BDB-C361-3FC4-0A3D-3D4BDE128805}"/>
              </a:ext>
            </a:extLst>
          </p:cNvPr>
          <p:cNvSpPr/>
          <p:nvPr/>
        </p:nvSpPr>
        <p:spPr>
          <a:xfrm rot="10800000">
            <a:off x="11343080" y="3691153"/>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1AEF1F-B648-0E9D-40A1-68E8D7B7F0B1}"/>
              </a:ext>
            </a:extLst>
          </p:cNvPr>
          <p:cNvSpPr/>
          <p:nvPr/>
        </p:nvSpPr>
        <p:spPr>
          <a:xfrm rot="10800000">
            <a:off x="11343080" y="5144031"/>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3BE8450-D38E-6ED1-16D7-41190D15466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0DF725-66D8-2181-B503-70963F736EA6}"/>
              </a:ext>
            </a:extLst>
          </p:cNvPr>
          <p:cNvSpPr>
            <a:spLocks noGrp="1"/>
          </p:cNvSpPr>
          <p:nvPr>
            <p:ph type="body" sz="half" idx="2"/>
          </p:nvPr>
        </p:nvSpPr>
        <p:spPr>
          <a:xfrm>
            <a:off x="87105" y="2153116"/>
            <a:ext cx="6115446" cy="1667846"/>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The higher the initial supply pressure, the longer the ½” gas line can be.</a:t>
            </a:r>
            <a:endParaRPr lang="en-US" sz="4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7F268961-676C-73D0-B9FF-4A40216FC927}"/>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5" name="Title 1">
            <a:extLst>
              <a:ext uri="{FF2B5EF4-FFF2-40B4-BE49-F238E27FC236}">
                <a16:creationId xmlns:a16="http://schemas.microsoft.com/office/drawing/2014/main" id="{095D44D6-AC4D-F5F7-064C-AAEAB33D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95A06878-7F50-9E63-879B-60E78E77FB09}"/>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C87F204-DF3E-A8F0-7935-ADB1D7F09AF4}"/>
              </a:ext>
            </a:extLst>
          </p:cNvPr>
          <p:cNvSpPr/>
          <p:nvPr/>
        </p:nvSpPr>
        <p:spPr>
          <a:xfrm>
            <a:off x="6880049" y="1290320"/>
            <a:ext cx="370381"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9873C7-B46F-8BB8-A39F-CF6CF46B711C}"/>
              </a:ext>
            </a:extLst>
          </p:cNvPr>
          <p:cNvSpPr/>
          <p:nvPr/>
        </p:nvSpPr>
        <p:spPr>
          <a:xfrm>
            <a:off x="6880048" y="2736215"/>
            <a:ext cx="726617"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23A5F-3613-20B6-F8B0-8E4D6FFFDB93}"/>
              </a:ext>
            </a:extLst>
          </p:cNvPr>
          <p:cNvSpPr/>
          <p:nvPr/>
        </p:nvSpPr>
        <p:spPr>
          <a:xfrm>
            <a:off x="6880048" y="4182110"/>
            <a:ext cx="144861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14F770-300F-2BAA-E745-6712668F45A4}"/>
              </a:ext>
            </a:extLst>
          </p:cNvPr>
          <p:cNvSpPr/>
          <p:nvPr/>
        </p:nvSpPr>
        <p:spPr>
          <a:xfrm>
            <a:off x="6880048" y="5650865"/>
            <a:ext cx="217632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CAE76EFE-143D-AFE8-C408-F5E0B47ACC77}"/>
              </a:ext>
            </a:extLst>
          </p:cNvPr>
          <p:cNvSpPr txBox="1">
            <a:spLocks/>
          </p:cNvSpPr>
          <p:nvPr/>
        </p:nvSpPr>
        <p:spPr>
          <a:xfrm>
            <a:off x="60350" y="4047956"/>
            <a:ext cx="6115446" cy="166784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solidFill>
                  <a:schemeClr val="bg1"/>
                </a:solidFill>
                <a:latin typeface="Franklin Gothic Medium" panose="020B0603020102020204" pitchFamily="34" charset="0"/>
                <a:cs typeface="Times New Roman" panose="02020603050405020304" pitchFamily="18" charset="0"/>
              </a:rPr>
              <a:t>Highlighted areas indicate max equivalent length for an EZ71DV (160k btu max). Equivalent length factors in elbows and fittings, not just straight pipe.</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45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264"/>
            <a:ext cx="9290304" cy="5225796"/>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698479"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086802F3-AB7E-1819-EE6A-8331C40D8D3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C904231A-7988-EA81-E50C-4D5E9538D57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78BD113-A0A7-A51E-E078-62E367F966B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8A408D-1E0D-87FA-EEEC-DAB46F9739FB}"/>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3"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4"/>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pic>
        <p:nvPicPr>
          <p:cNvPr id="8" name="Picture 14" descr="&#10;">
            <a:extLst>
              <a:ext uri="{FF2B5EF4-FFF2-40B4-BE49-F238E27FC236}">
                <a16:creationId xmlns:a16="http://schemas.microsoft.com/office/drawing/2014/main" id="{A6DC8218-E193-331E-897E-004287A1FEE9}"/>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06B2F3F8-DE43-F61E-B6F3-B36768C6554D}"/>
              </a:ext>
            </a:extLst>
          </p:cNvPr>
          <p:cNvSpPr>
            <a:spLocks noGrp="1"/>
          </p:cNvSpPr>
          <p:nvPr>
            <p:ph type="title"/>
          </p:nvPr>
        </p:nvSpPr>
        <p:spPr>
          <a:xfrm>
            <a:off x="0" y="0"/>
            <a:ext cx="12192000" cy="819893"/>
          </a:xfrm>
        </p:spPr>
        <p:txBody>
          <a:bodyPr>
            <a:noAutofit/>
          </a:bodyPr>
          <a:lstStyle/>
          <a:p>
            <a:r>
              <a:rPr lang="en-US" sz="5000" dirty="0">
                <a:solidFill>
                  <a:schemeClr val="bg1"/>
                </a:solidFill>
                <a:latin typeface="Franklin Gothic Demi"/>
                <a:cs typeface="Calibri Light"/>
              </a:rPr>
              <a:t>WHAT IS A TANKLESS WATER HEATER?</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A4499D8-B0EE-5ED0-F67B-BD0AF1118826}"/>
              </a:ext>
            </a:extLst>
          </p:cNvPr>
          <p:cNvCxnSpPr>
            <a:cxnSpLocks/>
          </p:cNvCxnSpPr>
          <p:nvPr/>
        </p:nvCxnSpPr>
        <p:spPr>
          <a:xfrm>
            <a:off x="128120" y="764249"/>
            <a:ext cx="10829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1807848"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A5FBC0BB-B622-7502-A05F-F0359CF07568}"/>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pic>
        <p:nvPicPr>
          <p:cNvPr id="8" name="Picture 14" descr="&#10;">
            <a:extLst>
              <a:ext uri="{FF2B5EF4-FFF2-40B4-BE49-F238E27FC236}">
                <a16:creationId xmlns:a16="http://schemas.microsoft.com/office/drawing/2014/main" id="{92B1A74E-8E99-A7DA-8D51-587A20CB8955}"/>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EDEB8A59-3B04-D3AD-FAB4-C91CCE15908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2F21F20F-2359-1B49-38C6-D899F5DB5C42}"/>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9711940-5ED7-FD6B-E8F6-F01EAA1666DD}"/>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4" name="Content Placeholder 3">
            <a:extLst>
              <a:ext uri="{FF2B5EF4-FFF2-40B4-BE49-F238E27FC236}">
                <a16:creationId xmlns:a16="http://schemas.microsoft.com/office/drawing/2014/main" id="{087FA2BE-F1E5-58EA-A92A-1B88DD179448}"/>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BD153C75-122D-4CA4-F6F1-3F4F35491EF0}"/>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69659"/>
            <a:ext cx="9291254" cy="5226331"/>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357000"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can supply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95870ECD-8970-8917-1B69-C0BDE1B2C97F}"/>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CFH</a:t>
            </a:r>
            <a:endParaRPr lang="en-US" sz="24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FB75A07-3834-CA77-327C-B55922E0D57A}"/>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947C9951-398A-6B85-8048-73DB35CA20E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AECD856-3593-1F7B-0FC4-A0DA89CE9D8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2" name="Picture 4" descr="Gas meter size?? — Heating Help: The Wall">
            <a:extLst>
              <a:ext uri="{FF2B5EF4-FFF2-40B4-BE49-F238E27FC236}">
                <a16:creationId xmlns:a16="http://schemas.microsoft.com/office/drawing/2014/main" id="{0BA29A5F-FE99-46FB-BBFA-2E8B33ABB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48"/>
          <a:stretch/>
        </p:blipFill>
        <p:spPr bwMode="auto">
          <a:xfrm>
            <a:off x="9402644" y="3399833"/>
            <a:ext cx="2678092" cy="269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290A4D01-7B68-3F1B-2476-53475252E05C}"/>
              </a:ext>
            </a:extLst>
          </p:cNvPr>
          <p:cNvSpPr txBox="1">
            <a:spLocks noChangeArrowheads="1"/>
          </p:cNvSpPr>
          <p:nvPr/>
        </p:nvSpPr>
        <p:spPr bwMode="auto">
          <a:xfrm>
            <a:off x="9937219" y="1627753"/>
            <a:ext cx="22239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panose="02040604050505020304" pitchFamily="18" charset="0"/>
              </a:defRPr>
            </a:lvl1pPr>
            <a:lvl2pPr marL="742950" indent="-285750">
              <a:spcBef>
                <a:spcPct val="20000"/>
              </a:spcBef>
              <a:buFont typeface="Arial" panose="020B0604020202020204" pitchFamily="34" charset="0"/>
              <a:buChar char="–"/>
              <a:defRPr sz="2800">
                <a:solidFill>
                  <a:schemeClr val="tx1"/>
                </a:solidFill>
                <a:latin typeface="Century" panose="02040604050505020304" pitchFamily="18" charset="0"/>
              </a:defRPr>
            </a:lvl2pPr>
            <a:lvl3pPr marL="1143000" indent="-228600">
              <a:spcBef>
                <a:spcPct val="20000"/>
              </a:spcBef>
              <a:buFont typeface="Arial" panose="020B0604020202020204" pitchFamily="34" charset="0"/>
              <a:buChar char="•"/>
              <a:defRPr sz="2400">
                <a:solidFill>
                  <a:schemeClr val="tx1"/>
                </a:solidFill>
                <a:latin typeface="Century" panose="02040604050505020304" pitchFamily="18" charset="0"/>
              </a:defRPr>
            </a:lvl3pPr>
            <a:lvl4pPr marL="1600200" indent="-228600">
              <a:spcBef>
                <a:spcPct val="20000"/>
              </a:spcBef>
              <a:buFont typeface="Arial" panose="020B0604020202020204" pitchFamily="34" charset="0"/>
              <a:buChar char="–"/>
              <a:defRPr sz="2000">
                <a:solidFill>
                  <a:schemeClr val="tx1"/>
                </a:solidFill>
                <a:latin typeface="Century" panose="02040604050505020304" pitchFamily="18" charset="0"/>
              </a:defRPr>
            </a:lvl4pPr>
            <a:lvl5pPr marL="2057400" indent="-228600">
              <a:spcBef>
                <a:spcPct val="20000"/>
              </a:spcBef>
              <a:buFont typeface="Arial" panose="020B0604020202020204" pitchFamily="34" charset="0"/>
              <a:buChar char="»"/>
              <a:defRPr sz="2000">
                <a:solidFill>
                  <a:schemeClr val="tx1"/>
                </a:solidFill>
                <a:latin typeface="Century" panose="020406040505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cs typeface="Arial" panose="020B0604020202020204" pitchFamily="34" charset="0"/>
              </a:rPr>
              <a:t>Check Rating Plate on Meter</a:t>
            </a:r>
          </a:p>
        </p:txBody>
      </p:sp>
      <p:cxnSp>
        <p:nvCxnSpPr>
          <p:cNvPr id="14" name="Straight Arrow Connector 13">
            <a:extLst>
              <a:ext uri="{FF2B5EF4-FFF2-40B4-BE49-F238E27FC236}">
                <a16:creationId xmlns:a16="http://schemas.microsoft.com/office/drawing/2014/main" id="{34883406-8106-FADB-80F7-6BCA2EB24B2B}"/>
              </a:ext>
            </a:extLst>
          </p:cNvPr>
          <p:cNvCxnSpPr>
            <a:cxnSpLocks/>
          </p:cNvCxnSpPr>
          <p:nvPr/>
        </p:nvCxnSpPr>
        <p:spPr>
          <a:xfrm>
            <a:off x="10429336" y="2335639"/>
            <a:ext cx="769907" cy="2974775"/>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3F68F611-8B51-D6B7-69BD-C2DB0B174925}"/>
              </a:ext>
            </a:extLst>
          </p:cNvPr>
          <p:cNvSpPr txBox="1">
            <a:spLocks/>
          </p:cNvSpPr>
          <p:nvPr/>
        </p:nvSpPr>
        <p:spPr>
          <a:xfrm>
            <a:off x="3655792" y="6214279"/>
            <a:ext cx="3716013"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300k btu = total of all gas appliances </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24117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C3E91B67-1553-91DC-3C18-E315496AF61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7E4A8BD-884C-7BC1-617C-9B77802A0AC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586379FB-399E-9A27-92FB-9E64F8BD43F4}"/>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1A087A53-CAB0-9D4F-5867-4604060687DC}"/>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45E2AA8D-C324-B786-A1FB-9AF2E10BFA92}"/>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3" name="Content Placeholder 3">
            <a:extLst>
              <a:ext uri="{FF2B5EF4-FFF2-40B4-BE49-F238E27FC236}">
                <a16:creationId xmlns:a16="http://schemas.microsoft.com/office/drawing/2014/main" id="{D1686EE0-56D7-AB45-86D9-9117334106D3}"/>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pic>
        <p:nvPicPr>
          <p:cNvPr id="14" name="Picture 13">
            <a:extLst>
              <a:ext uri="{FF2B5EF4-FFF2-40B4-BE49-F238E27FC236}">
                <a16:creationId xmlns:a16="http://schemas.microsoft.com/office/drawing/2014/main" id="{7124AA35-4BE2-680C-44D8-0C3D0305100D}"/>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15" name="Content Placeholder 3">
            <a:extLst>
              <a:ext uri="{FF2B5EF4-FFF2-40B4-BE49-F238E27FC236}">
                <a16:creationId xmlns:a16="http://schemas.microsoft.com/office/drawing/2014/main" id="{9E0257F4-97E1-EA88-C954-B36B67A6399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CFH</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7CBED6A-459A-8548-CF86-7D61FC6E5BF7}"/>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B4302CDE-B771-6A36-C17D-1383B032771F}"/>
              </a:ext>
            </a:extLst>
          </p:cNvPr>
          <p:cNvSpPr>
            <a:spLocks noGrp="1"/>
          </p:cNvSpPr>
          <p:nvPr>
            <p:ph type="body" sz="half" idx="2"/>
          </p:nvPr>
        </p:nvSpPr>
        <p:spPr>
          <a:xfrm>
            <a:off x="7234640" y="1169751"/>
            <a:ext cx="4844091" cy="1757189"/>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using the PRO Series units only an Orifice Change and programing with EZ Start Plus App is needed.  LP Orifice is included with the unit.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6348C677-55E8-10CD-113D-DC7AE823F17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47B0B1C-71DA-FF92-2304-1E814A51301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PROPANE TANK &amp; ORIFICE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BC3A5A-4EB7-FFA0-4850-67585F5C56D2}"/>
              </a:ext>
            </a:extLst>
          </p:cNvPr>
          <p:cNvCxnSpPr>
            <a:cxnSpLocks/>
          </p:cNvCxnSpPr>
          <p:nvPr/>
        </p:nvCxnSpPr>
        <p:spPr>
          <a:xfrm>
            <a:off x="128120" y="764249"/>
            <a:ext cx="7463125"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4B23101F-8110-2761-C57C-57A315449FE5}"/>
              </a:ext>
            </a:extLst>
          </p:cNvPr>
          <p:cNvSpPr txBox="1">
            <a:spLocks/>
          </p:cNvSpPr>
          <p:nvPr/>
        </p:nvSpPr>
        <p:spPr>
          <a:xfrm>
            <a:off x="3608388" y="1298899"/>
            <a:ext cx="3611401" cy="1225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8.0 TO 13.0 INCHES</a:t>
            </a:r>
          </a:p>
        </p:txBody>
      </p:sp>
      <p:pic>
        <p:nvPicPr>
          <p:cNvPr id="13" name="Picture 12" descr="A close-up of a device&#10;&#10;AI-generated content may be incorrect.">
            <a:extLst>
              <a:ext uri="{FF2B5EF4-FFF2-40B4-BE49-F238E27FC236}">
                <a16:creationId xmlns:a16="http://schemas.microsoft.com/office/drawing/2014/main" id="{34033C40-C6D0-8EA9-C9DD-9AE7671A0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48" y="2644438"/>
            <a:ext cx="4215873" cy="3682540"/>
          </a:xfrm>
          <a:prstGeom prst="rect">
            <a:avLst/>
          </a:prstGeom>
        </p:spPr>
      </p:pic>
      <p:pic>
        <p:nvPicPr>
          <p:cNvPr id="19" name="Picture 18">
            <a:extLst>
              <a:ext uri="{FF2B5EF4-FFF2-40B4-BE49-F238E27FC236}">
                <a16:creationId xmlns:a16="http://schemas.microsoft.com/office/drawing/2014/main" id="{D7890943-89BF-996C-4FC9-EAA95F95208E}"/>
              </a:ext>
            </a:extLst>
          </p:cNvPr>
          <p:cNvPicPr>
            <a:picLocks noChangeAspect="1"/>
          </p:cNvPicPr>
          <p:nvPr/>
        </p:nvPicPr>
        <p:blipFill>
          <a:blip r:embed="rId4"/>
          <a:stretch>
            <a:fillRect/>
          </a:stretch>
        </p:blipFill>
        <p:spPr>
          <a:xfrm>
            <a:off x="292791" y="3158024"/>
            <a:ext cx="5964413" cy="3488488"/>
          </a:xfrm>
          <a:prstGeom prst="rect">
            <a:avLst/>
          </a:prstGeom>
          <a:effectLst>
            <a:softEdge rad="19050"/>
          </a:effectLst>
        </p:spPr>
      </p:pic>
      <p:pic>
        <p:nvPicPr>
          <p:cNvPr id="21" name="Picture 20">
            <a:extLst>
              <a:ext uri="{FF2B5EF4-FFF2-40B4-BE49-F238E27FC236}">
                <a16:creationId xmlns:a16="http://schemas.microsoft.com/office/drawing/2014/main" id="{7FBB1000-A201-3C68-2336-B011C80DCE20}"/>
              </a:ext>
            </a:extLst>
          </p:cNvPr>
          <p:cNvPicPr>
            <a:picLocks noChangeAspect="1"/>
          </p:cNvPicPr>
          <p:nvPr/>
        </p:nvPicPr>
        <p:blipFill>
          <a:blip r:embed="rId5"/>
          <a:stretch>
            <a:fillRect/>
          </a:stretch>
        </p:blipFill>
        <p:spPr>
          <a:xfrm>
            <a:off x="292791" y="1050977"/>
            <a:ext cx="3300746" cy="1875963"/>
          </a:xfrm>
          <a:prstGeom prst="rect">
            <a:avLst/>
          </a:prstGeom>
          <a:effectLst>
            <a:softEdge rad="19050"/>
          </a:effectLst>
        </p:spPr>
      </p:pic>
    </p:spTree>
    <p:extLst>
      <p:ext uri="{BB962C8B-B14F-4D97-AF65-F5344CB8AC3E}">
        <p14:creationId xmlns:p14="http://schemas.microsoft.com/office/powerpoint/2010/main" val="313400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F3EE0-CCD8-4BA6-9951-345155E601DD}"/>
              </a:ext>
            </a:extLst>
          </p:cNvPr>
          <p:cNvPicPr>
            <a:picLocks noChangeAspect="1"/>
          </p:cNvPicPr>
          <p:nvPr/>
        </p:nvPicPr>
        <p:blipFill>
          <a:blip r:embed="rId2">
            <a:extLst>
              <a:ext uri="{28A0092B-C50C-407E-A947-70E740481C1C}">
                <a14:useLocalDpi xmlns:a14="http://schemas.microsoft.com/office/drawing/2010/main" val="0"/>
              </a:ext>
            </a:extLst>
          </a:blip>
          <a:srcRect l="29081" t="10266" r="26267" b="5621"/>
          <a:stretch>
            <a:fillRect/>
          </a:stretch>
        </p:blipFill>
        <p:spPr>
          <a:xfrm>
            <a:off x="0" y="1214176"/>
            <a:ext cx="3773424" cy="5345120"/>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376" y="3236701"/>
            <a:ext cx="3402224" cy="3402224"/>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14E51A31-1AFA-B4F7-C3C5-8536B33F1A21}"/>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F56C037-D6AB-5FAF-FF20-9A624DF77FE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14BDA1F-1F8C-0188-2DE3-8A24176E72A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19050"/>
          </a:effectLst>
        </p:spPr>
      </p:pic>
      <p:pic>
        <p:nvPicPr>
          <p:cNvPr id="2" name="Picture 14" descr="&#10;">
            <a:extLst>
              <a:ext uri="{FF2B5EF4-FFF2-40B4-BE49-F238E27FC236}">
                <a16:creationId xmlns:a16="http://schemas.microsoft.com/office/drawing/2014/main" id="{F4D05EDF-D061-8FDD-A881-05E14BB6E5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FE375728-51C8-DFE2-9A45-52D6000C298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BD2916AA-94B4-5017-AB14-587BE82E6BC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19050"/>
          </a:effectLst>
        </p:spPr>
      </p:pic>
      <p:pic>
        <p:nvPicPr>
          <p:cNvPr id="2" name="Picture 14" descr="&#10;">
            <a:extLst>
              <a:ext uri="{FF2B5EF4-FFF2-40B4-BE49-F238E27FC236}">
                <a16:creationId xmlns:a16="http://schemas.microsoft.com/office/drawing/2014/main" id="{F26B2DEF-28B4-4EAF-C78B-A84C7039782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E4B0AB7B-386E-1F26-C8F9-0FAAA4A9E94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C524D234-E73F-C06F-3EB9-4FF5A5B50E1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255439-99D2-C05B-ABCA-F608C1DC9790}"/>
              </a:ext>
            </a:extLst>
          </p:cNvPr>
          <p:cNvPicPr>
            <a:picLocks noChangeAspect="1"/>
          </p:cNvPicPr>
          <p:nvPr/>
        </p:nvPicPr>
        <p:blipFill>
          <a:blip r:embed="rId2" cstate="print">
            <a:extLst>
              <a:ext uri="{28A0092B-C50C-407E-A947-70E740481C1C}">
                <a14:useLocalDpi xmlns:a14="http://schemas.microsoft.com/office/drawing/2010/main" val="0"/>
              </a:ext>
            </a:extLst>
          </a:blip>
          <a:srcRect l="31858" r="22274" b="4181"/>
          <a:stretch>
            <a:fillRect/>
          </a:stretch>
        </p:blipFill>
        <p:spPr>
          <a:xfrm>
            <a:off x="341381" y="764249"/>
            <a:ext cx="4669213" cy="6093751"/>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E097FE58-C177-4EF2-88B9-A7B21C5D0C3C}"/>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F0BD1DE-D162-7AC0-9BF2-9B60723783C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D4274E8-AA66-FF2E-55C9-591819C2516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19050"/>
          </a:effectLst>
        </p:spPr>
      </p:pic>
      <p:pic>
        <p:nvPicPr>
          <p:cNvPr id="2" name="Picture 14" descr="&#10;">
            <a:extLst>
              <a:ext uri="{FF2B5EF4-FFF2-40B4-BE49-F238E27FC236}">
                <a16:creationId xmlns:a16="http://schemas.microsoft.com/office/drawing/2014/main" id="{6DA03052-9DE1-2265-CB3C-80AC4A6E1B9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583B71E-4B7B-A312-451A-E51A8E44DC5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1465E501-006F-076F-5C8B-AAB34E24B94C}"/>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BC6AC5AA-1626-CBD6-2206-D43EC67E8F2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4131D9C-AA66-D048-84A4-978DDF73CE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E5C46631-9C68-0C74-ABF4-483CEA851A38}"/>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33040" y="1199071"/>
            <a:ext cx="8145030" cy="471864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Non-Condensing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0.82</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(7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3" name="Picture 14" descr="&#10;">
            <a:extLst>
              <a:ext uri="{FF2B5EF4-FFF2-40B4-BE49-F238E27FC236}">
                <a16:creationId xmlns:a16="http://schemas.microsoft.com/office/drawing/2014/main" id="{C143EC46-352D-98C0-1109-11A39040F0B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B3C6100-69A2-0F61-8835-8ED92ED68E3B}"/>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EFFICIENCY UNITS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39FA5D99-10AA-F527-6CC8-C07B24457A75}"/>
              </a:ext>
            </a:extLst>
          </p:cNvPr>
          <p:cNvCxnSpPr>
            <a:cxnSpLocks/>
          </p:cNvCxnSpPr>
          <p:nvPr/>
        </p:nvCxnSpPr>
        <p:spPr>
          <a:xfrm>
            <a:off x="128120" y="764249"/>
            <a:ext cx="8538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3E6DE66B-AA64-526A-33AD-A4CEAC0894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69" t="5146" r="31175" b="3494"/>
          <a:stretch>
            <a:fillRect/>
          </a:stretch>
        </p:blipFill>
        <p:spPr bwMode="auto">
          <a:xfrm>
            <a:off x="382831" y="984742"/>
            <a:ext cx="2839721" cy="465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EC9267-ECDE-56BE-D0E5-CE59BFE0704F}"/>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729691" y="1245292"/>
            <a:ext cx="2356207" cy="4373043"/>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5CE2163-6664-BDFE-85C9-36959B152884}"/>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D4D4F06-17B3-58F0-C64A-E64E6951942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CC17E7A-F49C-AEC8-B22B-3FCAD87B67AE}"/>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513D56CF-0A37-A06E-2E6A-E6C4A07D396B}"/>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Direct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4100" name="Picture 4">
            <a:extLst>
              <a:ext uri="{FF2B5EF4-FFF2-40B4-BE49-F238E27FC236}">
                <a16:creationId xmlns:a16="http://schemas.microsoft.com/office/drawing/2014/main" id="{C72CF6DA-D16D-1884-D939-9286705330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6104" y="2251491"/>
            <a:ext cx="2085226" cy="344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4834096" y="1210374"/>
            <a:ext cx="2389664" cy="4435137"/>
          </a:xfrm>
          <a:prstGeom prst="rect">
            <a:avLst/>
          </a:prstGeom>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4" name="Picture 14" descr="&#10;">
            <a:extLst>
              <a:ext uri="{FF2B5EF4-FFF2-40B4-BE49-F238E27FC236}">
                <a16:creationId xmlns:a16="http://schemas.microsoft.com/office/drawing/2014/main" id="{80D85FDD-F15C-0E79-2E13-918869720E46}"/>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59EDF1AF-0C04-9065-C325-33309850F47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B00CD65-D651-6D6D-4ECF-0A6DA757EDD1}"/>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28DE2D0-82D8-3A2F-DBBC-29C1E50B33CB}"/>
              </a:ext>
            </a:extLst>
          </p:cNvPr>
          <p:cNvPicPr>
            <a:picLocks noChangeAspect="1"/>
          </p:cNvPicPr>
          <p:nvPr/>
        </p:nvPicPr>
        <p:blipFill>
          <a:blip r:embed="rId4" cstate="print">
            <a:extLst>
              <a:ext uri="{28A0092B-C50C-407E-A947-70E740481C1C}">
                <a14:useLocalDpi xmlns:a14="http://schemas.microsoft.com/office/drawing/2010/main" val="0"/>
              </a:ext>
            </a:extLst>
          </a:blip>
          <a:srcRect l="29744" r="29744"/>
          <a:stretch/>
        </p:blipFill>
        <p:spPr>
          <a:xfrm>
            <a:off x="730034" y="1243831"/>
            <a:ext cx="2353611" cy="4368224"/>
          </a:xfrm>
          <a:prstGeom prst="rect">
            <a:avLst/>
          </a:prstGeom>
        </p:spPr>
      </p:pic>
      <p:pic>
        <p:nvPicPr>
          <p:cNvPr id="2" name="Picture 6">
            <a:extLst>
              <a:ext uri="{FF2B5EF4-FFF2-40B4-BE49-F238E27FC236}">
                <a16:creationId xmlns:a16="http://schemas.microsoft.com/office/drawing/2014/main" id="{A27B8A01-05D1-2004-3101-B1CCE7CC18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69" t="5146" r="31175" b="3494"/>
          <a:stretch>
            <a:fillRect/>
          </a:stretch>
        </p:blipFill>
        <p:spPr bwMode="auto">
          <a:xfrm>
            <a:off x="9292890" y="2483900"/>
            <a:ext cx="1722683" cy="282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063B140-8804-A1B5-A1E9-32B419E480C3}"/>
              </a:ext>
            </a:extLst>
          </p:cNvPr>
          <p:cNvCxnSpPr>
            <a:cxnSpLocks/>
          </p:cNvCxnSpPr>
          <p:nvPr/>
        </p:nvCxnSpPr>
        <p:spPr>
          <a:xfrm>
            <a:off x="-59055" y="1753060"/>
            <a:ext cx="1028839"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794D81-6F1F-B3DD-54A1-8035F3D00E20}"/>
              </a:ext>
            </a:extLst>
          </p:cNvPr>
          <p:cNvCxnSpPr>
            <a:cxnSpLocks/>
          </p:cNvCxnSpPr>
          <p:nvPr/>
        </p:nvCxnSpPr>
        <p:spPr>
          <a:xfrm flipV="1">
            <a:off x="969784" y="1753060"/>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EC22AC-0038-DC2F-0BAA-CCA6B5FA35AD}"/>
              </a:ext>
            </a:extLst>
          </p:cNvPr>
          <p:cNvCxnSpPr>
            <a:cxnSpLocks/>
          </p:cNvCxnSpPr>
          <p:nvPr/>
        </p:nvCxnSpPr>
        <p:spPr>
          <a:xfrm>
            <a:off x="-59055" y="1366042"/>
            <a:ext cx="1614578"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F481FE-B59C-83F7-FD57-78C94D6CBAFB}"/>
              </a:ext>
            </a:extLst>
          </p:cNvPr>
          <p:cNvCxnSpPr>
            <a:cxnSpLocks/>
          </p:cNvCxnSpPr>
          <p:nvPr/>
        </p:nvCxnSpPr>
        <p:spPr>
          <a:xfrm flipV="1">
            <a:off x="1555523" y="1366042"/>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636745-04EC-D233-A821-1FC9E7FE16DD}"/>
              </a:ext>
            </a:extLst>
          </p:cNvPr>
          <p:cNvCxnSpPr>
            <a:cxnSpLocks/>
          </p:cNvCxnSpPr>
          <p:nvPr/>
        </p:nvCxnSpPr>
        <p:spPr>
          <a:xfrm flipV="1">
            <a:off x="3751116" y="764249"/>
            <a:ext cx="0" cy="1567451"/>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F0600-0E93-217C-AF7A-8021B635315B}"/>
              </a:ext>
            </a:extLst>
          </p:cNvPr>
          <p:cNvCxnSpPr>
            <a:cxnSpLocks/>
          </p:cNvCxnSpPr>
          <p:nvPr/>
        </p:nvCxnSpPr>
        <p:spPr>
          <a:xfrm flipV="1">
            <a:off x="4330236" y="764249"/>
            <a:ext cx="0" cy="1508396"/>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68DFAD1-121C-C08E-AF4C-D78B50619908}"/>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3001DE52-DD44-34F7-F501-B1F91ED9772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HORIZONTAL OR VERTICAL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82D5ED-0255-1FF2-979C-7C09203A8981}"/>
              </a:ext>
            </a:extLst>
          </p:cNvPr>
          <p:cNvCxnSpPr>
            <a:cxnSpLocks/>
          </p:cNvCxnSpPr>
          <p:nvPr/>
        </p:nvCxnSpPr>
        <p:spPr>
          <a:xfrm>
            <a:off x="128120" y="764249"/>
            <a:ext cx="10189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7F24B00-E2A1-5632-6245-C7D1A7CD9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39" y="2149768"/>
            <a:ext cx="2649975" cy="3638550"/>
          </a:xfrm>
          <a:prstGeom prst="rect">
            <a:avLst/>
          </a:prstGeom>
          <a:effectLst>
            <a:outerShdw blurRad="63500" dist="76200" dir="2700000" algn="tl" rotWithShape="0">
              <a:prstClr val="black">
                <a:alpha val="40000"/>
              </a:prstClr>
            </a:outerShdw>
          </a:effectLst>
        </p:spPr>
      </p:pic>
      <p:pic>
        <p:nvPicPr>
          <p:cNvPr id="7" name="Picture 6">
            <a:extLst>
              <a:ext uri="{FF2B5EF4-FFF2-40B4-BE49-F238E27FC236}">
                <a16:creationId xmlns:a16="http://schemas.microsoft.com/office/drawing/2014/main" id="{19E45D3E-F131-2700-EE43-EDA042644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429" y="2149768"/>
            <a:ext cx="2649975" cy="3638550"/>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8D7BB4DB-300D-D3C0-6D81-230844B7C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80047" y="2800635"/>
            <a:ext cx="3065331" cy="3238733"/>
          </a:xfrm>
          <a:prstGeom prst="rect">
            <a:avLst/>
          </a:prstGeom>
          <a:effectLst>
            <a:outerShdw blurRad="63500" dist="63500" dir="2700000" algn="tl" rotWithShape="0">
              <a:prstClr val="black">
                <a:alpha val="40000"/>
              </a:prstClr>
            </a:outerShdw>
          </a:effectLst>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a:effectLst>
            <a:outerShdw blurRad="63500" dist="63500" dir="2700000" algn="tl" rotWithShape="0">
              <a:prstClr val="black">
                <a:alpha val="40000"/>
              </a:prstClr>
            </a:outerShdw>
          </a:effectLst>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a:effectLst>
            <a:outerShdw blurRad="63500" dist="63500" dir="2700000" algn="tl" rotWithShape="0">
              <a:prstClr val="black">
                <a:alpha val="40000"/>
              </a:prstClr>
            </a:outerShdw>
          </a:effectLst>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BACE7F94-2911-3B2E-5F11-3D4FA13146B8}"/>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9DAB85B6-FDB9-F757-0863-D91DA777914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MATERIAL</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5EC5510D-E49E-50D3-4605-6749EDFE479E}"/>
              </a:ext>
            </a:extLst>
          </p:cNvPr>
          <p:cNvCxnSpPr>
            <a:cxnSpLocks/>
          </p:cNvCxnSpPr>
          <p:nvPr/>
        </p:nvCxnSpPr>
        <p:spPr>
          <a:xfrm>
            <a:off x="128120" y="764249"/>
            <a:ext cx="547905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63E697-FF6E-F83B-118C-66E6A1759D75}"/>
              </a:ext>
            </a:extLst>
          </p:cNvPr>
          <p:cNvPicPr>
            <a:picLocks noChangeAspect="1"/>
          </p:cNvPicPr>
          <p:nvPr/>
        </p:nvPicPr>
        <p:blipFill>
          <a:blip r:embed="rId7">
            <a:extLst>
              <a:ext uri="{28A0092B-C50C-407E-A947-70E740481C1C}">
                <a14:useLocalDpi xmlns:a14="http://schemas.microsoft.com/office/drawing/2010/main" val="0"/>
              </a:ext>
            </a:extLst>
          </a:blip>
          <a:srcRect l="29081" t="10266" r="26267" b="5621"/>
          <a:stretch>
            <a:fillRect/>
          </a:stretch>
        </p:blipFill>
        <p:spPr>
          <a:xfrm>
            <a:off x="8888658" y="2227219"/>
            <a:ext cx="2761725" cy="3912031"/>
          </a:xfrm>
          <a:prstGeom prst="rect">
            <a:avLst/>
          </a:prstGeom>
          <a:effectLst>
            <a:outerShdw blurRad="63500" dist="76200" dir="2700000" algn="tl" rotWithShape="0">
              <a:prstClr val="black">
                <a:alpha val="40000"/>
              </a:prstClr>
            </a:outerShdw>
          </a:effectLst>
        </p:spPr>
      </p:pic>
      <p:sp>
        <p:nvSpPr>
          <p:cNvPr id="9" name="TextBox 8">
            <a:extLst>
              <a:ext uri="{FF2B5EF4-FFF2-40B4-BE49-F238E27FC236}">
                <a16:creationId xmlns:a16="http://schemas.microsoft.com/office/drawing/2014/main" id="{41ADF560-6107-1533-8A25-EFD70BD4B1F0}"/>
              </a:ext>
            </a:extLst>
          </p:cNvPr>
          <p:cNvSpPr txBox="1"/>
          <p:nvPr/>
        </p:nvSpPr>
        <p:spPr>
          <a:xfrm>
            <a:off x="931653" y="6139250"/>
            <a:ext cx="185339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Non-Condensing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sp>
        <p:nvSpPr>
          <p:cNvPr id="10" name="TextBox 9">
            <a:extLst>
              <a:ext uri="{FF2B5EF4-FFF2-40B4-BE49-F238E27FC236}">
                <a16:creationId xmlns:a16="http://schemas.microsoft.com/office/drawing/2014/main" id="{3094CE9A-4FDD-3465-8DE5-8BF0A5643A7D}"/>
              </a:ext>
            </a:extLst>
          </p:cNvPr>
          <p:cNvSpPr txBox="1"/>
          <p:nvPr/>
        </p:nvSpPr>
        <p:spPr>
          <a:xfrm>
            <a:off x="9569649" y="6139249"/>
            <a:ext cx="139974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pic>
        <p:nvPicPr>
          <p:cNvPr id="2" name="Picture 6">
            <a:extLst>
              <a:ext uri="{FF2B5EF4-FFF2-40B4-BE49-F238E27FC236}">
                <a16:creationId xmlns:a16="http://schemas.microsoft.com/office/drawing/2014/main" id="{DE2588FC-5D8F-8513-25D8-011A2CF4851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69" t="5146" r="31175" b="3494"/>
          <a:stretch>
            <a:fillRect/>
          </a:stretch>
        </p:blipFill>
        <p:spPr bwMode="auto">
          <a:xfrm>
            <a:off x="848898" y="2604378"/>
            <a:ext cx="2052070" cy="33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4" descr="&#10;">
            <a:extLst>
              <a:ext uri="{FF2B5EF4-FFF2-40B4-BE49-F238E27FC236}">
                <a16:creationId xmlns:a16="http://schemas.microsoft.com/office/drawing/2014/main" id="{E4993F90-1A81-0033-3BA0-243CA9EA748F}"/>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210B72F-173E-729E-65FF-81C963E27412}"/>
              </a:ext>
            </a:extLst>
          </p:cNvPr>
          <p:cNvSpPr>
            <a:spLocks noGrp="1"/>
          </p:cNvSpPr>
          <p:nvPr>
            <p:ph type="title"/>
          </p:nvPr>
        </p:nvSpPr>
        <p:spPr>
          <a:xfrm>
            <a:off x="128120" y="44934"/>
            <a:ext cx="7204709" cy="747540"/>
          </a:xfrm>
        </p:spPr>
        <p:txBody>
          <a:bodyPr>
            <a:noAutofit/>
          </a:bodyPr>
          <a:lstStyle/>
          <a:p>
            <a:r>
              <a:rPr lang="en-US" sz="5000" dirty="0">
                <a:solidFill>
                  <a:schemeClr val="bg1"/>
                </a:solidFill>
                <a:latin typeface="Franklin Gothic Demi"/>
                <a:cs typeface="Calibri Light"/>
              </a:rPr>
              <a:t>PVC VENTING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0279F09-D3A6-93B2-B79D-BD3D1C693325}"/>
              </a:ext>
            </a:extLst>
          </p:cNvPr>
          <p:cNvCxnSpPr>
            <a:cxnSpLocks/>
          </p:cNvCxnSpPr>
          <p:nvPr/>
        </p:nvCxnSpPr>
        <p:spPr>
          <a:xfrm>
            <a:off x="128120" y="764249"/>
            <a:ext cx="3840031"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3EA120-4DAB-E75B-36F9-BD249061DD71}"/>
              </a:ext>
            </a:extLst>
          </p:cNvPr>
          <p:cNvSpPr/>
          <p:nvPr/>
        </p:nvSpPr>
        <p:spPr>
          <a:xfrm>
            <a:off x="70742" y="809381"/>
            <a:ext cx="5783949" cy="1420902"/>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
                <a:prstClr val="black"/>
              </a:buClr>
              <a:buSzPct val="99000"/>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Horizontal Exhaust runs should pitch towards the unit to allow condensation to drain in the unit and out the trap.</a:t>
            </a:r>
          </a:p>
        </p:txBody>
      </p:sp>
      <p:pic>
        <p:nvPicPr>
          <p:cNvPr id="5" name="Picture 4">
            <a:extLst>
              <a:ext uri="{FF2B5EF4-FFF2-40B4-BE49-F238E27FC236}">
                <a16:creationId xmlns:a16="http://schemas.microsoft.com/office/drawing/2014/main" id="{D5A48090-F5AB-63C6-F1F4-4EBECE6928AC}"/>
              </a:ext>
            </a:extLst>
          </p:cNvPr>
          <p:cNvPicPr>
            <a:picLocks noChangeAspect="1"/>
          </p:cNvPicPr>
          <p:nvPr/>
        </p:nvPicPr>
        <p:blipFill rotWithShape="1">
          <a:blip r:embed="rId3"/>
          <a:srcRect l="47408" t="29915" b="16532"/>
          <a:stretch>
            <a:fillRect/>
          </a:stretch>
        </p:blipFill>
        <p:spPr>
          <a:xfrm>
            <a:off x="3480436" y="2339540"/>
            <a:ext cx="2374256" cy="1920669"/>
          </a:xfrm>
          <a:prstGeom prst="rect">
            <a:avLst/>
          </a:prstGeom>
          <a:effectLst>
            <a:softEdge rad="19050"/>
          </a:effectLst>
        </p:spPr>
      </p:pic>
      <p:grpSp>
        <p:nvGrpSpPr>
          <p:cNvPr id="9" name="Group 8">
            <a:extLst>
              <a:ext uri="{FF2B5EF4-FFF2-40B4-BE49-F238E27FC236}">
                <a16:creationId xmlns:a16="http://schemas.microsoft.com/office/drawing/2014/main" id="{83042290-FEA6-14D3-BD62-76BCE1DC6DDC}"/>
              </a:ext>
            </a:extLst>
          </p:cNvPr>
          <p:cNvGrpSpPr/>
          <p:nvPr/>
        </p:nvGrpSpPr>
        <p:grpSpPr>
          <a:xfrm>
            <a:off x="6517115" y="623182"/>
            <a:ext cx="5414982" cy="5730560"/>
            <a:chOff x="607460" y="652182"/>
            <a:chExt cx="5414982" cy="5058064"/>
          </a:xfrm>
        </p:grpSpPr>
        <p:sp>
          <p:nvSpPr>
            <p:cNvPr id="10" name="Rectangle 9">
              <a:extLst>
                <a:ext uri="{FF2B5EF4-FFF2-40B4-BE49-F238E27FC236}">
                  <a16:creationId xmlns:a16="http://schemas.microsoft.com/office/drawing/2014/main" id="{1110EB37-0E4F-3DC7-9CDC-B76649FB0DC0}"/>
                </a:ext>
              </a:extLst>
            </p:cNvPr>
            <p:cNvSpPr/>
            <p:nvPr/>
          </p:nvSpPr>
          <p:spPr>
            <a:xfrm>
              <a:off x="937294" y="652182"/>
              <a:ext cx="50851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dirty="0">
                  <a:ln>
                    <a:noFill/>
                  </a:ln>
                  <a:solidFill>
                    <a:schemeClr val="bg1"/>
                  </a:solidFill>
                  <a:effectLst/>
                  <a:uLnTx/>
                  <a:uFillTx/>
                  <a:latin typeface="Franklin Gothic Medium" panose="020B0603020102020204" pitchFamily="34" charset="0"/>
                </a:rPr>
                <a:t>Long Sweep Turns vs Short Radius Turns</a:t>
              </a:r>
              <a:endParaRPr kumimoji="0" lang="en-US" altLang="en-US" sz="2000" b="0" i="0" u="sng" strike="noStrike" kern="1200" cap="none" spc="0" normalizeH="0" baseline="0" noProof="0" dirty="0">
                <a:ln>
                  <a:noFill/>
                </a:ln>
                <a:solidFill>
                  <a:schemeClr val="bg1"/>
                </a:solidFill>
                <a:effectLst/>
                <a:uLnTx/>
                <a:uFillTx/>
                <a:latin typeface="Franklin Gothic Medium" panose="020B0603020102020204" pitchFamily="34" charset="0"/>
              </a:endParaRPr>
            </a:p>
          </p:txBody>
        </p:sp>
        <p:sp>
          <p:nvSpPr>
            <p:cNvPr id="12" name="Rectangle 11">
              <a:extLst>
                <a:ext uri="{FF2B5EF4-FFF2-40B4-BE49-F238E27FC236}">
                  <a16:creationId xmlns:a16="http://schemas.microsoft.com/office/drawing/2014/main" id="{B1FA3EDE-865F-A679-7DCF-E427525DEE19}"/>
                </a:ext>
              </a:extLst>
            </p:cNvPr>
            <p:cNvSpPr/>
            <p:nvPr/>
          </p:nvSpPr>
          <p:spPr>
            <a:xfrm>
              <a:off x="607460" y="1240615"/>
              <a:ext cx="5414982" cy="143978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 creates a </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smooth transition of the exhaust gases from one direction to another </a:t>
              </a:r>
            </a:p>
            <a:p>
              <a:pPr marR="0" lvl="0" algn="l" defTabSz="914400" rtl="0" eaLnBrk="1" fontAlgn="auto" latinLnBrk="0" hangingPunct="1">
                <a:lnSpc>
                  <a:spcPct val="100000"/>
                </a:lnSpc>
                <a:spcBef>
                  <a:spcPts val="0"/>
                </a:spcBef>
                <a:spcAft>
                  <a:spcPts val="0"/>
                </a:spcAft>
                <a:buClrTx/>
                <a:buSzTx/>
                <a:tabLst/>
                <a:defRPr/>
              </a:pPr>
              <a:endPar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 causes the least amount of turbulence.</a:t>
              </a:r>
            </a:p>
          </p:txBody>
        </p:sp>
        <p:pic>
          <p:nvPicPr>
            <p:cNvPr id="13" name="Picture 12">
              <a:extLst>
                <a:ext uri="{FF2B5EF4-FFF2-40B4-BE49-F238E27FC236}">
                  <a16:creationId xmlns:a16="http://schemas.microsoft.com/office/drawing/2014/main" id="{3601D41D-8693-E116-7C81-5ACD1A85A53D}"/>
                </a:ext>
              </a:extLst>
            </p:cNvPr>
            <p:cNvPicPr>
              <a:picLocks noChangeAspect="1"/>
            </p:cNvPicPr>
            <p:nvPr/>
          </p:nvPicPr>
          <p:blipFill>
            <a:blip r:embed="rId4"/>
            <a:stretch>
              <a:fillRect/>
            </a:stretch>
          </p:blipFill>
          <p:spPr>
            <a:xfrm>
              <a:off x="1084079" y="3202746"/>
              <a:ext cx="4461743" cy="2507500"/>
            </a:xfrm>
            <a:prstGeom prst="rect">
              <a:avLst/>
            </a:prstGeom>
            <a:effectLst>
              <a:softEdge rad="19050"/>
            </a:effectLst>
          </p:spPr>
        </p:pic>
      </p:grpSp>
      <p:pic>
        <p:nvPicPr>
          <p:cNvPr id="14" name="Picture 13">
            <a:extLst>
              <a:ext uri="{FF2B5EF4-FFF2-40B4-BE49-F238E27FC236}">
                <a16:creationId xmlns:a16="http://schemas.microsoft.com/office/drawing/2014/main" id="{76C2DD19-F19D-8E2A-6DAD-00DB5303A2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3907" y="2326599"/>
            <a:ext cx="2223094" cy="4192484"/>
          </a:xfrm>
          <a:prstGeom prst="rect">
            <a:avLst/>
          </a:prstGeom>
          <a:effectLst>
            <a:softEdge rad="19050"/>
          </a:effectLst>
        </p:spPr>
      </p:pic>
      <p:cxnSp>
        <p:nvCxnSpPr>
          <p:cNvPr id="15" name="Straight Arrow Connector 14">
            <a:extLst>
              <a:ext uri="{FF2B5EF4-FFF2-40B4-BE49-F238E27FC236}">
                <a16:creationId xmlns:a16="http://schemas.microsoft.com/office/drawing/2014/main" id="{1F0823EE-0FAF-71B7-344D-28275612D3EB}"/>
              </a:ext>
            </a:extLst>
          </p:cNvPr>
          <p:cNvCxnSpPr>
            <a:cxnSpLocks/>
          </p:cNvCxnSpPr>
          <p:nvPr/>
        </p:nvCxnSpPr>
        <p:spPr>
          <a:xfrm flipH="1" flipV="1">
            <a:off x="2018095" y="2911750"/>
            <a:ext cx="1408427" cy="9316"/>
          </a:xfrm>
          <a:prstGeom prst="straightConnector1">
            <a:avLst/>
          </a:prstGeom>
          <a:ln w="28575">
            <a:solidFill>
              <a:srgbClr val="E6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5AF1EC1-14A3-C3D6-E92C-2EE09EA0011E}"/>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FC7DDFD-F24A-8660-585C-19AAB3A697C9}"/>
              </a:ext>
            </a:extLst>
          </p:cNvPr>
          <p:cNvSpPr txBox="1">
            <a:spLocks/>
          </p:cNvSpPr>
          <p:nvPr/>
        </p:nvSpPr>
        <p:spPr>
          <a:xfrm>
            <a:off x="271070" y="994172"/>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pic>
        <p:nvPicPr>
          <p:cNvPr id="8" name="Picture 7" descr="A grey rectangular object with white tubes&#10;&#10;Description automatically generated">
            <a:extLst>
              <a:ext uri="{FF2B5EF4-FFF2-40B4-BE49-F238E27FC236}">
                <a16:creationId xmlns:a16="http://schemas.microsoft.com/office/drawing/2014/main" id="{B138F602-CC71-88D6-262C-E8383D428824}"/>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554697" y="1602301"/>
            <a:ext cx="2169487" cy="4598936"/>
          </a:xfrm>
          <a:prstGeom prst="rect">
            <a:avLst/>
          </a:prstGeom>
          <a:effectLst>
            <a:outerShdw blurRad="63500" dist="76200" dir="2700000" algn="tl" rotWithShape="0">
              <a:prstClr val="black">
                <a:alpha val="40000"/>
              </a:prstClr>
            </a:outerShdw>
          </a:effectLst>
        </p:spPr>
      </p:pic>
      <p:pic>
        <p:nvPicPr>
          <p:cNvPr id="11" name="Picture 10" descr="A grey rectangular object with a pipe&#10;&#10;Description automatically generated">
            <a:extLst>
              <a:ext uri="{FF2B5EF4-FFF2-40B4-BE49-F238E27FC236}">
                <a16:creationId xmlns:a16="http://schemas.microsoft.com/office/drawing/2014/main" id="{6C2CB2FC-390C-9E87-1F65-200A027270D0}"/>
              </a:ext>
            </a:extLst>
          </p:cNvPr>
          <p:cNvPicPr>
            <a:picLocks noChangeAspect="1"/>
          </p:cNvPicPr>
          <p:nvPr/>
        </p:nvPicPr>
        <p:blipFill>
          <a:blip r:embed="rId3" cstate="print">
            <a:extLst>
              <a:ext uri="{28A0092B-C50C-407E-A947-70E740481C1C}">
                <a14:useLocalDpi xmlns:a14="http://schemas.microsoft.com/office/drawing/2010/main" val="0"/>
              </a:ext>
            </a:extLst>
          </a:blip>
          <a:srcRect l="34218" r="30312"/>
          <a:stretch/>
        </p:blipFill>
        <p:spPr>
          <a:xfrm>
            <a:off x="2724184" y="1602301"/>
            <a:ext cx="2169487" cy="4598936"/>
          </a:xfrm>
          <a:prstGeom prst="rect">
            <a:avLst/>
          </a:prstGeom>
          <a:effectLst>
            <a:outerShdw blurRad="63500" dist="76200" dir="2700000" algn="tl" rotWithShape="0">
              <a:prstClr val="black">
                <a:alpha val="40000"/>
              </a:prstClr>
            </a:outerShdw>
          </a:effectLst>
        </p:spPr>
      </p:pic>
      <p:pic>
        <p:nvPicPr>
          <p:cNvPr id="16" name="Picture 15" descr="A grey rectangular object with white pipes&#10;&#10;Description automatically generated">
            <a:extLst>
              <a:ext uri="{FF2B5EF4-FFF2-40B4-BE49-F238E27FC236}">
                <a16:creationId xmlns:a16="http://schemas.microsoft.com/office/drawing/2014/main" id="{2B138C09-286C-F4E6-C8F1-2B31BBD7A18C}"/>
              </a:ext>
            </a:extLst>
          </p:cNvPr>
          <p:cNvPicPr>
            <a:picLocks noChangeAspect="1"/>
          </p:cNvPicPr>
          <p:nvPr/>
        </p:nvPicPr>
        <p:blipFill>
          <a:blip r:embed="rId4" cstate="print">
            <a:extLst>
              <a:ext uri="{28A0092B-C50C-407E-A947-70E740481C1C}">
                <a14:useLocalDpi xmlns:a14="http://schemas.microsoft.com/office/drawing/2010/main" val="0"/>
              </a:ext>
            </a:extLst>
          </a:blip>
          <a:srcRect l="30304" r="29384"/>
          <a:stretch/>
        </p:blipFill>
        <p:spPr>
          <a:xfrm>
            <a:off x="6817876" y="1602299"/>
            <a:ext cx="2465761" cy="4598937"/>
          </a:xfrm>
          <a:prstGeom prst="rect">
            <a:avLst/>
          </a:prstGeom>
          <a:effectLst>
            <a:outerShdw blurRad="63500" dist="76200" dir="2700000" algn="tl" rotWithShape="0">
              <a:prstClr val="black">
                <a:alpha val="40000"/>
              </a:prstClr>
            </a:outerShdw>
          </a:effectLst>
        </p:spPr>
      </p:pic>
      <p:pic>
        <p:nvPicPr>
          <p:cNvPr id="20" name="Picture 19" descr="A grey rectangular object with a pipe&#10;&#10;Description automatically generated">
            <a:extLst>
              <a:ext uri="{FF2B5EF4-FFF2-40B4-BE49-F238E27FC236}">
                <a16:creationId xmlns:a16="http://schemas.microsoft.com/office/drawing/2014/main" id="{F5AECC49-48CB-3F29-BAE6-80C19ACF9D83}"/>
              </a:ext>
            </a:extLst>
          </p:cNvPr>
          <p:cNvPicPr>
            <a:picLocks noChangeAspect="1"/>
          </p:cNvPicPr>
          <p:nvPr/>
        </p:nvPicPr>
        <p:blipFill>
          <a:blip r:embed="rId5" cstate="print">
            <a:extLst>
              <a:ext uri="{28A0092B-C50C-407E-A947-70E740481C1C}">
                <a14:useLocalDpi xmlns:a14="http://schemas.microsoft.com/office/drawing/2010/main" val="0"/>
              </a:ext>
            </a:extLst>
          </a:blip>
          <a:srcRect l="30789" r="28899"/>
          <a:stretch/>
        </p:blipFill>
        <p:spPr>
          <a:xfrm>
            <a:off x="9044299" y="1602299"/>
            <a:ext cx="2465762" cy="4598937"/>
          </a:xfrm>
          <a:prstGeom prst="rect">
            <a:avLst/>
          </a:prstGeom>
          <a:effectLst>
            <a:outerShdw blurRad="63500" dist="76200" dir="2700000" algn="tl" rotWithShape="0">
              <a:prstClr val="black">
                <a:alpha val="40000"/>
              </a:prstClr>
            </a:outerShdw>
          </a:effectLst>
        </p:spPr>
      </p:pic>
      <p:pic>
        <p:nvPicPr>
          <p:cNvPr id="22" name="Picture 21" descr="A rectangular object with a black background&#10;&#10;Description automatically generated">
            <a:extLst>
              <a:ext uri="{FF2B5EF4-FFF2-40B4-BE49-F238E27FC236}">
                <a16:creationId xmlns:a16="http://schemas.microsoft.com/office/drawing/2014/main" id="{86AEA493-3DEF-AD05-98C7-276033E42D32}"/>
              </a:ext>
            </a:extLst>
          </p:cNvPr>
          <p:cNvPicPr>
            <a:picLocks noChangeAspect="1"/>
          </p:cNvPicPr>
          <p:nvPr/>
        </p:nvPicPr>
        <p:blipFill>
          <a:blip r:embed="rId6" cstate="print">
            <a:extLst>
              <a:ext uri="{28A0092B-C50C-407E-A947-70E740481C1C}">
                <a14:useLocalDpi xmlns:a14="http://schemas.microsoft.com/office/drawing/2010/main" val="0"/>
              </a:ext>
            </a:extLst>
          </a:blip>
          <a:srcRect l="34375" r="29532"/>
          <a:stretch/>
        </p:blipFill>
        <p:spPr>
          <a:xfrm>
            <a:off x="4893671" y="1602300"/>
            <a:ext cx="2207716" cy="4598937"/>
          </a:xfrm>
          <a:prstGeom prst="rect">
            <a:avLst/>
          </a:prstGeom>
          <a:effectLst>
            <a:outerShdw blurRad="63500" dist="76200" dir="2700000" algn="tl" rotWithShape="0">
              <a:prstClr val="black">
                <a:alpha val="40000"/>
              </a:prstClr>
            </a:outerShdw>
          </a:effectLst>
        </p:spPr>
      </p:pic>
      <p:sp>
        <p:nvSpPr>
          <p:cNvPr id="23" name="Content Placeholder 3">
            <a:extLst>
              <a:ext uri="{FF2B5EF4-FFF2-40B4-BE49-F238E27FC236}">
                <a16:creationId xmlns:a16="http://schemas.microsoft.com/office/drawing/2014/main" id="{98DE71B6-920B-09CD-53EC-A0A4FBDA6206}"/>
              </a:ext>
            </a:extLst>
          </p:cNvPr>
          <p:cNvSpPr txBox="1">
            <a:spLocks/>
          </p:cNvSpPr>
          <p:nvPr/>
        </p:nvSpPr>
        <p:spPr>
          <a:xfrm>
            <a:off x="681939"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8FA4CCFD-587F-AE5E-5311-760AB18A9E16}"/>
              </a:ext>
            </a:extLst>
          </p:cNvPr>
          <p:cNvSpPr txBox="1">
            <a:spLocks/>
          </p:cNvSpPr>
          <p:nvPr/>
        </p:nvSpPr>
        <p:spPr>
          <a:xfrm>
            <a:off x="2853418"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0DD7B113-4670-F167-6AF1-C8CC3B7118C9}"/>
              </a:ext>
            </a:extLst>
          </p:cNvPr>
          <p:cNvSpPr txBox="1">
            <a:spLocks/>
          </p:cNvSpPr>
          <p:nvPr/>
        </p:nvSpPr>
        <p:spPr>
          <a:xfrm>
            <a:off x="5021407"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16937FD7-B61A-4F6A-E60F-B7E5C4A4A326}"/>
              </a:ext>
            </a:extLst>
          </p:cNvPr>
          <p:cNvSpPr txBox="1">
            <a:spLocks/>
          </p:cNvSpPr>
          <p:nvPr/>
        </p:nvSpPr>
        <p:spPr>
          <a:xfrm>
            <a:off x="7185685"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953CF291-141D-BA32-B5AB-4601B6F21834}"/>
              </a:ext>
            </a:extLst>
          </p:cNvPr>
          <p:cNvSpPr txBox="1">
            <a:spLocks/>
          </p:cNvSpPr>
          <p:nvPr/>
        </p:nvSpPr>
        <p:spPr>
          <a:xfrm>
            <a:off x="9412108"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17AED17F-4C9B-BEFB-BDCC-4990FB267899}"/>
              </a:ext>
            </a:extLst>
          </p:cNvPr>
          <p:cNvPicPr>
            <a:picLocks noChangeAspect="1"/>
          </p:cNvPicPr>
          <p:nvPr/>
        </p:nvPicPr>
        <p:blipFill>
          <a:blip r:embed="rId7"/>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50137EF1-ADC0-C5B6-D249-95C89035E45C}"/>
              </a:ext>
            </a:extLst>
          </p:cNvPr>
          <p:cNvSpPr>
            <a:spLocks noGrp="1"/>
          </p:cNvSpPr>
          <p:nvPr>
            <p:ph type="title"/>
          </p:nvPr>
        </p:nvSpPr>
        <p:spPr>
          <a:xfrm>
            <a:off x="4259453" y="51843"/>
            <a:ext cx="7204709" cy="747540"/>
          </a:xfrm>
        </p:spPr>
        <p:txBody>
          <a:bodyPr>
            <a:noAutofit/>
          </a:body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110F5DD-8A69-854A-DE71-1C753CD54213}"/>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B31225-5E44-4A54-4A71-FCF757E6A20C}"/>
              </a:ext>
            </a:extLst>
          </p:cNvPr>
          <p:cNvPicPr>
            <a:picLocks noChangeAspect="1"/>
          </p:cNvPicPr>
          <p:nvPr/>
        </p:nvPicPr>
        <p:blipFill>
          <a:blip r:embed="rId8"/>
          <a:stretch>
            <a:fillRect/>
          </a:stretch>
        </p:blipFill>
        <p:spPr>
          <a:xfrm>
            <a:off x="39289" y="51844"/>
            <a:ext cx="4220164" cy="638264"/>
          </a:xfrm>
          <a:prstGeom prst="rect">
            <a:avLst/>
          </a:prstGeom>
        </p:spPr>
      </p:pic>
    </p:spTree>
    <p:extLst>
      <p:ext uri="{BB962C8B-B14F-4D97-AF65-F5344CB8AC3E}">
        <p14:creationId xmlns:p14="http://schemas.microsoft.com/office/powerpoint/2010/main" val="16277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pic>
        <p:nvPicPr>
          <p:cNvPr id="10" name="Picture 9">
            <a:extLst>
              <a:ext uri="{FF2B5EF4-FFF2-40B4-BE49-F238E27FC236}">
                <a16:creationId xmlns:a16="http://schemas.microsoft.com/office/drawing/2014/main" id="{31BC00DE-EE18-F143-028F-A375026E7246}"/>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946541" y="1602301"/>
            <a:ext cx="2169487" cy="4598936"/>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B57E133B-104C-FF89-4863-50ECF36ABD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14" name="Straight Arrow Connector 13">
            <a:extLst>
              <a:ext uri="{FF2B5EF4-FFF2-40B4-BE49-F238E27FC236}">
                <a16:creationId xmlns:a16="http://schemas.microsoft.com/office/drawing/2014/main" id="{12A94933-4C9F-9B43-D3F1-412EBC5A4CE7}"/>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36746D1-D825-B996-2607-2AECD2F50D1B}"/>
              </a:ext>
            </a:extLst>
          </p:cNvPr>
          <p:cNvPicPr>
            <a:picLocks noChangeAspect="1"/>
          </p:cNvPicPr>
          <p:nvPr/>
        </p:nvPicPr>
        <p:blipFill>
          <a:blip r:embed="rId4"/>
          <a:stretch>
            <a:fillRect/>
          </a:stretch>
        </p:blipFill>
        <p:spPr>
          <a:xfrm>
            <a:off x="39289" y="51844"/>
            <a:ext cx="4220164" cy="638264"/>
          </a:xfrm>
          <a:prstGeom prst="rect">
            <a:avLst/>
          </a:prstGeom>
        </p:spPr>
      </p:pic>
      <p:sp>
        <p:nvSpPr>
          <p:cNvPr id="7" name="Title 1">
            <a:extLst>
              <a:ext uri="{FF2B5EF4-FFF2-40B4-BE49-F238E27FC236}">
                <a16:creationId xmlns:a16="http://schemas.microsoft.com/office/drawing/2014/main" id="{9D5FACCD-4345-6FF5-358D-8AE8166F64C3}"/>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pic>
        <p:nvPicPr>
          <p:cNvPr id="10" name="Picture 9">
            <a:extLst>
              <a:ext uri="{FF2B5EF4-FFF2-40B4-BE49-F238E27FC236}">
                <a16:creationId xmlns:a16="http://schemas.microsoft.com/office/drawing/2014/main" id="{A634806B-76B0-B714-06C9-A4A0890A6EDB}"/>
              </a:ext>
            </a:extLst>
          </p:cNvPr>
          <p:cNvPicPr>
            <a:picLocks noChangeAspect="1"/>
          </p:cNvPicPr>
          <p:nvPr/>
        </p:nvPicPr>
        <p:blipFill>
          <a:blip r:embed="rId2" cstate="print">
            <a:extLst>
              <a:ext uri="{28A0092B-C50C-407E-A947-70E740481C1C}">
                <a14:useLocalDpi xmlns:a14="http://schemas.microsoft.com/office/drawing/2010/main" val="0"/>
              </a:ext>
            </a:extLst>
          </a:blip>
          <a:srcRect l="32266" r="28717"/>
          <a:stretch/>
        </p:blipFill>
        <p:spPr>
          <a:xfrm>
            <a:off x="81272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8C03656E-6FAE-F093-8F96-F7BCD883305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E393E15D-5249-B35F-6E75-C84D6780A6A2}"/>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4901AC9-4242-5049-1591-9EFF6B8A5DA0}"/>
              </a:ext>
            </a:extLst>
          </p:cNvPr>
          <p:cNvPicPr>
            <a:picLocks noChangeAspect="1"/>
          </p:cNvPicPr>
          <p:nvPr/>
        </p:nvPicPr>
        <p:blipFill>
          <a:blip r:embed="rId4"/>
          <a:stretch>
            <a:fillRect/>
          </a:stretch>
        </p:blipFill>
        <p:spPr>
          <a:xfrm>
            <a:off x="39289" y="51844"/>
            <a:ext cx="4220164" cy="638264"/>
          </a:xfrm>
          <a:prstGeom prst="rect">
            <a:avLst/>
          </a:prstGeom>
        </p:spPr>
      </p:pic>
      <p:sp>
        <p:nvSpPr>
          <p:cNvPr id="13" name="Title 1">
            <a:extLst>
              <a:ext uri="{FF2B5EF4-FFF2-40B4-BE49-F238E27FC236}">
                <a16:creationId xmlns:a16="http://schemas.microsoft.com/office/drawing/2014/main" id="{BFD9FFF6-4617-96A8-60A0-871F9AE467D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pic>
        <p:nvPicPr>
          <p:cNvPr id="10" name="Picture 9">
            <a:extLst>
              <a:ext uri="{FF2B5EF4-FFF2-40B4-BE49-F238E27FC236}">
                <a16:creationId xmlns:a16="http://schemas.microsoft.com/office/drawing/2014/main" id="{E86BBD92-3B5E-112E-D511-69FC73EDE599}"/>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604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59F382F-3AAC-F5C8-9796-38650CBA813F}"/>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3" name="Straight Arrow Connector 2">
            <a:extLst>
              <a:ext uri="{FF2B5EF4-FFF2-40B4-BE49-F238E27FC236}">
                <a16:creationId xmlns:a16="http://schemas.microsoft.com/office/drawing/2014/main" id="{680F2D83-9159-71BE-DABD-BD04755CDD05}"/>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7F114BF-FCFA-7477-2E65-90B13DAC5238}"/>
              </a:ext>
            </a:extLst>
          </p:cNvPr>
          <p:cNvPicPr>
            <a:picLocks noChangeAspect="1"/>
          </p:cNvPicPr>
          <p:nvPr/>
        </p:nvPicPr>
        <p:blipFill>
          <a:blip r:embed="rId4"/>
          <a:stretch>
            <a:fillRect/>
          </a:stretch>
        </p:blipFill>
        <p:spPr>
          <a:xfrm>
            <a:off x="39289" y="51844"/>
            <a:ext cx="4220164" cy="638264"/>
          </a:xfrm>
          <a:prstGeom prst="rect">
            <a:avLst/>
          </a:prstGeom>
        </p:spPr>
      </p:pic>
      <p:sp>
        <p:nvSpPr>
          <p:cNvPr id="11" name="Title 1">
            <a:extLst>
              <a:ext uri="{FF2B5EF4-FFF2-40B4-BE49-F238E27FC236}">
                <a16:creationId xmlns:a16="http://schemas.microsoft.com/office/drawing/2014/main" id="{7210EAAA-B683-94B2-7937-F08D0464D4C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NRK</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No Roof Kit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Straight up b-vent runs 8.5’ or under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 or getting on the roof</a:t>
            </a:r>
          </a:p>
        </p:txBody>
      </p:sp>
      <p:pic>
        <p:nvPicPr>
          <p:cNvPr id="10" name="Picture 9">
            <a:extLst>
              <a:ext uri="{FF2B5EF4-FFF2-40B4-BE49-F238E27FC236}">
                <a16:creationId xmlns:a16="http://schemas.microsoft.com/office/drawing/2014/main" id="{D539E8DB-E039-7AC1-9AB8-34CE10A3B212}"/>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6DB70FB-1DE2-381B-9ABE-F2A081B9EF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20C485C2-C074-B9C0-1047-618BB7E787D4}"/>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C4E1F-78F6-39F1-DBD3-B36BB6F1FB8E}"/>
              </a:ext>
            </a:extLst>
          </p:cNvPr>
          <p:cNvPicPr>
            <a:picLocks noChangeAspect="1"/>
          </p:cNvPicPr>
          <p:nvPr/>
        </p:nvPicPr>
        <p:blipFill>
          <a:blip r:embed="rId4"/>
          <a:stretch>
            <a:fillRect/>
          </a:stretch>
        </p:blipFill>
        <p:spPr>
          <a:xfrm>
            <a:off x="39289" y="51844"/>
            <a:ext cx="4220164" cy="638264"/>
          </a:xfrm>
          <a:prstGeom prst="rect">
            <a:avLst/>
          </a:prstGeom>
        </p:spPr>
      </p:pic>
      <p:sp>
        <p:nvSpPr>
          <p:cNvPr id="9" name="Title 1">
            <a:extLst>
              <a:ext uri="{FF2B5EF4-FFF2-40B4-BE49-F238E27FC236}">
                <a16:creationId xmlns:a16="http://schemas.microsoft.com/office/drawing/2014/main" id="{754FE013-57CF-F229-BC4B-005BFD6FA18D}"/>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798534" y="1224146"/>
            <a:ext cx="8145030" cy="465207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 to 0.92 </a:t>
            </a:r>
            <a:r>
              <a:rPr lang="en-US" sz="1500" dirty="0">
                <a:solidFill>
                  <a:schemeClr val="bg1"/>
                </a:solidFill>
                <a:latin typeface="Franklin Gothic Medium" panose="020B0603020102020204" pitchFamily="34" charset="0"/>
                <a:cs typeface="Calibri"/>
              </a:rPr>
              <a:t>(depending on the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(8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Stainless Steel Secondary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rcRect l="11250" t="13231" r="9191" b="4175"/>
          <a:stretch>
            <a:fillRect/>
          </a:stretch>
        </p:blipFill>
        <p:spPr>
          <a:xfrm>
            <a:off x="279959" y="1127760"/>
            <a:ext cx="3261361" cy="4511780"/>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D7434387-319E-262B-9555-D472CBA32DBD}"/>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20129A1-84E1-0944-64BB-6C29485F7DB4}"/>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AC60F8F-2EA6-7038-4CDB-8B829CD8C1FF}"/>
              </a:ext>
            </a:extLst>
          </p:cNvPr>
          <p:cNvCxnSpPr>
            <a:cxnSpLocks/>
          </p:cNvCxnSpPr>
          <p:nvPr/>
        </p:nvCxnSpPr>
        <p:spPr>
          <a:xfrm>
            <a:off x="128120" y="764249"/>
            <a:ext cx="6826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EB8BBECD-50BB-1A53-71F6-DFE75C2C69F1}"/>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5’ to 35’</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pic>
        <p:nvPicPr>
          <p:cNvPr id="2" name="Picture 1">
            <a:extLst>
              <a:ext uri="{FF2B5EF4-FFF2-40B4-BE49-F238E27FC236}">
                <a16:creationId xmlns:a16="http://schemas.microsoft.com/office/drawing/2014/main" id="{3E28AF13-7999-1896-00C2-E90400FBE20F}"/>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8" name="Picture 14" descr="&#10;">
            <a:extLst>
              <a:ext uri="{FF2B5EF4-FFF2-40B4-BE49-F238E27FC236}">
                <a16:creationId xmlns:a16="http://schemas.microsoft.com/office/drawing/2014/main" id="{269ACEEB-66F2-2B66-2206-85B81A0DBD3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BADDCB47-6A0A-4526-32AB-66E8268B4CDA}"/>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C38620-7C0B-83A9-5D2F-2B4720FA3920}"/>
              </a:ext>
            </a:extLst>
          </p:cNvPr>
          <p:cNvPicPr>
            <a:picLocks noChangeAspect="1"/>
          </p:cNvPicPr>
          <p:nvPr/>
        </p:nvPicPr>
        <p:blipFill>
          <a:blip r:embed="rId4"/>
          <a:stretch>
            <a:fillRect/>
          </a:stretch>
        </p:blipFill>
        <p:spPr>
          <a:xfrm>
            <a:off x="39289" y="51844"/>
            <a:ext cx="4220164" cy="638264"/>
          </a:xfrm>
          <a:prstGeom prst="rect">
            <a:avLst/>
          </a:prstGeom>
        </p:spPr>
      </p:pic>
      <p:sp>
        <p:nvSpPr>
          <p:cNvPr id="10" name="Title 1">
            <a:extLst>
              <a:ext uri="{FF2B5EF4-FFF2-40B4-BE49-F238E27FC236}">
                <a16:creationId xmlns:a16="http://schemas.microsoft.com/office/drawing/2014/main" id="{1E8710D9-0AB1-BD69-A677-57C33101ADE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3099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2" y="2611465"/>
            <a:ext cx="5733707"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C2B340BA-5431-BD90-4612-BEA57A6246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3795" y="903665"/>
            <a:ext cx="4908909" cy="5825333"/>
          </a:xfrm>
          <a:prstGeom prst="rect">
            <a:avLst/>
          </a:prstGeom>
          <a:effectLst>
            <a:softEdge rad="19050"/>
          </a:effectLst>
        </p:spPr>
      </p:pic>
      <p:pic>
        <p:nvPicPr>
          <p:cNvPr id="2" name="Picture 14" descr="&#10;">
            <a:extLst>
              <a:ext uri="{FF2B5EF4-FFF2-40B4-BE49-F238E27FC236}">
                <a16:creationId xmlns:a16="http://schemas.microsoft.com/office/drawing/2014/main" id="{3D87AE2D-EE3A-2441-8684-C94D6E1BEF3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E01261BF-65A8-14B6-1770-E98CD12E87B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FLEX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3D9313B-2FFE-B79C-7F97-4776A9A95B84}"/>
              </a:ext>
            </a:extLst>
          </p:cNvPr>
          <p:cNvCxnSpPr>
            <a:cxnSpLocks/>
          </p:cNvCxnSpPr>
          <p:nvPr/>
        </p:nvCxnSpPr>
        <p:spPr>
          <a:xfrm>
            <a:off x="128120" y="764249"/>
            <a:ext cx="5683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127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127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127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pic>
        <p:nvPicPr>
          <p:cNvPr id="2" name="Picture 14" descr="&#10;">
            <a:extLst>
              <a:ext uri="{FF2B5EF4-FFF2-40B4-BE49-F238E27FC236}">
                <a16:creationId xmlns:a16="http://schemas.microsoft.com/office/drawing/2014/main" id="{5D547BC1-FDDE-E858-B2F7-10A237C8807C}"/>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CAFD8A6B-46E3-233C-B4A6-16F9F1427B3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B8CC40C-F0A3-9A8B-7CB5-0D73DCAA41D3}"/>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791200" y="2061454"/>
            <a:ext cx="6126480"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2BED5DC4-607C-FAF5-851C-1908DD02D6E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CEC8FDA-5A9B-C900-3C6D-BBB25F9E639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5450C214-25D4-A0D1-C0C0-CF8213B7F494}"/>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348C1AC-9308-9C3E-9969-0F182D689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52" y="975878"/>
            <a:ext cx="4936779" cy="5619994"/>
          </a:xfrm>
          <a:prstGeom prst="rect">
            <a:avLst/>
          </a:prstGeom>
          <a:effectLst>
            <a:softEdge rad="1905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4EEF4B9C-C37D-3C59-2BD8-0581B304E0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9C12DA-D42C-81DE-A0A4-3CF7E00DD5A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prstClr val="white"/>
                </a:solidFill>
                <a:latin typeface="Franklin Gothic Demi"/>
                <a:cs typeface="Calibri Light"/>
              </a:rPr>
              <a:t>2 PIPE</a:t>
            </a: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 TERMINATION OPTIONS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7" name="Straight Arrow Connector 6">
            <a:extLst>
              <a:ext uri="{FF2B5EF4-FFF2-40B4-BE49-F238E27FC236}">
                <a16:creationId xmlns:a16="http://schemas.microsoft.com/office/drawing/2014/main" id="{17C6317F-AF05-2472-9F36-4914CE59F826}"/>
              </a:ext>
            </a:extLst>
          </p:cNvPr>
          <p:cNvCxnSpPr>
            <a:cxnSpLocks/>
          </p:cNvCxnSpPr>
          <p:nvPr/>
        </p:nvCxnSpPr>
        <p:spPr>
          <a:xfrm>
            <a:off x="128120" y="764249"/>
            <a:ext cx="8490513"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FB480-34A9-3FD5-11FA-3152C6B7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019" y="2009683"/>
            <a:ext cx="2998463" cy="2773282"/>
          </a:xfrm>
          <a:prstGeom prst="rect">
            <a:avLst/>
          </a:prstGeom>
          <a:effectLst>
            <a:softEdge rad="19050"/>
          </a:effectLst>
        </p:spPr>
      </p:pic>
      <p:pic>
        <p:nvPicPr>
          <p:cNvPr id="10" name="Picture 9">
            <a:extLst>
              <a:ext uri="{FF2B5EF4-FFF2-40B4-BE49-F238E27FC236}">
                <a16:creationId xmlns:a16="http://schemas.microsoft.com/office/drawing/2014/main" id="{CC24EE60-96FE-7B94-83B8-4B44C0D89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5761" y="1372883"/>
            <a:ext cx="2875016" cy="5422888"/>
          </a:xfrm>
          <a:prstGeom prst="rect">
            <a:avLst/>
          </a:prstGeom>
          <a:effectLst>
            <a:softEdge rad="19050"/>
          </a:effectLst>
        </p:spPr>
      </p:pic>
      <p:sp>
        <p:nvSpPr>
          <p:cNvPr id="12" name="Text Placeholder 2">
            <a:extLst>
              <a:ext uri="{FF2B5EF4-FFF2-40B4-BE49-F238E27FC236}">
                <a16:creationId xmlns:a16="http://schemas.microsoft.com/office/drawing/2014/main" id="{A4A80B20-7AB4-6B31-D6C8-36C87B69AB76}"/>
              </a:ext>
            </a:extLst>
          </p:cNvPr>
          <p:cNvSpPr txBox="1">
            <a:spLocks/>
          </p:cNvSpPr>
          <p:nvPr/>
        </p:nvSpPr>
        <p:spPr>
          <a:xfrm>
            <a:off x="8681720" y="856973"/>
            <a:ext cx="3510280" cy="7101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Vertical</a:t>
            </a:r>
          </a:p>
        </p:txBody>
      </p:sp>
      <p:sp>
        <p:nvSpPr>
          <p:cNvPr id="14" name="Text Placeholder 2">
            <a:extLst>
              <a:ext uri="{FF2B5EF4-FFF2-40B4-BE49-F238E27FC236}">
                <a16:creationId xmlns:a16="http://schemas.microsoft.com/office/drawing/2014/main" id="{904568A0-2864-C405-E139-3DDFBA9ED7E6}"/>
              </a:ext>
            </a:extLst>
          </p:cNvPr>
          <p:cNvSpPr txBox="1">
            <a:spLocks/>
          </p:cNvSpPr>
          <p:nvPr/>
        </p:nvSpPr>
        <p:spPr>
          <a:xfrm>
            <a:off x="36473" y="887165"/>
            <a:ext cx="4573248" cy="586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Horizontal</a:t>
            </a:r>
          </a:p>
        </p:txBody>
      </p:sp>
      <p:pic>
        <p:nvPicPr>
          <p:cNvPr id="16" name="Picture 15">
            <a:extLst>
              <a:ext uri="{FF2B5EF4-FFF2-40B4-BE49-F238E27FC236}">
                <a16:creationId xmlns:a16="http://schemas.microsoft.com/office/drawing/2014/main" id="{913A6532-ADC1-A239-C16E-91F05E3747B8}"/>
              </a:ext>
            </a:extLst>
          </p:cNvPr>
          <p:cNvPicPr>
            <a:picLocks noChangeAspect="1"/>
          </p:cNvPicPr>
          <p:nvPr/>
        </p:nvPicPr>
        <p:blipFill>
          <a:blip r:embed="rId4"/>
          <a:stretch>
            <a:fillRect/>
          </a:stretch>
        </p:blipFill>
        <p:spPr>
          <a:xfrm>
            <a:off x="218326" y="1493753"/>
            <a:ext cx="4228175" cy="1960776"/>
          </a:xfrm>
          <a:prstGeom prst="rect">
            <a:avLst/>
          </a:prstGeom>
          <a:effectLst>
            <a:softEdge rad="19050"/>
          </a:effectLst>
        </p:spPr>
      </p:pic>
      <p:pic>
        <p:nvPicPr>
          <p:cNvPr id="18" name="Picture 17">
            <a:extLst>
              <a:ext uri="{FF2B5EF4-FFF2-40B4-BE49-F238E27FC236}">
                <a16:creationId xmlns:a16="http://schemas.microsoft.com/office/drawing/2014/main" id="{28EB865F-09C0-023E-5226-FD60A4F98F2E}"/>
              </a:ext>
            </a:extLst>
          </p:cNvPr>
          <p:cNvPicPr>
            <a:picLocks noChangeAspect="1"/>
          </p:cNvPicPr>
          <p:nvPr/>
        </p:nvPicPr>
        <p:blipFill>
          <a:blip r:embed="rId5"/>
          <a:stretch>
            <a:fillRect/>
          </a:stretch>
        </p:blipFill>
        <p:spPr>
          <a:xfrm>
            <a:off x="209009" y="3656449"/>
            <a:ext cx="4228176" cy="1983488"/>
          </a:xfrm>
          <a:prstGeom prst="rect">
            <a:avLst/>
          </a:prstGeom>
          <a:effectLst>
            <a:softEdge rad="19050"/>
          </a:effectLst>
        </p:spPr>
      </p:pic>
      <p:sp>
        <p:nvSpPr>
          <p:cNvPr id="19" name="Content Placeholder 3">
            <a:extLst>
              <a:ext uri="{FF2B5EF4-FFF2-40B4-BE49-F238E27FC236}">
                <a16:creationId xmlns:a16="http://schemas.microsoft.com/office/drawing/2014/main" id="{1CC5E232-A735-03D4-487D-BA07EE759775}"/>
              </a:ext>
            </a:extLst>
          </p:cNvPr>
          <p:cNvSpPr txBox="1">
            <a:spLocks/>
          </p:cNvSpPr>
          <p:nvPr/>
        </p:nvSpPr>
        <p:spPr>
          <a:xfrm>
            <a:off x="5374152" y="4875688"/>
            <a:ext cx="3401961"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PVT-HL terminations the distance between the intake and exhaust is 3 ft</a:t>
            </a:r>
            <a:endParaRPr lang="en-US" sz="2000" dirty="0">
              <a:solidFill>
                <a:schemeClr val="bg1"/>
              </a:solidFill>
              <a:effectLst/>
              <a:latin typeface="Franklin Gothic Medium" panose="020B0603020102020204" pitchFamily="34" charset="0"/>
            </a:endParaRPr>
          </a:p>
        </p:txBody>
      </p:sp>
      <p:sp>
        <p:nvSpPr>
          <p:cNvPr id="20" name="Content Placeholder 3">
            <a:extLst>
              <a:ext uri="{FF2B5EF4-FFF2-40B4-BE49-F238E27FC236}">
                <a16:creationId xmlns:a16="http://schemas.microsoft.com/office/drawing/2014/main" id="{08BC36EA-D9BF-4B12-FDC8-F21E8ECA3765}"/>
              </a:ext>
            </a:extLst>
          </p:cNvPr>
          <p:cNvSpPr txBox="1">
            <a:spLocks/>
          </p:cNvSpPr>
          <p:nvPr/>
        </p:nvSpPr>
        <p:spPr>
          <a:xfrm>
            <a:off x="128120" y="5707209"/>
            <a:ext cx="4398160" cy="8510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90 PVC elbows the distance between the intake and exhaust is 1 ft</a:t>
            </a:r>
            <a:endParaRPr lang="en-US" sz="2000" dirty="0">
              <a:solidFill>
                <a:schemeClr val="bg1"/>
              </a:solidFill>
              <a:effectLst/>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78043C9D-A24F-C657-A1CF-790E88733905}"/>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Tree>
    <p:extLst>
      <p:ext uri="{BB962C8B-B14F-4D97-AF65-F5344CB8AC3E}">
        <p14:creationId xmlns:p14="http://schemas.microsoft.com/office/powerpoint/2010/main" val="869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716193" y="3274689"/>
            <a:ext cx="4417017"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883C3BE9-886A-97EA-D514-AA05CC36EB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054" y="1499433"/>
            <a:ext cx="7143395" cy="4594318"/>
          </a:xfrm>
          <a:prstGeom prst="rect">
            <a:avLst/>
          </a:prstGeom>
          <a:effectLst>
            <a:softEdge rad="19050"/>
          </a:effectLst>
        </p:spPr>
      </p:pic>
      <p:pic>
        <p:nvPicPr>
          <p:cNvPr id="2" name="Picture 14" descr="&#10;">
            <a:extLst>
              <a:ext uri="{FF2B5EF4-FFF2-40B4-BE49-F238E27FC236}">
                <a16:creationId xmlns:a16="http://schemas.microsoft.com/office/drawing/2014/main" id="{FB426236-0FB0-6984-A095-AD67D4D8BFB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7B028BF-7E3C-4644-F9A9-393B076409D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F61E4D9B-D4DF-E54F-002E-1F9BB94DE2F7}"/>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1905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pic>
        <p:nvPicPr>
          <p:cNvPr id="2" name="Picture 14" descr="&#10;">
            <a:extLst>
              <a:ext uri="{FF2B5EF4-FFF2-40B4-BE49-F238E27FC236}">
                <a16:creationId xmlns:a16="http://schemas.microsoft.com/office/drawing/2014/main" id="{7D20C9F6-F81D-B4A8-1630-41F26268AB9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8279FE4-3DBB-B70D-BA70-A2763FA15E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994387D-E0EC-4C5A-2EAF-07569742FC6C}"/>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1905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1905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pic>
        <p:nvPicPr>
          <p:cNvPr id="2" name="Picture 14" descr="&#10;">
            <a:extLst>
              <a:ext uri="{FF2B5EF4-FFF2-40B4-BE49-F238E27FC236}">
                <a16:creationId xmlns:a16="http://schemas.microsoft.com/office/drawing/2014/main" id="{226944AB-10DB-2239-C490-0D4B4F267BE9}"/>
              </a:ext>
            </a:extLst>
          </p:cNvPr>
          <p:cNvPicPr>
            <a:picLocks noChangeAspect="1"/>
          </p:cNvPicPr>
          <p:nvPr/>
        </p:nvPicPr>
        <p:blipFill>
          <a:blip r:embed="rId6"/>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9416D24-CA18-1727-8F9B-89A9713AD60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EF20801-BC47-4413-73B4-C08007C88C45}"/>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50433" y="2268849"/>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86D6FD87-516C-F6FD-28CB-12380E746D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741" y="975832"/>
            <a:ext cx="5120227" cy="5705395"/>
          </a:xfrm>
          <a:prstGeom prst="rect">
            <a:avLst/>
          </a:prstGeom>
          <a:effectLst>
            <a:softEdge rad="1905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7" t="35876" r="8106" b="15388"/>
          <a:stretch/>
        </p:blipFill>
        <p:spPr>
          <a:xfrm>
            <a:off x="8865392" y="3923294"/>
            <a:ext cx="1328979" cy="1216617"/>
          </a:xfrm>
          <a:prstGeom prst="rect">
            <a:avLst/>
          </a:prstGeom>
        </p:spPr>
      </p:pic>
      <p:pic>
        <p:nvPicPr>
          <p:cNvPr id="2" name="Picture 14" descr="&#10;">
            <a:extLst>
              <a:ext uri="{FF2B5EF4-FFF2-40B4-BE49-F238E27FC236}">
                <a16:creationId xmlns:a16="http://schemas.microsoft.com/office/drawing/2014/main" id="{4457305C-7BD1-CFF7-8D12-52E8E3F372D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FB36AAC5-4711-07F7-5444-A6874509246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VERTICAL TERMINATION</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B8A41B67-3CA6-A84E-A240-4CFF353D13D4}"/>
              </a:ext>
            </a:extLst>
          </p:cNvPr>
          <p:cNvCxnSpPr>
            <a:cxnSpLocks/>
          </p:cNvCxnSpPr>
          <p:nvPr/>
        </p:nvCxnSpPr>
        <p:spPr>
          <a:xfrm>
            <a:off x="128120" y="764249"/>
            <a:ext cx="1061176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pic>
        <p:nvPicPr>
          <p:cNvPr id="4" name="Picture 3">
            <a:extLst>
              <a:ext uri="{FF2B5EF4-FFF2-40B4-BE49-F238E27FC236}">
                <a16:creationId xmlns:a16="http://schemas.microsoft.com/office/drawing/2014/main" id="{C51888EF-FD7D-4162-8F0D-F7FBB55864A4}"/>
              </a:ext>
            </a:extLst>
          </p:cNvPr>
          <p:cNvPicPr>
            <a:picLocks noChangeAspect="1"/>
          </p:cNvPicPr>
          <p:nvPr/>
        </p:nvPicPr>
        <p:blipFill>
          <a:blip r:embed="rId3">
            <a:extLst>
              <a:ext uri="{28A0092B-C50C-407E-A947-70E740481C1C}">
                <a14:useLocalDpi xmlns:a14="http://schemas.microsoft.com/office/drawing/2010/main" val="0"/>
              </a:ext>
            </a:extLst>
          </a:blip>
          <a:srcRect t="263" r="-1045" b="884"/>
          <a:stretch>
            <a:fillRect/>
          </a:stretch>
        </p:blipFill>
        <p:spPr>
          <a:xfrm>
            <a:off x="7768792" y="819893"/>
            <a:ext cx="4337863" cy="5599957"/>
          </a:xfrm>
          <a:prstGeom prst="rect">
            <a:avLst/>
          </a:prstGeom>
          <a:effectLst>
            <a:softEdge rad="19050"/>
          </a:effectLst>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pic>
        <p:nvPicPr>
          <p:cNvPr id="2" name="Picture 14" descr="A close up of a logo&#10;&#10;Description generated with very high confidence">
            <a:extLst>
              <a:ext uri="{FF2B5EF4-FFF2-40B4-BE49-F238E27FC236}">
                <a16:creationId xmlns:a16="http://schemas.microsoft.com/office/drawing/2014/main" id="{91E6D499-0887-C747-3CA4-9347F499F268}"/>
              </a:ext>
            </a:extLst>
          </p:cNvPr>
          <p:cNvPicPr>
            <a:picLocks noChangeAspect="1"/>
          </p:cNvPicPr>
          <p:nvPr/>
        </p:nvPicPr>
        <p:blipFill>
          <a:blip r:embed="rId6"/>
          <a:srcRect l="-2409" t="34604" b="25330"/>
          <a:stretch>
            <a:fillRect/>
          </a:stretch>
        </p:blipFill>
        <p:spPr>
          <a:xfrm>
            <a:off x="0" y="6419850"/>
            <a:ext cx="1446908" cy="438150"/>
          </a:xfrm>
          <a:prstGeom prst="rect">
            <a:avLst/>
          </a:prstGeom>
        </p:spPr>
      </p:pic>
      <p:sp>
        <p:nvSpPr>
          <p:cNvPr id="8" name="Title 1">
            <a:extLst>
              <a:ext uri="{FF2B5EF4-FFF2-40B4-BE49-F238E27FC236}">
                <a16:creationId xmlns:a16="http://schemas.microsoft.com/office/drawing/2014/main" id="{EF9DDD41-EBC8-77EA-9E2A-13C6CF42E6B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SV TERMINATION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28766272-9D72-9D7D-3DF6-59DF173C6110}"/>
              </a:ext>
            </a:extLst>
          </p:cNvPr>
          <p:cNvCxnSpPr>
            <a:cxnSpLocks/>
          </p:cNvCxnSpPr>
          <p:nvPr/>
        </p:nvCxnSpPr>
        <p:spPr>
          <a:xfrm>
            <a:off x="128120" y="764249"/>
            <a:ext cx="7517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693862-62BC-EB1A-2AE4-F1D4CC94024F}"/>
              </a:ext>
            </a:extLst>
          </p:cNvPr>
          <p:cNvPicPr>
            <a:picLocks noChangeAspect="1"/>
          </p:cNvPicPr>
          <p:nvPr/>
        </p:nvPicPr>
        <p:blipFill>
          <a:blip r:embed="rId7"/>
          <a:stretch>
            <a:fillRect/>
          </a:stretch>
        </p:blipFill>
        <p:spPr>
          <a:xfrm>
            <a:off x="4423209" y="3988219"/>
            <a:ext cx="3195770" cy="2431631"/>
          </a:xfrm>
          <a:prstGeom prst="rect">
            <a:avLst/>
          </a:prstGeom>
          <a:effectLst>
            <a:softEdge rad="19050"/>
          </a:effectLst>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686092" y="4265118"/>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344610" y="353687"/>
            <a:ext cx="3098910" cy="4129494"/>
          </a:xfrm>
          <a:prstGeom prst="rect">
            <a:avLst/>
          </a:prstGeom>
          <a:effectLst>
            <a:outerShdw blurRad="63500" dist="63500" dir="2700000" algn="tl" rotWithShape="0">
              <a:prstClr val="black">
                <a:alpha val="40000"/>
              </a:prstClr>
            </a:outerShdw>
          </a:effectLst>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4200108" y="1528499"/>
            <a:ext cx="3620625" cy="3664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901" y="1135312"/>
            <a:ext cx="1756418" cy="3347869"/>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8269097" y="4567248"/>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
        <p:nvSpPr>
          <p:cNvPr id="10" name="Title 1">
            <a:extLst>
              <a:ext uri="{FF2B5EF4-FFF2-40B4-BE49-F238E27FC236}">
                <a16:creationId xmlns:a16="http://schemas.microsoft.com/office/drawing/2014/main" id="{FE39D355-0E0C-6A3A-C4C9-5600679612B3}"/>
              </a:ext>
            </a:extLst>
          </p:cNvPr>
          <p:cNvSpPr txBox="1">
            <a:spLocks/>
          </p:cNvSpPr>
          <p:nvPr/>
        </p:nvSpPr>
        <p:spPr>
          <a:xfrm>
            <a:off x="0" y="0"/>
            <a:ext cx="11533517"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&amp; HIGH EFFICIENCY UNITS</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F72A21CD-CF9F-DB50-DE26-89C6315CB084}"/>
              </a:ext>
            </a:extLst>
          </p:cNvPr>
          <p:cNvCxnSpPr>
            <a:cxnSpLocks/>
          </p:cNvCxnSpPr>
          <p:nvPr/>
        </p:nvCxnSpPr>
        <p:spPr>
          <a:xfrm>
            <a:off x="128120" y="764249"/>
            <a:ext cx="105398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3270CC7-95A5-A2D8-8172-DC345F6DE17D}"/>
              </a:ext>
            </a:extLst>
          </p:cNvPr>
          <p:cNvPicPr>
            <a:picLocks noChangeAspect="1"/>
          </p:cNvPicPr>
          <p:nvPr/>
        </p:nvPicPr>
        <p:blipFill>
          <a:blip r:embed="rId5">
            <a:extLst>
              <a:ext uri="{28A0092B-C50C-407E-A947-70E740481C1C}">
                <a14:useLocalDpi xmlns:a14="http://schemas.microsoft.com/office/drawing/2010/main" val="0"/>
              </a:ext>
            </a:extLst>
          </a:blip>
          <a:srcRect l="30978" t="10009" r="25926" b="12107"/>
          <a:stretch>
            <a:fillRect/>
          </a:stretch>
        </p:blipFill>
        <p:spPr>
          <a:xfrm>
            <a:off x="9762689" y="2295277"/>
            <a:ext cx="2180391" cy="3072370"/>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DE6E5EBE-1624-CD02-4E54-CB920136FE36}"/>
              </a:ext>
            </a:extLst>
          </p:cNvPr>
          <p:cNvSpPr txBox="1">
            <a:spLocks/>
          </p:cNvSpPr>
          <p:nvPr/>
        </p:nvSpPr>
        <p:spPr>
          <a:xfrm>
            <a:off x="10432323" y="5367647"/>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pic>
        <p:nvPicPr>
          <p:cNvPr id="13" name="Picture 12" descr="A picture containing text, clock, digital clock, electronics&#10;&#10;Description automatically generated">
            <a:extLst>
              <a:ext uri="{FF2B5EF4-FFF2-40B4-BE49-F238E27FC236}">
                <a16:creationId xmlns:a16="http://schemas.microsoft.com/office/drawing/2014/main" id="{C6A54053-37DB-5C69-544E-5778A18D4C9F}"/>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350153" y="4972892"/>
            <a:ext cx="1959489" cy="1714752"/>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81345B24-B5E7-4F36-0CEA-01EE61FBB376}"/>
              </a:ext>
            </a:extLst>
          </p:cNvPr>
          <p:cNvSpPr txBox="1">
            <a:spLocks/>
          </p:cNvSpPr>
          <p:nvPr/>
        </p:nvSpPr>
        <p:spPr>
          <a:xfrm>
            <a:off x="2719254" y="519250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pic>
        <p:nvPicPr>
          <p:cNvPr id="3" name="Picture 14" descr="&#10;">
            <a:extLst>
              <a:ext uri="{FF2B5EF4-FFF2-40B4-BE49-F238E27FC236}">
                <a16:creationId xmlns:a16="http://schemas.microsoft.com/office/drawing/2014/main" id="{8AEA31FB-2E88-ADD2-8768-0249607CAA5F}"/>
              </a:ext>
            </a:extLst>
          </p:cNvPr>
          <p:cNvPicPr>
            <a:picLocks noChangeAspect="1"/>
          </p:cNvPicPr>
          <p:nvPr/>
        </p:nvPicPr>
        <p:blipFill>
          <a:blip r:embed="rId8"/>
          <a:srcRect l="-2409" t="34604" r="-5457" b="25330"/>
          <a:stretch>
            <a:fillRect/>
          </a:stretch>
        </p:blipFill>
        <p:spPr>
          <a:xfrm>
            <a:off x="10668000" y="6419850"/>
            <a:ext cx="1524000" cy="438150"/>
          </a:xfrm>
          <a:prstGeom prst="rect">
            <a:avLst/>
          </a:prstGeom>
        </p:spPr>
      </p:pic>
      <p:pic>
        <p:nvPicPr>
          <p:cNvPr id="8" name="Picture 6">
            <a:extLst>
              <a:ext uri="{FF2B5EF4-FFF2-40B4-BE49-F238E27FC236}">
                <a16:creationId xmlns:a16="http://schemas.microsoft.com/office/drawing/2014/main" id="{9956B301-33A7-9EF6-70E2-3B9C404B228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369" t="5146" r="31175" b="3494"/>
          <a:stretch>
            <a:fillRect/>
          </a:stretch>
        </p:blipFill>
        <p:spPr bwMode="auto">
          <a:xfrm>
            <a:off x="2258152" y="1795197"/>
            <a:ext cx="1993446" cy="32676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91595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pic>
        <p:nvPicPr>
          <p:cNvPr id="2" name="Picture 14" descr="A close up of a logo&#10;&#10;Description generated with very high confidence">
            <a:extLst>
              <a:ext uri="{FF2B5EF4-FFF2-40B4-BE49-F238E27FC236}">
                <a16:creationId xmlns:a16="http://schemas.microsoft.com/office/drawing/2014/main" id="{2F2C6875-C67F-DC93-24DA-C51A19061443}"/>
              </a:ext>
            </a:extLst>
          </p:cNvPr>
          <p:cNvPicPr>
            <a:picLocks noChangeAspect="1"/>
          </p:cNvPicPr>
          <p:nvPr/>
        </p:nvPicPr>
        <p:blipFill>
          <a:blip r:embed="rId3"/>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16C70874-A53D-2246-6425-89C70E899EC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OUTDOOR INSTALL CONSIDERATIONS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4C7ED3-EF16-3D0C-1FF4-F75CC259ADAD}"/>
              </a:ext>
            </a:extLst>
          </p:cNvPr>
          <p:cNvCxnSpPr>
            <a:cxnSpLocks/>
          </p:cNvCxnSpPr>
          <p:nvPr/>
        </p:nvCxnSpPr>
        <p:spPr>
          <a:xfrm>
            <a:off x="128120" y="764249"/>
            <a:ext cx="10529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white house with a box on the side&#10;&#10;AI-generated content may be incorrect.">
            <a:extLst>
              <a:ext uri="{FF2B5EF4-FFF2-40B4-BE49-F238E27FC236}">
                <a16:creationId xmlns:a16="http://schemas.microsoft.com/office/drawing/2014/main" id="{F479FAFC-F894-14E8-C5C0-BF7BFB728809}"/>
              </a:ext>
            </a:extLst>
          </p:cNvPr>
          <p:cNvPicPr>
            <a:picLocks noChangeAspect="1"/>
          </p:cNvPicPr>
          <p:nvPr/>
        </p:nvPicPr>
        <p:blipFill>
          <a:blip r:embed="rId4" cstate="print">
            <a:extLst>
              <a:ext uri="{28A0092B-C50C-407E-A947-70E740481C1C}">
                <a14:useLocalDpi xmlns:a14="http://schemas.microsoft.com/office/drawing/2010/main" val="0"/>
              </a:ext>
            </a:extLst>
          </a:blip>
          <a:srcRect l="29037" t="7481" r="20214" b="20226"/>
          <a:stretch>
            <a:fillRect/>
          </a:stretch>
        </p:blipFill>
        <p:spPr>
          <a:xfrm>
            <a:off x="8916918" y="2641467"/>
            <a:ext cx="2860152" cy="4074292"/>
          </a:xfrm>
          <a:prstGeom prst="rect">
            <a:avLst/>
          </a:prstGeom>
          <a:effectLst>
            <a:softEdge rad="19050"/>
          </a:effectLst>
        </p:spPr>
      </p:pic>
      <p:pic>
        <p:nvPicPr>
          <p:cNvPr id="7" name="Picture 6">
            <a:extLst>
              <a:ext uri="{FF2B5EF4-FFF2-40B4-BE49-F238E27FC236}">
                <a16:creationId xmlns:a16="http://schemas.microsoft.com/office/drawing/2014/main" id="{0C440052-365D-E694-66F3-6B882B6B56AC}"/>
              </a:ext>
            </a:extLst>
          </p:cNvPr>
          <p:cNvPicPr>
            <a:picLocks noChangeAspect="1"/>
          </p:cNvPicPr>
          <p:nvPr/>
        </p:nvPicPr>
        <p:blipFill>
          <a:blip r:embed="rId5"/>
          <a:stretch>
            <a:fillRect/>
          </a:stretch>
        </p:blipFill>
        <p:spPr>
          <a:xfrm>
            <a:off x="4164053" y="2716818"/>
            <a:ext cx="4348485" cy="3998941"/>
          </a:xfrm>
          <a:prstGeom prst="rect">
            <a:avLst/>
          </a:prstGeom>
          <a:effectLst>
            <a:softEdge rad="19050"/>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25ACF6D-8E2B-03BE-976B-40EBCCA69172}"/>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04DD6518-3653-9C53-7ACE-559A5EE05460}"/>
              </a:ext>
            </a:extLst>
          </p:cNvPr>
          <p:cNvSpPr txBox="1">
            <a:spLocks/>
          </p:cNvSpPr>
          <p:nvPr/>
        </p:nvSpPr>
        <p:spPr>
          <a:xfrm>
            <a:off x="217439" y="806930"/>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 PRO and NRCR PRO units can be common vented</a:t>
            </a:r>
          </a:p>
        </p:txBody>
      </p:sp>
      <p:pic>
        <p:nvPicPr>
          <p:cNvPr id="2" name="Picture 14" descr="A close up of a logo&#10;&#10;Description generated with very high confidence">
            <a:extLst>
              <a:ext uri="{FF2B5EF4-FFF2-40B4-BE49-F238E27FC236}">
                <a16:creationId xmlns:a16="http://schemas.microsoft.com/office/drawing/2014/main" id="{4333F499-CD6D-C191-F7B3-089342EFBFF7}"/>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D02B3941-BE3C-66F0-A261-A6C4BBCFBA1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COMMON VENTING 2 PRO SERIES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1DC97317-0336-AA71-F31D-B4FD749F2BF3}"/>
              </a:ext>
            </a:extLst>
          </p:cNvPr>
          <p:cNvCxnSpPr>
            <a:cxnSpLocks/>
          </p:cNvCxnSpPr>
          <p:nvPr/>
        </p:nvCxnSpPr>
        <p:spPr>
          <a:xfrm>
            <a:off x="128120" y="764249"/>
            <a:ext cx="1122424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094C638-F136-7DA9-BC6F-A5DAC91E73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4800" y="1785969"/>
            <a:ext cx="3626000" cy="4155521"/>
          </a:xfrm>
          <a:prstGeom prst="rect">
            <a:avLst/>
          </a:prstGeom>
          <a:effectLst>
            <a:softEdge rad="19050"/>
          </a:effectLst>
        </p:spPr>
      </p:pic>
      <p:pic>
        <p:nvPicPr>
          <p:cNvPr id="13" name="Picture 12">
            <a:extLst>
              <a:ext uri="{FF2B5EF4-FFF2-40B4-BE49-F238E27FC236}">
                <a16:creationId xmlns:a16="http://schemas.microsoft.com/office/drawing/2014/main" id="{D1CFBEF1-AB49-7029-F6BC-AC0F3ABA06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1005" y="1785969"/>
            <a:ext cx="7900228" cy="4155520"/>
          </a:xfrm>
          <a:prstGeom prst="rect">
            <a:avLst/>
          </a:prstGeom>
          <a:effectLst>
            <a:softEdge rad="19050"/>
          </a:effectLst>
        </p:spPr>
      </p:pic>
      <p:sp>
        <p:nvSpPr>
          <p:cNvPr id="17" name="TextBox 16">
            <a:extLst>
              <a:ext uri="{FF2B5EF4-FFF2-40B4-BE49-F238E27FC236}">
                <a16:creationId xmlns:a16="http://schemas.microsoft.com/office/drawing/2014/main" id="{2025C306-9947-1F8D-B26E-B282144D6608}"/>
              </a:ext>
            </a:extLst>
          </p:cNvPr>
          <p:cNvSpPr txBox="1"/>
          <p:nvPr/>
        </p:nvSpPr>
        <p:spPr>
          <a:xfrm>
            <a:off x="6986270" y="5941489"/>
            <a:ext cx="5093970" cy="338554"/>
          </a:xfrm>
          <a:prstGeom prst="rect">
            <a:avLst/>
          </a:prstGeom>
          <a:noFill/>
        </p:spPr>
        <p:txBody>
          <a:bodyPr wrap="square">
            <a:spAutoFit/>
          </a:bodyPr>
          <a:lstStyle/>
          <a:p>
            <a:r>
              <a:rPr lang="en-US" sz="1600" i="1" dirty="0">
                <a:solidFill>
                  <a:schemeClr val="bg1"/>
                </a:solidFill>
                <a:latin typeface="Franklin Gothic Book" panose="020B0503020102020204" pitchFamily="34" charset="0"/>
              </a:rPr>
              <a:t>*The Btu/h input of the unit will be reduced by up to 9%.</a:t>
            </a:r>
          </a:p>
        </p:txBody>
      </p:sp>
    </p:spTree>
    <p:extLst>
      <p:ext uri="{BB962C8B-B14F-4D97-AF65-F5344CB8AC3E}">
        <p14:creationId xmlns:p14="http://schemas.microsoft.com/office/powerpoint/2010/main" val="40578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pic>
        <p:nvPicPr>
          <p:cNvPr id="2" name="Picture 14" descr="&#10;">
            <a:extLst>
              <a:ext uri="{FF2B5EF4-FFF2-40B4-BE49-F238E27FC236}">
                <a16:creationId xmlns:a16="http://schemas.microsoft.com/office/drawing/2014/main" id="{70E0E7D9-D97E-813F-9A99-959CA6B4A8A1}"/>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71302B8-802C-0D23-494B-96F0FBC7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8ECBB9D-03C3-109C-8357-75D903F4A4AD}"/>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89BF655E-474A-B9C4-C01B-62482E8172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D187907C-112F-0CDB-9F85-2E2B65673DB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3B22ED50-0FB3-2F9A-FAE8-1613B5C6127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A8ED4C4B-73BE-05A0-65A3-D42E2864461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862247BC-BD6B-DDC7-9F69-481EF1AB55D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03606C26-4A5B-5AB8-A468-5BE3BB99581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462127" y="25645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6D20B80-DCF4-008A-B796-9FE1AEF38344}"/>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4D863561-5E5A-EDD9-7853-BF34A65AEE6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FFCD4EC-92F1-9266-324D-249632411327}"/>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8CFB1E-6A45-4D3E-1919-E62A47E69812}"/>
              </a:ext>
            </a:extLst>
          </p:cNvPr>
          <p:cNvPicPr>
            <a:picLocks noChangeAspect="1"/>
          </p:cNvPicPr>
          <p:nvPr/>
        </p:nvPicPr>
        <p:blipFill>
          <a:blip r:embed="rId3"/>
          <a:stretch>
            <a:fillRect/>
          </a:stretch>
        </p:blipFill>
        <p:spPr>
          <a:xfrm>
            <a:off x="275590" y="1872552"/>
            <a:ext cx="5972810" cy="3674721"/>
          </a:xfrm>
          <a:prstGeom prst="rect">
            <a:avLst/>
          </a:prstGeom>
          <a:effectLst>
            <a:softEdge rad="1905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849214" y="3572535"/>
            <a:ext cx="402691" cy="51040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444789" y="883720"/>
            <a:ext cx="7321641" cy="2363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kumimoji="0" lang="en-US" sz="4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20" y="976409"/>
            <a:ext cx="4177981" cy="2196944"/>
          </a:xfrm>
          <a:prstGeom prst="rect">
            <a:avLst/>
          </a:prstGeom>
          <a:effectLst>
            <a:softEdge rad="19050"/>
          </a:effectLst>
        </p:spPr>
      </p:pic>
      <p:pic>
        <p:nvPicPr>
          <p:cNvPr id="2" name="Picture 14" descr="&#10;">
            <a:extLst>
              <a:ext uri="{FF2B5EF4-FFF2-40B4-BE49-F238E27FC236}">
                <a16:creationId xmlns:a16="http://schemas.microsoft.com/office/drawing/2014/main" id="{93738420-7D3B-C608-A6C9-FEAD6546B743}"/>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0CF0E96-C599-1AF2-8CFB-3286F8EAB1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CONDENSATE DRAIN CONNECTION</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F009C0C4-00DF-DF8B-41C6-E23F91067BFE}"/>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EE8D4-9274-EC15-B122-485D6E518AB1}"/>
              </a:ext>
            </a:extLst>
          </p:cNvPr>
          <p:cNvPicPr>
            <a:picLocks noChangeAspect="1"/>
          </p:cNvPicPr>
          <p:nvPr/>
        </p:nvPicPr>
        <p:blipFill>
          <a:blip r:embed="rId4"/>
          <a:stretch>
            <a:fillRect/>
          </a:stretch>
        </p:blipFill>
        <p:spPr>
          <a:xfrm>
            <a:off x="8492001" y="3429000"/>
            <a:ext cx="1789607" cy="3357194"/>
          </a:xfrm>
          <a:prstGeom prst="rect">
            <a:avLst/>
          </a:prstGeom>
          <a:effectLst>
            <a:softEdge rad="19050"/>
          </a:effectLst>
        </p:spPr>
      </p:pic>
      <p:pic>
        <p:nvPicPr>
          <p:cNvPr id="9" name="Picture 8">
            <a:extLst>
              <a:ext uri="{FF2B5EF4-FFF2-40B4-BE49-F238E27FC236}">
                <a16:creationId xmlns:a16="http://schemas.microsoft.com/office/drawing/2014/main" id="{C1DBA567-5976-E282-BF7E-4B28279438BF}"/>
              </a:ext>
            </a:extLst>
          </p:cNvPr>
          <p:cNvPicPr>
            <a:picLocks noChangeAspect="1"/>
          </p:cNvPicPr>
          <p:nvPr/>
        </p:nvPicPr>
        <p:blipFill>
          <a:blip r:embed="rId5"/>
          <a:stretch>
            <a:fillRect/>
          </a:stretch>
        </p:blipFill>
        <p:spPr>
          <a:xfrm>
            <a:off x="5275936" y="3429000"/>
            <a:ext cx="2829673" cy="3369884"/>
          </a:xfrm>
          <a:prstGeom prst="rect">
            <a:avLst/>
          </a:prstGeom>
          <a:effectLst>
            <a:softEdge rad="19050"/>
          </a:effectLst>
        </p:spPr>
      </p:pic>
      <p:sp>
        <p:nvSpPr>
          <p:cNvPr id="10" name="Content Placeholder 3">
            <a:extLst>
              <a:ext uri="{FF2B5EF4-FFF2-40B4-BE49-F238E27FC236}">
                <a16:creationId xmlns:a16="http://schemas.microsoft.com/office/drawing/2014/main" id="{45A772B8-93D7-F6BF-E7EC-76ED914F1C46}"/>
              </a:ext>
            </a:extLst>
          </p:cNvPr>
          <p:cNvSpPr txBox="1">
            <a:spLocks/>
          </p:cNvSpPr>
          <p:nvPr/>
        </p:nvSpPr>
        <p:spPr>
          <a:xfrm>
            <a:off x="187960" y="4056423"/>
            <a:ext cx="4945639" cy="23634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Adding an air vent on the condensate line will help with draining the condensate and not backing up into the unit.</a:t>
            </a:r>
            <a:endParaRPr kumimoji="0" lang="en-US" sz="4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67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1905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19050"/>
          </a:effectLst>
        </p:spPr>
      </p:pic>
      <p:pic>
        <p:nvPicPr>
          <p:cNvPr id="2" name="Picture 14" descr="&#10;">
            <a:extLst>
              <a:ext uri="{FF2B5EF4-FFF2-40B4-BE49-F238E27FC236}">
                <a16:creationId xmlns:a16="http://schemas.microsoft.com/office/drawing/2014/main" id="{13EB0F4F-BC0B-717C-DA6F-670416219F0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96B7E5-DE6D-4800-0194-203268E040A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2E1C8645-12D0-37F6-79A5-67D3713F4DD5}"/>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19050"/>
          </a:effectLst>
        </p:spPr>
      </p:pic>
      <p:pic>
        <p:nvPicPr>
          <p:cNvPr id="2" name="Picture 14" descr="&#10;">
            <a:extLst>
              <a:ext uri="{FF2B5EF4-FFF2-40B4-BE49-F238E27FC236}">
                <a16:creationId xmlns:a16="http://schemas.microsoft.com/office/drawing/2014/main" id="{9752DF95-D9B3-D9D5-714F-C1F54473C289}"/>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EF1F66E-D65F-09CC-F541-C692149862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1B18826-9589-5AE5-B633-5472F78A9E59}"/>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1905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1905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19050"/>
          </a:effectLst>
        </p:spPr>
      </p:pic>
      <p:pic>
        <p:nvPicPr>
          <p:cNvPr id="2" name="Picture 14" descr="&#10;">
            <a:extLst>
              <a:ext uri="{FF2B5EF4-FFF2-40B4-BE49-F238E27FC236}">
                <a16:creationId xmlns:a16="http://schemas.microsoft.com/office/drawing/2014/main" id="{6624F25E-5C06-E5F4-AA51-7770BCE78C57}"/>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4451886C-FDA7-7946-B764-6527C0292E0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A2874541-5A2B-0B36-07EE-8E46AD708DD1}"/>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455568" y="1193814"/>
            <a:ext cx="7420484" cy="532276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refers to how the air and gas is pre-mixed in the fan before entering the burner  </a:t>
            </a:r>
          </a:p>
          <a:p>
            <a:pPr algn="ct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units have Dual Stainless Steel Heat Exchangers</a:t>
            </a:r>
          </a:p>
          <a:p>
            <a:pPr algn="ctr"/>
            <a:endParaRPr lang="en-US" sz="1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2600" dirty="0">
                <a:solidFill>
                  <a:srgbClr val="FF0000"/>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EZ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NRCR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NCC199CDV PRO </a:t>
            </a:r>
            <a:r>
              <a:rPr lang="en-US" sz="900" dirty="0">
                <a:solidFill>
                  <a:schemeClr val="bg1"/>
                </a:solidFill>
                <a:latin typeface="Franklin Gothic Medium" panose="020B0603020102020204" pitchFamily="34" charset="0"/>
                <a:cs typeface="Calibri"/>
              </a:rPr>
              <a:t>(commercial unit)</a:t>
            </a:r>
            <a:endParaRPr lang="en-US" sz="26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EF117F4C-5AB2-8B54-1953-3472AB95F515}"/>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808A716-C3A3-8B32-7FBA-296F357DB7F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PRE-MIX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AA65D41-9271-E352-3C5C-49289C662EFB}"/>
              </a:ext>
            </a:extLst>
          </p:cNvPr>
          <p:cNvCxnSpPr>
            <a:cxnSpLocks/>
          </p:cNvCxnSpPr>
          <p:nvPr/>
        </p:nvCxnSpPr>
        <p:spPr>
          <a:xfrm>
            <a:off x="128120" y="764249"/>
            <a:ext cx="9417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1250A-2CCF-CDF6-58B3-7618D2866B13}"/>
              </a:ext>
            </a:extLst>
          </p:cNvPr>
          <p:cNvCxnSpPr>
            <a:cxnSpLocks/>
          </p:cNvCxnSpPr>
          <p:nvPr/>
        </p:nvCxnSpPr>
        <p:spPr>
          <a:xfrm flipV="1">
            <a:off x="2235631" y="5073250"/>
            <a:ext cx="0" cy="137017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55CE72-B198-F3A3-DAAF-81D0F878522F}"/>
              </a:ext>
            </a:extLst>
          </p:cNvPr>
          <p:cNvCxnSpPr>
            <a:cxnSpLocks/>
          </p:cNvCxnSpPr>
          <p:nvPr/>
        </p:nvCxnSpPr>
        <p:spPr>
          <a:xfrm flipV="1">
            <a:off x="2235631" y="4889715"/>
            <a:ext cx="895027" cy="18353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0F60BA-BBC5-5DD2-62DD-09E00D16A001}"/>
              </a:ext>
            </a:extLst>
          </p:cNvPr>
          <p:cNvCxnSpPr>
            <a:cxnSpLocks/>
          </p:cNvCxnSpPr>
          <p:nvPr/>
        </p:nvCxnSpPr>
        <p:spPr>
          <a:xfrm flipV="1">
            <a:off x="3130658" y="2859437"/>
            <a:ext cx="38745" cy="2030278"/>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2CBF1-2E8A-BD89-BAB0-E723C86D31E9}"/>
              </a:ext>
            </a:extLst>
          </p:cNvPr>
          <p:cNvCxnSpPr>
            <a:cxnSpLocks/>
          </p:cNvCxnSpPr>
          <p:nvPr/>
        </p:nvCxnSpPr>
        <p:spPr>
          <a:xfrm>
            <a:off x="2533078" y="2859437"/>
            <a:ext cx="636325"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1563DA-E20F-EC34-1BD2-E075ACEAA34F}"/>
              </a:ext>
            </a:extLst>
          </p:cNvPr>
          <p:cNvCxnSpPr>
            <a:cxnSpLocks/>
          </p:cNvCxnSpPr>
          <p:nvPr/>
        </p:nvCxnSpPr>
        <p:spPr>
          <a:xfrm>
            <a:off x="2533078" y="2229712"/>
            <a:ext cx="0" cy="62972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036737-563B-F171-CADE-E34212839DFB}"/>
              </a:ext>
            </a:extLst>
          </p:cNvPr>
          <p:cNvCxnSpPr>
            <a:cxnSpLocks/>
          </p:cNvCxnSpPr>
          <p:nvPr/>
        </p:nvCxnSpPr>
        <p:spPr>
          <a:xfrm>
            <a:off x="1619250" y="2229712"/>
            <a:ext cx="913828"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E4049C36-0BE3-DA4D-4196-D25954761869}"/>
              </a:ext>
            </a:extLst>
          </p:cNvPr>
          <p:cNvSpPr/>
          <p:nvPr/>
        </p:nvSpPr>
        <p:spPr>
          <a:xfrm rot="16200000">
            <a:off x="1419229" y="2135414"/>
            <a:ext cx="211448" cy="188595"/>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B95255F-6580-68C1-7E53-4400F7509DEB}"/>
              </a:ext>
            </a:extLst>
          </p:cNvPr>
          <p:cNvCxnSpPr>
            <a:cxnSpLocks/>
          </p:cNvCxnSpPr>
          <p:nvPr/>
        </p:nvCxnSpPr>
        <p:spPr>
          <a:xfrm>
            <a:off x="2729293" y="2714125"/>
            <a:ext cx="916747" cy="0"/>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0ABB15-787C-1F1D-EE80-14AC9D534DEC}"/>
              </a:ext>
            </a:extLst>
          </p:cNvPr>
          <p:cNvCxnSpPr>
            <a:cxnSpLocks/>
          </p:cNvCxnSpPr>
          <p:nvPr/>
        </p:nvCxnSpPr>
        <p:spPr>
          <a:xfrm>
            <a:off x="2729293" y="2068702"/>
            <a:ext cx="0" cy="645423"/>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65E08-1941-C856-A06E-CD36379D941C}"/>
              </a:ext>
            </a:extLst>
          </p:cNvPr>
          <p:cNvCxnSpPr>
            <a:cxnSpLocks/>
          </p:cNvCxnSpPr>
          <p:nvPr/>
        </p:nvCxnSpPr>
        <p:spPr>
          <a:xfrm>
            <a:off x="1430655" y="2060167"/>
            <a:ext cx="1298638" cy="8535"/>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17299B2E-58FC-5C4D-4742-F76A67BD646B}"/>
              </a:ext>
            </a:extLst>
          </p:cNvPr>
          <p:cNvSpPr/>
          <p:nvPr/>
        </p:nvSpPr>
        <p:spPr>
          <a:xfrm rot="16200000">
            <a:off x="1230634" y="1965869"/>
            <a:ext cx="211448" cy="188595"/>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1905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19050"/>
          </a:effectLst>
        </p:spPr>
      </p:pic>
      <p:pic>
        <p:nvPicPr>
          <p:cNvPr id="2" name="Picture 14" descr="&#10;">
            <a:extLst>
              <a:ext uri="{FF2B5EF4-FFF2-40B4-BE49-F238E27FC236}">
                <a16:creationId xmlns:a16="http://schemas.microsoft.com/office/drawing/2014/main" id="{2EF643C6-E97C-5E65-4BF6-BA0F1AC6FCB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FBC75B-D0CA-879C-9741-219EA76DE92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D4BA98A-8753-CD89-C7B3-B969ED886F56}"/>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57F0982-E232-4B2C-19D2-6595CF563610}"/>
              </a:ext>
            </a:extLst>
          </p:cNvPr>
          <p:cNvPicPr>
            <a:picLocks noChangeAspect="1"/>
          </p:cNvPicPr>
          <p:nvPr/>
        </p:nvPicPr>
        <p:blipFill>
          <a:blip r:embed="rId5"/>
          <a:srcRect l="8073" t="5674" b="3619"/>
          <a:stretch>
            <a:fillRect/>
          </a:stretch>
        </p:blipFill>
        <p:spPr>
          <a:xfrm>
            <a:off x="1203961" y="1531828"/>
            <a:ext cx="3081020" cy="1881178"/>
          </a:xfrm>
          <a:prstGeom prst="rect">
            <a:avLst/>
          </a:prstGeom>
          <a:effectLst>
            <a:softEdge rad="3175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pic>
        <p:nvPicPr>
          <p:cNvPr id="2" name="Picture 14" descr="&#10;">
            <a:extLst>
              <a:ext uri="{FF2B5EF4-FFF2-40B4-BE49-F238E27FC236}">
                <a16:creationId xmlns:a16="http://schemas.microsoft.com/office/drawing/2014/main" id="{E3D29B8F-B775-D654-E66E-3D9F09882692}"/>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9EF015B3-86D2-45D7-1EF2-A90605298F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FE12B4E-798E-90F4-1CBA-B49D70521F65}"/>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98F29D-6589-0960-E5B5-A659752FCEA7}"/>
              </a:ext>
            </a:extLst>
          </p:cNvPr>
          <p:cNvPicPr>
            <a:picLocks noChangeAspect="1"/>
          </p:cNvPicPr>
          <p:nvPr/>
        </p:nvPicPr>
        <p:blipFill>
          <a:blip r:embed="rId4"/>
          <a:stretch>
            <a:fillRect/>
          </a:stretch>
        </p:blipFill>
        <p:spPr>
          <a:xfrm>
            <a:off x="991183" y="1617714"/>
            <a:ext cx="3318561" cy="2053439"/>
          </a:xfrm>
          <a:prstGeom prst="rect">
            <a:avLst/>
          </a:prstGeom>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1905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10;">
            <a:extLst>
              <a:ext uri="{FF2B5EF4-FFF2-40B4-BE49-F238E27FC236}">
                <a16:creationId xmlns:a16="http://schemas.microsoft.com/office/drawing/2014/main" id="{33016A4D-450A-66AD-044E-FC6A2142C7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05AD615-7DD5-B501-D62B-7A7F480F84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5C7F40D-0F7E-215B-1AE8-37F17FB652CC}"/>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7F2BA-278E-DAF1-99B9-A953E2075755}"/>
              </a:ext>
            </a:extLst>
          </p:cNvPr>
          <p:cNvSpPr/>
          <p:nvPr/>
        </p:nvSpPr>
        <p:spPr>
          <a:xfrm>
            <a:off x="320040" y="995144"/>
            <a:ext cx="5372100" cy="5626636"/>
          </a:xfrm>
          <a:prstGeom prst="rect">
            <a:avLst/>
          </a:prstGeom>
          <a:solidFill>
            <a:schemeClr val="bg1"/>
          </a:solidFill>
          <a:ln>
            <a:noFill/>
          </a:ln>
          <a:effectLst>
            <a:softEdge rad="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944840" y="1787444"/>
            <a:ext cx="5991883" cy="366485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2">
            <a:extLst>
              <a:ext uri="{28A0092B-C50C-407E-A947-70E740481C1C}">
                <a14:useLocalDpi xmlns:a14="http://schemas.microsoft.com/office/drawing/2010/main" val="0"/>
              </a:ext>
            </a:extLst>
          </a:blip>
          <a:srcRect b="57178"/>
          <a:stretch>
            <a:fillRect/>
          </a:stretch>
        </p:blipFill>
        <p:spPr>
          <a:xfrm>
            <a:off x="433077" y="1030704"/>
            <a:ext cx="5202936" cy="1698525"/>
          </a:xfrm>
          <a:prstGeom prst="rect">
            <a:avLst/>
          </a:prstGeom>
          <a:effectLst>
            <a:softEdge rad="19050"/>
          </a:effectLst>
        </p:spPr>
      </p:pic>
      <p:pic>
        <p:nvPicPr>
          <p:cNvPr id="2" name="Picture 14" descr="&#10;">
            <a:extLst>
              <a:ext uri="{FF2B5EF4-FFF2-40B4-BE49-F238E27FC236}">
                <a16:creationId xmlns:a16="http://schemas.microsoft.com/office/drawing/2014/main" id="{F8BDD348-4AB5-FCEF-CA04-C09F662F4FD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BC9F2D6C-DFF9-7815-82A2-38D0575E6A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C1AC04B6-D3D1-7160-1738-8D9734373A92}"/>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B91FBED-9AB9-6B90-AAEF-5F9BB7B93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77" y="2877699"/>
            <a:ext cx="5205723" cy="3662166"/>
          </a:xfrm>
          <a:prstGeom prst="rect">
            <a:avLst/>
          </a:prstGeom>
          <a:effectLst>
            <a:softEdge rad="12700"/>
          </a:effectLst>
        </p:spPr>
      </p:pic>
      <p:pic>
        <p:nvPicPr>
          <p:cNvPr id="1030" name="Picture 6">
            <a:extLst>
              <a:ext uri="{FF2B5EF4-FFF2-40B4-BE49-F238E27FC236}">
                <a16:creationId xmlns:a16="http://schemas.microsoft.com/office/drawing/2014/main" id="{81A6F7DA-A24E-6F65-F7FA-254B293CFD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5298" y="2888533"/>
            <a:ext cx="1743341" cy="2615012"/>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128120" y="951101"/>
            <a:ext cx="12063879" cy="80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Book"/>
                <a:cs typeface="Calibri"/>
              </a:rPr>
              <a:t>Pro Series models no longer have physical dipswitches on the circuit board. All programming of the unit is done with the new EZ Start Plus App or the built in display window.</a:t>
            </a:r>
          </a:p>
        </p:txBody>
      </p:sp>
      <p:pic>
        <p:nvPicPr>
          <p:cNvPr id="23" name="Picture 22">
            <a:extLst>
              <a:ext uri="{FF2B5EF4-FFF2-40B4-BE49-F238E27FC236}">
                <a16:creationId xmlns:a16="http://schemas.microsoft.com/office/drawing/2014/main" id="{AF55AEA6-6873-0585-9C31-9B3BB19BB48C}"/>
              </a:ext>
            </a:extLst>
          </p:cNvPr>
          <p:cNvPicPr>
            <a:picLocks noChangeAspect="1"/>
          </p:cNvPicPr>
          <p:nvPr/>
        </p:nvPicPr>
        <p:blipFill>
          <a:blip r:embed="rId2"/>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3" cstate="print">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25" name="Content Placeholder 3">
            <a:extLst>
              <a:ext uri="{FF2B5EF4-FFF2-40B4-BE49-F238E27FC236}">
                <a16:creationId xmlns:a16="http://schemas.microsoft.com/office/drawing/2014/main" id="{18C096A8-47E2-001C-D46D-06ABFA2A7DCF}"/>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pic>
        <p:nvPicPr>
          <p:cNvPr id="2" name="Picture 14" descr="&#10;">
            <a:extLst>
              <a:ext uri="{FF2B5EF4-FFF2-40B4-BE49-F238E27FC236}">
                <a16:creationId xmlns:a16="http://schemas.microsoft.com/office/drawing/2014/main" id="{7D8B824D-B620-5CCD-32CE-38B8B1EDB82A}"/>
              </a:ext>
            </a:extLst>
          </p:cNvPr>
          <p:cNvPicPr>
            <a:picLocks noChangeAspect="1"/>
          </p:cNvPicPr>
          <p:nvPr/>
        </p:nvPicPr>
        <p:blipFill>
          <a:blip r:embed="rId4"/>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2286B3FD-830C-84F4-07D1-8106436E98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2FD6691-2F32-935A-2A1D-DDA322B6460E}"/>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10;">
            <a:extLst>
              <a:ext uri="{FF2B5EF4-FFF2-40B4-BE49-F238E27FC236}">
                <a16:creationId xmlns:a16="http://schemas.microsoft.com/office/drawing/2014/main" id="{5EDE39FC-CBD2-26F4-3205-A1CC8EC67CFB}"/>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6" name="Title 1">
            <a:extLst>
              <a:ext uri="{FF2B5EF4-FFF2-40B4-BE49-F238E27FC236}">
                <a16:creationId xmlns:a16="http://schemas.microsoft.com/office/drawing/2014/main" id="{A262392A-F854-090D-38D2-67774D332A7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7277583-3C27-79EA-21CF-18D334B889B0}"/>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5AE9EA-07FE-0CF1-3FBD-3D43310747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3607" y="1098292"/>
            <a:ext cx="2362989" cy="4606548"/>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4A987961-CF5D-DF63-0447-D82FE56FC0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40" y="1098291"/>
            <a:ext cx="2362989" cy="4606549"/>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C27CAD97-52FB-C6BF-8BED-1312502D2D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272" y="1078016"/>
            <a:ext cx="2373389" cy="4626824"/>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5EE4E17C-9D99-5C5B-2052-CAC4014EF5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0671" y="1098292"/>
            <a:ext cx="2362988" cy="4606548"/>
          </a:xfrm>
          <a:prstGeom prst="rect">
            <a:avLst/>
          </a:prstGeom>
          <a:effectLst>
            <a:outerShdw blurRad="63500" dist="63500" dir="2700000" algn="tl" rotWithShape="0">
              <a:prstClr val="black">
                <a:alpha val="40000"/>
              </a:prstClr>
            </a:outerShdw>
          </a:effectLst>
        </p:spPr>
      </p:pic>
      <p:sp>
        <p:nvSpPr>
          <p:cNvPr id="22" name="矢印: 右 15">
            <a:extLst>
              <a:ext uri="{FF2B5EF4-FFF2-40B4-BE49-F238E27FC236}">
                <a16:creationId xmlns:a16="http://schemas.microsoft.com/office/drawing/2014/main" id="{E150218B-8FD1-D755-4F97-26B39A671D2D}"/>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3" name="矢印: 右 15">
            <a:extLst>
              <a:ext uri="{FF2B5EF4-FFF2-40B4-BE49-F238E27FC236}">
                <a16:creationId xmlns:a16="http://schemas.microsoft.com/office/drawing/2014/main" id="{80B83381-CAF2-A02C-1176-FF03B8ACCFF7}"/>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4" name="矢印: 右 15">
            <a:extLst>
              <a:ext uri="{FF2B5EF4-FFF2-40B4-BE49-F238E27FC236}">
                <a16:creationId xmlns:a16="http://schemas.microsoft.com/office/drawing/2014/main" id="{586F3CC3-B424-408E-FADF-0901454D3B46}"/>
              </a:ext>
            </a:extLst>
          </p:cNvPr>
          <p:cNvSpPr/>
          <p:nvPr/>
        </p:nvSpPr>
        <p:spPr>
          <a:xfrm>
            <a:off x="7790033" y="3036570"/>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E055704-FA33-CA5E-C167-B157D916DF3C}"/>
              </a:ext>
            </a:extLst>
          </p:cNvPr>
          <p:cNvSpPr txBox="1"/>
          <p:nvPr/>
        </p:nvSpPr>
        <p:spPr>
          <a:xfrm>
            <a:off x="427262" y="5695194"/>
            <a:ext cx="184975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Open EZ Start Plus App and select Contractor</a:t>
            </a:r>
            <a:endParaRPr lang="en-US" sz="1200" i="1" dirty="0"/>
          </a:p>
        </p:txBody>
      </p:sp>
      <p:sp>
        <p:nvSpPr>
          <p:cNvPr id="26" name="TextBox 25">
            <a:extLst>
              <a:ext uri="{FF2B5EF4-FFF2-40B4-BE49-F238E27FC236}">
                <a16:creationId xmlns:a16="http://schemas.microsoft.com/office/drawing/2014/main" id="{CA16A2E0-FA64-2BAA-58E6-462BC858A479}"/>
              </a:ext>
            </a:extLst>
          </p:cNvPr>
          <p:cNvSpPr txBox="1"/>
          <p:nvPr/>
        </p:nvSpPr>
        <p:spPr>
          <a:xfrm>
            <a:off x="8742205" y="5657175"/>
            <a:ext cx="1860738"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Enter Passcode and tap “NEXT”</a:t>
            </a:r>
            <a:endParaRPr lang="en-US" sz="1600" dirty="0"/>
          </a:p>
        </p:txBody>
      </p:sp>
      <p:sp>
        <p:nvSpPr>
          <p:cNvPr id="27" name="TextBox 26">
            <a:extLst>
              <a:ext uri="{FF2B5EF4-FFF2-40B4-BE49-F238E27FC236}">
                <a16:creationId xmlns:a16="http://schemas.microsoft.com/office/drawing/2014/main" id="{15326CEA-8CD8-8B02-D1F7-93FE731997DB}"/>
              </a:ext>
            </a:extLst>
          </p:cNvPr>
          <p:cNvSpPr txBox="1"/>
          <p:nvPr/>
        </p:nvSpPr>
        <p:spPr>
          <a:xfrm>
            <a:off x="3160223" y="5660401"/>
            <a:ext cx="184975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Make sure Bluetooth is ON</a:t>
            </a:r>
            <a:endParaRPr lang="en-US" sz="1600" dirty="0"/>
          </a:p>
        </p:txBody>
      </p:sp>
      <p:sp>
        <p:nvSpPr>
          <p:cNvPr id="28" name="TextBox 27">
            <a:extLst>
              <a:ext uri="{FF2B5EF4-FFF2-40B4-BE49-F238E27FC236}">
                <a16:creationId xmlns:a16="http://schemas.microsoft.com/office/drawing/2014/main" id="{0C9E7945-5C56-4CFB-0BD2-81157932EFEB}"/>
              </a:ext>
            </a:extLst>
          </p:cNvPr>
          <p:cNvSpPr txBox="1"/>
          <p:nvPr/>
        </p:nvSpPr>
        <p:spPr>
          <a:xfrm>
            <a:off x="5891090" y="5660400"/>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Select Unit then tap OK</a:t>
            </a:r>
            <a:endParaRPr lang="en-US" sz="1600" dirty="0"/>
          </a:p>
        </p:txBody>
      </p:sp>
      <p:sp>
        <p:nvSpPr>
          <p:cNvPr id="29" name="Rectangle 28">
            <a:extLst>
              <a:ext uri="{FF2B5EF4-FFF2-40B4-BE49-F238E27FC236}">
                <a16:creationId xmlns:a16="http://schemas.microsoft.com/office/drawing/2014/main" id="{7C2AED4F-1AC0-CCD8-EF38-A0764AEDB3D3}"/>
              </a:ext>
            </a:extLst>
          </p:cNvPr>
          <p:cNvSpPr/>
          <p:nvPr/>
        </p:nvSpPr>
        <p:spPr>
          <a:xfrm>
            <a:off x="8621426" y="1828043"/>
            <a:ext cx="1786592" cy="99610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0E76149D-425A-2D2E-1769-E6F155401398}"/>
              </a:ext>
            </a:extLst>
          </p:cNvPr>
          <p:cNvCxnSpPr>
            <a:cxnSpLocks/>
          </p:cNvCxnSpPr>
          <p:nvPr/>
        </p:nvCxnSpPr>
        <p:spPr>
          <a:xfrm>
            <a:off x="9517170" y="2816524"/>
            <a:ext cx="0" cy="6400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Finger Touch Screen On White Illustrations, Royalty-Free Vector Graphics &amp; Clip Art - iStock">
            <a:extLst>
              <a:ext uri="{FF2B5EF4-FFF2-40B4-BE49-F238E27FC236}">
                <a16:creationId xmlns:a16="http://schemas.microsoft.com/office/drawing/2014/main" id="{12CAC3E6-52FF-96B7-7AA7-CBDFA85B0BF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312887" y="388006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Finger Touch Screen On White Illustrations, Royalty-Free Vector Graphics &amp; Clip Art - iStock">
            <a:extLst>
              <a:ext uri="{FF2B5EF4-FFF2-40B4-BE49-F238E27FC236}">
                <a16:creationId xmlns:a16="http://schemas.microsoft.com/office/drawing/2014/main" id="{CE108D19-410E-B7BB-8637-B1848F7A116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42173" y="33745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Finger Touch Screen On White Illustrations, Royalty-Free Vector Graphics &amp; Clip Art - iStock">
            <a:extLst>
              <a:ext uri="{FF2B5EF4-FFF2-40B4-BE49-F238E27FC236}">
                <a16:creationId xmlns:a16="http://schemas.microsoft.com/office/drawing/2014/main" id="{DEEBE370-0671-4F13-396D-F7579377A3C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32835" y="3740187"/>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Finger Touch Screen On White Illustrations, Royalty-Free Vector Graphics &amp; Clip Art - iStock">
            <a:extLst>
              <a:ext uri="{FF2B5EF4-FFF2-40B4-BE49-F238E27FC236}">
                <a16:creationId xmlns:a16="http://schemas.microsoft.com/office/drawing/2014/main" id="{A22AA26D-48F3-F9B9-BB62-C721E003AA4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23497" y="4105834"/>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4" descr="&#10;">
            <a:extLst>
              <a:ext uri="{FF2B5EF4-FFF2-40B4-BE49-F238E27FC236}">
                <a16:creationId xmlns:a16="http://schemas.microsoft.com/office/drawing/2014/main" id="{DC1E0F4A-320E-A07C-CB73-A3CC3A553A6B}"/>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DFB86F76-4A07-1263-9A77-249F3293C33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0BBA4C49-E8F9-39E5-CF59-18F9057704D5}"/>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B870BF-2F0A-5065-36B8-CBD467EFD4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3608" y="1098291"/>
            <a:ext cx="2362987" cy="4606546"/>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3992F6F3-C8C0-2398-F64B-4C0F857605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39" y="1098291"/>
            <a:ext cx="2362989" cy="4606549"/>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EEBBA3E0-EDBD-9F54-1A46-10AD986026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273" y="1078015"/>
            <a:ext cx="2373387" cy="4626821"/>
          </a:xfrm>
          <a:prstGeom prst="rect">
            <a:avLst/>
          </a:prstGeom>
          <a:effectLst>
            <a:outerShdw blurRad="63500" dist="63500" dir="2700000" algn="tl" rotWithShape="0">
              <a:prstClr val="black">
                <a:alpha val="40000"/>
              </a:prstClr>
            </a:outerShdw>
          </a:effectLst>
        </p:spPr>
      </p:pic>
      <p:sp>
        <p:nvSpPr>
          <p:cNvPr id="10" name="矢印: 右 15">
            <a:extLst>
              <a:ext uri="{FF2B5EF4-FFF2-40B4-BE49-F238E27FC236}">
                <a16:creationId xmlns:a16="http://schemas.microsoft.com/office/drawing/2014/main" id="{2FAB2C63-C3BA-F3ED-603F-88ED9FC2A173}"/>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D5653B5F-AD70-1078-D76B-1AAA74137420}"/>
              </a:ext>
            </a:extLst>
          </p:cNvPr>
          <p:cNvSpPr txBox="1">
            <a:spLocks/>
          </p:cNvSpPr>
          <p:nvPr/>
        </p:nvSpPr>
        <p:spPr>
          <a:xfrm>
            <a:off x="8553752" y="5682764"/>
            <a:ext cx="2168857" cy="71001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cs typeface="Calibri"/>
              </a:rPr>
              <a:t>Select Options Based on Installation then tap NEXT</a:t>
            </a:r>
          </a:p>
        </p:txBody>
      </p:sp>
      <p:pic>
        <p:nvPicPr>
          <p:cNvPr id="12" name="Picture 11">
            <a:extLst>
              <a:ext uri="{FF2B5EF4-FFF2-40B4-BE49-F238E27FC236}">
                <a16:creationId xmlns:a16="http://schemas.microsoft.com/office/drawing/2014/main" id="{0C8C0A46-AA4A-795C-E07A-846B13956E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0670" y="1098292"/>
            <a:ext cx="2362986" cy="4606544"/>
          </a:xfrm>
          <a:prstGeom prst="rect">
            <a:avLst/>
          </a:prstGeom>
          <a:effectLst>
            <a:outerShdw blurRad="63500" dist="63500" dir="2700000" algn="tl" rotWithShape="0">
              <a:prstClr val="black">
                <a:alpha val="40000"/>
              </a:prstClr>
            </a:outerShdw>
          </a:effectLst>
        </p:spPr>
      </p:pic>
      <p:sp>
        <p:nvSpPr>
          <p:cNvPr id="13" name="矢印: 右 15">
            <a:extLst>
              <a:ext uri="{FF2B5EF4-FFF2-40B4-BE49-F238E27FC236}">
                <a16:creationId xmlns:a16="http://schemas.microsoft.com/office/drawing/2014/main" id="{418711B8-6718-DE22-6CCE-B682E832D1DE}"/>
              </a:ext>
            </a:extLst>
          </p:cNvPr>
          <p:cNvSpPr/>
          <p:nvPr/>
        </p:nvSpPr>
        <p:spPr>
          <a:xfrm>
            <a:off x="7790033" y="3036570"/>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4" name="矢印: 右 15">
            <a:extLst>
              <a:ext uri="{FF2B5EF4-FFF2-40B4-BE49-F238E27FC236}">
                <a16:creationId xmlns:a16="http://schemas.microsoft.com/office/drawing/2014/main" id="{070F8CA6-5453-44B4-58EC-34E9D97FAA4C}"/>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16" name="Picture 15" descr="Finger Touch Screen On White Illustrations, Royalty-Free Vector Graphics &amp; Clip Art - iStock">
            <a:extLst>
              <a:ext uri="{FF2B5EF4-FFF2-40B4-BE49-F238E27FC236}">
                <a16:creationId xmlns:a16="http://schemas.microsoft.com/office/drawing/2014/main" id="{9A0A2388-597E-403D-01F9-222311D36D7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222297" y="286522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Finger Touch Screen On White Illustrations, Royalty-Free Vector Graphics &amp; Clip Art - iStock">
            <a:extLst>
              <a:ext uri="{FF2B5EF4-FFF2-40B4-BE49-F238E27FC236}">
                <a16:creationId xmlns:a16="http://schemas.microsoft.com/office/drawing/2014/main" id="{0135F9C6-3B1D-0966-03A0-22A738F5CE5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98395EF-4525-3607-7547-415706FA182E}"/>
              </a:ext>
            </a:extLst>
          </p:cNvPr>
          <p:cNvSpPr txBox="1"/>
          <p:nvPr/>
        </p:nvSpPr>
        <p:spPr>
          <a:xfrm>
            <a:off x="2922406" y="5690526"/>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
        <p:nvSpPr>
          <p:cNvPr id="31" name="TextBox 30">
            <a:extLst>
              <a:ext uri="{FF2B5EF4-FFF2-40B4-BE49-F238E27FC236}">
                <a16:creationId xmlns:a16="http://schemas.microsoft.com/office/drawing/2014/main" id="{5074EBC7-765C-B3D2-3FBA-F4356B5E3C3F}"/>
              </a:ext>
            </a:extLst>
          </p:cNvPr>
          <p:cNvSpPr txBox="1"/>
          <p:nvPr/>
        </p:nvSpPr>
        <p:spPr>
          <a:xfrm>
            <a:off x="411662" y="5685238"/>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Register Warranty or skip</a:t>
            </a:r>
            <a:endParaRPr lang="en-US" sz="1600" dirty="0"/>
          </a:p>
        </p:txBody>
      </p:sp>
      <p:pic>
        <p:nvPicPr>
          <p:cNvPr id="32" name="Picture 31" descr="Finger Touch Screen On White Illustrations, Royalty-Free Vector Graphics &amp; Clip Art - iStock">
            <a:extLst>
              <a:ext uri="{FF2B5EF4-FFF2-40B4-BE49-F238E27FC236}">
                <a16:creationId xmlns:a16="http://schemas.microsoft.com/office/drawing/2014/main" id="{4CA63A9C-FEF8-81EE-2DDC-CF6247613AF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354201" y="523135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528ED8B-ADDF-5DE9-C7C3-57F72D66DFF5}"/>
              </a:ext>
            </a:extLst>
          </p:cNvPr>
          <p:cNvSpPr txBox="1"/>
          <p:nvPr/>
        </p:nvSpPr>
        <p:spPr>
          <a:xfrm>
            <a:off x="5719029" y="5685238"/>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Tree>
    <p:extLst>
      <p:ext uri="{BB962C8B-B14F-4D97-AF65-F5344CB8AC3E}">
        <p14:creationId xmlns:p14="http://schemas.microsoft.com/office/powerpoint/2010/main" val="5647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10;">
            <a:extLst>
              <a:ext uri="{FF2B5EF4-FFF2-40B4-BE49-F238E27FC236}">
                <a16:creationId xmlns:a16="http://schemas.microsoft.com/office/drawing/2014/main" id="{9AA3F674-7840-6E5A-3DCE-8800AD2D88B3}"/>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BEEE671-39AC-D4EB-9A49-9C72AE4087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C3E94B7E-E2F5-4A74-C342-FFBA4C5086C2}"/>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B839B8F-D0A5-0FED-1F1A-2C19DD21B3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0670" y="1098293"/>
            <a:ext cx="2362986" cy="4606542"/>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22359A19-7BD6-7F74-E845-51B049FFAF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39" y="1098291"/>
            <a:ext cx="2362989" cy="4606548"/>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EE140DDA-2E82-C566-D9D4-7CE6ED6AF8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03608" y="1098292"/>
            <a:ext cx="2362987" cy="4606544"/>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2EBE01A1-CE0C-2A07-4351-48FDF41E83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53273" y="1078016"/>
            <a:ext cx="2373387" cy="4626819"/>
          </a:xfrm>
          <a:prstGeom prst="rect">
            <a:avLst/>
          </a:prstGeom>
          <a:effectLst>
            <a:outerShdw blurRad="63500" dist="63500" dir="2700000" algn="tl" rotWithShape="0">
              <a:prstClr val="black">
                <a:alpha val="40000"/>
              </a:prstClr>
            </a:outerShdw>
          </a:effectLst>
        </p:spPr>
      </p:pic>
      <p:sp>
        <p:nvSpPr>
          <p:cNvPr id="20" name="Content Placeholder 3">
            <a:extLst>
              <a:ext uri="{FF2B5EF4-FFF2-40B4-BE49-F238E27FC236}">
                <a16:creationId xmlns:a16="http://schemas.microsoft.com/office/drawing/2014/main" id="{7B07F1D4-04EC-AFB8-DAC8-C154E59E9A28}"/>
              </a:ext>
            </a:extLst>
          </p:cNvPr>
          <p:cNvSpPr txBox="1">
            <a:spLocks/>
          </p:cNvSpPr>
          <p:nvPr/>
        </p:nvSpPr>
        <p:spPr>
          <a:xfrm>
            <a:off x="7379495" y="170034"/>
            <a:ext cx="4318000" cy="95995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cs typeface="Calibri"/>
              </a:rPr>
              <a:t>Upon completion, email app will open to allow emailing the installation settings to Noritz. This is not required, but very helpful for Customer Care.</a:t>
            </a:r>
          </a:p>
        </p:txBody>
      </p:sp>
      <p:pic>
        <p:nvPicPr>
          <p:cNvPr id="21" name="Picture 20" descr="Finger Touch Screen On White Illustrations, Royalty-Free Vector Graphics &amp; Clip Art - iStock">
            <a:extLst>
              <a:ext uri="{FF2B5EF4-FFF2-40B4-BE49-F238E27FC236}">
                <a16:creationId xmlns:a16="http://schemas.microsoft.com/office/drawing/2014/main" id="{341DDDE8-B559-6561-11FA-F9B5DC60E1C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2014360" y="509430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7B6F31F8-0AE4-50DF-248F-929F52F3EBF2}"/>
              </a:ext>
            </a:extLst>
          </p:cNvPr>
          <p:cNvSpPr txBox="1">
            <a:spLocks/>
          </p:cNvSpPr>
          <p:nvPr/>
        </p:nvSpPr>
        <p:spPr>
          <a:xfrm>
            <a:off x="8413338" y="5710253"/>
            <a:ext cx="2461258"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cs typeface="Calibri"/>
              </a:rPr>
              <a:t>Please fill out these items if you opt in to send.</a:t>
            </a:r>
          </a:p>
        </p:txBody>
      </p:sp>
      <p:pic>
        <p:nvPicPr>
          <p:cNvPr id="23" name="Picture 22" descr="Finger Touch Screen On White Illustrations, Royalty-Free Vector Graphics &amp; Clip Art - iStock">
            <a:extLst>
              <a:ext uri="{FF2B5EF4-FFF2-40B4-BE49-F238E27FC236}">
                <a16:creationId xmlns:a16="http://schemas.microsoft.com/office/drawing/2014/main" id="{DC4C9E4A-834E-0A1A-CC3B-5641F28E7E5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028890" y="359874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矢印: 右 15">
            <a:extLst>
              <a:ext uri="{FF2B5EF4-FFF2-40B4-BE49-F238E27FC236}">
                <a16:creationId xmlns:a16="http://schemas.microsoft.com/office/drawing/2014/main" id="{B64CA270-1606-17E9-71DA-63CE36A64903}"/>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矢印: 右 15">
            <a:extLst>
              <a:ext uri="{FF2B5EF4-FFF2-40B4-BE49-F238E27FC236}">
                <a16:creationId xmlns:a16="http://schemas.microsoft.com/office/drawing/2014/main" id="{D50897A5-9FA4-2D09-61AA-B0893B2F73C0}"/>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94ABA507-F489-457C-FEE2-8D069411C9BD}"/>
              </a:ext>
            </a:extLst>
          </p:cNvPr>
          <p:cNvCxnSpPr>
            <a:cxnSpLocks/>
          </p:cNvCxnSpPr>
          <p:nvPr/>
        </p:nvCxnSpPr>
        <p:spPr>
          <a:xfrm flipV="1">
            <a:off x="10288270" y="4983376"/>
            <a:ext cx="0" cy="692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433E7CD-A33A-CF65-E085-6F2C0BB57B56}"/>
              </a:ext>
            </a:extLst>
          </p:cNvPr>
          <p:cNvSpPr txBox="1"/>
          <p:nvPr/>
        </p:nvSpPr>
        <p:spPr>
          <a:xfrm>
            <a:off x="411662" y="5685238"/>
            <a:ext cx="188643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Review your selections then tap DONE</a:t>
            </a:r>
            <a:endParaRPr lang="en-US" sz="1600" dirty="0"/>
          </a:p>
        </p:txBody>
      </p:sp>
      <p:sp>
        <p:nvSpPr>
          <p:cNvPr id="28" name="TextBox 27">
            <a:extLst>
              <a:ext uri="{FF2B5EF4-FFF2-40B4-BE49-F238E27FC236}">
                <a16:creationId xmlns:a16="http://schemas.microsoft.com/office/drawing/2014/main" id="{EADC5623-DB14-DF4B-F1F6-B53ED0CA2632}"/>
              </a:ext>
            </a:extLst>
          </p:cNvPr>
          <p:cNvSpPr txBox="1"/>
          <p:nvPr/>
        </p:nvSpPr>
        <p:spPr>
          <a:xfrm>
            <a:off x="2922406" y="5690526"/>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App programs unit</a:t>
            </a:r>
            <a:endParaRPr lang="en-US" sz="1200" i="1" dirty="0"/>
          </a:p>
        </p:txBody>
      </p:sp>
      <p:sp>
        <p:nvSpPr>
          <p:cNvPr id="29" name="TextBox 28">
            <a:extLst>
              <a:ext uri="{FF2B5EF4-FFF2-40B4-BE49-F238E27FC236}">
                <a16:creationId xmlns:a16="http://schemas.microsoft.com/office/drawing/2014/main" id="{11AA36C7-F667-882B-B220-CA2928AA31EF}"/>
              </a:ext>
            </a:extLst>
          </p:cNvPr>
          <p:cNvSpPr txBox="1"/>
          <p:nvPr/>
        </p:nvSpPr>
        <p:spPr>
          <a:xfrm>
            <a:off x="5719029" y="5685238"/>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OK when complete</a:t>
            </a:r>
            <a:endParaRPr lang="en-US" sz="1200" i="1" dirty="0"/>
          </a:p>
        </p:txBody>
      </p:sp>
    </p:spTree>
    <p:extLst>
      <p:ext uri="{BB962C8B-B14F-4D97-AF65-F5344CB8AC3E}">
        <p14:creationId xmlns:p14="http://schemas.microsoft.com/office/powerpoint/2010/main" val="24905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629384" y="1792394"/>
            <a:ext cx="4366647" cy="4123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Non-PRO units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1EF271C-738A-32D7-6477-4CAB29B7912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AF6841-E42A-BDC4-A106-EAB0882871F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9B98A38-70CF-6987-34E9-C145A73BBC43}"/>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DFDF6748-EB37-D26A-0C93-5BDFCC573CA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33E81C7-902C-7684-FA5E-565EFEB314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2BA498-7E95-FD43-8417-96E0C118EE07}"/>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438920" y="894315"/>
            <a:ext cx="7658194" cy="5764823"/>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b="1" dirty="0">
                <a:solidFill>
                  <a:schemeClr val="bg1"/>
                </a:solidFill>
                <a:latin typeface="Franklin Gothic Medium" panose="020B0603020102020204" pitchFamily="34" charset="0"/>
                <a:cs typeface="Calibri"/>
              </a:rPr>
              <a:t>Available Models:</a:t>
            </a:r>
          </a:p>
          <a:p>
            <a:r>
              <a:rPr lang="en-US" sz="2800" dirty="0">
                <a:solidFill>
                  <a:schemeClr val="bg1"/>
                </a:solidFill>
                <a:latin typeface="Franklin Gothic Medium" panose="020B0603020102020204" pitchFamily="34" charset="0"/>
                <a:cs typeface="Times New Roman" panose="02020603050405020304" pitchFamily="18" charset="0"/>
              </a:rPr>
              <a:t>EZ71DV: 12,800 – 160,000 BTUh / 0.4 - 9.0 gpm</a:t>
            </a:r>
          </a:p>
          <a:p>
            <a:r>
              <a:rPr lang="en-US" sz="2800" dirty="0">
                <a:solidFill>
                  <a:schemeClr val="bg1"/>
                </a:solidFill>
                <a:latin typeface="Franklin Gothic Medium" panose="020B0603020102020204" pitchFamily="34" charset="0"/>
                <a:cs typeface="Times New Roman" panose="02020603050405020304" pitchFamily="18" charset="0"/>
              </a:rPr>
              <a:t>EZ98DV: 12,800 – 180,000 BTUh / 0.4 - 9.8 gpm</a:t>
            </a:r>
          </a:p>
          <a:p>
            <a:r>
              <a:rPr lang="en-US" sz="2800" dirty="0">
                <a:solidFill>
                  <a:schemeClr val="bg1"/>
                </a:solidFill>
                <a:latin typeface="Franklin Gothic Medium" panose="020B0603020102020204" pitchFamily="34" charset="0"/>
                <a:cs typeface="Times New Roman" panose="02020603050405020304" pitchFamily="18" charset="0"/>
              </a:rPr>
              <a:t>EZ111DV: 12,800 – 199,900 BTUh / 0.4 – 11.1 gpm</a:t>
            </a:r>
          </a:p>
          <a:p>
            <a:endParaRPr lang="en-US" sz="800" dirty="0">
              <a:solidFill>
                <a:schemeClr val="bg1"/>
              </a:solidFill>
              <a:latin typeface="Franklin Gothic Medium" panose="020B0603020102020204" pitchFamily="34" charset="0"/>
              <a:cs typeface="Calibri"/>
            </a:endParaRPr>
          </a:p>
          <a:p>
            <a:r>
              <a:rPr lang="en-US" sz="2800" b="1" dirty="0">
                <a:solidFill>
                  <a:schemeClr val="bg1"/>
                </a:solidFill>
                <a:latin typeface="Franklin Gothic Medium" panose="020B0603020102020204" pitchFamily="34" charset="0"/>
                <a:cs typeface="Calibri"/>
              </a:rPr>
              <a:t>Key Features: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Built-in Display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 </a:t>
            </a:r>
            <a:r>
              <a:rPr lang="en-US" dirty="0">
                <a:solidFill>
                  <a:schemeClr val="bg1"/>
                </a:solidFill>
                <a:latin typeface="Franklin Gothic Medium" panose="020B0603020102020204" pitchFamily="34" charset="0"/>
                <a:cs typeface="Calibri"/>
              </a:rPr>
              <a:t>(included in the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Versatile Venting </a:t>
            </a:r>
            <a:r>
              <a:rPr lang="en-US" sz="1900" dirty="0">
                <a:solidFill>
                  <a:schemeClr val="bg1"/>
                </a:solidFill>
                <a:latin typeface="Franklin Gothic Medium" panose="020B0603020102020204" pitchFamily="34" charset="0"/>
                <a:cs typeface="Times New Roman" panose="02020603050405020304" pitchFamily="18" charset="0"/>
              </a:rPr>
              <a:t>(one model for Indoor and Outdoor installations)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3” or 4” PVC/CPVC/PP</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4” Max length: 65’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25 Year Heat Exchanger Warranty</a:t>
            </a:r>
          </a:p>
        </p:txBody>
      </p:sp>
      <p:pic>
        <p:nvPicPr>
          <p:cNvPr id="5" name="Picture 4">
            <a:extLst>
              <a:ext uri="{FF2B5EF4-FFF2-40B4-BE49-F238E27FC236}">
                <a16:creationId xmlns:a16="http://schemas.microsoft.com/office/drawing/2014/main" id="{7F300BB4-57FF-29DE-DDA9-93E010F70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4" name="Picture 14" descr="&#10;">
            <a:extLst>
              <a:ext uri="{FF2B5EF4-FFF2-40B4-BE49-F238E27FC236}">
                <a16:creationId xmlns:a16="http://schemas.microsoft.com/office/drawing/2014/main" id="{6C27F61B-D641-82E6-1F72-3FC473B955C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cxnSp>
        <p:nvCxnSpPr>
          <p:cNvPr id="9" name="Straight Arrow Connector 8">
            <a:extLst>
              <a:ext uri="{FF2B5EF4-FFF2-40B4-BE49-F238E27FC236}">
                <a16:creationId xmlns:a16="http://schemas.microsoft.com/office/drawing/2014/main" id="{8119AC2D-D3AC-ABFD-BEFD-28D75EAE89C0}"/>
              </a:ext>
            </a:extLst>
          </p:cNvPr>
          <p:cNvCxnSpPr>
            <a:cxnSpLocks/>
          </p:cNvCxnSpPr>
          <p:nvPr/>
        </p:nvCxnSpPr>
        <p:spPr>
          <a:xfrm>
            <a:off x="128120" y="764249"/>
            <a:ext cx="8274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FDA8C3B-D161-00E4-F6A8-23ACC00C3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sp>
        <p:nvSpPr>
          <p:cNvPr id="11" name="Title 1">
            <a:extLst>
              <a:ext uri="{FF2B5EF4-FFF2-40B4-BE49-F238E27FC236}">
                <a16:creationId xmlns:a16="http://schemas.microsoft.com/office/drawing/2014/main" id="{53E76FFD-8B3D-C62C-17D9-8EB7EBF5365B}"/>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E940BC4A-A721-5CDA-E0C4-EACF0F0A04C0}"/>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7FC1447-AE97-A9A4-E661-4257E71E65B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90BCAC86-D71A-92EA-41D4-61E2C801956B}"/>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6C3F62F5-25DC-5EE2-73E9-0AB3B5F060E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8CA5FF0-467B-B533-15B5-0C2318BB6A3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AADB6B7B-CC5D-941B-FCC1-66A039B5D9F0}"/>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PROCard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outerShdw blurRad="50800" dist="38100" dir="2700000" algn="tl" rotWithShape="0">
              <a:prstClr val="black">
                <a:alpha val="40000"/>
              </a:prstClr>
            </a:outerShdw>
            <a:softEdge rad="127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outerShdw blurRad="50800" dist="38100" dir="2700000" algn="tl" rotWithShape="0">
              <a:prstClr val="black">
                <a:alpha val="40000"/>
              </a:prstClr>
            </a:outerShdw>
            <a:softEdge rad="127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outerShdw blurRad="50800" dist="38100" dir="2700000" algn="tl" rotWithShape="0">
              <a:prstClr val="black">
                <a:alpha val="40000"/>
              </a:prstClr>
            </a:outerShdw>
            <a:softEdge rad="127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outerShdw blurRad="50800" dist="38100" dir="2700000" algn="tl" rotWithShape="0">
              <a:prstClr val="black">
                <a:alpha val="40000"/>
              </a:prstClr>
            </a:outerShdw>
            <a:softEdge rad="127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6">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6">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4" descr="&#10;">
            <a:extLst>
              <a:ext uri="{FF2B5EF4-FFF2-40B4-BE49-F238E27FC236}">
                <a16:creationId xmlns:a16="http://schemas.microsoft.com/office/drawing/2014/main" id="{3D1BFA2E-2028-7163-D54B-C3DE53E44DA2}"/>
              </a:ext>
            </a:extLst>
          </p:cNvPr>
          <p:cNvPicPr>
            <a:picLocks noChangeAspect="1"/>
          </p:cNvPicPr>
          <p:nvPr/>
        </p:nvPicPr>
        <p:blipFill>
          <a:blip r:embed="rId7"/>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7FF76B52-3F6B-99DB-0BDD-27E9CF8AE8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DIPSWITCHES WITH PROCARD</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29D1F487-0FAB-14E1-A020-603C3FE52415}"/>
              </a:ext>
            </a:extLst>
          </p:cNvPr>
          <p:cNvCxnSpPr>
            <a:cxnSpLocks/>
          </p:cNvCxnSpPr>
          <p:nvPr/>
        </p:nvCxnSpPr>
        <p:spPr>
          <a:xfrm>
            <a:off x="128120" y="764249"/>
            <a:ext cx="11129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5FD78D34-6B11-61C9-B30F-05C508F0428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92002D5-3AA4-0299-0C4D-B2C401A7215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7D0ABA-A4D2-89B3-A8D7-6CD2883AADBE}"/>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1D415817-5DA7-E27E-C01D-8C07205C247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7DBAFD-627D-D487-AEB1-5367C30495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C5113E8F-F9B2-6C32-09FF-426B71226681}"/>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94200" y="2684436"/>
            <a:ext cx="6846549" cy="23267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40" y="1937131"/>
            <a:ext cx="5721219" cy="382134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2ECC551-60A2-8966-DC6A-213C61D405F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32F3116-12E8-84ED-E838-9D283EA9007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F4F4C222-7029-49DA-8A44-E0F0A7B00205}"/>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3AEA2335-84E4-8CB1-98B0-4AE514F45D7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ED92318-22CB-8C0D-B16E-45C370FA4D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8E497A6D-6756-3400-58AA-4DD3CA9E068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D3E9DC9-7317-9263-A393-501BC6EF81AD}"/>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A5EB9DC-622C-887F-4B7F-9316E33154D9}"/>
              </a:ext>
            </a:extLst>
          </p:cNvPr>
          <p:cNvSpPr txBox="1">
            <a:spLocks/>
          </p:cNvSpPr>
          <p:nvPr/>
        </p:nvSpPr>
        <p:spPr>
          <a:xfrm>
            <a:off x="128120" y="863537"/>
            <a:ext cx="11678816" cy="540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units since 2016 have a “Flush Mode” used when descaling the unit.</a:t>
            </a:r>
          </a:p>
        </p:txBody>
      </p:sp>
      <p:pic>
        <p:nvPicPr>
          <p:cNvPr id="2" name="Picture 14" descr="&#10;">
            <a:extLst>
              <a:ext uri="{FF2B5EF4-FFF2-40B4-BE49-F238E27FC236}">
                <a16:creationId xmlns:a16="http://schemas.microsoft.com/office/drawing/2014/main" id="{C8658460-C1B7-C9AE-AA1D-0C7F9D6C012E}"/>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61EF2530-2AF6-DD30-DB73-4B2DF3C256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WATER QUALITY CONSIDERATIONS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9E9401EC-9B01-E0B3-0B35-521203C76120}"/>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880049B-7678-107C-3198-80FB9DAAA4BF}"/>
              </a:ext>
            </a:extLst>
          </p:cNvPr>
          <p:cNvSpPr txBox="1">
            <a:spLocks/>
          </p:cNvSpPr>
          <p:nvPr/>
        </p:nvSpPr>
        <p:spPr>
          <a:xfrm>
            <a:off x="0" y="6566990"/>
            <a:ext cx="3145536" cy="291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*NC380-SV Does not have a flush connector.</a:t>
            </a:r>
          </a:p>
        </p:txBody>
      </p:sp>
      <p:pic>
        <p:nvPicPr>
          <p:cNvPr id="5" name="Picture 4">
            <a:extLst>
              <a:ext uri="{FF2B5EF4-FFF2-40B4-BE49-F238E27FC236}">
                <a16:creationId xmlns:a16="http://schemas.microsoft.com/office/drawing/2014/main" id="{38F3970D-60EA-65AF-07B8-8024DC3DEE87}"/>
              </a:ext>
            </a:extLst>
          </p:cNvPr>
          <p:cNvPicPr>
            <a:picLocks noChangeAspect="1"/>
          </p:cNvPicPr>
          <p:nvPr/>
        </p:nvPicPr>
        <p:blipFill>
          <a:blip r:embed="rId3"/>
          <a:stretch>
            <a:fillRect/>
          </a:stretch>
        </p:blipFill>
        <p:spPr>
          <a:xfrm>
            <a:off x="4114007" y="1528499"/>
            <a:ext cx="2119661" cy="4249513"/>
          </a:xfrm>
          <a:prstGeom prst="rect">
            <a:avLst/>
          </a:prstGeom>
          <a:effectLst>
            <a:outerShdw blurRad="63500" dist="63500" dir="2700000" algn="tl" rotWithShape="0">
              <a:prstClr val="black">
                <a:alpha val="40000"/>
              </a:prstClr>
            </a:outerShdw>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29CB2CA9-CF69-C5DC-67A3-0904948F2A3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5584208" y="2963834"/>
            <a:ext cx="363646" cy="472143"/>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E3C8F7-C27B-EC01-2636-C856B949AA9F}"/>
              </a:ext>
            </a:extLst>
          </p:cNvPr>
          <p:cNvPicPr>
            <a:picLocks noChangeAspect="1"/>
          </p:cNvPicPr>
          <p:nvPr/>
        </p:nvPicPr>
        <p:blipFill>
          <a:blip r:embed="rId6"/>
          <a:srcRect r="608"/>
          <a:stretch/>
        </p:blipFill>
        <p:spPr>
          <a:xfrm>
            <a:off x="1650072" y="1528499"/>
            <a:ext cx="2095078" cy="4249513"/>
          </a:xfrm>
          <a:prstGeom prst="rect">
            <a:avLst/>
          </a:prstGeom>
          <a:effectLst>
            <a:outerShdw blurRad="63500" dist="63500" dir="2700000" algn="tl" rotWithShape="0">
              <a:prstClr val="black">
                <a:alpha val="40000"/>
              </a:prstClr>
            </a:outerShdw>
            <a:softEdge rad="12700"/>
          </a:effectLst>
        </p:spPr>
      </p:pic>
      <p:pic>
        <p:nvPicPr>
          <p:cNvPr id="10" name="Picture 2" descr="Finger Touch Screen On White Illustrations, Royalty-Free Vector Graphics &amp; Clip Art - iStock">
            <a:extLst>
              <a:ext uri="{FF2B5EF4-FFF2-40B4-BE49-F238E27FC236}">
                <a16:creationId xmlns:a16="http://schemas.microsoft.com/office/drawing/2014/main" id="{754AC57E-40AB-BDF0-DA57-F20124F429E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3640359" y="5544657"/>
            <a:ext cx="359462" cy="466711"/>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D5E333-4098-9013-1AED-08E39EC06485}"/>
              </a:ext>
            </a:extLst>
          </p:cNvPr>
          <p:cNvPicPr>
            <a:picLocks noChangeAspect="1"/>
          </p:cNvPicPr>
          <p:nvPr/>
        </p:nvPicPr>
        <p:blipFill>
          <a:blip r:embed="rId7"/>
          <a:stretch>
            <a:fillRect/>
          </a:stretch>
        </p:blipFill>
        <p:spPr>
          <a:xfrm>
            <a:off x="7185150" y="1528499"/>
            <a:ext cx="2754849" cy="4617720"/>
          </a:xfrm>
          <a:prstGeom prst="rect">
            <a:avLst/>
          </a:prstGeom>
          <a:effectLst>
            <a:outerShdw blurRad="63500" dist="63500" dir="2700000" algn="tl" rotWithShape="0">
              <a:prstClr val="black">
                <a:alpha val="40000"/>
              </a:prstClr>
            </a:outerShdw>
            <a:softEdge rad="19050"/>
          </a:effectLst>
        </p:spPr>
      </p:pic>
      <p:sp>
        <p:nvSpPr>
          <p:cNvPr id="13" name="Content Placeholder 3">
            <a:extLst>
              <a:ext uri="{FF2B5EF4-FFF2-40B4-BE49-F238E27FC236}">
                <a16:creationId xmlns:a16="http://schemas.microsoft.com/office/drawing/2014/main" id="{DA365B0D-2C10-AAD6-DFF3-6E9BDB9BADBC}"/>
              </a:ext>
            </a:extLst>
          </p:cNvPr>
          <p:cNvSpPr txBox="1">
            <a:spLocks/>
          </p:cNvSpPr>
          <p:nvPr/>
        </p:nvSpPr>
        <p:spPr>
          <a:xfrm>
            <a:off x="1650072" y="5944420"/>
            <a:ext cx="4583596"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PRO Series Models</a:t>
            </a:r>
          </a:p>
        </p:txBody>
      </p:sp>
      <p:sp>
        <p:nvSpPr>
          <p:cNvPr id="14" name="Content Placeholder 3">
            <a:extLst>
              <a:ext uri="{FF2B5EF4-FFF2-40B4-BE49-F238E27FC236}">
                <a16:creationId xmlns:a16="http://schemas.microsoft.com/office/drawing/2014/main" id="{53D8FFC0-E76E-E45E-743C-FC0580701E10}"/>
              </a:ext>
            </a:extLst>
          </p:cNvPr>
          <p:cNvSpPr txBox="1">
            <a:spLocks/>
          </p:cNvSpPr>
          <p:nvPr/>
        </p:nvSpPr>
        <p:spPr>
          <a:xfrm>
            <a:off x="7185150" y="6191480"/>
            <a:ext cx="2754849"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2016+ Models</a:t>
            </a:r>
          </a:p>
        </p:txBody>
      </p:sp>
    </p:spTree>
    <p:extLst>
      <p:ext uri="{BB962C8B-B14F-4D97-AF65-F5344CB8AC3E}">
        <p14:creationId xmlns:p14="http://schemas.microsoft.com/office/powerpoint/2010/main" val="33632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FFF868E-6D21-6669-7F5F-0B9FE1D5005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3F346ADE-D6A6-BB78-8224-D0FFB0AA96F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B8C82FC9-377C-3404-CA8D-0E239D0C92E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D3384D7F-42CF-E435-86FD-3490A330705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83BAD88-1588-16EE-3A1F-F6E44BAEF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0F744AB-94EC-E24D-D76D-1CEE0D469678}"/>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8638</TotalTime>
  <Words>4346</Words>
  <Application>Microsoft Office PowerPoint</Application>
  <PresentationFormat>Widescreen</PresentationFormat>
  <Paragraphs>571</Paragraphs>
  <Slides>105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105</vt:i4>
      </vt:variant>
    </vt:vector>
  </HeadingPairs>
  <TitlesOfParts>
    <vt:vector size="117" baseType="lpstr">
      <vt:lpstr>Arial</vt:lpstr>
      <vt:lpstr>Avenir Next LT Pro</vt:lpstr>
      <vt:lpstr>Calibri</vt:lpstr>
      <vt:lpstr>Calibri Light</vt:lpstr>
      <vt:lpstr>Franklin Gothic Book</vt:lpstr>
      <vt:lpstr>Franklin Gothic Demi</vt:lpstr>
      <vt:lpstr>Franklin Gothic Demi Cond</vt:lpstr>
      <vt:lpstr>Franklin Gothic Medium</vt:lpstr>
      <vt:lpstr>Symbol</vt:lpstr>
      <vt:lpstr>AccentBoxVTI</vt:lpstr>
      <vt:lpstr>office theme</vt:lpstr>
      <vt:lpstr>office theme</vt:lpstr>
      <vt:lpstr>RESIDENTIAL LEVEL 1</vt:lpstr>
      <vt:lpstr>READ THE MANUAL</vt:lpstr>
      <vt:lpstr>TRAINING SECTIONS</vt:lpstr>
      <vt:lpstr>WHAT IS A TANKLESS WATER HEATER?</vt:lpstr>
      <vt:lpstr>PowerPoint Presentation</vt:lpstr>
      <vt:lpstr>PowerPoint Presentation</vt:lpstr>
      <vt:lpstr>PowerPoint Presentation</vt:lpstr>
      <vt:lpstr>PowerPoint Presentation</vt:lpstr>
      <vt:lpstr>OVERVIEW</vt:lpstr>
      <vt:lpstr>GAS CONVERSION</vt:lpstr>
      <vt:lpstr>OVERVIEW</vt:lpstr>
      <vt:lpstr>VENTING</vt:lpstr>
      <vt:lpstr>DEDICATED</vt:lpstr>
      <vt:lpstr>CROSSOVER</vt:lpstr>
      <vt:lpstr>2 CROSSOVER</vt:lpstr>
      <vt:lpstr>AUTO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PVC VENTING</vt:lpstr>
      <vt:lpstr>VENTING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383</cp:revision>
  <dcterms:created xsi:type="dcterms:W3CDTF">2020-04-27T21:53:10Z</dcterms:created>
  <dcterms:modified xsi:type="dcterms:W3CDTF">2025-10-28T16:24:38Z</dcterms:modified>
</cp:coreProperties>
</file>