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94" r:id="rId1"/>
    <p:sldMasterId id="2147483660" r:id="rId2"/>
    <p:sldMasterId id="2147483795" r:id="rId3"/>
  </p:sldMasterIdLst>
  <p:sldIdLst>
    <p:sldId id="282" r:id="rId4"/>
    <p:sldId id="258" r:id="rId5"/>
    <p:sldId id="285" r:id="rId6"/>
    <p:sldId id="293" r:id="rId7"/>
    <p:sldId id="287" r:id="rId8"/>
    <p:sldId id="288" r:id="rId9"/>
    <p:sldId id="295" r:id="rId10"/>
    <p:sldId id="297" r:id="rId11"/>
    <p:sldId id="289" r:id="rId12"/>
    <p:sldId id="302" r:id="rId13"/>
    <p:sldId id="303" r:id="rId14"/>
    <p:sldId id="334" r:id="rId15"/>
    <p:sldId id="304" r:id="rId16"/>
    <p:sldId id="290" r:id="rId17"/>
    <p:sldId id="291" r:id="rId18"/>
    <p:sldId id="294" r:id="rId19"/>
    <p:sldId id="298" r:id="rId20"/>
    <p:sldId id="292" r:id="rId21"/>
    <p:sldId id="332" r:id="rId22"/>
    <p:sldId id="299" r:id="rId23"/>
    <p:sldId id="301" r:id="rId24"/>
    <p:sldId id="309" r:id="rId25"/>
    <p:sldId id="296" r:id="rId26"/>
    <p:sldId id="310" r:id="rId27"/>
    <p:sldId id="335" r:id="rId28"/>
    <p:sldId id="312" r:id="rId29"/>
    <p:sldId id="313" r:id="rId30"/>
    <p:sldId id="311" r:id="rId31"/>
    <p:sldId id="314" r:id="rId32"/>
    <p:sldId id="315" r:id="rId33"/>
    <p:sldId id="316" r:id="rId34"/>
    <p:sldId id="317" r:id="rId35"/>
    <p:sldId id="318" r:id="rId36"/>
    <p:sldId id="319" r:id="rId37"/>
    <p:sldId id="320" r:id="rId38"/>
    <p:sldId id="321" r:id="rId39"/>
    <p:sldId id="322" r:id="rId40"/>
    <p:sldId id="323" r:id="rId41"/>
    <p:sldId id="324" r:id="rId42"/>
    <p:sldId id="325" r:id="rId43"/>
    <p:sldId id="333" r:id="rId44"/>
    <p:sldId id="331" r:id="rId45"/>
    <p:sldId id="305" r:id="rId46"/>
    <p:sldId id="306" r:id="rId47"/>
    <p:sldId id="307" r:id="rId48"/>
    <p:sldId id="308" r:id="rId49"/>
    <p:sldId id="326" r:id="rId50"/>
    <p:sldId id="300" r:id="rId51"/>
    <p:sldId id="328" r:id="rId52"/>
    <p:sldId id="329" r:id="rId53"/>
    <p:sldId id="330" r:id="rId54"/>
    <p:sldId id="327" r:id="rId55"/>
    <p:sldId id="265" r:id="rId56"/>
  </p:sldIdLst>
  <p:sldSz cx="12192000" cy="6858000"/>
  <p:notesSz cx="6858000" cy="9144000"/>
  <p:embeddedFontLst>
    <p:embeddedFont>
      <p:font typeface="Avenir Next LT Pro" panose="020B0504020202020204" pitchFamily="34" charset="0"/>
      <p:regular r:id="rId57"/>
      <p:bold r:id="rId58"/>
      <p:italic r:id="rId59"/>
      <p:boldItalic r:id="rId60"/>
    </p:embeddedFont>
    <p:embeddedFont>
      <p:font typeface="Franklin Gothic Book" panose="020B0503020102020204" pitchFamily="34" charset="0"/>
      <p:regular r:id="rId61"/>
      <p:italic r:id="rId62"/>
    </p:embeddedFont>
    <p:embeddedFont>
      <p:font typeface="Franklin Gothic Demi" panose="020B0703020102020204" pitchFamily="34" charset="0"/>
      <p:regular r:id="rId63"/>
      <p:italic r:id="rId64"/>
    </p:embeddedFont>
    <p:embeddedFont>
      <p:font typeface="Franklin Gothic Medium" panose="020B0603020102020204" pitchFamily="34" charset="0"/>
      <p:regular r:id="rId65"/>
      <p: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E77B20-BABB-446E-A814-96CB4087FC0E}" v="25" dt="2025-10-28T18:16:25.0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50" d="100"/>
          <a:sy n="150" d="100"/>
        </p:scale>
        <p:origin x="1234" y="100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7.fntdata"/><Relationship Id="rId68" Type="http://schemas.openxmlformats.org/officeDocument/2006/relationships/viewProps" Target="viewProps.xml"/><Relationship Id="rId7" Type="http://schemas.openxmlformats.org/officeDocument/2006/relationships/slide" Target="slides/slide4.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2.fntdata"/><Relationship Id="rId66" Type="http://schemas.openxmlformats.org/officeDocument/2006/relationships/font" Target="fonts/font10.fntdata"/><Relationship Id="rId5" Type="http://schemas.openxmlformats.org/officeDocument/2006/relationships/slide" Target="slides/slide2.xml"/><Relationship Id="rId61" Type="http://schemas.openxmlformats.org/officeDocument/2006/relationships/font" Target="fonts/font5.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8.fntdata"/><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3.fntdata"/><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6.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4.fntdata"/><Relationship Id="rId65"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 Nourse" userId="cf5c4e54-602e-4617-8d54-3e27f39b3c92" providerId="ADAL" clId="{60856B9D-6884-42A1-86B0-C593AA7F01BC}"/>
    <pc:docChg chg="undo custSel addSld modSld sldOrd modMainMaster">
      <pc:chgData name="Will Nourse" userId="cf5c4e54-602e-4617-8d54-3e27f39b3c92" providerId="ADAL" clId="{60856B9D-6884-42A1-86B0-C593AA7F01BC}" dt="2024-11-05T20:32:18.285" v="3481" actId="478"/>
      <pc:docMkLst>
        <pc:docMk/>
      </pc:docMkLst>
      <pc:sldChg chg="modSp mod modTransition">
        <pc:chgData name="Will Nourse" userId="cf5c4e54-602e-4617-8d54-3e27f39b3c92" providerId="ADAL" clId="{60856B9D-6884-42A1-86B0-C593AA7F01BC}" dt="2024-10-29T18:24:26.866" v="3030"/>
        <pc:sldMkLst>
          <pc:docMk/>
          <pc:sldMk cId="2696420383" sldId="258"/>
        </pc:sldMkLst>
      </pc:sldChg>
      <pc:sldChg chg="modTransition">
        <pc:chgData name="Will Nourse" userId="cf5c4e54-602e-4617-8d54-3e27f39b3c92" providerId="ADAL" clId="{60856B9D-6884-42A1-86B0-C593AA7F01BC}" dt="2024-10-29T18:24:26.866" v="3030"/>
        <pc:sldMkLst>
          <pc:docMk/>
          <pc:sldMk cId="801033718" sldId="265"/>
        </pc:sldMkLst>
      </pc:sldChg>
      <pc:sldChg chg="modTransition">
        <pc:chgData name="Will Nourse" userId="cf5c4e54-602e-4617-8d54-3e27f39b3c92" providerId="ADAL" clId="{60856B9D-6884-42A1-86B0-C593AA7F01BC}" dt="2024-10-29T18:24:26.866" v="3030"/>
        <pc:sldMkLst>
          <pc:docMk/>
          <pc:sldMk cId="2014741652" sldId="282"/>
        </pc:sldMkLst>
      </pc:sldChg>
      <pc:sldChg chg="addSp delSp modSp mod modTransition">
        <pc:chgData name="Will Nourse" userId="cf5c4e54-602e-4617-8d54-3e27f39b3c92" providerId="ADAL" clId="{60856B9D-6884-42A1-86B0-C593AA7F01BC}" dt="2024-10-29T18:24:26.866" v="3030"/>
        <pc:sldMkLst>
          <pc:docMk/>
          <pc:sldMk cId="3252458655" sldId="285"/>
        </pc:sldMkLst>
      </pc:sldChg>
      <pc:sldChg chg="addSp delSp modSp mod modTransition">
        <pc:chgData name="Will Nourse" userId="cf5c4e54-602e-4617-8d54-3e27f39b3c92" providerId="ADAL" clId="{60856B9D-6884-42A1-86B0-C593AA7F01BC}" dt="2024-10-29T18:24:26.866" v="3030"/>
        <pc:sldMkLst>
          <pc:docMk/>
          <pc:sldMk cId="3134495257" sldId="286"/>
        </pc:sldMkLst>
      </pc:sldChg>
      <pc:sldChg chg="addSp delSp modSp mod modTransition">
        <pc:chgData name="Will Nourse" userId="cf5c4e54-602e-4617-8d54-3e27f39b3c92" providerId="ADAL" clId="{60856B9D-6884-42A1-86B0-C593AA7F01BC}" dt="2024-10-29T18:24:26.866" v="3030"/>
        <pc:sldMkLst>
          <pc:docMk/>
          <pc:sldMk cId="1300124792" sldId="287"/>
        </pc:sldMkLst>
      </pc:sldChg>
      <pc:sldChg chg="addSp delSp modSp mod modTransition">
        <pc:chgData name="Will Nourse" userId="cf5c4e54-602e-4617-8d54-3e27f39b3c92" providerId="ADAL" clId="{60856B9D-6884-42A1-86B0-C593AA7F01BC}" dt="2024-10-29T18:24:26.866" v="3030"/>
        <pc:sldMkLst>
          <pc:docMk/>
          <pc:sldMk cId="1826073646" sldId="288"/>
        </pc:sldMkLst>
      </pc:sldChg>
      <pc:sldChg chg="addSp delSp modSp mod ord modTransition">
        <pc:chgData name="Will Nourse" userId="cf5c4e54-602e-4617-8d54-3e27f39b3c92" providerId="ADAL" clId="{60856B9D-6884-42A1-86B0-C593AA7F01BC}" dt="2024-10-29T18:24:26.866" v="3030"/>
        <pc:sldMkLst>
          <pc:docMk/>
          <pc:sldMk cId="2926114573" sldId="289"/>
        </pc:sldMkLst>
      </pc:sldChg>
      <pc:sldChg chg="addSp delSp modSp mod modTransition">
        <pc:chgData name="Will Nourse" userId="cf5c4e54-602e-4617-8d54-3e27f39b3c92" providerId="ADAL" clId="{60856B9D-6884-42A1-86B0-C593AA7F01BC}" dt="2024-10-29T18:24:26.866" v="3030"/>
        <pc:sldMkLst>
          <pc:docMk/>
          <pc:sldMk cId="3428364984" sldId="290"/>
        </pc:sldMkLst>
      </pc:sldChg>
      <pc:sldChg chg="addSp delSp modSp mod modTransition">
        <pc:chgData name="Will Nourse" userId="cf5c4e54-602e-4617-8d54-3e27f39b3c92" providerId="ADAL" clId="{60856B9D-6884-42A1-86B0-C593AA7F01BC}" dt="2024-10-29T18:24:26.866" v="3030"/>
        <pc:sldMkLst>
          <pc:docMk/>
          <pc:sldMk cId="3736111442" sldId="291"/>
        </pc:sldMkLst>
      </pc:sldChg>
      <pc:sldChg chg="addSp delSp modSp mod modTransition setBg">
        <pc:chgData name="Will Nourse" userId="cf5c4e54-602e-4617-8d54-3e27f39b3c92" providerId="ADAL" clId="{60856B9D-6884-42A1-86B0-C593AA7F01BC}" dt="2024-10-29T18:27:23.121" v="3053" actId="1076"/>
        <pc:sldMkLst>
          <pc:docMk/>
          <pc:sldMk cId="2216120802" sldId="292"/>
        </pc:sldMkLst>
      </pc:sldChg>
      <pc:sldChg chg="addSp delSp modSp mod ord modTransition">
        <pc:chgData name="Will Nourse" userId="cf5c4e54-602e-4617-8d54-3e27f39b3c92" providerId="ADAL" clId="{60856B9D-6884-42A1-86B0-C593AA7F01BC}" dt="2024-10-29T18:24:26.866" v="3030"/>
        <pc:sldMkLst>
          <pc:docMk/>
          <pc:sldMk cId="123043254" sldId="293"/>
        </pc:sldMkLst>
      </pc:sldChg>
      <pc:sldChg chg="addSp delSp modSp mod modTransition">
        <pc:chgData name="Will Nourse" userId="cf5c4e54-602e-4617-8d54-3e27f39b3c92" providerId="ADAL" clId="{60856B9D-6884-42A1-86B0-C593AA7F01BC}" dt="2024-10-29T18:24:26.866" v="3030"/>
        <pc:sldMkLst>
          <pc:docMk/>
          <pc:sldMk cId="666826740" sldId="294"/>
        </pc:sldMkLst>
      </pc:sldChg>
      <pc:sldChg chg="add modTransition">
        <pc:chgData name="Will Nourse" userId="cf5c4e54-602e-4617-8d54-3e27f39b3c92" providerId="ADAL" clId="{60856B9D-6884-42A1-86B0-C593AA7F01BC}" dt="2024-10-29T18:24:26.866" v="3030"/>
        <pc:sldMkLst>
          <pc:docMk/>
          <pc:sldMk cId="3858343043" sldId="295"/>
        </pc:sldMkLst>
      </pc:sldChg>
      <pc:sldChg chg="addSp delSp modSp add mod ord modTransition">
        <pc:chgData name="Will Nourse" userId="cf5c4e54-602e-4617-8d54-3e27f39b3c92" providerId="ADAL" clId="{60856B9D-6884-42A1-86B0-C593AA7F01BC}" dt="2024-10-29T18:37:21.803" v="3428" actId="20577"/>
        <pc:sldMkLst>
          <pc:docMk/>
          <pc:sldMk cId="2532607323" sldId="296"/>
        </pc:sldMkLst>
      </pc:sldChg>
      <pc:sldChg chg="addSp modSp mod modTransition">
        <pc:chgData name="Will Nourse" userId="cf5c4e54-602e-4617-8d54-3e27f39b3c92" providerId="ADAL" clId="{60856B9D-6884-42A1-86B0-C593AA7F01BC}" dt="2024-10-29T18:24:26.866" v="3030"/>
        <pc:sldMkLst>
          <pc:docMk/>
          <pc:sldMk cId="4294885716" sldId="297"/>
        </pc:sldMkLst>
      </pc:sldChg>
      <pc:sldChg chg="add modTransition">
        <pc:chgData name="Will Nourse" userId="cf5c4e54-602e-4617-8d54-3e27f39b3c92" providerId="ADAL" clId="{60856B9D-6884-42A1-86B0-C593AA7F01BC}" dt="2024-10-29T18:24:26.866" v="3030"/>
        <pc:sldMkLst>
          <pc:docMk/>
          <pc:sldMk cId="1825635183" sldId="298"/>
        </pc:sldMkLst>
      </pc:sldChg>
      <pc:sldChg chg="modSp add mod ord modTransition">
        <pc:chgData name="Will Nourse" userId="cf5c4e54-602e-4617-8d54-3e27f39b3c92" providerId="ADAL" clId="{60856B9D-6884-42A1-86B0-C593AA7F01BC}" dt="2024-10-29T18:24:26.866" v="3030"/>
        <pc:sldMkLst>
          <pc:docMk/>
          <pc:sldMk cId="1763127341" sldId="299"/>
        </pc:sldMkLst>
      </pc:sldChg>
      <pc:sldChg chg="add modTransition">
        <pc:chgData name="Will Nourse" userId="cf5c4e54-602e-4617-8d54-3e27f39b3c92" providerId="ADAL" clId="{60856B9D-6884-42A1-86B0-C593AA7F01BC}" dt="2024-10-29T18:24:26.866" v="3030"/>
        <pc:sldMkLst>
          <pc:docMk/>
          <pc:sldMk cId="2965815909" sldId="300"/>
        </pc:sldMkLst>
      </pc:sldChg>
      <pc:sldChg chg="addSp delSp modSp add mod modTransition">
        <pc:chgData name="Will Nourse" userId="cf5c4e54-602e-4617-8d54-3e27f39b3c92" providerId="ADAL" clId="{60856B9D-6884-42A1-86B0-C593AA7F01BC}" dt="2024-10-29T18:38:01.103" v="3470" actId="20577"/>
        <pc:sldMkLst>
          <pc:docMk/>
          <pc:sldMk cId="65157827" sldId="301"/>
        </pc:sldMkLst>
      </pc:sldChg>
      <pc:sldChg chg="addSp delSp modSp add mod modTransition">
        <pc:chgData name="Will Nourse" userId="cf5c4e54-602e-4617-8d54-3e27f39b3c92" providerId="ADAL" clId="{60856B9D-6884-42A1-86B0-C593AA7F01BC}" dt="2024-10-29T18:24:26.866" v="3030"/>
        <pc:sldMkLst>
          <pc:docMk/>
          <pc:sldMk cId="1130261664" sldId="302"/>
        </pc:sldMkLst>
      </pc:sldChg>
      <pc:sldChg chg="addSp delSp modSp add mod modTransition">
        <pc:chgData name="Will Nourse" userId="cf5c4e54-602e-4617-8d54-3e27f39b3c92" providerId="ADAL" clId="{60856B9D-6884-42A1-86B0-C593AA7F01BC}" dt="2024-11-05T20:32:18.285" v="3481" actId="478"/>
        <pc:sldMkLst>
          <pc:docMk/>
          <pc:sldMk cId="1113241382" sldId="303"/>
        </pc:sldMkLst>
      </pc:sldChg>
      <pc:sldChg chg="addSp modSp add modTransition">
        <pc:chgData name="Will Nourse" userId="cf5c4e54-602e-4617-8d54-3e27f39b3c92" providerId="ADAL" clId="{60856B9D-6884-42A1-86B0-C593AA7F01BC}" dt="2024-10-29T18:24:26.866" v="3030"/>
        <pc:sldMkLst>
          <pc:docMk/>
          <pc:sldMk cId="2864084265" sldId="304"/>
        </pc:sldMkLst>
      </pc:sldChg>
      <pc:sldChg chg="addSp delSp modSp mod">
        <pc:chgData name="Will Nourse" userId="cf5c4e54-602e-4617-8d54-3e27f39b3c92" providerId="ADAL" clId="{60856B9D-6884-42A1-86B0-C593AA7F01BC}" dt="2024-11-05T20:22:09.086" v="3480" actId="1076"/>
        <pc:sldMkLst>
          <pc:docMk/>
          <pc:sldMk cId="3868870624" sldId="334"/>
        </pc:sldMkLst>
      </pc:sldChg>
      <pc:sldMasterChg chg="modTransition modSldLayout">
        <pc:chgData name="Will Nourse" userId="cf5c4e54-602e-4617-8d54-3e27f39b3c92" providerId="ADAL" clId="{60856B9D-6884-42A1-86B0-C593AA7F01BC}" dt="2024-10-29T18:24:26.866" v="3030"/>
        <pc:sldMasterMkLst>
          <pc:docMk/>
          <pc:sldMasterMk cId="2460954070" sldId="2147483660"/>
        </pc:sldMasterMkLst>
        <pc:sldLayoutChg chg="modTransition">
          <pc:chgData name="Will Nourse" userId="cf5c4e54-602e-4617-8d54-3e27f39b3c92" providerId="ADAL" clId="{60856B9D-6884-42A1-86B0-C593AA7F01BC}" dt="2024-10-29T18:24:26.866" v="3030"/>
          <pc:sldLayoutMkLst>
            <pc:docMk/>
            <pc:sldMasterMk cId="2460954070" sldId="2147483660"/>
            <pc:sldLayoutMk cId="2385387890" sldId="2147483661"/>
          </pc:sldLayoutMkLst>
        </pc:sldLayoutChg>
        <pc:sldLayoutChg chg="modTransition">
          <pc:chgData name="Will Nourse" userId="cf5c4e54-602e-4617-8d54-3e27f39b3c92" providerId="ADAL" clId="{60856B9D-6884-42A1-86B0-C593AA7F01BC}" dt="2024-10-29T18:24:26.866" v="3030"/>
          <pc:sldLayoutMkLst>
            <pc:docMk/>
            <pc:sldMasterMk cId="2460954070" sldId="2147483660"/>
            <pc:sldLayoutMk cId="949138452" sldId="2147483662"/>
          </pc:sldLayoutMkLst>
        </pc:sldLayoutChg>
        <pc:sldLayoutChg chg="modTransition">
          <pc:chgData name="Will Nourse" userId="cf5c4e54-602e-4617-8d54-3e27f39b3c92" providerId="ADAL" clId="{60856B9D-6884-42A1-86B0-C593AA7F01BC}" dt="2024-10-29T18:24:26.866" v="3030"/>
          <pc:sldLayoutMkLst>
            <pc:docMk/>
            <pc:sldMasterMk cId="2460954070" sldId="2147483660"/>
            <pc:sldLayoutMk cId="2591524520" sldId="2147483663"/>
          </pc:sldLayoutMkLst>
        </pc:sldLayoutChg>
        <pc:sldLayoutChg chg="modTransition">
          <pc:chgData name="Will Nourse" userId="cf5c4e54-602e-4617-8d54-3e27f39b3c92" providerId="ADAL" clId="{60856B9D-6884-42A1-86B0-C593AA7F01BC}" dt="2024-10-29T18:24:26.866" v="3030"/>
          <pc:sldLayoutMkLst>
            <pc:docMk/>
            <pc:sldMasterMk cId="2460954070" sldId="2147483660"/>
            <pc:sldLayoutMk cId="1203092039" sldId="2147483664"/>
          </pc:sldLayoutMkLst>
        </pc:sldLayoutChg>
        <pc:sldLayoutChg chg="modTransition">
          <pc:chgData name="Will Nourse" userId="cf5c4e54-602e-4617-8d54-3e27f39b3c92" providerId="ADAL" clId="{60856B9D-6884-42A1-86B0-C593AA7F01BC}" dt="2024-10-29T18:24:26.866" v="3030"/>
          <pc:sldLayoutMkLst>
            <pc:docMk/>
            <pc:sldMasterMk cId="2460954070" sldId="2147483660"/>
            <pc:sldLayoutMk cId="3733172339" sldId="2147483665"/>
          </pc:sldLayoutMkLst>
        </pc:sldLayoutChg>
        <pc:sldLayoutChg chg="modTransition">
          <pc:chgData name="Will Nourse" userId="cf5c4e54-602e-4617-8d54-3e27f39b3c92" providerId="ADAL" clId="{60856B9D-6884-42A1-86B0-C593AA7F01BC}" dt="2024-10-29T18:24:26.866" v="3030"/>
          <pc:sldLayoutMkLst>
            <pc:docMk/>
            <pc:sldMasterMk cId="2460954070" sldId="2147483660"/>
            <pc:sldLayoutMk cId="3210312558" sldId="2147483666"/>
          </pc:sldLayoutMkLst>
        </pc:sldLayoutChg>
        <pc:sldLayoutChg chg="modTransition">
          <pc:chgData name="Will Nourse" userId="cf5c4e54-602e-4617-8d54-3e27f39b3c92" providerId="ADAL" clId="{60856B9D-6884-42A1-86B0-C593AA7F01BC}" dt="2024-10-29T18:24:26.866" v="3030"/>
          <pc:sldLayoutMkLst>
            <pc:docMk/>
            <pc:sldMasterMk cId="2460954070" sldId="2147483660"/>
            <pc:sldLayoutMk cId="3146388984" sldId="2147483667"/>
          </pc:sldLayoutMkLst>
        </pc:sldLayoutChg>
        <pc:sldLayoutChg chg="modTransition">
          <pc:chgData name="Will Nourse" userId="cf5c4e54-602e-4617-8d54-3e27f39b3c92" providerId="ADAL" clId="{60856B9D-6884-42A1-86B0-C593AA7F01BC}" dt="2024-10-29T18:24:26.866" v="3030"/>
          <pc:sldLayoutMkLst>
            <pc:docMk/>
            <pc:sldMasterMk cId="2460954070" sldId="2147483660"/>
            <pc:sldLayoutMk cId="3171841454" sldId="2147483668"/>
          </pc:sldLayoutMkLst>
        </pc:sldLayoutChg>
        <pc:sldLayoutChg chg="modTransition">
          <pc:chgData name="Will Nourse" userId="cf5c4e54-602e-4617-8d54-3e27f39b3c92" providerId="ADAL" clId="{60856B9D-6884-42A1-86B0-C593AA7F01BC}" dt="2024-10-29T18:24:26.866" v="3030"/>
          <pc:sldLayoutMkLst>
            <pc:docMk/>
            <pc:sldMasterMk cId="2460954070" sldId="2147483660"/>
            <pc:sldLayoutMk cId="1718958274" sldId="2147483669"/>
          </pc:sldLayoutMkLst>
        </pc:sldLayoutChg>
        <pc:sldLayoutChg chg="modTransition">
          <pc:chgData name="Will Nourse" userId="cf5c4e54-602e-4617-8d54-3e27f39b3c92" providerId="ADAL" clId="{60856B9D-6884-42A1-86B0-C593AA7F01BC}" dt="2024-10-29T18:24:26.866" v="3030"/>
          <pc:sldLayoutMkLst>
            <pc:docMk/>
            <pc:sldMasterMk cId="2460954070" sldId="2147483660"/>
            <pc:sldLayoutMk cId="2202905451" sldId="2147483670"/>
          </pc:sldLayoutMkLst>
        </pc:sldLayoutChg>
        <pc:sldLayoutChg chg="modTransition">
          <pc:chgData name="Will Nourse" userId="cf5c4e54-602e-4617-8d54-3e27f39b3c92" providerId="ADAL" clId="{60856B9D-6884-42A1-86B0-C593AA7F01BC}" dt="2024-10-29T18:24:26.866" v="3030"/>
          <pc:sldLayoutMkLst>
            <pc:docMk/>
            <pc:sldMasterMk cId="2460954070" sldId="2147483660"/>
            <pc:sldLayoutMk cId="3479445657" sldId="2147483671"/>
          </pc:sldLayoutMkLst>
        </pc:sldLayoutChg>
      </pc:sldMasterChg>
      <pc:sldMasterChg chg="modTransition modSldLayout">
        <pc:chgData name="Will Nourse" userId="cf5c4e54-602e-4617-8d54-3e27f39b3c92" providerId="ADAL" clId="{60856B9D-6884-42A1-86B0-C593AA7F01BC}" dt="2024-10-29T18:24:26.866" v="3030"/>
        <pc:sldMasterMkLst>
          <pc:docMk/>
          <pc:sldMasterMk cId="488806800" sldId="2147483794"/>
        </pc:sldMasterMkLst>
        <pc:sldLayoutChg chg="modTransition">
          <pc:chgData name="Will Nourse" userId="cf5c4e54-602e-4617-8d54-3e27f39b3c92" providerId="ADAL" clId="{60856B9D-6884-42A1-86B0-C593AA7F01BC}" dt="2024-10-29T18:24:26.866" v="3030"/>
          <pc:sldLayoutMkLst>
            <pc:docMk/>
            <pc:sldMasterMk cId="488806800" sldId="2147483794"/>
            <pc:sldLayoutMk cId="3694734102" sldId="2147483783"/>
          </pc:sldLayoutMkLst>
        </pc:sldLayoutChg>
        <pc:sldLayoutChg chg="modTransition">
          <pc:chgData name="Will Nourse" userId="cf5c4e54-602e-4617-8d54-3e27f39b3c92" providerId="ADAL" clId="{60856B9D-6884-42A1-86B0-C593AA7F01BC}" dt="2024-10-29T18:24:26.866" v="3030"/>
          <pc:sldLayoutMkLst>
            <pc:docMk/>
            <pc:sldMasterMk cId="488806800" sldId="2147483794"/>
            <pc:sldLayoutMk cId="746687165" sldId="2147483784"/>
          </pc:sldLayoutMkLst>
        </pc:sldLayoutChg>
        <pc:sldLayoutChg chg="modTransition">
          <pc:chgData name="Will Nourse" userId="cf5c4e54-602e-4617-8d54-3e27f39b3c92" providerId="ADAL" clId="{60856B9D-6884-42A1-86B0-C593AA7F01BC}" dt="2024-10-29T18:24:26.866" v="3030"/>
          <pc:sldLayoutMkLst>
            <pc:docMk/>
            <pc:sldMasterMk cId="488806800" sldId="2147483794"/>
            <pc:sldLayoutMk cId="4144901294" sldId="2147483785"/>
          </pc:sldLayoutMkLst>
        </pc:sldLayoutChg>
        <pc:sldLayoutChg chg="modTransition">
          <pc:chgData name="Will Nourse" userId="cf5c4e54-602e-4617-8d54-3e27f39b3c92" providerId="ADAL" clId="{60856B9D-6884-42A1-86B0-C593AA7F01BC}" dt="2024-10-29T18:24:26.866" v="3030"/>
          <pc:sldLayoutMkLst>
            <pc:docMk/>
            <pc:sldMasterMk cId="488806800" sldId="2147483794"/>
            <pc:sldLayoutMk cId="1860024031" sldId="2147483786"/>
          </pc:sldLayoutMkLst>
        </pc:sldLayoutChg>
        <pc:sldLayoutChg chg="modTransition">
          <pc:chgData name="Will Nourse" userId="cf5c4e54-602e-4617-8d54-3e27f39b3c92" providerId="ADAL" clId="{60856B9D-6884-42A1-86B0-C593AA7F01BC}" dt="2024-10-29T18:24:26.866" v="3030"/>
          <pc:sldLayoutMkLst>
            <pc:docMk/>
            <pc:sldMasterMk cId="488806800" sldId="2147483794"/>
            <pc:sldLayoutMk cId="3962010693" sldId="2147483787"/>
          </pc:sldLayoutMkLst>
        </pc:sldLayoutChg>
        <pc:sldLayoutChg chg="modTransition">
          <pc:chgData name="Will Nourse" userId="cf5c4e54-602e-4617-8d54-3e27f39b3c92" providerId="ADAL" clId="{60856B9D-6884-42A1-86B0-C593AA7F01BC}" dt="2024-10-29T18:24:26.866" v="3030"/>
          <pc:sldLayoutMkLst>
            <pc:docMk/>
            <pc:sldMasterMk cId="488806800" sldId="2147483794"/>
            <pc:sldLayoutMk cId="2055134347" sldId="2147483788"/>
          </pc:sldLayoutMkLst>
        </pc:sldLayoutChg>
        <pc:sldLayoutChg chg="modTransition">
          <pc:chgData name="Will Nourse" userId="cf5c4e54-602e-4617-8d54-3e27f39b3c92" providerId="ADAL" clId="{60856B9D-6884-42A1-86B0-C593AA7F01BC}" dt="2024-10-29T18:24:26.866" v="3030"/>
          <pc:sldLayoutMkLst>
            <pc:docMk/>
            <pc:sldMasterMk cId="488806800" sldId="2147483794"/>
            <pc:sldLayoutMk cId="70425565" sldId="2147483789"/>
          </pc:sldLayoutMkLst>
        </pc:sldLayoutChg>
        <pc:sldLayoutChg chg="modTransition">
          <pc:chgData name="Will Nourse" userId="cf5c4e54-602e-4617-8d54-3e27f39b3c92" providerId="ADAL" clId="{60856B9D-6884-42A1-86B0-C593AA7F01BC}" dt="2024-10-29T18:24:26.866" v="3030"/>
          <pc:sldLayoutMkLst>
            <pc:docMk/>
            <pc:sldMasterMk cId="488806800" sldId="2147483794"/>
            <pc:sldLayoutMk cId="3444268935" sldId="2147483790"/>
          </pc:sldLayoutMkLst>
        </pc:sldLayoutChg>
        <pc:sldLayoutChg chg="modTransition">
          <pc:chgData name="Will Nourse" userId="cf5c4e54-602e-4617-8d54-3e27f39b3c92" providerId="ADAL" clId="{60856B9D-6884-42A1-86B0-C593AA7F01BC}" dt="2024-10-29T18:24:26.866" v="3030"/>
          <pc:sldLayoutMkLst>
            <pc:docMk/>
            <pc:sldMasterMk cId="488806800" sldId="2147483794"/>
            <pc:sldLayoutMk cId="476723365" sldId="2147483791"/>
          </pc:sldLayoutMkLst>
        </pc:sldLayoutChg>
        <pc:sldLayoutChg chg="modTransition">
          <pc:chgData name="Will Nourse" userId="cf5c4e54-602e-4617-8d54-3e27f39b3c92" providerId="ADAL" clId="{60856B9D-6884-42A1-86B0-C593AA7F01BC}" dt="2024-10-29T18:24:26.866" v="3030"/>
          <pc:sldLayoutMkLst>
            <pc:docMk/>
            <pc:sldMasterMk cId="488806800" sldId="2147483794"/>
            <pc:sldLayoutMk cId="4156939492" sldId="2147483792"/>
          </pc:sldLayoutMkLst>
        </pc:sldLayoutChg>
        <pc:sldLayoutChg chg="modTransition">
          <pc:chgData name="Will Nourse" userId="cf5c4e54-602e-4617-8d54-3e27f39b3c92" providerId="ADAL" clId="{60856B9D-6884-42A1-86B0-C593AA7F01BC}" dt="2024-10-29T18:24:26.866" v="3030"/>
          <pc:sldLayoutMkLst>
            <pc:docMk/>
            <pc:sldMasterMk cId="488806800" sldId="2147483794"/>
            <pc:sldLayoutMk cId="3834736844" sldId="2147483793"/>
          </pc:sldLayoutMkLst>
        </pc:sldLayoutChg>
      </pc:sldMasterChg>
      <pc:sldMasterChg chg="modTransition modSldLayout">
        <pc:chgData name="Will Nourse" userId="cf5c4e54-602e-4617-8d54-3e27f39b3c92" providerId="ADAL" clId="{60856B9D-6884-42A1-86B0-C593AA7F01BC}" dt="2024-10-29T18:24:26.866" v="3030"/>
        <pc:sldMasterMkLst>
          <pc:docMk/>
          <pc:sldMasterMk cId="2460954070" sldId="2147483795"/>
        </pc:sldMasterMkLst>
        <pc:sldLayoutChg chg="modTransition">
          <pc:chgData name="Will Nourse" userId="cf5c4e54-602e-4617-8d54-3e27f39b3c92" providerId="ADAL" clId="{60856B9D-6884-42A1-86B0-C593AA7F01BC}" dt="2024-10-29T18:24:26.866" v="3030"/>
          <pc:sldLayoutMkLst>
            <pc:docMk/>
            <pc:sldMasterMk cId="2460954070" sldId="2147483795"/>
            <pc:sldLayoutMk cId="2385387890" sldId="2147483796"/>
          </pc:sldLayoutMkLst>
        </pc:sldLayoutChg>
        <pc:sldLayoutChg chg="modTransition">
          <pc:chgData name="Will Nourse" userId="cf5c4e54-602e-4617-8d54-3e27f39b3c92" providerId="ADAL" clId="{60856B9D-6884-42A1-86B0-C593AA7F01BC}" dt="2024-10-29T18:24:26.866" v="3030"/>
          <pc:sldLayoutMkLst>
            <pc:docMk/>
            <pc:sldMasterMk cId="2460954070" sldId="2147483795"/>
            <pc:sldLayoutMk cId="949138452" sldId="2147483797"/>
          </pc:sldLayoutMkLst>
        </pc:sldLayoutChg>
        <pc:sldLayoutChg chg="modTransition">
          <pc:chgData name="Will Nourse" userId="cf5c4e54-602e-4617-8d54-3e27f39b3c92" providerId="ADAL" clId="{60856B9D-6884-42A1-86B0-C593AA7F01BC}" dt="2024-10-29T18:24:26.866" v="3030"/>
          <pc:sldLayoutMkLst>
            <pc:docMk/>
            <pc:sldMasterMk cId="2460954070" sldId="2147483795"/>
            <pc:sldLayoutMk cId="2591524520" sldId="2147483798"/>
          </pc:sldLayoutMkLst>
        </pc:sldLayoutChg>
        <pc:sldLayoutChg chg="modTransition">
          <pc:chgData name="Will Nourse" userId="cf5c4e54-602e-4617-8d54-3e27f39b3c92" providerId="ADAL" clId="{60856B9D-6884-42A1-86B0-C593AA7F01BC}" dt="2024-10-29T18:24:26.866" v="3030"/>
          <pc:sldLayoutMkLst>
            <pc:docMk/>
            <pc:sldMasterMk cId="2460954070" sldId="2147483795"/>
            <pc:sldLayoutMk cId="1203092039" sldId="2147483799"/>
          </pc:sldLayoutMkLst>
        </pc:sldLayoutChg>
        <pc:sldLayoutChg chg="modTransition">
          <pc:chgData name="Will Nourse" userId="cf5c4e54-602e-4617-8d54-3e27f39b3c92" providerId="ADAL" clId="{60856B9D-6884-42A1-86B0-C593AA7F01BC}" dt="2024-10-29T18:24:26.866" v="3030"/>
          <pc:sldLayoutMkLst>
            <pc:docMk/>
            <pc:sldMasterMk cId="2460954070" sldId="2147483795"/>
            <pc:sldLayoutMk cId="3733172339" sldId="2147483800"/>
          </pc:sldLayoutMkLst>
        </pc:sldLayoutChg>
        <pc:sldLayoutChg chg="modTransition">
          <pc:chgData name="Will Nourse" userId="cf5c4e54-602e-4617-8d54-3e27f39b3c92" providerId="ADAL" clId="{60856B9D-6884-42A1-86B0-C593AA7F01BC}" dt="2024-10-29T18:24:26.866" v="3030"/>
          <pc:sldLayoutMkLst>
            <pc:docMk/>
            <pc:sldMasterMk cId="2460954070" sldId="2147483795"/>
            <pc:sldLayoutMk cId="3210312558" sldId="2147483801"/>
          </pc:sldLayoutMkLst>
        </pc:sldLayoutChg>
        <pc:sldLayoutChg chg="modTransition">
          <pc:chgData name="Will Nourse" userId="cf5c4e54-602e-4617-8d54-3e27f39b3c92" providerId="ADAL" clId="{60856B9D-6884-42A1-86B0-C593AA7F01BC}" dt="2024-10-29T18:24:26.866" v="3030"/>
          <pc:sldLayoutMkLst>
            <pc:docMk/>
            <pc:sldMasterMk cId="2460954070" sldId="2147483795"/>
            <pc:sldLayoutMk cId="3146388984" sldId="2147483802"/>
          </pc:sldLayoutMkLst>
        </pc:sldLayoutChg>
        <pc:sldLayoutChg chg="modTransition">
          <pc:chgData name="Will Nourse" userId="cf5c4e54-602e-4617-8d54-3e27f39b3c92" providerId="ADAL" clId="{60856B9D-6884-42A1-86B0-C593AA7F01BC}" dt="2024-10-29T18:24:26.866" v="3030"/>
          <pc:sldLayoutMkLst>
            <pc:docMk/>
            <pc:sldMasterMk cId="2460954070" sldId="2147483795"/>
            <pc:sldLayoutMk cId="3171841454" sldId="2147483803"/>
          </pc:sldLayoutMkLst>
        </pc:sldLayoutChg>
        <pc:sldLayoutChg chg="modTransition">
          <pc:chgData name="Will Nourse" userId="cf5c4e54-602e-4617-8d54-3e27f39b3c92" providerId="ADAL" clId="{60856B9D-6884-42A1-86B0-C593AA7F01BC}" dt="2024-10-29T18:24:26.866" v="3030"/>
          <pc:sldLayoutMkLst>
            <pc:docMk/>
            <pc:sldMasterMk cId="2460954070" sldId="2147483795"/>
            <pc:sldLayoutMk cId="1718958274" sldId="2147483804"/>
          </pc:sldLayoutMkLst>
        </pc:sldLayoutChg>
        <pc:sldLayoutChg chg="modTransition">
          <pc:chgData name="Will Nourse" userId="cf5c4e54-602e-4617-8d54-3e27f39b3c92" providerId="ADAL" clId="{60856B9D-6884-42A1-86B0-C593AA7F01BC}" dt="2024-10-29T18:24:26.866" v="3030"/>
          <pc:sldLayoutMkLst>
            <pc:docMk/>
            <pc:sldMasterMk cId="2460954070" sldId="2147483795"/>
            <pc:sldLayoutMk cId="2202905451" sldId="2147483805"/>
          </pc:sldLayoutMkLst>
        </pc:sldLayoutChg>
        <pc:sldLayoutChg chg="modTransition">
          <pc:chgData name="Will Nourse" userId="cf5c4e54-602e-4617-8d54-3e27f39b3c92" providerId="ADAL" clId="{60856B9D-6884-42A1-86B0-C593AA7F01BC}" dt="2024-10-29T18:24:26.866" v="3030"/>
          <pc:sldLayoutMkLst>
            <pc:docMk/>
            <pc:sldMasterMk cId="2460954070" sldId="2147483795"/>
            <pc:sldLayoutMk cId="3479445657" sldId="2147483806"/>
          </pc:sldLayoutMkLst>
        </pc:sldLayoutChg>
      </pc:sldMasterChg>
    </pc:docChg>
  </pc:docChgLst>
  <pc:docChgLst>
    <pc:chgData name="Will Nourse" userId="cf5c4e54-602e-4617-8d54-3e27f39b3c92" providerId="ADAL" clId="{CEADF992-0170-4BC3-BE21-9C1C3C4268D9}"/>
    <pc:docChg chg="custSel addSld modSld">
      <pc:chgData name="Will Nourse" userId="cf5c4e54-602e-4617-8d54-3e27f39b3c92" providerId="ADAL" clId="{CEADF992-0170-4BC3-BE21-9C1C3C4268D9}" dt="2024-09-19T17:07:56.628" v="615" actId="478"/>
      <pc:docMkLst>
        <pc:docMk/>
      </pc:docMkLst>
      <pc:sldChg chg="delSp modSp mod">
        <pc:chgData name="Will Nourse" userId="cf5c4e54-602e-4617-8d54-3e27f39b3c92" providerId="ADAL" clId="{CEADF992-0170-4BC3-BE21-9C1C3C4268D9}" dt="2024-09-19T17:05:29.722" v="578" actId="20577"/>
        <pc:sldMkLst>
          <pc:docMk/>
          <pc:sldMk cId="2696420383" sldId="258"/>
        </pc:sldMkLst>
      </pc:sldChg>
      <pc:sldChg chg="addSp delSp modSp mod">
        <pc:chgData name="Will Nourse" userId="cf5c4e54-602e-4617-8d54-3e27f39b3c92" providerId="ADAL" clId="{CEADF992-0170-4BC3-BE21-9C1C3C4268D9}" dt="2024-09-19T16:54:32.098" v="71" actId="14861"/>
        <pc:sldMkLst>
          <pc:docMk/>
          <pc:sldMk cId="2014741652" sldId="282"/>
        </pc:sldMkLst>
      </pc:sldChg>
      <pc:sldChg chg="addSp delSp modSp add mod">
        <pc:chgData name="Will Nourse" userId="cf5c4e54-602e-4617-8d54-3e27f39b3c92" providerId="ADAL" clId="{CEADF992-0170-4BC3-BE21-9C1C3C4268D9}" dt="2024-09-19T17:07:14.123" v="612" actId="20577"/>
        <pc:sldMkLst>
          <pc:docMk/>
          <pc:sldMk cId="3252458655" sldId="285"/>
        </pc:sldMkLst>
      </pc:sldChg>
      <pc:sldChg chg="addSp delSp modSp add mod">
        <pc:chgData name="Will Nourse" userId="cf5c4e54-602e-4617-8d54-3e27f39b3c92" providerId="ADAL" clId="{CEADF992-0170-4BC3-BE21-9C1C3C4268D9}" dt="2024-09-19T17:07:56.628" v="615" actId="478"/>
        <pc:sldMkLst>
          <pc:docMk/>
          <pc:sldMk cId="3134495257" sldId="286"/>
        </pc:sldMkLst>
      </pc:sldChg>
    </pc:docChg>
  </pc:docChgLst>
  <pc:docChgLst>
    <pc:chgData name="Will Nourse" userId="cf5c4e54-602e-4617-8d54-3e27f39b3c92" providerId="ADAL" clId="{924A3994-856B-44B5-8E69-9C3C822467F7}"/>
    <pc:docChg chg="undo custSel addSld delSld modSld sldOrd">
      <pc:chgData name="Will Nourse" userId="cf5c4e54-602e-4617-8d54-3e27f39b3c92" providerId="ADAL" clId="{924A3994-856B-44B5-8E69-9C3C822467F7}" dt="2024-11-04T20:20:41.294" v="5798" actId="14826"/>
      <pc:docMkLst>
        <pc:docMk/>
      </pc:docMkLst>
      <pc:sldChg chg="addSp delSp modSp mod">
        <pc:chgData name="Will Nourse" userId="cf5c4e54-602e-4617-8d54-3e27f39b3c92" providerId="ADAL" clId="{924A3994-856B-44B5-8E69-9C3C822467F7}" dt="2024-11-01T22:08:56.207" v="4131" actId="255"/>
        <pc:sldMkLst>
          <pc:docMk/>
          <pc:sldMk cId="2696420383" sldId="258"/>
        </pc:sldMkLst>
      </pc:sldChg>
      <pc:sldChg chg="del">
        <pc:chgData name="Will Nourse" userId="cf5c4e54-602e-4617-8d54-3e27f39b3c92" providerId="ADAL" clId="{924A3994-856B-44B5-8E69-9C3C822467F7}" dt="2024-10-22T01:49:04.678" v="1093" actId="47"/>
        <pc:sldMkLst>
          <pc:docMk/>
          <pc:sldMk cId="1589160245" sldId="259"/>
        </pc:sldMkLst>
      </pc:sldChg>
      <pc:sldChg chg="addSp delSp modSp mod">
        <pc:chgData name="Will Nourse" userId="cf5c4e54-602e-4617-8d54-3e27f39b3c92" providerId="ADAL" clId="{924A3994-856B-44B5-8E69-9C3C822467F7}" dt="2024-10-22T02:12:54.420" v="1308" actId="1076"/>
        <pc:sldMkLst>
          <pc:docMk/>
          <pc:sldMk cId="801033718" sldId="265"/>
        </pc:sldMkLst>
      </pc:sldChg>
      <pc:sldChg chg="del">
        <pc:chgData name="Will Nourse" userId="cf5c4e54-602e-4617-8d54-3e27f39b3c92" providerId="ADAL" clId="{924A3994-856B-44B5-8E69-9C3C822467F7}" dt="2024-10-22T01:49:04.678" v="1093" actId="47"/>
        <pc:sldMkLst>
          <pc:docMk/>
          <pc:sldMk cId="3892865174" sldId="267"/>
        </pc:sldMkLst>
      </pc:sldChg>
      <pc:sldChg chg="del">
        <pc:chgData name="Will Nourse" userId="cf5c4e54-602e-4617-8d54-3e27f39b3c92" providerId="ADAL" clId="{924A3994-856B-44B5-8E69-9C3C822467F7}" dt="2024-10-22T01:49:04.678" v="1093" actId="47"/>
        <pc:sldMkLst>
          <pc:docMk/>
          <pc:sldMk cId="390947098" sldId="270"/>
        </pc:sldMkLst>
      </pc:sldChg>
      <pc:sldChg chg="del">
        <pc:chgData name="Will Nourse" userId="cf5c4e54-602e-4617-8d54-3e27f39b3c92" providerId="ADAL" clId="{924A3994-856B-44B5-8E69-9C3C822467F7}" dt="2024-10-22T01:49:04.678" v="1093" actId="47"/>
        <pc:sldMkLst>
          <pc:docMk/>
          <pc:sldMk cId="2845634495" sldId="271"/>
        </pc:sldMkLst>
      </pc:sldChg>
      <pc:sldChg chg="del">
        <pc:chgData name="Will Nourse" userId="cf5c4e54-602e-4617-8d54-3e27f39b3c92" providerId="ADAL" clId="{924A3994-856B-44B5-8E69-9C3C822467F7}" dt="2024-10-22T01:49:04.678" v="1093" actId="47"/>
        <pc:sldMkLst>
          <pc:docMk/>
          <pc:sldMk cId="2144251029" sldId="272"/>
        </pc:sldMkLst>
      </pc:sldChg>
      <pc:sldChg chg="del">
        <pc:chgData name="Will Nourse" userId="cf5c4e54-602e-4617-8d54-3e27f39b3c92" providerId="ADAL" clId="{924A3994-856B-44B5-8E69-9C3C822467F7}" dt="2024-10-22T01:49:04.678" v="1093" actId="47"/>
        <pc:sldMkLst>
          <pc:docMk/>
          <pc:sldMk cId="2057029063" sldId="273"/>
        </pc:sldMkLst>
      </pc:sldChg>
      <pc:sldChg chg="del">
        <pc:chgData name="Will Nourse" userId="cf5c4e54-602e-4617-8d54-3e27f39b3c92" providerId="ADAL" clId="{924A3994-856B-44B5-8E69-9C3C822467F7}" dt="2024-10-22T01:49:04.678" v="1093" actId="47"/>
        <pc:sldMkLst>
          <pc:docMk/>
          <pc:sldMk cId="77296846" sldId="274"/>
        </pc:sldMkLst>
      </pc:sldChg>
      <pc:sldChg chg="del">
        <pc:chgData name="Will Nourse" userId="cf5c4e54-602e-4617-8d54-3e27f39b3c92" providerId="ADAL" clId="{924A3994-856B-44B5-8E69-9C3C822467F7}" dt="2024-10-22T01:49:04.678" v="1093" actId="47"/>
        <pc:sldMkLst>
          <pc:docMk/>
          <pc:sldMk cId="3313565719" sldId="275"/>
        </pc:sldMkLst>
      </pc:sldChg>
      <pc:sldChg chg="del">
        <pc:chgData name="Will Nourse" userId="cf5c4e54-602e-4617-8d54-3e27f39b3c92" providerId="ADAL" clId="{924A3994-856B-44B5-8E69-9C3C822467F7}" dt="2024-10-22T01:49:04.678" v="1093" actId="47"/>
        <pc:sldMkLst>
          <pc:docMk/>
          <pc:sldMk cId="621352458" sldId="276"/>
        </pc:sldMkLst>
      </pc:sldChg>
      <pc:sldChg chg="del">
        <pc:chgData name="Will Nourse" userId="cf5c4e54-602e-4617-8d54-3e27f39b3c92" providerId="ADAL" clId="{924A3994-856B-44B5-8E69-9C3C822467F7}" dt="2024-10-22T01:49:04.678" v="1093" actId="47"/>
        <pc:sldMkLst>
          <pc:docMk/>
          <pc:sldMk cId="3875188997" sldId="277"/>
        </pc:sldMkLst>
      </pc:sldChg>
      <pc:sldChg chg="del">
        <pc:chgData name="Will Nourse" userId="cf5c4e54-602e-4617-8d54-3e27f39b3c92" providerId="ADAL" clId="{924A3994-856B-44B5-8E69-9C3C822467F7}" dt="2024-10-22T01:49:04.678" v="1093" actId="47"/>
        <pc:sldMkLst>
          <pc:docMk/>
          <pc:sldMk cId="1870338772" sldId="278"/>
        </pc:sldMkLst>
      </pc:sldChg>
      <pc:sldChg chg="del">
        <pc:chgData name="Will Nourse" userId="cf5c4e54-602e-4617-8d54-3e27f39b3c92" providerId="ADAL" clId="{924A3994-856B-44B5-8E69-9C3C822467F7}" dt="2024-10-22T01:49:04.678" v="1093" actId="47"/>
        <pc:sldMkLst>
          <pc:docMk/>
          <pc:sldMk cId="582103656" sldId="279"/>
        </pc:sldMkLst>
      </pc:sldChg>
      <pc:sldChg chg="addSp delSp modSp mod">
        <pc:chgData name="Will Nourse" userId="cf5c4e54-602e-4617-8d54-3e27f39b3c92" providerId="ADAL" clId="{924A3994-856B-44B5-8E69-9C3C822467F7}" dt="2024-10-21T19:43:29.466" v="33" actId="1076"/>
        <pc:sldMkLst>
          <pc:docMk/>
          <pc:sldMk cId="2014741652" sldId="282"/>
        </pc:sldMkLst>
      </pc:sldChg>
      <pc:sldChg chg="del">
        <pc:chgData name="Will Nourse" userId="cf5c4e54-602e-4617-8d54-3e27f39b3c92" providerId="ADAL" clId="{924A3994-856B-44B5-8E69-9C3C822467F7}" dt="2024-10-22T01:49:04.678" v="1093" actId="47"/>
        <pc:sldMkLst>
          <pc:docMk/>
          <pc:sldMk cId="4155318135" sldId="283"/>
        </pc:sldMkLst>
      </pc:sldChg>
      <pc:sldChg chg="del">
        <pc:chgData name="Will Nourse" userId="cf5c4e54-602e-4617-8d54-3e27f39b3c92" providerId="ADAL" clId="{924A3994-856B-44B5-8E69-9C3C822467F7}" dt="2024-10-22T01:49:04.678" v="1093" actId="47"/>
        <pc:sldMkLst>
          <pc:docMk/>
          <pc:sldMk cId="2091879696" sldId="284"/>
        </pc:sldMkLst>
      </pc:sldChg>
      <pc:sldChg chg="addSp delSp modSp mod">
        <pc:chgData name="Will Nourse" userId="cf5c4e54-602e-4617-8d54-3e27f39b3c92" providerId="ADAL" clId="{924A3994-856B-44B5-8E69-9C3C822467F7}" dt="2024-11-01T23:19:48.308" v="4598" actId="1076"/>
        <pc:sldMkLst>
          <pc:docMk/>
          <pc:sldMk cId="3252458655" sldId="285"/>
        </pc:sldMkLst>
      </pc:sldChg>
      <pc:sldChg chg="addSp delSp modSp del mod">
        <pc:chgData name="Will Nourse" userId="cf5c4e54-602e-4617-8d54-3e27f39b3c92" providerId="ADAL" clId="{924A3994-856B-44B5-8E69-9C3C822467F7}" dt="2024-11-01T22:04:47.533" v="4044" actId="2696"/>
        <pc:sldMkLst>
          <pc:docMk/>
          <pc:sldMk cId="3134495257" sldId="286"/>
        </pc:sldMkLst>
      </pc:sldChg>
      <pc:sldChg chg="modSp add mod">
        <pc:chgData name="Will Nourse" userId="cf5c4e54-602e-4617-8d54-3e27f39b3c92" providerId="ADAL" clId="{924A3994-856B-44B5-8E69-9C3C822467F7}" dt="2024-10-23T22:52:49.562" v="1451" actId="27636"/>
        <pc:sldMkLst>
          <pc:docMk/>
          <pc:sldMk cId="1300124792" sldId="287"/>
        </pc:sldMkLst>
      </pc:sldChg>
      <pc:sldChg chg="addSp modSp add mod">
        <pc:chgData name="Will Nourse" userId="cf5c4e54-602e-4617-8d54-3e27f39b3c92" providerId="ADAL" clId="{924A3994-856B-44B5-8E69-9C3C822467F7}" dt="2024-11-01T23:18:29.469" v="4596"/>
        <pc:sldMkLst>
          <pc:docMk/>
          <pc:sldMk cId="1826073646" sldId="288"/>
        </pc:sldMkLst>
      </pc:sldChg>
      <pc:sldChg chg="modSp add mod">
        <pc:chgData name="Will Nourse" userId="cf5c4e54-602e-4617-8d54-3e27f39b3c92" providerId="ADAL" clId="{924A3994-856B-44B5-8E69-9C3C822467F7}" dt="2024-11-01T22:20:48.061" v="4213"/>
        <pc:sldMkLst>
          <pc:docMk/>
          <pc:sldMk cId="2926114573" sldId="289"/>
        </pc:sldMkLst>
      </pc:sldChg>
      <pc:sldChg chg="addSp modSp add mod">
        <pc:chgData name="Will Nourse" userId="cf5c4e54-602e-4617-8d54-3e27f39b3c92" providerId="ADAL" clId="{924A3994-856B-44B5-8E69-9C3C822467F7}" dt="2024-11-04T18:03:52.804" v="5797" actId="20577"/>
        <pc:sldMkLst>
          <pc:docMk/>
          <pc:sldMk cId="3428364984" sldId="290"/>
        </pc:sldMkLst>
      </pc:sldChg>
      <pc:sldChg chg="addSp modSp add mod">
        <pc:chgData name="Will Nourse" userId="cf5c4e54-602e-4617-8d54-3e27f39b3c92" providerId="ADAL" clId="{924A3994-856B-44B5-8E69-9C3C822467F7}" dt="2024-11-01T23:08:04.158" v="4296" actId="1076"/>
        <pc:sldMkLst>
          <pc:docMk/>
          <pc:sldMk cId="3736111442" sldId="291"/>
        </pc:sldMkLst>
      </pc:sldChg>
      <pc:sldChg chg="modSp add mod ord">
        <pc:chgData name="Will Nourse" userId="cf5c4e54-602e-4617-8d54-3e27f39b3c92" providerId="ADAL" clId="{924A3994-856B-44B5-8E69-9C3C822467F7}" dt="2024-10-22T02:07:39.590" v="1255"/>
        <pc:sldMkLst>
          <pc:docMk/>
          <pc:sldMk cId="2216120802" sldId="292"/>
        </pc:sldMkLst>
      </pc:sldChg>
      <pc:sldChg chg="modSp add mod">
        <pc:chgData name="Will Nourse" userId="cf5c4e54-602e-4617-8d54-3e27f39b3c92" providerId="ADAL" clId="{924A3994-856B-44B5-8E69-9C3C822467F7}" dt="2024-10-22T01:52:33.179" v="1235" actId="255"/>
        <pc:sldMkLst>
          <pc:docMk/>
          <pc:sldMk cId="123043254" sldId="293"/>
        </pc:sldMkLst>
      </pc:sldChg>
      <pc:sldChg chg="addSp modSp add mod ord">
        <pc:chgData name="Will Nourse" userId="cf5c4e54-602e-4617-8d54-3e27f39b3c92" providerId="ADAL" clId="{924A3994-856B-44B5-8E69-9C3C822467F7}" dt="2024-11-01T23:07:47.646" v="4292" actId="14100"/>
        <pc:sldMkLst>
          <pc:docMk/>
          <pc:sldMk cId="666826740" sldId="294"/>
        </pc:sldMkLst>
      </pc:sldChg>
      <pc:sldChg chg="addSp delSp modSp mod">
        <pc:chgData name="Will Nourse" userId="cf5c4e54-602e-4617-8d54-3e27f39b3c92" providerId="ADAL" clId="{924A3994-856B-44B5-8E69-9C3C822467F7}" dt="2024-11-01T02:06:38.262" v="2844" actId="478"/>
        <pc:sldMkLst>
          <pc:docMk/>
          <pc:sldMk cId="3858343043" sldId="295"/>
        </pc:sldMkLst>
      </pc:sldChg>
      <pc:sldChg chg="addSp modSp mod">
        <pc:chgData name="Will Nourse" userId="cf5c4e54-602e-4617-8d54-3e27f39b3c92" providerId="ADAL" clId="{924A3994-856B-44B5-8E69-9C3C822467F7}" dt="2024-11-04T20:20:41.294" v="5798" actId="14826"/>
        <pc:sldMkLst>
          <pc:docMk/>
          <pc:sldMk cId="2532607323" sldId="296"/>
        </pc:sldMkLst>
      </pc:sldChg>
      <pc:sldChg chg="modSp add mod">
        <pc:chgData name="Will Nourse" userId="cf5c4e54-602e-4617-8d54-3e27f39b3c92" providerId="ADAL" clId="{924A3994-856B-44B5-8E69-9C3C822467F7}" dt="2024-11-01T23:22:32.942" v="4600" actId="207"/>
        <pc:sldMkLst>
          <pc:docMk/>
          <pc:sldMk cId="4294885716" sldId="297"/>
        </pc:sldMkLst>
      </pc:sldChg>
      <pc:sldChg chg="addSp delSp modSp mod modAnim">
        <pc:chgData name="Will Nourse" userId="cf5c4e54-602e-4617-8d54-3e27f39b3c92" providerId="ADAL" clId="{924A3994-856B-44B5-8E69-9C3C822467F7}" dt="2024-11-01T20:40:46.615" v="3599" actId="692"/>
        <pc:sldMkLst>
          <pc:docMk/>
          <pc:sldMk cId="2965815909" sldId="300"/>
        </pc:sldMkLst>
      </pc:sldChg>
      <pc:sldChg chg="addSp delSp modSp mod ord modAnim">
        <pc:chgData name="Will Nourse" userId="cf5c4e54-602e-4617-8d54-3e27f39b3c92" providerId="ADAL" clId="{924A3994-856B-44B5-8E69-9C3C822467F7}" dt="2024-11-01T19:31:26.237" v="3151" actId="1076"/>
        <pc:sldMkLst>
          <pc:docMk/>
          <pc:sldMk cId="65157827" sldId="301"/>
        </pc:sldMkLst>
      </pc:sldChg>
      <pc:sldChg chg="addSp delSp modSp mod">
        <pc:chgData name="Will Nourse" userId="cf5c4e54-602e-4617-8d54-3e27f39b3c92" providerId="ADAL" clId="{924A3994-856B-44B5-8E69-9C3C822467F7}" dt="2024-11-01T22:20:20.150" v="4209"/>
        <pc:sldMkLst>
          <pc:docMk/>
          <pc:sldMk cId="1130261664" sldId="302"/>
        </pc:sldMkLst>
      </pc:sldChg>
      <pc:sldChg chg="addSp delSp modSp mod">
        <pc:chgData name="Will Nourse" userId="cf5c4e54-602e-4617-8d54-3e27f39b3c92" providerId="ADAL" clId="{924A3994-856B-44B5-8E69-9C3C822467F7}" dt="2024-11-04T17:03:03.101" v="5677" actId="20577"/>
        <pc:sldMkLst>
          <pc:docMk/>
          <pc:sldMk cId="1113241382" sldId="303"/>
        </pc:sldMkLst>
      </pc:sldChg>
      <pc:sldChg chg="addSp delSp modSp mod">
        <pc:chgData name="Will Nourse" userId="cf5c4e54-602e-4617-8d54-3e27f39b3c92" providerId="ADAL" clId="{924A3994-856B-44B5-8E69-9C3C822467F7}" dt="2024-11-01T22:21:09.912" v="4216"/>
        <pc:sldMkLst>
          <pc:docMk/>
          <pc:sldMk cId="2864084265" sldId="304"/>
        </pc:sldMkLst>
      </pc:sldChg>
      <pc:sldChg chg="addSp modSp add mod">
        <pc:chgData name="Will Nourse" userId="cf5c4e54-602e-4617-8d54-3e27f39b3c92" providerId="ADAL" clId="{924A3994-856B-44B5-8E69-9C3C822467F7}" dt="2024-11-01T22:48:49.441" v="4268" actId="1076"/>
        <pc:sldMkLst>
          <pc:docMk/>
          <pc:sldMk cId="461095317" sldId="305"/>
        </pc:sldMkLst>
      </pc:sldChg>
      <pc:sldChg chg="addSp delSp modSp add mod">
        <pc:chgData name="Will Nourse" userId="cf5c4e54-602e-4617-8d54-3e27f39b3c92" providerId="ADAL" clId="{924A3994-856B-44B5-8E69-9C3C822467F7}" dt="2024-11-04T17:57:00.034" v="5796" actId="14100"/>
        <pc:sldMkLst>
          <pc:docMk/>
          <pc:sldMk cId="626471631" sldId="306"/>
        </pc:sldMkLst>
      </pc:sldChg>
      <pc:sldChg chg="addSp delSp modSp add mod">
        <pc:chgData name="Will Nourse" userId="cf5c4e54-602e-4617-8d54-3e27f39b3c92" providerId="ADAL" clId="{924A3994-856B-44B5-8E69-9C3C822467F7}" dt="2024-11-01T02:00:17.372" v="2838"/>
        <pc:sldMkLst>
          <pc:docMk/>
          <pc:sldMk cId="1697438073" sldId="307"/>
        </pc:sldMkLst>
      </pc:sldChg>
      <pc:sldChg chg="addSp delSp modSp add mod">
        <pc:chgData name="Will Nourse" userId="cf5c4e54-602e-4617-8d54-3e27f39b3c92" providerId="ADAL" clId="{924A3994-856B-44B5-8E69-9C3C822467F7}" dt="2024-11-01T02:00:21.886" v="2840"/>
        <pc:sldMkLst>
          <pc:docMk/>
          <pc:sldMk cId="842330943" sldId="308"/>
        </pc:sldMkLst>
      </pc:sldChg>
      <pc:sldChg chg="add del ord">
        <pc:chgData name="Will Nourse" userId="cf5c4e54-602e-4617-8d54-3e27f39b3c92" providerId="ADAL" clId="{924A3994-856B-44B5-8E69-9C3C822467F7}" dt="2024-11-01T19:04:24.301" v="2901" actId="2696"/>
        <pc:sldMkLst>
          <pc:docMk/>
          <pc:sldMk cId="2094825885" sldId="309"/>
        </pc:sldMkLst>
      </pc:sldChg>
      <pc:sldChg chg="addSp delSp modSp add mod ord">
        <pc:chgData name="Will Nourse" userId="cf5c4e54-602e-4617-8d54-3e27f39b3c92" providerId="ADAL" clId="{924A3994-856B-44B5-8E69-9C3C822467F7}" dt="2024-11-01T19:31:56.604" v="3152" actId="14861"/>
        <pc:sldMkLst>
          <pc:docMk/>
          <pc:sldMk cId="2732943747" sldId="309"/>
        </pc:sldMkLst>
      </pc:sldChg>
      <pc:sldChg chg="addSp delSp modSp add mod delAnim modAnim">
        <pc:chgData name="Will Nourse" userId="cf5c4e54-602e-4617-8d54-3e27f39b3c92" providerId="ADAL" clId="{924A3994-856B-44B5-8E69-9C3C822467F7}" dt="2024-11-02T00:26:46.829" v="5161" actId="1076"/>
        <pc:sldMkLst>
          <pc:docMk/>
          <pc:sldMk cId="1401669312" sldId="310"/>
        </pc:sldMkLst>
      </pc:sldChg>
      <pc:sldChg chg="modSp add mod ord">
        <pc:chgData name="Will Nourse" userId="cf5c4e54-602e-4617-8d54-3e27f39b3c92" providerId="ADAL" clId="{924A3994-856B-44B5-8E69-9C3C822467F7}" dt="2024-11-01T23:11:42.053" v="4320" actId="14100"/>
        <pc:sldMkLst>
          <pc:docMk/>
          <pc:sldMk cId="438688649" sldId="311"/>
        </pc:sldMkLst>
      </pc:sldChg>
      <pc:sldChg chg="addSp delSp modSp add mod">
        <pc:chgData name="Will Nourse" userId="cf5c4e54-602e-4617-8d54-3e27f39b3c92" providerId="ADAL" clId="{924A3994-856B-44B5-8E69-9C3C822467F7}" dt="2024-11-01T23:10:51.694" v="4303" actId="14100"/>
        <pc:sldMkLst>
          <pc:docMk/>
          <pc:sldMk cId="660584298" sldId="312"/>
        </pc:sldMkLst>
      </pc:sldChg>
      <pc:sldChg chg="addSp modSp add mod modAnim">
        <pc:chgData name="Will Nourse" userId="cf5c4e54-602e-4617-8d54-3e27f39b3c92" providerId="ADAL" clId="{924A3994-856B-44B5-8E69-9C3C822467F7}" dt="2024-11-01T23:26:11.563" v="4601"/>
        <pc:sldMkLst>
          <pc:docMk/>
          <pc:sldMk cId="3812064322" sldId="313"/>
        </pc:sldMkLst>
      </pc:sldChg>
      <pc:sldChg chg="addSp delSp modSp add mod">
        <pc:chgData name="Will Nourse" userId="cf5c4e54-602e-4617-8d54-3e27f39b3c92" providerId="ADAL" clId="{924A3994-856B-44B5-8E69-9C3C822467F7}" dt="2024-11-01T19:46:15.395" v="3334" actId="14100"/>
        <pc:sldMkLst>
          <pc:docMk/>
          <pc:sldMk cId="4202292415" sldId="314"/>
        </pc:sldMkLst>
      </pc:sldChg>
      <pc:sldChg chg="addSp delSp modSp add mod">
        <pc:chgData name="Will Nourse" userId="cf5c4e54-602e-4617-8d54-3e27f39b3c92" providerId="ADAL" clId="{924A3994-856B-44B5-8E69-9C3C822467F7}" dt="2024-11-01T23:12:34.576" v="4349" actId="20577"/>
        <pc:sldMkLst>
          <pc:docMk/>
          <pc:sldMk cId="20968961" sldId="315"/>
        </pc:sldMkLst>
      </pc:sldChg>
      <pc:sldChg chg="addSp delSp modSp add mod">
        <pc:chgData name="Will Nourse" userId="cf5c4e54-602e-4617-8d54-3e27f39b3c92" providerId="ADAL" clId="{924A3994-856B-44B5-8E69-9C3C822467F7}" dt="2024-11-01T19:53:31.687" v="3368" actId="1076"/>
        <pc:sldMkLst>
          <pc:docMk/>
          <pc:sldMk cId="1576520481" sldId="316"/>
        </pc:sldMkLst>
      </pc:sldChg>
      <pc:sldChg chg="addSp delSp modSp add mod">
        <pc:chgData name="Will Nourse" userId="cf5c4e54-602e-4617-8d54-3e27f39b3c92" providerId="ADAL" clId="{924A3994-856B-44B5-8E69-9C3C822467F7}" dt="2024-11-01T19:54:45.352" v="3381" actId="1076"/>
        <pc:sldMkLst>
          <pc:docMk/>
          <pc:sldMk cId="2638120368" sldId="317"/>
        </pc:sldMkLst>
      </pc:sldChg>
      <pc:sldChg chg="addSp delSp modSp add mod">
        <pc:chgData name="Will Nourse" userId="cf5c4e54-602e-4617-8d54-3e27f39b3c92" providerId="ADAL" clId="{924A3994-856B-44B5-8E69-9C3C822467F7}" dt="2024-11-01T19:59:16.434" v="3423" actId="14861"/>
        <pc:sldMkLst>
          <pc:docMk/>
          <pc:sldMk cId="92580426" sldId="318"/>
        </pc:sldMkLst>
      </pc:sldChg>
      <pc:sldChg chg="addSp delSp modSp add mod">
        <pc:chgData name="Will Nourse" userId="cf5c4e54-602e-4617-8d54-3e27f39b3c92" providerId="ADAL" clId="{924A3994-856B-44B5-8E69-9C3C822467F7}" dt="2024-11-01T20:00:13.923" v="3429" actId="14861"/>
        <pc:sldMkLst>
          <pc:docMk/>
          <pc:sldMk cId="622555295" sldId="319"/>
        </pc:sldMkLst>
      </pc:sldChg>
      <pc:sldChg chg="addSp delSp modSp add mod">
        <pc:chgData name="Will Nourse" userId="cf5c4e54-602e-4617-8d54-3e27f39b3c92" providerId="ADAL" clId="{924A3994-856B-44B5-8E69-9C3C822467F7}" dt="2024-11-01T20:01:18.633" v="3437" actId="14861"/>
        <pc:sldMkLst>
          <pc:docMk/>
          <pc:sldMk cId="1264287393" sldId="320"/>
        </pc:sldMkLst>
      </pc:sldChg>
      <pc:sldChg chg="addSp delSp modSp add mod">
        <pc:chgData name="Will Nourse" userId="cf5c4e54-602e-4617-8d54-3e27f39b3c92" providerId="ADAL" clId="{924A3994-856B-44B5-8E69-9C3C822467F7}" dt="2024-11-01T20:02:28.764" v="3443" actId="1076"/>
        <pc:sldMkLst>
          <pc:docMk/>
          <pc:sldMk cId="2154987934" sldId="321"/>
        </pc:sldMkLst>
      </pc:sldChg>
      <pc:sldChg chg="addSp delSp modSp add mod">
        <pc:chgData name="Will Nourse" userId="cf5c4e54-602e-4617-8d54-3e27f39b3c92" providerId="ADAL" clId="{924A3994-856B-44B5-8E69-9C3C822467F7}" dt="2024-11-01T20:21:42.944" v="3464" actId="1076"/>
        <pc:sldMkLst>
          <pc:docMk/>
          <pc:sldMk cId="755178700" sldId="322"/>
        </pc:sldMkLst>
      </pc:sldChg>
      <pc:sldChg chg="addSp delSp modSp add mod">
        <pc:chgData name="Will Nourse" userId="cf5c4e54-602e-4617-8d54-3e27f39b3c92" providerId="ADAL" clId="{924A3994-856B-44B5-8E69-9C3C822467F7}" dt="2024-11-01T20:24:17.623" v="3472" actId="14100"/>
        <pc:sldMkLst>
          <pc:docMk/>
          <pc:sldMk cId="2357632358" sldId="323"/>
        </pc:sldMkLst>
      </pc:sldChg>
      <pc:sldChg chg="addSp delSp modSp add mod modAnim">
        <pc:chgData name="Will Nourse" userId="cf5c4e54-602e-4617-8d54-3e27f39b3c92" providerId="ADAL" clId="{924A3994-856B-44B5-8E69-9C3C822467F7}" dt="2024-11-01T23:29:32.805" v="4603"/>
        <pc:sldMkLst>
          <pc:docMk/>
          <pc:sldMk cId="115836907" sldId="324"/>
        </pc:sldMkLst>
      </pc:sldChg>
      <pc:sldChg chg="addSp delSp modSp add mod delAnim">
        <pc:chgData name="Will Nourse" userId="cf5c4e54-602e-4617-8d54-3e27f39b3c92" providerId="ADAL" clId="{924A3994-856B-44B5-8E69-9C3C822467F7}" dt="2024-11-01T23:13:34.928" v="4350"/>
        <pc:sldMkLst>
          <pc:docMk/>
          <pc:sldMk cId="1425612994" sldId="325"/>
        </pc:sldMkLst>
      </pc:sldChg>
      <pc:sldChg chg="addSp modSp add mod ord">
        <pc:chgData name="Will Nourse" userId="cf5c4e54-602e-4617-8d54-3e27f39b3c92" providerId="ADAL" clId="{924A3994-856B-44B5-8E69-9C3C822467F7}" dt="2024-11-01T22:51:17.325" v="4270" actId="404"/>
        <pc:sldMkLst>
          <pc:docMk/>
          <pc:sldMk cId="1870596782" sldId="326"/>
        </pc:sldMkLst>
      </pc:sldChg>
      <pc:sldChg chg="addSp delSp modSp add mod">
        <pc:chgData name="Will Nourse" userId="cf5c4e54-602e-4617-8d54-3e27f39b3c92" providerId="ADAL" clId="{924A3994-856B-44B5-8E69-9C3C822467F7}" dt="2024-11-01T22:53:35.218" v="4274"/>
        <pc:sldMkLst>
          <pc:docMk/>
          <pc:sldMk cId="878217913" sldId="327"/>
        </pc:sldMkLst>
      </pc:sldChg>
      <pc:sldChg chg="addSp delSp modSp add mod modAnim">
        <pc:chgData name="Will Nourse" userId="cf5c4e54-602e-4617-8d54-3e27f39b3c92" providerId="ADAL" clId="{924A3994-856B-44B5-8E69-9C3C822467F7}" dt="2024-11-01T20:43:03.376" v="3639" actId="1038"/>
        <pc:sldMkLst>
          <pc:docMk/>
          <pc:sldMk cId="3740914992" sldId="328"/>
        </pc:sldMkLst>
      </pc:sldChg>
      <pc:sldChg chg="addSp delSp modSp add mod ord">
        <pc:chgData name="Will Nourse" userId="cf5c4e54-602e-4617-8d54-3e27f39b3c92" providerId="ADAL" clId="{924A3994-856B-44B5-8E69-9C3C822467F7}" dt="2024-11-01T20:45:16.276" v="3722" actId="14100"/>
        <pc:sldMkLst>
          <pc:docMk/>
          <pc:sldMk cId="2883173128" sldId="329"/>
        </pc:sldMkLst>
      </pc:sldChg>
      <pc:sldChg chg="addSp delSp modSp add mod">
        <pc:chgData name="Will Nourse" userId="cf5c4e54-602e-4617-8d54-3e27f39b3c92" providerId="ADAL" clId="{924A3994-856B-44B5-8E69-9C3C822467F7}" dt="2024-11-01T21:12:24.160" v="3979" actId="27636"/>
        <pc:sldMkLst>
          <pc:docMk/>
          <pc:sldMk cId="1960884569" sldId="330"/>
        </pc:sldMkLst>
      </pc:sldChg>
      <pc:sldChg chg="addSp delSp modSp add mod modAnim">
        <pc:chgData name="Will Nourse" userId="cf5c4e54-602e-4617-8d54-3e27f39b3c92" providerId="ADAL" clId="{924A3994-856B-44B5-8E69-9C3C822467F7}" dt="2024-11-01T23:14:06.636" v="4372" actId="14100"/>
        <pc:sldMkLst>
          <pc:docMk/>
          <pc:sldMk cId="1766648848" sldId="331"/>
        </pc:sldMkLst>
      </pc:sldChg>
      <pc:sldChg chg="addSp delSp modSp add mod ord modAnim">
        <pc:chgData name="Will Nourse" userId="cf5c4e54-602e-4617-8d54-3e27f39b3c92" providerId="ADAL" clId="{924A3994-856B-44B5-8E69-9C3C822467F7}" dt="2024-11-01T23:37:59.998" v="4606" actId="207"/>
        <pc:sldMkLst>
          <pc:docMk/>
          <pc:sldMk cId="2300919004" sldId="332"/>
        </pc:sldMkLst>
      </pc:sldChg>
      <pc:sldChg chg="addSp delSp modSp add mod modAnim">
        <pc:chgData name="Will Nourse" userId="cf5c4e54-602e-4617-8d54-3e27f39b3c92" providerId="ADAL" clId="{924A3994-856B-44B5-8E69-9C3C822467F7}" dt="2024-11-01T23:15:43.474" v="4478" actId="1076"/>
        <pc:sldMkLst>
          <pc:docMk/>
          <pc:sldMk cId="3221383338" sldId="333"/>
        </pc:sldMkLst>
      </pc:sldChg>
      <pc:sldChg chg="addSp delSp modSp add mod">
        <pc:chgData name="Will Nourse" userId="cf5c4e54-602e-4617-8d54-3e27f39b3c92" providerId="ADAL" clId="{924A3994-856B-44B5-8E69-9C3C822467F7}" dt="2024-11-04T17:03:11.119" v="5694" actId="20577"/>
        <pc:sldMkLst>
          <pc:docMk/>
          <pc:sldMk cId="3868870624" sldId="334"/>
        </pc:sldMkLst>
      </pc:sldChg>
      <pc:sldChg chg="add">
        <pc:chgData name="Will Nourse" userId="cf5c4e54-602e-4617-8d54-3e27f39b3c92" providerId="ADAL" clId="{924A3994-856B-44B5-8E69-9C3C822467F7}" dt="2024-11-02T00:02:41.461" v="4613" actId="2890"/>
        <pc:sldMkLst>
          <pc:docMk/>
          <pc:sldMk cId="2731116794" sldId="335"/>
        </pc:sldMkLst>
      </pc:sldChg>
    </pc:docChg>
  </pc:docChgLst>
  <pc:docChgLst>
    <pc:chgData name="Will Nourse" userId="cf5c4e54-602e-4617-8d54-3e27f39b3c92" providerId="ADAL" clId="{02D3ADA3-7441-435D-BB34-9E358C0025DB}"/>
    <pc:docChg chg="modSld">
      <pc:chgData name="Will Nourse" userId="cf5c4e54-602e-4617-8d54-3e27f39b3c92" providerId="ADAL" clId="{02D3ADA3-7441-435D-BB34-9E358C0025DB}" dt="2025-06-18T23:50:34.557" v="26" actId="1076"/>
      <pc:docMkLst>
        <pc:docMk/>
      </pc:docMkLst>
      <pc:sldChg chg="modSp mod">
        <pc:chgData name="Will Nourse" userId="cf5c4e54-602e-4617-8d54-3e27f39b3c92" providerId="ADAL" clId="{02D3ADA3-7441-435D-BB34-9E358C0025DB}" dt="2025-06-12T17:42:55.425" v="24" actId="14861"/>
        <pc:sldMkLst>
          <pc:docMk/>
          <pc:sldMk cId="2014741652" sldId="282"/>
        </pc:sldMkLst>
      </pc:sldChg>
      <pc:sldChg chg="modSp mod">
        <pc:chgData name="Will Nourse" userId="cf5c4e54-602e-4617-8d54-3e27f39b3c92" providerId="ADAL" clId="{02D3ADA3-7441-435D-BB34-9E358C0025DB}" dt="2025-06-18T23:50:34.557" v="26" actId="1076"/>
        <pc:sldMkLst>
          <pc:docMk/>
          <pc:sldMk cId="2216120802" sldId="292"/>
        </pc:sldMkLst>
      </pc:sldChg>
    </pc:docChg>
  </pc:docChgLst>
  <pc:docChgLst>
    <pc:chgData name="Will Nourse" userId="cf5c4e54-602e-4617-8d54-3e27f39b3c92" providerId="ADAL" clId="{F3273ABF-EB60-4ABD-967C-F187ECC007B3}"/>
    <pc:docChg chg="custSel modSld">
      <pc:chgData name="Will Nourse" userId="cf5c4e54-602e-4617-8d54-3e27f39b3c92" providerId="ADAL" clId="{F3273ABF-EB60-4ABD-967C-F187ECC007B3}" dt="2025-10-28T18:17:54.148" v="111" actId="14100"/>
      <pc:docMkLst>
        <pc:docMk/>
      </pc:docMkLst>
      <pc:sldChg chg="addSp delSp modSp mod">
        <pc:chgData name="Will Nourse" userId="cf5c4e54-602e-4617-8d54-3e27f39b3c92" providerId="ADAL" clId="{F3273ABF-EB60-4ABD-967C-F187ECC007B3}" dt="2025-10-28T15:28:59.097" v="4"/>
        <pc:sldMkLst>
          <pc:docMk/>
          <pc:sldMk cId="1113241382" sldId="303"/>
        </pc:sldMkLst>
        <pc:spChg chg="add mod">
          <ac:chgData name="Will Nourse" userId="cf5c4e54-602e-4617-8d54-3e27f39b3c92" providerId="ADAL" clId="{F3273ABF-EB60-4ABD-967C-F187ECC007B3}" dt="2025-10-28T15:28:59.097" v="4"/>
          <ac:spMkLst>
            <pc:docMk/>
            <pc:sldMk cId="1113241382" sldId="303"/>
            <ac:spMk id="2" creationId="{13E80F85-F0C1-C25B-298D-C2813CED7E98}"/>
          </ac:spMkLst>
        </pc:spChg>
        <pc:spChg chg="del">
          <ac:chgData name="Will Nourse" userId="cf5c4e54-602e-4617-8d54-3e27f39b3c92" providerId="ADAL" clId="{F3273ABF-EB60-4ABD-967C-F187ECC007B3}" dt="2025-10-28T15:28:11.247" v="0" actId="478"/>
          <ac:spMkLst>
            <pc:docMk/>
            <pc:sldMk cId="1113241382" sldId="303"/>
            <ac:spMk id="3" creationId="{4D6E2FB5-D44B-EF45-9B57-CD1D899F2F04}"/>
          </ac:spMkLst>
        </pc:spChg>
        <pc:spChg chg="add mod">
          <ac:chgData name="Will Nourse" userId="cf5c4e54-602e-4617-8d54-3e27f39b3c92" providerId="ADAL" clId="{F3273ABF-EB60-4ABD-967C-F187ECC007B3}" dt="2025-10-28T15:28:59.097" v="4"/>
          <ac:spMkLst>
            <pc:docMk/>
            <pc:sldMk cId="1113241382" sldId="303"/>
            <ac:spMk id="4" creationId="{5A7C3D20-12DB-7749-D228-7F9E163F925D}"/>
          </ac:spMkLst>
        </pc:spChg>
        <pc:spChg chg="add mod">
          <ac:chgData name="Will Nourse" userId="cf5c4e54-602e-4617-8d54-3e27f39b3c92" providerId="ADAL" clId="{F3273ABF-EB60-4ABD-967C-F187ECC007B3}" dt="2025-10-28T15:28:59.097" v="4"/>
          <ac:spMkLst>
            <pc:docMk/>
            <pc:sldMk cId="1113241382" sldId="303"/>
            <ac:spMk id="5" creationId="{45D82128-D9FF-1503-2829-D606D7811C57}"/>
          </ac:spMkLst>
        </pc:spChg>
        <pc:spChg chg="del">
          <ac:chgData name="Will Nourse" userId="cf5c4e54-602e-4617-8d54-3e27f39b3c92" providerId="ADAL" clId="{F3273ABF-EB60-4ABD-967C-F187ECC007B3}" dt="2025-10-28T15:28:46.011" v="3" actId="478"/>
          <ac:spMkLst>
            <pc:docMk/>
            <pc:sldMk cId="1113241382" sldId="303"/>
            <ac:spMk id="6" creationId="{3EFFB19D-C3C2-89C2-CC07-63AFF36269CC}"/>
          </ac:spMkLst>
        </pc:spChg>
        <pc:spChg chg="del">
          <ac:chgData name="Will Nourse" userId="cf5c4e54-602e-4617-8d54-3e27f39b3c92" providerId="ADAL" clId="{F3273ABF-EB60-4ABD-967C-F187ECC007B3}" dt="2025-10-28T15:28:46.011" v="3" actId="478"/>
          <ac:spMkLst>
            <pc:docMk/>
            <pc:sldMk cId="1113241382" sldId="303"/>
            <ac:spMk id="9" creationId="{0F58A99C-236E-9C9B-2012-E3FB97CF591D}"/>
          </ac:spMkLst>
        </pc:spChg>
        <pc:spChg chg="del mod">
          <ac:chgData name="Will Nourse" userId="cf5c4e54-602e-4617-8d54-3e27f39b3c92" providerId="ADAL" clId="{F3273ABF-EB60-4ABD-967C-F187ECC007B3}" dt="2025-10-28T15:28:46.011" v="3" actId="478"/>
          <ac:spMkLst>
            <pc:docMk/>
            <pc:sldMk cId="1113241382" sldId="303"/>
            <ac:spMk id="10" creationId="{18A9EC28-D420-CB2E-91C4-5EC52887BF62}"/>
          </ac:spMkLst>
        </pc:spChg>
        <pc:spChg chg="del">
          <ac:chgData name="Will Nourse" userId="cf5c4e54-602e-4617-8d54-3e27f39b3c92" providerId="ADAL" clId="{F3273ABF-EB60-4ABD-967C-F187ECC007B3}" dt="2025-10-28T15:28:22.031" v="1" actId="478"/>
          <ac:spMkLst>
            <pc:docMk/>
            <pc:sldMk cId="1113241382" sldId="303"/>
            <ac:spMk id="11" creationId="{C3A73C1A-E7A1-46D3-D0AC-CF5CD6473E3F}"/>
          </ac:spMkLst>
        </pc:spChg>
        <pc:spChg chg="del">
          <ac:chgData name="Will Nourse" userId="cf5c4e54-602e-4617-8d54-3e27f39b3c92" providerId="ADAL" clId="{F3273ABF-EB60-4ABD-967C-F187ECC007B3}" dt="2025-10-28T15:28:22.031" v="1" actId="478"/>
          <ac:spMkLst>
            <pc:docMk/>
            <pc:sldMk cId="1113241382" sldId="303"/>
            <ac:spMk id="12" creationId="{658899A3-6AD0-98A3-9576-24A1B5DF19D6}"/>
          </ac:spMkLst>
        </pc:spChg>
        <pc:spChg chg="del">
          <ac:chgData name="Will Nourse" userId="cf5c4e54-602e-4617-8d54-3e27f39b3c92" providerId="ADAL" clId="{F3273ABF-EB60-4ABD-967C-F187ECC007B3}" dt="2025-10-28T15:28:22.031" v="1" actId="478"/>
          <ac:spMkLst>
            <pc:docMk/>
            <pc:sldMk cId="1113241382" sldId="303"/>
            <ac:spMk id="13" creationId="{6344191E-C680-3D2D-3201-DC9A35CD2CA4}"/>
          </ac:spMkLst>
        </pc:spChg>
        <pc:spChg chg="add mod">
          <ac:chgData name="Will Nourse" userId="cf5c4e54-602e-4617-8d54-3e27f39b3c92" providerId="ADAL" clId="{F3273ABF-EB60-4ABD-967C-F187ECC007B3}" dt="2025-10-28T15:28:59.097" v="4"/>
          <ac:spMkLst>
            <pc:docMk/>
            <pc:sldMk cId="1113241382" sldId="303"/>
            <ac:spMk id="17" creationId="{566321B5-7EBD-83D6-3C35-B7BA5F3FB966}"/>
          </ac:spMkLst>
        </pc:spChg>
        <pc:spChg chg="add mod">
          <ac:chgData name="Will Nourse" userId="cf5c4e54-602e-4617-8d54-3e27f39b3c92" providerId="ADAL" clId="{F3273ABF-EB60-4ABD-967C-F187ECC007B3}" dt="2025-10-28T15:28:59.097" v="4"/>
          <ac:spMkLst>
            <pc:docMk/>
            <pc:sldMk cId="1113241382" sldId="303"/>
            <ac:spMk id="18" creationId="{3D76BF19-8D48-6074-9D30-2CCE6EF5AD2A}"/>
          </ac:spMkLst>
        </pc:spChg>
        <pc:spChg chg="add mod">
          <ac:chgData name="Will Nourse" userId="cf5c4e54-602e-4617-8d54-3e27f39b3c92" providerId="ADAL" clId="{F3273ABF-EB60-4ABD-967C-F187ECC007B3}" dt="2025-10-28T15:28:59.097" v="4"/>
          <ac:spMkLst>
            <pc:docMk/>
            <pc:sldMk cId="1113241382" sldId="303"/>
            <ac:spMk id="20" creationId="{4AFEE095-1353-C4C0-EEAE-1347A21286A7}"/>
          </ac:spMkLst>
        </pc:spChg>
        <pc:spChg chg="del">
          <ac:chgData name="Will Nourse" userId="cf5c4e54-602e-4617-8d54-3e27f39b3c92" providerId="ADAL" clId="{F3273ABF-EB60-4ABD-967C-F187ECC007B3}" dt="2025-10-28T15:28:22.031" v="1" actId="478"/>
          <ac:spMkLst>
            <pc:docMk/>
            <pc:sldMk cId="1113241382" sldId="303"/>
            <ac:spMk id="23" creationId="{6CDE79FE-D5C4-F779-EC06-623D5C37931C}"/>
          </ac:spMkLst>
        </pc:spChg>
        <pc:spChg chg="del">
          <ac:chgData name="Will Nourse" userId="cf5c4e54-602e-4617-8d54-3e27f39b3c92" providerId="ADAL" clId="{F3273ABF-EB60-4ABD-967C-F187ECC007B3}" dt="2025-10-28T15:28:22.031" v="1" actId="478"/>
          <ac:spMkLst>
            <pc:docMk/>
            <pc:sldMk cId="1113241382" sldId="303"/>
            <ac:spMk id="25" creationId="{872B4DAD-4DEC-27CD-9C8A-B67C52D7AB9F}"/>
          </ac:spMkLst>
        </pc:spChg>
        <pc:spChg chg="add mod">
          <ac:chgData name="Will Nourse" userId="cf5c4e54-602e-4617-8d54-3e27f39b3c92" providerId="ADAL" clId="{F3273ABF-EB60-4ABD-967C-F187ECC007B3}" dt="2025-10-28T15:28:59.097" v="4"/>
          <ac:spMkLst>
            <pc:docMk/>
            <pc:sldMk cId="1113241382" sldId="303"/>
            <ac:spMk id="30" creationId="{E512D8FE-6A41-B22B-EA2F-7E27EC98C4AA}"/>
          </ac:spMkLst>
        </pc:spChg>
        <pc:spChg chg="add mod">
          <ac:chgData name="Will Nourse" userId="cf5c4e54-602e-4617-8d54-3e27f39b3c92" providerId="ADAL" clId="{F3273ABF-EB60-4ABD-967C-F187ECC007B3}" dt="2025-10-28T15:28:59.097" v="4"/>
          <ac:spMkLst>
            <pc:docMk/>
            <pc:sldMk cId="1113241382" sldId="303"/>
            <ac:spMk id="31" creationId="{5B6FEA3C-3167-3A16-9688-5BFBD925E156}"/>
          </ac:spMkLst>
        </pc:spChg>
        <pc:spChg chg="add mod">
          <ac:chgData name="Will Nourse" userId="cf5c4e54-602e-4617-8d54-3e27f39b3c92" providerId="ADAL" clId="{F3273ABF-EB60-4ABD-967C-F187ECC007B3}" dt="2025-10-28T15:28:59.097" v="4"/>
          <ac:spMkLst>
            <pc:docMk/>
            <pc:sldMk cId="1113241382" sldId="303"/>
            <ac:spMk id="33" creationId="{B6DC289E-8263-E764-B006-B920E4A337E3}"/>
          </ac:spMkLst>
        </pc:spChg>
        <pc:spChg chg="del">
          <ac:chgData name="Will Nourse" userId="cf5c4e54-602e-4617-8d54-3e27f39b3c92" providerId="ADAL" clId="{F3273ABF-EB60-4ABD-967C-F187ECC007B3}" dt="2025-10-28T15:28:46.011" v="3" actId="478"/>
          <ac:spMkLst>
            <pc:docMk/>
            <pc:sldMk cId="1113241382" sldId="303"/>
            <ac:spMk id="36" creationId="{2E49EB6A-154E-B42D-6139-00CF3700DC25}"/>
          </ac:spMkLst>
        </pc:spChg>
        <pc:picChg chg="del">
          <ac:chgData name="Will Nourse" userId="cf5c4e54-602e-4617-8d54-3e27f39b3c92" providerId="ADAL" clId="{F3273ABF-EB60-4ABD-967C-F187ECC007B3}" dt="2025-10-28T15:28:46.011" v="3" actId="478"/>
          <ac:picMkLst>
            <pc:docMk/>
            <pc:sldMk cId="1113241382" sldId="303"/>
            <ac:picMk id="14" creationId="{A48ABD08-2F5A-BE28-9F7D-FB4AB31A693B}"/>
          </ac:picMkLst>
        </pc:picChg>
        <pc:picChg chg="del">
          <ac:chgData name="Will Nourse" userId="cf5c4e54-602e-4617-8d54-3e27f39b3c92" providerId="ADAL" clId="{F3273ABF-EB60-4ABD-967C-F187ECC007B3}" dt="2025-10-28T15:28:22.031" v="1" actId="478"/>
          <ac:picMkLst>
            <pc:docMk/>
            <pc:sldMk cId="1113241382" sldId="303"/>
            <ac:picMk id="15" creationId="{AE9362C8-3199-DA02-918E-FB4A6E58B980}"/>
          </ac:picMkLst>
        </pc:picChg>
        <pc:picChg chg="del">
          <ac:chgData name="Will Nourse" userId="cf5c4e54-602e-4617-8d54-3e27f39b3c92" providerId="ADAL" clId="{F3273ABF-EB60-4ABD-967C-F187ECC007B3}" dt="2025-10-28T15:28:22.031" v="1" actId="478"/>
          <ac:picMkLst>
            <pc:docMk/>
            <pc:sldMk cId="1113241382" sldId="303"/>
            <ac:picMk id="16" creationId="{D47F5B3F-4472-92C2-9326-3BB6D09F8AA9}"/>
          </ac:picMkLst>
        </pc:picChg>
        <pc:picChg chg="del">
          <ac:chgData name="Will Nourse" userId="cf5c4e54-602e-4617-8d54-3e27f39b3c92" providerId="ADAL" clId="{F3273ABF-EB60-4ABD-967C-F187ECC007B3}" dt="2025-10-28T15:28:22.031" v="1" actId="478"/>
          <ac:picMkLst>
            <pc:docMk/>
            <pc:sldMk cId="1113241382" sldId="303"/>
            <ac:picMk id="19" creationId="{90757EAE-1936-98DA-3D71-B3908062EBE6}"/>
          </ac:picMkLst>
        </pc:picChg>
        <pc:picChg chg="del">
          <ac:chgData name="Will Nourse" userId="cf5c4e54-602e-4617-8d54-3e27f39b3c92" providerId="ADAL" clId="{F3273ABF-EB60-4ABD-967C-F187ECC007B3}" dt="2025-10-28T15:28:22.031" v="1" actId="478"/>
          <ac:picMkLst>
            <pc:docMk/>
            <pc:sldMk cId="1113241382" sldId="303"/>
            <ac:picMk id="22" creationId="{033EA69D-2493-DFFC-846D-C61BCDDD0400}"/>
          </ac:picMkLst>
        </pc:picChg>
        <pc:picChg chg="add mod">
          <ac:chgData name="Will Nourse" userId="cf5c4e54-602e-4617-8d54-3e27f39b3c92" providerId="ADAL" clId="{F3273ABF-EB60-4ABD-967C-F187ECC007B3}" dt="2025-10-28T15:28:59.097" v="4"/>
          <ac:picMkLst>
            <pc:docMk/>
            <pc:sldMk cId="1113241382" sldId="303"/>
            <ac:picMk id="29" creationId="{1C6D28F1-86F4-6FA2-DE8E-F24A66006A77}"/>
          </ac:picMkLst>
        </pc:picChg>
        <pc:picChg chg="del">
          <ac:chgData name="Will Nourse" userId="cf5c4e54-602e-4617-8d54-3e27f39b3c92" providerId="ADAL" clId="{F3273ABF-EB60-4ABD-967C-F187ECC007B3}" dt="2025-10-28T15:28:46.011" v="3" actId="478"/>
          <ac:picMkLst>
            <pc:docMk/>
            <pc:sldMk cId="1113241382" sldId="303"/>
            <ac:picMk id="37" creationId="{7352156F-5DD8-7C6C-2525-4926B8C05CA7}"/>
          </ac:picMkLst>
        </pc:picChg>
        <pc:cxnChg chg="del mod">
          <ac:chgData name="Will Nourse" userId="cf5c4e54-602e-4617-8d54-3e27f39b3c92" providerId="ADAL" clId="{F3273ABF-EB60-4ABD-967C-F187ECC007B3}" dt="2025-10-28T15:28:22.031" v="1" actId="478"/>
          <ac:cxnSpMkLst>
            <pc:docMk/>
            <pc:sldMk cId="1113241382" sldId="303"/>
            <ac:cxnSpMk id="26" creationId="{08A4A02A-C1FA-C7F7-A8A6-AB1E084907F4}"/>
          </ac:cxnSpMkLst>
        </pc:cxnChg>
      </pc:sldChg>
      <pc:sldChg chg="addSp delSp modSp mod">
        <pc:chgData name="Will Nourse" userId="cf5c4e54-602e-4617-8d54-3e27f39b3c92" providerId="ADAL" clId="{F3273ABF-EB60-4ABD-967C-F187ECC007B3}" dt="2025-10-28T15:30:10.814" v="9"/>
        <pc:sldMkLst>
          <pc:docMk/>
          <pc:sldMk cId="626471631" sldId="306"/>
        </pc:sldMkLst>
        <pc:spChg chg="del">
          <ac:chgData name="Will Nourse" userId="cf5c4e54-602e-4617-8d54-3e27f39b3c92" providerId="ADAL" clId="{F3273ABF-EB60-4ABD-967C-F187ECC007B3}" dt="2025-10-28T15:29:53.150" v="7" actId="478"/>
          <ac:spMkLst>
            <pc:docMk/>
            <pc:sldMk cId="626471631" sldId="306"/>
            <ac:spMk id="3" creationId="{1481C12A-57DC-0112-6640-B7C638DD6E2E}"/>
          </ac:spMkLst>
        </pc:spChg>
        <pc:spChg chg="del">
          <ac:chgData name="Will Nourse" userId="cf5c4e54-602e-4617-8d54-3e27f39b3c92" providerId="ADAL" clId="{F3273ABF-EB60-4ABD-967C-F187ECC007B3}" dt="2025-10-28T15:29:53.150" v="7" actId="478"/>
          <ac:spMkLst>
            <pc:docMk/>
            <pc:sldMk cId="626471631" sldId="306"/>
            <ac:spMk id="6" creationId="{488DFD3B-0E64-E139-8E2E-5556A50B77DE}"/>
          </ac:spMkLst>
        </pc:spChg>
        <pc:spChg chg="add del mod">
          <ac:chgData name="Will Nourse" userId="cf5c4e54-602e-4617-8d54-3e27f39b3c92" providerId="ADAL" clId="{F3273ABF-EB60-4ABD-967C-F187ECC007B3}" dt="2025-10-28T15:29:59.227" v="8" actId="478"/>
          <ac:spMkLst>
            <pc:docMk/>
            <pc:sldMk cId="626471631" sldId="306"/>
            <ac:spMk id="11" creationId="{93D9C0AA-6F87-A6EE-E2AD-FA3E53168317}"/>
          </ac:spMkLst>
        </pc:spChg>
        <pc:spChg chg="del">
          <ac:chgData name="Will Nourse" userId="cf5c4e54-602e-4617-8d54-3e27f39b3c92" providerId="ADAL" clId="{F3273ABF-EB60-4ABD-967C-F187ECC007B3}" dt="2025-10-28T15:29:53.150" v="7" actId="478"/>
          <ac:spMkLst>
            <pc:docMk/>
            <pc:sldMk cId="626471631" sldId="306"/>
            <ac:spMk id="14" creationId="{5E04377E-536E-3B37-CA32-8BDFF7FF33B2}"/>
          </ac:spMkLst>
        </pc:spChg>
        <pc:spChg chg="del">
          <ac:chgData name="Will Nourse" userId="cf5c4e54-602e-4617-8d54-3e27f39b3c92" providerId="ADAL" clId="{F3273ABF-EB60-4ABD-967C-F187ECC007B3}" dt="2025-10-28T15:29:53.150" v="7" actId="478"/>
          <ac:spMkLst>
            <pc:docMk/>
            <pc:sldMk cId="626471631" sldId="306"/>
            <ac:spMk id="15" creationId="{02E3C60B-B55B-C45F-8D4C-ADA8224E779C}"/>
          </ac:spMkLst>
        </pc:spChg>
        <pc:spChg chg="del">
          <ac:chgData name="Will Nourse" userId="cf5c4e54-602e-4617-8d54-3e27f39b3c92" providerId="ADAL" clId="{F3273ABF-EB60-4ABD-967C-F187ECC007B3}" dt="2025-10-28T15:29:53.150" v="7" actId="478"/>
          <ac:spMkLst>
            <pc:docMk/>
            <pc:sldMk cId="626471631" sldId="306"/>
            <ac:spMk id="16" creationId="{3482328D-BDE2-A268-CDE1-4BE0B3859A82}"/>
          </ac:spMkLst>
        </pc:spChg>
        <pc:spChg chg="del">
          <ac:chgData name="Will Nourse" userId="cf5c4e54-602e-4617-8d54-3e27f39b3c92" providerId="ADAL" clId="{F3273ABF-EB60-4ABD-967C-F187ECC007B3}" dt="2025-10-28T15:29:53.150" v="7" actId="478"/>
          <ac:spMkLst>
            <pc:docMk/>
            <pc:sldMk cId="626471631" sldId="306"/>
            <ac:spMk id="17" creationId="{201BCF07-F66E-98A4-5A78-6544C3829876}"/>
          </ac:spMkLst>
        </pc:spChg>
        <pc:spChg chg="del">
          <ac:chgData name="Will Nourse" userId="cf5c4e54-602e-4617-8d54-3e27f39b3c92" providerId="ADAL" clId="{F3273ABF-EB60-4ABD-967C-F187ECC007B3}" dt="2025-10-28T15:29:53.150" v="7" actId="478"/>
          <ac:spMkLst>
            <pc:docMk/>
            <pc:sldMk cId="626471631" sldId="306"/>
            <ac:spMk id="20" creationId="{36064BC4-D42B-1407-572E-2DD1D506BB55}"/>
          </ac:spMkLst>
        </pc:spChg>
        <pc:spChg chg="del">
          <ac:chgData name="Will Nourse" userId="cf5c4e54-602e-4617-8d54-3e27f39b3c92" providerId="ADAL" clId="{F3273ABF-EB60-4ABD-967C-F187ECC007B3}" dt="2025-10-28T15:29:53.150" v="7" actId="478"/>
          <ac:spMkLst>
            <pc:docMk/>
            <pc:sldMk cId="626471631" sldId="306"/>
            <ac:spMk id="21" creationId="{3731244F-6C9E-5164-148C-5D8EBA7DD0E3}"/>
          </ac:spMkLst>
        </pc:spChg>
        <pc:spChg chg="add mod">
          <ac:chgData name="Will Nourse" userId="cf5c4e54-602e-4617-8d54-3e27f39b3c92" providerId="ADAL" clId="{F3273ABF-EB60-4ABD-967C-F187ECC007B3}" dt="2025-10-28T15:30:10.814" v="9"/>
          <ac:spMkLst>
            <pc:docMk/>
            <pc:sldMk cId="626471631" sldId="306"/>
            <ac:spMk id="24" creationId="{51C3CD15-0089-2196-A695-261A9ABADB2D}"/>
          </ac:spMkLst>
        </pc:spChg>
        <pc:spChg chg="add mod">
          <ac:chgData name="Will Nourse" userId="cf5c4e54-602e-4617-8d54-3e27f39b3c92" providerId="ADAL" clId="{F3273ABF-EB60-4ABD-967C-F187ECC007B3}" dt="2025-10-28T15:30:10.814" v="9"/>
          <ac:spMkLst>
            <pc:docMk/>
            <pc:sldMk cId="626471631" sldId="306"/>
            <ac:spMk id="25" creationId="{843F0176-0763-48FC-F7AB-667B5772DEE1}"/>
          </ac:spMkLst>
        </pc:spChg>
        <pc:spChg chg="add mod">
          <ac:chgData name="Will Nourse" userId="cf5c4e54-602e-4617-8d54-3e27f39b3c92" providerId="ADAL" clId="{F3273ABF-EB60-4ABD-967C-F187ECC007B3}" dt="2025-10-28T15:30:10.814" v="9"/>
          <ac:spMkLst>
            <pc:docMk/>
            <pc:sldMk cId="626471631" sldId="306"/>
            <ac:spMk id="26" creationId="{3B1383B3-9F6C-5703-0AF3-684ECEF8108F}"/>
          </ac:spMkLst>
        </pc:spChg>
        <pc:spChg chg="add mod">
          <ac:chgData name="Will Nourse" userId="cf5c4e54-602e-4617-8d54-3e27f39b3c92" providerId="ADAL" clId="{F3273ABF-EB60-4ABD-967C-F187ECC007B3}" dt="2025-10-28T15:30:10.814" v="9"/>
          <ac:spMkLst>
            <pc:docMk/>
            <pc:sldMk cId="626471631" sldId="306"/>
            <ac:spMk id="27" creationId="{AAB4DE1B-C8F8-6740-0A6B-68DC7EDB99FB}"/>
          </ac:spMkLst>
        </pc:spChg>
        <pc:spChg chg="add mod">
          <ac:chgData name="Will Nourse" userId="cf5c4e54-602e-4617-8d54-3e27f39b3c92" providerId="ADAL" clId="{F3273ABF-EB60-4ABD-967C-F187ECC007B3}" dt="2025-10-28T15:30:10.814" v="9"/>
          <ac:spMkLst>
            <pc:docMk/>
            <pc:sldMk cId="626471631" sldId="306"/>
            <ac:spMk id="28" creationId="{4BEABFB9-E392-EB72-972E-C468F0EF1659}"/>
          </ac:spMkLst>
        </pc:spChg>
        <pc:spChg chg="add mod">
          <ac:chgData name="Will Nourse" userId="cf5c4e54-602e-4617-8d54-3e27f39b3c92" providerId="ADAL" clId="{F3273ABF-EB60-4ABD-967C-F187ECC007B3}" dt="2025-10-28T15:30:10.814" v="9"/>
          <ac:spMkLst>
            <pc:docMk/>
            <pc:sldMk cId="626471631" sldId="306"/>
            <ac:spMk id="29" creationId="{8A50B768-22CF-3E0F-3F2A-2E672575E626}"/>
          </ac:spMkLst>
        </pc:spChg>
        <pc:spChg chg="add mod">
          <ac:chgData name="Will Nourse" userId="cf5c4e54-602e-4617-8d54-3e27f39b3c92" providerId="ADAL" clId="{F3273ABF-EB60-4ABD-967C-F187ECC007B3}" dt="2025-10-28T15:30:10.814" v="9"/>
          <ac:spMkLst>
            <pc:docMk/>
            <pc:sldMk cId="626471631" sldId="306"/>
            <ac:spMk id="30" creationId="{3EB5BE27-3C2E-9FF0-1B05-8664970A4617}"/>
          </ac:spMkLst>
        </pc:spChg>
        <pc:spChg chg="add mod">
          <ac:chgData name="Will Nourse" userId="cf5c4e54-602e-4617-8d54-3e27f39b3c92" providerId="ADAL" clId="{F3273ABF-EB60-4ABD-967C-F187ECC007B3}" dt="2025-10-28T15:30:10.814" v="9"/>
          <ac:spMkLst>
            <pc:docMk/>
            <pc:sldMk cId="626471631" sldId="306"/>
            <ac:spMk id="31" creationId="{5C396B0E-F28F-7422-4FA4-6B3509311815}"/>
          </ac:spMkLst>
        </pc:spChg>
        <pc:picChg chg="del">
          <ac:chgData name="Will Nourse" userId="cf5c4e54-602e-4617-8d54-3e27f39b3c92" providerId="ADAL" clId="{F3273ABF-EB60-4ABD-967C-F187ECC007B3}" dt="2025-10-28T15:29:59.227" v="8" actId="478"/>
          <ac:picMkLst>
            <pc:docMk/>
            <pc:sldMk cId="626471631" sldId="306"/>
            <ac:picMk id="4" creationId="{BA08A124-A0E3-5EBF-5ABC-97817C44643B}"/>
          </ac:picMkLst>
        </pc:picChg>
        <pc:picChg chg="del">
          <ac:chgData name="Will Nourse" userId="cf5c4e54-602e-4617-8d54-3e27f39b3c92" providerId="ADAL" clId="{F3273ABF-EB60-4ABD-967C-F187ECC007B3}" dt="2025-10-28T15:29:59.227" v="8" actId="478"/>
          <ac:picMkLst>
            <pc:docMk/>
            <pc:sldMk cId="626471631" sldId="306"/>
            <ac:picMk id="10" creationId="{7A0EFC51-EFE5-66B7-DF70-98711F681D04}"/>
          </ac:picMkLst>
        </pc:picChg>
        <pc:picChg chg="add mod">
          <ac:chgData name="Will Nourse" userId="cf5c4e54-602e-4617-8d54-3e27f39b3c92" providerId="ADAL" clId="{F3273ABF-EB60-4ABD-967C-F187ECC007B3}" dt="2025-10-28T15:30:10.814" v="9"/>
          <ac:picMkLst>
            <pc:docMk/>
            <pc:sldMk cId="626471631" sldId="306"/>
            <ac:picMk id="12" creationId="{4B2ED6B6-3C4F-C043-A9CD-E9855675DE2F}"/>
          </ac:picMkLst>
        </pc:picChg>
        <pc:picChg chg="del">
          <ac:chgData name="Will Nourse" userId="cf5c4e54-602e-4617-8d54-3e27f39b3c92" providerId="ADAL" clId="{F3273ABF-EB60-4ABD-967C-F187ECC007B3}" dt="2025-10-28T15:29:59.227" v="8" actId="478"/>
          <ac:picMkLst>
            <pc:docMk/>
            <pc:sldMk cId="626471631" sldId="306"/>
            <ac:picMk id="13" creationId="{AB1E0057-EDBA-7D7C-6C24-B34C22993548}"/>
          </ac:picMkLst>
        </pc:picChg>
        <pc:picChg chg="del">
          <ac:chgData name="Will Nourse" userId="cf5c4e54-602e-4617-8d54-3e27f39b3c92" providerId="ADAL" clId="{F3273ABF-EB60-4ABD-967C-F187ECC007B3}" dt="2025-10-28T15:29:59.227" v="8" actId="478"/>
          <ac:picMkLst>
            <pc:docMk/>
            <pc:sldMk cId="626471631" sldId="306"/>
            <ac:picMk id="19" creationId="{9F7B8998-731B-381F-D793-3BB653D2BF9C}"/>
          </ac:picMkLst>
        </pc:picChg>
        <pc:picChg chg="add mod">
          <ac:chgData name="Will Nourse" userId="cf5c4e54-602e-4617-8d54-3e27f39b3c92" providerId="ADAL" clId="{F3273ABF-EB60-4ABD-967C-F187ECC007B3}" dt="2025-10-28T15:30:10.814" v="9"/>
          <ac:picMkLst>
            <pc:docMk/>
            <pc:sldMk cId="626471631" sldId="306"/>
            <ac:picMk id="36" creationId="{2E9A2C90-788A-00FD-6882-D69782A3EBDF}"/>
          </ac:picMkLst>
        </pc:picChg>
        <pc:cxnChg chg="del mod">
          <ac:chgData name="Will Nourse" userId="cf5c4e54-602e-4617-8d54-3e27f39b3c92" providerId="ADAL" clId="{F3273ABF-EB60-4ABD-967C-F187ECC007B3}" dt="2025-10-28T15:29:53.150" v="7" actId="478"/>
          <ac:cxnSpMkLst>
            <pc:docMk/>
            <pc:sldMk cId="626471631" sldId="306"/>
            <ac:cxnSpMk id="5" creationId="{E0FBDAD2-3A6A-7527-E183-8995363621AF}"/>
          </ac:cxnSpMkLst>
        </pc:cxnChg>
      </pc:sldChg>
      <pc:sldChg chg="addSp delSp modSp mod">
        <pc:chgData name="Will Nourse" userId="cf5c4e54-602e-4617-8d54-3e27f39b3c92" providerId="ADAL" clId="{F3273ABF-EB60-4ABD-967C-F187ECC007B3}" dt="2025-10-28T15:30:39.035" v="13"/>
        <pc:sldMkLst>
          <pc:docMk/>
          <pc:sldMk cId="1697438073" sldId="307"/>
        </pc:sldMkLst>
        <pc:spChg chg="del">
          <ac:chgData name="Will Nourse" userId="cf5c4e54-602e-4617-8d54-3e27f39b3c92" providerId="ADAL" clId="{F3273ABF-EB60-4ABD-967C-F187ECC007B3}" dt="2025-10-28T15:30:23.153" v="10" actId="478"/>
          <ac:spMkLst>
            <pc:docMk/>
            <pc:sldMk cId="1697438073" sldId="307"/>
            <ac:spMk id="6" creationId="{488DFD3B-0E64-E139-8E2E-5556A50B77DE}"/>
          </ac:spMkLst>
        </pc:spChg>
        <pc:spChg chg="add del mod">
          <ac:chgData name="Will Nourse" userId="cf5c4e54-602e-4617-8d54-3e27f39b3c92" providerId="ADAL" clId="{F3273ABF-EB60-4ABD-967C-F187ECC007B3}" dt="2025-10-28T15:30:25.388" v="11" actId="478"/>
          <ac:spMkLst>
            <pc:docMk/>
            <pc:sldMk cId="1697438073" sldId="307"/>
            <ac:spMk id="8" creationId="{7AC48B13-ECE3-A3CE-14A7-DB633ACE2E5C}"/>
          </ac:spMkLst>
        </pc:spChg>
        <pc:spChg chg="del">
          <ac:chgData name="Will Nourse" userId="cf5c4e54-602e-4617-8d54-3e27f39b3c92" providerId="ADAL" clId="{F3273ABF-EB60-4ABD-967C-F187ECC007B3}" dt="2025-10-28T15:30:28.095" v="12" actId="478"/>
          <ac:spMkLst>
            <pc:docMk/>
            <pc:sldMk cId="1697438073" sldId="307"/>
            <ac:spMk id="14" creationId="{5E04377E-536E-3B37-CA32-8BDFF7FF33B2}"/>
          </ac:spMkLst>
        </pc:spChg>
        <pc:spChg chg="del">
          <ac:chgData name="Will Nourse" userId="cf5c4e54-602e-4617-8d54-3e27f39b3c92" providerId="ADAL" clId="{F3273ABF-EB60-4ABD-967C-F187ECC007B3}" dt="2025-10-28T15:30:28.095" v="12" actId="478"/>
          <ac:spMkLst>
            <pc:docMk/>
            <pc:sldMk cId="1697438073" sldId="307"/>
            <ac:spMk id="15" creationId="{02E3C60B-B55B-C45F-8D4C-ADA8224E779C}"/>
          </ac:spMkLst>
        </pc:spChg>
        <pc:spChg chg="del">
          <ac:chgData name="Will Nourse" userId="cf5c4e54-602e-4617-8d54-3e27f39b3c92" providerId="ADAL" clId="{F3273ABF-EB60-4ABD-967C-F187ECC007B3}" dt="2025-10-28T15:30:23.153" v="10" actId="478"/>
          <ac:spMkLst>
            <pc:docMk/>
            <pc:sldMk cId="1697438073" sldId="307"/>
            <ac:spMk id="16" creationId="{3482328D-BDE2-A268-CDE1-4BE0B3859A82}"/>
          </ac:spMkLst>
        </pc:spChg>
        <pc:spChg chg="del">
          <ac:chgData name="Will Nourse" userId="cf5c4e54-602e-4617-8d54-3e27f39b3c92" providerId="ADAL" clId="{F3273ABF-EB60-4ABD-967C-F187ECC007B3}" dt="2025-10-28T15:30:23.153" v="10" actId="478"/>
          <ac:spMkLst>
            <pc:docMk/>
            <pc:sldMk cId="1697438073" sldId="307"/>
            <ac:spMk id="17" creationId="{201BCF07-F66E-98A4-5A78-6544C3829876}"/>
          </ac:spMkLst>
        </pc:spChg>
        <pc:spChg chg="del">
          <ac:chgData name="Will Nourse" userId="cf5c4e54-602e-4617-8d54-3e27f39b3c92" providerId="ADAL" clId="{F3273ABF-EB60-4ABD-967C-F187ECC007B3}" dt="2025-10-28T15:30:28.095" v="12" actId="478"/>
          <ac:spMkLst>
            <pc:docMk/>
            <pc:sldMk cId="1697438073" sldId="307"/>
            <ac:spMk id="20" creationId="{36064BC4-D42B-1407-572E-2DD1D506BB55}"/>
          </ac:spMkLst>
        </pc:spChg>
        <pc:spChg chg="del">
          <ac:chgData name="Will Nourse" userId="cf5c4e54-602e-4617-8d54-3e27f39b3c92" providerId="ADAL" clId="{F3273ABF-EB60-4ABD-967C-F187ECC007B3}" dt="2025-10-28T15:30:23.153" v="10" actId="478"/>
          <ac:spMkLst>
            <pc:docMk/>
            <pc:sldMk cId="1697438073" sldId="307"/>
            <ac:spMk id="21" creationId="{3731244F-6C9E-5164-148C-5D8EBA7DD0E3}"/>
          </ac:spMkLst>
        </pc:spChg>
        <pc:spChg chg="add mod">
          <ac:chgData name="Will Nourse" userId="cf5c4e54-602e-4617-8d54-3e27f39b3c92" providerId="ADAL" clId="{F3273ABF-EB60-4ABD-967C-F187ECC007B3}" dt="2025-10-28T15:30:39.035" v="13"/>
          <ac:spMkLst>
            <pc:docMk/>
            <pc:sldMk cId="1697438073" sldId="307"/>
            <ac:spMk id="25" creationId="{3540B0FF-3AB4-022D-4798-823AEF5A2E69}"/>
          </ac:spMkLst>
        </pc:spChg>
        <pc:spChg chg="add mod">
          <ac:chgData name="Will Nourse" userId="cf5c4e54-602e-4617-8d54-3e27f39b3c92" providerId="ADAL" clId="{F3273ABF-EB60-4ABD-967C-F187ECC007B3}" dt="2025-10-28T15:30:39.035" v="13"/>
          <ac:spMkLst>
            <pc:docMk/>
            <pc:sldMk cId="1697438073" sldId="307"/>
            <ac:spMk id="26" creationId="{939D1562-B565-96F3-D383-1DAB792E7732}"/>
          </ac:spMkLst>
        </pc:spChg>
        <pc:spChg chg="add mod">
          <ac:chgData name="Will Nourse" userId="cf5c4e54-602e-4617-8d54-3e27f39b3c92" providerId="ADAL" clId="{F3273ABF-EB60-4ABD-967C-F187ECC007B3}" dt="2025-10-28T15:30:39.035" v="13"/>
          <ac:spMkLst>
            <pc:docMk/>
            <pc:sldMk cId="1697438073" sldId="307"/>
            <ac:spMk id="28" creationId="{0C73AB93-784A-E348-4983-F424057058F6}"/>
          </ac:spMkLst>
        </pc:spChg>
        <pc:spChg chg="add mod">
          <ac:chgData name="Will Nourse" userId="cf5c4e54-602e-4617-8d54-3e27f39b3c92" providerId="ADAL" clId="{F3273ABF-EB60-4ABD-967C-F187ECC007B3}" dt="2025-10-28T15:30:39.035" v="13"/>
          <ac:spMkLst>
            <pc:docMk/>
            <pc:sldMk cId="1697438073" sldId="307"/>
            <ac:spMk id="29" creationId="{AE23B405-4711-AD39-446F-1C4935264CDF}"/>
          </ac:spMkLst>
        </pc:spChg>
        <pc:spChg chg="add mod">
          <ac:chgData name="Will Nourse" userId="cf5c4e54-602e-4617-8d54-3e27f39b3c92" providerId="ADAL" clId="{F3273ABF-EB60-4ABD-967C-F187ECC007B3}" dt="2025-10-28T15:30:39.035" v="13"/>
          <ac:spMkLst>
            <pc:docMk/>
            <pc:sldMk cId="1697438073" sldId="307"/>
            <ac:spMk id="32" creationId="{FA1210F8-A981-88F7-97A2-CFDBC68B2EC0}"/>
          </ac:spMkLst>
        </pc:spChg>
        <pc:spChg chg="add mod">
          <ac:chgData name="Will Nourse" userId="cf5c4e54-602e-4617-8d54-3e27f39b3c92" providerId="ADAL" clId="{F3273ABF-EB60-4ABD-967C-F187ECC007B3}" dt="2025-10-28T15:30:39.035" v="13"/>
          <ac:spMkLst>
            <pc:docMk/>
            <pc:sldMk cId="1697438073" sldId="307"/>
            <ac:spMk id="33" creationId="{38E0CDF4-4B3C-3DC8-FCDB-86FA233046FE}"/>
          </ac:spMkLst>
        </pc:spChg>
        <pc:spChg chg="add mod">
          <ac:chgData name="Will Nourse" userId="cf5c4e54-602e-4617-8d54-3e27f39b3c92" providerId="ADAL" clId="{F3273ABF-EB60-4ABD-967C-F187ECC007B3}" dt="2025-10-28T15:30:39.035" v="13"/>
          <ac:spMkLst>
            <pc:docMk/>
            <pc:sldMk cId="1697438073" sldId="307"/>
            <ac:spMk id="35" creationId="{39BEB027-968A-978C-BC28-BF73BD508FDA}"/>
          </ac:spMkLst>
        </pc:spChg>
        <pc:picChg chg="del">
          <ac:chgData name="Will Nourse" userId="cf5c4e54-602e-4617-8d54-3e27f39b3c92" providerId="ADAL" clId="{F3273ABF-EB60-4ABD-967C-F187ECC007B3}" dt="2025-10-28T15:30:28.095" v="12" actId="478"/>
          <ac:picMkLst>
            <pc:docMk/>
            <pc:sldMk cId="1697438073" sldId="307"/>
            <ac:picMk id="3" creationId="{EEF428CB-0108-ABB5-4795-12BA457D0913}"/>
          </ac:picMkLst>
        </pc:picChg>
        <pc:picChg chg="del">
          <ac:chgData name="Will Nourse" userId="cf5c4e54-602e-4617-8d54-3e27f39b3c92" providerId="ADAL" clId="{F3273ABF-EB60-4ABD-967C-F187ECC007B3}" dt="2025-10-28T15:30:23.153" v="10" actId="478"/>
          <ac:picMkLst>
            <pc:docMk/>
            <pc:sldMk cId="1697438073" sldId="307"/>
            <ac:picMk id="4" creationId="{BA08A124-A0E3-5EBF-5ABC-97817C44643B}"/>
          </ac:picMkLst>
        </pc:picChg>
        <pc:picChg chg="del">
          <ac:chgData name="Will Nourse" userId="cf5c4e54-602e-4617-8d54-3e27f39b3c92" providerId="ADAL" clId="{F3273ABF-EB60-4ABD-967C-F187ECC007B3}" dt="2025-10-28T15:30:23.153" v="10" actId="478"/>
          <ac:picMkLst>
            <pc:docMk/>
            <pc:sldMk cId="1697438073" sldId="307"/>
            <ac:picMk id="9" creationId="{29867828-7020-001D-613C-944F2A3D49DB}"/>
          </ac:picMkLst>
        </pc:picChg>
        <pc:picChg chg="del">
          <ac:chgData name="Will Nourse" userId="cf5c4e54-602e-4617-8d54-3e27f39b3c92" providerId="ADAL" clId="{F3273ABF-EB60-4ABD-967C-F187ECC007B3}" dt="2025-10-28T15:30:23.153" v="10" actId="478"/>
          <ac:picMkLst>
            <pc:docMk/>
            <pc:sldMk cId="1697438073" sldId="307"/>
            <ac:picMk id="10" creationId="{7A0EFC51-EFE5-66B7-DF70-98711F681D04}"/>
          </ac:picMkLst>
        </pc:picChg>
        <pc:picChg chg="del">
          <ac:chgData name="Will Nourse" userId="cf5c4e54-602e-4617-8d54-3e27f39b3c92" providerId="ADAL" clId="{F3273ABF-EB60-4ABD-967C-F187ECC007B3}" dt="2025-10-28T15:30:28.095" v="12" actId="478"/>
          <ac:picMkLst>
            <pc:docMk/>
            <pc:sldMk cId="1697438073" sldId="307"/>
            <ac:picMk id="11" creationId="{3D63DD6C-5416-01A4-56D1-0798F202FEFD}"/>
          </ac:picMkLst>
        </pc:picChg>
        <pc:picChg chg="del">
          <ac:chgData name="Will Nourse" userId="cf5c4e54-602e-4617-8d54-3e27f39b3c92" providerId="ADAL" clId="{F3273ABF-EB60-4ABD-967C-F187ECC007B3}" dt="2025-10-28T15:30:28.095" v="12" actId="478"/>
          <ac:picMkLst>
            <pc:docMk/>
            <pc:sldMk cId="1697438073" sldId="307"/>
            <ac:picMk id="12" creationId="{6FDF5A07-E1C4-C2FA-324B-2993A3865FB6}"/>
          </ac:picMkLst>
        </pc:picChg>
        <pc:picChg chg="del">
          <ac:chgData name="Will Nourse" userId="cf5c4e54-602e-4617-8d54-3e27f39b3c92" providerId="ADAL" clId="{F3273ABF-EB60-4ABD-967C-F187ECC007B3}" dt="2025-10-28T15:30:23.153" v="10" actId="478"/>
          <ac:picMkLst>
            <pc:docMk/>
            <pc:sldMk cId="1697438073" sldId="307"/>
            <ac:picMk id="13" creationId="{AB1E0057-EDBA-7D7C-6C24-B34C22993548}"/>
          </ac:picMkLst>
        </pc:picChg>
        <pc:picChg chg="del">
          <ac:chgData name="Will Nourse" userId="cf5c4e54-602e-4617-8d54-3e27f39b3c92" providerId="ADAL" clId="{F3273ABF-EB60-4ABD-967C-F187ECC007B3}" dt="2025-10-28T15:30:23.153" v="10" actId="478"/>
          <ac:picMkLst>
            <pc:docMk/>
            <pc:sldMk cId="1697438073" sldId="307"/>
            <ac:picMk id="19" creationId="{9F7B8998-731B-381F-D793-3BB653D2BF9C}"/>
          </ac:picMkLst>
        </pc:picChg>
        <pc:picChg chg="add mod">
          <ac:chgData name="Will Nourse" userId="cf5c4e54-602e-4617-8d54-3e27f39b3c92" providerId="ADAL" clId="{F3273ABF-EB60-4ABD-967C-F187ECC007B3}" dt="2025-10-28T15:30:39.035" v="13"/>
          <ac:picMkLst>
            <pc:docMk/>
            <pc:sldMk cId="1697438073" sldId="307"/>
            <ac:picMk id="23" creationId="{2E59903F-E2AB-664D-699A-E3561BDCD7D6}"/>
          </ac:picMkLst>
        </pc:picChg>
        <pc:picChg chg="add mod">
          <ac:chgData name="Will Nourse" userId="cf5c4e54-602e-4617-8d54-3e27f39b3c92" providerId="ADAL" clId="{F3273ABF-EB60-4ABD-967C-F187ECC007B3}" dt="2025-10-28T15:30:39.035" v="13"/>
          <ac:picMkLst>
            <pc:docMk/>
            <pc:sldMk cId="1697438073" sldId="307"/>
            <ac:picMk id="30" creationId="{F6E369C3-5983-1DB6-58D6-6EA4D1D85AC2}"/>
          </ac:picMkLst>
        </pc:picChg>
        <pc:picChg chg="add mod">
          <ac:chgData name="Will Nourse" userId="cf5c4e54-602e-4617-8d54-3e27f39b3c92" providerId="ADAL" clId="{F3273ABF-EB60-4ABD-967C-F187ECC007B3}" dt="2025-10-28T15:30:39.035" v="13"/>
          <ac:picMkLst>
            <pc:docMk/>
            <pc:sldMk cId="1697438073" sldId="307"/>
            <ac:picMk id="31" creationId="{17F3AC85-9559-99A9-E409-6473B4502FF5}"/>
          </ac:picMkLst>
        </pc:picChg>
      </pc:sldChg>
      <pc:sldChg chg="addSp delSp modSp mod">
        <pc:chgData name="Will Nourse" userId="cf5c4e54-602e-4617-8d54-3e27f39b3c92" providerId="ADAL" clId="{F3273ABF-EB60-4ABD-967C-F187ECC007B3}" dt="2025-10-28T15:31:29.521" v="18"/>
        <pc:sldMkLst>
          <pc:docMk/>
          <pc:sldMk cId="842330943" sldId="308"/>
        </pc:sldMkLst>
        <pc:spChg chg="del">
          <ac:chgData name="Will Nourse" userId="cf5c4e54-602e-4617-8d54-3e27f39b3c92" providerId="ADAL" clId="{F3273ABF-EB60-4ABD-967C-F187ECC007B3}" dt="2025-10-28T15:30:52.880" v="15" actId="478"/>
          <ac:spMkLst>
            <pc:docMk/>
            <pc:sldMk cId="842330943" sldId="308"/>
            <ac:spMk id="5" creationId="{857E9397-C93F-054D-B2F1-A85DE96C56B7}"/>
          </ac:spMkLst>
        </pc:spChg>
        <pc:spChg chg="del">
          <ac:chgData name="Will Nourse" userId="cf5c4e54-602e-4617-8d54-3e27f39b3c92" providerId="ADAL" clId="{F3273ABF-EB60-4ABD-967C-F187ECC007B3}" dt="2025-10-28T15:30:52.880" v="15" actId="478"/>
          <ac:spMkLst>
            <pc:docMk/>
            <pc:sldMk cId="842330943" sldId="308"/>
            <ac:spMk id="6" creationId="{488DFD3B-0E64-E139-8E2E-5556A50B77DE}"/>
          </ac:spMkLst>
        </pc:spChg>
        <pc:spChg chg="add del mod">
          <ac:chgData name="Will Nourse" userId="cf5c4e54-602e-4617-8d54-3e27f39b3c92" providerId="ADAL" clId="{F3273ABF-EB60-4ABD-967C-F187ECC007B3}" dt="2025-10-28T15:30:55.576" v="16" actId="478"/>
          <ac:spMkLst>
            <pc:docMk/>
            <pc:sldMk cId="842330943" sldId="308"/>
            <ac:spMk id="8" creationId="{766D810A-6288-E0FB-2F86-D0EFA1498273}"/>
          </ac:spMkLst>
        </pc:spChg>
        <pc:spChg chg="del">
          <ac:chgData name="Will Nourse" userId="cf5c4e54-602e-4617-8d54-3e27f39b3c92" providerId="ADAL" clId="{F3273ABF-EB60-4ABD-967C-F187ECC007B3}" dt="2025-10-28T15:30:52.880" v="15" actId="478"/>
          <ac:spMkLst>
            <pc:docMk/>
            <pc:sldMk cId="842330943" sldId="308"/>
            <ac:spMk id="12" creationId="{589A76A2-D768-2F58-A673-2DB184AEC5AE}"/>
          </ac:spMkLst>
        </pc:spChg>
        <pc:spChg chg="del">
          <ac:chgData name="Will Nourse" userId="cf5c4e54-602e-4617-8d54-3e27f39b3c92" providerId="ADAL" clId="{F3273ABF-EB60-4ABD-967C-F187ECC007B3}" dt="2025-10-28T15:30:52.880" v="15" actId="478"/>
          <ac:spMkLst>
            <pc:docMk/>
            <pc:sldMk cId="842330943" sldId="308"/>
            <ac:spMk id="14" creationId="{5E04377E-536E-3B37-CA32-8BDFF7FF33B2}"/>
          </ac:spMkLst>
        </pc:spChg>
        <pc:spChg chg="del">
          <ac:chgData name="Will Nourse" userId="cf5c4e54-602e-4617-8d54-3e27f39b3c92" providerId="ADAL" clId="{F3273ABF-EB60-4ABD-967C-F187ECC007B3}" dt="2025-10-28T15:30:52.880" v="15" actId="478"/>
          <ac:spMkLst>
            <pc:docMk/>
            <pc:sldMk cId="842330943" sldId="308"/>
            <ac:spMk id="15" creationId="{02E3C60B-B55B-C45F-8D4C-ADA8224E779C}"/>
          </ac:spMkLst>
        </pc:spChg>
        <pc:spChg chg="del">
          <ac:chgData name="Will Nourse" userId="cf5c4e54-602e-4617-8d54-3e27f39b3c92" providerId="ADAL" clId="{F3273ABF-EB60-4ABD-967C-F187ECC007B3}" dt="2025-10-28T15:30:52.880" v="15" actId="478"/>
          <ac:spMkLst>
            <pc:docMk/>
            <pc:sldMk cId="842330943" sldId="308"/>
            <ac:spMk id="16" creationId="{3482328D-BDE2-A268-CDE1-4BE0B3859A82}"/>
          </ac:spMkLst>
        </pc:spChg>
        <pc:spChg chg="del">
          <ac:chgData name="Will Nourse" userId="cf5c4e54-602e-4617-8d54-3e27f39b3c92" providerId="ADAL" clId="{F3273ABF-EB60-4ABD-967C-F187ECC007B3}" dt="2025-10-28T15:30:52.880" v="15" actId="478"/>
          <ac:spMkLst>
            <pc:docMk/>
            <pc:sldMk cId="842330943" sldId="308"/>
            <ac:spMk id="17" creationId="{201BCF07-F66E-98A4-5A78-6544C3829876}"/>
          </ac:spMkLst>
        </pc:spChg>
        <pc:spChg chg="add mod">
          <ac:chgData name="Will Nourse" userId="cf5c4e54-602e-4617-8d54-3e27f39b3c92" providerId="ADAL" clId="{F3273ABF-EB60-4ABD-967C-F187ECC007B3}" dt="2025-10-28T15:31:10.827" v="17"/>
          <ac:spMkLst>
            <pc:docMk/>
            <pc:sldMk cId="842330943" sldId="308"/>
            <ac:spMk id="19" creationId="{B6C8A197-74C9-0413-0F65-74AC60A38F8D}"/>
          </ac:spMkLst>
        </pc:spChg>
        <pc:spChg chg="add mod">
          <ac:chgData name="Will Nourse" userId="cf5c4e54-602e-4617-8d54-3e27f39b3c92" providerId="ADAL" clId="{F3273ABF-EB60-4ABD-967C-F187ECC007B3}" dt="2025-10-28T15:31:10.827" v="17"/>
          <ac:spMkLst>
            <pc:docMk/>
            <pc:sldMk cId="842330943" sldId="308"/>
            <ac:spMk id="21" creationId="{9281F5C4-EF09-E042-DEA5-F01707F6620E}"/>
          </ac:spMkLst>
        </pc:spChg>
        <pc:spChg chg="add mod">
          <ac:chgData name="Will Nourse" userId="cf5c4e54-602e-4617-8d54-3e27f39b3c92" providerId="ADAL" clId="{F3273ABF-EB60-4ABD-967C-F187ECC007B3}" dt="2025-10-28T15:31:10.827" v="17"/>
          <ac:spMkLst>
            <pc:docMk/>
            <pc:sldMk cId="842330943" sldId="308"/>
            <ac:spMk id="24" creationId="{F637830C-CB8F-05CC-41DD-2FCD39191BF3}"/>
          </ac:spMkLst>
        </pc:spChg>
        <pc:spChg chg="add mod">
          <ac:chgData name="Will Nourse" userId="cf5c4e54-602e-4617-8d54-3e27f39b3c92" providerId="ADAL" clId="{F3273ABF-EB60-4ABD-967C-F187ECC007B3}" dt="2025-10-28T15:31:10.827" v="17"/>
          <ac:spMkLst>
            <pc:docMk/>
            <pc:sldMk cId="842330943" sldId="308"/>
            <ac:spMk id="26" creationId="{6505E819-0602-A8B4-4B66-8E3716FF14B4}"/>
          </ac:spMkLst>
        </pc:spChg>
        <pc:spChg chg="add mod">
          <ac:chgData name="Will Nourse" userId="cf5c4e54-602e-4617-8d54-3e27f39b3c92" providerId="ADAL" clId="{F3273ABF-EB60-4ABD-967C-F187ECC007B3}" dt="2025-10-28T15:31:10.827" v="17"/>
          <ac:spMkLst>
            <pc:docMk/>
            <pc:sldMk cId="842330943" sldId="308"/>
            <ac:spMk id="28" creationId="{78D9AE7E-9024-F842-DBCB-EF070A1950B5}"/>
          </ac:spMkLst>
        </pc:spChg>
        <pc:spChg chg="add mod">
          <ac:chgData name="Will Nourse" userId="cf5c4e54-602e-4617-8d54-3e27f39b3c92" providerId="ADAL" clId="{F3273ABF-EB60-4ABD-967C-F187ECC007B3}" dt="2025-10-28T15:31:10.827" v="17"/>
          <ac:spMkLst>
            <pc:docMk/>
            <pc:sldMk cId="842330943" sldId="308"/>
            <ac:spMk id="29" creationId="{CD38F55D-8565-9C85-8C79-6EB9C07BB7BF}"/>
          </ac:spMkLst>
        </pc:spChg>
        <pc:spChg chg="add mod">
          <ac:chgData name="Will Nourse" userId="cf5c4e54-602e-4617-8d54-3e27f39b3c92" providerId="ADAL" clId="{F3273ABF-EB60-4ABD-967C-F187ECC007B3}" dt="2025-10-28T15:31:10.827" v="17"/>
          <ac:spMkLst>
            <pc:docMk/>
            <pc:sldMk cId="842330943" sldId="308"/>
            <ac:spMk id="30" creationId="{82A4D227-D122-8048-C1A7-AD3464171273}"/>
          </ac:spMkLst>
        </pc:spChg>
        <pc:spChg chg="add mod">
          <ac:chgData name="Will Nourse" userId="cf5c4e54-602e-4617-8d54-3e27f39b3c92" providerId="ADAL" clId="{F3273ABF-EB60-4ABD-967C-F187ECC007B3}" dt="2025-10-28T15:31:29.521" v="18"/>
          <ac:spMkLst>
            <pc:docMk/>
            <pc:sldMk cId="842330943" sldId="308"/>
            <ac:spMk id="35" creationId="{BA04B2D3-378F-AFDC-90EF-64F67073294E}"/>
          </ac:spMkLst>
        </pc:spChg>
        <pc:spChg chg="add mod">
          <ac:chgData name="Will Nourse" userId="cf5c4e54-602e-4617-8d54-3e27f39b3c92" providerId="ADAL" clId="{F3273ABF-EB60-4ABD-967C-F187ECC007B3}" dt="2025-10-28T15:31:29.521" v="18"/>
          <ac:spMkLst>
            <pc:docMk/>
            <pc:sldMk cId="842330943" sldId="308"/>
            <ac:spMk id="37" creationId="{5D35D183-135B-E789-DF35-F275A6A89957}"/>
          </ac:spMkLst>
        </pc:spChg>
        <pc:spChg chg="add mod">
          <ac:chgData name="Will Nourse" userId="cf5c4e54-602e-4617-8d54-3e27f39b3c92" providerId="ADAL" clId="{F3273ABF-EB60-4ABD-967C-F187ECC007B3}" dt="2025-10-28T15:31:29.521" v="18"/>
          <ac:spMkLst>
            <pc:docMk/>
            <pc:sldMk cId="842330943" sldId="308"/>
            <ac:spMk id="39" creationId="{ADA340EE-0D23-3AAA-4E27-EE2B004F279C}"/>
          </ac:spMkLst>
        </pc:spChg>
        <pc:spChg chg="add mod">
          <ac:chgData name="Will Nourse" userId="cf5c4e54-602e-4617-8d54-3e27f39b3c92" providerId="ADAL" clId="{F3273ABF-EB60-4ABD-967C-F187ECC007B3}" dt="2025-10-28T15:31:29.521" v="18"/>
          <ac:spMkLst>
            <pc:docMk/>
            <pc:sldMk cId="842330943" sldId="308"/>
            <ac:spMk id="40" creationId="{24459DB5-236D-24FB-4B91-AC7464295E85}"/>
          </ac:spMkLst>
        </pc:spChg>
        <pc:spChg chg="add mod">
          <ac:chgData name="Will Nourse" userId="cf5c4e54-602e-4617-8d54-3e27f39b3c92" providerId="ADAL" clId="{F3273ABF-EB60-4ABD-967C-F187ECC007B3}" dt="2025-10-28T15:31:29.521" v="18"/>
          <ac:spMkLst>
            <pc:docMk/>
            <pc:sldMk cId="842330943" sldId="308"/>
            <ac:spMk id="42" creationId="{7C46F9AB-E7B2-D5B8-97C9-11D5B7E873E8}"/>
          </ac:spMkLst>
        </pc:spChg>
        <pc:spChg chg="add mod">
          <ac:chgData name="Will Nourse" userId="cf5c4e54-602e-4617-8d54-3e27f39b3c92" providerId="ADAL" clId="{F3273ABF-EB60-4ABD-967C-F187ECC007B3}" dt="2025-10-28T15:31:29.521" v="18"/>
          <ac:spMkLst>
            <pc:docMk/>
            <pc:sldMk cId="842330943" sldId="308"/>
            <ac:spMk id="43" creationId="{BB51E9CC-E484-0549-50E2-638B77128B72}"/>
          </ac:spMkLst>
        </pc:spChg>
        <pc:spChg chg="add mod">
          <ac:chgData name="Will Nourse" userId="cf5c4e54-602e-4617-8d54-3e27f39b3c92" providerId="ADAL" clId="{F3273ABF-EB60-4ABD-967C-F187ECC007B3}" dt="2025-10-28T15:31:29.521" v="18"/>
          <ac:spMkLst>
            <pc:docMk/>
            <pc:sldMk cId="842330943" sldId="308"/>
            <ac:spMk id="44" creationId="{8F392C71-F544-94B8-CEF2-4BA21758818D}"/>
          </ac:spMkLst>
        </pc:spChg>
        <pc:picChg chg="del">
          <ac:chgData name="Will Nourse" userId="cf5c4e54-602e-4617-8d54-3e27f39b3c92" providerId="ADAL" clId="{F3273ABF-EB60-4ABD-967C-F187ECC007B3}" dt="2025-10-28T15:30:52.880" v="15" actId="478"/>
          <ac:picMkLst>
            <pc:docMk/>
            <pc:sldMk cId="842330943" sldId="308"/>
            <ac:picMk id="4" creationId="{BA08A124-A0E3-5EBF-5ABC-97817C44643B}"/>
          </ac:picMkLst>
        </pc:picChg>
        <pc:picChg chg="add mod">
          <ac:chgData name="Will Nourse" userId="cf5c4e54-602e-4617-8d54-3e27f39b3c92" providerId="ADAL" clId="{F3273ABF-EB60-4ABD-967C-F187ECC007B3}" dt="2025-10-28T15:31:10.827" v="17"/>
          <ac:picMkLst>
            <pc:docMk/>
            <pc:sldMk cId="842330943" sldId="308"/>
            <ac:picMk id="9" creationId="{08402FF1-17A6-3327-3411-941454C2D33D}"/>
          </ac:picMkLst>
        </pc:picChg>
        <pc:picChg chg="mod">
          <ac:chgData name="Will Nourse" userId="cf5c4e54-602e-4617-8d54-3e27f39b3c92" providerId="ADAL" clId="{F3273ABF-EB60-4ABD-967C-F187ECC007B3}" dt="2025-10-28T15:30:44.566" v="14" actId="1076"/>
          <ac:picMkLst>
            <pc:docMk/>
            <pc:sldMk cId="842330943" sldId="308"/>
            <ac:picMk id="10" creationId="{7A0EFC51-EFE5-66B7-DF70-98711F681D04}"/>
          </ac:picMkLst>
        </pc:picChg>
        <pc:picChg chg="add mod">
          <ac:chgData name="Will Nourse" userId="cf5c4e54-602e-4617-8d54-3e27f39b3c92" providerId="ADAL" clId="{F3273ABF-EB60-4ABD-967C-F187ECC007B3}" dt="2025-10-28T15:31:10.827" v="17"/>
          <ac:picMkLst>
            <pc:docMk/>
            <pc:sldMk cId="842330943" sldId="308"/>
            <ac:picMk id="11" creationId="{02FCD1E2-E2DF-9D7B-9682-6BC1DA87D435}"/>
          </ac:picMkLst>
        </pc:picChg>
        <pc:picChg chg="del">
          <ac:chgData name="Will Nourse" userId="cf5c4e54-602e-4617-8d54-3e27f39b3c92" providerId="ADAL" clId="{F3273ABF-EB60-4ABD-967C-F187ECC007B3}" dt="2025-10-28T15:30:52.880" v="15" actId="478"/>
          <ac:picMkLst>
            <pc:docMk/>
            <pc:sldMk cId="842330943" sldId="308"/>
            <ac:picMk id="13" creationId="{AB1E0057-EDBA-7D7C-6C24-B34C22993548}"/>
          </ac:picMkLst>
        </pc:picChg>
        <pc:picChg chg="add mod">
          <ac:chgData name="Will Nourse" userId="cf5c4e54-602e-4617-8d54-3e27f39b3c92" providerId="ADAL" clId="{F3273ABF-EB60-4ABD-967C-F187ECC007B3}" dt="2025-10-28T15:31:10.827" v="17"/>
          <ac:picMkLst>
            <pc:docMk/>
            <pc:sldMk cId="842330943" sldId="308"/>
            <ac:picMk id="18" creationId="{558813BB-DD5D-B62E-3BF5-495FE01658BF}"/>
          </ac:picMkLst>
        </pc:picChg>
        <pc:picChg chg="add mod">
          <ac:chgData name="Will Nourse" userId="cf5c4e54-602e-4617-8d54-3e27f39b3c92" providerId="ADAL" clId="{F3273ABF-EB60-4ABD-967C-F187ECC007B3}" dt="2025-10-28T15:31:29.521" v="18"/>
          <ac:picMkLst>
            <pc:docMk/>
            <pc:sldMk cId="842330943" sldId="308"/>
            <ac:picMk id="31" creationId="{D894B03A-0EC6-450B-AFB1-068CB78699D1}"/>
          </ac:picMkLst>
        </pc:picChg>
        <pc:picChg chg="add mod">
          <ac:chgData name="Will Nourse" userId="cf5c4e54-602e-4617-8d54-3e27f39b3c92" providerId="ADAL" clId="{F3273ABF-EB60-4ABD-967C-F187ECC007B3}" dt="2025-10-28T15:31:29.521" v="18"/>
          <ac:picMkLst>
            <pc:docMk/>
            <pc:sldMk cId="842330943" sldId="308"/>
            <ac:picMk id="33" creationId="{1CDBAB1A-8153-7AD7-5F99-8836A68F579F}"/>
          </ac:picMkLst>
        </pc:picChg>
        <pc:picChg chg="add mod">
          <ac:chgData name="Will Nourse" userId="cf5c4e54-602e-4617-8d54-3e27f39b3c92" providerId="ADAL" clId="{F3273ABF-EB60-4ABD-967C-F187ECC007B3}" dt="2025-10-28T15:31:29.521" v="18"/>
          <ac:picMkLst>
            <pc:docMk/>
            <pc:sldMk cId="842330943" sldId="308"/>
            <ac:picMk id="34" creationId="{BC3D93CE-07B9-EC69-148B-819E9BBD22E8}"/>
          </ac:picMkLst>
        </pc:picChg>
      </pc:sldChg>
      <pc:sldChg chg="addSp delSp modSp mod">
        <pc:chgData name="Will Nourse" userId="cf5c4e54-602e-4617-8d54-3e27f39b3c92" providerId="ADAL" clId="{F3273ABF-EB60-4ABD-967C-F187ECC007B3}" dt="2025-10-28T18:11:09.717" v="22"/>
        <pc:sldMkLst>
          <pc:docMk/>
          <pc:sldMk cId="660584298" sldId="312"/>
        </pc:sldMkLst>
        <pc:picChg chg="add mod">
          <ac:chgData name="Will Nourse" userId="cf5c4e54-602e-4617-8d54-3e27f39b3c92" providerId="ADAL" clId="{F3273ABF-EB60-4ABD-967C-F187ECC007B3}" dt="2025-10-28T18:11:09.717" v="22"/>
          <ac:picMkLst>
            <pc:docMk/>
            <pc:sldMk cId="660584298" sldId="312"/>
            <ac:picMk id="2" creationId="{39666109-5D1C-B43B-8F9C-FC311064DAA9}"/>
          </ac:picMkLst>
        </pc:picChg>
        <pc:picChg chg="del">
          <ac:chgData name="Will Nourse" userId="cf5c4e54-602e-4617-8d54-3e27f39b3c92" providerId="ADAL" clId="{F3273ABF-EB60-4ABD-967C-F187ECC007B3}" dt="2025-10-28T18:11:05.121" v="21" actId="478"/>
          <ac:picMkLst>
            <pc:docMk/>
            <pc:sldMk cId="660584298" sldId="312"/>
            <ac:picMk id="5" creationId="{0500BC33-5662-70A6-71E2-E894DDDE8924}"/>
          </ac:picMkLst>
        </pc:picChg>
      </pc:sldChg>
      <pc:sldChg chg="addSp delSp modSp mod">
        <pc:chgData name="Will Nourse" userId="cf5c4e54-602e-4617-8d54-3e27f39b3c92" providerId="ADAL" clId="{F3273ABF-EB60-4ABD-967C-F187ECC007B3}" dt="2025-10-28T18:11:38.082" v="26" actId="167"/>
        <pc:sldMkLst>
          <pc:docMk/>
          <pc:sldMk cId="3812064322" sldId="313"/>
        </pc:sldMkLst>
        <pc:spChg chg="ord">
          <ac:chgData name="Will Nourse" userId="cf5c4e54-602e-4617-8d54-3e27f39b3c92" providerId="ADAL" clId="{F3273ABF-EB60-4ABD-967C-F187ECC007B3}" dt="2025-10-28T18:11:25.260" v="23" actId="167"/>
          <ac:spMkLst>
            <pc:docMk/>
            <pc:sldMk cId="3812064322" sldId="313"/>
            <ac:spMk id="2" creationId="{D7EB5746-DAA0-AED1-0B7D-E1A03838B23F}"/>
          </ac:spMkLst>
        </pc:spChg>
        <pc:picChg chg="add mod ord">
          <ac:chgData name="Will Nourse" userId="cf5c4e54-602e-4617-8d54-3e27f39b3c92" providerId="ADAL" clId="{F3273ABF-EB60-4ABD-967C-F187ECC007B3}" dt="2025-10-28T18:11:38.082" v="26" actId="167"/>
          <ac:picMkLst>
            <pc:docMk/>
            <pc:sldMk cId="3812064322" sldId="313"/>
            <ac:picMk id="4" creationId="{33B2C723-2B45-69EB-1E29-7D1D4806240C}"/>
          </ac:picMkLst>
        </pc:picChg>
        <pc:picChg chg="del">
          <ac:chgData name="Will Nourse" userId="cf5c4e54-602e-4617-8d54-3e27f39b3c92" providerId="ADAL" clId="{F3273ABF-EB60-4ABD-967C-F187ECC007B3}" dt="2025-10-28T18:11:31.508" v="24" actId="478"/>
          <ac:picMkLst>
            <pc:docMk/>
            <pc:sldMk cId="3812064322" sldId="313"/>
            <ac:picMk id="5" creationId="{0500BC33-5662-70A6-71E2-E894DDDE8924}"/>
          </ac:picMkLst>
        </pc:picChg>
      </pc:sldChg>
      <pc:sldChg chg="addSp delSp modSp mod">
        <pc:chgData name="Will Nourse" userId="cf5c4e54-602e-4617-8d54-3e27f39b3c92" providerId="ADAL" clId="{F3273ABF-EB60-4ABD-967C-F187ECC007B3}" dt="2025-10-28T18:11:58.599" v="28"/>
        <pc:sldMkLst>
          <pc:docMk/>
          <pc:sldMk cId="1576520481" sldId="316"/>
        </pc:sldMkLst>
        <pc:picChg chg="add mod">
          <ac:chgData name="Will Nourse" userId="cf5c4e54-602e-4617-8d54-3e27f39b3c92" providerId="ADAL" clId="{F3273ABF-EB60-4ABD-967C-F187ECC007B3}" dt="2025-10-28T18:11:58.599" v="28"/>
          <ac:picMkLst>
            <pc:docMk/>
            <pc:sldMk cId="1576520481" sldId="316"/>
            <ac:picMk id="3" creationId="{1FAAA031-C3EC-EEC7-300A-903DF6C808BD}"/>
          </ac:picMkLst>
        </pc:picChg>
        <pc:picChg chg="del">
          <ac:chgData name="Will Nourse" userId="cf5c4e54-602e-4617-8d54-3e27f39b3c92" providerId="ADAL" clId="{F3273ABF-EB60-4ABD-967C-F187ECC007B3}" dt="2025-10-28T18:11:54.272" v="27" actId="478"/>
          <ac:picMkLst>
            <pc:docMk/>
            <pc:sldMk cId="1576520481" sldId="316"/>
            <ac:picMk id="8" creationId="{513E8238-E5FF-297F-0DD5-579E01096D69}"/>
          </ac:picMkLst>
        </pc:picChg>
      </pc:sldChg>
      <pc:sldChg chg="addSp delSp modSp mod">
        <pc:chgData name="Will Nourse" userId="cf5c4e54-602e-4617-8d54-3e27f39b3c92" providerId="ADAL" clId="{F3273ABF-EB60-4ABD-967C-F187ECC007B3}" dt="2025-10-28T18:12:16.853" v="30"/>
        <pc:sldMkLst>
          <pc:docMk/>
          <pc:sldMk cId="92580426" sldId="318"/>
        </pc:sldMkLst>
        <pc:picChg chg="add mod">
          <ac:chgData name="Will Nourse" userId="cf5c4e54-602e-4617-8d54-3e27f39b3c92" providerId="ADAL" clId="{F3273ABF-EB60-4ABD-967C-F187ECC007B3}" dt="2025-10-28T18:12:16.853" v="30"/>
          <ac:picMkLst>
            <pc:docMk/>
            <pc:sldMk cId="92580426" sldId="318"/>
            <ac:picMk id="5" creationId="{DABDB945-DCA1-F303-BFCE-3603F12D8653}"/>
          </ac:picMkLst>
        </pc:picChg>
        <pc:picChg chg="del">
          <ac:chgData name="Will Nourse" userId="cf5c4e54-602e-4617-8d54-3e27f39b3c92" providerId="ADAL" clId="{F3273ABF-EB60-4ABD-967C-F187ECC007B3}" dt="2025-10-28T18:12:13.251" v="29" actId="478"/>
          <ac:picMkLst>
            <pc:docMk/>
            <pc:sldMk cId="92580426" sldId="318"/>
            <ac:picMk id="11" creationId="{DFEAE2BA-0475-A1AB-03D9-28389A8E832A}"/>
          </ac:picMkLst>
        </pc:picChg>
      </pc:sldChg>
      <pc:sldChg chg="addSp delSp modSp mod">
        <pc:chgData name="Will Nourse" userId="cf5c4e54-602e-4617-8d54-3e27f39b3c92" providerId="ADAL" clId="{F3273ABF-EB60-4ABD-967C-F187ECC007B3}" dt="2025-10-28T18:12:25.997" v="32"/>
        <pc:sldMkLst>
          <pc:docMk/>
          <pc:sldMk cId="622555295" sldId="319"/>
        </pc:sldMkLst>
        <pc:picChg chg="add mod">
          <ac:chgData name="Will Nourse" userId="cf5c4e54-602e-4617-8d54-3e27f39b3c92" providerId="ADAL" clId="{F3273ABF-EB60-4ABD-967C-F187ECC007B3}" dt="2025-10-28T18:12:25.997" v="32"/>
          <ac:picMkLst>
            <pc:docMk/>
            <pc:sldMk cId="622555295" sldId="319"/>
            <ac:picMk id="5" creationId="{202A57BB-B129-ED41-E747-4D7458F44327}"/>
          </ac:picMkLst>
        </pc:picChg>
        <pc:picChg chg="del">
          <ac:chgData name="Will Nourse" userId="cf5c4e54-602e-4617-8d54-3e27f39b3c92" providerId="ADAL" clId="{F3273ABF-EB60-4ABD-967C-F187ECC007B3}" dt="2025-10-28T18:12:24.947" v="31" actId="478"/>
          <ac:picMkLst>
            <pc:docMk/>
            <pc:sldMk cId="622555295" sldId="319"/>
            <ac:picMk id="11" creationId="{3BBEAFE5-E587-4B6D-A7EE-53F7FBEB23D5}"/>
          </ac:picMkLst>
        </pc:picChg>
      </pc:sldChg>
      <pc:sldChg chg="addSp delSp modSp mod">
        <pc:chgData name="Will Nourse" userId="cf5c4e54-602e-4617-8d54-3e27f39b3c92" providerId="ADAL" clId="{F3273ABF-EB60-4ABD-967C-F187ECC007B3}" dt="2025-10-28T18:12:33.436" v="34"/>
        <pc:sldMkLst>
          <pc:docMk/>
          <pc:sldMk cId="1264287393" sldId="320"/>
        </pc:sldMkLst>
        <pc:picChg chg="add mod">
          <ac:chgData name="Will Nourse" userId="cf5c4e54-602e-4617-8d54-3e27f39b3c92" providerId="ADAL" clId="{F3273ABF-EB60-4ABD-967C-F187ECC007B3}" dt="2025-10-28T18:12:33.436" v="34"/>
          <ac:picMkLst>
            <pc:docMk/>
            <pc:sldMk cId="1264287393" sldId="320"/>
            <ac:picMk id="5" creationId="{C936FACC-BF85-362F-4699-6275FE66A67B}"/>
          </ac:picMkLst>
        </pc:picChg>
        <pc:picChg chg="del">
          <ac:chgData name="Will Nourse" userId="cf5c4e54-602e-4617-8d54-3e27f39b3c92" providerId="ADAL" clId="{F3273ABF-EB60-4ABD-967C-F187ECC007B3}" dt="2025-10-28T18:12:32.423" v="33" actId="478"/>
          <ac:picMkLst>
            <pc:docMk/>
            <pc:sldMk cId="1264287393" sldId="320"/>
            <ac:picMk id="11" creationId="{CA734419-6C8E-B6BB-A741-25BE7813C0A3}"/>
          </ac:picMkLst>
        </pc:picChg>
      </pc:sldChg>
      <pc:sldChg chg="addSp delSp modSp mod">
        <pc:chgData name="Will Nourse" userId="cf5c4e54-602e-4617-8d54-3e27f39b3c92" providerId="ADAL" clId="{F3273ABF-EB60-4ABD-967C-F187ECC007B3}" dt="2025-10-28T18:12:44.187" v="36"/>
        <pc:sldMkLst>
          <pc:docMk/>
          <pc:sldMk cId="2154987934" sldId="321"/>
        </pc:sldMkLst>
        <pc:picChg chg="del">
          <ac:chgData name="Will Nourse" userId="cf5c4e54-602e-4617-8d54-3e27f39b3c92" providerId="ADAL" clId="{F3273ABF-EB60-4ABD-967C-F187ECC007B3}" dt="2025-10-28T18:12:40.324" v="35" actId="478"/>
          <ac:picMkLst>
            <pc:docMk/>
            <pc:sldMk cId="2154987934" sldId="321"/>
            <ac:picMk id="5" creationId="{F52F147D-DE0A-36D6-D1E8-05DA509F3B60}"/>
          </ac:picMkLst>
        </pc:picChg>
        <pc:picChg chg="add mod">
          <ac:chgData name="Will Nourse" userId="cf5c4e54-602e-4617-8d54-3e27f39b3c92" providerId="ADAL" clId="{F3273ABF-EB60-4ABD-967C-F187ECC007B3}" dt="2025-10-28T18:12:44.187" v="36"/>
          <ac:picMkLst>
            <pc:docMk/>
            <pc:sldMk cId="2154987934" sldId="321"/>
            <ac:picMk id="8" creationId="{AA254999-254C-BA4E-E851-AC0D36872843}"/>
          </ac:picMkLst>
        </pc:picChg>
      </pc:sldChg>
      <pc:sldChg chg="addSp delSp modSp mod">
        <pc:chgData name="Will Nourse" userId="cf5c4e54-602e-4617-8d54-3e27f39b3c92" providerId="ADAL" clId="{F3273ABF-EB60-4ABD-967C-F187ECC007B3}" dt="2025-10-28T18:12:59.354" v="39"/>
        <pc:sldMkLst>
          <pc:docMk/>
          <pc:sldMk cId="755178700" sldId="322"/>
        </pc:sldMkLst>
        <pc:picChg chg="add mod">
          <ac:chgData name="Will Nourse" userId="cf5c4e54-602e-4617-8d54-3e27f39b3c92" providerId="ADAL" clId="{F3273ABF-EB60-4ABD-967C-F187ECC007B3}" dt="2025-10-28T18:12:59.354" v="39"/>
          <ac:picMkLst>
            <pc:docMk/>
            <pc:sldMk cId="755178700" sldId="322"/>
            <ac:picMk id="2" creationId="{B3F1C903-75F7-133A-0337-0116A8158DB9}"/>
          </ac:picMkLst>
        </pc:picChg>
        <pc:picChg chg="del">
          <ac:chgData name="Will Nourse" userId="cf5c4e54-602e-4617-8d54-3e27f39b3c92" providerId="ADAL" clId="{F3273ABF-EB60-4ABD-967C-F187ECC007B3}" dt="2025-10-28T18:12:51.770" v="37" actId="478"/>
          <ac:picMkLst>
            <pc:docMk/>
            <pc:sldMk cId="755178700" sldId="322"/>
            <ac:picMk id="9" creationId="{2A767E8D-DD68-0933-1AB4-1BEC18CC8C46}"/>
          </ac:picMkLst>
        </pc:picChg>
        <pc:picChg chg="del">
          <ac:chgData name="Will Nourse" userId="cf5c4e54-602e-4617-8d54-3e27f39b3c92" providerId="ADAL" clId="{F3273ABF-EB60-4ABD-967C-F187ECC007B3}" dt="2025-10-28T18:12:55.199" v="38" actId="478"/>
          <ac:picMkLst>
            <pc:docMk/>
            <pc:sldMk cId="755178700" sldId="322"/>
            <ac:picMk id="11" creationId="{FA272CA8-6319-DA98-BEE8-EFC247EB419A}"/>
          </ac:picMkLst>
        </pc:picChg>
      </pc:sldChg>
      <pc:sldChg chg="addSp delSp modSp mod">
        <pc:chgData name="Will Nourse" userId="cf5c4e54-602e-4617-8d54-3e27f39b3c92" providerId="ADAL" clId="{F3273ABF-EB60-4ABD-967C-F187ECC007B3}" dt="2025-10-28T18:13:10.413" v="41"/>
        <pc:sldMkLst>
          <pc:docMk/>
          <pc:sldMk cId="2357632358" sldId="323"/>
        </pc:sldMkLst>
        <pc:picChg chg="del">
          <ac:chgData name="Will Nourse" userId="cf5c4e54-602e-4617-8d54-3e27f39b3c92" providerId="ADAL" clId="{F3273ABF-EB60-4ABD-967C-F187ECC007B3}" dt="2025-10-28T18:13:09.487" v="40" actId="478"/>
          <ac:picMkLst>
            <pc:docMk/>
            <pc:sldMk cId="2357632358" sldId="323"/>
            <ac:picMk id="3" creationId="{6DF09540-F33A-F34F-3D4A-4F3576B677F9}"/>
          </ac:picMkLst>
        </pc:picChg>
        <pc:picChg chg="add mod">
          <ac:chgData name="Will Nourse" userId="cf5c4e54-602e-4617-8d54-3e27f39b3c92" providerId="ADAL" clId="{F3273ABF-EB60-4ABD-967C-F187ECC007B3}" dt="2025-10-28T18:13:10.413" v="41"/>
          <ac:picMkLst>
            <pc:docMk/>
            <pc:sldMk cId="2357632358" sldId="323"/>
            <ac:picMk id="5" creationId="{91AC676C-E5AE-0148-419D-CF71EDBCA05E}"/>
          </ac:picMkLst>
        </pc:picChg>
      </pc:sldChg>
      <pc:sldChg chg="addSp delSp modSp mod">
        <pc:chgData name="Will Nourse" userId="cf5c4e54-602e-4617-8d54-3e27f39b3c92" providerId="ADAL" clId="{F3273ABF-EB60-4ABD-967C-F187ECC007B3}" dt="2025-10-28T18:13:20.392" v="43"/>
        <pc:sldMkLst>
          <pc:docMk/>
          <pc:sldMk cId="115836907" sldId="324"/>
        </pc:sldMkLst>
        <pc:picChg chg="add mod">
          <ac:chgData name="Will Nourse" userId="cf5c4e54-602e-4617-8d54-3e27f39b3c92" providerId="ADAL" clId="{F3273ABF-EB60-4ABD-967C-F187ECC007B3}" dt="2025-10-28T18:13:20.392" v="43"/>
          <ac:picMkLst>
            <pc:docMk/>
            <pc:sldMk cId="115836907" sldId="324"/>
            <ac:picMk id="2" creationId="{47C5B938-0DF6-AB4A-B1B3-59D7AD7DB9A9}"/>
          </ac:picMkLst>
        </pc:picChg>
        <pc:picChg chg="add mod">
          <ac:chgData name="Will Nourse" userId="cf5c4e54-602e-4617-8d54-3e27f39b3c92" providerId="ADAL" clId="{F3273ABF-EB60-4ABD-967C-F187ECC007B3}" dt="2025-10-28T18:13:20.392" v="43"/>
          <ac:picMkLst>
            <pc:docMk/>
            <pc:sldMk cId="115836907" sldId="324"/>
            <ac:picMk id="3" creationId="{DE4F7002-CC11-A73F-56AD-9F111718679A}"/>
          </ac:picMkLst>
        </pc:picChg>
        <pc:picChg chg="del">
          <ac:chgData name="Will Nourse" userId="cf5c4e54-602e-4617-8d54-3e27f39b3c92" providerId="ADAL" clId="{F3273ABF-EB60-4ABD-967C-F187ECC007B3}" dt="2025-10-28T18:13:19.596" v="42" actId="478"/>
          <ac:picMkLst>
            <pc:docMk/>
            <pc:sldMk cId="115836907" sldId="324"/>
            <ac:picMk id="9" creationId="{9853BDA7-D335-53B1-C118-5868335555F9}"/>
          </ac:picMkLst>
        </pc:picChg>
        <pc:picChg chg="del">
          <ac:chgData name="Will Nourse" userId="cf5c4e54-602e-4617-8d54-3e27f39b3c92" providerId="ADAL" clId="{F3273ABF-EB60-4ABD-967C-F187ECC007B3}" dt="2025-10-28T18:13:19.596" v="42" actId="478"/>
          <ac:picMkLst>
            <pc:docMk/>
            <pc:sldMk cId="115836907" sldId="324"/>
            <ac:picMk id="11" creationId="{1FE672EB-C34D-153D-82D0-159B387E9564}"/>
          </ac:picMkLst>
        </pc:picChg>
      </pc:sldChg>
      <pc:sldChg chg="addSp delSp modSp mod">
        <pc:chgData name="Will Nourse" userId="cf5c4e54-602e-4617-8d54-3e27f39b3c92" providerId="ADAL" clId="{F3273ABF-EB60-4ABD-967C-F187ECC007B3}" dt="2025-10-28T18:13:32.128" v="45"/>
        <pc:sldMkLst>
          <pc:docMk/>
          <pc:sldMk cId="1425612994" sldId="325"/>
        </pc:sldMkLst>
        <pc:picChg chg="del">
          <ac:chgData name="Will Nourse" userId="cf5c4e54-602e-4617-8d54-3e27f39b3c92" providerId="ADAL" clId="{F3273ABF-EB60-4ABD-967C-F187ECC007B3}" dt="2025-10-28T18:13:28.300" v="44" actId="478"/>
          <ac:picMkLst>
            <pc:docMk/>
            <pc:sldMk cId="1425612994" sldId="325"/>
            <ac:picMk id="3" creationId="{C0BFBD28-3F97-F61F-2679-F269D4D299E4}"/>
          </ac:picMkLst>
        </pc:picChg>
        <pc:picChg chg="add mod">
          <ac:chgData name="Will Nourse" userId="cf5c4e54-602e-4617-8d54-3e27f39b3c92" providerId="ADAL" clId="{F3273ABF-EB60-4ABD-967C-F187ECC007B3}" dt="2025-10-28T18:13:32.128" v="45"/>
          <ac:picMkLst>
            <pc:docMk/>
            <pc:sldMk cId="1425612994" sldId="325"/>
            <ac:picMk id="5" creationId="{83639D88-F3FD-526E-F285-B1AD1379D9CA}"/>
          </ac:picMkLst>
        </pc:picChg>
      </pc:sldChg>
      <pc:sldChg chg="addSp delSp modSp mod delAnim">
        <pc:chgData name="Will Nourse" userId="cf5c4e54-602e-4617-8d54-3e27f39b3c92" providerId="ADAL" clId="{F3273ABF-EB60-4ABD-967C-F187ECC007B3}" dt="2025-10-28T18:17:54.148" v="111" actId="14100"/>
        <pc:sldMkLst>
          <pc:docMk/>
          <pc:sldMk cId="3221383338" sldId="333"/>
        </pc:sldMkLst>
        <pc:spChg chg="del">
          <ac:chgData name="Will Nourse" userId="cf5c4e54-602e-4617-8d54-3e27f39b3c92" providerId="ADAL" clId="{F3273ABF-EB60-4ABD-967C-F187ECC007B3}" dt="2025-10-28T18:15:23.570" v="47" actId="478"/>
          <ac:spMkLst>
            <pc:docMk/>
            <pc:sldMk cId="3221383338" sldId="333"/>
            <ac:spMk id="11" creationId="{AE8B81B8-7F0C-EABB-3850-978C92CDCD6B}"/>
          </ac:spMkLst>
        </pc:spChg>
        <pc:picChg chg="add mod">
          <ac:chgData name="Will Nourse" userId="cf5c4e54-602e-4617-8d54-3e27f39b3c92" providerId="ADAL" clId="{F3273ABF-EB60-4ABD-967C-F187ECC007B3}" dt="2025-10-28T18:15:24.402" v="48"/>
          <ac:picMkLst>
            <pc:docMk/>
            <pc:sldMk cId="3221383338" sldId="333"/>
            <ac:picMk id="2" creationId="{04405519-C777-CB28-C89B-D543C07FC3D4}"/>
          </ac:picMkLst>
        </pc:picChg>
        <pc:picChg chg="add mod">
          <ac:chgData name="Will Nourse" userId="cf5c4e54-602e-4617-8d54-3e27f39b3c92" providerId="ADAL" clId="{F3273ABF-EB60-4ABD-967C-F187ECC007B3}" dt="2025-10-28T18:15:24.402" v="48"/>
          <ac:picMkLst>
            <pc:docMk/>
            <pc:sldMk cId="3221383338" sldId="333"/>
            <ac:picMk id="3" creationId="{AC772CFC-160D-8A39-4275-2A195F20EB53}"/>
          </ac:picMkLst>
        </pc:picChg>
        <pc:picChg chg="del">
          <ac:chgData name="Will Nourse" userId="cf5c4e54-602e-4617-8d54-3e27f39b3c92" providerId="ADAL" clId="{F3273ABF-EB60-4ABD-967C-F187ECC007B3}" dt="2025-10-28T18:15:11.515" v="46" actId="478"/>
          <ac:picMkLst>
            <pc:docMk/>
            <pc:sldMk cId="3221383338" sldId="333"/>
            <ac:picMk id="9" creationId="{8E2D8196-E67E-9BE3-A966-BC6491FF7A78}"/>
          </ac:picMkLst>
        </pc:picChg>
        <pc:picChg chg="add mod">
          <ac:chgData name="Will Nourse" userId="cf5c4e54-602e-4617-8d54-3e27f39b3c92" providerId="ADAL" clId="{F3273ABF-EB60-4ABD-967C-F187ECC007B3}" dt="2025-10-28T18:16:16.810" v="63" actId="1037"/>
          <ac:picMkLst>
            <pc:docMk/>
            <pc:sldMk cId="3221383338" sldId="333"/>
            <ac:picMk id="16" creationId="{51DC7FBB-F33A-9FD4-AFEA-EF6289594C3C}"/>
          </ac:picMkLst>
        </pc:picChg>
        <pc:picChg chg="add del mod">
          <ac:chgData name="Will Nourse" userId="cf5c4e54-602e-4617-8d54-3e27f39b3c92" providerId="ADAL" clId="{F3273ABF-EB60-4ABD-967C-F187ECC007B3}" dt="2025-10-28T18:16:24.492" v="64" actId="478"/>
          <ac:picMkLst>
            <pc:docMk/>
            <pc:sldMk cId="3221383338" sldId="333"/>
            <ac:picMk id="17" creationId="{C37092AE-ED34-B54C-6735-D1B7E072993F}"/>
          </ac:picMkLst>
        </pc:picChg>
        <pc:picChg chg="add mod">
          <ac:chgData name="Will Nourse" userId="cf5c4e54-602e-4617-8d54-3e27f39b3c92" providerId="ADAL" clId="{F3273ABF-EB60-4ABD-967C-F187ECC007B3}" dt="2025-10-28T18:16:36.854" v="90" actId="1076"/>
          <ac:picMkLst>
            <pc:docMk/>
            <pc:sldMk cId="3221383338" sldId="333"/>
            <ac:picMk id="18" creationId="{7FE8EF83-6002-7BDF-205F-E5CCDE8C95EE}"/>
          </ac:picMkLst>
        </pc:picChg>
        <pc:cxnChg chg="add mod">
          <ac:chgData name="Will Nourse" userId="cf5c4e54-602e-4617-8d54-3e27f39b3c92" providerId="ADAL" clId="{F3273ABF-EB60-4ABD-967C-F187ECC007B3}" dt="2025-10-28T18:17:54.148" v="111" actId="14100"/>
          <ac:cxnSpMkLst>
            <pc:docMk/>
            <pc:sldMk cId="3221383338" sldId="333"/>
            <ac:cxnSpMk id="5" creationId="{F4F6A031-83FA-7041-64FA-E17D68B1D7D8}"/>
          </ac:cxnSpMkLst>
        </pc:cxnChg>
        <pc:cxnChg chg="add mod">
          <ac:chgData name="Will Nourse" userId="cf5c4e54-602e-4617-8d54-3e27f39b3c92" providerId="ADAL" clId="{F3273ABF-EB60-4ABD-967C-F187ECC007B3}" dt="2025-10-28T18:17:31.961" v="94" actId="14100"/>
          <ac:cxnSpMkLst>
            <pc:docMk/>
            <pc:sldMk cId="3221383338" sldId="333"/>
            <ac:cxnSpMk id="10" creationId="{B5F039F7-565D-9445-28F9-A12DC110BF54}"/>
          </ac:cxnSpMkLst>
        </pc:cxnChg>
        <pc:cxnChg chg="add mod ord">
          <ac:chgData name="Will Nourse" userId="cf5c4e54-602e-4617-8d54-3e27f39b3c92" providerId="ADAL" clId="{F3273ABF-EB60-4ABD-967C-F187ECC007B3}" dt="2025-10-28T18:17:44.038" v="110" actId="1038"/>
          <ac:cxnSpMkLst>
            <pc:docMk/>
            <pc:sldMk cId="3221383338" sldId="333"/>
            <ac:cxnSpMk id="12" creationId="{8F6B426A-1C45-4A2C-E835-25757FF43926}"/>
          </ac:cxnSpMkLst>
        </pc:cxnChg>
        <pc:cxnChg chg="add mod">
          <ac:chgData name="Will Nourse" userId="cf5c4e54-602e-4617-8d54-3e27f39b3c92" providerId="ADAL" clId="{F3273ABF-EB60-4ABD-967C-F187ECC007B3}" dt="2025-10-28T18:15:24.402" v="48"/>
          <ac:cxnSpMkLst>
            <pc:docMk/>
            <pc:sldMk cId="3221383338" sldId="333"/>
            <ac:cxnSpMk id="13" creationId="{A28FE769-AC92-687F-079B-5A51FBA79D31}"/>
          </ac:cxnSpMkLst>
        </pc:cxnChg>
        <pc:cxnChg chg="add mod">
          <ac:chgData name="Will Nourse" userId="cf5c4e54-602e-4617-8d54-3e27f39b3c92" providerId="ADAL" clId="{F3273ABF-EB60-4ABD-967C-F187ECC007B3}" dt="2025-10-28T18:15:24.402" v="48"/>
          <ac:cxnSpMkLst>
            <pc:docMk/>
            <pc:sldMk cId="3221383338" sldId="333"/>
            <ac:cxnSpMk id="14" creationId="{C31DC9E4-31F1-A1D1-C83F-6C84F9957B6E}"/>
          </ac:cxnSpMkLst>
        </pc:cxnChg>
        <pc:cxnChg chg="add mod">
          <ac:chgData name="Will Nourse" userId="cf5c4e54-602e-4617-8d54-3e27f39b3c92" providerId="ADAL" clId="{F3273ABF-EB60-4ABD-967C-F187ECC007B3}" dt="2025-10-28T18:15:24.402" v="48"/>
          <ac:cxnSpMkLst>
            <pc:docMk/>
            <pc:sldMk cId="3221383338" sldId="333"/>
            <ac:cxnSpMk id="15" creationId="{8EFFB09A-E2B1-662A-4F4F-32D908D0C0C4}"/>
          </ac:cxnSpMkLst>
        </pc:cxnChg>
      </pc:sldChg>
      <pc:sldChg chg="addSp delSp modSp">
        <pc:chgData name="Will Nourse" userId="cf5c4e54-602e-4617-8d54-3e27f39b3c92" providerId="ADAL" clId="{F3273ABF-EB60-4ABD-967C-F187ECC007B3}" dt="2025-10-28T15:29:18.133" v="6"/>
        <pc:sldMkLst>
          <pc:docMk/>
          <pc:sldMk cId="3868870624" sldId="334"/>
        </pc:sldMkLst>
        <pc:spChg chg="add mod">
          <ac:chgData name="Will Nourse" userId="cf5c4e54-602e-4617-8d54-3e27f39b3c92" providerId="ADAL" clId="{F3273ABF-EB60-4ABD-967C-F187ECC007B3}" dt="2025-10-28T15:29:18.133" v="6"/>
          <ac:spMkLst>
            <pc:docMk/>
            <pc:sldMk cId="3868870624" sldId="334"/>
            <ac:spMk id="3" creationId="{AE2252F4-711C-1045-6107-40FF6E6B04D6}"/>
          </ac:spMkLst>
        </pc:spChg>
        <pc:spChg chg="del">
          <ac:chgData name="Will Nourse" userId="cf5c4e54-602e-4617-8d54-3e27f39b3c92" providerId="ADAL" clId="{F3273ABF-EB60-4ABD-967C-F187ECC007B3}" dt="2025-10-28T15:29:06.591" v="5" actId="478"/>
          <ac:spMkLst>
            <pc:docMk/>
            <pc:sldMk cId="3868870624" sldId="334"/>
            <ac:spMk id="4" creationId="{EC1E0950-E625-C816-2C5E-134A104D74B1}"/>
          </ac:spMkLst>
        </pc:spChg>
        <pc:spChg chg="add mod">
          <ac:chgData name="Will Nourse" userId="cf5c4e54-602e-4617-8d54-3e27f39b3c92" providerId="ADAL" clId="{F3273ABF-EB60-4ABD-967C-F187ECC007B3}" dt="2025-10-28T15:29:18.133" v="6"/>
          <ac:spMkLst>
            <pc:docMk/>
            <pc:sldMk cId="3868870624" sldId="334"/>
            <ac:spMk id="9" creationId="{D0034847-5268-65B8-11A4-96E75D5C1596}"/>
          </ac:spMkLst>
        </pc:spChg>
        <pc:spChg chg="del">
          <ac:chgData name="Will Nourse" userId="cf5c4e54-602e-4617-8d54-3e27f39b3c92" providerId="ADAL" clId="{F3273ABF-EB60-4ABD-967C-F187ECC007B3}" dt="2025-10-28T15:29:06.591" v="5" actId="478"/>
          <ac:spMkLst>
            <pc:docMk/>
            <pc:sldMk cId="3868870624" sldId="334"/>
            <ac:spMk id="10" creationId="{18A9EC28-D420-CB2E-91C4-5EC52887BF62}"/>
          </ac:spMkLst>
        </pc:spChg>
        <pc:spChg chg="del">
          <ac:chgData name="Will Nourse" userId="cf5c4e54-602e-4617-8d54-3e27f39b3c92" providerId="ADAL" clId="{F3273ABF-EB60-4ABD-967C-F187ECC007B3}" dt="2025-10-28T15:29:06.591" v="5" actId="478"/>
          <ac:spMkLst>
            <pc:docMk/>
            <pc:sldMk cId="3868870624" sldId="334"/>
            <ac:spMk id="11" creationId="{C3A73C1A-E7A1-46D3-D0AC-CF5CD6473E3F}"/>
          </ac:spMkLst>
        </pc:spChg>
        <pc:spChg chg="del">
          <ac:chgData name="Will Nourse" userId="cf5c4e54-602e-4617-8d54-3e27f39b3c92" providerId="ADAL" clId="{F3273ABF-EB60-4ABD-967C-F187ECC007B3}" dt="2025-10-28T15:29:06.591" v="5" actId="478"/>
          <ac:spMkLst>
            <pc:docMk/>
            <pc:sldMk cId="3868870624" sldId="334"/>
            <ac:spMk id="12" creationId="{658899A3-6AD0-98A3-9576-24A1B5DF19D6}"/>
          </ac:spMkLst>
        </pc:spChg>
        <pc:spChg chg="del">
          <ac:chgData name="Will Nourse" userId="cf5c4e54-602e-4617-8d54-3e27f39b3c92" providerId="ADAL" clId="{F3273ABF-EB60-4ABD-967C-F187ECC007B3}" dt="2025-10-28T15:29:06.591" v="5" actId="478"/>
          <ac:spMkLst>
            <pc:docMk/>
            <pc:sldMk cId="3868870624" sldId="334"/>
            <ac:spMk id="13" creationId="{6344191E-C680-3D2D-3201-DC9A35CD2CA4}"/>
          </ac:spMkLst>
        </pc:spChg>
        <pc:spChg chg="del">
          <ac:chgData name="Will Nourse" userId="cf5c4e54-602e-4617-8d54-3e27f39b3c92" providerId="ADAL" clId="{F3273ABF-EB60-4ABD-967C-F187ECC007B3}" dt="2025-10-28T15:29:06.591" v="5" actId="478"/>
          <ac:spMkLst>
            <pc:docMk/>
            <pc:sldMk cId="3868870624" sldId="334"/>
            <ac:spMk id="14" creationId="{12B64888-A8F7-2357-50A2-7241FCE4E2D7}"/>
          </ac:spMkLst>
        </pc:spChg>
        <pc:spChg chg="del">
          <ac:chgData name="Will Nourse" userId="cf5c4e54-602e-4617-8d54-3e27f39b3c92" providerId="ADAL" clId="{F3273ABF-EB60-4ABD-967C-F187ECC007B3}" dt="2025-10-28T15:29:06.591" v="5" actId="478"/>
          <ac:spMkLst>
            <pc:docMk/>
            <pc:sldMk cId="3868870624" sldId="334"/>
            <ac:spMk id="23" creationId="{6CDE79FE-D5C4-F779-EC06-623D5C37931C}"/>
          </ac:spMkLst>
        </pc:spChg>
        <pc:spChg chg="del">
          <ac:chgData name="Will Nourse" userId="cf5c4e54-602e-4617-8d54-3e27f39b3c92" providerId="ADAL" clId="{F3273ABF-EB60-4ABD-967C-F187ECC007B3}" dt="2025-10-28T15:29:06.591" v="5" actId="478"/>
          <ac:spMkLst>
            <pc:docMk/>
            <pc:sldMk cId="3868870624" sldId="334"/>
            <ac:spMk id="25" creationId="{9D747080-2271-90E1-F6BC-8E52491D40FC}"/>
          </ac:spMkLst>
        </pc:spChg>
        <pc:spChg chg="add mod">
          <ac:chgData name="Will Nourse" userId="cf5c4e54-602e-4617-8d54-3e27f39b3c92" providerId="ADAL" clId="{F3273ABF-EB60-4ABD-967C-F187ECC007B3}" dt="2025-10-28T15:29:18.133" v="6"/>
          <ac:spMkLst>
            <pc:docMk/>
            <pc:sldMk cId="3868870624" sldId="334"/>
            <ac:spMk id="27" creationId="{3DFE7E69-E7B6-0F23-BA45-84724C91BFDB}"/>
          </ac:spMkLst>
        </pc:spChg>
        <pc:spChg chg="add mod">
          <ac:chgData name="Will Nourse" userId="cf5c4e54-602e-4617-8d54-3e27f39b3c92" providerId="ADAL" clId="{F3273ABF-EB60-4ABD-967C-F187ECC007B3}" dt="2025-10-28T15:29:18.133" v="6"/>
          <ac:spMkLst>
            <pc:docMk/>
            <pc:sldMk cId="3868870624" sldId="334"/>
            <ac:spMk id="28" creationId="{0BD2D3DF-915A-0093-2BE5-CAF33E2007D5}"/>
          </ac:spMkLst>
        </pc:spChg>
        <pc:spChg chg="add mod">
          <ac:chgData name="Will Nourse" userId="cf5c4e54-602e-4617-8d54-3e27f39b3c92" providerId="ADAL" clId="{F3273ABF-EB60-4ABD-967C-F187ECC007B3}" dt="2025-10-28T15:29:18.133" v="6"/>
          <ac:spMkLst>
            <pc:docMk/>
            <pc:sldMk cId="3868870624" sldId="334"/>
            <ac:spMk id="29" creationId="{F838CC8D-DD2C-85E5-2C34-90A44CBCC0E2}"/>
          </ac:spMkLst>
        </pc:spChg>
        <pc:spChg chg="add mod">
          <ac:chgData name="Will Nourse" userId="cf5c4e54-602e-4617-8d54-3e27f39b3c92" providerId="ADAL" clId="{F3273ABF-EB60-4ABD-967C-F187ECC007B3}" dt="2025-10-28T15:29:18.133" v="6"/>
          <ac:spMkLst>
            <pc:docMk/>
            <pc:sldMk cId="3868870624" sldId="334"/>
            <ac:spMk id="30" creationId="{5CF7D265-3C3F-991E-BD2B-D198C03A7771}"/>
          </ac:spMkLst>
        </pc:spChg>
        <pc:picChg chg="del">
          <ac:chgData name="Will Nourse" userId="cf5c4e54-602e-4617-8d54-3e27f39b3c92" providerId="ADAL" clId="{F3273ABF-EB60-4ABD-967C-F187ECC007B3}" dt="2025-10-28T15:29:06.591" v="5" actId="478"/>
          <ac:picMkLst>
            <pc:docMk/>
            <pc:sldMk cId="3868870624" sldId="334"/>
            <ac:picMk id="16" creationId="{D47F5B3F-4472-92C2-9326-3BB6D09F8AA9}"/>
          </ac:picMkLst>
        </pc:picChg>
        <pc:picChg chg="del">
          <ac:chgData name="Will Nourse" userId="cf5c4e54-602e-4617-8d54-3e27f39b3c92" providerId="ADAL" clId="{F3273ABF-EB60-4ABD-967C-F187ECC007B3}" dt="2025-10-28T15:29:06.591" v="5" actId="478"/>
          <ac:picMkLst>
            <pc:docMk/>
            <pc:sldMk cId="3868870624" sldId="334"/>
            <ac:picMk id="21" creationId="{D7E7D208-390D-10B9-41FA-0061F79E0F5B}"/>
          </ac:picMkLst>
        </pc:picChg>
        <pc:picChg chg="add mod">
          <ac:chgData name="Will Nourse" userId="cf5c4e54-602e-4617-8d54-3e27f39b3c92" providerId="ADAL" clId="{F3273ABF-EB60-4ABD-967C-F187ECC007B3}" dt="2025-10-28T15:29:18.133" v="6"/>
          <ac:picMkLst>
            <pc:docMk/>
            <pc:sldMk cId="3868870624" sldId="334"/>
            <ac:picMk id="32" creationId="{7292E9B6-D30E-5ED4-E375-A105645AA0C9}"/>
          </ac:picMkLst>
        </pc:picChg>
        <pc:picChg chg="add mod">
          <ac:chgData name="Will Nourse" userId="cf5c4e54-602e-4617-8d54-3e27f39b3c92" providerId="ADAL" clId="{F3273ABF-EB60-4ABD-967C-F187ECC007B3}" dt="2025-10-28T15:29:18.133" v="6"/>
          <ac:picMkLst>
            <pc:docMk/>
            <pc:sldMk cId="3868870624" sldId="334"/>
            <ac:picMk id="33" creationId="{80BEB5B8-C39B-EB76-C667-239639470B60}"/>
          </ac:picMkLst>
        </pc:picChg>
        <pc:picChg chg="add mod">
          <ac:chgData name="Will Nourse" userId="cf5c4e54-602e-4617-8d54-3e27f39b3c92" providerId="ADAL" clId="{F3273ABF-EB60-4ABD-967C-F187ECC007B3}" dt="2025-10-28T15:29:18.133" v="6"/>
          <ac:picMkLst>
            <pc:docMk/>
            <pc:sldMk cId="3868870624" sldId="334"/>
            <ac:picMk id="35" creationId="{F30B861F-F40C-41C1-C3D3-F6EC4520D94A}"/>
          </ac:picMkLst>
        </pc:picChg>
        <pc:picChg chg="add mod">
          <ac:chgData name="Will Nourse" userId="cf5c4e54-602e-4617-8d54-3e27f39b3c92" providerId="ADAL" clId="{F3273ABF-EB60-4ABD-967C-F187ECC007B3}" dt="2025-10-28T15:29:18.133" v="6"/>
          <ac:picMkLst>
            <pc:docMk/>
            <pc:sldMk cId="3868870624" sldId="334"/>
            <ac:picMk id="37" creationId="{9A16341B-8D99-37E2-5644-8C568862C1B3}"/>
          </ac:picMkLst>
        </pc:picChg>
      </pc:sldChg>
      <pc:sldChg chg="addSp delSp modSp mod">
        <pc:chgData name="Will Nourse" userId="cf5c4e54-602e-4617-8d54-3e27f39b3c92" providerId="ADAL" clId="{F3273ABF-EB60-4ABD-967C-F187ECC007B3}" dt="2025-10-28T18:10:52.601" v="20"/>
        <pc:sldMkLst>
          <pc:docMk/>
          <pc:sldMk cId="2731116794" sldId="335"/>
        </pc:sldMkLst>
        <pc:picChg chg="add mod">
          <ac:chgData name="Will Nourse" userId="cf5c4e54-602e-4617-8d54-3e27f39b3c92" providerId="ADAL" clId="{F3273ABF-EB60-4ABD-967C-F187ECC007B3}" dt="2025-10-28T18:10:52.601" v="20"/>
          <ac:picMkLst>
            <pc:docMk/>
            <pc:sldMk cId="2731116794" sldId="335"/>
            <ac:picMk id="2" creationId="{676E41E0-BC09-21DE-72CF-AA10B7035197}"/>
          </ac:picMkLst>
        </pc:picChg>
        <pc:picChg chg="del">
          <ac:chgData name="Will Nourse" userId="cf5c4e54-602e-4617-8d54-3e27f39b3c92" providerId="ADAL" clId="{F3273ABF-EB60-4ABD-967C-F187ECC007B3}" dt="2025-10-28T18:10:48.095" v="19" actId="478"/>
          <ac:picMkLst>
            <pc:docMk/>
            <pc:sldMk cId="2731116794" sldId="335"/>
            <ac:picMk id="10" creationId="{2039B554-1A3F-69F0-2AF1-6B05F54CE3C7}"/>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10/28/2025</a:t>
            </a:fld>
            <a:endParaRPr lang="en-US"/>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2556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10/28/2025</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6002403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10/28/2025</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5513434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10/28/2025</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4426893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10/28/2025</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7672336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10/28/2025</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5693949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10/28/2025</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3473684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10/28/2025</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6201069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10/28/2025</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9473410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10/28/2025</a:t>
            </a:fld>
            <a:endParaRPr lang="en-US"/>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4668716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10/28/2025</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4490129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10/28/2025</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48880680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87" r:id="rId6"/>
    <p:sldLayoutId id="2147483783" r:id="rId7"/>
    <p:sldLayoutId id="2147483784" r:id="rId8"/>
    <p:sldLayoutId id="2147483785" r:id="rId9"/>
    <p:sldLayoutId id="2147483786" r:id="rId10"/>
    <p:sldLayoutId id="2147483788"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image" Target="../media/image14.png"/><Relationship Id="rId5" Type="http://schemas.openxmlformats.org/officeDocument/2006/relationships/image" Target="../media/image20.png"/><Relationship Id="rId4" Type="http://schemas.openxmlformats.org/officeDocument/2006/relationships/image" Target="../media/image19.pn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23.png"/><Relationship Id="rId10" Type="http://schemas.microsoft.com/office/2007/relationships/hdphoto" Target="../media/hdphoto5.wdp"/><Relationship Id="rId4" Type="http://schemas.openxmlformats.org/officeDocument/2006/relationships/image" Target="../media/image2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20.xml"/><Relationship Id="rId6" Type="http://schemas.openxmlformats.org/officeDocument/2006/relationships/image" Target="../media/image4.png"/><Relationship Id="rId5" Type="http://schemas.microsoft.com/office/2007/relationships/hdphoto" Target="../media/hdphoto7.wdp"/><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4.png"/><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20.xml"/><Relationship Id="rId5" Type="http://schemas.openxmlformats.org/officeDocument/2006/relationships/image" Target="../media/image41.sv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20.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jp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4.png"/><Relationship Id="rId1" Type="http://schemas.openxmlformats.org/officeDocument/2006/relationships/slideLayout" Target="../slideLayouts/slideLayout20.xml"/><Relationship Id="rId4" Type="http://schemas.openxmlformats.org/officeDocument/2006/relationships/image" Target="../media/image64.jp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png"/><Relationship Id="rId1" Type="http://schemas.openxmlformats.org/officeDocument/2006/relationships/slideLayout" Target="../slideLayouts/slideLayout20.xml"/><Relationship Id="rId5" Type="http://schemas.openxmlformats.org/officeDocument/2006/relationships/image" Target="../media/image50.jpg"/><Relationship Id="rId4" Type="http://schemas.microsoft.com/office/2007/relationships/hdphoto" Target="../media/hdphoto8.wdp"/></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png"/><Relationship Id="rId1" Type="http://schemas.openxmlformats.org/officeDocument/2006/relationships/slideLayout" Target="../slideLayouts/slideLayout20.xml"/><Relationship Id="rId5" Type="http://schemas.openxmlformats.org/officeDocument/2006/relationships/image" Target="../media/image9.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png"/><Relationship Id="rId1" Type="http://schemas.openxmlformats.org/officeDocument/2006/relationships/slideLayout" Target="../slideLayouts/slideLayout20.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png"/><Relationship Id="rId1" Type="http://schemas.openxmlformats.org/officeDocument/2006/relationships/slideLayout" Target="../slideLayouts/slideLayout20.xml"/><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2.pn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6.pn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0.pn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4.png"/><Relationship Id="rId1" Type="http://schemas.openxmlformats.org/officeDocument/2006/relationships/slideLayout" Target="../slideLayouts/slideLayout20.xml"/><Relationship Id="rId5" Type="http://schemas.openxmlformats.org/officeDocument/2006/relationships/image" Target="../media/image86.png"/><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5.png"/><Relationship Id="rId2"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image" Target="../media/image70.png"/><Relationship Id="rId5" Type="http://schemas.microsoft.com/office/2007/relationships/hdphoto" Target="../media/hdphoto5.wdp"/><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20.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15.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25253251-A60F-4157-A569-A473EFAC3F88}"/>
              </a:ext>
            </a:extLst>
          </p:cNvPr>
          <p:cNvSpPr txBox="1">
            <a:spLocks/>
          </p:cNvSpPr>
          <p:nvPr/>
        </p:nvSpPr>
        <p:spPr>
          <a:xfrm>
            <a:off x="239437" y="4900469"/>
            <a:ext cx="5651812" cy="60969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a:solidFill>
                  <a:schemeClr val="bg1"/>
                </a:solidFill>
                <a:effectLst>
                  <a:outerShdw blurRad="63500" dist="76200" dir="2700000" algn="tl" rotWithShape="0">
                    <a:prstClr val="black">
                      <a:alpha val="40000"/>
                    </a:prstClr>
                  </a:outerShdw>
                </a:effectLst>
                <a:latin typeface="Franklin Gothic Book"/>
                <a:cs typeface="Calibri"/>
              </a:rPr>
              <a:t>Overview, Features and Changes</a:t>
            </a:r>
          </a:p>
        </p:txBody>
      </p:sp>
      <p:cxnSp>
        <p:nvCxnSpPr>
          <p:cNvPr id="18" name="Straight Arrow Connector 17">
            <a:extLst>
              <a:ext uri="{FF2B5EF4-FFF2-40B4-BE49-F238E27FC236}">
                <a16:creationId xmlns:a16="http://schemas.microsoft.com/office/drawing/2014/main" id="{078A39B0-4B2B-402F-93B5-0F415A2E61A9}"/>
              </a:ext>
            </a:extLst>
          </p:cNvPr>
          <p:cNvCxnSpPr>
            <a:cxnSpLocks/>
          </p:cNvCxnSpPr>
          <p:nvPr/>
        </p:nvCxnSpPr>
        <p:spPr>
          <a:xfrm>
            <a:off x="338352" y="4819097"/>
            <a:ext cx="5757648" cy="0"/>
          </a:xfrm>
          <a:prstGeom prst="straightConnector1">
            <a:avLst/>
          </a:prstGeom>
          <a:ln w="38100" cap="rnd">
            <a:solidFill>
              <a:srgbClr val="FADB00"/>
            </a:solidFill>
          </a:ln>
          <a:effectLst>
            <a:outerShdw blurRad="635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518A34A-8D3F-A305-789B-DAC9C9E90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6301" y="826686"/>
            <a:ext cx="7070004" cy="5316312"/>
          </a:xfrm>
          <a:prstGeom prst="rect">
            <a:avLst/>
          </a:prstGeom>
          <a:effectLst>
            <a:outerShdw blurRad="63500" dist="76200" dir="2700000" algn="tl" rotWithShape="0">
              <a:prstClr val="black">
                <a:alpha val="40000"/>
              </a:prstClr>
            </a:outerShdw>
          </a:effectLst>
        </p:spPr>
      </p:pic>
      <p:pic>
        <p:nvPicPr>
          <p:cNvPr id="6" name="Picture 5" descr="A black and yellow sign with white text&#10;&#10;Description automatically generated">
            <a:extLst>
              <a:ext uri="{FF2B5EF4-FFF2-40B4-BE49-F238E27FC236}">
                <a16:creationId xmlns:a16="http://schemas.microsoft.com/office/drawing/2014/main" id="{5E69F565-626A-B397-4779-90BA8CAD6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52" y="1636383"/>
            <a:ext cx="5757648" cy="2965732"/>
          </a:xfrm>
          <a:prstGeom prst="rect">
            <a:avLst/>
          </a:prstGeom>
          <a:effectLst>
            <a:outerShdw blurRad="63500" dist="76200" dir="2700000" algn="tl" rotWithShape="0">
              <a:prstClr val="black">
                <a:alpha val="40000"/>
              </a:prstClr>
            </a:outerShdw>
          </a:effectLst>
        </p:spPr>
      </p:pic>
      <p:pic>
        <p:nvPicPr>
          <p:cNvPr id="8" name="Picture 7" descr="A yellow sign with black text&#10;&#10;Description automatically generated">
            <a:extLst>
              <a:ext uri="{FF2B5EF4-FFF2-40B4-BE49-F238E27FC236}">
                <a16:creationId xmlns:a16="http://schemas.microsoft.com/office/drawing/2014/main" id="{96686FDD-474B-EEF6-6511-13FE074808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9704" y="4007925"/>
            <a:ext cx="1040457" cy="1622343"/>
          </a:xfrm>
          <a:prstGeom prst="rect">
            <a:avLst/>
          </a:prstGeom>
          <a:effectLst>
            <a:outerShdw blurRad="63500" dist="76200" dir="2700000" algn="tl" rotWithShape="0">
              <a:prstClr val="black">
                <a:alpha val="40000"/>
              </a:prstClr>
            </a:outerShdw>
          </a:effectLst>
        </p:spPr>
      </p:pic>
    </p:spTree>
    <p:extLst>
      <p:ext uri="{BB962C8B-B14F-4D97-AF65-F5344CB8AC3E}">
        <p14:creationId xmlns:p14="http://schemas.microsoft.com/office/powerpoint/2010/main" val="201474165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045D7-FEAD-4202-B769-0C6EF4E7835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9FF0304-E3A1-257B-A678-E22225E7C1F6}"/>
              </a:ext>
            </a:extLst>
          </p:cNvPr>
          <p:cNvSpPr txBox="1"/>
          <p:nvPr/>
        </p:nvSpPr>
        <p:spPr>
          <a:xfrm>
            <a:off x="119209" y="1498307"/>
            <a:ext cx="2693079" cy="338554"/>
          </a:xfrm>
          <a:prstGeom prst="rect">
            <a:avLst/>
          </a:prstGeom>
          <a:noFill/>
        </p:spPr>
        <p:txBody>
          <a:bodyPr wrap="square">
            <a:spAutoFit/>
          </a:bodyPr>
          <a:lstStyle/>
          <a:p>
            <a:pPr algn="ctr"/>
            <a:r>
              <a:rPr lang="en-US" sz="1600">
                <a:solidFill>
                  <a:schemeClr val="bg1"/>
                </a:solidFill>
                <a:latin typeface="Franklin Gothic Medium" panose="020B0603020102020204" pitchFamily="34" charset="0"/>
                <a:cs typeface="Calibri"/>
              </a:rPr>
              <a:t>Step 5</a:t>
            </a:r>
            <a:endParaRPr lang="en-US" sz="1600"/>
          </a:p>
        </p:txBody>
      </p:sp>
      <p:sp>
        <p:nvSpPr>
          <p:cNvPr id="7" name="Title 1">
            <a:extLst>
              <a:ext uri="{FF2B5EF4-FFF2-40B4-BE49-F238E27FC236}">
                <a16:creationId xmlns:a16="http://schemas.microsoft.com/office/drawing/2014/main" id="{C2997F28-4DED-B38C-C69F-DEF358F14EE4}"/>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FIELD GAS CONVERSION</a:t>
            </a:r>
          </a:p>
        </p:txBody>
      </p:sp>
      <p:cxnSp>
        <p:nvCxnSpPr>
          <p:cNvPr id="8" name="Straight Arrow Connector 7">
            <a:extLst>
              <a:ext uri="{FF2B5EF4-FFF2-40B4-BE49-F238E27FC236}">
                <a16:creationId xmlns:a16="http://schemas.microsoft.com/office/drawing/2014/main" id="{A066D62F-6A5F-C3EC-EBDC-97DE8052BB76}"/>
              </a:ext>
            </a:extLst>
          </p:cNvPr>
          <p:cNvCxnSpPr>
            <a:cxnSpLocks/>
          </p:cNvCxnSpPr>
          <p:nvPr/>
        </p:nvCxnSpPr>
        <p:spPr>
          <a:xfrm>
            <a:off x="88105" y="880374"/>
            <a:ext cx="692991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2" name="Picture 14" descr="A close up of a logo&#10;&#10;Description generated with very high confidence">
            <a:extLst>
              <a:ext uri="{FF2B5EF4-FFF2-40B4-BE49-F238E27FC236}">
                <a16:creationId xmlns:a16="http://schemas.microsoft.com/office/drawing/2014/main" id="{3F4E97C0-24CB-24A4-A73A-360C4A29613C}"/>
              </a:ext>
            </a:extLst>
          </p:cNvPr>
          <p:cNvPicPr>
            <a:picLocks noChangeAspect="1"/>
          </p:cNvPicPr>
          <p:nvPr/>
        </p:nvPicPr>
        <p:blipFill>
          <a:blip r:embed="rId2"/>
          <a:srcRect t="33981" b="27645"/>
          <a:stretch/>
        </p:blipFill>
        <p:spPr>
          <a:xfrm>
            <a:off x="61912" y="6250088"/>
            <a:ext cx="1912619" cy="568065"/>
          </a:xfrm>
          <a:prstGeom prst="rect">
            <a:avLst/>
          </a:prstGeom>
        </p:spPr>
      </p:pic>
      <p:sp>
        <p:nvSpPr>
          <p:cNvPr id="4" name="TextBox 3">
            <a:extLst>
              <a:ext uri="{FF2B5EF4-FFF2-40B4-BE49-F238E27FC236}">
                <a16:creationId xmlns:a16="http://schemas.microsoft.com/office/drawing/2014/main" id="{C36FD6A5-63AA-C9A2-AFBB-4B64856AE045}"/>
              </a:ext>
            </a:extLst>
          </p:cNvPr>
          <p:cNvSpPr txBox="1"/>
          <p:nvPr/>
        </p:nvSpPr>
        <p:spPr>
          <a:xfrm>
            <a:off x="88105" y="5194155"/>
            <a:ext cx="2724183" cy="338554"/>
          </a:xfrm>
          <a:prstGeom prst="rect">
            <a:avLst/>
          </a:prstGeom>
          <a:noFill/>
        </p:spPr>
        <p:txBody>
          <a:bodyPr wrap="square">
            <a:spAutoFit/>
          </a:bodyPr>
          <a:lstStyle/>
          <a:p>
            <a:pPr algn="ctr"/>
            <a:r>
              <a:rPr lang="en-US" sz="1600">
                <a:solidFill>
                  <a:schemeClr val="bg1"/>
                </a:solidFill>
                <a:latin typeface="Franklin Gothic Medium" panose="020B0603020102020204" pitchFamily="34" charset="0"/>
                <a:cs typeface="Calibri"/>
              </a:rPr>
              <a:t>Remove NG orifice</a:t>
            </a:r>
            <a:endParaRPr lang="en-US" sz="1600"/>
          </a:p>
        </p:txBody>
      </p:sp>
      <p:sp>
        <p:nvSpPr>
          <p:cNvPr id="5" name="TextBox 4">
            <a:extLst>
              <a:ext uri="{FF2B5EF4-FFF2-40B4-BE49-F238E27FC236}">
                <a16:creationId xmlns:a16="http://schemas.microsoft.com/office/drawing/2014/main" id="{0B419711-D8CA-FD7A-DA01-05BFD12780C4}"/>
              </a:ext>
            </a:extLst>
          </p:cNvPr>
          <p:cNvSpPr txBox="1"/>
          <p:nvPr/>
        </p:nvSpPr>
        <p:spPr>
          <a:xfrm>
            <a:off x="2919984" y="1502046"/>
            <a:ext cx="2449784" cy="338554"/>
          </a:xfrm>
          <a:prstGeom prst="rect">
            <a:avLst/>
          </a:prstGeom>
          <a:noFill/>
        </p:spPr>
        <p:txBody>
          <a:bodyPr wrap="square">
            <a:spAutoFit/>
          </a:bodyPr>
          <a:lstStyle/>
          <a:p>
            <a:pPr algn="ctr"/>
            <a:r>
              <a:rPr lang="en-US" sz="1600">
                <a:solidFill>
                  <a:schemeClr val="bg1"/>
                </a:solidFill>
                <a:latin typeface="Franklin Gothic Medium" panose="020B0603020102020204" pitchFamily="34" charset="0"/>
                <a:cs typeface="Calibri"/>
              </a:rPr>
              <a:t>Step 6</a:t>
            </a:r>
            <a:endParaRPr lang="en-US" sz="1600"/>
          </a:p>
        </p:txBody>
      </p:sp>
      <p:sp>
        <p:nvSpPr>
          <p:cNvPr id="24" name="TextBox 23">
            <a:extLst>
              <a:ext uri="{FF2B5EF4-FFF2-40B4-BE49-F238E27FC236}">
                <a16:creationId xmlns:a16="http://schemas.microsoft.com/office/drawing/2014/main" id="{4F8CE420-D9BA-3E9C-37F6-B180A7F1BCD6}"/>
              </a:ext>
            </a:extLst>
          </p:cNvPr>
          <p:cNvSpPr txBox="1"/>
          <p:nvPr/>
        </p:nvSpPr>
        <p:spPr>
          <a:xfrm>
            <a:off x="5477463" y="1502046"/>
            <a:ext cx="2812662" cy="338554"/>
          </a:xfrm>
          <a:prstGeom prst="rect">
            <a:avLst/>
          </a:prstGeom>
          <a:noFill/>
        </p:spPr>
        <p:txBody>
          <a:bodyPr wrap="square">
            <a:spAutoFit/>
          </a:bodyPr>
          <a:lstStyle/>
          <a:p>
            <a:pPr algn="ctr"/>
            <a:r>
              <a:rPr lang="en-US" sz="1600">
                <a:solidFill>
                  <a:schemeClr val="bg1"/>
                </a:solidFill>
                <a:latin typeface="Franklin Gothic Medium" panose="020B0603020102020204" pitchFamily="34" charset="0"/>
                <a:cs typeface="Calibri"/>
              </a:rPr>
              <a:t>Step 7</a:t>
            </a:r>
            <a:endParaRPr lang="en-US" sz="1600"/>
          </a:p>
        </p:txBody>
      </p:sp>
      <p:sp>
        <p:nvSpPr>
          <p:cNvPr id="25" name="TextBox 24">
            <a:extLst>
              <a:ext uri="{FF2B5EF4-FFF2-40B4-BE49-F238E27FC236}">
                <a16:creationId xmlns:a16="http://schemas.microsoft.com/office/drawing/2014/main" id="{5ABA05EC-653A-3898-6008-F1927EDB4CB2}"/>
              </a:ext>
            </a:extLst>
          </p:cNvPr>
          <p:cNvSpPr txBox="1"/>
          <p:nvPr/>
        </p:nvSpPr>
        <p:spPr>
          <a:xfrm>
            <a:off x="8364581" y="5192719"/>
            <a:ext cx="3739313" cy="338554"/>
          </a:xfrm>
          <a:prstGeom prst="rect">
            <a:avLst/>
          </a:prstGeom>
          <a:noFill/>
        </p:spPr>
        <p:txBody>
          <a:bodyPr wrap="square">
            <a:spAutoFit/>
          </a:bodyPr>
          <a:lstStyle/>
          <a:p>
            <a:pPr algn="ctr"/>
            <a:r>
              <a:rPr lang="en-US" sz="1600">
                <a:solidFill>
                  <a:schemeClr val="bg1"/>
                </a:solidFill>
                <a:latin typeface="Franklin Gothic Medium" panose="020B0603020102020204" pitchFamily="34" charset="0"/>
                <a:cs typeface="Calibri"/>
              </a:rPr>
              <a:t>Insert gas fitting, secure c-clip and screw</a:t>
            </a:r>
            <a:endParaRPr lang="en-US" sz="1600"/>
          </a:p>
        </p:txBody>
      </p:sp>
      <p:sp>
        <p:nvSpPr>
          <p:cNvPr id="26" name="TextBox 25">
            <a:extLst>
              <a:ext uri="{FF2B5EF4-FFF2-40B4-BE49-F238E27FC236}">
                <a16:creationId xmlns:a16="http://schemas.microsoft.com/office/drawing/2014/main" id="{E165A09F-D38D-EF01-8A8F-CA6A22EC3480}"/>
              </a:ext>
            </a:extLst>
          </p:cNvPr>
          <p:cNvSpPr txBox="1"/>
          <p:nvPr/>
        </p:nvSpPr>
        <p:spPr>
          <a:xfrm>
            <a:off x="8364582" y="1499716"/>
            <a:ext cx="3684668" cy="338554"/>
          </a:xfrm>
          <a:prstGeom prst="rect">
            <a:avLst/>
          </a:prstGeom>
          <a:noFill/>
        </p:spPr>
        <p:txBody>
          <a:bodyPr wrap="square">
            <a:spAutoFit/>
          </a:bodyPr>
          <a:lstStyle/>
          <a:p>
            <a:pPr algn="ctr"/>
            <a:r>
              <a:rPr lang="en-US" sz="1600">
                <a:solidFill>
                  <a:schemeClr val="bg1"/>
                </a:solidFill>
                <a:latin typeface="Franklin Gothic Medium" panose="020B0603020102020204" pitchFamily="34" charset="0"/>
                <a:cs typeface="Calibri"/>
              </a:rPr>
              <a:t>Step 8</a:t>
            </a:r>
            <a:endParaRPr lang="en-US" sz="1600"/>
          </a:p>
        </p:txBody>
      </p:sp>
      <p:pic>
        <p:nvPicPr>
          <p:cNvPr id="27" name="Picture 26">
            <a:extLst>
              <a:ext uri="{FF2B5EF4-FFF2-40B4-BE49-F238E27FC236}">
                <a16:creationId xmlns:a16="http://schemas.microsoft.com/office/drawing/2014/main" id="{B9BB478F-C836-37F8-5B6F-99FA7D95B690}"/>
              </a:ext>
            </a:extLst>
          </p:cNvPr>
          <p:cNvPicPr>
            <a:picLocks noChangeAspect="1"/>
          </p:cNvPicPr>
          <p:nvPr/>
        </p:nvPicPr>
        <p:blipFill>
          <a:blip r:embed="rId3"/>
          <a:srcRect l="32566" t="13511" r="25751" b="24353"/>
          <a:stretch/>
        </p:blipFill>
        <p:spPr>
          <a:xfrm>
            <a:off x="115824" y="1867341"/>
            <a:ext cx="2696464" cy="3292900"/>
          </a:xfrm>
          <a:prstGeom prst="rect">
            <a:avLst/>
          </a:prstGeom>
        </p:spPr>
      </p:pic>
      <p:pic>
        <p:nvPicPr>
          <p:cNvPr id="28" name="Picture 27">
            <a:extLst>
              <a:ext uri="{FF2B5EF4-FFF2-40B4-BE49-F238E27FC236}">
                <a16:creationId xmlns:a16="http://schemas.microsoft.com/office/drawing/2014/main" id="{532C1D48-CF5D-6C51-0E1B-8C5D11205A8F}"/>
              </a:ext>
            </a:extLst>
          </p:cNvPr>
          <p:cNvPicPr>
            <a:picLocks noChangeAspect="1"/>
          </p:cNvPicPr>
          <p:nvPr/>
        </p:nvPicPr>
        <p:blipFill>
          <a:blip r:embed="rId4"/>
          <a:srcRect l="16448"/>
          <a:stretch/>
        </p:blipFill>
        <p:spPr>
          <a:xfrm>
            <a:off x="2919984" y="1867341"/>
            <a:ext cx="2449784" cy="3292897"/>
          </a:xfrm>
          <a:prstGeom prst="rect">
            <a:avLst/>
          </a:prstGeom>
        </p:spPr>
      </p:pic>
      <p:pic>
        <p:nvPicPr>
          <p:cNvPr id="29" name="Picture 28">
            <a:extLst>
              <a:ext uri="{FF2B5EF4-FFF2-40B4-BE49-F238E27FC236}">
                <a16:creationId xmlns:a16="http://schemas.microsoft.com/office/drawing/2014/main" id="{94D57FBC-FFA7-4CD9-CE62-FF7D2A6E1356}"/>
              </a:ext>
            </a:extLst>
          </p:cNvPr>
          <p:cNvPicPr>
            <a:picLocks noChangeAspect="1"/>
          </p:cNvPicPr>
          <p:nvPr/>
        </p:nvPicPr>
        <p:blipFill>
          <a:blip r:embed="rId5"/>
          <a:srcRect l="16693" t="9988" b="10114"/>
          <a:stretch/>
        </p:blipFill>
        <p:spPr>
          <a:xfrm>
            <a:off x="5477463" y="1867341"/>
            <a:ext cx="2781305" cy="3292895"/>
          </a:xfrm>
          <a:prstGeom prst="rect">
            <a:avLst/>
          </a:prstGeom>
        </p:spPr>
      </p:pic>
      <p:sp>
        <p:nvSpPr>
          <p:cNvPr id="30" name="TextBox 29">
            <a:extLst>
              <a:ext uri="{FF2B5EF4-FFF2-40B4-BE49-F238E27FC236}">
                <a16:creationId xmlns:a16="http://schemas.microsoft.com/office/drawing/2014/main" id="{D122075F-D076-D97D-82DF-9CF1854AA78D}"/>
              </a:ext>
            </a:extLst>
          </p:cNvPr>
          <p:cNvSpPr txBox="1"/>
          <p:nvPr/>
        </p:nvSpPr>
        <p:spPr>
          <a:xfrm>
            <a:off x="5477463" y="5175572"/>
            <a:ext cx="2781306" cy="338554"/>
          </a:xfrm>
          <a:prstGeom prst="rect">
            <a:avLst/>
          </a:prstGeom>
          <a:noFill/>
        </p:spPr>
        <p:txBody>
          <a:bodyPr wrap="square">
            <a:spAutoFit/>
          </a:bodyPr>
          <a:lstStyle/>
          <a:p>
            <a:pPr algn="ctr"/>
            <a:r>
              <a:rPr lang="en-US" sz="1600">
                <a:solidFill>
                  <a:schemeClr val="bg1"/>
                </a:solidFill>
                <a:latin typeface="Franklin Gothic Medium" panose="020B0603020102020204" pitchFamily="34" charset="0"/>
                <a:cs typeface="Calibri"/>
              </a:rPr>
              <a:t>Secure venturi fitting</a:t>
            </a:r>
            <a:endParaRPr lang="en-US" sz="1600"/>
          </a:p>
        </p:txBody>
      </p:sp>
      <p:pic>
        <p:nvPicPr>
          <p:cNvPr id="31" name="Picture 30">
            <a:extLst>
              <a:ext uri="{FF2B5EF4-FFF2-40B4-BE49-F238E27FC236}">
                <a16:creationId xmlns:a16="http://schemas.microsoft.com/office/drawing/2014/main" id="{41ADEA26-96A1-558C-617D-F7A009208F82}"/>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val="0"/>
              </a:ext>
            </a:extLst>
          </a:blip>
          <a:srcRect l="35185" t="9381" r="35949" b="36928"/>
          <a:stretch/>
        </p:blipFill>
        <p:spPr>
          <a:xfrm rot="10800000">
            <a:off x="10278876" y="1863139"/>
            <a:ext cx="1770374" cy="3292900"/>
          </a:xfrm>
          <a:prstGeom prst="rect">
            <a:avLst/>
          </a:prstGeom>
        </p:spPr>
      </p:pic>
      <p:pic>
        <p:nvPicPr>
          <p:cNvPr id="32" name="Picture 31">
            <a:extLst>
              <a:ext uri="{FF2B5EF4-FFF2-40B4-BE49-F238E27FC236}">
                <a16:creationId xmlns:a16="http://schemas.microsoft.com/office/drawing/2014/main" id="{7264BF17-64C3-F1A3-39ED-9BA4E86FF95E}"/>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5900"/>
                    </a14:imgEffect>
                  </a14:imgLayer>
                </a14:imgProps>
              </a:ext>
              <a:ext uri="{28A0092B-C50C-407E-A947-70E740481C1C}">
                <a14:useLocalDpi xmlns:a14="http://schemas.microsoft.com/office/drawing/2010/main" val="0"/>
              </a:ext>
            </a:extLst>
          </a:blip>
          <a:srcRect l="45250" t="22569" r="23227" b="20178"/>
          <a:stretch/>
        </p:blipFill>
        <p:spPr>
          <a:xfrm>
            <a:off x="8364582" y="1871537"/>
            <a:ext cx="1808480" cy="3284502"/>
          </a:xfrm>
          <a:prstGeom prst="rect">
            <a:avLst/>
          </a:prstGeom>
        </p:spPr>
      </p:pic>
      <p:sp>
        <p:nvSpPr>
          <p:cNvPr id="33" name="TextBox 32">
            <a:extLst>
              <a:ext uri="{FF2B5EF4-FFF2-40B4-BE49-F238E27FC236}">
                <a16:creationId xmlns:a16="http://schemas.microsoft.com/office/drawing/2014/main" id="{0B4D4CD7-BFB1-9DB8-2FF5-028727C09921}"/>
              </a:ext>
            </a:extLst>
          </p:cNvPr>
          <p:cNvSpPr txBox="1"/>
          <p:nvPr/>
        </p:nvSpPr>
        <p:spPr>
          <a:xfrm>
            <a:off x="2919984" y="5160238"/>
            <a:ext cx="2449784" cy="707886"/>
          </a:xfrm>
          <a:prstGeom prst="rect">
            <a:avLst/>
          </a:prstGeom>
          <a:noFill/>
        </p:spPr>
        <p:txBody>
          <a:bodyPr wrap="square">
            <a:spAutoFit/>
          </a:bodyPr>
          <a:lstStyle/>
          <a:p>
            <a:pPr algn="ctr"/>
            <a:r>
              <a:rPr lang="en-US" sz="1600">
                <a:solidFill>
                  <a:schemeClr val="bg1"/>
                </a:solidFill>
                <a:latin typeface="Franklin Gothic Medium" panose="020B0603020102020204" pitchFamily="34" charset="0"/>
                <a:cs typeface="Calibri"/>
              </a:rPr>
              <a:t>Insert LP orifice</a:t>
            </a:r>
          </a:p>
          <a:p>
            <a:pPr algn="ctr"/>
            <a:r>
              <a:rPr lang="en-US" sz="1200" i="1">
                <a:solidFill>
                  <a:schemeClr val="bg1"/>
                </a:solidFill>
                <a:latin typeface="Franklin Gothic Medium" panose="020B0603020102020204" pitchFamily="34" charset="0"/>
                <a:cs typeface="Calibri"/>
              </a:rPr>
              <a:t>(make sure o-ring and gasket aren’t lost or damaged)</a:t>
            </a:r>
            <a:endParaRPr lang="en-US" sz="1200" i="1"/>
          </a:p>
        </p:txBody>
      </p:sp>
      <p:sp>
        <p:nvSpPr>
          <p:cNvPr id="34" name="矢印: 右 15">
            <a:extLst>
              <a:ext uri="{FF2B5EF4-FFF2-40B4-BE49-F238E27FC236}">
                <a16:creationId xmlns:a16="http://schemas.microsoft.com/office/drawing/2014/main" id="{74FF8F30-909E-7FCE-370C-50D58E0DFD28}"/>
              </a:ext>
            </a:extLst>
          </p:cNvPr>
          <p:cNvSpPr/>
          <p:nvPr/>
        </p:nvSpPr>
        <p:spPr>
          <a:xfrm rot="19136606">
            <a:off x="2457440" y="4319571"/>
            <a:ext cx="808038" cy="338554"/>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a:solidFill>
                  <a:schemeClr val="tx1"/>
                </a:solidFill>
                <a:latin typeface="Franklin Gothic Book" panose="020B0503020102020204" pitchFamily="34" charset="0"/>
                <a:cs typeface="Arial" panose="020B0604020202020204" pitchFamily="34" charset="0"/>
              </a:rPr>
              <a:t>O-RING</a:t>
            </a:r>
            <a:endParaRPr kumimoji="1" lang="ja-JP" altLang="en-US" sz="1200" b="1">
              <a:solidFill>
                <a:schemeClr val="tx1"/>
              </a:solidFill>
              <a:latin typeface="Franklin Gothic Book" panose="020B0503020102020204" pitchFamily="34" charset="0"/>
              <a:cs typeface="Arial" panose="020B0604020202020204" pitchFamily="34" charset="0"/>
            </a:endParaRPr>
          </a:p>
        </p:txBody>
      </p:sp>
      <p:sp>
        <p:nvSpPr>
          <p:cNvPr id="35" name="矢印: 右 15">
            <a:extLst>
              <a:ext uri="{FF2B5EF4-FFF2-40B4-BE49-F238E27FC236}">
                <a16:creationId xmlns:a16="http://schemas.microsoft.com/office/drawing/2014/main" id="{5657DA48-7518-C39B-4D7D-CD601B60A819}"/>
              </a:ext>
            </a:extLst>
          </p:cNvPr>
          <p:cNvSpPr/>
          <p:nvPr/>
        </p:nvSpPr>
        <p:spPr>
          <a:xfrm rot="2513967">
            <a:off x="3235858" y="2363134"/>
            <a:ext cx="808038" cy="338554"/>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a:solidFill>
                  <a:schemeClr val="tx1"/>
                </a:solidFill>
                <a:latin typeface="Franklin Gothic Book" panose="020B0503020102020204" pitchFamily="34" charset="0"/>
                <a:cs typeface="Arial" panose="020B0604020202020204" pitchFamily="34" charset="0"/>
              </a:rPr>
              <a:t>GASKET</a:t>
            </a:r>
            <a:endParaRPr kumimoji="1" lang="ja-JP" altLang="en-US" sz="1200" b="1">
              <a:solidFill>
                <a:schemeClr val="tx1"/>
              </a:solidFill>
              <a:latin typeface="Franklin Gothic Book" panose="020B0503020102020204" pitchFamily="34" charset="0"/>
              <a:cs typeface="Arial" panose="020B0604020202020204" pitchFamily="34" charset="0"/>
            </a:endParaRPr>
          </a:p>
        </p:txBody>
      </p:sp>
    </p:spTree>
    <p:extLst>
      <p:ext uri="{BB962C8B-B14F-4D97-AF65-F5344CB8AC3E}">
        <p14:creationId xmlns:p14="http://schemas.microsoft.com/office/powerpoint/2010/main" val="113026166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5AD31-4E5D-4C86-B591-1F8329BC6B1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61315782-4499-9C96-E63E-68B755DE2F62}"/>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FIELD GAS CONVERSION</a:t>
            </a:r>
          </a:p>
        </p:txBody>
      </p:sp>
      <p:cxnSp>
        <p:nvCxnSpPr>
          <p:cNvPr id="8" name="Straight Arrow Connector 7">
            <a:extLst>
              <a:ext uri="{FF2B5EF4-FFF2-40B4-BE49-F238E27FC236}">
                <a16:creationId xmlns:a16="http://schemas.microsoft.com/office/drawing/2014/main" id="{9A412C4A-E849-AF02-8A4C-CF450A7BAA17}"/>
              </a:ext>
            </a:extLst>
          </p:cNvPr>
          <p:cNvCxnSpPr>
            <a:cxnSpLocks/>
          </p:cNvCxnSpPr>
          <p:nvPr/>
        </p:nvCxnSpPr>
        <p:spPr>
          <a:xfrm>
            <a:off x="88105" y="880374"/>
            <a:ext cx="692991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38" name="Picture 14">
            <a:extLst>
              <a:ext uri="{FF2B5EF4-FFF2-40B4-BE49-F238E27FC236}">
                <a16:creationId xmlns:a16="http://schemas.microsoft.com/office/drawing/2014/main" id="{52D0B2A1-A245-6DCF-4147-1142C3767778}"/>
              </a:ext>
            </a:extLst>
          </p:cNvPr>
          <p:cNvPicPr>
            <a:picLocks noChangeAspect="1"/>
          </p:cNvPicPr>
          <p:nvPr/>
        </p:nvPicPr>
        <p:blipFill>
          <a:blip r:embed="rId2"/>
          <a:srcRect t="33981" b="29306"/>
          <a:stretch/>
        </p:blipFill>
        <p:spPr>
          <a:xfrm>
            <a:off x="10181978" y="33213"/>
            <a:ext cx="2010022" cy="571164"/>
          </a:xfrm>
          <a:prstGeom prst="rect">
            <a:avLst/>
          </a:prstGeom>
        </p:spPr>
      </p:pic>
      <p:sp>
        <p:nvSpPr>
          <p:cNvPr id="2" name="TextBox 1">
            <a:extLst>
              <a:ext uri="{FF2B5EF4-FFF2-40B4-BE49-F238E27FC236}">
                <a16:creationId xmlns:a16="http://schemas.microsoft.com/office/drawing/2014/main" id="{13E80F85-F0C1-C25B-298D-C2813CED7E98}"/>
              </a:ext>
            </a:extLst>
          </p:cNvPr>
          <p:cNvSpPr txBox="1"/>
          <p:nvPr/>
        </p:nvSpPr>
        <p:spPr>
          <a:xfrm>
            <a:off x="341714" y="1210714"/>
            <a:ext cx="1882765" cy="338554"/>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Step 9</a:t>
            </a:r>
            <a:endParaRPr lang="en-US" sz="1600" dirty="0"/>
          </a:p>
        </p:txBody>
      </p:sp>
      <p:sp>
        <p:nvSpPr>
          <p:cNvPr id="4" name="TextBox 3">
            <a:extLst>
              <a:ext uri="{FF2B5EF4-FFF2-40B4-BE49-F238E27FC236}">
                <a16:creationId xmlns:a16="http://schemas.microsoft.com/office/drawing/2014/main" id="{5A7C3D20-12DB-7749-D228-7F9E163F925D}"/>
              </a:ext>
            </a:extLst>
          </p:cNvPr>
          <p:cNvSpPr txBox="1"/>
          <p:nvPr/>
        </p:nvSpPr>
        <p:spPr>
          <a:xfrm>
            <a:off x="262016" y="4093661"/>
            <a:ext cx="2042160" cy="584775"/>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Plug in LP conversion connector</a:t>
            </a:r>
            <a:endParaRPr lang="en-US" sz="1600" dirty="0"/>
          </a:p>
        </p:txBody>
      </p:sp>
      <p:sp>
        <p:nvSpPr>
          <p:cNvPr id="5" name="TextBox 4">
            <a:extLst>
              <a:ext uri="{FF2B5EF4-FFF2-40B4-BE49-F238E27FC236}">
                <a16:creationId xmlns:a16="http://schemas.microsoft.com/office/drawing/2014/main" id="{45D82128-D9FF-1503-2829-D606D7811C57}"/>
              </a:ext>
            </a:extLst>
          </p:cNvPr>
          <p:cNvSpPr txBox="1"/>
          <p:nvPr/>
        </p:nvSpPr>
        <p:spPr>
          <a:xfrm>
            <a:off x="2515706" y="1203634"/>
            <a:ext cx="9040509" cy="338554"/>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Step 10: Changing gas type to LP with EZ Start Plus App</a:t>
            </a:r>
            <a:endParaRPr lang="en-US" sz="1600" dirty="0"/>
          </a:p>
        </p:txBody>
      </p:sp>
      <p:sp>
        <p:nvSpPr>
          <p:cNvPr id="17" name="TextBox 16">
            <a:extLst>
              <a:ext uri="{FF2B5EF4-FFF2-40B4-BE49-F238E27FC236}">
                <a16:creationId xmlns:a16="http://schemas.microsoft.com/office/drawing/2014/main" id="{566321B5-7EBD-83D6-3C35-B7BA5F3FB966}"/>
              </a:ext>
            </a:extLst>
          </p:cNvPr>
          <p:cNvSpPr txBox="1"/>
          <p:nvPr/>
        </p:nvSpPr>
        <p:spPr>
          <a:xfrm>
            <a:off x="2753870" y="5876303"/>
            <a:ext cx="1849756" cy="830997"/>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Open EZ Start Plus App and select Contractor</a:t>
            </a:r>
            <a:endParaRPr lang="en-US" sz="1200" i="1" dirty="0"/>
          </a:p>
        </p:txBody>
      </p:sp>
      <p:sp>
        <p:nvSpPr>
          <p:cNvPr id="18" name="TextBox 17">
            <a:extLst>
              <a:ext uri="{FF2B5EF4-FFF2-40B4-BE49-F238E27FC236}">
                <a16:creationId xmlns:a16="http://schemas.microsoft.com/office/drawing/2014/main" id="{3D76BF19-8D48-6074-9D30-2CCE6EF5AD2A}"/>
              </a:ext>
            </a:extLst>
          </p:cNvPr>
          <p:cNvSpPr txBox="1"/>
          <p:nvPr/>
        </p:nvSpPr>
        <p:spPr>
          <a:xfrm>
            <a:off x="9941053" y="5825195"/>
            <a:ext cx="1860738" cy="584775"/>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Enter Passcode and tap “NEXT”</a:t>
            </a:r>
            <a:endParaRPr lang="en-US" sz="1600" dirty="0"/>
          </a:p>
        </p:txBody>
      </p:sp>
      <p:sp>
        <p:nvSpPr>
          <p:cNvPr id="20" name="TextBox 19">
            <a:extLst>
              <a:ext uri="{FF2B5EF4-FFF2-40B4-BE49-F238E27FC236}">
                <a16:creationId xmlns:a16="http://schemas.microsoft.com/office/drawing/2014/main" id="{4AFEE095-1353-C4C0-EEAE-1347A21286A7}"/>
              </a:ext>
            </a:extLst>
          </p:cNvPr>
          <p:cNvSpPr txBox="1"/>
          <p:nvPr/>
        </p:nvSpPr>
        <p:spPr>
          <a:xfrm>
            <a:off x="5164910" y="5841272"/>
            <a:ext cx="1849756" cy="584775"/>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Make sure Bluetooth is ON</a:t>
            </a:r>
            <a:endParaRPr lang="en-US" sz="1600" dirty="0"/>
          </a:p>
        </p:txBody>
      </p:sp>
      <p:pic>
        <p:nvPicPr>
          <p:cNvPr id="21" name="Picture 20">
            <a:extLst>
              <a:ext uri="{FF2B5EF4-FFF2-40B4-BE49-F238E27FC236}">
                <a16:creationId xmlns:a16="http://schemas.microsoft.com/office/drawing/2014/main" id="{BAD04BF5-31F1-459A-EEA9-6DBB842218FA}"/>
              </a:ext>
            </a:extLst>
          </p:cNvPr>
          <p:cNvPicPr>
            <a:picLocks noChangeAspect="1"/>
          </p:cNvPicPr>
          <p:nvPr/>
        </p:nvPicPr>
        <p:blipFill>
          <a:blip r:embed="rId3" cstate="print">
            <a:extLst>
              <a:ext uri="{28A0092B-C50C-407E-A947-70E740481C1C}">
                <a14:useLocalDpi xmlns:a14="http://schemas.microsoft.com/office/drawing/2010/main" val="0"/>
              </a:ext>
            </a:extLst>
          </a:blip>
          <a:srcRect l="16963" t="27926" r="12837" b="9333"/>
          <a:stretch/>
        </p:blipFill>
        <p:spPr>
          <a:xfrm rot="5400000">
            <a:off x="166902" y="1847805"/>
            <a:ext cx="2284946" cy="2042159"/>
          </a:xfrm>
          <a:prstGeom prst="rect">
            <a:avLst/>
          </a:prstGeom>
        </p:spPr>
      </p:pic>
      <p:pic>
        <p:nvPicPr>
          <p:cNvPr id="24" name="Picture 23">
            <a:extLst>
              <a:ext uri="{FF2B5EF4-FFF2-40B4-BE49-F238E27FC236}">
                <a16:creationId xmlns:a16="http://schemas.microsoft.com/office/drawing/2014/main" id="{324B5B3B-2379-0478-2793-67D031567BFB}"/>
              </a:ext>
            </a:extLst>
          </p:cNvPr>
          <p:cNvPicPr>
            <a:picLocks noChangeAspect="1"/>
          </p:cNvPicPr>
          <p:nvPr/>
        </p:nvPicPr>
        <p:blipFill>
          <a:blip r:embed="rId4">
            <a:extLst>
              <a:ext uri="{28A0092B-C50C-407E-A947-70E740481C1C}">
                <a14:useLocalDpi xmlns:a14="http://schemas.microsoft.com/office/drawing/2010/main" val="0"/>
              </a:ext>
            </a:extLst>
          </a:blip>
          <a:srcRect l="2829" r="2829"/>
          <a:stretch/>
        </p:blipFill>
        <p:spPr>
          <a:xfrm>
            <a:off x="2664836" y="1559793"/>
            <a:ext cx="2096996" cy="4333200"/>
          </a:xfrm>
          <a:prstGeom prst="rect">
            <a:avLst/>
          </a:prstGeom>
          <a:effectLst>
            <a:outerShdw blurRad="63500" dist="63500" dir="2700000" algn="tl" rotWithShape="0">
              <a:prstClr val="black">
                <a:alpha val="40000"/>
              </a:prstClr>
            </a:outerShdw>
            <a:softEdge rad="12700"/>
          </a:effectLst>
        </p:spPr>
      </p:pic>
      <p:pic>
        <p:nvPicPr>
          <p:cNvPr id="27" name="Picture 26">
            <a:extLst>
              <a:ext uri="{FF2B5EF4-FFF2-40B4-BE49-F238E27FC236}">
                <a16:creationId xmlns:a16="http://schemas.microsoft.com/office/drawing/2014/main" id="{AF57C20E-2167-5267-D979-2797B603AFA9}"/>
              </a:ext>
            </a:extLst>
          </p:cNvPr>
          <p:cNvPicPr>
            <a:picLocks noChangeAspect="1"/>
          </p:cNvPicPr>
          <p:nvPr/>
        </p:nvPicPr>
        <p:blipFill>
          <a:blip r:embed="rId5">
            <a:extLst>
              <a:ext uri="{28A0092B-C50C-407E-A947-70E740481C1C}">
                <a14:useLocalDpi xmlns:a14="http://schemas.microsoft.com/office/drawing/2010/main" val="0"/>
              </a:ext>
            </a:extLst>
          </a:blip>
          <a:srcRect l="2816" r="2816"/>
          <a:stretch/>
        </p:blipFill>
        <p:spPr>
          <a:xfrm>
            <a:off x="5048560" y="1542188"/>
            <a:ext cx="2094879" cy="4327650"/>
          </a:xfrm>
          <a:prstGeom prst="rect">
            <a:avLst/>
          </a:prstGeom>
          <a:effectLst>
            <a:outerShdw blurRad="63500" dist="63500" dir="2700000" algn="tl" rotWithShape="0">
              <a:prstClr val="black">
                <a:alpha val="40000"/>
              </a:prstClr>
            </a:outerShdw>
            <a:softEdge rad="12700"/>
          </a:effectLst>
        </p:spPr>
      </p:pic>
      <p:pic>
        <p:nvPicPr>
          <p:cNvPr id="28" name="Picture 27">
            <a:extLst>
              <a:ext uri="{FF2B5EF4-FFF2-40B4-BE49-F238E27FC236}">
                <a16:creationId xmlns:a16="http://schemas.microsoft.com/office/drawing/2014/main" id="{6175B82A-8A60-1A78-B64C-CA15B1D41076}"/>
              </a:ext>
            </a:extLst>
          </p:cNvPr>
          <p:cNvPicPr>
            <a:picLocks noChangeAspect="1"/>
          </p:cNvPicPr>
          <p:nvPr/>
        </p:nvPicPr>
        <p:blipFill>
          <a:blip r:embed="rId6">
            <a:extLst>
              <a:ext uri="{28A0092B-C50C-407E-A947-70E740481C1C}">
                <a14:useLocalDpi xmlns:a14="http://schemas.microsoft.com/office/drawing/2010/main" val="0"/>
              </a:ext>
            </a:extLst>
          </a:blip>
          <a:srcRect l="2549" r="2549"/>
          <a:stretch/>
        </p:blipFill>
        <p:spPr>
          <a:xfrm>
            <a:off x="7431253" y="1548654"/>
            <a:ext cx="2106743" cy="4327649"/>
          </a:xfrm>
          <a:prstGeom prst="rect">
            <a:avLst/>
          </a:prstGeom>
          <a:effectLst>
            <a:outerShdw blurRad="63500" dist="63500" dir="2700000" algn="tl" rotWithShape="0">
              <a:prstClr val="black">
                <a:alpha val="40000"/>
              </a:prstClr>
            </a:outerShdw>
            <a:softEdge rad="12700"/>
          </a:effectLst>
        </p:spPr>
      </p:pic>
      <p:pic>
        <p:nvPicPr>
          <p:cNvPr id="29" name="Picture 28">
            <a:extLst>
              <a:ext uri="{FF2B5EF4-FFF2-40B4-BE49-F238E27FC236}">
                <a16:creationId xmlns:a16="http://schemas.microsoft.com/office/drawing/2014/main" id="{1C6D28F1-86F4-6FA2-DE8E-F24A66006A77}"/>
              </a:ext>
            </a:extLst>
          </p:cNvPr>
          <p:cNvPicPr>
            <a:picLocks noChangeAspect="1"/>
          </p:cNvPicPr>
          <p:nvPr/>
        </p:nvPicPr>
        <p:blipFill>
          <a:blip r:embed="rId7">
            <a:extLst>
              <a:ext uri="{28A0092B-C50C-407E-A947-70E740481C1C}">
                <a14:useLocalDpi xmlns:a14="http://schemas.microsoft.com/office/drawing/2010/main" val="0"/>
              </a:ext>
            </a:extLst>
          </a:blip>
          <a:srcRect l="2315" r="2315"/>
          <a:stretch/>
        </p:blipFill>
        <p:spPr>
          <a:xfrm>
            <a:off x="9825810" y="1542188"/>
            <a:ext cx="2117124" cy="4327648"/>
          </a:xfrm>
          <a:prstGeom prst="rect">
            <a:avLst/>
          </a:prstGeom>
          <a:effectLst>
            <a:outerShdw blurRad="63500" dist="63500" dir="2700000" algn="tl" rotWithShape="0">
              <a:prstClr val="black">
                <a:alpha val="40000"/>
              </a:prstClr>
            </a:outerShdw>
            <a:softEdge rad="12700"/>
          </a:effectLst>
        </p:spPr>
      </p:pic>
      <p:sp>
        <p:nvSpPr>
          <p:cNvPr id="30" name="TextBox 29">
            <a:extLst>
              <a:ext uri="{FF2B5EF4-FFF2-40B4-BE49-F238E27FC236}">
                <a16:creationId xmlns:a16="http://schemas.microsoft.com/office/drawing/2014/main" id="{E512D8FE-6A41-B22B-EA2F-7E27EC98C4AA}"/>
              </a:ext>
            </a:extLst>
          </p:cNvPr>
          <p:cNvSpPr txBox="1"/>
          <p:nvPr/>
        </p:nvSpPr>
        <p:spPr>
          <a:xfrm>
            <a:off x="7544565" y="5824582"/>
            <a:ext cx="1886436" cy="584775"/>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Select Unit then tap OK</a:t>
            </a:r>
            <a:endParaRPr lang="en-US" sz="1600" dirty="0"/>
          </a:p>
        </p:txBody>
      </p:sp>
      <p:sp>
        <p:nvSpPr>
          <p:cNvPr id="31" name="TextBox 30">
            <a:extLst>
              <a:ext uri="{FF2B5EF4-FFF2-40B4-BE49-F238E27FC236}">
                <a16:creationId xmlns:a16="http://schemas.microsoft.com/office/drawing/2014/main" id="{5B6FEA3C-3167-3A16-9688-5BFBD925E156}"/>
              </a:ext>
            </a:extLst>
          </p:cNvPr>
          <p:cNvSpPr txBox="1"/>
          <p:nvPr/>
        </p:nvSpPr>
        <p:spPr>
          <a:xfrm>
            <a:off x="219464" y="4678436"/>
            <a:ext cx="2040576" cy="830997"/>
          </a:xfrm>
          <a:prstGeom prst="rect">
            <a:avLst/>
          </a:prstGeom>
          <a:noFill/>
        </p:spPr>
        <p:txBody>
          <a:bodyPr wrap="square">
            <a:spAutoFit/>
          </a:bodyPr>
          <a:lstStyle/>
          <a:p>
            <a:pPr algn="ctr"/>
            <a:r>
              <a:rPr lang="en-US" sz="1200" i="1" dirty="0">
                <a:solidFill>
                  <a:schemeClr val="bg1"/>
                </a:solidFill>
                <a:latin typeface="Franklin Gothic Book" panose="020B0503020102020204" pitchFamily="34" charset="0"/>
                <a:cs typeface="Calibri"/>
              </a:rPr>
              <a:t>*Built in display can also be used to convert gas type, see gas conversion directions included with unit</a:t>
            </a:r>
            <a:endParaRPr lang="en-US" sz="1050" i="1" dirty="0">
              <a:latin typeface="Franklin Gothic Book" panose="020B0503020102020204" pitchFamily="34" charset="0"/>
            </a:endParaRPr>
          </a:p>
        </p:txBody>
      </p:sp>
      <p:pic>
        <p:nvPicPr>
          <p:cNvPr id="32" name="図 14">
            <a:extLst>
              <a:ext uri="{FF2B5EF4-FFF2-40B4-BE49-F238E27FC236}">
                <a16:creationId xmlns:a16="http://schemas.microsoft.com/office/drawing/2014/main" id="{1C8BF191-709A-A124-EE1C-424D8B61ED6E}"/>
              </a:ext>
            </a:extLst>
          </p:cNvPr>
          <p:cNvPicPr>
            <a:picLocks noChangeAspect="1"/>
          </p:cNvPicPr>
          <p:nvPr/>
        </p:nvPicPr>
        <p:blipFill rotWithShape="1">
          <a:blip r:embed="rId8"/>
          <a:srcRect l="27965" r="14013" b="35393"/>
          <a:stretch/>
        </p:blipFill>
        <p:spPr>
          <a:xfrm>
            <a:off x="542549" y="5566951"/>
            <a:ext cx="1533654" cy="963654"/>
          </a:xfrm>
          <a:prstGeom prst="rect">
            <a:avLst/>
          </a:prstGeom>
        </p:spPr>
      </p:pic>
      <p:sp>
        <p:nvSpPr>
          <p:cNvPr id="33" name="Rectangle 32">
            <a:extLst>
              <a:ext uri="{FF2B5EF4-FFF2-40B4-BE49-F238E27FC236}">
                <a16:creationId xmlns:a16="http://schemas.microsoft.com/office/drawing/2014/main" id="{B6DC289E-8263-E764-B006-B920E4A337E3}"/>
              </a:ext>
            </a:extLst>
          </p:cNvPr>
          <p:cNvSpPr/>
          <p:nvPr/>
        </p:nvSpPr>
        <p:spPr>
          <a:xfrm>
            <a:off x="9965054" y="2211082"/>
            <a:ext cx="1786592" cy="996101"/>
          </a:xfrm>
          <a:prstGeom prst="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2CCFCFBF-7292-6C90-4989-D2301AD861C6}"/>
              </a:ext>
            </a:extLst>
          </p:cNvPr>
          <p:cNvCxnSpPr>
            <a:cxnSpLocks/>
          </p:cNvCxnSpPr>
          <p:nvPr/>
        </p:nvCxnSpPr>
        <p:spPr>
          <a:xfrm>
            <a:off x="10860798" y="3199563"/>
            <a:ext cx="0" cy="64008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2" descr="Finger Touch Screen On White Illustrations, Royalty-Free Vector Graphics &amp; Clip Art - iStock">
            <a:extLst>
              <a:ext uri="{FF2B5EF4-FFF2-40B4-BE49-F238E27FC236}">
                <a16:creationId xmlns:a16="http://schemas.microsoft.com/office/drawing/2014/main" id="{B251A7F8-4DC9-98BD-0DF3-44999AC801DA}"/>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4019295">
            <a:off x="2532173" y="3669179"/>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9" name="Picture 2" descr="Finger Touch Screen On White Illustrations, Royalty-Free Vector Graphics &amp; Clip Art - iStock">
            <a:extLst>
              <a:ext uri="{FF2B5EF4-FFF2-40B4-BE49-F238E27FC236}">
                <a16:creationId xmlns:a16="http://schemas.microsoft.com/office/drawing/2014/main" id="{62B6F57C-3296-745E-2EA3-587930E83D50}"/>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4019295">
            <a:off x="2522835" y="4034826"/>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 name="Picture 2" descr="Finger Touch Screen On White Illustrations, Royalty-Free Vector Graphics &amp; Clip Art - iStock">
            <a:extLst>
              <a:ext uri="{FF2B5EF4-FFF2-40B4-BE49-F238E27FC236}">
                <a16:creationId xmlns:a16="http://schemas.microsoft.com/office/drawing/2014/main" id="{53763C32-97E4-B99A-253F-E4075355E431}"/>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4019295">
            <a:off x="2513497" y="4400473"/>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 name="Picture 2" descr="Finger Touch Screen On White Illustrations, Royalty-Free Vector Graphics &amp; Clip Art - iStock">
            <a:extLst>
              <a:ext uri="{FF2B5EF4-FFF2-40B4-BE49-F238E27FC236}">
                <a16:creationId xmlns:a16="http://schemas.microsoft.com/office/drawing/2014/main" id="{335FB282-C84B-98E2-2BDC-CDF055D7C4D7}"/>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8908670" y="4162034"/>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24138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5AD31-4E5D-4C86-B591-1F8329BC6B1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61315782-4499-9C96-E63E-68B755DE2F62}"/>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FIELD GAS CONVERSION</a:t>
            </a:r>
          </a:p>
        </p:txBody>
      </p:sp>
      <p:cxnSp>
        <p:nvCxnSpPr>
          <p:cNvPr id="8" name="Straight Arrow Connector 7">
            <a:extLst>
              <a:ext uri="{FF2B5EF4-FFF2-40B4-BE49-F238E27FC236}">
                <a16:creationId xmlns:a16="http://schemas.microsoft.com/office/drawing/2014/main" id="{9A412C4A-E849-AF02-8A4C-CF450A7BAA17}"/>
              </a:ext>
            </a:extLst>
          </p:cNvPr>
          <p:cNvCxnSpPr>
            <a:cxnSpLocks/>
          </p:cNvCxnSpPr>
          <p:nvPr/>
        </p:nvCxnSpPr>
        <p:spPr>
          <a:xfrm>
            <a:off x="88105" y="880374"/>
            <a:ext cx="692991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38" name="Picture 14">
            <a:extLst>
              <a:ext uri="{FF2B5EF4-FFF2-40B4-BE49-F238E27FC236}">
                <a16:creationId xmlns:a16="http://schemas.microsoft.com/office/drawing/2014/main" id="{52D0B2A1-A245-6DCF-4147-1142C3767778}"/>
              </a:ext>
            </a:extLst>
          </p:cNvPr>
          <p:cNvPicPr>
            <a:picLocks noChangeAspect="1"/>
          </p:cNvPicPr>
          <p:nvPr/>
        </p:nvPicPr>
        <p:blipFill>
          <a:blip r:embed="rId2"/>
          <a:srcRect t="33981" b="29306"/>
          <a:stretch/>
        </p:blipFill>
        <p:spPr>
          <a:xfrm>
            <a:off x="10181978" y="33213"/>
            <a:ext cx="2010022" cy="571164"/>
          </a:xfrm>
          <a:prstGeom prst="rect">
            <a:avLst/>
          </a:prstGeom>
        </p:spPr>
      </p:pic>
      <p:sp>
        <p:nvSpPr>
          <p:cNvPr id="3" name="TextBox 2">
            <a:extLst>
              <a:ext uri="{FF2B5EF4-FFF2-40B4-BE49-F238E27FC236}">
                <a16:creationId xmlns:a16="http://schemas.microsoft.com/office/drawing/2014/main" id="{AE2252F4-711C-1045-6107-40FF6E6B04D6}"/>
              </a:ext>
            </a:extLst>
          </p:cNvPr>
          <p:cNvSpPr txBox="1"/>
          <p:nvPr/>
        </p:nvSpPr>
        <p:spPr>
          <a:xfrm>
            <a:off x="2632642" y="1045541"/>
            <a:ext cx="6929916" cy="338554"/>
          </a:xfrm>
          <a:prstGeom prst="rect">
            <a:avLst/>
          </a:prstGeom>
          <a:noFill/>
        </p:spPr>
        <p:txBody>
          <a:bodyPr wrap="square">
            <a:spAutoFit/>
          </a:bodyPr>
          <a:lstStyle/>
          <a:p>
            <a:r>
              <a:rPr lang="en-US" sz="1600">
                <a:solidFill>
                  <a:schemeClr val="bg1"/>
                </a:solidFill>
                <a:latin typeface="Franklin Gothic Medium" panose="020B0603020102020204" pitchFamily="34" charset="0"/>
                <a:cs typeface="Calibri"/>
              </a:rPr>
              <a:t>Step 10 (continued): Changing gas type to LP with EZ Start Plus App</a:t>
            </a:r>
            <a:endParaRPr lang="en-US" sz="1600"/>
          </a:p>
        </p:txBody>
      </p:sp>
      <p:sp>
        <p:nvSpPr>
          <p:cNvPr id="9" name="TextBox 8">
            <a:extLst>
              <a:ext uri="{FF2B5EF4-FFF2-40B4-BE49-F238E27FC236}">
                <a16:creationId xmlns:a16="http://schemas.microsoft.com/office/drawing/2014/main" id="{D0034847-5268-65B8-11A4-96E75D5C1596}"/>
              </a:ext>
            </a:extLst>
          </p:cNvPr>
          <p:cNvSpPr txBox="1"/>
          <p:nvPr/>
        </p:nvSpPr>
        <p:spPr>
          <a:xfrm>
            <a:off x="2548991" y="5868033"/>
            <a:ext cx="2316767" cy="338554"/>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Tap “Unit Setting”</a:t>
            </a:r>
            <a:endParaRPr lang="en-US" sz="1200" i="1" dirty="0"/>
          </a:p>
        </p:txBody>
      </p:sp>
      <p:sp>
        <p:nvSpPr>
          <p:cNvPr id="27" name="TextBox 26">
            <a:extLst>
              <a:ext uri="{FF2B5EF4-FFF2-40B4-BE49-F238E27FC236}">
                <a16:creationId xmlns:a16="http://schemas.microsoft.com/office/drawing/2014/main" id="{3DFE7E69-E7B6-0F23-BA45-84724C91BFDB}"/>
              </a:ext>
            </a:extLst>
          </p:cNvPr>
          <p:cNvSpPr txBox="1"/>
          <p:nvPr/>
        </p:nvSpPr>
        <p:spPr>
          <a:xfrm>
            <a:off x="7427250" y="5867765"/>
            <a:ext cx="2110746" cy="830997"/>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Tap Change Setting, Tap LP then tap “DONE”</a:t>
            </a:r>
            <a:endParaRPr lang="en-US" sz="1600" dirty="0"/>
          </a:p>
        </p:txBody>
      </p:sp>
      <p:sp>
        <p:nvSpPr>
          <p:cNvPr id="28" name="TextBox 27">
            <a:extLst>
              <a:ext uri="{FF2B5EF4-FFF2-40B4-BE49-F238E27FC236}">
                <a16:creationId xmlns:a16="http://schemas.microsoft.com/office/drawing/2014/main" id="{0BD2D3DF-915A-0093-2BE5-CAF33E2007D5}"/>
              </a:ext>
            </a:extLst>
          </p:cNvPr>
          <p:cNvSpPr txBox="1"/>
          <p:nvPr/>
        </p:nvSpPr>
        <p:spPr>
          <a:xfrm>
            <a:off x="4985801" y="5892993"/>
            <a:ext cx="2233945" cy="338554"/>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Tap “Convert Gas Type”</a:t>
            </a:r>
            <a:endParaRPr lang="en-US" sz="1600" dirty="0"/>
          </a:p>
        </p:txBody>
      </p:sp>
      <p:sp>
        <p:nvSpPr>
          <p:cNvPr id="29" name="TextBox 28">
            <a:extLst>
              <a:ext uri="{FF2B5EF4-FFF2-40B4-BE49-F238E27FC236}">
                <a16:creationId xmlns:a16="http://schemas.microsoft.com/office/drawing/2014/main" id="{F838CC8D-DD2C-85E5-2C34-90A44CBCC0E2}"/>
              </a:ext>
            </a:extLst>
          </p:cNvPr>
          <p:cNvSpPr txBox="1"/>
          <p:nvPr/>
        </p:nvSpPr>
        <p:spPr>
          <a:xfrm>
            <a:off x="9832188" y="5816048"/>
            <a:ext cx="2110746" cy="830997"/>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After a few seconds it should show complete</a:t>
            </a:r>
            <a:endParaRPr lang="en-US" sz="1600" dirty="0"/>
          </a:p>
        </p:txBody>
      </p:sp>
      <p:sp>
        <p:nvSpPr>
          <p:cNvPr id="30" name="TextBox 29">
            <a:extLst>
              <a:ext uri="{FF2B5EF4-FFF2-40B4-BE49-F238E27FC236}">
                <a16:creationId xmlns:a16="http://schemas.microsoft.com/office/drawing/2014/main" id="{5CF7D265-3C3F-991E-BD2B-D198C03A7771}"/>
              </a:ext>
            </a:extLst>
          </p:cNvPr>
          <p:cNvSpPr txBox="1"/>
          <p:nvPr/>
        </p:nvSpPr>
        <p:spPr>
          <a:xfrm>
            <a:off x="335989" y="5868033"/>
            <a:ext cx="1886436" cy="584775"/>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Register Warranty or skip</a:t>
            </a:r>
            <a:endParaRPr lang="en-US" sz="1600" dirty="0"/>
          </a:p>
        </p:txBody>
      </p:sp>
      <p:pic>
        <p:nvPicPr>
          <p:cNvPr id="31" name="Picture 30">
            <a:extLst>
              <a:ext uri="{FF2B5EF4-FFF2-40B4-BE49-F238E27FC236}">
                <a16:creationId xmlns:a16="http://schemas.microsoft.com/office/drawing/2014/main" id="{7999EEFB-B1B0-946D-2239-C0D842016A4E}"/>
              </a:ext>
            </a:extLst>
          </p:cNvPr>
          <p:cNvPicPr>
            <a:picLocks noChangeAspect="1"/>
          </p:cNvPicPr>
          <p:nvPr/>
        </p:nvPicPr>
        <p:blipFill>
          <a:blip r:embed="rId3">
            <a:extLst>
              <a:ext uri="{28A0092B-C50C-407E-A947-70E740481C1C}">
                <a14:useLocalDpi xmlns:a14="http://schemas.microsoft.com/office/drawing/2010/main" val="0"/>
              </a:ext>
            </a:extLst>
          </a:blip>
          <a:srcRect l="2829" r="2829"/>
          <a:stretch/>
        </p:blipFill>
        <p:spPr>
          <a:xfrm>
            <a:off x="2664836" y="1559793"/>
            <a:ext cx="2096996" cy="4333200"/>
          </a:xfrm>
          <a:prstGeom prst="rect">
            <a:avLst/>
          </a:prstGeom>
          <a:effectLst>
            <a:outerShdw blurRad="63500" dist="63500" dir="2700000" algn="tl" rotWithShape="0">
              <a:prstClr val="black">
                <a:alpha val="40000"/>
              </a:prstClr>
            </a:outerShdw>
            <a:softEdge rad="12700"/>
          </a:effectLst>
        </p:spPr>
      </p:pic>
      <p:pic>
        <p:nvPicPr>
          <p:cNvPr id="32" name="Picture 31">
            <a:extLst>
              <a:ext uri="{FF2B5EF4-FFF2-40B4-BE49-F238E27FC236}">
                <a16:creationId xmlns:a16="http://schemas.microsoft.com/office/drawing/2014/main" id="{7292E9B6-D30E-5ED4-E375-A105645AA0C9}"/>
              </a:ext>
            </a:extLst>
          </p:cNvPr>
          <p:cNvPicPr>
            <a:picLocks noChangeAspect="1"/>
          </p:cNvPicPr>
          <p:nvPr/>
        </p:nvPicPr>
        <p:blipFill>
          <a:blip r:embed="rId4">
            <a:extLst>
              <a:ext uri="{28A0092B-C50C-407E-A947-70E740481C1C}">
                <a14:useLocalDpi xmlns:a14="http://schemas.microsoft.com/office/drawing/2010/main" val="0"/>
              </a:ext>
            </a:extLst>
          </a:blip>
          <a:srcRect l="2816" r="2816"/>
          <a:stretch/>
        </p:blipFill>
        <p:spPr>
          <a:xfrm>
            <a:off x="5048560" y="1542188"/>
            <a:ext cx="2094879" cy="4327650"/>
          </a:xfrm>
          <a:prstGeom prst="rect">
            <a:avLst/>
          </a:prstGeom>
          <a:effectLst>
            <a:outerShdw blurRad="63500" dist="63500" dir="2700000" algn="tl" rotWithShape="0">
              <a:prstClr val="black">
                <a:alpha val="40000"/>
              </a:prstClr>
            </a:outerShdw>
            <a:softEdge rad="12700"/>
          </a:effectLst>
        </p:spPr>
      </p:pic>
      <p:pic>
        <p:nvPicPr>
          <p:cNvPr id="33" name="Picture 32">
            <a:extLst>
              <a:ext uri="{FF2B5EF4-FFF2-40B4-BE49-F238E27FC236}">
                <a16:creationId xmlns:a16="http://schemas.microsoft.com/office/drawing/2014/main" id="{80BEB5B8-C39B-EB76-C667-239639470B60}"/>
              </a:ext>
            </a:extLst>
          </p:cNvPr>
          <p:cNvPicPr>
            <a:picLocks noChangeAspect="1"/>
          </p:cNvPicPr>
          <p:nvPr/>
        </p:nvPicPr>
        <p:blipFill>
          <a:blip r:embed="rId5">
            <a:extLst>
              <a:ext uri="{28A0092B-C50C-407E-A947-70E740481C1C}">
                <a14:useLocalDpi xmlns:a14="http://schemas.microsoft.com/office/drawing/2010/main" val="0"/>
              </a:ext>
            </a:extLst>
          </a:blip>
          <a:srcRect l="2549" r="2549"/>
          <a:stretch/>
        </p:blipFill>
        <p:spPr>
          <a:xfrm>
            <a:off x="7431253" y="1548654"/>
            <a:ext cx="2106743" cy="4327649"/>
          </a:xfrm>
          <a:prstGeom prst="rect">
            <a:avLst/>
          </a:prstGeom>
          <a:effectLst>
            <a:outerShdw blurRad="63500" dist="63500" dir="2700000" algn="tl" rotWithShape="0">
              <a:prstClr val="black">
                <a:alpha val="40000"/>
              </a:prstClr>
            </a:outerShdw>
            <a:softEdge rad="12700"/>
          </a:effectLst>
        </p:spPr>
      </p:pic>
      <p:pic>
        <p:nvPicPr>
          <p:cNvPr id="34" name="Picture 33">
            <a:extLst>
              <a:ext uri="{FF2B5EF4-FFF2-40B4-BE49-F238E27FC236}">
                <a16:creationId xmlns:a16="http://schemas.microsoft.com/office/drawing/2014/main" id="{80DD5720-56B3-AA66-C2EB-56DE2F50FE37}"/>
              </a:ext>
            </a:extLst>
          </p:cNvPr>
          <p:cNvPicPr>
            <a:picLocks noChangeAspect="1"/>
          </p:cNvPicPr>
          <p:nvPr/>
        </p:nvPicPr>
        <p:blipFill>
          <a:blip r:embed="rId6">
            <a:extLst>
              <a:ext uri="{28A0092B-C50C-407E-A947-70E740481C1C}">
                <a14:useLocalDpi xmlns:a14="http://schemas.microsoft.com/office/drawing/2010/main" val="0"/>
              </a:ext>
            </a:extLst>
          </a:blip>
          <a:srcRect l="2315" r="2315"/>
          <a:stretch/>
        </p:blipFill>
        <p:spPr>
          <a:xfrm>
            <a:off x="9825810" y="1542188"/>
            <a:ext cx="2117124" cy="4327648"/>
          </a:xfrm>
          <a:prstGeom prst="rect">
            <a:avLst/>
          </a:prstGeom>
          <a:effectLst>
            <a:outerShdw blurRad="63500" dist="63500" dir="2700000" algn="tl" rotWithShape="0">
              <a:prstClr val="black">
                <a:alpha val="40000"/>
              </a:prstClr>
            </a:outerShdw>
            <a:softEdge rad="12700"/>
          </a:effectLst>
        </p:spPr>
      </p:pic>
      <p:pic>
        <p:nvPicPr>
          <p:cNvPr id="35" name="Picture 34">
            <a:extLst>
              <a:ext uri="{FF2B5EF4-FFF2-40B4-BE49-F238E27FC236}">
                <a16:creationId xmlns:a16="http://schemas.microsoft.com/office/drawing/2014/main" id="{F30B861F-F40C-41C1-C3D3-F6EC4520D94A}"/>
              </a:ext>
            </a:extLst>
          </p:cNvPr>
          <p:cNvPicPr>
            <a:picLocks noChangeAspect="1"/>
          </p:cNvPicPr>
          <p:nvPr/>
        </p:nvPicPr>
        <p:blipFill>
          <a:blip r:embed="rId7">
            <a:extLst>
              <a:ext uri="{28A0092B-C50C-407E-A947-70E740481C1C}">
                <a14:useLocalDpi xmlns:a14="http://schemas.microsoft.com/office/drawing/2010/main" val="0"/>
              </a:ext>
            </a:extLst>
          </a:blip>
          <a:srcRect l="2829" r="2829"/>
          <a:stretch/>
        </p:blipFill>
        <p:spPr>
          <a:xfrm>
            <a:off x="286749" y="1559793"/>
            <a:ext cx="2096996" cy="4333200"/>
          </a:xfrm>
          <a:prstGeom prst="rect">
            <a:avLst/>
          </a:prstGeom>
          <a:effectLst>
            <a:outerShdw blurRad="63500" dist="63500" dir="2700000" algn="tl" rotWithShape="0">
              <a:prstClr val="black">
                <a:alpha val="40000"/>
              </a:prstClr>
            </a:outerShdw>
            <a:softEdge rad="12700"/>
          </a:effectLst>
        </p:spPr>
      </p:pic>
      <p:pic>
        <p:nvPicPr>
          <p:cNvPr id="36" name="Picture 2" descr="Finger Touch Screen On White Illustrations, Royalty-Free Vector Graphics &amp; Clip Art - iStock">
            <a:extLst>
              <a:ext uri="{FF2B5EF4-FFF2-40B4-BE49-F238E27FC236}">
                <a16:creationId xmlns:a16="http://schemas.microsoft.com/office/drawing/2014/main" id="{2EC3F795-8EA8-4AF6-607B-5F0B7D2FBF82}"/>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3885918" y="5457255"/>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2" descr="Finger Touch Screen On White Illustrations, Royalty-Free Vector Graphics &amp; Clip Art - iStock">
            <a:extLst>
              <a:ext uri="{FF2B5EF4-FFF2-40B4-BE49-F238E27FC236}">
                <a16:creationId xmlns:a16="http://schemas.microsoft.com/office/drawing/2014/main" id="{9A16341B-8D99-37E2-5644-8C568862C1B3}"/>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6540873" y="2912599"/>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9" name="Picture 2" descr="Finger Touch Screen On White Illustrations, Royalty-Free Vector Graphics &amp; Clip Art - iStock">
            <a:extLst>
              <a:ext uri="{FF2B5EF4-FFF2-40B4-BE49-F238E27FC236}">
                <a16:creationId xmlns:a16="http://schemas.microsoft.com/office/drawing/2014/main" id="{5BB631F1-8710-08CB-CFB3-75B98FD9CF2A}"/>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8677527" y="3396627"/>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 name="Picture 2" descr="Finger Touch Screen On White Illustrations, Royalty-Free Vector Graphics &amp; Clip Art - iStock">
            <a:extLst>
              <a:ext uri="{FF2B5EF4-FFF2-40B4-BE49-F238E27FC236}">
                <a16:creationId xmlns:a16="http://schemas.microsoft.com/office/drawing/2014/main" id="{12DA3600-7022-E9B5-E372-B2A2565C1A96}"/>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9148038" y="5269085"/>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87062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731F8-3D0F-4B63-362F-44AA5E01E9F8}"/>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3EC77792-3605-061A-AD55-95EAD692D1D8}"/>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FIELD GAS CONVERSION</a:t>
            </a:r>
          </a:p>
        </p:txBody>
      </p:sp>
      <p:cxnSp>
        <p:nvCxnSpPr>
          <p:cNvPr id="8" name="Straight Arrow Connector 7">
            <a:extLst>
              <a:ext uri="{FF2B5EF4-FFF2-40B4-BE49-F238E27FC236}">
                <a16:creationId xmlns:a16="http://schemas.microsoft.com/office/drawing/2014/main" id="{B6ED08DA-A6CD-B11B-5DE3-18022BF73FAC}"/>
              </a:ext>
            </a:extLst>
          </p:cNvPr>
          <p:cNvCxnSpPr>
            <a:cxnSpLocks/>
          </p:cNvCxnSpPr>
          <p:nvPr/>
        </p:nvCxnSpPr>
        <p:spPr>
          <a:xfrm>
            <a:off x="88105" y="880374"/>
            <a:ext cx="692991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F118583-0242-E98A-9AE8-F22ACF00C35C}"/>
              </a:ext>
            </a:extLst>
          </p:cNvPr>
          <p:cNvSpPr txBox="1"/>
          <p:nvPr/>
        </p:nvSpPr>
        <p:spPr>
          <a:xfrm>
            <a:off x="165828" y="1163280"/>
            <a:ext cx="11860343" cy="523220"/>
          </a:xfrm>
          <a:prstGeom prst="rect">
            <a:avLst/>
          </a:prstGeom>
          <a:solidFill>
            <a:schemeClr val="bg1"/>
          </a:solidFill>
          <a:ln w="25400">
            <a:solidFill>
              <a:schemeClr val="tx1"/>
            </a:solidFill>
          </a:ln>
        </p:spPr>
        <p:txBody>
          <a:bodyPr wrap="square" rtlCol="0">
            <a:spAutoFit/>
          </a:bodyPr>
          <a:lstStyle/>
          <a:p>
            <a:pPr algn="ctr"/>
            <a:r>
              <a:rPr lang="en-US" sz="2800">
                <a:latin typeface="Franklin Gothic Medium" panose="020B0603020102020204" pitchFamily="34" charset="0"/>
              </a:rPr>
              <a:t>MAKE SURE TO FILL OUT AND ATTATCH GAS CONVERSION STICKER TO UNIT</a:t>
            </a:r>
          </a:p>
        </p:txBody>
      </p:sp>
      <p:pic>
        <p:nvPicPr>
          <p:cNvPr id="24" name="Picture 23">
            <a:extLst>
              <a:ext uri="{FF2B5EF4-FFF2-40B4-BE49-F238E27FC236}">
                <a16:creationId xmlns:a16="http://schemas.microsoft.com/office/drawing/2014/main" id="{E5E47984-2DA8-AC36-027F-EB9FBA3529A7}"/>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66000"/>
                    </a14:imgEffect>
                  </a14:imgLayer>
                </a14:imgProps>
              </a:ext>
            </a:extLst>
          </a:blip>
          <a:stretch>
            <a:fillRect/>
          </a:stretch>
        </p:blipFill>
        <p:spPr>
          <a:xfrm>
            <a:off x="88105" y="2099242"/>
            <a:ext cx="5909932" cy="3324337"/>
          </a:xfrm>
          <a:prstGeom prst="rect">
            <a:avLst/>
          </a:prstGeom>
          <a:effectLst>
            <a:softEdge rad="12700"/>
          </a:effectLst>
        </p:spPr>
      </p:pic>
      <p:pic>
        <p:nvPicPr>
          <p:cNvPr id="26" name="Picture 25">
            <a:extLst>
              <a:ext uri="{FF2B5EF4-FFF2-40B4-BE49-F238E27FC236}">
                <a16:creationId xmlns:a16="http://schemas.microsoft.com/office/drawing/2014/main" id="{A1132EB3-5E34-47B0-3B28-49250C4B5CA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Effect>
                      <a14:saturation sat="66000"/>
                    </a14:imgEffect>
                  </a14:imgLayer>
                </a14:imgProps>
              </a:ext>
            </a:extLst>
          </a:blip>
          <a:stretch>
            <a:fillRect/>
          </a:stretch>
        </p:blipFill>
        <p:spPr>
          <a:xfrm>
            <a:off x="6115358" y="2099242"/>
            <a:ext cx="5909932" cy="3324337"/>
          </a:xfrm>
          <a:prstGeom prst="rect">
            <a:avLst/>
          </a:prstGeom>
          <a:effectLst>
            <a:softEdge rad="12700"/>
          </a:effectLst>
        </p:spPr>
      </p:pic>
      <p:pic>
        <p:nvPicPr>
          <p:cNvPr id="27" name="Picture 14" descr="A close up of a logo&#10;&#10;Description generated with very high confidence">
            <a:extLst>
              <a:ext uri="{FF2B5EF4-FFF2-40B4-BE49-F238E27FC236}">
                <a16:creationId xmlns:a16="http://schemas.microsoft.com/office/drawing/2014/main" id="{395BD123-BF87-FA57-A21B-729C50F85ED6}"/>
              </a:ext>
            </a:extLst>
          </p:cNvPr>
          <p:cNvPicPr>
            <a:picLocks noChangeAspect="1"/>
          </p:cNvPicPr>
          <p:nvPr/>
        </p:nvPicPr>
        <p:blipFill>
          <a:blip r:embed="rId6"/>
          <a:srcRect t="33981" b="27645"/>
          <a:stretch/>
        </p:blipFill>
        <p:spPr>
          <a:xfrm>
            <a:off x="61912" y="6250088"/>
            <a:ext cx="1912619" cy="568065"/>
          </a:xfrm>
          <a:prstGeom prst="rect">
            <a:avLst/>
          </a:prstGeom>
        </p:spPr>
      </p:pic>
    </p:spTree>
    <p:extLst>
      <p:ext uri="{BB962C8B-B14F-4D97-AF65-F5344CB8AC3E}">
        <p14:creationId xmlns:p14="http://schemas.microsoft.com/office/powerpoint/2010/main" val="286408426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CAF866-3D36-0718-980D-818DC7E69B0C}"/>
              </a:ext>
            </a:extLst>
          </p:cNvPr>
          <p:cNvPicPr>
            <a:picLocks noChangeAspect="1"/>
          </p:cNvPicPr>
          <p:nvPr/>
        </p:nvPicPr>
        <p:blipFill>
          <a:blip r:embed="rId2">
            <a:extLst>
              <a:ext uri="{28A0092B-C50C-407E-A947-70E740481C1C}">
                <a14:useLocalDpi xmlns:a14="http://schemas.microsoft.com/office/drawing/2010/main" val="0"/>
              </a:ext>
            </a:extLst>
          </a:blip>
          <a:srcRect l="34642" r="7419" b="25344"/>
          <a:stretch/>
        </p:blipFill>
        <p:spPr>
          <a:xfrm>
            <a:off x="0" y="902018"/>
            <a:ext cx="6839465" cy="5508015"/>
          </a:xfrm>
          <a:prstGeom prst="rect">
            <a:avLst/>
          </a:prstGeom>
          <a:effectLst>
            <a:outerShdw blurRad="63500" dist="127000" dir="2700000" algn="tl" rotWithShape="0">
              <a:prstClr val="black">
                <a:alpha val="40000"/>
              </a:prstClr>
            </a:outerShdw>
          </a:effectLst>
        </p:spPr>
      </p:pic>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EZ START PLUS APP</a:t>
            </a:r>
          </a:p>
        </p:txBody>
      </p:sp>
      <p:cxnSp>
        <p:nvCxnSpPr>
          <p:cNvPr id="8" name="Straight Arrow Connector 7">
            <a:extLst>
              <a:ext uri="{FF2B5EF4-FFF2-40B4-BE49-F238E27FC236}">
                <a16:creationId xmlns:a16="http://schemas.microsoft.com/office/drawing/2014/main" id="{954B22A4-6C82-A6B6-045B-587D6AC3EF4A}"/>
              </a:ext>
            </a:extLst>
          </p:cNvPr>
          <p:cNvCxnSpPr>
            <a:cxnSpLocks/>
          </p:cNvCxnSpPr>
          <p:nvPr/>
        </p:nvCxnSpPr>
        <p:spPr>
          <a:xfrm>
            <a:off x="88105" y="880374"/>
            <a:ext cx="575643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2" name="Picture 14" descr="A close up of a logo&#10;&#10;Description generated with very high confidence">
            <a:extLst>
              <a:ext uri="{FF2B5EF4-FFF2-40B4-BE49-F238E27FC236}">
                <a16:creationId xmlns:a16="http://schemas.microsoft.com/office/drawing/2014/main" id="{D06CB3E3-7441-C526-70D1-86EAF8D14235}"/>
              </a:ext>
            </a:extLst>
          </p:cNvPr>
          <p:cNvPicPr>
            <a:picLocks noChangeAspect="1"/>
          </p:cNvPicPr>
          <p:nvPr/>
        </p:nvPicPr>
        <p:blipFill>
          <a:blip r:embed="rId3"/>
          <a:srcRect t="33981" b="27645"/>
          <a:stretch/>
        </p:blipFill>
        <p:spPr>
          <a:xfrm>
            <a:off x="61912" y="6250088"/>
            <a:ext cx="1912619" cy="568065"/>
          </a:xfrm>
          <a:prstGeom prst="rect">
            <a:avLst/>
          </a:prstGeom>
        </p:spPr>
      </p:pic>
      <p:sp>
        <p:nvSpPr>
          <p:cNvPr id="3" name="Content Placeholder 3">
            <a:extLst>
              <a:ext uri="{FF2B5EF4-FFF2-40B4-BE49-F238E27FC236}">
                <a16:creationId xmlns:a16="http://schemas.microsoft.com/office/drawing/2014/main" id="{C860D9D4-6084-8494-1829-F489A0EA471B}"/>
              </a:ext>
            </a:extLst>
          </p:cNvPr>
          <p:cNvSpPr>
            <a:spLocks noGrp="1"/>
          </p:cNvSpPr>
          <p:nvPr>
            <p:ph type="body" sz="half" idx="2"/>
          </p:nvPr>
        </p:nvSpPr>
        <p:spPr>
          <a:xfrm>
            <a:off x="6839465" y="753766"/>
            <a:ext cx="5181601" cy="5508013"/>
          </a:xfrm>
        </p:spPr>
        <p:txBody>
          <a:bodyPr vert="horz" lIns="91440" tIns="45720" rIns="91440" bIns="45720" rtlCol="0" anchor="t">
            <a:noAutofit/>
          </a:bodyPr>
          <a:lstStyle/>
          <a:p>
            <a:r>
              <a:rPr lang="en-US" sz="2800">
                <a:solidFill>
                  <a:schemeClr val="bg1"/>
                </a:solidFill>
                <a:latin typeface="Franklin Gothic Book"/>
                <a:cs typeface="Calibri"/>
              </a:rPr>
              <a:t>Initial unit setup, temperature adjustment and maintenance can all be handled through the new EZ Start Plus Bluetooth App!</a:t>
            </a:r>
          </a:p>
          <a:p>
            <a:r>
              <a:rPr lang="en-US" sz="2800">
                <a:solidFill>
                  <a:schemeClr val="bg1"/>
                </a:solidFill>
                <a:latin typeface="Franklin Gothic Book"/>
                <a:cs typeface="Calibri"/>
              </a:rPr>
              <a:t>The App will walk you through setting up the unit upon completing installation and provides an easy way to register the unit for your customers.</a:t>
            </a:r>
          </a:p>
          <a:p>
            <a:r>
              <a:rPr lang="en-US" sz="2800">
                <a:solidFill>
                  <a:schemeClr val="bg1"/>
                </a:solidFill>
                <a:latin typeface="Franklin Gothic Book"/>
                <a:cs typeface="Calibri"/>
              </a:rPr>
              <a:t>Error Code History can be accessed and will link you directly to help articles related to any error codes stored.</a:t>
            </a:r>
          </a:p>
        </p:txBody>
      </p:sp>
    </p:spTree>
    <p:extLst>
      <p:ext uri="{BB962C8B-B14F-4D97-AF65-F5344CB8AC3E}">
        <p14:creationId xmlns:p14="http://schemas.microsoft.com/office/powerpoint/2010/main" val="342836498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2A3403-A737-8A7F-A0D0-C0DB70AC062C}"/>
              </a:ext>
            </a:extLst>
          </p:cNvPr>
          <p:cNvPicPr>
            <a:picLocks noChangeAspect="1"/>
          </p:cNvPicPr>
          <p:nvPr/>
        </p:nvPicPr>
        <p:blipFill>
          <a:blip r:embed="rId2">
            <a:extLst>
              <a:ext uri="{28A0092B-C50C-407E-A947-70E740481C1C}">
                <a14:useLocalDpi xmlns:a14="http://schemas.microsoft.com/office/drawing/2010/main" val="0"/>
              </a:ext>
            </a:extLst>
          </a:blip>
          <a:srcRect l="17032" b="15331"/>
          <a:stretch/>
        </p:blipFill>
        <p:spPr>
          <a:xfrm>
            <a:off x="0" y="901315"/>
            <a:ext cx="9108827" cy="5806612"/>
          </a:xfrm>
          <a:prstGeom prst="rect">
            <a:avLst/>
          </a:prstGeom>
        </p:spPr>
      </p:pic>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BUILT IN DISPLAY WINDOW</a:t>
            </a:r>
          </a:p>
        </p:txBody>
      </p:sp>
      <p:cxnSp>
        <p:nvCxnSpPr>
          <p:cNvPr id="8" name="Straight Arrow Connector 7">
            <a:extLst>
              <a:ext uri="{FF2B5EF4-FFF2-40B4-BE49-F238E27FC236}">
                <a16:creationId xmlns:a16="http://schemas.microsoft.com/office/drawing/2014/main" id="{954B22A4-6C82-A6B6-045B-587D6AC3EF4A}"/>
              </a:ext>
            </a:extLst>
          </p:cNvPr>
          <p:cNvCxnSpPr>
            <a:cxnSpLocks/>
          </p:cNvCxnSpPr>
          <p:nvPr/>
        </p:nvCxnSpPr>
        <p:spPr>
          <a:xfrm>
            <a:off x="88105" y="880374"/>
            <a:ext cx="777573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2" name="Picture 14" descr="A close up of a logo&#10;&#10;Description generated with very high confidence">
            <a:extLst>
              <a:ext uri="{FF2B5EF4-FFF2-40B4-BE49-F238E27FC236}">
                <a16:creationId xmlns:a16="http://schemas.microsoft.com/office/drawing/2014/main" id="{300BD1EF-C099-9858-1871-5B71A86279F8}"/>
              </a:ext>
            </a:extLst>
          </p:cNvPr>
          <p:cNvPicPr>
            <a:picLocks noChangeAspect="1"/>
          </p:cNvPicPr>
          <p:nvPr/>
        </p:nvPicPr>
        <p:blipFill>
          <a:blip r:embed="rId3"/>
          <a:srcRect t="33981" b="27645"/>
          <a:stretch/>
        </p:blipFill>
        <p:spPr>
          <a:xfrm>
            <a:off x="10226040" y="6250088"/>
            <a:ext cx="1912619" cy="568065"/>
          </a:xfrm>
          <a:prstGeom prst="rect">
            <a:avLst/>
          </a:prstGeom>
        </p:spPr>
      </p:pic>
      <p:sp>
        <p:nvSpPr>
          <p:cNvPr id="3" name="Content Placeholder 3">
            <a:extLst>
              <a:ext uri="{FF2B5EF4-FFF2-40B4-BE49-F238E27FC236}">
                <a16:creationId xmlns:a16="http://schemas.microsoft.com/office/drawing/2014/main" id="{A777F96A-A425-B897-E1E8-F55F648B928B}"/>
              </a:ext>
            </a:extLst>
          </p:cNvPr>
          <p:cNvSpPr>
            <a:spLocks noGrp="1"/>
          </p:cNvSpPr>
          <p:nvPr>
            <p:ph type="body" sz="half" idx="2"/>
          </p:nvPr>
        </p:nvSpPr>
        <p:spPr>
          <a:xfrm>
            <a:off x="6761695" y="1385200"/>
            <a:ext cx="5181601" cy="4223120"/>
          </a:xfrm>
        </p:spPr>
        <p:txBody>
          <a:bodyPr vert="horz" lIns="91440" tIns="45720" rIns="91440" bIns="45720" rtlCol="0" anchor="t">
            <a:noAutofit/>
          </a:bodyPr>
          <a:lstStyle/>
          <a:p>
            <a:r>
              <a:rPr lang="en-US" sz="3200">
                <a:solidFill>
                  <a:schemeClr val="bg1"/>
                </a:solidFill>
                <a:latin typeface="Franklin Gothic Book"/>
                <a:cs typeface="Calibri"/>
              </a:rPr>
              <a:t>Displays temperature setting, service reminders and error codes. Also allows you to view maintenance monitors, error code history and change installation settings. The new display window makes the remote control a truly optional item.</a:t>
            </a:r>
          </a:p>
        </p:txBody>
      </p:sp>
    </p:spTree>
    <p:extLst>
      <p:ext uri="{BB962C8B-B14F-4D97-AF65-F5344CB8AC3E}">
        <p14:creationId xmlns:p14="http://schemas.microsoft.com/office/powerpoint/2010/main" val="373611144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874499-6B01-DAD8-9459-E8C44740DBA0}"/>
              </a:ext>
            </a:extLst>
          </p:cNvPr>
          <p:cNvPicPr>
            <a:picLocks noChangeAspect="1"/>
          </p:cNvPicPr>
          <p:nvPr/>
        </p:nvPicPr>
        <p:blipFill>
          <a:blip r:embed="rId2">
            <a:extLst>
              <a:ext uri="{28A0092B-C50C-407E-A947-70E740481C1C}">
                <a14:useLocalDpi xmlns:a14="http://schemas.microsoft.com/office/drawing/2010/main" val="0"/>
              </a:ext>
            </a:extLst>
          </a:blip>
          <a:srcRect l="17019" r="16802"/>
          <a:stretch/>
        </p:blipFill>
        <p:spPr>
          <a:xfrm>
            <a:off x="0" y="880374"/>
            <a:ext cx="6332837" cy="5977626"/>
          </a:xfrm>
          <a:prstGeom prst="rect">
            <a:avLst/>
          </a:prstGeom>
        </p:spPr>
      </p:pic>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NEW LATCHED FRONT COVER</a:t>
            </a:r>
          </a:p>
        </p:txBody>
      </p:sp>
      <p:cxnSp>
        <p:nvCxnSpPr>
          <p:cNvPr id="8" name="Straight Arrow Connector 7">
            <a:extLst>
              <a:ext uri="{FF2B5EF4-FFF2-40B4-BE49-F238E27FC236}">
                <a16:creationId xmlns:a16="http://schemas.microsoft.com/office/drawing/2014/main" id="{954B22A4-6C82-A6B6-045B-587D6AC3EF4A}"/>
              </a:ext>
            </a:extLst>
          </p:cNvPr>
          <p:cNvCxnSpPr>
            <a:cxnSpLocks/>
          </p:cNvCxnSpPr>
          <p:nvPr/>
        </p:nvCxnSpPr>
        <p:spPr>
          <a:xfrm>
            <a:off x="88105" y="880374"/>
            <a:ext cx="833199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2" name="Picture 14" descr="A close up of a logo&#10;&#10;Description generated with very high confidence">
            <a:extLst>
              <a:ext uri="{FF2B5EF4-FFF2-40B4-BE49-F238E27FC236}">
                <a16:creationId xmlns:a16="http://schemas.microsoft.com/office/drawing/2014/main" id="{ACA6779E-E807-4DAD-6AC5-290554A43ECC}"/>
              </a:ext>
            </a:extLst>
          </p:cNvPr>
          <p:cNvPicPr>
            <a:picLocks noChangeAspect="1"/>
          </p:cNvPicPr>
          <p:nvPr/>
        </p:nvPicPr>
        <p:blipFill>
          <a:blip r:embed="rId3"/>
          <a:srcRect t="33981" b="27645"/>
          <a:stretch/>
        </p:blipFill>
        <p:spPr>
          <a:xfrm>
            <a:off x="10226040" y="6250088"/>
            <a:ext cx="1912619" cy="568065"/>
          </a:xfrm>
          <a:prstGeom prst="rect">
            <a:avLst/>
          </a:prstGeom>
        </p:spPr>
      </p:pic>
      <p:sp>
        <p:nvSpPr>
          <p:cNvPr id="4" name="Content Placeholder 3">
            <a:extLst>
              <a:ext uri="{FF2B5EF4-FFF2-40B4-BE49-F238E27FC236}">
                <a16:creationId xmlns:a16="http://schemas.microsoft.com/office/drawing/2014/main" id="{FAE98575-69A8-44BD-C415-9DD143C31405}"/>
              </a:ext>
            </a:extLst>
          </p:cNvPr>
          <p:cNvSpPr>
            <a:spLocks noGrp="1"/>
          </p:cNvSpPr>
          <p:nvPr>
            <p:ph type="body" sz="half" idx="2"/>
          </p:nvPr>
        </p:nvSpPr>
        <p:spPr>
          <a:xfrm>
            <a:off x="6423660" y="1760748"/>
            <a:ext cx="5554979" cy="4045690"/>
          </a:xfrm>
        </p:spPr>
        <p:txBody>
          <a:bodyPr vert="horz" lIns="91440" tIns="45720" rIns="91440" bIns="45720" rtlCol="0" anchor="t">
            <a:normAutofit/>
          </a:bodyPr>
          <a:lstStyle/>
          <a:p>
            <a:r>
              <a:rPr lang="en-US" sz="3200">
                <a:solidFill>
                  <a:schemeClr val="bg1"/>
                </a:solidFill>
                <a:latin typeface="Franklin Gothic Book"/>
                <a:cs typeface="Calibri"/>
              </a:rPr>
              <a:t>Easier access when performing preventative maintenance, service or operating the built in display window. Remove 2 screws at the bottom of the front cover and the latches hold the cover in place until you’re ready to remove it.</a:t>
            </a:r>
          </a:p>
        </p:txBody>
      </p:sp>
    </p:spTree>
    <p:extLst>
      <p:ext uri="{BB962C8B-B14F-4D97-AF65-F5344CB8AC3E}">
        <p14:creationId xmlns:p14="http://schemas.microsoft.com/office/powerpoint/2010/main" val="66682674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2499361"/>
            <a:ext cx="12192000" cy="1238513"/>
          </a:xfrm>
        </p:spPr>
        <p:txBody>
          <a:bodyPr>
            <a:normAutofit/>
          </a:bodyPr>
          <a:lstStyle/>
          <a:p>
            <a:pPr algn="ctr"/>
            <a:r>
              <a:rPr lang="en-US" sz="6000">
                <a:solidFill>
                  <a:schemeClr val="bg1"/>
                </a:solidFill>
                <a:latin typeface="Franklin Gothic Demi"/>
                <a:cs typeface="Calibri Light"/>
              </a:rPr>
              <a:t>MODEL SPECIFICATIONS</a:t>
            </a:r>
          </a:p>
        </p:txBody>
      </p:sp>
      <p:cxnSp>
        <p:nvCxnSpPr>
          <p:cNvPr id="8" name="Straight Arrow Connector 7">
            <a:extLst>
              <a:ext uri="{FF2B5EF4-FFF2-40B4-BE49-F238E27FC236}">
                <a16:creationId xmlns:a16="http://schemas.microsoft.com/office/drawing/2014/main" id="{954B22A4-6C82-A6B6-045B-587D6AC3EF4A}"/>
              </a:ext>
            </a:extLst>
          </p:cNvPr>
          <p:cNvCxnSpPr>
            <a:cxnSpLocks/>
          </p:cNvCxnSpPr>
          <p:nvPr/>
        </p:nvCxnSpPr>
        <p:spPr>
          <a:xfrm>
            <a:off x="1930002" y="3737874"/>
            <a:ext cx="833199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2" name="Picture 14" descr="A close up of a logo&#10;&#10;Description generated with very high confidence">
            <a:extLst>
              <a:ext uri="{FF2B5EF4-FFF2-40B4-BE49-F238E27FC236}">
                <a16:creationId xmlns:a16="http://schemas.microsoft.com/office/drawing/2014/main" id="{BCF877D4-E481-A0DD-0E8E-B549C9762380}"/>
              </a:ext>
            </a:extLst>
          </p:cNvPr>
          <p:cNvPicPr>
            <a:picLocks noChangeAspect="1"/>
          </p:cNvPicPr>
          <p:nvPr/>
        </p:nvPicPr>
        <p:blipFill>
          <a:blip r:embed="rId2"/>
          <a:srcRect t="33981" b="27645"/>
          <a:stretch/>
        </p:blipFill>
        <p:spPr>
          <a:xfrm>
            <a:off x="61912" y="6250088"/>
            <a:ext cx="1912619" cy="568065"/>
          </a:xfrm>
          <a:prstGeom prst="rect">
            <a:avLst/>
          </a:prstGeom>
        </p:spPr>
      </p:pic>
    </p:spTree>
    <p:extLst>
      <p:ext uri="{BB962C8B-B14F-4D97-AF65-F5344CB8AC3E}">
        <p14:creationId xmlns:p14="http://schemas.microsoft.com/office/powerpoint/2010/main" val="182563518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C147A1-D81F-82D8-7A45-658EBB7B86FB}"/>
              </a:ext>
            </a:extLst>
          </p:cNvPr>
          <p:cNvSpPr/>
          <p:nvPr/>
        </p:nvSpPr>
        <p:spPr>
          <a:xfrm>
            <a:off x="0" y="-1"/>
            <a:ext cx="3127829" cy="6858001"/>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EZ SERIES </a:t>
            </a:r>
            <a:r>
              <a:rPr lang="en-US" sz="5000">
                <a:solidFill>
                  <a:schemeClr val="tx1">
                    <a:lumMod val="85000"/>
                    <a:lumOff val="15000"/>
                  </a:schemeClr>
                </a:solidFill>
                <a:latin typeface="Franklin Gothic Demi"/>
                <a:cs typeface="Calibri Light"/>
              </a:rPr>
              <a:t>SPECIFICATIONS</a:t>
            </a:r>
          </a:p>
        </p:txBody>
      </p:sp>
      <p:cxnSp>
        <p:nvCxnSpPr>
          <p:cNvPr id="8" name="Straight Arrow Connector 7">
            <a:extLst>
              <a:ext uri="{FF2B5EF4-FFF2-40B4-BE49-F238E27FC236}">
                <a16:creationId xmlns:a16="http://schemas.microsoft.com/office/drawing/2014/main" id="{954B22A4-6C82-A6B6-045B-587D6AC3EF4A}"/>
              </a:ext>
            </a:extLst>
          </p:cNvPr>
          <p:cNvCxnSpPr>
            <a:cxnSpLocks/>
          </p:cNvCxnSpPr>
          <p:nvPr/>
        </p:nvCxnSpPr>
        <p:spPr>
          <a:xfrm>
            <a:off x="88105" y="880374"/>
            <a:ext cx="8004646"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2" name="Picture 14" descr="A close up of a logo&#10;&#10;Description generated with very high confidence">
            <a:extLst>
              <a:ext uri="{FF2B5EF4-FFF2-40B4-BE49-F238E27FC236}">
                <a16:creationId xmlns:a16="http://schemas.microsoft.com/office/drawing/2014/main" id="{C868B84B-303E-0E52-1098-4634FF06B74D}"/>
              </a:ext>
            </a:extLst>
          </p:cNvPr>
          <p:cNvPicPr>
            <a:picLocks noChangeAspect="1"/>
          </p:cNvPicPr>
          <p:nvPr/>
        </p:nvPicPr>
        <p:blipFill>
          <a:blip r:embed="rId2"/>
          <a:srcRect t="33981" b="27645"/>
          <a:stretch/>
        </p:blipFill>
        <p:spPr>
          <a:xfrm>
            <a:off x="61912" y="6250088"/>
            <a:ext cx="1912619" cy="568065"/>
          </a:xfrm>
          <a:prstGeom prst="rect">
            <a:avLst/>
          </a:prstGeom>
        </p:spPr>
      </p:pic>
      <p:pic>
        <p:nvPicPr>
          <p:cNvPr id="6" name="Picture 5">
            <a:extLst>
              <a:ext uri="{FF2B5EF4-FFF2-40B4-BE49-F238E27FC236}">
                <a16:creationId xmlns:a16="http://schemas.microsoft.com/office/drawing/2014/main" id="{86994FB6-7C5D-3E8A-3A0A-F1BDD38826D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31403" y="926857"/>
            <a:ext cx="7853156" cy="5891293"/>
          </a:xfrm>
          <a:prstGeom prst="rect">
            <a:avLst/>
          </a:prstGeom>
        </p:spPr>
      </p:pic>
      <p:pic>
        <p:nvPicPr>
          <p:cNvPr id="10" name="Picture 9" descr="A yellow sign with black text&#10;&#10;Description automatically generated">
            <a:extLst>
              <a:ext uri="{FF2B5EF4-FFF2-40B4-BE49-F238E27FC236}">
                <a16:creationId xmlns:a16="http://schemas.microsoft.com/office/drawing/2014/main" id="{C7A78F72-6174-DD31-D8EA-A73257A97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285" y="2246844"/>
            <a:ext cx="1912619" cy="2982270"/>
          </a:xfrm>
          <a:prstGeom prst="rect">
            <a:avLst/>
          </a:prstGeom>
        </p:spPr>
      </p:pic>
      <p:sp>
        <p:nvSpPr>
          <p:cNvPr id="3" name="Explosion: 14 Points 2">
            <a:extLst>
              <a:ext uri="{FF2B5EF4-FFF2-40B4-BE49-F238E27FC236}">
                <a16:creationId xmlns:a16="http://schemas.microsoft.com/office/drawing/2014/main" id="{0C456933-C07B-A511-CF93-0B5A8F4A3D45}"/>
              </a:ext>
            </a:extLst>
          </p:cNvPr>
          <p:cNvSpPr/>
          <p:nvPr/>
        </p:nvSpPr>
        <p:spPr>
          <a:xfrm>
            <a:off x="5415520" y="771917"/>
            <a:ext cx="982362" cy="658994"/>
          </a:xfrm>
          <a:prstGeom prst="irregularSeal2">
            <a:avLst/>
          </a:prstGeom>
          <a:solidFill>
            <a:srgbClr val="FADB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8D45A9D9-3A53-710D-E326-BB92A192AB5C}"/>
              </a:ext>
            </a:extLst>
          </p:cNvPr>
          <p:cNvSpPr txBox="1"/>
          <p:nvPr/>
        </p:nvSpPr>
        <p:spPr>
          <a:xfrm rot="19520328">
            <a:off x="5502318" y="931182"/>
            <a:ext cx="664622" cy="369332"/>
          </a:xfrm>
          <a:prstGeom prst="rect">
            <a:avLst/>
          </a:prstGeom>
          <a:noFill/>
        </p:spPr>
        <p:txBody>
          <a:bodyPr wrap="square" rtlCol="0">
            <a:spAutoFit/>
          </a:bodyPr>
          <a:lstStyle/>
          <a:p>
            <a:r>
              <a:rPr lang="en-US">
                <a:latin typeface="Franklin Gothic Medium" panose="020B0603020102020204" pitchFamily="34" charset="0"/>
              </a:rPr>
              <a:t>NEW</a:t>
            </a:r>
          </a:p>
        </p:txBody>
      </p:sp>
    </p:spTree>
    <p:extLst>
      <p:ext uri="{BB962C8B-B14F-4D97-AF65-F5344CB8AC3E}">
        <p14:creationId xmlns:p14="http://schemas.microsoft.com/office/powerpoint/2010/main" val="221612080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EZ PERFORMANCE</a:t>
            </a:r>
          </a:p>
        </p:txBody>
      </p:sp>
      <p:cxnSp>
        <p:nvCxnSpPr>
          <p:cNvPr id="8" name="Straight Arrow Connector 7">
            <a:extLst>
              <a:ext uri="{FF2B5EF4-FFF2-40B4-BE49-F238E27FC236}">
                <a16:creationId xmlns:a16="http://schemas.microsoft.com/office/drawing/2014/main" id="{954B22A4-6C82-A6B6-045B-587D6AC3EF4A}"/>
              </a:ext>
            </a:extLst>
          </p:cNvPr>
          <p:cNvCxnSpPr>
            <a:cxnSpLocks/>
          </p:cNvCxnSpPr>
          <p:nvPr/>
        </p:nvCxnSpPr>
        <p:spPr>
          <a:xfrm>
            <a:off x="88105" y="880374"/>
            <a:ext cx="553545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2" name="Picture 14" descr="A close up of a logo&#10;&#10;Description generated with very high confidence">
            <a:extLst>
              <a:ext uri="{FF2B5EF4-FFF2-40B4-BE49-F238E27FC236}">
                <a16:creationId xmlns:a16="http://schemas.microsoft.com/office/drawing/2014/main" id="{ACA6779E-E807-4DAD-6AC5-290554A43ECC}"/>
              </a:ext>
            </a:extLst>
          </p:cNvPr>
          <p:cNvPicPr>
            <a:picLocks noChangeAspect="1"/>
          </p:cNvPicPr>
          <p:nvPr/>
        </p:nvPicPr>
        <p:blipFill>
          <a:blip r:embed="rId2"/>
          <a:srcRect t="33981" b="27645"/>
          <a:stretch/>
        </p:blipFill>
        <p:spPr>
          <a:xfrm>
            <a:off x="10226040" y="6250088"/>
            <a:ext cx="1912619" cy="568065"/>
          </a:xfrm>
          <a:prstGeom prst="rect">
            <a:avLst/>
          </a:prstGeom>
        </p:spPr>
      </p:pic>
      <p:pic>
        <p:nvPicPr>
          <p:cNvPr id="13" name="Picture 12">
            <a:extLst>
              <a:ext uri="{FF2B5EF4-FFF2-40B4-BE49-F238E27FC236}">
                <a16:creationId xmlns:a16="http://schemas.microsoft.com/office/drawing/2014/main" id="{6D2A4EB5-B878-B74E-5A62-BA5E2FE1667F}"/>
              </a:ext>
            </a:extLst>
          </p:cNvPr>
          <p:cNvPicPr>
            <a:picLocks noChangeAspect="1"/>
          </p:cNvPicPr>
          <p:nvPr/>
        </p:nvPicPr>
        <p:blipFill>
          <a:blip r:embed="rId3"/>
          <a:stretch>
            <a:fillRect/>
          </a:stretch>
        </p:blipFill>
        <p:spPr>
          <a:xfrm>
            <a:off x="44052" y="2138172"/>
            <a:ext cx="12103895" cy="2585235"/>
          </a:xfrm>
          <a:prstGeom prst="rect">
            <a:avLst/>
          </a:prstGeom>
          <a:effectLst>
            <a:softEdge rad="12700"/>
          </a:effectLst>
        </p:spPr>
      </p:pic>
      <p:pic>
        <p:nvPicPr>
          <p:cNvPr id="14" name="Graphic 13" descr="Lightbulb">
            <a:extLst>
              <a:ext uri="{FF2B5EF4-FFF2-40B4-BE49-F238E27FC236}">
                <a16:creationId xmlns:a16="http://schemas.microsoft.com/office/drawing/2014/main" id="{0A334265-4F7A-B78B-8265-ADE8EA56DC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7915" y="5029547"/>
            <a:ext cx="914400" cy="914400"/>
          </a:xfrm>
          <a:prstGeom prst="rect">
            <a:avLst/>
          </a:prstGeom>
        </p:spPr>
      </p:pic>
      <p:sp>
        <p:nvSpPr>
          <p:cNvPr id="15" name="Text Placeholder 2">
            <a:extLst>
              <a:ext uri="{FF2B5EF4-FFF2-40B4-BE49-F238E27FC236}">
                <a16:creationId xmlns:a16="http://schemas.microsoft.com/office/drawing/2014/main" id="{44694AD3-FD95-0758-B9EC-1864171A32D5}"/>
              </a:ext>
            </a:extLst>
          </p:cNvPr>
          <p:cNvSpPr txBox="1">
            <a:spLocks/>
          </p:cNvSpPr>
          <p:nvPr/>
        </p:nvSpPr>
        <p:spPr>
          <a:xfrm>
            <a:off x="1881244" y="5296246"/>
            <a:ext cx="9396355" cy="381001"/>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a:solidFill>
                  <a:schemeClr val="bg1"/>
                </a:solidFill>
                <a:latin typeface="Franklin Gothic Medium" panose="020B0603020102020204" pitchFamily="34" charset="0"/>
                <a:cs typeface="Calibri"/>
              </a:rPr>
              <a:t>Need more flow? Quick Connect two identical EZ units and double the flow!</a:t>
            </a:r>
          </a:p>
        </p:txBody>
      </p:sp>
    </p:spTree>
    <p:extLst>
      <p:ext uri="{BB962C8B-B14F-4D97-AF65-F5344CB8AC3E}">
        <p14:creationId xmlns:p14="http://schemas.microsoft.com/office/powerpoint/2010/main" val="2300919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7354888" y="106679"/>
            <a:ext cx="3932237" cy="922967"/>
          </a:xfrm>
        </p:spPr>
        <p:txBody>
          <a:bodyPr>
            <a:normAutofit/>
          </a:bodyPr>
          <a:lstStyle/>
          <a:p>
            <a:r>
              <a:rPr lang="en-US" sz="5000">
                <a:solidFill>
                  <a:schemeClr val="bg1"/>
                </a:solidFill>
                <a:latin typeface="Franklin Gothic Demi"/>
                <a:cs typeface="Calibri Light"/>
              </a:rPr>
              <a:t>OUTLINE</a:t>
            </a:r>
          </a:p>
        </p:txBody>
      </p:sp>
      <p:sp>
        <p:nvSpPr>
          <p:cNvPr id="4" name="Content Placeholder 3">
            <a:extLst>
              <a:ext uri="{FF2B5EF4-FFF2-40B4-BE49-F238E27FC236}">
                <a16:creationId xmlns:a16="http://schemas.microsoft.com/office/drawing/2014/main" id="{8EC44612-F26F-4DD5-8A23-78403A08F2BB}"/>
              </a:ext>
            </a:extLst>
          </p:cNvPr>
          <p:cNvSpPr>
            <a:spLocks noGrp="1"/>
          </p:cNvSpPr>
          <p:nvPr>
            <p:ph type="body" sz="half" idx="2"/>
          </p:nvPr>
        </p:nvSpPr>
        <p:spPr>
          <a:xfrm>
            <a:off x="7401770" y="1155699"/>
            <a:ext cx="4736889" cy="5412739"/>
          </a:xfrm>
        </p:spPr>
        <p:txBody>
          <a:bodyPr vert="horz" lIns="91440" tIns="45720" rIns="91440" bIns="45720" rtlCol="0" anchor="t">
            <a:normAutofit/>
          </a:bodyPr>
          <a:lstStyle/>
          <a:p>
            <a:pPr marL="342900" indent="-342900">
              <a:buFont typeface="Arial" panose="020B0604020202020204" pitchFamily="34" charset="0"/>
              <a:buChar char="•"/>
            </a:pPr>
            <a:r>
              <a:rPr lang="en-US" sz="2400">
                <a:solidFill>
                  <a:schemeClr val="bg1"/>
                </a:solidFill>
                <a:latin typeface="Franklin Gothic Book"/>
                <a:cs typeface="Calibri"/>
              </a:rPr>
              <a:t>What’s New</a:t>
            </a:r>
          </a:p>
          <a:p>
            <a:pPr marL="742950" lvl="1" indent="-285750">
              <a:buFont typeface="Arial" panose="020B0604020202020204" pitchFamily="34" charset="0"/>
              <a:buChar char="•"/>
            </a:pPr>
            <a:r>
              <a:rPr lang="en-US" sz="2200">
                <a:solidFill>
                  <a:schemeClr val="bg1"/>
                </a:solidFill>
                <a:latin typeface="Franklin Gothic Book"/>
                <a:cs typeface="Calibri"/>
              </a:rPr>
              <a:t>New EZ Model</a:t>
            </a:r>
          </a:p>
          <a:p>
            <a:pPr marL="742950" lvl="1" indent="-285750">
              <a:buFont typeface="Arial" panose="020B0604020202020204" pitchFamily="34" charset="0"/>
              <a:buChar char="•"/>
            </a:pPr>
            <a:r>
              <a:rPr lang="en-US" sz="2200">
                <a:solidFill>
                  <a:schemeClr val="bg1"/>
                </a:solidFill>
                <a:latin typeface="Franklin Gothic Book"/>
                <a:cs typeface="Calibri"/>
              </a:rPr>
              <a:t>Field Gas Conversion</a:t>
            </a:r>
          </a:p>
          <a:p>
            <a:pPr marL="742950" lvl="1" indent="-285750">
              <a:buFont typeface="Arial" panose="020B0604020202020204" pitchFamily="34" charset="0"/>
              <a:buChar char="•"/>
            </a:pPr>
            <a:r>
              <a:rPr lang="en-US" sz="2200">
                <a:solidFill>
                  <a:schemeClr val="bg1"/>
                </a:solidFill>
                <a:latin typeface="Franklin Gothic Book"/>
                <a:cs typeface="Calibri"/>
              </a:rPr>
              <a:t>EZ Start Plus Bluetooth App</a:t>
            </a:r>
          </a:p>
          <a:p>
            <a:pPr marL="742950" lvl="1" indent="-285750">
              <a:buFont typeface="Arial" panose="020B0604020202020204" pitchFamily="34" charset="0"/>
              <a:buChar char="•"/>
            </a:pPr>
            <a:r>
              <a:rPr lang="en-US" sz="2200">
                <a:solidFill>
                  <a:schemeClr val="bg1"/>
                </a:solidFill>
                <a:latin typeface="Franklin Gothic Book"/>
                <a:cs typeface="Calibri"/>
              </a:rPr>
              <a:t>Built in Display Window</a:t>
            </a:r>
          </a:p>
          <a:p>
            <a:pPr marL="742950" lvl="1" indent="-285750">
              <a:buFont typeface="Arial" panose="020B0604020202020204" pitchFamily="34" charset="0"/>
              <a:buChar char="•"/>
            </a:pPr>
            <a:r>
              <a:rPr lang="en-US" sz="2200">
                <a:solidFill>
                  <a:schemeClr val="bg1"/>
                </a:solidFill>
                <a:latin typeface="Franklin Gothic Book"/>
                <a:cs typeface="Calibri"/>
              </a:rPr>
              <a:t>Front Cover Latches</a:t>
            </a:r>
          </a:p>
          <a:p>
            <a:pPr marL="342900" indent="-342900">
              <a:buFont typeface="Arial" panose="020B0604020202020204" pitchFamily="34" charset="0"/>
              <a:buChar char="•"/>
            </a:pPr>
            <a:r>
              <a:rPr lang="en-US" sz="2400">
                <a:solidFill>
                  <a:schemeClr val="bg1"/>
                </a:solidFill>
                <a:latin typeface="Franklin Gothic Book"/>
                <a:cs typeface="Calibri"/>
              </a:rPr>
              <a:t>Model Specifications</a:t>
            </a:r>
          </a:p>
          <a:p>
            <a:pPr marL="342900" indent="-342900">
              <a:buFont typeface="Arial" panose="020B0604020202020204" pitchFamily="34" charset="0"/>
              <a:buChar char="•"/>
            </a:pPr>
            <a:r>
              <a:rPr lang="en-US" sz="2400">
                <a:solidFill>
                  <a:schemeClr val="bg1"/>
                </a:solidFill>
                <a:latin typeface="Franklin Gothic Book"/>
                <a:cs typeface="Calibri"/>
              </a:rPr>
              <a:t>Installation</a:t>
            </a:r>
          </a:p>
          <a:p>
            <a:pPr marL="800100" lvl="1" indent="-342900">
              <a:buFont typeface="Arial" panose="020B0604020202020204" pitchFamily="34" charset="0"/>
              <a:buChar char="•"/>
            </a:pPr>
            <a:r>
              <a:rPr lang="en-US" sz="2200">
                <a:solidFill>
                  <a:schemeClr val="bg1"/>
                </a:solidFill>
                <a:latin typeface="Franklin Gothic Book"/>
                <a:cs typeface="Calibri"/>
              </a:rPr>
              <a:t>Venting</a:t>
            </a:r>
          </a:p>
          <a:p>
            <a:pPr marL="800100" lvl="1" indent="-342900">
              <a:buFont typeface="Arial" panose="020B0604020202020204" pitchFamily="34" charset="0"/>
              <a:buChar char="•"/>
            </a:pPr>
            <a:r>
              <a:rPr lang="en-US" sz="2200">
                <a:solidFill>
                  <a:schemeClr val="bg1"/>
                </a:solidFill>
                <a:latin typeface="Franklin Gothic Book"/>
                <a:cs typeface="Calibri"/>
              </a:rPr>
              <a:t>Gas</a:t>
            </a:r>
          </a:p>
          <a:p>
            <a:pPr marL="800100" lvl="1" indent="-342900">
              <a:buFont typeface="Arial" panose="020B0604020202020204" pitchFamily="34" charset="0"/>
              <a:buChar char="•"/>
            </a:pPr>
            <a:r>
              <a:rPr lang="en-US" sz="2200">
                <a:solidFill>
                  <a:schemeClr val="bg1"/>
                </a:solidFill>
                <a:latin typeface="Franklin Gothic Book"/>
                <a:cs typeface="Calibri"/>
              </a:rPr>
              <a:t>Condensate</a:t>
            </a:r>
          </a:p>
          <a:p>
            <a:pPr marL="800100" lvl="1" indent="-342900">
              <a:buFont typeface="Arial" panose="020B0604020202020204" pitchFamily="34" charset="0"/>
              <a:buChar char="•"/>
            </a:pPr>
            <a:r>
              <a:rPr lang="en-US" sz="2200">
                <a:solidFill>
                  <a:schemeClr val="bg1"/>
                </a:solidFill>
                <a:latin typeface="Franklin Gothic Book"/>
                <a:cs typeface="Calibri"/>
              </a:rPr>
              <a:t>Unit Settings</a:t>
            </a:r>
          </a:p>
          <a:p>
            <a:pPr marL="800100" lvl="1" indent="-342900">
              <a:buFont typeface="Arial" panose="020B0604020202020204" pitchFamily="34" charset="0"/>
              <a:buChar char="•"/>
            </a:pPr>
            <a:r>
              <a:rPr lang="en-US" sz="2200">
                <a:solidFill>
                  <a:schemeClr val="bg1"/>
                </a:solidFill>
                <a:latin typeface="Franklin Gothic Book"/>
                <a:cs typeface="Calibri"/>
              </a:rPr>
              <a:t>Basic Maintenance</a:t>
            </a:r>
          </a:p>
          <a:p>
            <a:pPr lvl="1"/>
            <a:endParaRPr lang="en-US" sz="2200">
              <a:solidFill>
                <a:schemeClr val="bg1"/>
              </a:solidFill>
              <a:latin typeface="Franklin Gothic Book"/>
              <a:cs typeface="Calibri"/>
            </a:endParaRPr>
          </a:p>
        </p:txBody>
      </p:sp>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rcRect t="33981" b="27645"/>
          <a:stretch/>
        </p:blipFill>
        <p:spPr>
          <a:xfrm>
            <a:off x="10226040" y="6250088"/>
            <a:ext cx="1912619" cy="568065"/>
          </a:xfrm>
          <a:prstGeom prst="rect">
            <a:avLst/>
          </a:prstGeom>
        </p:spPr>
      </p:pic>
      <p:cxnSp>
        <p:nvCxnSpPr>
          <p:cNvPr id="3" name="Straight Arrow Connector 2">
            <a:extLst>
              <a:ext uri="{FF2B5EF4-FFF2-40B4-BE49-F238E27FC236}">
                <a16:creationId xmlns:a16="http://schemas.microsoft.com/office/drawing/2014/main" id="{103BAB9F-CB4C-D706-326D-D8EBC483DC4F}"/>
              </a:ext>
            </a:extLst>
          </p:cNvPr>
          <p:cNvCxnSpPr>
            <a:cxnSpLocks/>
          </p:cNvCxnSpPr>
          <p:nvPr/>
        </p:nvCxnSpPr>
        <p:spPr>
          <a:xfrm>
            <a:off x="7514761" y="1029646"/>
            <a:ext cx="2505539"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CE8165C-9CD4-1990-F299-25EABB09AC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269642038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2499361"/>
            <a:ext cx="12192000" cy="1238513"/>
          </a:xfrm>
        </p:spPr>
        <p:txBody>
          <a:bodyPr>
            <a:normAutofit/>
          </a:bodyPr>
          <a:lstStyle/>
          <a:p>
            <a:pPr algn="ctr"/>
            <a:r>
              <a:rPr lang="en-US" sz="6000">
                <a:solidFill>
                  <a:schemeClr val="bg1"/>
                </a:solidFill>
                <a:latin typeface="Franklin Gothic Demi"/>
                <a:cs typeface="Calibri Light"/>
              </a:rPr>
              <a:t>INSTALLATION</a:t>
            </a:r>
          </a:p>
        </p:txBody>
      </p:sp>
      <p:cxnSp>
        <p:nvCxnSpPr>
          <p:cNvPr id="8" name="Straight Arrow Connector 7">
            <a:extLst>
              <a:ext uri="{FF2B5EF4-FFF2-40B4-BE49-F238E27FC236}">
                <a16:creationId xmlns:a16="http://schemas.microsoft.com/office/drawing/2014/main" id="{954B22A4-6C82-A6B6-045B-587D6AC3EF4A}"/>
              </a:ext>
            </a:extLst>
          </p:cNvPr>
          <p:cNvCxnSpPr>
            <a:cxnSpLocks/>
          </p:cNvCxnSpPr>
          <p:nvPr/>
        </p:nvCxnSpPr>
        <p:spPr>
          <a:xfrm>
            <a:off x="3598083" y="3737874"/>
            <a:ext cx="5048137"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2" name="Picture 14" descr="A close up of a logo&#10;&#10;Description generated with very high confidence">
            <a:extLst>
              <a:ext uri="{FF2B5EF4-FFF2-40B4-BE49-F238E27FC236}">
                <a16:creationId xmlns:a16="http://schemas.microsoft.com/office/drawing/2014/main" id="{BCF877D4-E481-A0DD-0E8E-B549C9762380}"/>
              </a:ext>
            </a:extLst>
          </p:cNvPr>
          <p:cNvPicPr>
            <a:picLocks noChangeAspect="1"/>
          </p:cNvPicPr>
          <p:nvPr/>
        </p:nvPicPr>
        <p:blipFill>
          <a:blip r:embed="rId2"/>
          <a:srcRect t="33981" b="27645"/>
          <a:stretch/>
        </p:blipFill>
        <p:spPr>
          <a:xfrm>
            <a:off x="61912" y="6250088"/>
            <a:ext cx="1912619" cy="568065"/>
          </a:xfrm>
          <a:prstGeom prst="rect">
            <a:avLst/>
          </a:prstGeom>
        </p:spPr>
      </p:pic>
    </p:spTree>
    <p:extLst>
      <p:ext uri="{BB962C8B-B14F-4D97-AF65-F5344CB8AC3E}">
        <p14:creationId xmlns:p14="http://schemas.microsoft.com/office/powerpoint/2010/main" val="176312734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PRE-INSTALLATION CHECKS</a:t>
            </a:r>
          </a:p>
        </p:txBody>
      </p:sp>
      <p:cxnSp>
        <p:nvCxnSpPr>
          <p:cNvPr id="8" name="Straight Arrow Connector 7">
            <a:extLst>
              <a:ext uri="{FF2B5EF4-FFF2-40B4-BE49-F238E27FC236}">
                <a16:creationId xmlns:a16="http://schemas.microsoft.com/office/drawing/2014/main" id="{954B22A4-6C82-A6B6-045B-587D6AC3EF4A}"/>
              </a:ext>
            </a:extLst>
          </p:cNvPr>
          <p:cNvCxnSpPr>
            <a:cxnSpLocks/>
          </p:cNvCxnSpPr>
          <p:nvPr/>
        </p:nvCxnSpPr>
        <p:spPr>
          <a:xfrm>
            <a:off x="88105" y="880374"/>
            <a:ext cx="792051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2" name="Picture 14" descr="A close up of a logo&#10;&#10;Description generated with very high confidence">
            <a:extLst>
              <a:ext uri="{FF2B5EF4-FFF2-40B4-BE49-F238E27FC236}">
                <a16:creationId xmlns:a16="http://schemas.microsoft.com/office/drawing/2014/main" id="{ACA6779E-E807-4DAD-6AC5-290554A43ECC}"/>
              </a:ext>
            </a:extLst>
          </p:cNvPr>
          <p:cNvPicPr>
            <a:picLocks noChangeAspect="1"/>
          </p:cNvPicPr>
          <p:nvPr/>
        </p:nvPicPr>
        <p:blipFill>
          <a:blip r:embed="rId2"/>
          <a:srcRect t="33981" b="27645"/>
          <a:stretch/>
        </p:blipFill>
        <p:spPr>
          <a:xfrm>
            <a:off x="10226040" y="6250088"/>
            <a:ext cx="1912619" cy="568065"/>
          </a:xfrm>
          <a:prstGeom prst="rect">
            <a:avLst/>
          </a:prstGeom>
        </p:spPr>
      </p:pic>
      <p:sp>
        <p:nvSpPr>
          <p:cNvPr id="10" name="Text Placeholder 2">
            <a:extLst>
              <a:ext uri="{FF2B5EF4-FFF2-40B4-BE49-F238E27FC236}">
                <a16:creationId xmlns:a16="http://schemas.microsoft.com/office/drawing/2014/main" id="{3E5F4A9F-D01F-127A-AC7E-4AE8A3F75675}"/>
              </a:ext>
            </a:extLst>
          </p:cNvPr>
          <p:cNvSpPr txBox="1">
            <a:spLocks/>
          </p:cNvSpPr>
          <p:nvPr/>
        </p:nvSpPr>
        <p:spPr>
          <a:xfrm>
            <a:off x="88105" y="966294"/>
            <a:ext cx="8014653" cy="3938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000">
                <a:solidFill>
                  <a:schemeClr val="bg1"/>
                </a:solidFill>
                <a:latin typeface="Franklin Gothic Medium" panose="020B0603020102020204" pitchFamily="34" charset="0"/>
              </a:rPr>
              <a:t>Verify the following before installation and </a:t>
            </a:r>
            <a:r>
              <a:rPr lang="en-US" sz="2000" i="1">
                <a:solidFill>
                  <a:schemeClr val="bg1"/>
                </a:solidFill>
                <a:latin typeface="Franklin Gothic Medium" panose="020B0603020102020204" pitchFamily="34" charset="0"/>
              </a:rPr>
              <a:t>read the manual</a:t>
            </a:r>
            <a:r>
              <a:rPr lang="en-US" sz="2000">
                <a:solidFill>
                  <a:schemeClr val="bg1"/>
                </a:solidFill>
                <a:latin typeface="Franklin Gothic Medium" panose="020B0603020102020204" pitchFamily="34" charset="0"/>
              </a:rPr>
              <a:t>:</a:t>
            </a:r>
          </a:p>
        </p:txBody>
      </p:sp>
      <p:sp>
        <p:nvSpPr>
          <p:cNvPr id="11" name="Text Placeholder 2">
            <a:extLst>
              <a:ext uri="{FF2B5EF4-FFF2-40B4-BE49-F238E27FC236}">
                <a16:creationId xmlns:a16="http://schemas.microsoft.com/office/drawing/2014/main" id="{726B4978-5AA7-3A73-DF75-123D7D9160F0}"/>
              </a:ext>
            </a:extLst>
          </p:cNvPr>
          <p:cNvSpPr txBox="1">
            <a:spLocks/>
          </p:cNvSpPr>
          <p:nvPr/>
        </p:nvSpPr>
        <p:spPr>
          <a:xfrm>
            <a:off x="88105" y="1446111"/>
            <a:ext cx="11101044" cy="2044394"/>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800">
                <a:solidFill>
                  <a:schemeClr val="bg1"/>
                </a:solidFill>
                <a:latin typeface="Franklin Gothic Medium" panose="020B0603020102020204" pitchFamily="34" charset="0"/>
              </a:rPr>
              <a:t>Check the gas:</a:t>
            </a:r>
          </a:p>
          <a:p>
            <a:pPr marL="342900" indent="-342900">
              <a:buFont typeface="Arial" panose="020B0604020202020204" pitchFamily="34" charset="0"/>
              <a:buChar char="•"/>
            </a:pPr>
            <a:r>
              <a:rPr lang="en-US" sz="2000">
                <a:solidFill>
                  <a:schemeClr val="bg1"/>
                </a:solidFill>
                <a:latin typeface="Franklin Gothic Medium" panose="020B0603020102020204" pitchFamily="34" charset="0"/>
              </a:rPr>
              <a:t>EZ71 Max btu is 160k</a:t>
            </a:r>
          </a:p>
          <a:p>
            <a:pPr marL="342900" indent="-342900">
              <a:buFont typeface="Arial" panose="020B0604020202020204" pitchFamily="34" charset="0"/>
              <a:buChar char="•"/>
            </a:pPr>
            <a:r>
              <a:rPr lang="en-US" sz="2000">
                <a:solidFill>
                  <a:schemeClr val="bg1"/>
                </a:solidFill>
                <a:latin typeface="Franklin Gothic Medium" panose="020B0603020102020204" pitchFamily="34" charset="0"/>
              </a:rPr>
              <a:t>EZ98 Max btu is 180k.</a:t>
            </a:r>
          </a:p>
          <a:p>
            <a:pPr marL="342900" indent="-342900">
              <a:buFont typeface="Arial" panose="020B0604020202020204" pitchFamily="34" charset="0"/>
              <a:buChar char="•"/>
            </a:pPr>
            <a:r>
              <a:rPr lang="en-US" sz="2000">
                <a:solidFill>
                  <a:schemeClr val="bg1"/>
                </a:solidFill>
                <a:latin typeface="Franklin Gothic Medium" panose="020B0603020102020204" pitchFamily="34" charset="0"/>
              </a:rPr>
              <a:t>EZ111 Max btu is 199k.</a:t>
            </a:r>
          </a:p>
          <a:p>
            <a:r>
              <a:rPr lang="en-US" sz="2000">
                <a:solidFill>
                  <a:schemeClr val="bg1"/>
                </a:solidFill>
                <a:latin typeface="Franklin Gothic Medium" panose="020B0603020102020204" pitchFamily="34" charset="0"/>
              </a:rPr>
              <a:t>Ensure the existing gas system can support that demand + other existing gas demands. </a:t>
            </a:r>
          </a:p>
          <a:p>
            <a:endParaRPr lang="en-US" sz="2000">
              <a:solidFill>
                <a:schemeClr val="bg1"/>
              </a:solidFill>
              <a:latin typeface="Franklin Gothic Medium" panose="020B0603020102020204" pitchFamily="34" charset="0"/>
            </a:endParaRPr>
          </a:p>
        </p:txBody>
      </p:sp>
      <p:sp>
        <p:nvSpPr>
          <p:cNvPr id="12" name="Text Placeholder 2">
            <a:extLst>
              <a:ext uri="{FF2B5EF4-FFF2-40B4-BE49-F238E27FC236}">
                <a16:creationId xmlns:a16="http://schemas.microsoft.com/office/drawing/2014/main" id="{199FA87C-6491-10EB-AB9F-8CB7E5F2BF12}"/>
              </a:ext>
            </a:extLst>
          </p:cNvPr>
          <p:cNvSpPr txBox="1">
            <a:spLocks/>
          </p:cNvSpPr>
          <p:nvPr/>
        </p:nvSpPr>
        <p:spPr>
          <a:xfrm>
            <a:off x="88105" y="3576425"/>
            <a:ext cx="11101044" cy="89386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800">
                <a:solidFill>
                  <a:schemeClr val="bg1"/>
                </a:solidFill>
                <a:latin typeface="Franklin Gothic Medium" panose="020B0603020102020204" pitchFamily="34" charset="0"/>
              </a:rPr>
              <a:t>Check the power:</a:t>
            </a:r>
          </a:p>
          <a:p>
            <a:pPr marL="342900" indent="-342900">
              <a:buFont typeface="Arial" panose="020B0604020202020204" pitchFamily="34" charset="0"/>
              <a:buChar char="•"/>
            </a:pPr>
            <a:r>
              <a:rPr lang="en-US" sz="2000">
                <a:solidFill>
                  <a:schemeClr val="bg1"/>
                </a:solidFill>
                <a:latin typeface="Franklin Gothic Medium" panose="020B0603020102020204" pitchFamily="34" charset="0"/>
              </a:rPr>
              <a:t>EZ Series and all Noritz units operate on 120 VAC at 60Hz.</a:t>
            </a:r>
          </a:p>
          <a:p>
            <a:endParaRPr lang="en-US" sz="2000">
              <a:solidFill>
                <a:schemeClr val="bg1"/>
              </a:solidFill>
              <a:latin typeface="Franklin Gothic Medium" panose="020B0603020102020204" pitchFamily="34" charset="0"/>
            </a:endParaRPr>
          </a:p>
        </p:txBody>
      </p:sp>
      <p:sp>
        <p:nvSpPr>
          <p:cNvPr id="13" name="Text Placeholder 2">
            <a:extLst>
              <a:ext uri="{FF2B5EF4-FFF2-40B4-BE49-F238E27FC236}">
                <a16:creationId xmlns:a16="http://schemas.microsoft.com/office/drawing/2014/main" id="{716559D0-4545-41F9-334B-EAEEC206C0A6}"/>
              </a:ext>
            </a:extLst>
          </p:cNvPr>
          <p:cNvSpPr txBox="1">
            <a:spLocks/>
          </p:cNvSpPr>
          <p:nvPr/>
        </p:nvSpPr>
        <p:spPr>
          <a:xfrm>
            <a:off x="88105" y="4581002"/>
            <a:ext cx="11101044" cy="172022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800">
                <a:solidFill>
                  <a:schemeClr val="bg1"/>
                </a:solidFill>
                <a:latin typeface="Franklin Gothic Medium" panose="020B0603020102020204" pitchFamily="34" charset="0"/>
              </a:rPr>
              <a:t>Check the vent:</a:t>
            </a:r>
          </a:p>
          <a:p>
            <a:pPr marL="342900" indent="-342900">
              <a:buFont typeface="Arial" panose="020B0604020202020204" pitchFamily="34" charset="0"/>
              <a:buChar char="•"/>
            </a:pPr>
            <a:r>
              <a:rPr lang="en-US" sz="2000">
                <a:solidFill>
                  <a:schemeClr val="bg1"/>
                </a:solidFill>
                <a:latin typeface="Franklin Gothic Medium" panose="020B0603020102020204" pitchFamily="34" charset="0"/>
              </a:rPr>
              <a:t>EZ Series uses plastic venting (PVC, CPVC and PP).</a:t>
            </a:r>
          </a:p>
          <a:p>
            <a:pPr marL="342900" indent="-342900">
              <a:buFont typeface="Arial" panose="020B0604020202020204" pitchFamily="34" charset="0"/>
              <a:buChar char="•"/>
            </a:pPr>
            <a:r>
              <a:rPr lang="en-US" sz="2000">
                <a:solidFill>
                  <a:schemeClr val="bg1"/>
                </a:solidFill>
                <a:latin typeface="Franklin Gothic Medium" panose="020B0603020102020204" pitchFamily="34" charset="0"/>
              </a:rPr>
              <a:t>Existing venting will likely have to be replaced unless you are replacing a similar type unit.</a:t>
            </a:r>
          </a:p>
          <a:p>
            <a:r>
              <a:rPr lang="en-US" sz="2000">
                <a:solidFill>
                  <a:schemeClr val="bg1"/>
                </a:solidFill>
                <a:latin typeface="Franklin Gothic Medium" panose="020B0603020102020204" pitchFamily="34" charset="0"/>
              </a:rPr>
              <a:t>Exhaust leaks into the home may lead to injury or death. </a:t>
            </a:r>
            <a:r>
              <a:rPr lang="en-US" sz="2000">
                <a:solidFill>
                  <a:srgbClr val="FF0000"/>
                </a:solidFill>
                <a:latin typeface="Franklin Gothic Medium" panose="020B0603020102020204" pitchFamily="34" charset="0"/>
              </a:rPr>
              <a:t>Do not take shortcuts here</a:t>
            </a:r>
            <a:r>
              <a:rPr lang="en-US" sz="2000">
                <a:solidFill>
                  <a:schemeClr val="bg1"/>
                </a:solidFill>
                <a:latin typeface="Franklin Gothic Medium" panose="020B0603020102020204" pitchFamily="34" charset="0"/>
              </a:rPr>
              <a:t>.</a:t>
            </a:r>
          </a:p>
          <a:p>
            <a:endParaRPr lang="en-US" sz="200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65157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fade">
                                      <p:cBhvr>
                                        <p:cTn id="32" dur="50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Effect transition="in" filter="fade">
                                      <p:cBhvr>
                                        <p:cTn id="37" dur="500"/>
                                        <p:tgtEl>
                                          <p:spTgt spid="1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fade">
                                      <p:cBhvr>
                                        <p:cTn id="42" dur="500"/>
                                        <p:tgtEl>
                                          <p:spTgt spid="1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xEl>
                                              <p:pRg st="1" end="1"/>
                                            </p:txEl>
                                          </p:spTgt>
                                        </p:tgtEl>
                                        <p:attrNameLst>
                                          <p:attrName>style.visibility</p:attrName>
                                        </p:attrNameLst>
                                      </p:cBhvr>
                                      <p:to>
                                        <p:strVal val="visible"/>
                                      </p:to>
                                    </p:set>
                                    <p:animEffect transition="in" filter="fade">
                                      <p:cBhvr>
                                        <p:cTn id="47" dur="500"/>
                                        <p:tgtEl>
                                          <p:spTgt spid="1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xEl>
                                              <p:pRg st="2" end="2"/>
                                            </p:txEl>
                                          </p:spTgt>
                                        </p:tgtEl>
                                        <p:attrNameLst>
                                          <p:attrName>style.visibility</p:attrName>
                                        </p:attrNameLst>
                                      </p:cBhvr>
                                      <p:to>
                                        <p:strVal val="visible"/>
                                      </p:to>
                                    </p:set>
                                    <p:animEffect transition="in" filter="fade">
                                      <p:cBhvr>
                                        <p:cTn id="52" dur="500"/>
                                        <p:tgtEl>
                                          <p:spTgt spid="13">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xEl>
                                              <p:pRg st="3" end="3"/>
                                            </p:txEl>
                                          </p:spTgt>
                                        </p:tgtEl>
                                        <p:attrNameLst>
                                          <p:attrName>style.visibility</p:attrName>
                                        </p:attrNameLst>
                                      </p:cBhvr>
                                      <p:to>
                                        <p:strVal val="visible"/>
                                      </p:to>
                                    </p:set>
                                    <p:animEffect transition="in" filter="fade">
                                      <p:cBhvr>
                                        <p:cTn id="57"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EZ UNIT MOUNTING</a:t>
            </a:r>
          </a:p>
        </p:txBody>
      </p:sp>
      <p:cxnSp>
        <p:nvCxnSpPr>
          <p:cNvPr id="8" name="Straight Arrow Connector 7">
            <a:extLst>
              <a:ext uri="{FF2B5EF4-FFF2-40B4-BE49-F238E27FC236}">
                <a16:creationId xmlns:a16="http://schemas.microsoft.com/office/drawing/2014/main" id="{954B22A4-6C82-A6B6-045B-587D6AC3EF4A}"/>
              </a:ext>
            </a:extLst>
          </p:cNvPr>
          <p:cNvCxnSpPr>
            <a:cxnSpLocks/>
          </p:cNvCxnSpPr>
          <p:nvPr/>
        </p:nvCxnSpPr>
        <p:spPr>
          <a:xfrm>
            <a:off x="88105" y="880374"/>
            <a:ext cx="555069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2" name="Picture 14" descr="A close up of a logo&#10;&#10;Description generated with very high confidence">
            <a:extLst>
              <a:ext uri="{FF2B5EF4-FFF2-40B4-BE49-F238E27FC236}">
                <a16:creationId xmlns:a16="http://schemas.microsoft.com/office/drawing/2014/main" id="{ACA6779E-E807-4DAD-6AC5-290554A43ECC}"/>
              </a:ext>
            </a:extLst>
          </p:cNvPr>
          <p:cNvPicPr>
            <a:picLocks noChangeAspect="1"/>
          </p:cNvPicPr>
          <p:nvPr/>
        </p:nvPicPr>
        <p:blipFill>
          <a:blip r:embed="rId2"/>
          <a:srcRect t="33981" b="27645"/>
          <a:stretch/>
        </p:blipFill>
        <p:spPr>
          <a:xfrm>
            <a:off x="10226040" y="6250088"/>
            <a:ext cx="1912619" cy="568065"/>
          </a:xfrm>
          <a:prstGeom prst="rect">
            <a:avLst/>
          </a:prstGeom>
        </p:spPr>
      </p:pic>
      <p:sp>
        <p:nvSpPr>
          <p:cNvPr id="6" name="Content Placeholder 3">
            <a:extLst>
              <a:ext uri="{FF2B5EF4-FFF2-40B4-BE49-F238E27FC236}">
                <a16:creationId xmlns:a16="http://schemas.microsoft.com/office/drawing/2014/main" id="{F3FC749C-D728-83C9-022A-7E2DDD03D52D}"/>
              </a:ext>
            </a:extLst>
          </p:cNvPr>
          <p:cNvSpPr txBox="1">
            <a:spLocks/>
          </p:cNvSpPr>
          <p:nvPr/>
        </p:nvSpPr>
        <p:spPr>
          <a:xfrm>
            <a:off x="0" y="992141"/>
            <a:ext cx="11978640" cy="45066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a:solidFill>
                  <a:schemeClr val="bg1"/>
                </a:solidFill>
                <a:latin typeface="Franklin Gothic Book" panose="020B0503020102020204" pitchFamily="34" charset="0"/>
                <a:cs typeface="Calibri"/>
              </a:rPr>
              <a:t>Mount bracket, hang heater and shift side to side for precise alignment, secure heater.</a:t>
            </a:r>
          </a:p>
        </p:txBody>
      </p:sp>
      <p:pic>
        <p:nvPicPr>
          <p:cNvPr id="10" name="Picture 9">
            <a:extLst>
              <a:ext uri="{FF2B5EF4-FFF2-40B4-BE49-F238E27FC236}">
                <a16:creationId xmlns:a16="http://schemas.microsoft.com/office/drawing/2014/main" id="{D1699997-FFF1-63AC-0C61-D41F6D9F3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 y="2005237"/>
            <a:ext cx="11978640" cy="3318106"/>
          </a:xfrm>
          <a:prstGeom prst="rect">
            <a:avLst/>
          </a:prstGeom>
          <a:effectLst>
            <a:softEdge rad="12700"/>
          </a:effectLst>
        </p:spPr>
      </p:pic>
    </p:spTree>
    <p:extLst>
      <p:ext uri="{BB962C8B-B14F-4D97-AF65-F5344CB8AC3E}">
        <p14:creationId xmlns:p14="http://schemas.microsoft.com/office/powerpoint/2010/main" val="273294374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811BE9-4BA2-6D64-A3E7-2FC47386C224}"/>
              </a:ext>
            </a:extLst>
          </p:cNvPr>
          <p:cNvPicPr>
            <a:picLocks noChangeAspect="1"/>
          </p:cNvPicPr>
          <p:nvPr/>
        </p:nvPicPr>
        <p:blipFill>
          <a:blip r:embed="rId2">
            <a:extLst>
              <a:ext uri="{28A0092B-C50C-407E-A947-70E740481C1C}">
                <a14:useLocalDpi xmlns:a14="http://schemas.microsoft.com/office/drawing/2010/main" val="0"/>
              </a:ext>
            </a:extLst>
          </a:blip>
          <a:srcRect l="30867" r="30867"/>
          <a:stretch/>
        </p:blipFill>
        <p:spPr>
          <a:xfrm>
            <a:off x="102119" y="1565673"/>
            <a:ext cx="2413141" cy="4741603"/>
          </a:xfrm>
          <a:prstGeom prst="rect">
            <a:avLst/>
          </a:prstGeom>
        </p:spPr>
      </p:pic>
      <p:pic>
        <p:nvPicPr>
          <p:cNvPr id="14" name="Picture 13">
            <a:extLst>
              <a:ext uri="{FF2B5EF4-FFF2-40B4-BE49-F238E27FC236}">
                <a16:creationId xmlns:a16="http://schemas.microsoft.com/office/drawing/2014/main" id="{9063D08E-285B-25BD-7F37-2DB0F066F3B4}"/>
              </a:ext>
            </a:extLst>
          </p:cNvPr>
          <p:cNvPicPr>
            <a:picLocks noChangeAspect="1"/>
          </p:cNvPicPr>
          <p:nvPr/>
        </p:nvPicPr>
        <p:blipFill>
          <a:blip r:embed="rId3">
            <a:extLst>
              <a:ext uri="{28A0092B-C50C-407E-A947-70E740481C1C}">
                <a14:useLocalDpi xmlns:a14="http://schemas.microsoft.com/office/drawing/2010/main" val="0"/>
              </a:ext>
            </a:extLst>
          </a:blip>
          <a:srcRect l="31496" r="31496"/>
          <a:stretch/>
        </p:blipFill>
        <p:spPr>
          <a:xfrm>
            <a:off x="2443896" y="1559893"/>
            <a:ext cx="2337819" cy="4749658"/>
          </a:xfrm>
          <a:prstGeom prst="rect">
            <a:avLst/>
          </a:prstGeom>
        </p:spPr>
      </p:pic>
      <p:pic>
        <p:nvPicPr>
          <p:cNvPr id="16" name="Picture 15">
            <a:extLst>
              <a:ext uri="{FF2B5EF4-FFF2-40B4-BE49-F238E27FC236}">
                <a16:creationId xmlns:a16="http://schemas.microsoft.com/office/drawing/2014/main" id="{5773AF9C-73AD-3A02-B078-8A25C3CC7B1D}"/>
              </a:ext>
            </a:extLst>
          </p:cNvPr>
          <p:cNvPicPr>
            <a:picLocks noChangeAspect="1"/>
          </p:cNvPicPr>
          <p:nvPr/>
        </p:nvPicPr>
        <p:blipFill>
          <a:blip r:embed="rId4">
            <a:extLst>
              <a:ext uri="{28A0092B-C50C-407E-A947-70E740481C1C}">
                <a14:useLocalDpi xmlns:a14="http://schemas.microsoft.com/office/drawing/2010/main" val="0"/>
              </a:ext>
            </a:extLst>
          </a:blip>
          <a:srcRect l="29283" r="29283"/>
          <a:stretch/>
        </p:blipFill>
        <p:spPr>
          <a:xfrm>
            <a:off x="6944934" y="1528226"/>
            <a:ext cx="2633436" cy="4778628"/>
          </a:xfrm>
          <a:prstGeom prst="rect">
            <a:avLst/>
          </a:prstGeom>
        </p:spPr>
      </p:pic>
      <p:pic>
        <p:nvPicPr>
          <p:cNvPr id="18" name="Picture 17">
            <a:extLst>
              <a:ext uri="{FF2B5EF4-FFF2-40B4-BE49-F238E27FC236}">
                <a16:creationId xmlns:a16="http://schemas.microsoft.com/office/drawing/2014/main" id="{D5E7148C-530E-FFD6-78DD-3060CD1547EF}"/>
              </a:ext>
            </a:extLst>
          </p:cNvPr>
          <p:cNvPicPr>
            <a:picLocks noChangeAspect="1"/>
          </p:cNvPicPr>
          <p:nvPr/>
        </p:nvPicPr>
        <p:blipFill>
          <a:blip r:embed="rId5">
            <a:extLst>
              <a:ext uri="{28A0092B-C50C-407E-A947-70E740481C1C}">
                <a14:useLocalDpi xmlns:a14="http://schemas.microsoft.com/office/drawing/2010/main" val="0"/>
              </a:ext>
            </a:extLst>
          </a:blip>
          <a:srcRect l="31496" r="31496"/>
          <a:stretch/>
        </p:blipFill>
        <p:spPr>
          <a:xfrm>
            <a:off x="9397693" y="1545588"/>
            <a:ext cx="2337819" cy="4749656"/>
          </a:xfrm>
          <a:prstGeom prst="rect">
            <a:avLst/>
          </a:prstGeom>
        </p:spPr>
      </p:pic>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EZ VENTING OPTIONS</a:t>
            </a:r>
          </a:p>
        </p:txBody>
      </p:sp>
      <p:cxnSp>
        <p:nvCxnSpPr>
          <p:cNvPr id="8" name="Straight Arrow Connector 7">
            <a:extLst>
              <a:ext uri="{FF2B5EF4-FFF2-40B4-BE49-F238E27FC236}">
                <a16:creationId xmlns:a16="http://schemas.microsoft.com/office/drawing/2014/main" id="{954B22A4-6C82-A6B6-045B-587D6AC3EF4A}"/>
              </a:ext>
            </a:extLst>
          </p:cNvPr>
          <p:cNvCxnSpPr>
            <a:cxnSpLocks/>
            <a:endCxn id="7" idx="2"/>
          </p:cNvCxnSpPr>
          <p:nvPr/>
        </p:nvCxnSpPr>
        <p:spPr>
          <a:xfrm>
            <a:off x="88105" y="880374"/>
            <a:ext cx="600789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2" name="Picture 14" descr="A close up of a logo&#10;&#10;Description generated with very high confidence">
            <a:extLst>
              <a:ext uri="{FF2B5EF4-FFF2-40B4-BE49-F238E27FC236}">
                <a16:creationId xmlns:a16="http://schemas.microsoft.com/office/drawing/2014/main" id="{ACA6779E-E807-4DAD-6AC5-290554A43ECC}"/>
              </a:ext>
            </a:extLst>
          </p:cNvPr>
          <p:cNvPicPr>
            <a:picLocks noChangeAspect="1"/>
          </p:cNvPicPr>
          <p:nvPr/>
        </p:nvPicPr>
        <p:blipFill>
          <a:blip r:embed="rId6"/>
          <a:srcRect t="33981" b="27645"/>
          <a:stretch/>
        </p:blipFill>
        <p:spPr>
          <a:xfrm>
            <a:off x="10226040" y="6250088"/>
            <a:ext cx="1912619" cy="568065"/>
          </a:xfrm>
          <a:prstGeom prst="rect">
            <a:avLst/>
          </a:prstGeom>
        </p:spPr>
      </p:pic>
      <p:sp>
        <p:nvSpPr>
          <p:cNvPr id="5" name="Content Placeholder 3">
            <a:extLst>
              <a:ext uri="{FF2B5EF4-FFF2-40B4-BE49-F238E27FC236}">
                <a16:creationId xmlns:a16="http://schemas.microsoft.com/office/drawing/2014/main" id="{C42FB531-D5F4-5A6F-B6CE-FA5922B94106}"/>
              </a:ext>
            </a:extLst>
          </p:cNvPr>
          <p:cNvSpPr>
            <a:spLocks noGrp="1"/>
          </p:cNvSpPr>
          <p:nvPr>
            <p:ph type="body" sz="half" idx="2"/>
          </p:nvPr>
        </p:nvSpPr>
        <p:spPr>
          <a:xfrm>
            <a:off x="0" y="951101"/>
            <a:ext cx="12192000" cy="809648"/>
          </a:xfrm>
        </p:spPr>
        <p:txBody>
          <a:bodyPr vert="horz" lIns="91440" tIns="45720" rIns="91440" bIns="45720" rtlCol="0" anchor="t">
            <a:normAutofit/>
          </a:bodyPr>
          <a:lstStyle/>
          <a:p>
            <a:r>
              <a:rPr lang="en-US" sz="2400" dirty="0">
                <a:solidFill>
                  <a:schemeClr val="bg1"/>
                </a:solidFill>
                <a:latin typeface="Franklin Gothic Book"/>
                <a:cs typeface="Calibri"/>
              </a:rPr>
              <a:t>As with previous models, you have the ability to install the unit indoors or outdoors with a variety of venting options.</a:t>
            </a:r>
          </a:p>
        </p:txBody>
      </p:sp>
      <p:sp>
        <p:nvSpPr>
          <p:cNvPr id="4" name="Content Placeholder 3">
            <a:extLst>
              <a:ext uri="{FF2B5EF4-FFF2-40B4-BE49-F238E27FC236}">
                <a16:creationId xmlns:a16="http://schemas.microsoft.com/office/drawing/2014/main" id="{616D6095-0E1F-F513-5D06-CCB3DB27B137}"/>
              </a:ext>
            </a:extLst>
          </p:cNvPr>
          <p:cNvSpPr txBox="1">
            <a:spLocks/>
          </p:cNvSpPr>
          <p:nvPr/>
        </p:nvSpPr>
        <p:spPr>
          <a:xfrm>
            <a:off x="544342" y="4179355"/>
            <a:ext cx="1819650" cy="463791"/>
          </a:xfrm>
          <a:prstGeom prst="rect">
            <a:avLst/>
          </a:prstGeom>
          <a:solidFill>
            <a:schemeClr val="bg1">
              <a:alpha val="70000"/>
            </a:schemeClr>
          </a:solidFill>
          <a:ln w="25400" cap="rnd">
            <a:solidFill>
              <a:schemeClr val="tx1"/>
            </a:solidFill>
          </a:ln>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400">
                <a:latin typeface="Franklin Gothic Medium" panose="020B0603020102020204" pitchFamily="34" charset="0"/>
                <a:cs typeface="Calibri"/>
              </a:rPr>
              <a:t>Indoor DV</a:t>
            </a:r>
          </a:p>
        </p:txBody>
      </p:sp>
      <p:sp>
        <p:nvSpPr>
          <p:cNvPr id="3" name="Content Placeholder 3">
            <a:extLst>
              <a:ext uri="{FF2B5EF4-FFF2-40B4-BE49-F238E27FC236}">
                <a16:creationId xmlns:a16="http://schemas.microsoft.com/office/drawing/2014/main" id="{2FC51231-7A06-E03D-85BC-2F398A4899BB}"/>
              </a:ext>
            </a:extLst>
          </p:cNvPr>
          <p:cNvSpPr txBox="1">
            <a:spLocks/>
          </p:cNvSpPr>
          <p:nvPr/>
        </p:nvSpPr>
        <p:spPr>
          <a:xfrm>
            <a:off x="456488" y="5958115"/>
            <a:ext cx="4708497" cy="809648"/>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200" dirty="0">
                <a:solidFill>
                  <a:schemeClr val="bg1"/>
                </a:solidFill>
                <a:latin typeface="Franklin Gothic Book"/>
                <a:cs typeface="Calibri"/>
              </a:rPr>
              <a:t>Max Vent Lengths DV or SV:</a:t>
            </a:r>
          </a:p>
          <a:p>
            <a:r>
              <a:rPr lang="en-US" sz="2200" dirty="0">
                <a:solidFill>
                  <a:schemeClr val="bg1"/>
                </a:solidFill>
                <a:latin typeface="Franklin Gothic Book"/>
                <a:cs typeface="Calibri"/>
              </a:rPr>
              <a:t>2”: </a:t>
            </a:r>
            <a:r>
              <a:rPr lang="en-US" sz="2200" b="1" dirty="0">
                <a:solidFill>
                  <a:srgbClr val="FADB00"/>
                </a:solidFill>
                <a:latin typeface="Franklin Gothic Book"/>
                <a:cs typeface="Calibri"/>
              </a:rPr>
              <a:t>75</a:t>
            </a:r>
            <a:r>
              <a:rPr lang="en-US" sz="2200" dirty="0">
                <a:solidFill>
                  <a:schemeClr val="bg1"/>
                </a:solidFill>
                <a:latin typeface="Franklin Gothic Book"/>
                <a:cs typeface="Calibri"/>
              </a:rPr>
              <a:t> Feet, 3”: 150 Feet, 4”: 65 Feet</a:t>
            </a:r>
          </a:p>
        </p:txBody>
      </p:sp>
      <p:sp>
        <p:nvSpPr>
          <p:cNvPr id="19" name="Content Placeholder 3">
            <a:extLst>
              <a:ext uri="{FF2B5EF4-FFF2-40B4-BE49-F238E27FC236}">
                <a16:creationId xmlns:a16="http://schemas.microsoft.com/office/drawing/2014/main" id="{E8F32028-63CC-BD51-1DF2-8574A99A12A6}"/>
              </a:ext>
            </a:extLst>
          </p:cNvPr>
          <p:cNvSpPr txBox="1">
            <a:spLocks/>
          </p:cNvSpPr>
          <p:nvPr/>
        </p:nvSpPr>
        <p:spPr>
          <a:xfrm>
            <a:off x="2843530" y="4184885"/>
            <a:ext cx="1819650" cy="463791"/>
          </a:xfrm>
          <a:prstGeom prst="rect">
            <a:avLst/>
          </a:prstGeom>
          <a:solidFill>
            <a:schemeClr val="bg1">
              <a:alpha val="70000"/>
            </a:schemeClr>
          </a:solidFill>
          <a:ln w="25400" cap="rnd">
            <a:solidFill>
              <a:schemeClr val="tx1"/>
            </a:solidFill>
          </a:ln>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400">
                <a:latin typeface="Franklin Gothic Medium" panose="020B0603020102020204" pitchFamily="34" charset="0"/>
                <a:cs typeface="Calibri"/>
              </a:rPr>
              <a:t>Indoor SV</a:t>
            </a:r>
          </a:p>
        </p:txBody>
      </p:sp>
      <p:sp>
        <p:nvSpPr>
          <p:cNvPr id="20" name="Content Placeholder 3">
            <a:extLst>
              <a:ext uri="{FF2B5EF4-FFF2-40B4-BE49-F238E27FC236}">
                <a16:creationId xmlns:a16="http://schemas.microsoft.com/office/drawing/2014/main" id="{763BF59A-67AD-020F-4BCF-93B72AF5E457}"/>
              </a:ext>
            </a:extLst>
          </p:cNvPr>
          <p:cNvSpPr txBox="1">
            <a:spLocks/>
          </p:cNvSpPr>
          <p:nvPr/>
        </p:nvSpPr>
        <p:spPr>
          <a:xfrm>
            <a:off x="7469443" y="4170579"/>
            <a:ext cx="1865057" cy="463791"/>
          </a:xfrm>
          <a:prstGeom prst="rect">
            <a:avLst/>
          </a:prstGeom>
          <a:solidFill>
            <a:schemeClr val="bg1">
              <a:alpha val="70000"/>
            </a:schemeClr>
          </a:solidFill>
          <a:ln w="25400" cap="rnd">
            <a:solidFill>
              <a:schemeClr val="tx1"/>
            </a:solidFill>
          </a:ln>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400">
                <a:latin typeface="Franklin Gothic Medium" panose="020B0603020102020204" pitchFamily="34" charset="0"/>
                <a:cs typeface="Calibri"/>
              </a:rPr>
              <a:t>Indoor FSV</a:t>
            </a:r>
          </a:p>
        </p:txBody>
      </p:sp>
      <p:sp>
        <p:nvSpPr>
          <p:cNvPr id="21" name="Content Placeholder 3">
            <a:extLst>
              <a:ext uri="{FF2B5EF4-FFF2-40B4-BE49-F238E27FC236}">
                <a16:creationId xmlns:a16="http://schemas.microsoft.com/office/drawing/2014/main" id="{0C45E94C-B790-8D09-E8D5-D5C5F1FD80F7}"/>
              </a:ext>
            </a:extLst>
          </p:cNvPr>
          <p:cNvSpPr txBox="1">
            <a:spLocks/>
          </p:cNvSpPr>
          <p:nvPr/>
        </p:nvSpPr>
        <p:spPr>
          <a:xfrm>
            <a:off x="9803944" y="4165048"/>
            <a:ext cx="1819650" cy="463791"/>
          </a:xfrm>
          <a:prstGeom prst="rect">
            <a:avLst/>
          </a:prstGeom>
          <a:solidFill>
            <a:schemeClr val="bg1">
              <a:alpha val="70000"/>
            </a:schemeClr>
          </a:solidFill>
          <a:ln w="25400" cap="rnd">
            <a:solidFill>
              <a:schemeClr val="tx1"/>
            </a:solidFill>
          </a:ln>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400">
                <a:latin typeface="Franklin Gothic Medium" panose="020B0603020102020204" pitchFamily="34" charset="0"/>
                <a:cs typeface="Calibri"/>
              </a:rPr>
              <a:t>Outdoor</a:t>
            </a:r>
          </a:p>
        </p:txBody>
      </p:sp>
      <p:pic>
        <p:nvPicPr>
          <p:cNvPr id="9" name="Picture 8">
            <a:extLst>
              <a:ext uri="{FF2B5EF4-FFF2-40B4-BE49-F238E27FC236}">
                <a16:creationId xmlns:a16="http://schemas.microsoft.com/office/drawing/2014/main" id="{A47FEC0D-5A23-F8B3-F0D5-F04850BEB3C5}"/>
              </a:ext>
            </a:extLst>
          </p:cNvPr>
          <p:cNvPicPr>
            <a:picLocks noChangeAspect="1"/>
          </p:cNvPicPr>
          <p:nvPr/>
        </p:nvPicPr>
        <p:blipFill>
          <a:blip r:embed="rId7">
            <a:extLst>
              <a:ext uri="{28A0092B-C50C-407E-A947-70E740481C1C}">
                <a14:useLocalDpi xmlns:a14="http://schemas.microsoft.com/office/drawing/2010/main" val="0"/>
              </a:ext>
            </a:extLst>
          </a:blip>
          <a:srcRect l="29385" r="29086"/>
          <a:stretch/>
        </p:blipFill>
        <p:spPr>
          <a:xfrm>
            <a:off x="4647544" y="1551098"/>
            <a:ext cx="2633436" cy="4767788"/>
          </a:xfrm>
          <a:prstGeom prst="rect">
            <a:avLst/>
          </a:prstGeom>
        </p:spPr>
      </p:pic>
      <p:sp>
        <p:nvSpPr>
          <p:cNvPr id="10" name="Content Placeholder 3">
            <a:extLst>
              <a:ext uri="{FF2B5EF4-FFF2-40B4-BE49-F238E27FC236}">
                <a16:creationId xmlns:a16="http://schemas.microsoft.com/office/drawing/2014/main" id="{0DE29869-8BAB-55CA-9A89-497DF47777B3}"/>
              </a:ext>
            </a:extLst>
          </p:cNvPr>
          <p:cNvSpPr txBox="1">
            <a:spLocks/>
          </p:cNvSpPr>
          <p:nvPr/>
        </p:nvSpPr>
        <p:spPr>
          <a:xfrm>
            <a:off x="5164986" y="4179355"/>
            <a:ext cx="1865057" cy="463791"/>
          </a:xfrm>
          <a:prstGeom prst="rect">
            <a:avLst/>
          </a:prstGeom>
          <a:solidFill>
            <a:schemeClr val="bg1">
              <a:alpha val="70000"/>
            </a:schemeClr>
          </a:solidFill>
          <a:ln w="25400" cap="rnd">
            <a:solidFill>
              <a:schemeClr val="tx1"/>
            </a:solidFill>
          </a:ln>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400">
                <a:latin typeface="Franklin Gothic Medium" panose="020B0603020102020204" pitchFamily="34" charset="0"/>
                <a:cs typeface="Calibri"/>
              </a:rPr>
              <a:t>Indoor NRK</a:t>
            </a:r>
          </a:p>
        </p:txBody>
      </p:sp>
    </p:spTree>
    <p:extLst>
      <p:ext uri="{BB962C8B-B14F-4D97-AF65-F5344CB8AC3E}">
        <p14:creationId xmlns:p14="http://schemas.microsoft.com/office/powerpoint/2010/main" val="253260732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EZ NO ROOF KIT</a:t>
            </a:r>
          </a:p>
        </p:txBody>
      </p:sp>
      <p:cxnSp>
        <p:nvCxnSpPr>
          <p:cNvPr id="8" name="Straight Arrow Connector 7">
            <a:extLst>
              <a:ext uri="{FF2B5EF4-FFF2-40B4-BE49-F238E27FC236}">
                <a16:creationId xmlns:a16="http://schemas.microsoft.com/office/drawing/2014/main" id="{954B22A4-6C82-A6B6-045B-587D6AC3EF4A}"/>
              </a:ext>
            </a:extLst>
          </p:cNvPr>
          <p:cNvCxnSpPr>
            <a:cxnSpLocks/>
          </p:cNvCxnSpPr>
          <p:nvPr/>
        </p:nvCxnSpPr>
        <p:spPr>
          <a:xfrm>
            <a:off x="88105" y="880374"/>
            <a:ext cx="468709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9" name="Picture 14" descr="A close up of a logo&#10;&#10;Description generated with very high confidence">
            <a:extLst>
              <a:ext uri="{FF2B5EF4-FFF2-40B4-BE49-F238E27FC236}">
                <a16:creationId xmlns:a16="http://schemas.microsoft.com/office/drawing/2014/main" id="{29391212-01C3-DFC2-DF7D-B91FA7E0AF12}"/>
              </a:ext>
            </a:extLst>
          </p:cNvPr>
          <p:cNvPicPr>
            <a:picLocks noChangeAspect="1"/>
          </p:cNvPicPr>
          <p:nvPr/>
        </p:nvPicPr>
        <p:blipFill>
          <a:blip r:embed="rId2"/>
          <a:srcRect t="33981" b="27645"/>
          <a:stretch/>
        </p:blipFill>
        <p:spPr>
          <a:xfrm>
            <a:off x="61912" y="6250088"/>
            <a:ext cx="1912619" cy="568065"/>
          </a:xfrm>
          <a:prstGeom prst="rect">
            <a:avLst/>
          </a:prstGeom>
        </p:spPr>
      </p:pic>
      <p:pic>
        <p:nvPicPr>
          <p:cNvPr id="6" name="Picture 5">
            <a:extLst>
              <a:ext uri="{FF2B5EF4-FFF2-40B4-BE49-F238E27FC236}">
                <a16:creationId xmlns:a16="http://schemas.microsoft.com/office/drawing/2014/main" id="{793193C1-18B6-F0D5-1449-F4FDE42A5EC3}"/>
              </a:ext>
            </a:extLst>
          </p:cNvPr>
          <p:cNvPicPr>
            <a:picLocks noChangeAspect="1"/>
          </p:cNvPicPr>
          <p:nvPr/>
        </p:nvPicPr>
        <p:blipFill>
          <a:blip r:embed="rId3">
            <a:extLst>
              <a:ext uri="{28A0092B-C50C-407E-A947-70E740481C1C}">
                <a14:useLocalDpi xmlns:a14="http://schemas.microsoft.com/office/drawing/2010/main" val="0"/>
              </a:ext>
            </a:extLst>
          </a:blip>
          <a:srcRect l="6410" t="2871" r="23152"/>
          <a:stretch/>
        </p:blipFill>
        <p:spPr>
          <a:xfrm>
            <a:off x="8485545" y="196851"/>
            <a:ext cx="3663273" cy="6661149"/>
          </a:xfrm>
          <a:prstGeom prst="rect">
            <a:avLst/>
          </a:prstGeom>
        </p:spPr>
      </p:pic>
      <p:sp>
        <p:nvSpPr>
          <p:cNvPr id="11" name="Content Placeholder 3">
            <a:extLst>
              <a:ext uri="{FF2B5EF4-FFF2-40B4-BE49-F238E27FC236}">
                <a16:creationId xmlns:a16="http://schemas.microsoft.com/office/drawing/2014/main" id="{FF98E8D1-D62F-3F34-4CE5-14D7DA2F59AE}"/>
              </a:ext>
            </a:extLst>
          </p:cNvPr>
          <p:cNvSpPr>
            <a:spLocks noGrp="1"/>
          </p:cNvSpPr>
          <p:nvPr>
            <p:ph type="body" sz="half" idx="2"/>
          </p:nvPr>
        </p:nvSpPr>
        <p:spPr>
          <a:xfrm>
            <a:off x="61912" y="951100"/>
            <a:ext cx="7297738" cy="744349"/>
          </a:xfrm>
        </p:spPr>
        <p:txBody>
          <a:bodyPr vert="horz" lIns="91440" tIns="45720" rIns="91440" bIns="45720" rtlCol="0" anchor="t">
            <a:normAutofit lnSpcReduction="10000"/>
          </a:bodyPr>
          <a:lstStyle/>
          <a:p>
            <a:r>
              <a:rPr lang="en-US" sz="2400">
                <a:solidFill>
                  <a:schemeClr val="bg1"/>
                </a:solidFill>
                <a:latin typeface="Franklin Gothic Book" panose="020B0503020102020204" pitchFamily="34" charset="0"/>
              </a:rPr>
              <a:t>Have a straight run of b-vent? The No Roof Kit makes it even </a:t>
            </a:r>
            <a:r>
              <a:rPr lang="en-US" sz="2400" b="1" err="1">
                <a:solidFill>
                  <a:srgbClr val="FADB00"/>
                </a:solidFill>
                <a:latin typeface="Franklin Gothic Book" panose="020B0503020102020204" pitchFamily="34" charset="0"/>
              </a:rPr>
              <a:t>EZ</a:t>
            </a:r>
            <a:r>
              <a:rPr lang="en-US" sz="2400" err="1">
                <a:solidFill>
                  <a:schemeClr val="bg1"/>
                </a:solidFill>
                <a:latin typeface="Franklin Gothic Book" panose="020B0503020102020204" pitchFamily="34" charset="0"/>
              </a:rPr>
              <a:t>’er</a:t>
            </a:r>
            <a:r>
              <a:rPr lang="en-US" sz="2400">
                <a:solidFill>
                  <a:schemeClr val="bg1"/>
                </a:solidFill>
                <a:latin typeface="Franklin Gothic Book" panose="020B0503020102020204" pitchFamily="34" charset="0"/>
              </a:rPr>
              <a:t> to replace a tank!</a:t>
            </a:r>
            <a:endParaRPr lang="en-US" sz="2400">
              <a:solidFill>
                <a:schemeClr val="bg1"/>
              </a:solidFill>
              <a:latin typeface="Franklin Gothic Book" panose="020B0503020102020204" pitchFamily="34" charset="0"/>
              <a:cs typeface="Calibri"/>
            </a:endParaRPr>
          </a:p>
        </p:txBody>
      </p:sp>
      <p:pic>
        <p:nvPicPr>
          <p:cNvPr id="13" name="Picture 12">
            <a:extLst>
              <a:ext uri="{FF2B5EF4-FFF2-40B4-BE49-F238E27FC236}">
                <a16:creationId xmlns:a16="http://schemas.microsoft.com/office/drawing/2014/main" id="{A0A6CF25-CB88-3570-C183-3F68A25FD1E0}"/>
              </a:ext>
            </a:extLst>
          </p:cNvPr>
          <p:cNvPicPr>
            <a:picLocks noChangeAspect="1"/>
          </p:cNvPicPr>
          <p:nvPr/>
        </p:nvPicPr>
        <p:blipFill>
          <a:blip r:embed="rId4"/>
          <a:srcRect l="2082" t="67787" r="7283" b="1710"/>
          <a:stretch/>
        </p:blipFill>
        <p:spPr>
          <a:xfrm>
            <a:off x="4679452" y="4502150"/>
            <a:ext cx="4248150" cy="2038350"/>
          </a:xfrm>
          <a:prstGeom prst="rect">
            <a:avLst/>
          </a:prstGeom>
          <a:effectLst>
            <a:softEdge rad="12700"/>
          </a:effectLst>
        </p:spPr>
      </p:pic>
      <p:sp>
        <p:nvSpPr>
          <p:cNvPr id="14" name="Content Placeholder 3">
            <a:extLst>
              <a:ext uri="{FF2B5EF4-FFF2-40B4-BE49-F238E27FC236}">
                <a16:creationId xmlns:a16="http://schemas.microsoft.com/office/drawing/2014/main" id="{A06B168B-21E9-B0EC-4C90-8E178C0AF95A}"/>
              </a:ext>
            </a:extLst>
          </p:cNvPr>
          <p:cNvSpPr txBox="1">
            <a:spLocks/>
          </p:cNvSpPr>
          <p:nvPr/>
        </p:nvSpPr>
        <p:spPr>
          <a:xfrm>
            <a:off x="61911" y="1611500"/>
            <a:ext cx="8961439" cy="25287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b="1">
                <a:solidFill>
                  <a:srgbClr val="FADB00"/>
                </a:solidFill>
                <a:latin typeface="Franklin Gothic Book" panose="020B0503020102020204" pitchFamily="34" charset="0"/>
                <a:cs typeface="Calibri"/>
              </a:rPr>
              <a:t>Features:</a:t>
            </a:r>
          </a:p>
          <a:p>
            <a:pPr marL="342900" indent="-342900">
              <a:buFont typeface="Arial" panose="020B0604020202020204" pitchFamily="34" charset="0"/>
              <a:buChar char="•"/>
            </a:pPr>
            <a:r>
              <a:rPr lang="en-US" sz="1800">
                <a:solidFill>
                  <a:schemeClr val="bg1"/>
                </a:solidFill>
                <a:latin typeface="Franklin Gothic Book" panose="020B0503020102020204" pitchFamily="34" charset="0"/>
                <a:cs typeface="Calibri"/>
              </a:rPr>
              <a:t>Faster Installation without roof access</a:t>
            </a:r>
          </a:p>
          <a:p>
            <a:pPr marL="342900" indent="-342900">
              <a:buFont typeface="Arial" panose="020B0604020202020204" pitchFamily="34" charset="0"/>
              <a:buChar char="•"/>
            </a:pPr>
            <a:r>
              <a:rPr lang="en-US" sz="1800">
                <a:solidFill>
                  <a:schemeClr val="bg1"/>
                </a:solidFill>
                <a:latin typeface="Franklin Gothic Book" panose="020B0503020102020204" pitchFamily="34" charset="0"/>
                <a:cs typeface="Calibri"/>
              </a:rPr>
              <a:t>Up to 8.5’ venting available</a:t>
            </a:r>
          </a:p>
          <a:p>
            <a:pPr marL="342900" indent="-342900">
              <a:buFont typeface="Arial" panose="020B0604020202020204" pitchFamily="34" charset="0"/>
              <a:buChar char="•"/>
            </a:pPr>
            <a:r>
              <a:rPr lang="en-US" sz="1800">
                <a:solidFill>
                  <a:schemeClr val="bg1"/>
                </a:solidFill>
                <a:latin typeface="Franklin Gothic Book" panose="020B0503020102020204" pitchFamily="34" charset="0"/>
                <a:cs typeface="Calibri"/>
              </a:rPr>
              <a:t>Available for 3” and 4” round b-vent</a:t>
            </a:r>
          </a:p>
          <a:p>
            <a:pPr marL="342900" indent="-342900">
              <a:buFont typeface="Arial" panose="020B0604020202020204" pitchFamily="34" charset="0"/>
              <a:buChar char="•"/>
            </a:pPr>
            <a:r>
              <a:rPr lang="en-US" sz="1800">
                <a:solidFill>
                  <a:schemeClr val="bg1"/>
                </a:solidFill>
                <a:latin typeface="Franklin Gothic Book" panose="020B0503020102020204" pitchFamily="34" charset="0"/>
                <a:cs typeface="Calibri"/>
              </a:rPr>
              <a:t>Less material waste</a:t>
            </a:r>
          </a:p>
          <a:p>
            <a:r>
              <a:rPr lang="en-US" sz="2400" b="1">
                <a:solidFill>
                  <a:srgbClr val="FADB00"/>
                </a:solidFill>
                <a:latin typeface="Franklin Gothic Book" panose="020B0503020102020204" pitchFamily="34" charset="0"/>
                <a:cs typeface="Calibri"/>
              </a:rPr>
              <a:t>The No Roof Kit comes with all accessories needed for installation*:</a:t>
            </a:r>
          </a:p>
          <a:p>
            <a:endParaRPr lang="en-US" sz="2400" b="1">
              <a:solidFill>
                <a:srgbClr val="FADB00"/>
              </a:solidFill>
              <a:latin typeface="Franklin Gothic Book" panose="020B0503020102020204" pitchFamily="34" charset="0"/>
              <a:cs typeface="Calibri"/>
            </a:endParaRPr>
          </a:p>
        </p:txBody>
      </p:sp>
      <p:pic>
        <p:nvPicPr>
          <p:cNvPr id="16" name="Picture 15">
            <a:extLst>
              <a:ext uri="{FF2B5EF4-FFF2-40B4-BE49-F238E27FC236}">
                <a16:creationId xmlns:a16="http://schemas.microsoft.com/office/drawing/2014/main" id="{A4619E78-F77B-9435-D9E3-5C93A203D398}"/>
              </a:ext>
            </a:extLst>
          </p:cNvPr>
          <p:cNvPicPr>
            <a:picLocks noChangeAspect="1"/>
          </p:cNvPicPr>
          <p:nvPr/>
        </p:nvPicPr>
        <p:blipFill>
          <a:blip r:embed="rId4"/>
          <a:srcRect l="65861" t="42722" r="4924" b="40355"/>
          <a:stretch/>
        </p:blipFill>
        <p:spPr>
          <a:xfrm>
            <a:off x="3106738" y="4511546"/>
            <a:ext cx="1437776" cy="1187450"/>
          </a:xfrm>
          <a:prstGeom prst="rect">
            <a:avLst/>
          </a:prstGeom>
          <a:effectLst>
            <a:softEdge rad="12700"/>
          </a:effectLst>
        </p:spPr>
      </p:pic>
      <p:pic>
        <p:nvPicPr>
          <p:cNvPr id="18" name="Picture 17">
            <a:extLst>
              <a:ext uri="{FF2B5EF4-FFF2-40B4-BE49-F238E27FC236}">
                <a16:creationId xmlns:a16="http://schemas.microsoft.com/office/drawing/2014/main" id="{7D4F3542-B78F-05EF-47CB-0CF73ED47447}"/>
              </a:ext>
            </a:extLst>
          </p:cNvPr>
          <p:cNvPicPr>
            <a:picLocks noChangeAspect="1"/>
          </p:cNvPicPr>
          <p:nvPr/>
        </p:nvPicPr>
        <p:blipFill>
          <a:blip r:embed="rId4"/>
          <a:srcRect l="1907" t="42666" r="40581" b="40383"/>
          <a:stretch/>
        </p:blipFill>
        <p:spPr>
          <a:xfrm>
            <a:off x="146050" y="4511546"/>
            <a:ext cx="2825750" cy="1187450"/>
          </a:xfrm>
          <a:prstGeom prst="rect">
            <a:avLst/>
          </a:prstGeom>
          <a:effectLst>
            <a:softEdge rad="12700"/>
          </a:effectLst>
        </p:spPr>
      </p:pic>
      <p:sp>
        <p:nvSpPr>
          <p:cNvPr id="19" name="Content Placeholder 3">
            <a:extLst>
              <a:ext uri="{FF2B5EF4-FFF2-40B4-BE49-F238E27FC236}">
                <a16:creationId xmlns:a16="http://schemas.microsoft.com/office/drawing/2014/main" id="{9264AA28-6E15-7924-0181-1102E3B3F29A}"/>
              </a:ext>
            </a:extLst>
          </p:cNvPr>
          <p:cNvSpPr txBox="1">
            <a:spLocks/>
          </p:cNvSpPr>
          <p:nvPr/>
        </p:nvSpPr>
        <p:spPr>
          <a:xfrm>
            <a:off x="4995935" y="6556633"/>
            <a:ext cx="3615184" cy="285234"/>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i="1">
                <a:solidFill>
                  <a:schemeClr val="bg1"/>
                </a:solidFill>
                <a:latin typeface="Franklin Gothic Book"/>
                <a:cs typeface="Calibri"/>
              </a:rPr>
              <a:t>*PVC Parts must be field supplied</a:t>
            </a:r>
          </a:p>
        </p:txBody>
      </p:sp>
      <p:sp>
        <p:nvSpPr>
          <p:cNvPr id="20" name="Content Placeholder 3">
            <a:extLst>
              <a:ext uri="{FF2B5EF4-FFF2-40B4-BE49-F238E27FC236}">
                <a16:creationId xmlns:a16="http://schemas.microsoft.com/office/drawing/2014/main" id="{F879AF0C-8116-EBC6-0651-54EA9E3406EE}"/>
              </a:ext>
            </a:extLst>
          </p:cNvPr>
          <p:cNvSpPr txBox="1">
            <a:spLocks/>
          </p:cNvSpPr>
          <p:nvPr/>
        </p:nvSpPr>
        <p:spPr>
          <a:xfrm>
            <a:off x="4995935" y="4248408"/>
            <a:ext cx="3615184" cy="285234"/>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a:solidFill>
                  <a:schemeClr val="bg1"/>
                </a:solidFill>
                <a:latin typeface="Franklin Gothic Book"/>
                <a:cs typeface="Calibri"/>
              </a:rPr>
              <a:t>Diffuser Kit</a:t>
            </a:r>
          </a:p>
        </p:txBody>
      </p:sp>
      <p:sp>
        <p:nvSpPr>
          <p:cNvPr id="21" name="Content Placeholder 3">
            <a:extLst>
              <a:ext uri="{FF2B5EF4-FFF2-40B4-BE49-F238E27FC236}">
                <a16:creationId xmlns:a16="http://schemas.microsoft.com/office/drawing/2014/main" id="{C4832760-312C-1A13-6F50-2EE51A98B486}"/>
              </a:ext>
            </a:extLst>
          </p:cNvPr>
          <p:cNvSpPr txBox="1">
            <a:spLocks/>
          </p:cNvSpPr>
          <p:nvPr/>
        </p:nvSpPr>
        <p:spPr>
          <a:xfrm>
            <a:off x="2971799" y="4248408"/>
            <a:ext cx="1707653" cy="285234"/>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a:solidFill>
                  <a:schemeClr val="bg1"/>
                </a:solidFill>
                <a:latin typeface="Franklin Gothic Book"/>
                <a:cs typeface="Calibri"/>
              </a:rPr>
              <a:t>SV Conversion Kit</a:t>
            </a:r>
          </a:p>
        </p:txBody>
      </p:sp>
      <p:sp>
        <p:nvSpPr>
          <p:cNvPr id="22" name="Content Placeholder 3">
            <a:extLst>
              <a:ext uri="{FF2B5EF4-FFF2-40B4-BE49-F238E27FC236}">
                <a16:creationId xmlns:a16="http://schemas.microsoft.com/office/drawing/2014/main" id="{0BDB5970-97E3-9597-5BF0-E709F7F63674}"/>
              </a:ext>
            </a:extLst>
          </p:cNvPr>
          <p:cNvSpPr txBox="1">
            <a:spLocks/>
          </p:cNvSpPr>
          <p:nvPr/>
        </p:nvSpPr>
        <p:spPr>
          <a:xfrm>
            <a:off x="146049" y="4248408"/>
            <a:ext cx="2825749" cy="285234"/>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a:solidFill>
                  <a:schemeClr val="bg1"/>
                </a:solidFill>
                <a:latin typeface="Franklin Gothic Book"/>
                <a:cs typeface="Calibri"/>
              </a:rPr>
              <a:t>Polypropylene Kit</a:t>
            </a:r>
          </a:p>
        </p:txBody>
      </p:sp>
      <p:sp>
        <p:nvSpPr>
          <p:cNvPr id="23" name="Text Placeholder 2">
            <a:extLst>
              <a:ext uri="{FF2B5EF4-FFF2-40B4-BE49-F238E27FC236}">
                <a16:creationId xmlns:a16="http://schemas.microsoft.com/office/drawing/2014/main" id="{4D41B8DA-6076-5975-6F6B-DFA8E39E5BE9}"/>
              </a:ext>
            </a:extLst>
          </p:cNvPr>
          <p:cNvSpPr txBox="1">
            <a:spLocks/>
          </p:cNvSpPr>
          <p:nvPr/>
        </p:nvSpPr>
        <p:spPr>
          <a:xfrm>
            <a:off x="43182" y="5856646"/>
            <a:ext cx="1912619" cy="347909"/>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a:solidFill>
                  <a:schemeClr val="bg1"/>
                </a:solidFill>
                <a:latin typeface="Franklin Gothic Medium" panose="020B0603020102020204" pitchFamily="34" charset="0"/>
                <a:cs typeface="Calibri"/>
              </a:rPr>
              <a:t>Item #: NRK-1</a:t>
            </a:r>
          </a:p>
        </p:txBody>
      </p:sp>
    </p:spTree>
    <p:extLst>
      <p:ext uri="{BB962C8B-B14F-4D97-AF65-F5344CB8AC3E}">
        <p14:creationId xmlns:p14="http://schemas.microsoft.com/office/powerpoint/2010/main" val="140166931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EZ 2 INCH FLEX VENT</a:t>
            </a:r>
          </a:p>
        </p:txBody>
      </p:sp>
      <p:cxnSp>
        <p:nvCxnSpPr>
          <p:cNvPr id="8" name="Straight Arrow Connector 7">
            <a:extLst>
              <a:ext uri="{FF2B5EF4-FFF2-40B4-BE49-F238E27FC236}">
                <a16:creationId xmlns:a16="http://schemas.microsoft.com/office/drawing/2014/main" id="{954B22A4-6C82-A6B6-045B-587D6AC3EF4A}"/>
              </a:ext>
            </a:extLst>
          </p:cNvPr>
          <p:cNvCxnSpPr>
            <a:cxnSpLocks/>
          </p:cNvCxnSpPr>
          <p:nvPr/>
        </p:nvCxnSpPr>
        <p:spPr>
          <a:xfrm>
            <a:off x="88105" y="880374"/>
            <a:ext cx="617553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9" name="Picture 14" descr="A close up of a logo&#10;&#10;Description generated with very high confidence">
            <a:extLst>
              <a:ext uri="{FF2B5EF4-FFF2-40B4-BE49-F238E27FC236}">
                <a16:creationId xmlns:a16="http://schemas.microsoft.com/office/drawing/2014/main" id="{29391212-01C3-DFC2-DF7D-B91FA7E0AF12}"/>
              </a:ext>
            </a:extLst>
          </p:cNvPr>
          <p:cNvPicPr>
            <a:picLocks noChangeAspect="1"/>
          </p:cNvPicPr>
          <p:nvPr/>
        </p:nvPicPr>
        <p:blipFill>
          <a:blip r:embed="rId2"/>
          <a:srcRect t="33981" b="27645"/>
          <a:stretch/>
        </p:blipFill>
        <p:spPr>
          <a:xfrm>
            <a:off x="61912" y="6250088"/>
            <a:ext cx="1912619" cy="568065"/>
          </a:xfrm>
          <a:prstGeom prst="rect">
            <a:avLst/>
          </a:prstGeom>
        </p:spPr>
      </p:pic>
      <p:sp>
        <p:nvSpPr>
          <p:cNvPr id="15" name="Text Placeholder 2">
            <a:extLst>
              <a:ext uri="{FF2B5EF4-FFF2-40B4-BE49-F238E27FC236}">
                <a16:creationId xmlns:a16="http://schemas.microsoft.com/office/drawing/2014/main" id="{A240637B-3C5E-562E-B942-827BB0E4D79C}"/>
              </a:ext>
            </a:extLst>
          </p:cNvPr>
          <p:cNvSpPr txBox="1">
            <a:spLocks/>
          </p:cNvSpPr>
          <p:nvPr/>
        </p:nvSpPr>
        <p:spPr>
          <a:xfrm>
            <a:off x="367348" y="1364790"/>
            <a:ext cx="6239192" cy="3894947"/>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200" dirty="0">
                <a:solidFill>
                  <a:schemeClr val="bg1"/>
                </a:solidFill>
                <a:latin typeface="Franklin Gothic Medium" panose="020B0603020102020204" pitchFamily="34" charset="0"/>
              </a:rPr>
              <a:t>Use existing 3” or 4” round b-vent.</a:t>
            </a:r>
          </a:p>
          <a:p>
            <a:r>
              <a:rPr lang="en-US" sz="2200" dirty="0">
                <a:solidFill>
                  <a:schemeClr val="bg1"/>
                </a:solidFill>
                <a:latin typeface="Franklin Gothic Medium" panose="020B0603020102020204" pitchFamily="34" charset="0"/>
              </a:rPr>
              <a:t>2 additional parts numbers required*:</a:t>
            </a:r>
          </a:p>
          <a:p>
            <a:r>
              <a:rPr lang="en-US" sz="2000" dirty="0">
                <a:solidFill>
                  <a:srgbClr val="FFC000"/>
                </a:solidFill>
                <a:latin typeface="Franklin Gothic Medium" panose="020B0603020102020204" pitchFamily="34" charset="0"/>
              </a:rPr>
              <a:t>⚫</a:t>
            </a:r>
            <a:r>
              <a:rPr lang="en-US" sz="2200" dirty="0">
                <a:solidFill>
                  <a:schemeClr val="bg1"/>
                </a:solidFill>
                <a:latin typeface="Franklin Gothic Medium" panose="020B0603020102020204" pitchFamily="34" charset="0"/>
              </a:rPr>
              <a:t> </a:t>
            </a:r>
            <a:r>
              <a:rPr lang="en-US" sz="2200" b="1" dirty="0">
                <a:solidFill>
                  <a:schemeClr val="bg1"/>
                </a:solidFill>
                <a:latin typeface="Franklin Gothic Medium" panose="020B0603020102020204" pitchFamily="34" charset="0"/>
              </a:rPr>
              <a:t>EZ2-CK or EZ2-CK-1</a:t>
            </a:r>
            <a:r>
              <a:rPr lang="en-US" sz="2200" dirty="0">
                <a:solidFill>
                  <a:schemeClr val="bg1"/>
                </a:solidFill>
                <a:latin typeface="Franklin Gothic Medium" panose="020B0603020102020204" pitchFamily="34" charset="0"/>
              </a:rPr>
              <a:t>: Conversion kit to adapt unit to accept flex vent.</a:t>
            </a:r>
          </a:p>
          <a:p>
            <a:r>
              <a:rPr lang="en-US" sz="2000" dirty="0">
                <a:solidFill>
                  <a:srgbClr val="FFC000"/>
                </a:solidFill>
                <a:latin typeface="Franklin Gothic Medium" panose="020B0603020102020204" pitchFamily="34" charset="0"/>
              </a:rPr>
              <a:t>⚫</a:t>
            </a:r>
            <a:r>
              <a:rPr lang="en-US" sz="2200" dirty="0">
                <a:solidFill>
                  <a:schemeClr val="bg1"/>
                </a:solidFill>
                <a:latin typeface="Franklin Gothic Medium" panose="020B0603020102020204" pitchFamily="34" charset="0"/>
              </a:rPr>
              <a:t> </a:t>
            </a:r>
            <a:r>
              <a:rPr lang="en-US" sz="2200" b="1" dirty="0">
                <a:solidFill>
                  <a:schemeClr val="bg1"/>
                </a:solidFill>
                <a:latin typeface="Franklin Gothic Medium" panose="020B0603020102020204" pitchFamily="34" charset="0"/>
              </a:rPr>
              <a:t>EZ2FVK-1</a:t>
            </a:r>
            <a:r>
              <a:rPr lang="en-US" sz="2200" dirty="0">
                <a:solidFill>
                  <a:schemeClr val="bg1"/>
                </a:solidFill>
                <a:latin typeface="Franklin Gothic Medium" panose="020B0603020102020204" pitchFamily="34" charset="0"/>
              </a:rPr>
              <a:t> (25 ft.) or </a:t>
            </a:r>
            <a:r>
              <a:rPr lang="en-US" sz="2200" b="1" dirty="0">
                <a:solidFill>
                  <a:schemeClr val="bg1"/>
                </a:solidFill>
                <a:latin typeface="Franklin Gothic Medium" panose="020B0603020102020204" pitchFamily="34" charset="0"/>
              </a:rPr>
              <a:t>EZ2FVK-2</a:t>
            </a:r>
            <a:r>
              <a:rPr lang="en-US" sz="2200" dirty="0">
                <a:solidFill>
                  <a:schemeClr val="bg1"/>
                </a:solidFill>
                <a:latin typeface="Franklin Gothic Medium" panose="020B0603020102020204" pitchFamily="34" charset="0"/>
              </a:rPr>
              <a:t> (35 ft.): Select either 25 ft. or 35 ft. depending on length of existing b-vent.</a:t>
            </a:r>
          </a:p>
          <a:p>
            <a:endParaRPr lang="en-US" sz="2200" dirty="0">
              <a:solidFill>
                <a:schemeClr val="bg1"/>
              </a:solidFill>
              <a:latin typeface="Franklin Gothic Medium" panose="020B0603020102020204" pitchFamily="34" charset="0"/>
            </a:endParaRPr>
          </a:p>
          <a:p>
            <a:r>
              <a:rPr lang="en-US" sz="2200" b="1" dirty="0">
                <a:solidFill>
                  <a:schemeClr val="bg1"/>
                </a:solidFill>
                <a:latin typeface="Franklin Gothic Medium" panose="020B0603020102020204" pitchFamily="34" charset="0"/>
              </a:rPr>
              <a:t>NOTE:</a:t>
            </a:r>
            <a:r>
              <a:rPr lang="en-US" sz="2200" dirty="0">
                <a:solidFill>
                  <a:schemeClr val="bg1"/>
                </a:solidFill>
                <a:latin typeface="Franklin Gothic Medium" panose="020B0603020102020204" pitchFamily="34" charset="0"/>
              </a:rPr>
              <a:t> Flexible vent can be shortened but you </a:t>
            </a:r>
            <a:r>
              <a:rPr lang="en-US" sz="2200" i="1" dirty="0">
                <a:solidFill>
                  <a:schemeClr val="bg1"/>
                </a:solidFill>
                <a:latin typeface="Franklin Gothic Medium" panose="020B0603020102020204" pitchFamily="34" charset="0"/>
              </a:rPr>
              <a:t>cannot</a:t>
            </a:r>
            <a:r>
              <a:rPr lang="en-US" sz="2200" dirty="0">
                <a:solidFill>
                  <a:schemeClr val="bg1"/>
                </a:solidFill>
                <a:latin typeface="Franklin Gothic Medium" panose="020B0603020102020204" pitchFamily="34" charset="0"/>
              </a:rPr>
              <a:t> join 2 pieces of flexible vent to extend the length.</a:t>
            </a:r>
          </a:p>
        </p:txBody>
      </p:sp>
      <p:sp>
        <p:nvSpPr>
          <p:cNvPr id="17" name="Text Placeholder 2">
            <a:extLst>
              <a:ext uri="{FF2B5EF4-FFF2-40B4-BE49-F238E27FC236}">
                <a16:creationId xmlns:a16="http://schemas.microsoft.com/office/drawing/2014/main" id="{0E52D62F-6BAF-F5C9-1F8A-F73676BBD4E1}"/>
              </a:ext>
            </a:extLst>
          </p:cNvPr>
          <p:cNvSpPr txBox="1">
            <a:spLocks/>
          </p:cNvSpPr>
          <p:nvPr/>
        </p:nvSpPr>
        <p:spPr>
          <a:xfrm>
            <a:off x="367348" y="5408371"/>
            <a:ext cx="6239192" cy="51237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200" i="1" dirty="0">
                <a:solidFill>
                  <a:schemeClr val="bg1"/>
                </a:solidFill>
                <a:latin typeface="Franklin Gothic Medium" panose="020B0603020102020204" pitchFamily="34" charset="0"/>
              </a:rPr>
              <a:t>*NOT Required if an EZTR package is purchased.</a:t>
            </a:r>
          </a:p>
        </p:txBody>
      </p:sp>
      <p:pic>
        <p:nvPicPr>
          <p:cNvPr id="2" name="Picture 1">
            <a:extLst>
              <a:ext uri="{FF2B5EF4-FFF2-40B4-BE49-F238E27FC236}">
                <a16:creationId xmlns:a16="http://schemas.microsoft.com/office/drawing/2014/main" id="{676E41E0-BC09-21DE-72CF-AA10B70351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06540" y="218752"/>
            <a:ext cx="5410442" cy="6420495"/>
          </a:xfrm>
          <a:prstGeom prst="rect">
            <a:avLst/>
          </a:prstGeom>
          <a:effectLst>
            <a:outerShdw blurRad="50800" dist="63500" dir="2700000" algn="tl" rotWithShape="0">
              <a:prstClr val="black">
                <a:alpha val="40000"/>
              </a:prstClr>
            </a:outerShdw>
            <a:softEdge rad="12700"/>
          </a:effectLst>
        </p:spPr>
      </p:pic>
    </p:spTree>
    <p:extLst>
      <p:ext uri="{BB962C8B-B14F-4D97-AF65-F5344CB8AC3E}">
        <p14:creationId xmlns:p14="http://schemas.microsoft.com/office/powerpoint/2010/main" val="2731116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INSTALLATION CLEARANCES</a:t>
            </a:r>
          </a:p>
        </p:txBody>
      </p:sp>
      <p:cxnSp>
        <p:nvCxnSpPr>
          <p:cNvPr id="8" name="Straight Arrow Connector 7">
            <a:extLst>
              <a:ext uri="{FF2B5EF4-FFF2-40B4-BE49-F238E27FC236}">
                <a16:creationId xmlns:a16="http://schemas.microsoft.com/office/drawing/2014/main" id="{954B22A4-6C82-A6B6-045B-587D6AC3EF4A}"/>
              </a:ext>
            </a:extLst>
          </p:cNvPr>
          <p:cNvCxnSpPr>
            <a:cxnSpLocks/>
          </p:cNvCxnSpPr>
          <p:nvPr/>
        </p:nvCxnSpPr>
        <p:spPr>
          <a:xfrm>
            <a:off x="88105" y="880374"/>
            <a:ext cx="801957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sp>
        <p:nvSpPr>
          <p:cNvPr id="6" name="Content Placeholder 3">
            <a:extLst>
              <a:ext uri="{FF2B5EF4-FFF2-40B4-BE49-F238E27FC236}">
                <a16:creationId xmlns:a16="http://schemas.microsoft.com/office/drawing/2014/main" id="{488DFD3B-0E64-E139-8E2E-5556A50B77DE}"/>
              </a:ext>
            </a:extLst>
          </p:cNvPr>
          <p:cNvSpPr>
            <a:spLocks noGrp="1"/>
          </p:cNvSpPr>
          <p:nvPr>
            <p:ph type="body" sz="half" idx="2"/>
          </p:nvPr>
        </p:nvSpPr>
        <p:spPr>
          <a:xfrm>
            <a:off x="0" y="951101"/>
            <a:ext cx="12192000" cy="390016"/>
          </a:xfrm>
        </p:spPr>
        <p:txBody>
          <a:bodyPr vert="horz" lIns="91440" tIns="45720" rIns="91440" bIns="45720" rtlCol="0" anchor="t">
            <a:normAutofit lnSpcReduction="10000"/>
          </a:bodyPr>
          <a:lstStyle/>
          <a:p>
            <a:r>
              <a:rPr lang="en-US" sz="2400">
                <a:solidFill>
                  <a:schemeClr val="bg1"/>
                </a:solidFill>
                <a:latin typeface="Franklin Gothic Book" panose="020B0503020102020204" pitchFamily="34" charset="0"/>
              </a:rPr>
              <a:t>Verify the following before installation and </a:t>
            </a:r>
            <a:r>
              <a:rPr lang="en-US" sz="2400" i="1">
                <a:solidFill>
                  <a:schemeClr val="bg1"/>
                </a:solidFill>
                <a:latin typeface="Franklin Gothic Book" panose="020B0503020102020204" pitchFamily="34" charset="0"/>
              </a:rPr>
              <a:t>read the manual</a:t>
            </a:r>
            <a:endParaRPr lang="en-US" sz="2400">
              <a:solidFill>
                <a:schemeClr val="bg1"/>
              </a:solidFill>
              <a:latin typeface="Franklin Gothic Book" panose="020B0503020102020204" pitchFamily="34" charset="0"/>
              <a:cs typeface="Calibri"/>
            </a:endParaRPr>
          </a:p>
        </p:txBody>
      </p:sp>
      <p:pic>
        <p:nvPicPr>
          <p:cNvPr id="9" name="Picture 14">
            <a:extLst>
              <a:ext uri="{FF2B5EF4-FFF2-40B4-BE49-F238E27FC236}">
                <a16:creationId xmlns:a16="http://schemas.microsoft.com/office/drawing/2014/main" id="{807D1F07-FD57-DF12-96D7-821C599707FF}"/>
              </a:ext>
            </a:extLst>
          </p:cNvPr>
          <p:cNvPicPr>
            <a:picLocks noChangeAspect="1"/>
          </p:cNvPicPr>
          <p:nvPr/>
        </p:nvPicPr>
        <p:blipFill>
          <a:blip r:embed="rId2"/>
          <a:srcRect t="33981" b="29306"/>
          <a:stretch/>
        </p:blipFill>
        <p:spPr>
          <a:xfrm>
            <a:off x="10181978" y="33213"/>
            <a:ext cx="2010022" cy="571164"/>
          </a:xfrm>
          <a:prstGeom prst="rect">
            <a:avLst/>
          </a:prstGeom>
        </p:spPr>
      </p:pic>
      <p:sp>
        <p:nvSpPr>
          <p:cNvPr id="10" name="Content Placeholder 3">
            <a:extLst>
              <a:ext uri="{FF2B5EF4-FFF2-40B4-BE49-F238E27FC236}">
                <a16:creationId xmlns:a16="http://schemas.microsoft.com/office/drawing/2014/main" id="{61F17E6E-195C-9CC8-257D-9B1FFD1D45F1}"/>
              </a:ext>
            </a:extLst>
          </p:cNvPr>
          <p:cNvSpPr txBox="1">
            <a:spLocks/>
          </p:cNvSpPr>
          <p:nvPr/>
        </p:nvSpPr>
        <p:spPr>
          <a:xfrm>
            <a:off x="0" y="1289742"/>
            <a:ext cx="12192000" cy="10648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a:solidFill>
                  <a:schemeClr val="bg1"/>
                </a:solidFill>
                <a:latin typeface="Franklin Gothic Book" panose="020B0503020102020204" pitchFamily="34" charset="0"/>
              </a:rPr>
              <a:t>Select a proper installation location:</a:t>
            </a:r>
          </a:p>
          <a:p>
            <a:pPr marL="342900" indent="-342900">
              <a:buFont typeface="Arial" panose="020B0604020202020204" pitchFamily="34" charset="0"/>
              <a:buChar char="•"/>
            </a:pPr>
            <a:r>
              <a:rPr lang="en-US" sz="2400">
                <a:solidFill>
                  <a:schemeClr val="bg1"/>
                </a:solidFill>
                <a:latin typeface="Franklin Gothic Book" panose="020B0503020102020204" pitchFamily="34" charset="0"/>
              </a:rPr>
              <a:t>Maintain minimum required clearances and if possible, recommended clearances.</a:t>
            </a:r>
          </a:p>
        </p:txBody>
      </p:sp>
      <p:sp>
        <p:nvSpPr>
          <p:cNvPr id="11" name="Text Placeholder 2">
            <a:extLst>
              <a:ext uri="{FF2B5EF4-FFF2-40B4-BE49-F238E27FC236}">
                <a16:creationId xmlns:a16="http://schemas.microsoft.com/office/drawing/2014/main" id="{345041D7-44B6-5C61-6044-5EFFF06FAA1B}"/>
              </a:ext>
            </a:extLst>
          </p:cNvPr>
          <p:cNvSpPr txBox="1">
            <a:spLocks/>
          </p:cNvSpPr>
          <p:nvPr/>
        </p:nvSpPr>
        <p:spPr>
          <a:xfrm>
            <a:off x="1098109" y="6497214"/>
            <a:ext cx="3031932" cy="347909"/>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a:solidFill>
                  <a:schemeClr val="bg1"/>
                </a:solidFill>
                <a:latin typeface="Franklin Gothic Book" panose="020B0503020102020204" pitchFamily="34" charset="0"/>
                <a:cs typeface="Calibri"/>
              </a:rPr>
              <a:t>Required</a:t>
            </a:r>
          </a:p>
        </p:txBody>
      </p:sp>
      <p:sp>
        <p:nvSpPr>
          <p:cNvPr id="12" name="Text Placeholder 2">
            <a:extLst>
              <a:ext uri="{FF2B5EF4-FFF2-40B4-BE49-F238E27FC236}">
                <a16:creationId xmlns:a16="http://schemas.microsoft.com/office/drawing/2014/main" id="{C6431780-B1A8-C845-A826-041C48A6E473}"/>
              </a:ext>
            </a:extLst>
          </p:cNvPr>
          <p:cNvSpPr txBox="1">
            <a:spLocks/>
          </p:cNvSpPr>
          <p:nvPr/>
        </p:nvSpPr>
        <p:spPr>
          <a:xfrm>
            <a:off x="4434841" y="6510091"/>
            <a:ext cx="3009900" cy="347909"/>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a:solidFill>
                  <a:schemeClr val="bg1"/>
                </a:solidFill>
                <a:latin typeface="Franklin Gothic Book" panose="020B0503020102020204" pitchFamily="34" charset="0"/>
                <a:cs typeface="Calibri"/>
              </a:rPr>
              <a:t>Recommended</a:t>
            </a:r>
            <a:endParaRPr lang="en-US" sz="2400">
              <a:solidFill>
                <a:schemeClr val="bg1"/>
              </a:solidFill>
              <a:latin typeface="Franklin Gothic Book" panose="020B0503020102020204" pitchFamily="34" charset="0"/>
              <a:cs typeface="Calibri"/>
            </a:endParaRPr>
          </a:p>
        </p:txBody>
      </p:sp>
      <p:sp>
        <p:nvSpPr>
          <p:cNvPr id="13" name="Text Placeholder 2">
            <a:extLst>
              <a:ext uri="{FF2B5EF4-FFF2-40B4-BE49-F238E27FC236}">
                <a16:creationId xmlns:a16="http://schemas.microsoft.com/office/drawing/2014/main" id="{371F2393-5973-25A7-58E2-80F05A2D469C}"/>
              </a:ext>
            </a:extLst>
          </p:cNvPr>
          <p:cNvSpPr txBox="1">
            <a:spLocks/>
          </p:cNvSpPr>
          <p:nvPr/>
        </p:nvSpPr>
        <p:spPr>
          <a:xfrm>
            <a:off x="7642860" y="6510090"/>
            <a:ext cx="3116581" cy="347909"/>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a:solidFill>
                  <a:schemeClr val="bg1"/>
                </a:solidFill>
                <a:latin typeface="Franklin Gothic Book" panose="020B0503020102020204" pitchFamily="34" charset="0"/>
                <a:cs typeface="Calibri"/>
              </a:rPr>
              <a:t>Cooking Equipment</a:t>
            </a:r>
            <a:endParaRPr lang="en-US" sz="2400">
              <a:solidFill>
                <a:schemeClr val="bg1"/>
              </a:solidFill>
              <a:latin typeface="Franklin Gothic Book" panose="020B0503020102020204" pitchFamily="34" charset="0"/>
              <a:cs typeface="Calibri"/>
            </a:endParaRPr>
          </a:p>
        </p:txBody>
      </p:sp>
      <p:pic>
        <p:nvPicPr>
          <p:cNvPr id="2" name="Picture 1">
            <a:extLst>
              <a:ext uri="{FF2B5EF4-FFF2-40B4-BE49-F238E27FC236}">
                <a16:creationId xmlns:a16="http://schemas.microsoft.com/office/drawing/2014/main" id="{39666109-5D1C-B43B-8F9C-FC311064DA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8070" y="2143761"/>
            <a:ext cx="10495860" cy="4248324"/>
          </a:xfrm>
          <a:prstGeom prst="rect">
            <a:avLst/>
          </a:prstGeom>
          <a:effectLst>
            <a:softEdge rad="12700"/>
          </a:effectLst>
        </p:spPr>
      </p:pic>
    </p:spTree>
    <p:extLst>
      <p:ext uri="{BB962C8B-B14F-4D97-AF65-F5344CB8AC3E}">
        <p14:creationId xmlns:p14="http://schemas.microsoft.com/office/powerpoint/2010/main" val="66058429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B2C723-2B45-69EB-1E29-7D1D480624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8070" y="2143761"/>
            <a:ext cx="10495860" cy="4248324"/>
          </a:xfrm>
          <a:prstGeom prst="rect">
            <a:avLst/>
          </a:prstGeom>
          <a:effectLst>
            <a:softEdge rad="12700"/>
          </a:effectLst>
        </p:spPr>
      </p:pic>
      <p:sp>
        <p:nvSpPr>
          <p:cNvPr id="2" name="Rectangle 1">
            <a:extLst>
              <a:ext uri="{FF2B5EF4-FFF2-40B4-BE49-F238E27FC236}">
                <a16:creationId xmlns:a16="http://schemas.microsoft.com/office/drawing/2014/main" id="{D7EB5746-DAA0-AED1-0B7D-E1A03838B23F}"/>
              </a:ext>
            </a:extLst>
          </p:cNvPr>
          <p:cNvSpPr/>
          <p:nvPr/>
        </p:nvSpPr>
        <p:spPr>
          <a:xfrm>
            <a:off x="0" y="913586"/>
            <a:ext cx="12192000" cy="5944413"/>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INSTALLATION CLEARANCES</a:t>
            </a:r>
          </a:p>
        </p:txBody>
      </p:sp>
      <p:cxnSp>
        <p:nvCxnSpPr>
          <p:cNvPr id="8" name="Straight Arrow Connector 7">
            <a:extLst>
              <a:ext uri="{FF2B5EF4-FFF2-40B4-BE49-F238E27FC236}">
                <a16:creationId xmlns:a16="http://schemas.microsoft.com/office/drawing/2014/main" id="{954B22A4-6C82-A6B6-045B-587D6AC3EF4A}"/>
              </a:ext>
            </a:extLst>
          </p:cNvPr>
          <p:cNvCxnSpPr>
            <a:cxnSpLocks/>
          </p:cNvCxnSpPr>
          <p:nvPr/>
        </p:nvCxnSpPr>
        <p:spPr>
          <a:xfrm>
            <a:off x="88105" y="880374"/>
            <a:ext cx="801957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sp>
        <p:nvSpPr>
          <p:cNvPr id="6" name="Content Placeholder 3">
            <a:extLst>
              <a:ext uri="{FF2B5EF4-FFF2-40B4-BE49-F238E27FC236}">
                <a16:creationId xmlns:a16="http://schemas.microsoft.com/office/drawing/2014/main" id="{488DFD3B-0E64-E139-8E2E-5556A50B77DE}"/>
              </a:ext>
            </a:extLst>
          </p:cNvPr>
          <p:cNvSpPr>
            <a:spLocks noGrp="1"/>
          </p:cNvSpPr>
          <p:nvPr>
            <p:ph type="body" sz="half" idx="2"/>
          </p:nvPr>
        </p:nvSpPr>
        <p:spPr>
          <a:xfrm>
            <a:off x="0" y="951101"/>
            <a:ext cx="12192000" cy="390016"/>
          </a:xfrm>
        </p:spPr>
        <p:txBody>
          <a:bodyPr vert="horz" lIns="91440" tIns="45720" rIns="91440" bIns="45720" rtlCol="0" anchor="t">
            <a:normAutofit lnSpcReduction="10000"/>
          </a:bodyPr>
          <a:lstStyle/>
          <a:p>
            <a:r>
              <a:rPr lang="en-US" sz="2400">
                <a:solidFill>
                  <a:schemeClr val="bg1"/>
                </a:solidFill>
                <a:latin typeface="Franklin Gothic Book" panose="020B0503020102020204" pitchFamily="34" charset="0"/>
              </a:rPr>
              <a:t>Verify the following before installation and </a:t>
            </a:r>
            <a:r>
              <a:rPr lang="en-US" sz="2400" i="1">
                <a:solidFill>
                  <a:schemeClr val="bg1"/>
                </a:solidFill>
                <a:latin typeface="Franklin Gothic Book" panose="020B0503020102020204" pitchFamily="34" charset="0"/>
              </a:rPr>
              <a:t>read the manual</a:t>
            </a:r>
            <a:endParaRPr lang="en-US" sz="2400">
              <a:solidFill>
                <a:schemeClr val="bg1"/>
              </a:solidFill>
              <a:latin typeface="Franklin Gothic Book" panose="020B0503020102020204" pitchFamily="34" charset="0"/>
              <a:cs typeface="Calibri"/>
            </a:endParaRPr>
          </a:p>
        </p:txBody>
      </p:sp>
      <p:pic>
        <p:nvPicPr>
          <p:cNvPr id="9" name="Picture 14">
            <a:extLst>
              <a:ext uri="{FF2B5EF4-FFF2-40B4-BE49-F238E27FC236}">
                <a16:creationId xmlns:a16="http://schemas.microsoft.com/office/drawing/2014/main" id="{807D1F07-FD57-DF12-96D7-821C599707FF}"/>
              </a:ext>
            </a:extLst>
          </p:cNvPr>
          <p:cNvPicPr>
            <a:picLocks noChangeAspect="1"/>
          </p:cNvPicPr>
          <p:nvPr/>
        </p:nvPicPr>
        <p:blipFill>
          <a:blip r:embed="rId3"/>
          <a:srcRect t="33981" b="29306"/>
          <a:stretch/>
        </p:blipFill>
        <p:spPr>
          <a:xfrm>
            <a:off x="10181978" y="33213"/>
            <a:ext cx="2010022" cy="571164"/>
          </a:xfrm>
          <a:prstGeom prst="rect">
            <a:avLst/>
          </a:prstGeom>
        </p:spPr>
      </p:pic>
      <p:sp>
        <p:nvSpPr>
          <p:cNvPr id="10" name="Content Placeholder 3">
            <a:extLst>
              <a:ext uri="{FF2B5EF4-FFF2-40B4-BE49-F238E27FC236}">
                <a16:creationId xmlns:a16="http://schemas.microsoft.com/office/drawing/2014/main" id="{61F17E6E-195C-9CC8-257D-9B1FFD1D45F1}"/>
              </a:ext>
            </a:extLst>
          </p:cNvPr>
          <p:cNvSpPr txBox="1">
            <a:spLocks/>
          </p:cNvSpPr>
          <p:nvPr/>
        </p:nvSpPr>
        <p:spPr>
          <a:xfrm>
            <a:off x="0" y="1289742"/>
            <a:ext cx="12192000" cy="10648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a:solidFill>
                  <a:schemeClr val="bg1"/>
                </a:solidFill>
                <a:latin typeface="Franklin Gothic Book" panose="020B0503020102020204" pitchFamily="34" charset="0"/>
              </a:rPr>
              <a:t>Select a proper installation location:</a:t>
            </a:r>
          </a:p>
          <a:p>
            <a:pPr marL="342900" indent="-342900">
              <a:buFont typeface="Arial" panose="020B0604020202020204" pitchFamily="34" charset="0"/>
              <a:buChar char="•"/>
            </a:pPr>
            <a:r>
              <a:rPr lang="en-US" sz="2400">
                <a:solidFill>
                  <a:schemeClr val="bg1"/>
                </a:solidFill>
                <a:latin typeface="Franklin Gothic Book" panose="020B0503020102020204" pitchFamily="34" charset="0"/>
              </a:rPr>
              <a:t>Maintain minimum required clearances and if possible, recommended clearances.</a:t>
            </a:r>
          </a:p>
        </p:txBody>
      </p:sp>
      <p:sp>
        <p:nvSpPr>
          <p:cNvPr id="11" name="Text Placeholder 2">
            <a:extLst>
              <a:ext uri="{FF2B5EF4-FFF2-40B4-BE49-F238E27FC236}">
                <a16:creationId xmlns:a16="http://schemas.microsoft.com/office/drawing/2014/main" id="{345041D7-44B6-5C61-6044-5EFFF06FAA1B}"/>
              </a:ext>
            </a:extLst>
          </p:cNvPr>
          <p:cNvSpPr txBox="1">
            <a:spLocks/>
          </p:cNvSpPr>
          <p:nvPr/>
        </p:nvSpPr>
        <p:spPr>
          <a:xfrm>
            <a:off x="1098109" y="6497214"/>
            <a:ext cx="3275960" cy="347909"/>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a:solidFill>
                  <a:schemeClr val="bg1"/>
                </a:solidFill>
                <a:latin typeface="Franklin Gothic Book" panose="020B0503020102020204" pitchFamily="34" charset="0"/>
                <a:cs typeface="Calibri"/>
              </a:rPr>
              <a:t>Required</a:t>
            </a:r>
          </a:p>
        </p:txBody>
      </p:sp>
      <p:sp>
        <p:nvSpPr>
          <p:cNvPr id="12" name="Text Placeholder 2">
            <a:extLst>
              <a:ext uri="{FF2B5EF4-FFF2-40B4-BE49-F238E27FC236}">
                <a16:creationId xmlns:a16="http://schemas.microsoft.com/office/drawing/2014/main" id="{C6431780-B1A8-C845-A826-041C48A6E473}"/>
              </a:ext>
            </a:extLst>
          </p:cNvPr>
          <p:cNvSpPr txBox="1">
            <a:spLocks/>
          </p:cNvSpPr>
          <p:nvPr/>
        </p:nvSpPr>
        <p:spPr>
          <a:xfrm>
            <a:off x="4434841" y="6510091"/>
            <a:ext cx="3009900" cy="347909"/>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a:solidFill>
                  <a:schemeClr val="bg1"/>
                </a:solidFill>
                <a:latin typeface="Franklin Gothic Book" panose="020B0503020102020204" pitchFamily="34" charset="0"/>
                <a:cs typeface="Calibri"/>
              </a:rPr>
              <a:t>Recommended</a:t>
            </a:r>
            <a:endParaRPr lang="en-US" sz="2400">
              <a:solidFill>
                <a:schemeClr val="bg1"/>
              </a:solidFill>
              <a:latin typeface="Franklin Gothic Book" panose="020B0503020102020204" pitchFamily="34" charset="0"/>
              <a:cs typeface="Calibri"/>
            </a:endParaRPr>
          </a:p>
        </p:txBody>
      </p:sp>
      <p:sp>
        <p:nvSpPr>
          <p:cNvPr id="13" name="Text Placeholder 2">
            <a:extLst>
              <a:ext uri="{FF2B5EF4-FFF2-40B4-BE49-F238E27FC236}">
                <a16:creationId xmlns:a16="http://schemas.microsoft.com/office/drawing/2014/main" id="{371F2393-5973-25A7-58E2-80F05A2D469C}"/>
              </a:ext>
            </a:extLst>
          </p:cNvPr>
          <p:cNvSpPr txBox="1">
            <a:spLocks/>
          </p:cNvSpPr>
          <p:nvPr/>
        </p:nvSpPr>
        <p:spPr>
          <a:xfrm>
            <a:off x="7749541" y="6510090"/>
            <a:ext cx="3009900" cy="347909"/>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a:solidFill>
                  <a:schemeClr val="bg1"/>
                </a:solidFill>
                <a:latin typeface="Franklin Gothic Book" panose="020B0503020102020204" pitchFamily="34" charset="0"/>
                <a:cs typeface="Calibri"/>
              </a:rPr>
              <a:t>Cooking Equipment</a:t>
            </a:r>
            <a:endParaRPr lang="en-US" sz="2400">
              <a:solidFill>
                <a:schemeClr val="bg1"/>
              </a:solidFill>
              <a:latin typeface="Franklin Gothic Book" panose="020B0503020102020204" pitchFamily="34" charset="0"/>
              <a:cs typeface="Calibri"/>
            </a:endParaRPr>
          </a:p>
        </p:txBody>
      </p:sp>
      <p:sp>
        <p:nvSpPr>
          <p:cNvPr id="3" name="TextBox 2">
            <a:extLst>
              <a:ext uri="{FF2B5EF4-FFF2-40B4-BE49-F238E27FC236}">
                <a16:creationId xmlns:a16="http://schemas.microsoft.com/office/drawing/2014/main" id="{78A7CFC9-135D-9582-6F32-9674754B730B}"/>
              </a:ext>
            </a:extLst>
          </p:cNvPr>
          <p:cNvSpPr txBox="1"/>
          <p:nvPr/>
        </p:nvSpPr>
        <p:spPr>
          <a:xfrm>
            <a:off x="861060" y="2011680"/>
            <a:ext cx="10447020" cy="3785652"/>
          </a:xfrm>
          <a:prstGeom prst="rect">
            <a:avLst/>
          </a:prstGeom>
          <a:solidFill>
            <a:schemeClr val="bg1">
              <a:alpha val="70000"/>
            </a:schemeClr>
          </a:solidFill>
          <a:ln w="25400">
            <a:solidFill>
              <a:schemeClr val="tx1"/>
            </a:solidFill>
            <a:bevel/>
          </a:ln>
        </p:spPr>
        <p:txBody>
          <a:bodyPr wrap="square" rtlCol="0">
            <a:spAutoFit/>
          </a:bodyPr>
          <a:lstStyle/>
          <a:p>
            <a:pPr algn="ctr"/>
            <a:r>
              <a:rPr lang="en-US" sz="4000">
                <a:latin typeface="Franklin Gothic Medium" panose="020B0603020102020204" pitchFamily="34" charset="0"/>
              </a:rPr>
              <a:t>Recommended clearances are not only there to provide enough space for inspection, maintenance and repair but also to make sure the homeowner has quick and unimpeded access to gas and water shut off in the unlikely event of an </a:t>
            </a:r>
            <a:r>
              <a:rPr lang="en-US" sz="4000">
                <a:solidFill>
                  <a:srgbClr val="FF0000"/>
                </a:solidFill>
                <a:latin typeface="Franklin Gothic Medium" panose="020B0603020102020204" pitchFamily="34" charset="0"/>
              </a:rPr>
              <a:t>emergency</a:t>
            </a:r>
            <a:r>
              <a:rPr lang="en-US" sz="4000">
                <a:latin typeface="Franklin Gothic Medium" panose="020B0603020102020204" pitchFamily="34" charset="0"/>
              </a:rPr>
              <a:t>.</a:t>
            </a:r>
          </a:p>
        </p:txBody>
      </p:sp>
    </p:spTree>
    <p:extLst>
      <p:ext uri="{BB962C8B-B14F-4D97-AF65-F5344CB8AC3E}">
        <p14:creationId xmlns:p14="http://schemas.microsoft.com/office/powerpoint/2010/main" val="381206432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EZ ½” GAS LINE CONDITIONS</a:t>
            </a:r>
          </a:p>
        </p:txBody>
      </p:sp>
      <p:cxnSp>
        <p:nvCxnSpPr>
          <p:cNvPr id="8" name="Straight Arrow Connector 7">
            <a:extLst>
              <a:ext uri="{FF2B5EF4-FFF2-40B4-BE49-F238E27FC236}">
                <a16:creationId xmlns:a16="http://schemas.microsoft.com/office/drawing/2014/main" id="{954B22A4-6C82-A6B6-045B-587D6AC3EF4A}"/>
              </a:ext>
            </a:extLst>
          </p:cNvPr>
          <p:cNvCxnSpPr>
            <a:cxnSpLocks/>
          </p:cNvCxnSpPr>
          <p:nvPr/>
        </p:nvCxnSpPr>
        <p:spPr>
          <a:xfrm>
            <a:off x="88105" y="880374"/>
            <a:ext cx="827865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2" name="Picture 14" descr="A close up of a logo&#10;&#10;Description generated with very high confidence">
            <a:extLst>
              <a:ext uri="{FF2B5EF4-FFF2-40B4-BE49-F238E27FC236}">
                <a16:creationId xmlns:a16="http://schemas.microsoft.com/office/drawing/2014/main" id="{ACA6779E-E807-4DAD-6AC5-290554A43ECC}"/>
              </a:ext>
            </a:extLst>
          </p:cNvPr>
          <p:cNvPicPr>
            <a:picLocks noChangeAspect="1"/>
          </p:cNvPicPr>
          <p:nvPr/>
        </p:nvPicPr>
        <p:blipFill>
          <a:blip r:embed="rId2"/>
          <a:srcRect t="33981" b="27645"/>
          <a:stretch/>
        </p:blipFill>
        <p:spPr>
          <a:xfrm>
            <a:off x="10226040" y="6250088"/>
            <a:ext cx="1912619" cy="568065"/>
          </a:xfrm>
          <a:prstGeom prst="rect">
            <a:avLst/>
          </a:prstGeom>
        </p:spPr>
      </p:pic>
      <p:sp>
        <p:nvSpPr>
          <p:cNvPr id="6" name="Content Placeholder 3">
            <a:extLst>
              <a:ext uri="{FF2B5EF4-FFF2-40B4-BE49-F238E27FC236}">
                <a16:creationId xmlns:a16="http://schemas.microsoft.com/office/drawing/2014/main" id="{488DFD3B-0E64-E139-8E2E-5556A50B77DE}"/>
              </a:ext>
            </a:extLst>
          </p:cNvPr>
          <p:cNvSpPr>
            <a:spLocks noGrp="1"/>
          </p:cNvSpPr>
          <p:nvPr>
            <p:ph type="body" sz="half" idx="2"/>
          </p:nvPr>
        </p:nvSpPr>
        <p:spPr>
          <a:xfrm>
            <a:off x="0" y="951100"/>
            <a:ext cx="12192000" cy="938649"/>
          </a:xfrm>
        </p:spPr>
        <p:txBody>
          <a:bodyPr vert="horz" lIns="91440" tIns="45720" rIns="91440" bIns="45720" rtlCol="0" anchor="t">
            <a:normAutofit fontScale="92500"/>
          </a:bodyPr>
          <a:lstStyle/>
          <a:p>
            <a:r>
              <a:rPr lang="en-US" sz="2400">
                <a:solidFill>
                  <a:schemeClr val="bg1"/>
                </a:solidFill>
                <a:latin typeface="Franklin Gothic Book"/>
                <a:cs typeface="Calibri"/>
              </a:rPr>
              <a:t>½” Gas line is still an option with the new EZ Series Pro assuming an 8” WC or higher initial starting pressure. As always, make sure to follow the gas sizing tables in the installation manual.</a:t>
            </a:r>
          </a:p>
        </p:txBody>
      </p:sp>
      <p:pic>
        <p:nvPicPr>
          <p:cNvPr id="4" name="Picture 3">
            <a:extLst>
              <a:ext uri="{FF2B5EF4-FFF2-40B4-BE49-F238E27FC236}">
                <a16:creationId xmlns:a16="http://schemas.microsoft.com/office/drawing/2014/main" id="{EC0FCA33-157D-E39E-31A8-6DA3BC676147}"/>
              </a:ext>
            </a:extLst>
          </p:cNvPr>
          <p:cNvPicPr>
            <a:picLocks noChangeAspect="1"/>
          </p:cNvPicPr>
          <p:nvPr/>
        </p:nvPicPr>
        <p:blipFill>
          <a:blip r:embed="rId3"/>
          <a:srcRect l="132" t="405"/>
          <a:stretch/>
        </p:blipFill>
        <p:spPr>
          <a:xfrm>
            <a:off x="245849" y="2000250"/>
            <a:ext cx="11687883" cy="3097002"/>
          </a:xfrm>
          <a:prstGeom prst="rect">
            <a:avLst/>
          </a:prstGeom>
        </p:spPr>
      </p:pic>
    </p:spTree>
    <p:extLst>
      <p:ext uri="{BB962C8B-B14F-4D97-AF65-F5344CB8AC3E}">
        <p14:creationId xmlns:p14="http://schemas.microsoft.com/office/powerpoint/2010/main" val="43868864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EZ GAS LINE CONDITIONS</a:t>
            </a:r>
          </a:p>
        </p:txBody>
      </p:sp>
      <p:cxnSp>
        <p:nvCxnSpPr>
          <p:cNvPr id="8" name="Straight Arrow Connector 7">
            <a:extLst>
              <a:ext uri="{FF2B5EF4-FFF2-40B4-BE49-F238E27FC236}">
                <a16:creationId xmlns:a16="http://schemas.microsoft.com/office/drawing/2014/main" id="{954B22A4-6C82-A6B6-045B-587D6AC3EF4A}"/>
              </a:ext>
            </a:extLst>
          </p:cNvPr>
          <p:cNvCxnSpPr>
            <a:cxnSpLocks/>
          </p:cNvCxnSpPr>
          <p:nvPr/>
        </p:nvCxnSpPr>
        <p:spPr>
          <a:xfrm>
            <a:off x="88105" y="880374"/>
            <a:ext cx="742521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2" name="Picture 14" descr="A close up of a logo&#10;&#10;Description generated with very high confidence">
            <a:extLst>
              <a:ext uri="{FF2B5EF4-FFF2-40B4-BE49-F238E27FC236}">
                <a16:creationId xmlns:a16="http://schemas.microsoft.com/office/drawing/2014/main" id="{ACA6779E-E807-4DAD-6AC5-290554A43ECC}"/>
              </a:ext>
            </a:extLst>
          </p:cNvPr>
          <p:cNvPicPr>
            <a:picLocks noChangeAspect="1"/>
          </p:cNvPicPr>
          <p:nvPr/>
        </p:nvPicPr>
        <p:blipFill>
          <a:blip r:embed="rId2"/>
          <a:srcRect t="33981" b="27645"/>
          <a:stretch/>
        </p:blipFill>
        <p:spPr>
          <a:xfrm>
            <a:off x="10226040" y="6250088"/>
            <a:ext cx="1912619" cy="568065"/>
          </a:xfrm>
          <a:prstGeom prst="rect">
            <a:avLst/>
          </a:prstGeom>
        </p:spPr>
      </p:pic>
      <p:sp>
        <p:nvSpPr>
          <p:cNvPr id="9" name="Text Placeholder 2">
            <a:extLst>
              <a:ext uri="{FF2B5EF4-FFF2-40B4-BE49-F238E27FC236}">
                <a16:creationId xmlns:a16="http://schemas.microsoft.com/office/drawing/2014/main" id="{ECFC72BA-2F97-4DE2-8CF2-4CA007C2C1BB}"/>
              </a:ext>
            </a:extLst>
          </p:cNvPr>
          <p:cNvSpPr txBox="1">
            <a:spLocks/>
          </p:cNvSpPr>
          <p:nvPr/>
        </p:nvSpPr>
        <p:spPr>
          <a:xfrm>
            <a:off x="0" y="925832"/>
            <a:ext cx="6570971" cy="51237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a:solidFill>
                  <a:schemeClr val="bg1"/>
                </a:solidFill>
                <a:latin typeface="Franklin Gothic Book" panose="020B0503020102020204" pitchFamily="34" charset="0"/>
              </a:rPr>
              <a:t>General gas guidelines.</a:t>
            </a:r>
          </a:p>
        </p:txBody>
      </p:sp>
      <p:pic>
        <p:nvPicPr>
          <p:cNvPr id="10" name="Picture 9">
            <a:extLst>
              <a:ext uri="{FF2B5EF4-FFF2-40B4-BE49-F238E27FC236}">
                <a16:creationId xmlns:a16="http://schemas.microsoft.com/office/drawing/2014/main" id="{14A8BE87-FFB7-65C2-7375-86A28EF67DBF}"/>
              </a:ext>
            </a:extLst>
          </p:cNvPr>
          <p:cNvPicPr>
            <a:picLocks noChangeAspect="1"/>
          </p:cNvPicPr>
          <p:nvPr/>
        </p:nvPicPr>
        <p:blipFill>
          <a:blip r:embed="rId3"/>
          <a:stretch>
            <a:fillRect/>
          </a:stretch>
        </p:blipFill>
        <p:spPr>
          <a:xfrm>
            <a:off x="480769" y="1846652"/>
            <a:ext cx="4016006" cy="1277820"/>
          </a:xfrm>
          <a:prstGeom prst="rect">
            <a:avLst/>
          </a:prstGeom>
          <a:effectLst>
            <a:outerShdw blurRad="50800" dist="63500" dir="2700000" algn="tl" rotWithShape="0">
              <a:prstClr val="black">
                <a:alpha val="40000"/>
              </a:prstClr>
            </a:outerShdw>
            <a:softEdge rad="12700"/>
          </a:effectLst>
        </p:spPr>
      </p:pic>
      <p:pic>
        <p:nvPicPr>
          <p:cNvPr id="11" name="Picture 10">
            <a:extLst>
              <a:ext uri="{FF2B5EF4-FFF2-40B4-BE49-F238E27FC236}">
                <a16:creationId xmlns:a16="http://schemas.microsoft.com/office/drawing/2014/main" id="{0669A25E-B862-C8E8-1789-A4F19A2A519D}"/>
              </a:ext>
            </a:extLst>
          </p:cNvPr>
          <p:cNvPicPr>
            <a:picLocks noChangeAspect="1"/>
          </p:cNvPicPr>
          <p:nvPr/>
        </p:nvPicPr>
        <p:blipFill>
          <a:blip r:embed="rId4"/>
          <a:stretch>
            <a:fillRect/>
          </a:stretch>
        </p:blipFill>
        <p:spPr>
          <a:xfrm>
            <a:off x="480769" y="3429000"/>
            <a:ext cx="4016006" cy="1590702"/>
          </a:xfrm>
          <a:prstGeom prst="rect">
            <a:avLst/>
          </a:prstGeom>
          <a:effectLst>
            <a:outerShdw blurRad="50800" dist="63500" dir="2700000" algn="tl" rotWithShape="0">
              <a:prstClr val="black">
                <a:alpha val="40000"/>
              </a:prstClr>
            </a:outerShdw>
            <a:softEdge rad="12700"/>
          </a:effectLst>
        </p:spPr>
      </p:pic>
      <p:sp>
        <p:nvSpPr>
          <p:cNvPr id="12" name="Text Placeholder 2">
            <a:extLst>
              <a:ext uri="{FF2B5EF4-FFF2-40B4-BE49-F238E27FC236}">
                <a16:creationId xmlns:a16="http://schemas.microsoft.com/office/drawing/2014/main" id="{89B094C3-9653-0D7D-AA32-6CFEBD017426}"/>
              </a:ext>
            </a:extLst>
          </p:cNvPr>
          <p:cNvSpPr txBox="1">
            <a:spLocks/>
          </p:cNvSpPr>
          <p:nvPr/>
        </p:nvSpPr>
        <p:spPr>
          <a:xfrm>
            <a:off x="5123338" y="1943246"/>
            <a:ext cx="6570971" cy="32324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800">
                <a:solidFill>
                  <a:schemeClr val="bg1"/>
                </a:solidFill>
                <a:latin typeface="Franklin Gothic Medium" panose="020B0603020102020204" pitchFamily="34" charset="0"/>
              </a:rPr>
              <a:t>Test inlet pressure after installation:</a:t>
            </a:r>
          </a:p>
          <a:p>
            <a:pPr marL="342900" indent="-342900">
              <a:buFont typeface="Arial" panose="020B0604020202020204" pitchFamily="34" charset="0"/>
              <a:buChar char="•"/>
            </a:pPr>
            <a:r>
              <a:rPr lang="en-US" sz="2800">
                <a:solidFill>
                  <a:schemeClr val="bg1"/>
                </a:solidFill>
                <a:latin typeface="Franklin Gothic Medium" panose="020B0603020102020204" pitchFamily="34" charset="0"/>
              </a:rPr>
              <a:t>Low demand (1 or 2 fixtures)</a:t>
            </a:r>
          </a:p>
          <a:p>
            <a:pPr marL="342900" indent="-342900">
              <a:buFont typeface="Arial" panose="020B0604020202020204" pitchFamily="34" charset="0"/>
              <a:buChar char="•"/>
            </a:pPr>
            <a:r>
              <a:rPr lang="en-US" sz="2800">
                <a:solidFill>
                  <a:schemeClr val="bg1"/>
                </a:solidFill>
                <a:latin typeface="Franklin Gothic Medium" panose="020B0603020102020204" pitchFamily="34" charset="0"/>
              </a:rPr>
              <a:t>Moderate demand (3 or 4 fixtures)</a:t>
            </a:r>
          </a:p>
          <a:p>
            <a:pPr marL="342900" indent="-342900">
              <a:buFont typeface="Arial" panose="020B0604020202020204" pitchFamily="34" charset="0"/>
              <a:buChar char="•"/>
            </a:pPr>
            <a:r>
              <a:rPr lang="en-US" sz="2800">
                <a:solidFill>
                  <a:schemeClr val="bg1"/>
                </a:solidFill>
                <a:latin typeface="Franklin Gothic Medium" panose="020B0603020102020204" pitchFamily="34" charset="0"/>
              </a:rPr>
              <a:t>High demand (5+ fixtures)</a:t>
            </a:r>
          </a:p>
          <a:p>
            <a:pPr marL="342900" indent="-342900">
              <a:buFont typeface="Arial" panose="020B0604020202020204" pitchFamily="34" charset="0"/>
              <a:buChar char="•"/>
            </a:pPr>
            <a:r>
              <a:rPr lang="en-US" sz="2800">
                <a:solidFill>
                  <a:schemeClr val="bg1"/>
                </a:solidFill>
                <a:latin typeface="Franklin Gothic Medium" panose="020B0603020102020204" pitchFamily="34" charset="0"/>
              </a:rPr>
              <a:t>Worst case scenario, 5+ fixtures + all other gas appliances.</a:t>
            </a:r>
          </a:p>
        </p:txBody>
      </p:sp>
    </p:spTree>
    <p:extLst>
      <p:ext uri="{BB962C8B-B14F-4D97-AF65-F5344CB8AC3E}">
        <p14:creationId xmlns:p14="http://schemas.microsoft.com/office/powerpoint/2010/main" val="420229241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10+ YEARS OF EZTR INNOVATION</a:t>
            </a:r>
          </a:p>
        </p:txBody>
      </p:sp>
      <p:cxnSp>
        <p:nvCxnSpPr>
          <p:cNvPr id="6" name="Straight Arrow Connector 5">
            <a:extLst>
              <a:ext uri="{FF2B5EF4-FFF2-40B4-BE49-F238E27FC236}">
                <a16:creationId xmlns:a16="http://schemas.microsoft.com/office/drawing/2014/main" id="{1EC98AEF-CE14-01AF-56CB-77F7B845AFE7}"/>
              </a:ext>
            </a:extLst>
          </p:cNvPr>
          <p:cNvCxnSpPr>
            <a:cxnSpLocks/>
          </p:cNvCxnSpPr>
          <p:nvPr/>
        </p:nvCxnSpPr>
        <p:spPr>
          <a:xfrm>
            <a:off x="88105" y="880374"/>
            <a:ext cx="900255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sp>
        <p:nvSpPr>
          <p:cNvPr id="9" name="Content Placeholder 3">
            <a:extLst>
              <a:ext uri="{FF2B5EF4-FFF2-40B4-BE49-F238E27FC236}">
                <a16:creationId xmlns:a16="http://schemas.microsoft.com/office/drawing/2014/main" id="{8D270359-597E-FC0A-A938-5E6BFC3D343E}"/>
              </a:ext>
            </a:extLst>
          </p:cNvPr>
          <p:cNvSpPr>
            <a:spLocks noGrp="1"/>
          </p:cNvSpPr>
          <p:nvPr>
            <p:ph type="body" sz="half" idx="2"/>
          </p:nvPr>
        </p:nvSpPr>
        <p:spPr>
          <a:xfrm>
            <a:off x="0" y="990036"/>
            <a:ext cx="11981975" cy="1994121"/>
          </a:xfrm>
        </p:spPr>
        <p:txBody>
          <a:bodyPr vert="horz" lIns="91440" tIns="45720" rIns="91440" bIns="45720" rtlCol="0" anchor="t">
            <a:normAutofit lnSpcReduction="10000"/>
          </a:bodyPr>
          <a:lstStyle/>
          <a:p>
            <a:r>
              <a:rPr lang="en-US" sz="2400">
                <a:solidFill>
                  <a:schemeClr val="bg1"/>
                </a:solidFill>
                <a:latin typeface="Franklin Gothic Book"/>
                <a:cs typeface="Calibri"/>
              </a:rPr>
              <a:t>It all started in 2014 with the EZTR40 package, offering installers a time saving and EZ way to replace a tank with a tankless utilizing top mounted water connections. In 2017 the Pre-Mix EZ and EZTR models were introduced offering higher efficiency and capacities. In 2020 the EZ/EZTR Pre-Mix lineup was expanded to include the NRCR along with new features like Steady BTU. Now, the latest EZ and EZTR models offer even higher efficiency and more features including a new EZ71 model!</a:t>
            </a:r>
          </a:p>
        </p:txBody>
      </p:sp>
      <p:pic>
        <p:nvPicPr>
          <p:cNvPr id="3" name="Picture 14" descr="A close up of a logo&#10;&#10;Description generated with very high confidence">
            <a:extLst>
              <a:ext uri="{FF2B5EF4-FFF2-40B4-BE49-F238E27FC236}">
                <a16:creationId xmlns:a16="http://schemas.microsoft.com/office/drawing/2014/main" id="{D62C72BD-2FB9-EABC-A61D-3F0D5678636A}"/>
              </a:ext>
            </a:extLst>
          </p:cNvPr>
          <p:cNvPicPr>
            <a:picLocks noChangeAspect="1"/>
          </p:cNvPicPr>
          <p:nvPr/>
        </p:nvPicPr>
        <p:blipFill>
          <a:blip r:embed="rId2"/>
          <a:srcRect t="33981" b="27645"/>
          <a:stretch/>
        </p:blipFill>
        <p:spPr>
          <a:xfrm>
            <a:off x="61912" y="6250088"/>
            <a:ext cx="1912619" cy="568065"/>
          </a:xfrm>
          <a:prstGeom prst="rect">
            <a:avLst/>
          </a:prstGeom>
        </p:spPr>
      </p:pic>
      <p:pic>
        <p:nvPicPr>
          <p:cNvPr id="5" name="Picture 4">
            <a:extLst>
              <a:ext uri="{FF2B5EF4-FFF2-40B4-BE49-F238E27FC236}">
                <a16:creationId xmlns:a16="http://schemas.microsoft.com/office/drawing/2014/main" id="{0EE5EC24-C94C-1396-EE6C-36B6044F6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13" y="2984157"/>
            <a:ext cx="1720613" cy="2640615"/>
          </a:xfrm>
          <a:prstGeom prst="rect">
            <a:avLst/>
          </a:prstGeom>
        </p:spPr>
      </p:pic>
      <p:pic>
        <p:nvPicPr>
          <p:cNvPr id="8" name="Picture 7">
            <a:extLst>
              <a:ext uri="{FF2B5EF4-FFF2-40B4-BE49-F238E27FC236}">
                <a16:creationId xmlns:a16="http://schemas.microsoft.com/office/drawing/2014/main" id="{16C73CA3-9D6A-874B-D902-00B3B25CE870}"/>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345179" y="2927885"/>
            <a:ext cx="1973581" cy="3049741"/>
          </a:xfrm>
          <a:prstGeom prst="rect">
            <a:avLst/>
          </a:prstGeom>
        </p:spPr>
      </p:pic>
      <p:pic>
        <p:nvPicPr>
          <p:cNvPr id="11" name="Picture 10">
            <a:extLst>
              <a:ext uri="{FF2B5EF4-FFF2-40B4-BE49-F238E27FC236}">
                <a16:creationId xmlns:a16="http://schemas.microsoft.com/office/drawing/2014/main" id="{9F7D97C2-25C9-6932-64FD-2E0E01D8C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0749" y="2837529"/>
            <a:ext cx="3183018" cy="3086758"/>
          </a:xfrm>
          <a:prstGeom prst="rect">
            <a:avLst/>
          </a:prstGeom>
        </p:spPr>
      </p:pic>
      <p:pic>
        <p:nvPicPr>
          <p:cNvPr id="13" name="Picture 12">
            <a:extLst>
              <a:ext uri="{FF2B5EF4-FFF2-40B4-BE49-F238E27FC236}">
                <a16:creationId xmlns:a16="http://schemas.microsoft.com/office/drawing/2014/main" id="{0D5F79D7-2BBB-0A78-75CA-08C38D9E77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8596" y="2861152"/>
            <a:ext cx="2102344" cy="2886624"/>
          </a:xfrm>
          <a:prstGeom prst="rect">
            <a:avLst/>
          </a:prstGeom>
        </p:spPr>
      </p:pic>
      <p:sp>
        <p:nvSpPr>
          <p:cNvPr id="15" name="TextBox 14">
            <a:extLst>
              <a:ext uri="{FF2B5EF4-FFF2-40B4-BE49-F238E27FC236}">
                <a16:creationId xmlns:a16="http://schemas.microsoft.com/office/drawing/2014/main" id="{0F058B78-50E5-BB46-685F-30D8D3F06A27}"/>
              </a:ext>
            </a:extLst>
          </p:cNvPr>
          <p:cNvSpPr txBox="1"/>
          <p:nvPr/>
        </p:nvSpPr>
        <p:spPr>
          <a:xfrm>
            <a:off x="1160944" y="5627511"/>
            <a:ext cx="819150" cy="400110"/>
          </a:xfrm>
          <a:prstGeom prst="rect">
            <a:avLst/>
          </a:prstGeom>
          <a:noFill/>
        </p:spPr>
        <p:txBody>
          <a:bodyPr wrap="square">
            <a:spAutoFit/>
          </a:bodyPr>
          <a:lstStyle/>
          <a:p>
            <a:r>
              <a:rPr lang="en-US" sz="2000">
                <a:solidFill>
                  <a:schemeClr val="bg1"/>
                </a:solidFill>
                <a:latin typeface="Franklin Gothic Book"/>
                <a:cs typeface="Calibri"/>
              </a:rPr>
              <a:t>2014</a:t>
            </a:r>
          </a:p>
        </p:txBody>
      </p:sp>
      <p:sp>
        <p:nvSpPr>
          <p:cNvPr id="16" name="TextBox 15">
            <a:extLst>
              <a:ext uri="{FF2B5EF4-FFF2-40B4-BE49-F238E27FC236}">
                <a16:creationId xmlns:a16="http://schemas.microsoft.com/office/drawing/2014/main" id="{6BEBD13C-0C40-8A65-FBC4-6B3FB30CBEDD}"/>
              </a:ext>
            </a:extLst>
          </p:cNvPr>
          <p:cNvSpPr txBox="1"/>
          <p:nvPr/>
        </p:nvSpPr>
        <p:spPr>
          <a:xfrm>
            <a:off x="3922394" y="5924287"/>
            <a:ext cx="819150" cy="400110"/>
          </a:xfrm>
          <a:prstGeom prst="rect">
            <a:avLst/>
          </a:prstGeom>
          <a:noFill/>
        </p:spPr>
        <p:txBody>
          <a:bodyPr wrap="square">
            <a:spAutoFit/>
          </a:bodyPr>
          <a:lstStyle/>
          <a:p>
            <a:r>
              <a:rPr lang="en-US" sz="2000">
                <a:solidFill>
                  <a:schemeClr val="bg1"/>
                </a:solidFill>
                <a:latin typeface="Franklin Gothic Book"/>
                <a:cs typeface="Calibri"/>
              </a:rPr>
              <a:t>2017</a:t>
            </a:r>
          </a:p>
        </p:txBody>
      </p:sp>
      <p:sp>
        <p:nvSpPr>
          <p:cNvPr id="17" name="TextBox 16">
            <a:extLst>
              <a:ext uri="{FF2B5EF4-FFF2-40B4-BE49-F238E27FC236}">
                <a16:creationId xmlns:a16="http://schemas.microsoft.com/office/drawing/2014/main" id="{0D5E1794-7219-F943-DC8B-67701F27E18E}"/>
              </a:ext>
            </a:extLst>
          </p:cNvPr>
          <p:cNvSpPr txBox="1"/>
          <p:nvPr/>
        </p:nvSpPr>
        <p:spPr>
          <a:xfrm>
            <a:off x="7040883" y="5827566"/>
            <a:ext cx="819150" cy="400110"/>
          </a:xfrm>
          <a:prstGeom prst="rect">
            <a:avLst/>
          </a:prstGeom>
          <a:noFill/>
        </p:spPr>
        <p:txBody>
          <a:bodyPr wrap="square">
            <a:spAutoFit/>
          </a:bodyPr>
          <a:lstStyle/>
          <a:p>
            <a:r>
              <a:rPr lang="en-US" sz="2000">
                <a:solidFill>
                  <a:schemeClr val="bg1"/>
                </a:solidFill>
                <a:latin typeface="Franklin Gothic Book"/>
                <a:cs typeface="Calibri"/>
              </a:rPr>
              <a:t>2020</a:t>
            </a:r>
          </a:p>
        </p:txBody>
      </p:sp>
      <p:sp>
        <p:nvSpPr>
          <p:cNvPr id="18" name="TextBox 17">
            <a:extLst>
              <a:ext uri="{FF2B5EF4-FFF2-40B4-BE49-F238E27FC236}">
                <a16:creationId xmlns:a16="http://schemas.microsoft.com/office/drawing/2014/main" id="{5BF4E7FD-AD23-888F-6753-B56134A6049D}"/>
              </a:ext>
            </a:extLst>
          </p:cNvPr>
          <p:cNvSpPr txBox="1"/>
          <p:nvPr/>
        </p:nvSpPr>
        <p:spPr>
          <a:xfrm>
            <a:off x="10020303" y="5827566"/>
            <a:ext cx="819150" cy="400110"/>
          </a:xfrm>
          <a:prstGeom prst="rect">
            <a:avLst/>
          </a:prstGeom>
          <a:noFill/>
        </p:spPr>
        <p:txBody>
          <a:bodyPr wrap="square">
            <a:spAutoFit/>
          </a:bodyPr>
          <a:lstStyle/>
          <a:p>
            <a:r>
              <a:rPr lang="en-US" sz="2000">
                <a:solidFill>
                  <a:schemeClr val="bg1"/>
                </a:solidFill>
                <a:latin typeface="Franklin Gothic Book"/>
                <a:cs typeface="Calibri"/>
              </a:rPr>
              <a:t>2024</a:t>
            </a:r>
          </a:p>
        </p:txBody>
      </p:sp>
    </p:spTree>
    <p:extLst>
      <p:ext uri="{BB962C8B-B14F-4D97-AF65-F5344CB8AC3E}">
        <p14:creationId xmlns:p14="http://schemas.microsoft.com/office/powerpoint/2010/main" val="325245865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EZ GAS LINE CONDITIONS</a:t>
            </a:r>
          </a:p>
        </p:txBody>
      </p:sp>
      <p:pic>
        <p:nvPicPr>
          <p:cNvPr id="2" name="Picture 14" descr="A close up of a logo&#10;&#10;Description generated with very high confidence">
            <a:extLst>
              <a:ext uri="{FF2B5EF4-FFF2-40B4-BE49-F238E27FC236}">
                <a16:creationId xmlns:a16="http://schemas.microsoft.com/office/drawing/2014/main" id="{ACA6779E-E807-4DAD-6AC5-290554A43ECC}"/>
              </a:ext>
            </a:extLst>
          </p:cNvPr>
          <p:cNvPicPr>
            <a:picLocks noChangeAspect="1"/>
          </p:cNvPicPr>
          <p:nvPr/>
        </p:nvPicPr>
        <p:blipFill>
          <a:blip r:embed="rId2"/>
          <a:srcRect t="33981" b="27645"/>
          <a:stretch/>
        </p:blipFill>
        <p:spPr>
          <a:xfrm>
            <a:off x="10226040" y="6250088"/>
            <a:ext cx="1912619" cy="568065"/>
          </a:xfrm>
          <a:prstGeom prst="rect">
            <a:avLst/>
          </a:prstGeom>
        </p:spPr>
      </p:pic>
      <p:sp>
        <p:nvSpPr>
          <p:cNvPr id="3" name="Text Placeholder 2">
            <a:extLst>
              <a:ext uri="{FF2B5EF4-FFF2-40B4-BE49-F238E27FC236}">
                <a16:creationId xmlns:a16="http://schemas.microsoft.com/office/drawing/2014/main" id="{6D28A5CC-FAC6-1D9C-BBFE-E721D1985FCB}"/>
              </a:ext>
            </a:extLst>
          </p:cNvPr>
          <p:cNvSpPr txBox="1">
            <a:spLocks/>
          </p:cNvSpPr>
          <p:nvPr/>
        </p:nvSpPr>
        <p:spPr>
          <a:xfrm>
            <a:off x="367348" y="1254859"/>
            <a:ext cx="11005869" cy="5020671"/>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a:solidFill>
                  <a:schemeClr val="bg1"/>
                </a:solidFill>
                <a:latin typeface="Franklin Gothic Medium" panose="020B0603020102020204" pitchFamily="34" charset="0"/>
                <a:cs typeface="Calibri"/>
              </a:rPr>
              <a:t>An improperly sized gas line generally results in one or more of the following issues:</a:t>
            </a:r>
          </a:p>
          <a:p>
            <a:pPr marL="0" indent="0">
              <a:buNone/>
            </a:pPr>
            <a:endParaRPr lang="en-US" sz="2400">
              <a:solidFill>
                <a:schemeClr val="bg1"/>
              </a:solidFill>
              <a:latin typeface="Franklin Gothic Medium" panose="020B0603020102020204" pitchFamily="34" charset="0"/>
              <a:cs typeface="Calibri"/>
            </a:endParaRPr>
          </a:p>
          <a:p>
            <a:r>
              <a:rPr lang="en-US" sz="2400">
                <a:solidFill>
                  <a:schemeClr val="bg1"/>
                </a:solidFill>
                <a:latin typeface="Franklin Gothic Medium" panose="020B0603020102020204" pitchFamily="34" charset="0"/>
                <a:cs typeface="Calibri"/>
              </a:rPr>
              <a:t>Ignition Failure (Error Code 11)</a:t>
            </a:r>
          </a:p>
          <a:p>
            <a:r>
              <a:rPr lang="en-US" sz="2400">
                <a:solidFill>
                  <a:schemeClr val="bg1"/>
                </a:solidFill>
                <a:latin typeface="Franklin Gothic Medium" panose="020B0603020102020204" pitchFamily="34" charset="0"/>
                <a:cs typeface="Calibri"/>
              </a:rPr>
              <a:t>Flame Loss (Error Code 12)</a:t>
            </a:r>
          </a:p>
          <a:p>
            <a:r>
              <a:rPr lang="en-US" sz="2400">
                <a:solidFill>
                  <a:schemeClr val="bg1"/>
                </a:solidFill>
                <a:latin typeface="Franklin Gothic Medium" panose="020B0603020102020204" pitchFamily="34" charset="0"/>
                <a:cs typeface="Calibri"/>
              </a:rPr>
              <a:t>Abnormal Combustion (Error Code 10 or 90)</a:t>
            </a:r>
          </a:p>
          <a:p>
            <a:r>
              <a:rPr lang="en-US" sz="2400">
                <a:solidFill>
                  <a:schemeClr val="bg1"/>
                </a:solidFill>
                <a:latin typeface="Franklin Gothic Medium" panose="020B0603020102020204" pitchFamily="34" charset="0"/>
                <a:cs typeface="Calibri"/>
              </a:rPr>
              <a:t>Fluctuating water temperatures</a:t>
            </a:r>
          </a:p>
          <a:p>
            <a:r>
              <a:rPr lang="en-US" sz="2400">
                <a:solidFill>
                  <a:schemeClr val="bg1"/>
                </a:solidFill>
                <a:latin typeface="Franklin Gothic Medium" panose="020B0603020102020204" pitchFamily="34" charset="0"/>
                <a:cs typeface="Calibri"/>
              </a:rPr>
              <a:t>Abnormal noises</a:t>
            </a:r>
          </a:p>
          <a:p>
            <a:pPr marL="0" indent="0">
              <a:buNone/>
            </a:pPr>
            <a:endParaRPr lang="en-US" sz="2400">
              <a:solidFill>
                <a:schemeClr val="bg1"/>
              </a:solidFill>
              <a:latin typeface="Franklin Gothic Medium" panose="020B0603020102020204" pitchFamily="34" charset="0"/>
              <a:cs typeface="Calibri"/>
            </a:endParaRPr>
          </a:p>
          <a:p>
            <a:pPr marL="0" indent="0">
              <a:buNone/>
            </a:pPr>
            <a:r>
              <a:rPr lang="en-US" sz="2400">
                <a:solidFill>
                  <a:schemeClr val="bg1"/>
                </a:solidFill>
                <a:latin typeface="Franklin Gothic Medium" panose="020B0603020102020204" pitchFamily="34" charset="0"/>
                <a:cs typeface="Calibri"/>
              </a:rPr>
              <a:t>Other items in the gas supply system that could cause problems:</a:t>
            </a:r>
          </a:p>
          <a:p>
            <a:r>
              <a:rPr lang="en-US" sz="2400">
                <a:solidFill>
                  <a:schemeClr val="bg1"/>
                </a:solidFill>
                <a:latin typeface="Franklin Gothic Medium" panose="020B0603020102020204" pitchFamily="34" charset="0"/>
                <a:cs typeface="Calibri"/>
              </a:rPr>
              <a:t>Meter size</a:t>
            </a:r>
          </a:p>
          <a:p>
            <a:r>
              <a:rPr lang="en-US" sz="2400">
                <a:solidFill>
                  <a:schemeClr val="bg1"/>
                </a:solidFill>
                <a:latin typeface="Franklin Gothic Medium" panose="020B0603020102020204" pitchFamily="34" charset="0"/>
                <a:cs typeface="Calibri"/>
              </a:rPr>
              <a:t>Water/debris in gas line</a:t>
            </a:r>
          </a:p>
          <a:p>
            <a:r>
              <a:rPr lang="en-US" sz="2400">
                <a:solidFill>
                  <a:schemeClr val="bg1"/>
                </a:solidFill>
                <a:latin typeface="Franklin Gothic Medium" panose="020B0603020102020204" pitchFamily="34" charset="0"/>
                <a:cs typeface="Calibri"/>
              </a:rPr>
              <a:t>Earthquake safety shutoff valve (California specific)</a:t>
            </a:r>
          </a:p>
        </p:txBody>
      </p:sp>
      <p:cxnSp>
        <p:nvCxnSpPr>
          <p:cNvPr id="4" name="Straight Arrow Connector 3">
            <a:extLst>
              <a:ext uri="{FF2B5EF4-FFF2-40B4-BE49-F238E27FC236}">
                <a16:creationId xmlns:a16="http://schemas.microsoft.com/office/drawing/2014/main" id="{745C81C6-7A64-C93D-7CC5-D0DE2C072122}"/>
              </a:ext>
            </a:extLst>
          </p:cNvPr>
          <p:cNvCxnSpPr>
            <a:cxnSpLocks/>
          </p:cNvCxnSpPr>
          <p:nvPr/>
        </p:nvCxnSpPr>
        <p:spPr>
          <a:xfrm>
            <a:off x="88105" y="880374"/>
            <a:ext cx="742521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896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EZ VENTING GUIDELINES</a:t>
            </a:r>
          </a:p>
        </p:txBody>
      </p:sp>
      <p:pic>
        <p:nvPicPr>
          <p:cNvPr id="2" name="Picture 14" descr="A close up of a logo&#10;&#10;Description generated with very high confidence">
            <a:extLst>
              <a:ext uri="{FF2B5EF4-FFF2-40B4-BE49-F238E27FC236}">
                <a16:creationId xmlns:a16="http://schemas.microsoft.com/office/drawing/2014/main" id="{ACA6779E-E807-4DAD-6AC5-290554A43ECC}"/>
              </a:ext>
            </a:extLst>
          </p:cNvPr>
          <p:cNvPicPr>
            <a:picLocks noChangeAspect="1"/>
          </p:cNvPicPr>
          <p:nvPr/>
        </p:nvPicPr>
        <p:blipFill>
          <a:blip r:embed="rId2"/>
          <a:srcRect t="33981" b="27645"/>
          <a:stretch/>
        </p:blipFill>
        <p:spPr>
          <a:xfrm>
            <a:off x="10226040" y="6250088"/>
            <a:ext cx="1912619" cy="568065"/>
          </a:xfrm>
          <a:prstGeom prst="rect">
            <a:avLst/>
          </a:prstGeom>
        </p:spPr>
      </p:pic>
      <p:cxnSp>
        <p:nvCxnSpPr>
          <p:cNvPr id="4" name="Straight Arrow Connector 3">
            <a:extLst>
              <a:ext uri="{FF2B5EF4-FFF2-40B4-BE49-F238E27FC236}">
                <a16:creationId xmlns:a16="http://schemas.microsoft.com/office/drawing/2014/main" id="{745C81C6-7A64-C93D-7CC5-D0DE2C072122}"/>
              </a:ext>
            </a:extLst>
          </p:cNvPr>
          <p:cNvCxnSpPr>
            <a:cxnSpLocks/>
          </p:cNvCxnSpPr>
          <p:nvPr/>
        </p:nvCxnSpPr>
        <p:spPr>
          <a:xfrm>
            <a:off x="88105" y="880374"/>
            <a:ext cx="703659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4AF211F5-EE38-CE7D-9176-4AB6093B53E1}"/>
              </a:ext>
            </a:extLst>
          </p:cNvPr>
          <p:cNvSpPr txBox="1">
            <a:spLocks/>
          </p:cNvSpPr>
          <p:nvPr/>
        </p:nvSpPr>
        <p:spPr>
          <a:xfrm>
            <a:off x="0" y="988467"/>
            <a:ext cx="6570971" cy="51237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a:solidFill>
                  <a:schemeClr val="bg1"/>
                </a:solidFill>
                <a:latin typeface="Franklin Gothic Book" panose="020B0503020102020204" pitchFamily="34" charset="0"/>
              </a:rPr>
              <a:t>Wide variety of venting options for an EZ install.</a:t>
            </a:r>
          </a:p>
        </p:txBody>
      </p:sp>
      <p:sp>
        <p:nvSpPr>
          <p:cNvPr id="9" name="Text Placeholder 2">
            <a:extLst>
              <a:ext uri="{FF2B5EF4-FFF2-40B4-BE49-F238E27FC236}">
                <a16:creationId xmlns:a16="http://schemas.microsoft.com/office/drawing/2014/main" id="{0596A894-DB61-4977-455D-95FD1D4DE4EF}"/>
              </a:ext>
            </a:extLst>
          </p:cNvPr>
          <p:cNvSpPr txBox="1">
            <a:spLocks/>
          </p:cNvSpPr>
          <p:nvPr/>
        </p:nvSpPr>
        <p:spPr>
          <a:xfrm>
            <a:off x="9816127" y="3078158"/>
            <a:ext cx="2177378" cy="10244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a:solidFill>
                  <a:schemeClr val="bg1"/>
                </a:solidFill>
                <a:latin typeface="Franklin Gothic Medium" panose="020B0603020102020204" pitchFamily="34" charset="0"/>
              </a:rPr>
              <a:t>Direct Vent Horizontal</a:t>
            </a:r>
          </a:p>
        </p:txBody>
      </p:sp>
      <p:pic>
        <p:nvPicPr>
          <p:cNvPr id="3" name="Picture 2">
            <a:extLst>
              <a:ext uri="{FF2B5EF4-FFF2-40B4-BE49-F238E27FC236}">
                <a16:creationId xmlns:a16="http://schemas.microsoft.com/office/drawing/2014/main" id="{1FAAA031-C3EC-EEC7-300A-903DF6C808BD}"/>
              </a:ext>
            </a:extLst>
          </p:cNvPr>
          <p:cNvPicPr>
            <a:picLocks noChangeAspect="1"/>
          </p:cNvPicPr>
          <p:nvPr/>
        </p:nvPicPr>
        <p:blipFill>
          <a:blip r:embed="rId3">
            <a:extLst>
              <a:ext uri="{28A0092B-C50C-407E-A947-70E740481C1C}">
                <a14:useLocalDpi xmlns:a14="http://schemas.microsoft.com/office/drawing/2010/main" val="0"/>
              </a:ext>
            </a:extLst>
          </a:blip>
          <a:srcRect l="13858" t="15919" r="16096" b="20014"/>
          <a:stretch>
            <a:fillRect/>
          </a:stretch>
        </p:blipFill>
        <p:spPr>
          <a:xfrm>
            <a:off x="233845" y="1608930"/>
            <a:ext cx="9090027" cy="4776627"/>
          </a:xfrm>
          <a:prstGeom prst="rect">
            <a:avLst/>
          </a:prstGeom>
          <a:effectLst>
            <a:outerShdw blurRad="50800" dist="63500" dir="2700000" algn="tl" rotWithShape="0">
              <a:prstClr val="black">
                <a:alpha val="40000"/>
              </a:prstClr>
            </a:outerShdw>
            <a:softEdge rad="12700"/>
          </a:effectLst>
        </p:spPr>
      </p:pic>
    </p:spTree>
    <p:extLst>
      <p:ext uri="{BB962C8B-B14F-4D97-AF65-F5344CB8AC3E}">
        <p14:creationId xmlns:p14="http://schemas.microsoft.com/office/powerpoint/2010/main" val="157652048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EZ VENTING GUIDELINES</a:t>
            </a:r>
          </a:p>
        </p:txBody>
      </p:sp>
      <p:pic>
        <p:nvPicPr>
          <p:cNvPr id="2" name="Picture 14" descr="A close up of a logo&#10;&#10;Description generated with very high confidence">
            <a:extLst>
              <a:ext uri="{FF2B5EF4-FFF2-40B4-BE49-F238E27FC236}">
                <a16:creationId xmlns:a16="http://schemas.microsoft.com/office/drawing/2014/main" id="{ACA6779E-E807-4DAD-6AC5-290554A43ECC}"/>
              </a:ext>
            </a:extLst>
          </p:cNvPr>
          <p:cNvPicPr>
            <a:picLocks noChangeAspect="1"/>
          </p:cNvPicPr>
          <p:nvPr/>
        </p:nvPicPr>
        <p:blipFill>
          <a:blip r:embed="rId2"/>
          <a:srcRect t="33981" b="27645"/>
          <a:stretch/>
        </p:blipFill>
        <p:spPr>
          <a:xfrm>
            <a:off x="10226040" y="6250088"/>
            <a:ext cx="1912619" cy="568065"/>
          </a:xfrm>
          <a:prstGeom prst="rect">
            <a:avLst/>
          </a:prstGeom>
        </p:spPr>
      </p:pic>
      <p:cxnSp>
        <p:nvCxnSpPr>
          <p:cNvPr id="4" name="Straight Arrow Connector 3">
            <a:extLst>
              <a:ext uri="{FF2B5EF4-FFF2-40B4-BE49-F238E27FC236}">
                <a16:creationId xmlns:a16="http://schemas.microsoft.com/office/drawing/2014/main" id="{745C81C6-7A64-C93D-7CC5-D0DE2C072122}"/>
              </a:ext>
            </a:extLst>
          </p:cNvPr>
          <p:cNvCxnSpPr>
            <a:cxnSpLocks/>
          </p:cNvCxnSpPr>
          <p:nvPr/>
        </p:nvCxnSpPr>
        <p:spPr>
          <a:xfrm>
            <a:off x="88105" y="880374"/>
            <a:ext cx="703659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4AF211F5-EE38-CE7D-9176-4AB6093B53E1}"/>
              </a:ext>
            </a:extLst>
          </p:cNvPr>
          <p:cNvSpPr txBox="1">
            <a:spLocks/>
          </p:cNvSpPr>
          <p:nvPr/>
        </p:nvSpPr>
        <p:spPr>
          <a:xfrm>
            <a:off x="0" y="988467"/>
            <a:ext cx="6570971" cy="51237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a:solidFill>
                  <a:schemeClr val="bg1"/>
                </a:solidFill>
                <a:latin typeface="Franklin Gothic Book" panose="020B0503020102020204" pitchFamily="34" charset="0"/>
              </a:rPr>
              <a:t>Wide variety of venting options for an EZ install.</a:t>
            </a:r>
          </a:p>
        </p:txBody>
      </p:sp>
      <p:pic>
        <p:nvPicPr>
          <p:cNvPr id="5" name="Picture 4">
            <a:extLst>
              <a:ext uri="{FF2B5EF4-FFF2-40B4-BE49-F238E27FC236}">
                <a16:creationId xmlns:a16="http://schemas.microsoft.com/office/drawing/2014/main" id="{6D0F8B8E-26AB-560F-333A-F55656120624}"/>
              </a:ext>
            </a:extLst>
          </p:cNvPr>
          <p:cNvPicPr>
            <a:picLocks noChangeAspect="1"/>
          </p:cNvPicPr>
          <p:nvPr/>
        </p:nvPicPr>
        <p:blipFill>
          <a:blip r:embed="rId3"/>
          <a:stretch>
            <a:fillRect/>
          </a:stretch>
        </p:blipFill>
        <p:spPr>
          <a:xfrm>
            <a:off x="198495" y="2014427"/>
            <a:ext cx="9608223" cy="3855106"/>
          </a:xfrm>
          <a:prstGeom prst="rect">
            <a:avLst/>
          </a:prstGeom>
          <a:effectLst>
            <a:outerShdw blurRad="50800" dist="63500" dir="2700000" algn="tl" rotWithShape="0">
              <a:prstClr val="black">
                <a:alpha val="40000"/>
              </a:prstClr>
            </a:outerShdw>
            <a:softEdge rad="12700"/>
          </a:effectLst>
        </p:spPr>
      </p:pic>
      <p:sp>
        <p:nvSpPr>
          <p:cNvPr id="10" name="Text Placeholder 2">
            <a:extLst>
              <a:ext uri="{FF2B5EF4-FFF2-40B4-BE49-F238E27FC236}">
                <a16:creationId xmlns:a16="http://schemas.microsoft.com/office/drawing/2014/main" id="{B8A34738-875F-3281-A58D-EB77B8EF373A}"/>
              </a:ext>
            </a:extLst>
          </p:cNvPr>
          <p:cNvSpPr txBox="1">
            <a:spLocks/>
          </p:cNvSpPr>
          <p:nvPr/>
        </p:nvSpPr>
        <p:spPr>
          <a:xfrm>
            <a:off x="9816127" y="3078158"/>
            <a:ext cx="2177378" cy="10244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a:solidFill>
                  <a:schemeClr val="bg1"/>
                </a:solidFill>
                <a:latin typeface="Franklin Gothic Medium" panose="020B0603020102020204" pitchFamily="34" charset="0"/>
              </a:rPr>
              <a:t>Direct Vent Horizontal</a:t>
            </a:r>
          </a:p>
        </p:txBody>
      </p:sp>
    </p:spTree>
    <p:extLst>
      <p:ext uri="{BB962C8B-B14F-4D97-AF65-F5344CB8AC3E}">
        <p14:creationId xmlns:p14="http://schemas.microsoft.com/office/powerpoint/2010/main" val="263812036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EZ VENTING GUIDELINES</a:t>
            </a:r>
          </a:p>
        </p:txBody>
      </p:sp>
      <p:pic>
        <p:nvPicPr>
          <p:cNvPr id="2" name="Picture 14" descr="A close up of a logo&#10;&#10;Description generated with very high confidence">
            <a:extLst>
              <a:ext uri="{FF2B5EF4-FFF2-40B4-BE49-F238E27FC236}">
                <a16:creationId xmlns:a16="http://schemas.microsoft.com/office/drawing/2014/main" id="{ACA6779E-E807-4DAD-6AC5-290554A43ECC}"/>
              </a:ext>
            </a:extLst>
          </p:cNvPr>
          <p:cNvPicPr>
            <a:picLocks noChangeAspect="1"/>
          </p:cNvPicPr>
          <p:nvPr/>
        </p:nvPicPr>
        <p:blipFill>
          <a:blip r:embed="rId2"/>
          <a:srcRect t="33981" b="27645"/>
          <a:stretch/>
        </p:blipFill>
        <p:spPr>
          <a:xfrm>
            <a:off x="10226040" y="6250088"/>
            <a:ext cx="1912619" cy="568065"/>
          </a:xfrm>
          <a:prstGeom prst="rect">
            <a:avLst/>
          </a:prstGeom>
        </p:spPr>
      </p:pic>
      <p:cxnSp>
        <p:nvCxnSpPr>
          <p:cNvPr id="4" name="Straight Arrow Connector 3">
            <a:extLst>
              <a:ext uri="{FF2B5EF4-FFF2-40B4-BE49-F238E27FC236}">
                <a16:creationId xmlns:a16="http://schemas.microsoft.com/office/drawing/2014/main" id="{745C81C6-7A64-C93D-7CC5-D0DE2C072122}"/>
              </a:ext>
            </a:extLst>
          </p:cNvPr>
          <p:cNvCxnSpPr>
            <a:cxnSpLocks/>
          </p:cNvCxnSpPr>
          <p:nvPr/>
        </p:nvCxnSpPr>
        <p:spPr>
          <a:xfrm>
            <a:off x="88105" y="880374"/>
            <a:ext cx="703659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4AF211F5-EE38-CE7D-9176-4AB6093B53E1}"/>
              </a:ext>
            </a:extLst>
          </p:cNvPr>
          <p:cNvSpPr txBox="1">
            <a:spLocks/>
          </p:cNvSpPr>
          <p:nvPr/>
        </p:nvSpPr>
        <p:spPr>
          <a:xfrm>
            <a:off x="0" y="988467"/>
            <a:ext cx="6570971" cy="51237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a:solidFill>
                  <a:schemeClr val="bg1"/>
                </a:solidFill>
                <a:latin typeface="Franklin Gothic Book" panose="020B0503020102020204" pitchFamily="34" charset="0"/>
              </a:rPr>
              <a:t>Wide variety of venting options for an EZ install.</a:t>
            </a:r>
          </a:p>
        </p:txBody>
      </p:sp>
      <p:sp>
        <p:nvSpPr>
          <p:cNvPr id="10" name="Text Placeholder 2">
            <a:extLst>
              <a:ext uri="{FF2B5EF4-FFF2-40B4-BE49-F238E27FC236}">
                <a16:creationId xmlns:a16="http://schemas.microsoft.com/office/drawing/2014/main" id="{B8A34738-875F-3281-A58D-EB77B8EF373A}"/>
              </a:ext>
            </a:extLst>
          </p:cNvPr>
          <p:cNvSpPr txBox="1">
            <a:spLocks/>
          </p:cNvSpPr>
          <p:nvPr/>
        </p:nvSpPr>
        <p:spPr>
          <a:xfrm>
            <a:off x="9816127" y="3078158"/>
            <a:ext cx="2177378" cy="10244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a:solidFill>
                  <a:schemeClr val="bg1"/>
                </a:solidFill>
                <a:latin typeface="Franklin Gothic Medium" panose="020B0603020102020204" pitchFamily="34" charset="0"/>
              </a:rPr>
              <a:t>Direct Vent Horizontal</a:t>
            </a:r>
          </a:p>
        </p:txBody>
      </p:sp>
      <p:sp>
        <p:nvSpPr>
          <p:cNvPr id="3" name="Text Placeholder 2">
            <a:extLst>
              <a:ext uri="{FF2B5EF4-FFF2-40B4-BE49-F238E27FC236}">
                <a16:creationId xmlns:a16="http://schemas.microsoft.com/office/drawing/2014/main" id="{6E3BE579-774D-71A4-5BA9-BC9CBF471906}"/>
              </a:ext>
            </a:extLst>
          </p:cNvPr>
          <p:cNvSpPr txBox="1">
            <a:spLocks/>
          </p:cNvSpPr>
          <p:nvPr/>
        </p:nvSpPr>
        <p:spPr>
          <a:xfrm>
            <a:off x="9764047" y="3993106"/>
            <a:ext cx="2374612" cy="62311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sz="2400">
                <a:solidFill>
                  <a:schemeClr val="bg1"/>
                </a:solidFill>
                <a:latin typeface="Franklin Gothic Medium" panose="020B0603020102020204" pitchFamily="34" charset="0"/>
              </a:rPr>
              <a:t>(Option 1)</a:t>
            </a:r>
          </a:p>
        </p:txBody>
      </p:sp>
      <p:pic>
        <p:nvPicPr>
          <p:cNvPr id="5" name="Picture 4">
            <a:extLst>
              <a:ext uri="{FF2B5EF4-FFF2-40B4-BE49-F238E27FC236}">
                <a16:creationId xmlns:a16="http://schemas.microsoft.com/office/drawing/2014/main" id="{DABDB945-DCA1-F303-BFCE-3603F12D8653}"/>
              </a:ext>
            </a:extLst>
          </p:cNvPr>
          <p:cNvPicPr>
            <a:picLocks noChangeAspect="1"/>
          </p:cNvPicPr>
          <p:nvPr/>
        </p:nvPicPr>
        <p:blipFill>
          <a:blip r:embed="rId3">
            <a:extLst>
              <a:ext uri="{28A0092B-C50C-407E-A947-70E740481C1C}">
                <a14:useLocalDpi xmlns:a14="http://schemas.microsoft.com/office/drawing/2010/main" val="0"/>
              </a:ext>
            </a:extLst>
          </a:blip>
          <a:srcRect l="13468" t="24623" r="13679" b="25833"/>
          <a:stretch>
            <a:fillRect/>
          </a:stretch>
        </p:blipFill>
        <p:spPr>
          <a:xfrm>
            <a:off x="288544" y="2069691"/>
            <a:ext cx="9382429" cy="3665628"/>
          </a:xfrm>
          <a:prstGeom prst="rect">
            <a:avLst/>
          </a:prstGeom>
          <a:effectLst>
            <a:softEdge rad="12700"/>
          </a:effectLst>
        </p:spPr>
      </p:pic>
    </p:spTree>
    <p:extLst>
      <p:ext uri="{BB962C8B-B14F-4D97-AF65-F5344CB8AC3E}">
        <p14:creationId xmlns:p14="http://schemas.microsoft.com/office/powerpoint/2010/main" val="9258042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EZ VENTING GUIDELINES</a:t>
            </a:r>
          </a:p>
        </p:txBody>
      </p:sp>
      <p:pic>
        <p:nvPicPr>
          <p:cNvPr id="2" name="Picture 14" descr="A close up of a logo&#10;&#10;Description generated with very high confidence">
            <a:extLst>
              <a:ext uri="{FF2B5EF4-FFF2-40B4-BE49-F238E27FC236}">
                <a16:creationId xmlns:a16="http://schemas.microsoft.com/office/drawing/2014/main" id="{ACA6779E-E807-4DAD-6AC5-290554A43ECC}"/>
              </a:ext>
            </a:extLst>
          </p:cNvPr>
          <p:cNvPicPr>
            <a:picLocks noChangeAspect="1"/>
          </p:cNvPicPr>
          <p:nvPr/>
        </p:nvPicPr>
        <p:blipFill>
          <a:blip r:embed="rId2"/>
          <a:srcRect t="33981" b="27645"/>
          <a:stretch/>
        </p:blipFill>
        <p:spPr>
          <a:xfrm>
            <a:off x="10226040" y="6250088"/>
            <a:ext cx="1912619" cy="568065"/>
          </a:xfrm>
          <a:prstGeom prst="rect">
            <a:avLst/>
          </a:prstGeom>
        </p:spPr>
      </p:pic>
      <p:cxnSp>
        <p:nvCxnSpPr>
          <p:cNvPr id="4" name="Straight Arrow Connector 3">
            <a:extLst>
              <a:ext uri="{FF2B5EF4-FFF2-40B4-BE49-F238E27FC236}">
                <a16:creationId xmlns:a16="http://schemas.microsoft.com/office/drawing/2014/main" id="{745C81C6-7A64-C93D-7CC5-D0DE2C072122}"/>
              </a:ext>
            </a:extLst>
          </p:cNvPr>
          <p:cNvCxnSpPr>
            <a:cxnSpLocks/>
          </p:cNvCxnSpPr>
          <p:nvPr/>
        </p:nvCxnSpPr>
        <p:spPr>
          <a:xfrm>
            <a:off x="88105" y="880374"/>
            <a:ext cx="703659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4AF211F5-EE38-CE7D-9176-4AB6093B53E1}"/>
              </a:ext>
            </a:extLst>
          </p:cNvPr>
          <p:cNvSpPr txBox="1">
            <a:spLocks/>
          </p:cNvSpPr>
          <p:nvPr/>
        </p:nvSpPr>
        <p:spPr>
          <a:xfrm>
            <a:off x="0" y="988467"/>
            <a:ext cx="6570971" cy="51237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a:solidFill>
                  <a:schemeClr val="bg1"/>
                </a:solidFill>
                <a:latin typeface="Franklin Gothic Book" panose="020B0503020102020204" pitchFamily="34" charset="0"/>
              </a:rPr>
              <a:t>Wide variety of venting options for an EZ install.</a:t>
            </a:r>
          </a:p>
        </p:txBody>
      </p:sp>
      <p:sp>
        <p:nvSpPr>
          <p:cNvPr id="10" name="Text Placeholder 2">
            <a:extLst>
              <a:ext uri="{FF2B5EF4-FFF2-40B4-BE49-F238E27FC236}">
                <a16:creationId xmlns:a16="http://schemas.microsoft.com/office/drawing/2014/main" id="{B8A34738-875F-3281-A58D-EB77B8EF373A}"/>
              </a:ext>
            </a:extLst>
          </p:cNvPr>
          <p:cNvSpPr txBox="1">
            <a:spLocks/>
          </p:cNvSpPr>
          <p:nvPr/>
        </p:nvSpPr>
        <p:spPr>
          <a:xfrm>
            <a:off x="9816127" y="3078158"/>
            <a:ext cx="2177378" cy="10244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a:solidFill>
                  <a:schemeClr val="bg1"/>
                </a:solidFill>
                <a:latin typeface="Franklin Gothic Medium" panose="020B0603020102020204" pitchFamily="34" charset="0"/>
              </a:rPr>
              <a:t>Direct Vent Horizontal</a:t>
            </a:r>
          </a:p>
        </p:txBody>
      </p:sp>
      <p:sp>
        <p:nvSpPr>
          <p:cNvPr id="3" name="Text Placeholder 2">
            <a:extLst>
              <a:ext uri="{FF2B5EF4-FFF2-40B4-BE49-F238E27FC236}">
                <a16:creationId xmlns:a16="http://schemas.microsoft.com/office/drawing/2014/main" id="{6E3BE579-774D-71A4-5BA9-BC9CBF471906}"/>
              </a:ext>
            </a:extLst>
          </p:cNvPr>
          <p:cNvSpPr txBox="1">
            <a:spLocks/>
          </p:cNvSpPr>
          <p:nvPr/>
        </p:nvSpPr>
        <p:spPr>
          <a:xfrm>
            <a:off x="9764047" y="3993106"/>
            <a:ext cx="2374612" cy="62311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sz="2400">
                <a:solidFill>
                  <a:schemeClr val="bg1"/>
                </a:solidFill>
                <a:latin typeface="Franklin Gothic Medium" panose="020B0603020102020204" pitchFamily="34" charset="0"/>
              </a:rPr>
              <a:t>(Option 2)</a:t>
            </a:r>
          </a:p>
        </p:txBody>
      </p:sp>
      <p:pic>
        <p:nvPicPr>
          <p:cNvPr id="5" name="Picture 4">
            <a:extLst>
              <a:ext uri="{FF2B5EF4-FFF2-40B4-BE49-F238E27FC236}">
                <a16:creationId xmlns:a16="http://schemas.microsoft.com/office/drawing/2014/main" id="{202A57BB-B129-ED41-E747-4D7458F44327}"/>
              </a:ext>
            </a:extLst>
          </p:cNvPr>
          <p:cNvPicPr>
            <a:picLocks noChangeAspect="1"/>
          </p:cNvPicPr>
          <p:nvPr/>
        </p:nvPicPr>
        <p:blipFill>
          <a:blip r:embed="rId3">
            <a:alphaModFix/>
            <a:extLst>
              <a:ext uri="{28A0092B-C50C-407E-A947-70E740481C1C}">
                <a14:useLocalDpi xmlns:a14="http://schemas.microsoft.com/office/drawing/2010/main" val="0"/>
              </a:ext>
            </a:extLst>
          </a:blip>
          <a:srcRect l="-874" t="-6862" r="1359" b="-4678"/>
          <a:stretch>
            <a:fillRect/>
          </a:stretch>
        </p:blipFill>
        <p:spPr>
          <a:xfrm>
            <a:off x="207374" y="2064094"/>
            <a:ext cx="9463599" cy="3665628"/>
          </a:xfrm>
          <a:prstGeom prst="rect">
            <a:avLst/>
          </a:prstGeom>
          <a:effectLst>
            <a:softEdge rad="12700"/>
          </a:effectLst>
        </p:spPr>
      </p:pic>
    </p:spTree>
    <p:extLst>
      <p:ext uri="{BB962C8B-B14F-4D97-AF65-F5344CB8AC3E}">
        <p14:creationId xmlns:p14="http://schemas.microsoft.com/office/powerpoint/2010/main" val="62255529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EZ VENTING GUIDELINES</a:t>
            </a:r>
          </a:p>
        </p:txBody>
      </p:sp>
      <p:pic>
        <p:nvPicPr>
          <p:cNvPr id="2" name="Picture 14" descr="A close up of a logo&#10;&#10;Description generated with very high confidence">
            <a:extLst>
              <a:ext uri="{FF2B5EF4-FFF2-40B4-BE49-F238E27FC236}">
                <a16:creationId xmlns:a16="http://schemas.microsoft.com/office/drawing/2014/main" id="{ACA6779E-E807-4DAD-6AC5-290554A43ECC}"/>
              </a:ext>
            </a:extLst>
          </p:cNvPr>
          <p:cNvPicPr>
            <a:picLocks noChangeAspect="1"/>
          </p:cNvPicPr>
          <p:nvPr/>
        </p:nvPicPr>
        <p:blipFill>
          <a:blip r:embed="rId2"/>
          <a:srcRect t="33981" b="27645"/>
          <a:stretch/>
        </p:blipFill>
        <p:spPr>
          <a:xfrm>
            <a:off x="10226040" y="6250088"/>
            <a:ext cx="1912619" cy="568065"/>
          </a:xfrm>
          <a:prstGeom prst="rect">
            <a:avLst/>
          </a:prstGeom>
        </p:spPr>
      </p:pic>
      <p:cxnSp>
        <p:nvCxnSpPr>
          <p:cNvPr id="4" name="Straight Arrow Connector 3">
            <a:extLst>
              <a:ext uri="{FF2B5EF4-FFF2-40B4-BE49-F238E27FC236}">
                <a16:creationId xmlns:a16="http://schemas.microsoft.com/office/drawing/2014/main" id="{745C81C6-7A64-C93D-7CC5-D0DE2C072122}"/>
              </a:ext>
            </a:extLst>
          </p:cNvPr>
          <p:cNvCxnSpPr>
            <a:cxnSpLocks/>
          </p:cNvCxnSpPr>
          <p:nvPr/>
        </p:nvCxnSpPr>
        <p:spPr>
          <a:xfrm>
            <a:off x="88105" y="880374"/>
            <a:ext cx="703659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4AF211F5-EE38-CE7D-9176-4AB6093B53E1}"/>
              </a:ext>
            </a:extLst>
          </p:cNvPr>
          <p:cNvSpPr txBox="1">
            <a:spLocks/>
          </p:cNvSpPr>
          <p:nvPr/>
        </p:nvSpPr>
        <p:spPr>
          <a:xfrm>
            <a:off x="0" y="988467"/>
            <a:ext cx="6570971" cy="51237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a:solidFill>
                  <a:schemeClr val="bg1"/>
                </a:solidFill>
                <a:latin typeface="Franklin Gothic Book" panose="020B0503020102020204" pitchFamily="34" charset="0"/>
              </a:rPr>
              <a:t>Wide variety of venting options for an EZ install.</a:t>
            </a:r>
          </a:p>
        </p:txBody>
      </p:sp>
      <p:sp>
        <p:nvSpPr>
          <p:cNvPr id="10" name="Text Placeholder 2">
            <a:extLst>
              <a:ext uri="{FF2B5EF4-FFF2-40B4-BE49-F238E27FC236}">
                <a16:creationId xmlns:a16="http://schemas.microsoft.com/office/drawing/2014/main" id="{B8A34738-875F-3281-A58D-EB77B8EF373A}"/>
              </a:ext>
            </a:extLst>
          </p:cNvPr>
          <p:cNvSpPr txBox="1">
            <a:spLocks/>
          </p:cNvSpPr>
          <p:nvPr/>
        </p:nvSpPr>
        <p:spPr>
          <a:xfrm>
            <a:off x="9816127" y="3078158"/>
            <a:ext cx="2177378" cy="10244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a:solidFill>
                  <a:schemeClr val="bg1"/>
                </a:solidFill>
                <a:latin typeface="Franklin Gothic Medium" panose="020B0603020102020204" pitchFamily="34" charset="0"/>
              </a:rPr>
              <a:t>Direct Vent Horizontal</a:t>
            </a:r>
          </a:p>
        </p:txBody>
      </p:sp>
      <p:sp>
        <p:nvSpPr>
          <p:cNvPr id="3" name="Text Placeholder 2">
            <a:extLst>
              <a:ext uri="{FF2B5EF4-FFF2-40B4-BE49-F238E27FC236}">
                <a16:creationId xmlns:a16="http://schemas.microsoft.com/office/drawing/2014/main" id="{6E3BE579-774D-71A4-5BA9-BC9CBF471906}"/>
              </a:ext>
            </a:extLst>
          </p:cNvPr>
          <p:cNvSpPr txBox="1">
            <a:spLocks/>
          </p:cNvSpPr>
          <p:nvPr/>
        </p:nvSpPr>
        <p:spPr>
          <a:xfrm>
            <a:off x="9764047" y="3993106"/>
            <a:ext cx="2374612" cy="62311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sz="2400">
                <a:solidFill>
                  <a:schemeClr val="bg1"/>
                </a:solidFill>
                <a:latin typeface="Franklin Gothic Medium" panose="020B0603020102020204" pitchFamily="34" charset="0"/>
              </a:rPr>
              <a:t>(Option 3)</a:t>
            </a:r>
          </a:p>
        </p:txBody>
      </p:sp>
      <p:pic>
        <p:nvPicPr>
          <p:cNvPr id="5" name="Picture 4">
            <a:extLst>
              <a:ext uri="{FF2B5EF4-FFF2-40B4-BE49-F238E27FC236}">
                <a16:creationId xmlns:a16="http://schemas.microsoft.com/office/drawing/2014/main" id="{C936FACC-BF85-362F-4699-6275FE66A67B}"/>
              </a:ext>
            </a:extLst>
          </p:cNvPr>
          <p:cNvPicPr>
            <a:picLocks noChangeAspect="1"/>
          </p:cNvPicPr>
          <p:nvPr/>
        </p:nvPicPr>
        <p:blipFill>
          <a:blip r:embed="rId3">
            <a:alphaModFix/>
            <a:extLst>
              <a:ext uri="{28A0092B-C50C-407E-A947-70E740481C1C}">
                <a14:useLocalDpi xmlns:a14="http://schemas.microsoft.com/office/drawing/2010/main" val="0"/>
              </a:ext>
            </a:extLst>
          </a:blip>
          <a:srcRect l="1542" t="13551" r="2132" b="6944"/>
          <a:stretch>
            <a:fillRect/>
          </a:stretch>
        </p:blipFill>
        <p:spPr>
          <a:xfrm>
            <a:off x="309880" y="2311401"/>
            <a:ext cx="9413173" cy="3558132"/>
          </a:xfrm>
          <a:prstGeom prst="rect">
            <a:avLst/>
          </a:prstGeom>
          <a:effectLst>
            <a:softEdge rad="12700"/>
          </a:effectLst>
        </p:spPr>
      </p:pic>
    </p:spTree>
    <p:extLst>
      <p:ext uri="{BB962C8B-B14F-4D97-AF65-F5344CB8AC3E}">
        <p14:creationId xmlns:p14="http://schemas.microsoft.com/office/powerpoint/2010/main" val="126428739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EZ VENTING GUIDELINES</a:t>
            </a:r>
          </a:p>
        </p:txBody>
      </p:sp>
      <p:pic>
        <p:nvPicPr>
          <p:cNvPr id="2" name="Picture 14" descr="A close up of a logo&#10;&#10;Description generated with very high confidence">
            <a:extLst>
              <a:ext uri="{FF2B5EF4-FFF2-40B4-BE49-F238E27FC236}">
                <a16:creationId xmlns:a16="http://schemas.microsoft.com/office/drawing/2014/main" id="{ACA6779E-E807-4DAD-6AC5-290554A43ECC}"/>
              </a:ext>
            </a:extLst>
          </p:cNvPr>
          <p:cNvPicPr>
            <a:picLocks noChangeAspect="1"/>
          </p:cNvPicPr>
          <p:nvPr/>
        </p:nvPicPr>
        <p:blipFill>
          <a:blip r:embed="rId2"/>
          <a:srcRect t="33981" b="27645"/>
          <a:stretch/>
        </p:blipFill>
        <p:spPr>
          <a:xfrm>
            <a:off x="10226040" y="6250088"/>
            <a:ext cx="1912619" cy="568065"/>
          </a:xfrm>
          <a:prstGeom prst="rect">
            <a:avLst/>
          </a:prstGeom>
        </p:spPr>
      </p:pic>
      <p:cxnSp>
        <p:nvCxnSpPr>
          <p:cNvPr id="4" name="Straight Arrow Connector 3">
            <a:extLst>
              <a:ext uri="{FF2B5EF4-FFF2-40B4-BE49-F238E27FC236}">
                <a16:creationId xmlns:a16="http://schemas.microsoft.com/office/drawing/2014/main" id="{745C81C6-7A64-C93D-7CC5-D0DE2C072122}"/>
              </a:ext>
            </a:extLst>
          </p:cNvPr>
          <p:cNvCxnSpPr>
            <a:cxnSpLocks/>
          </p:cNvCxnSpPr>
          <p:nvPr/>
        </p:nvCxnSpPr>
        <p:spPr>
          <a:xfrm>
            <a:off x="88105" y="880374"/>
            <a:ext cx="703659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4AF211F5-EE38-CE7D-9176-4AB6093B53E1}"/>
              </a:ext>
            </a:extLst>
          </p:cNvPr>
          <p:cNvSpPr txBox="1">
            <a:spLocks/>
          </p:cNvSpPr>
          <p:nvPr/>
        </p:nvSpPr>
        <p:spPr>
          <a:xfrm>
            <a:off x="0" y="988467"/>
            <a:ext cx="6570971" cy="51237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a:solidFill>
                  <a:schemeClr val="bg1"/>
                </a:solidFill>
                <a:latin typeface="Franklin Gothic Book" panose="020B0503020102020204" pitchFamily="34" charset="0"/>
              </a:rPr>
              <a:t>Wide variety of venting options for an EZ install.</a:t>
            </a:r>
          </a:p>
        </p:txBody>
      </p:sp>
      <p:sp>
        <p:nvSpPr>
          <p:cNvPr id="10" name="Text Placeholder 2">
            <a:extLst>
              <a:ext uri="{FF2B5EF4-FFF2-40B4-BE49-F238E27FC236}">
                <a16:creationId xmlns:a16="http://schemas.microsoft.com/office/drawing/2014/main" id="{B8A34738-875F-3281-A58D-EB77B8EF373A}"/>
              </a:ext>
            </a:extLst>
          </p:cNvPr>
          <p:cNvSpPr txBox="1">
            <a:spLocks/>
          </p:cNvSpPr>
          <p:nvPr/>
        </p:nvSpPr>
        <p:spPr>
          <a:xfrm>
            <a:off x="9816127" y="3078158"/>
            <a:ext cx="2177378" cy="10244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a:solidFill>
                  <a:schemeClr val="bg1"/>
                </a:solidFill>
                <a:latin typeface="Franklin Gothic Medium" panose="020B0603020102020204" pitchFamily="34" charset="0"/>
              </a:rPr>
              <a:t>Direct Vent Horizontal</a:t>
            </a:r>
          </a:p>
        </p:txBody>
      </p:sp>
      <p:sp>
        <p:nvSpPr>
          <p:cNvPr id="3" name="Text Placeholder 2">
            <a:extLst>
              <a:ext uri="{FF2B5EF4-FFF2-40B4-BE49-F238E27FC236}">
                <a16:creationId xmlns:a16="http://schemas.microsoft.com/office/drawing/2014/main" id="{6E3BE579-774D-71A4-5BA9-BC9CBF471906}"/>
              </a:ext>
            </a:extLst>
          </p:cNvPr>
          <p:cNvSpPr txBox="1">
            <a:spLocks/>
          </p:cNvSpPr>
          <p:nvPr/>
        </p:nvSpPr>
        <p:spPr>
          <a:xfrm>
            <a:off x="9764047" y="3993106"/>
            <a:ext cx="2374612" cy="62311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sz="2400">
                <a:solidFill>
                  <a:schemeClr val="bg1"/>
                </a:solidFill>
                <a:latin typeface="Franklin Gothic Medium" panose="020B0603020102020204" pitchFamily="34" charset="0"/>
              </a:rPr>
              <a:t>(Concentric)</a:t>
            </a:r>
          </a:p>
        </p:txBody>
      </p:sp>
      <p:pic>
        <p:nvPicPr>
          <p:cNvPr id="8" name="Picture 7">
            <a:extLst>
              <a:ext uri="{FF2B5EF4-FFF2-40B4-BE49-F238E27FC236}">
                <a16:creationId xmlns:a16="http://schemas.microsoft.com/office/drawing/2014/main" id="{AA254999-254C-BA4E-E851-AC0D368728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7104" y="1500838"/>
            <a:ext cx="8175467" cy="5258101"/>
          </a:xfrm>
          <a:prstGeom prst="rect">
            <a:avLst/>
          </a:prstGeom>
          <a:effectLst>
            <a:outerShdw blurRad="50800" dist="63500" dir="2700000" algn="tl" rotWithShape="0">
              <a:prstClr val="black">
                <a:alpha val="40000"/>
              </a:prstClr>
            </a:outerShdw>
            <a:softEdge rad="12700"/>
          </a:effectLst>
        </p:spPr>
      </p:pic>
    </p:spTree>
    <p:extLst>
      <p:ext uri="{BB962C8B-B14F-4D97-AF65-F5344CB8AC3E}">
        <p14:creationId xmlns:p14="http://schemas.microsoft.com/office/powerpoint/2010/main" val="215498793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EZ VENTING GUIDELINES</a:t>
            </a:r>
          </a:p>
        </p:txBody>
      </p:sp>
      <p:cxnSp>
        <p:nvCxnSpPr>
          <p:cNvPr id="4" name="Straight Arrow Connector 3">
            <a:extLst>
              <a:ext uri="{FF2B5EF4-FFF2-40B4-BE49-F238E27FC236}">
                <a16:creationId xmlns:a16="http://schemas.microsoft.com/office/drawing/2014/main" id="{745C81C6-7A64-C93D-7CC5-D0DE2C072122}"/>
              </a:ext>
            </a:extLst>
          </p:cNvPr>
          <p:cNvCxnSpPr>
            <a:cxnSpLocks/>
          </p:cNvCxnSpPr>
          <p:nvPr/>
        </p:nvCxnSpPr>
        <p:spPr>
          <a:xfrm>
            <a:off x="88105" y="880374"/>
            <a:ext cx="703659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4AF211F5-EE38-CE7D-9176-4AB6093B53E1}"/>
              </a:ext>
            </a:extLst>
          </p:cNvPr>
          <p:cNvSpPr txBox="1">
            <a:spLocks/>
          </p:cNvSpPr>
          <p:nvPr/>
        </p:nvSpPr>
        <p:spPr>
          <a:xfrm>
            <a:off x="1" y="988467"/>
            <a:ext cx="4335780" cy="102446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a:solidFill>
                  <a:schemeClr val="bg1"/>
                </a:solidFill>
                <a:latin typeface="Franklin Gothic Book" panose="020B0503020102020204" pitchFamily="34" charset="0"/>
              </a:rPr>
              <a:t>Wide variety of venting options for an EZ install.</a:t>
            </a:r>
          </a:p>
        </p:txBody>
      </p:sp>
      <p:sp>
        <p:nvSpPr>
          <p:cNvPr id="10" name="Text Placeholder 2">
            <a:extLst>
              <a:ext uri="{FF2B5EF4-FFF2-40B4-BE49-F238E27FC236}">
                <a16:creationId xmlns:a16="http://schemas.microsoft.com/office/drawing/2014/main" id="{B8A34738-875F-3281-A58D-EB77B8EF373A}"/>
              </a:ext>
            </a:extLst>
          </p:cNvPr>
          <p:cNvSpPr txBox="1">
            <a:spLocks/>
          </p:cNvSpPr>
          <p:nvPr/>
        </p:nvSpPr>
        <p:spPr>
          <a:xfrm>
            <a:off x="801667" y="3177218"/>
            <a:ext cx="2177378" cy="10244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a:solidFill>
                  <a:schemeClr val="bg1"/>
                </a:solidFill>
                <a:latin typeface="Franklin Gothic Medium" panose="020B0603020102020204" pitchFamily="34" charset="0"/>
              </a:rPr>
              <a:t>Direct Vent Vertical</a:t>
            </a:r>
          </a:p>
        </p:txBody>
      </p:sp>
      <p:pic>
        <p:nvPicPr>
          <p:cNvPr id="8" name="Picture 14" descr="A close up of a logo&#10;&#10;Description generated with very high confidence">
            <a:extLst>
              <a:ext uri="{FF2B5EF4-FFF2-40B4-BE49-F238E27FC236}">
                <a16:creationId xmlns:a16="http://schemas.microsoft.com/office/drawing/2014/main" id="{C629CCD9-D480-1EE2-DCA7-F55BB6668F81}"/>
              </a:ext>
            </a:extLst>
          </p:cNvPr>
          <p:cNvPicPr>
            <a:picLocks noChangeAspect="1"/>
          </p:cNvPicPr>
          <p:nvPr/>
        </p:nvPicPr>
        <p:blipFill>
          <a:blip r:embed="rId2"/>
          <a:srcRect t="33981" b="27645"/>
          <a:stretch/>
        </p:blipFill>
        <p:spPr>
          <a:xfrm>
            <a:off x="61912" y="6250088"/>
            <a:ext cx="1912619" cy="568065"/>
          </a:xfrm>
          <a:prstGeom prst="rect">
            <a:avLst/>
          </a:prstGeom>
        </p:spPr>
      </p:pic>
      <p:pic>
        <p:nvPicPr>
          <p:cNvPr id="2" name="Picture 1">
            <a:extLst>
              <a:ext uri="{FF2B5EF4-FFF2-40B4-BE49-F238E27FC236}">
                <a16:creationId xmlns:a16="http://schemas.microsoft.com/office/drawing/2014/main" id="{B3F1C903-75F7-133A-0337-0116A8158D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01646" y="988466"/>
            <a:ext cx="5185148" cy="5785620"/>
          </a:xfrm>
          <a:prstGeom prst="rect">
            <a:avLst/>
          </a:prstGeom>
          <a:effectLst>
            <a:outerShdw blurRad="50800" dist="63500" dir="2700000" algn="tl" rotWithShape="0">
              <a:prstClr val="black">
                <a:alpha val="40000"/>
              </a:prstClr>
            </a:outerShdw>
            <a:softEdge rad="12700"/>
          </a:effectLst>
        </p:spPr>
      </p:pic>
    </p:spTree>
    <p:extLst>
      <p:ext uri="{BB962C8B-B14F-4D97-AF65-F5344CB8AC3E}">
        <p14:creationId xmlns:p14="http://schemas.microsoft.com/office/powerpoint/2010/main" val="75517870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EZ VENTING GUIDELINES</a:t>
            </a:r>
          </a:p>
        </p:txBody>
      </p:sp>
      <p:cxnSp>
        <p:nvCxnSpPr>
          <p:cNvPr id="4" name="Straight Arrow Connector 3">
            <a:extLst>
              <a:ext uri="{FF2B5EF4-FFF2-40B4-BE49-F238E27FC236}">
                <a16:creationId xmlns:a16="http://schemas.microsoft.com/office/drawing/2014/main" id="{745C81C6-7A64-C93D-7CC5-D0DE2C072122}"/>
              </a:ext>
            </a:extLst>
          </p:cNvPr>
          <p:cNvCxnSpPr>
            <a:cxnSpLocks/>
          </p:cNvCxnSpPr>
          <p:nvPr/>
        </p:nvCxnSpPr>
        <p:spPr>
          <a:xfrm>
            <a:off x="88105" y="880374"/>
            <a:ext cx="703659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4AF211F5-EE38-CE7D-9176-4AB6093B53E1}"/>
              </a:ext>
            </a:extLst>
          </p:cNvPr>
          <p:cNvSpPr txBox="1">
            <a:spLocks/>
          </p:cNvSpPr>
          <p:nvPr/>
        </p:nvSpPr>
        <p:spPr>
          <a:xfrm>
            <a:off x="1" y="988467"/>
            <a:ext cx="4335780" cy="102446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a:solidFill>
                  <a:schemeClr val="bg1"/>
                </a:solidFill>
                <a:latin typeface="Franklin Gothic Book" panose="020B0503020102020204" pitchFamily="34" charset="0"/>
              </a:rPr>
              <a:t>Wide variety of venting options for an EZ install.</a:t>
            </a:r>
          </a:p>
        </p:txBody>
      </p:sp>
      <p:sp>
        <p:nvSpPr>
          <p:cNvPr id="10" name="Text Placeholder 2">
            <a:extLst>
              <a:ext uri="{FF2B5EF4-FFF2-40B4-BE49-F238E27FC236}">
                <a16:creationId xmlns:a16="http://schemas.microsoft.com/office/drawing/2014/main" id="{B8A34738-875F-3281-A58D-EB77B8EF373A}"/>
              </a:ext>
            </a:extLst>
          </p:cNvPr>
          <p:cNvSpPr txBox="1">
            <a:spLocks/>
          </p:cNvSpPr>
          <p:nvPr/>
        </p:nvSpPr>
        <p:spPr>
          <a:xfrm>
            <a:off x="801667" y="3177218"/>
            <a:ext cx="2177378" cy="10244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a:solidFill>
                  <a:schemeClr val="bg1"/>
                </a:solidFill>
                <a:latin typeface="Franklin Gothic Medium" panose="020B0603020102020204" pitchFamily="34" charset="0"/>
              </a:rPr>
              <a:t>Direct Vent Vertical</a:t>
            </a:r>
          </a:p>
        </p:txBody>
      </p:sp>
      <p:pic>
        <p:nvPicPr>
          <p:cNvPr id="8" name="Picture 14" descr="A close up of a logo&#10;&#10;Description generated with very high confidence">
            <a:extLst>
              <a:ext uri="{FF2B5EF4-FFF2-40B4-BE49-F238E27FC236}">
                <a16:creationId xmlns:a16="http://schemas.microsoft.com/office/drawing/2014/main" id="{C629CCD9-D480-1EE2-DCA7-F55BB6668F81}"/>
              </a:ext>
            </a:extLst>
          </p:cNvPr>
          <p:cNvPicPr>
            <a:picLocks noChangeAspect="1"/>
          </p:cNvPicPr>
          <p:nvPr/>
        </p:nvPicPr>
        <p:blipFill>
          <a:blip r:embed="rId2"/>
          <a:srcRect t="33981" b="27645"/>
          <a:stretch/>
        </p:blipFill>
        <p:spPr>
          <a:xfrm>
            <a:off x="61912" y="6250088"/>
            <a:ext cx="1912619" cy="568065"/>
          </a:xfrm>
          <a:prstGeom prst="rect">
            <a:avLst/>
          </a:prstGeom>
        </p:spPr>
      </p:pic>
      <p:sp>
        <p:nvSpPr>
          <p:cNvPr id="2" name="Text Placeholder 2">
            <a:extLst>
              <a:ext uri="{FF2B5EF4-FFF2-40B4-BE49-F238E27FC236}">
                <a16:creationId xmlns:a16="http://schemas.microsoft.com/office/drawing/2014/main" id="{6CFB8067-BB20-8FD6-FE5F-2C18A0B1437A}"/>
              </a:ext>
            </a:extLst>
          </p:cNvPr>
          <p:cNvSpPr txBox="1">
            <a:spLocks/>
          </p:cNvSpPr>
          <p:nvPr/>
        </p:nvSpPr>
        <p:spPr>
          <a:xfrm>
            <a:off x="703050" y="4107883"/>
            <a:ext cx="2374612" cy="62311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sz="2400">
                <a:solidFill>
                  <a:schemeClr val="bg1"/>
                </a:solidFill>
                <a:latin typeface="Franklin Gothic Medium" panose="020B0603020102020204" pitchFamily="34" charset="0"/>
              </a:rPr>
              <a:t>(Concentric)</a:t>
            </a:r>
          </a:p>
        </p:txBody>
      </p:sp>
      <p:pic>
        <p:nvPicPr>
          <p:cNvPr id="5" name="Picture 4">
            <a:extLst>
              <a:ext uri="{FF2B5EF4-FFF2-40B4-BE49-F238E27FC236}">
                <a16:creationId xmlns:a16="http://schemas.microsoft.com/office/drawing/2014/main" id="{91AC676C-E5AE-0148-419D-CF71EDBCA0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90137" y="999726"/>
            <a:ext cx="5183449" cy="5775843"/>
          </a:xfrm>
          <a:prstGeom prst="rect">
            <a:avLst/>
          </a:prstGeom>
          <a:effectLst>
            <a:outerShdw blurRad="50800" dist="63500" dir="2700000" algn="tl" rotWithShape="0">
              <a:prstClr val="black">
                <a:alpha val="40000"/>
              </a:prstClr>
            </a:outerShdw>
            <a:softEdge rad="12700"/>
          </a:effectLst>
        </p:spPr>
      </p:pic>
    </p:spTree>
    <p:extLst>
      <p:ext uri="{BB962C8B-B14F-4D97-AF65-F5344CB8AC3E}">
        <p14:creationId xmlns:p14="http://schemas.microsoft.com/office/powerpoint/2010/main" val="235763235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EZ VENTING GUIDELINES</a:t>
            </a:r>
          </a:p>
        </p:txBody>
      </p:sp>
      <p:cxnSp>
        <p:nvCxnSpPr>
          <p:cNvPr id="4" name="Straight Arrow Connector 3">
            <a:extLst>
              <a:ext uri="{FF2B5EF4-FFF2-40B4-BE49-F238E27FC236}">
                <a16:creationId xmlns:a16="http://schemas.microsoft.com/office/drawing/2014/main" id="{745C81C6-7A64-C93D-7CC5-D0DE2C072122}"/>
              </a:ext>
            </a:extLst>
          </p:cNvPr>
          <p:cNvCxnSpPr>
            <a:cxnSpLocks/>
          </p:cNvCxnSpPr>
          <p:nvPr/>
        </p:nvCxnSpPr>
        <p:spPr>
          <a:xfrm>
            <a:off x="88105" y="880374"/>
            <a:ext cx="703659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4AF211F5-EE38-CE7D-9176-4AB6093B53E1}"/>
              </a:ext>
            </a:extLst>
          </p:cNvPr>
          <p:cNvSpPr txBox="1">
            <a:spLocks/>
          </p:cNvSpPr>
          <p:nvPr/>
        </p:nvSpPr>
        <p:spPr>
          <a:xfrm>
            <a:off x="0" y="988467"/>
            <a:ext cx="7036595" cy="102446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a:solidFill>
                  <a:schemeClr val="bg1"/>
                </a:solidFill>
                <a:latin typeface="Franklin Gothic Book" panose="020B0503020102020204" pitchFamily="34" charset="0"/>
              </a:rPr>
              <a:t>Wide variety of venting options for an EZ install.</a:t>
            </a:r>
          </a:p>
        </p:txBody>
      </p:sp>
      <p:pic>
        <p:nvPicPr>
          <p:cNvPr id="8" name="Picture 14" descr="A close up of a logo&#10;&#10;Description generated with very high confidence">
            <a:extLst>
              <a:ext uri="{FF2B5EF4-FFF2-40B4-BE49-F238E27FC236}">
                <a16:creationId xmlns:a16="http://schemas.microsoft.com/office/drawing/2014/main" id="{C629CCD9-D480-1EE2-DCA7-F55BB6668F81}"/>
              </a:ext>
            </a:extLst>
          </p:cNvPr>
          <p:cNvPicPr>
            <a:picLocks noChangeAspect="1"/>
          </p:cNvPicPr>
          <p:nvPr/>
        </p:nvPicPr>
        <p:blipFill>
          <a:blip r:embed="rId2"/>
          <a:srcRect t="33981" b="27645"/>
          <a:stretch/>
        </p:blipFill>
        <p:spPr>
          <a:xfrm>
            <a:off x="61912" y="6250088"/>
            <a:ext cx="1912619" cy="568065"/>
          </a:xfrm>
          <a:prstGeom prst="rect">
            <a:avLst/>
          </a:prstGeom>
        </p:spPr>
      </p:pic>
      <p:sp>
        <p:nvSpPr>
          <p:cNvPr id="5" name="Text Placeholder 2">
            <a:extLst>
              <a:ext uri="{FF2B5EF4-FFF2-40B4-BE49-F238E27FC236}">
                <a16:creationId xmlns:a16="http://schemas.microsoft.com/office/drawing/2014/main" id="{6130298E-CBEC-5242-439B-4AB654ABAA01}"/>
              </a:ext>
            </a:extLst>
          </p:cNvPr>
          <p:cNvSpPr txBox="1">
            <a:spLocks/>
          </p:cNvSpPr>
          <p:nvPr/>
        </p:nvSpPr>
        <p:spPr>
          <a:xfrm>
            <a:off x="367348" y="3309247"/>
            <a:ext cx="2177378" cy="64553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a:solidFill>
                  <a:schemeClr val="bg1"/>
                </a:solidFill>
                <a:latin typeface="Franklin Gothic Medium" panose="020B0603020102020204" pitchFamily="34" charset="0"/>
              </a:rPr>
              <a:t>Single Vent </a:t>
            </a:r>
          </a:p>
        </p:txBody>
      </p:sp>
      <p:sp>
        <p:nvSpPr>
          <p:cNvPr id="12" name="Text Placeholder 2">
            <a:extLst>
              <a:ext uri="{FF2B5EF4-FFF2-40B4-BE49-F238E27FC236}">
                <a16:creationId xmlns:a16="http://schemas.microsoft.com/office/drawing/2014/main" id="{5695EB1B-0398-537B-2CBA-DBF4EA861367}"/>
              </a:ext>
            </a:extLst>
          </p:cNvPr>
          <p:cNvSpPr txBox="1">
            <a:spLocks/>
          </p:cNvSpPr>
          <p:nvPr/>
        </p:nvSpPr>
        <p:spPr>
          <a:xfrm>
            <a:off x="2643961" y="5590248"/>
            <a:ext cx="4557663" cy="41360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sz="2400">
                <a:solidFill>
                  <a:schemeClr val="bg1"/>
                </a:solidFill>
                <a:latin typeface="Franklin Gothic Medium" panose="020B0603020102020204" pitchFamily="34" charset="0"/>
              </a:rPr>
              <a:t>Horizontal</a:t>
            </a:r>
          </a:p>
        </p:txBody>
      </p:sp>
      <p:sp>
        <p:nvSpPr>
          <p:cNvPr id="13" name="Text Placeholder 2">
            <a:extLst>
              <a:ext uri="{FF2B5EF4-FFF2-40B4-BE49-F238E27FC236}">
                <a16:creationId xmlns:a16="http://schemas.microsoft.com/office/drawing/2014/main" id="{6EE82A93-82DD-1731-838C-23A2A23D6E27}"/>
              </a:ext>
            </a:extLst>
          </p:cNvPr>
          <p:cNvSpPr txBox="1">
            <a:spLocks/>
          </p:cNvSpPr>
          <p:nvPr/>
        </p:nvSpPr>
        <p:spPr>
          <a:xfrm>
            <a:off x="7377729" y="6365717"/>
            <a:ext cx="4557663" cy="41360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sz="2400">
                <a:solidFill>
                  <a:schemeClr val="bg1"/>
                </a:solidFill>
                <a:latin typeface="Franklin Gothic Medium" panose="020B0603020102020204" pitchFamily="34" charset="0"/>
              </a:rPr>
              <a:t>Vertical</a:t>
            </a:r>
          </a:p>
        </p:txBody>
      </p:sp>
      <p:pic>
        <p:nvPicPr>
          <p:cNvPr id="2" name="Picture 1">
            <a:extLst>
              <a:ext uri="{FF2B5EF4-FFF2-40B4-BE49-F238E27FC236}">
                <a16:creationId xmlns:a16="http://schemas.microsoft.com/office/drawing/2014/main" id="{47C5B938-0DF6-AB4A-B1B3-59D7AD7DB9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85796" y="2176082"/>
            <a:ext cx="4473995" cy="3379918"/>
          </a:xfrm>
          <a:prstGeom prst="rect">
            <a:avLst/>
          </a:prstGeom>
          <a:effectLst>
            <a:outerShdw blurRad="50800" dist="63500" dir="2700000" algn="tl" rotWithShape="0">
              <a:prstClr val="black">
                <a:alpha val="40000"/>
              </a:prstClr>
            </a:outerShdw>
            <a:softEdge rad="12700"/>
          </a:effectLst>
        </p:spPr>
      </p:pic>
      <p:pic>
        <p:nvPicPr>
          <p:cNvPr id="3" name="Picture 2">
            <a:extLst>
              <a:ext uri="{FF2B5EF4-FFF2-40B4-BE49-F238E27FC236}">
                <a16:creationId xmlns:a16="http://schemas.microsoft.com/office/drawing/2014/main" id="{DE4F7002-CC11-A73F-56AD-9F11171867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77729" y="1173192"/>
            <a:ext cx="4584792" cy="5100960"/>
          </a:xfrm>
          <a:prstGeom prst="rect">
            <a:avLst/>
          </a:prstGeom>
          <a:effectLst>
            <a:outerShdw blurRad="50800" dist="63500" dir="2700000" algn="tl" rotWithShape="0">
              <a:prstClr val="black">
                <a:alpha val="40000"/>
              </a:prstClr>
            </a:outerShdw>
            <a:softEdge rad="12700"/>
          </a:effectLst>
        </p:spPr>
      </p:pic>
    </p:spTree>
    <p:extLst>
      <p:ext uri="{BB962C8B-B14F-4D97-AF65-F5344CB8AC3E}">
        <p14:creationId xmlns:p14="http://schemas.microsoft.com/office/powerpoint/2010/main" val="11583690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2499361"/>
            <a:ext cx="12192000" cy="1238513"/>
          </a:xfrm>
        </p:spPr>
        <p:txBody>
          <a:bodyPr>
            <a:normAutofit/>
          </a:bodyPr>
          <a:lstStyle/>
          <a:p>
            <a:pPr algn="ctr"/>
            <a:r>
              <a:rPr lang="en-US" sz="6000">
                <a:solidFill>
                  <a:schemeClr val="bg1"/>
                </a:solidFill>
                <a:latin typeface="Franklin Gothic Demi"/>
                <a:cs typeface="Calibri Light"/>
              </a:rPr>
              <a:t>WHAT’S NEW?</a:t>
            </a:r>
          </a:p>
        </p:txBody>
      </p:sp>
      <p:cxnSp>
        <p:nvCxnSpPr>
          <p:cNvPr id="8" name="Straight Arrow Connector 7">
            <a:extLst>
              <a:ext uri="{FF2B5EF4-FFF2-40B4-BE49-F238E27FC236}">
                <a16:creationId xmlns:a16="http://schemas.microsoft.com/office/drawing/2014/main" id="{954B22A4-6C82-A6B6-045B-587D6AC3EF4A}"/>
              </a:ext>
            </a:extLst>
          </p:cNvPr>
          <p:cNvCxnSpPr>
            <a:cxnSpLocks/>
          </p:cNvCxnSpPr>
          <p:nvPr/>
        </p:nvCxnSpPr>
        <p:spPr>
          <a:xfrm>
            <a:off x="3581851" y="3737874"/>
            <a:ext cx="5021084"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2" name="Picture 14" descr="A close up of a logo&#10;&#10;Description generated with very high confidence">
            <a:extLst>
              <a:ext uri="{FF2B5EF4-FFF2-40B4-BE49-F238E27FC236}">
                <a16:creationId xmlns:a16="http://schemas.microsoft.com/office/drawing/2014/main" id="{BCF877D4-E481-A0DD-0E8E-B549C9762380}"/>
              </a:ext>
            </a:extLst>
          </p:cNvPr>
          <p:cNvPicPr>
            <a:picLocks noChangeAspect="1"/>
          </p:cNvPicPr>
          <p:nvPr/>
        </p:nvPicPr>
        <p:blipFill>
          <a:blip r:embed="rId2"/>
          <a:srcRect t="33981" b="27645"/>
          <a:stretch/>
        </p:blipFill>
        <p:spPr>
          <a:xfrm>
            <a:off x="61912" y="6250088"/>
            <a:ext cx="1912619" cy="568065"/>
          </a:xfrm>
          <a:prstGeom prst="rect">
            <a:avLst/>
          </a:prstGeom>
        </p:spPr>
      </p:pic>
    </p:spTree>
    <p:extLst>
      <p:ext uri="{BB962C8B-B14F-4D97-AF65-F5344CB8AC3E}">
        <p14:creationId xmlns:p14="http://schemas.microsoft.com/office/powerpoint/2010/main" val="12304325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EZ VENTING GUIDELINES</a:t>
            </a:r>
          </a:p>
        </p:txBody>
      </p:sp>
      <p:cxnSp>
        <p:nvCxnSpPr>
          <p:cNvPr id="4" name="Straight Arrow Connector 3">
            <a:extLst>
              <a:ext uri="{FF2B5EF4-FFF2-40B4-BE49-F238E27FC236}">
                <a16:creationId xmlns:a16="http://schemas.microsoft.com/office/drawing/2014/main" id="{745C81C6-7A64-C93D-7CC5-D0DE2C072122}"/>
              </a:ext>
            </a:extLst>
          </p:cNvPr>
          <p:cNvCxnSpPr>
            <a:cxnSpLocks/>
          </p:cNvCxnSpPr>
          <p:nvPr/>
        </p:nvCxnSpPr>
        <p:spPr>
          <a:xfrm>
            <a:off x="88105" y="880374"/>
            <a:ext cx="703659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4AF211F5-EE38-CE7D-9176-4AB6093B53E1}"/>
              </a:ext>
            </a:extLst>
          </p:cNvPr>
          <p:cNvSpPr txBox="1">
            <a:spLocks/>
          </p:cNvSpPr>
          <p:nvPr/>
        </p:nvSpPr>
        <p:spPr>
          <a:xfrm>
            <a:off x="0" y="988467"/>
            <a:ext cx="7036595" cy="102446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a:solidFill>
                  <a:schemeClr val="bg1"/>
                </a:solidFill>
                <a:latin typeface="Franklin Gothic Book" panose="020B0503020102020204" pitchFamily="34" charset="0"/>
              </a:rPr>
              <a:t>Wide variety of venting options for an EZ install.</a:t>
            </a:r>
          </a:p>
        </p:txBody>
      </p:sp>
      <p:pic>
        <p:nvPicPr>
          <p:cNvPr id="8" name="Picture 14" descr="A close up of a logo&#10;&#10;Description generated with very high confidence">
            <a:extLst>
              <a:ext uri="{FF2B5EF4-FFF2-40B4-BE49-F238E27FC236}">
                <a16:creationId xmlns:a16="http://schemas.microsoft.com/office/drawing/2014/main" id="{C629CCD9-D480-1EE2-DCA7-F55BB6668F81}"/>
              </a:ext>
            </a:extLst>
          </p:cNvPr>
          <p:cNvPicPr>
            <a:picLocks noChangeAspect="1"/>
          </p:cNvPicPr>
          <p:nvPr/>
        </p:nvPicPr>
        <p:blipFill>
          <a:blip r:embed="rId2"/>
          <a:srcRect t="33981" b="27645"/>
          <a:stretch/>
        </p:blipFill>
        <p:spPr>
          <a:xfrm>
            <a:off x="61912" y="6250088"/>
            <a:ext cx="1912619" cy="568065"/>
          </a:xfrm>
          <a:prstGeom prst="rect">
            <a:avLst/>
          </a:prstGeom>
        </p:spPr>
      </p:pic>
      <p:sp>
        <p:nvSpPr>
          <p:cNvPr id="2" name="Text Placeholder 2">
            <a:extLst>
              <a:ext uri="{FF2B5EF4-FFF2-40B4-BE49-F238E27FC236}">
                <a16:creationId xmlns:a16="http://schemas.microsoft.com/office/drawing/2014/main" id="{D429A3EF-0395-E139-9669-C658E0493104}"/>
              </a:ext>
            </a:extLst>
          </p:cNvPr>
          <p:cNvSpPr txBox="1">
            <a:spLocks/>
          </p:cNvSpPr>
          <p:nvPr/>
        </p:nvSpPr>
        <p:spPr>
          <a:xfrm>
            <a:off x="3863042" y="6250088"/>
            <a:ext cx="2548809" cy="504298"/>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a:solidFill>
                  <a:schemeClr val="bg1"/>
                </a:solidFill>
                <a:latin typeface="Franklin Gothic Medium" panose="020B0603020102020204" pitchFamily="34" charset="0"/>
              </a:rPr>
              <a:t>Outdoor</a:t>
            </a:r>
          </a:p>
        </p:txBody>
      </p:sp>
      <p:sp>
        <p:nvSpPr>
          <p:cNvPr id="10" name="Text Placeholder 2">
            <a:extLst>
              <a:ext uri="{FF2B5EF4-FFF2-40B4-BE49-F238E27FC236}">
                <a16:creationId xmlns:a16="http://schemas.microsoft.com/office/drawing/2014/main" id="{CAF68618-E76B-1E85-8921-E1FB70BD835B}"/>
              </a:ext>
            </a:extLst>
          </p:cNvPr>
          <p:cNvSpPr txBox="1">
            <a:spLocks/>
          </p:cNvSpPr>
          <p:nvPr/>
        </p:nvSpPr>
        <p:spPr>
          <a:xfrm>
            <a:off x="7549154" y="6250088"/>
            <a:ext cx="4501361" cy="504298"/>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a:solidFill>
                  <a:schemeClr val="bg1"/>
                </a:solidFill>
                <a:latin typeface="Franklin Gothic Medium" panose="020B0603020102020204" pitchFamily="34" charset="0"/>
              </a:rPr>
              <a:t>Flexible Vent</a:t>
            </a:r>
          </a:p>
        </p:txBody>
      </p:sp>
      <p:pic>
        <p:nvPicPr>
          <p:cNvPr id="15" name="Picture 14">
            <a:extLst>
              <a:ext uri="{FF2B5EF4-FFF2-40B4-BE49-F238E27FC236}">
                <a16:creationId xmlns:a16="http://schemas.microsoft.com/office/drawing/2014/main" id="{06599B18-2C2F-5073-E00B-565E17F02E2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l="27222" t="6889" r="17784" b="22667"/>
          <a:stretch/>
        </p:blipFill>
        <p:spPr>
          <a:xfrm>
            <a:off x="3301959" y="1485900"/>
            <a:ext cx="3670976" cy="4702307"/>
          </a:xfrm>
          <a:prstGeom prst="rect">
            <a:avLst/>
          </a:prstGeom>
          <a:effectLst>
            <a:softEdge rad="12700"/>
          </a:effectLst>
        </p:spPr>
      </p:pic>
      <p:pic>
        <p:nvPicPr>
          <p:cNvPr id="5" name="Picture 4">
            <a:extLst>
              <a:ext uri="{FF2B5EF4-FFF2-40B4-BE49-F238E27FC236}">
                <a16:creationId xmlns:a16="http://schemas.microsoft.com/office/drawing/2014/main" id="{83639D88-F3FD-526E-F285-B1AD1379D9C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22909" y="1065318"/>
            <a:ext cx="4316971" cy="5122889"/>
          </a:xfrm>
          <a:prstGeom prst="rect">
            <a:avLst/>
          </a:prstGeom>
          <a:effectLst>
            <a:outerShdw blurRad="50800" dist="63500" dir="2700000" algn="tl" rotWithShape="0">
              <a:prstClr val="black">
                <a:alpha val="40000"/>
              </a:prstClr>
            </a:outerShdw>
            <a:softEdge rad="12700"/>
          </a:effectLst>
        </p:spPr>
      </p:pic>
    </p:spTree>
    <p:extLst>
      <p:ext uri="{BB962C8B-B14F-4D97-AF65-F5344CB8AC3E}">
        <p14:creationId xmlns:p14="http://schemas.microsoft.com/office/powerpoint/2010/main" val="142561299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F6B426A-1C45-4A2C-E835-25757FF43926}"/>
              </a:ext>
            </a:extLst>
          </p:cNvPr>
          <p:cNvCxnSpPr>
            <a:cxnSpLocks/>
          </p:cNvCxnSpPr>
          <p:nvPr/>
        </p:nvCxnSpPr>
        <p:spPr>
          <a:xfrm flipH="1">
            <a:off x="-33020" y="2385421"/>
            <a:ext cx="4294083" cy="0"/>
          </a:xfrm>
          <a:prstGeom prst="line">
            <a:avLst/>
          </a:prstGeom>
          <a:ln w="368300" cap="rnd" cmpd="sng">
            <a:solidFill>
              <a:schemeClr val="bg1">
                <a:lumMod val="65000"/>
              </a:schemeClr>
            </a:solidFill>
          </a:ln>
          <a:effectLst>
            <a:outerShdw blurRad="127000" dist="38100" dir="2700000" algn="tl" rotWithShape="0">
              <a:prstClr val="black">
                <a:alpha val="40000"/>
              </a:prstClr>
            </a:outerShdw>
          </a:effectLst>
          <a:scene3d>
            <a:camera prst="orthographicFront"/>
            <a:lightRig rig="soft" dir="t"/>
          </a:scene3d>
          <a:sp3d>
            <a:bevelT h="19050"/>
          </a:sp3d>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EZ COMMON VENT</a:t>
            </a:r>
          </a:p>
        </p:txBody>
      </p:sp>
      <p:cxnSp>
        <p:nvCxnSpPr>
          <p:cNvPr id="4" name="Straight Arrow Connector 3">
            <a:extLst>
              <a:ext uri="{FF2B5EF4-FFF2-40B4-BE49-F238E27FC236}">
                <a16:creationId xmlns:a16="http://schemas.microsoft.com/office/drawing/2014/main" id="{745C81C6-7A64-C93D-7CC5-D0DE2C072122}"/>
              </a:ext>
            </a:extLst>
          </p:cNvPr>
          <p:cNvCxnSpPr>
            <a:cxnSpLocks/>
          </p:cNvCxnSpPr>
          <p:nvPr/>
        </p:nvCxnSpPr>
        <p:spPr>
          <a:xfrm>
            <a:off x="88105" y="880374"/>
            <a:ext cx="548973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4AF211F5-EE38-CE7D-9176-4AB6093B53E1}"/>
              </a:ext>
            </a:extLst>
          </p:cNvPr>
          <p:cNvSpPr txBox="1">
            <a:spLocks/>
          </p:cNvSpPr>
          <p:nvPr/>
        </p:nvSpPr>
        <p:spPr>
          <a:xfrm>
            <a:off x="0" y="988467"/>
            <a:ext cx="7036595" cy="102446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a:solidFill>
                  <a:schemeClr val="bg1"/>
                </a:solidFill>
                <a:latin typeface="Franklin Gothic Book" panose="020B0503020102020204" pitchFamily="34" charset="0"/>
              </a:rPr>
              <a:t>EZ installation of 2 units.</a:t>
            </a:r>
          </a:p>
        </p:txBody>
      </p:sp>
      <p:pic>
        <p:nvPicPr>
          <p:cNvPr id="8" name="Picture 14" descr="A close up of a logo&#10;&#10;Description generated with very high confidence">
            <a:extLst>
              <a:ext uri="{FF2B5EF4-FFF2-40B4-BE49-F238E27FC236}">
                <a16:creationId xmlns:a16="http://schemas.microsoft.com/office/drawing/2014/main" id="{C629CCD9-D480-1EE2-DCA7-F55BB6668F81}"/>
              </a:ext>
            </a:extLst>
          </p:cNvPr>
          <p:cNvPicPr>
            <a:picLocks noChangeAspect="1"/>
          </p:cNvPicPr>
          <p:nvPr/>
        </p:nvPicPr>
        <p:blipFill>
          <a:blip r:embed="rId2"/>
          <a:srcRect t="33981" b="27645"/>
          <a:stretch/>
        </p:blipFill>
        <p:spPr>
          <a:xfrm>
            <a:off x="61912" y="6250088"/>
            <a:ext cx="1912619" cy="568065"/>
          </a:xfrm>
          <a:prstGeom prst="rect">
            <a:avLst/>
          </a:prstGeom>
        </p:spPr>
      </p:pic>
      <p:pic>
        <p:nvPicPr>
          <p:cNvPr id="2" name="Picture 1">
            <a:extLst>
              <a:ext uri="{FF2B5EF4-FFF2-40B4-BE49-F238E27FC236}">
                <a16:creationId xmlns:a16="http://schemas.microsoft.com/office/drawing/2014/main" id="{04405519-C777-CB28-C89B-D543C07FC3D4}"/>
              </a:ext>
            </a:extLst>
          </p:cNvPr>
          <p:cNvPicPr>
            <a:picLocks noChangeAspect="1"/>
          </p:cNvPicPr>
          <p:nvPr/>
        </p:nvPicPr>
        <p:blipFill>
          <a:blip r:embed="rId3"/>
          <a:stretch>
            <a:fillRect/>
          </a:stretch>
        </p:blipFill>
        <p:spPr>
          <a:xfrm>
            <a:off x="7351007" y="1560776"/>
            <a:ext cx="4117808" cy="4368061"/>
          </a:xfrm>
          <a:prstGeom prst="rect">
            <a:avLst/>
          </a:prstGeom>
          <a:effectLst>
            <a:softEdge rad="12700"/>
          </a:effectLst>
        </p:spPr>
      </p:pic>
      <p:pic>
        <p:nvPicPr>
          <p:cNvPr id="3" name="Picture 2">
            <a:extLst>
              <a:ext uri="{FF2B5EF4-FFF2-40B4-BE49-F238E27FC236}">
                <a16:creationId xmlns:a16="http://schemas.microsoft.com/office/drawing/2014/main" id="{AC772CFC-160D-8A39-4275-2A195F20EB53}"/>
              </a:ext>
            </a:extLst>
          </p:cNvPr>
          <p:cNvPicPr>
            <a:picLocks noChangeAspect="1"/>
          </p:cNvPicPr>
          <p:nvPr/>
        </p:nvPicPr>
        <p:blipFill>
          <a:blip r:embed="rId4"/>
          <a:stretch>
            <a:fillRect/>
          </a:stretch>
        </p:blipFill>
        <p:spPr>
          <a:xfrm>
            <a:off x="9430070" y="5384296"/>
            <a:ext cx="1653309" cy="223954"/>
          </a:xfrm>
          <a:prstGeom prst="rect">
            <a:avLst/>
          </a:prstGeom>
        </p:spPr>
      </p:pic>
      <p:cxnSp>
        <p:nvCxnSpPr>
          <p:cNvPr id="5" name="Straight Connector 4">
            <a:extLst>
              <a:ext uri="{FF2B5EF4-FFF2-40B4-BE49-F238E27FC236}">
                <a16:creationId xmlns:a16="http://schemas.microsoft.com/office/drawing/2014/main" id="{F4F6A031-83FA-7041-64FA-E17D68B1D7D8}"/>
              </a:ext>
            </a:extLst>
          </p:cNvPr>
          <p:cNvCxnSpPr>
            <a:cxnSpLocks/>
          </p:cNvCxnSpPr>
          <p:nvPr/>
        </p:nvCxnSpPr>
        <p:spPr>
          <a:xfrm flipV="1">
            <a:off x="1853100" y="2331720"/>
            <a:ext cx="0" cy="801371"/>
          </a:xfrm>
          <a:prstGeom prst="line">
            <a:avLst/>
          </a:prstGeom>
          <a:ln w="254000" cap="rnd" cmpd="sng">
            <a:solidFill>
              <a:schemeClr val="bg1">
                <a:lumMod val="65000"/>
              </a:schemeClr>
            </a:solidFill>
          </a:ln>
          <a:effectLst>
            <a:outerShdw blurRad="1270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5F039F7-565D-9445-28F9-A12DC110BF54}"/>
              </a:ext>
            </a:extLst>
          </p:cNvPr>
          <p:cNvCxnSpPr>
            <a:cxnSpLocks/>
          </p:cNvCxnSpPr>
          <p:nvPr/>
        </p:nvCxnSpPr>
        <p:spPr>
          <a:xfrm flipV="1">
            <a:off x="4316265" y="2331720"/>
            <a:ext cx="0" cy="801371"/>
          </a:xfrm>
          <a:prstGeom prst="line">
            <a:avLst/>
          </a:prstGeom>
          <a:ln w="254000" cap="rnd" cmpd="sng">
            <a:solidFill>
              <a:schemeClr val="bg1">
                <a:lumMod val="65000"/>
              </a:schemeClr>
            </a:solidFill>
          </a:ln>
          <a:effectLst>
            <a:outerShdw blurRad="1270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8FE769-AC92-687F-079B-5A51FBA79D31}"/>
              </a:ext>
            </a:extLst>
          </p:cNvPr>
          <p:cNvCxnSpPr>
            <a:cxnSpLocks/>
          </p:cNvCxnSpPr>
          <p:nvPr/>
        </p:nvCxnSpPr>
        <p:spPr>
          <a:xfrm flipV="1">
            <a:off x="2374647" y="1942466"/>
            <a:ext cx="0" cy="1133475"/>
          </a:xfrm>
          <a:prstGeom prst="line">
            <a:avLst/>
          </a:prstGeom>
          <a:ln w="254000" cmpd="sng">
            <a:solidFill>
              <a:schemeClr val="bg1">
                <a:lumMod val="85000"/>
              </a:schemeClr>
            </a:solidFill>
          </a:ln>
          <a:effectLst>
            <a:outerShdw blurRad="1270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31DC9E4-31F1-A1D1-C83F-6C84F9957B6E}"/>
              </a:ext>
            </a:extLst>
          </p:cNvPr>
          <p:cNvCxnSpPr>
            <a:cxnSpLocks/>
          </p:cNvCxnSpPr>
          <p:nvPr/>
        </p:nvCxnSpPr>
        <p:spPr>
          <a:xfrm flipV="1">
            <a:off x="4841670" y="1983085"/>
            <a:ext cx="0" cy="994410"/>
          </a:xfrm>
          <a:prstGeom prst="line">
            <a:avLst/>
          </a:prstGeom>
          <a:ln w="254000" cmpd="sng">
            <a:solidFill>
              <a:schemeClr val="bg1">
                <a:lumMod val="85000"/>
              </a:schemeClr>
            </a:solidFill>
          </a:ln>
          <a:effectLst>
            <a:outerShdw blurRad="1270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EFFB09A-E2B1-662A-4F4F-32D908D0C0C4}"/>
              </a:ext>
            </a:extLst>
          </p:cNvPr>
          <p:cNvCxnSpPr>
            <a:cxnSpLocks/>
          </p:cNvCxnSpPr>
          <p:nvPr/>
        </p:nvCxnSpPr>
        <p:spPr>
          <a:xfrm flipH="1" flipV="1">
            <a:off x="-66040" y="1691640"/>
            <a:ext cx="4882347" cy="195814"/>
          </a:xfrm>
          <a:prstGeom prst="line">
            <a:avLst/>
          </a:prstGeom>
          <a:ln w="368300" cap="rnd" cmpd="sng">
            <a:solidFill>
              <a:schemeClr val="bg1">
                <a:lumMod val="85000"/>
              </a:schemeClr>
            </a:solidFill>
          </a:ln>
          <a:effectLst>
            <a:outerShdw blurRad="127000" dist="38100" dir="2700000" algn="tl" rotWithShape="0">
              <a:prstClr val="black">
                <a:alpha val="40000"/>
              </a:prstClr>
            </a:outerShdw>
          </a:effectLst>
          <a:scene3d>
            <a:camera prst="orthographicFront"/>
            <a:lightRig rig="soft" dir="t"/>
          </a:scene3d>
          <a:sp3d prstMaterial="matte">
            <a:bevelT w="127000" h="12700"/>
          </a:sp3d>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51DC7FBB-F33A-9FD4-AFEA-EF6289594C3C}"/>
              </a:ext>
            </a:extLst>
          </p:cNvPr>
          <p:cNvPicPr>
            <a:picLocks noChangeAspect="1"/>
          </p:cNvPicPr>
          <p:nvPr/>
        </p:nvPicPr>
        <p:blipFill>
          <a:blip r:embed="rId5">
            <a:extLst>
              <a:ext uri="{28A0092B-C50C-407E-A947-70E740481C1C}">
                <a14:useLocalDpi xmlns:a14="http://schemas.microsoft.com/office/drawing/2010/main" val="0"/>
              </a:ext>
            </a:extLst>
          </a:blip>
          <a:srcRect l="6598" r="6598"/>
          <a:stretch/>
        </p:blipFill>
        <p:spPr>
          <a:xfrm>
            <a:off x="1385053" y="2809241"/>
            <a:ext cx="2076445" cy="3284510"/>
          </a:xfrm>
          <a:prstGeom prst="rect">
            <a:avLst/>
          </a:prstGeom>
          <a:effectLst>
            <a:outerShdw blurRad="63500" dist="76200" dir="2700000" algn="tl" rotWithShape="0">
              <a:prstClr val="black">
                <a:alpha val="40000"/>
              </a:prstClr>
            </a:outerShdw>
          </a:effectLst>
        </p:spPr>
      </p:pic>
      <p:pic>
        <p:nvPicPr>
          <p:cNvPr id="18" name="Picture 17">
            <a:extLst>
              <a:ext uri="{FF2B5EF4-FFF2-40B4-BE49-F238E27FC236}">
                <a16:creationId xmlns:a16="http://schemas.microsoft.com/office/drawing/2014/main" id="{7FE8EF83-6002-7BDF-205F-E5CCDE8C95EE}"/>
              </a:ext>
            </a:extLst>
          </p:cNvPr>
          <p:cNvPicPr>
            <a:picLocks noChangeAspect="1"/>
          </p:cNvPicPr>
          <p:nvPr/>
        </p:nvPicPr>
        <p:blipFill>
          <a:blip r:embed="rId5">
            <a:extLst>
              <a:ext uri="{28A0092B-C50C-407E-A947-70E740481C1C}">
                <a14:useLocalDpi xmlns:a14="http://schemas.microsoft.com/office/drawing/2010/main" val="0"/>
              </a:ext>
            </a:extLst>
          </a:blip>
          <a:srcRect l="6598" r="6598"/>
          <a:stretch/>
        </p:blipFill>
        <p:spPr>
          <a:xfrm>
            <a:off x="3845761" y="2809241"/>
            <a:ext cx="2076445" cy="3284510"/>
          </a:xfrm>
          <a:prstGeom prst="rect">
            <a:avLst/>
          </a:prstGeom>
          <a:effectLst>
            <a:outerShdw blurRad="63500" dist="76200" dir="2700000" algn="tl" rotWithShape="0">
              <a:prstClr val="black">
                <a:alpha val="40000"/>
              </a:prstClr>
            </a:outerShdw>
          </a:effectLst>
        </p:spPr>
      </p:pic>
    </p:spTree>
    <p:extLst>
      <p:ext uri="{BB962C8B-B14F-4D97-AF65-F5344CB8AC3E}">
        <p14:creationId xmlns:p14="http://schemas.microsoft.com/office/powerpoint/2010/main" val="322138333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CONDENSATE DRAIN LINE</a:t>
            </a:r>
          </a:p>
        </p:txBody>
      </p:sp>
      <p:cxnSp>
        <p:nvCxnSpPr>
          <p:cNvPr id="4" name="Straight Arrow Connector 3">
            <a:extLst>
              <a:ext uri="{FF2B5EF4-FFF2-40B4-BE49-F238E27FC236}">
                <a16:creationId xmlns:a16="http://schemas.microsoft.com/office/drawing/2014/main" id="{745C81C6-7A64-C93D-7CC5-D0DE2C072122}"/>
              </a:ext>
            </a:extLst>
          </p:cNvPr>
          <p:cNvCxnSpPr>
            <a:cxnSpLocks/>
          </p:cNvCxnSpPr>
          <p:nvPr/>
        </p:nvCxnSpPr>
        <p:spPr>
          <a:xfrm>
            <a:off x="88105" y="880374"/>
            <a:ext cx="739473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4AF211F5-EE38-CE7D-9176-4AB6093B53E1}"/>
              </a:ext>
            </a:extLst>
          </p:cNvPr>
          <p:cNvSpPr txBox="1">
            <a:spLocks/>
          </p:cNvSpPr>
          <p:nvPr/>
        </p:nvSpPr>
        <p:spPr>
          <a:xfrm>
            <a:off x="0" y="988467"/>
            <a:ext cx="8740140" cy="41360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a:solidFill>
                  <a:schemeClr val="bg1"/>
                </a:solidFill>
                <a:latin typeface="Franklin Gothic Book" panose="020B0503020102020204" pitchFamily="34" charset="0"/>
              </a:rPr>
              <a:t>Guidelines for routing the condensate drain line.</a:t>
            </a:r>
          </a:p>
        </p:txBody>
      </p:sp>
      <p:pic>
        <p:nvPicPr>
          <p:cNvPr id="8" name="Picture 14" descr="A close up of a logo&#10;&#10;Description generated with very high confidence">
            <a:extLst>
              <a:ext uri="{FF2B5EF4-FFF2-40B4-BE49-F238E27FC236}">
                <a16:creationId xmlns:a16="http://schemas.microsoft.com/office/drawing/2014/main" id="{C629CCD9-D480-1EE2-DCA7-F55BB6668F81}"/>
              </a:ext>
            </a:extLst>
          </p:cNvPr>
          <p:cNvPicPr>
            <a:picLocks noChangeAspect="1"/>
          </p:cNvPicPr>
          <p:nvPr/>
        </p:nvPicPr>
        <p:blipFill>
          <a:blip r:embed="rId2"/>
          <a:srcRect t="33981" b="27645"/>
          <a:stretch/>
        </p:blipFill>
        <p:spPr>
          <a:xfrm>
            <a:off x="61912" y="6250088"/>
            <a:ext cx="1912619" cy="568065"/>
          </a:xfrm>
          <a:prstGeom prst="rect">
            <a:avLst/>
          </a:prstGeom>
        </p:spPr>
      </p:pic>
      <p:pic>
        <p:nvPicPr>
          <p:cNvPr id="5" name="Picture 4">
            <a:extLst>
              <a:ext uri="{FF2B5EF4-FFF2-40B4-BE49-F238E27FC236}">
                <a16:creationId xmlns:a16="http://schemas.microsoft.com/office/drawing/2014/main" id="{6024BF36-017A-BBE8-F312-DFF2E2C54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803" y="2457840"/>
            <a:ext cx="7329561" cy="2167816"/>
          </a:xfrm>
          <a:prstGeom prst="rect">
            <a:avLst/>
          </a:prstGeom>
          <a:effectLst>
            <a:outerShdw blurRad="63500" dist="63500" dir="2700000" algn="tl" rotWithShape="0">
              <a:prstClr val="black">
                <a:alpha val="40000"/>
              </a:prstClr>
            </a:outerShdw>
            <a:softEdge rad="12700"/>
          </a:effectLst>
        </p:spPr>
      </p:pic>
      <p:pic>
        <p:nvPicPr>
          <p:cNvPr id="9" name="Picture 8">
            <a:extLst>
              <a:ext uri="{FF2B5EF4-FFF2-40B4-BE49-F238E27FC236}">
                <a16:creationId xmlns:a16="http://schemas.microsoft.com/office/drawing/2014/main" id="{57DCAF46-D09B-C4E5-BD2A-325FE3E796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3448" y="1761793"/>
            <a:ext cx="3363706" cy="3528363"/>
          </a:xfrm>
          <a:prstGeom prst="rect">
            <a:avLst/>
          </a:prstGeom>
          <a:effectLst>
            <a:outerShdw blurRad="63500" dist="63500" dir="2700000" algn="tl" rotWithShape="0">
              <a:prstClr val="black">
                <a:alpha val="40000"/>
              </a:prstClr>
            </a:outerShdw>
            <a:softEdge rad="12700"/>
          </a:effectLst>
        </p:spPr>
      </p:pic>
      <p:sp>
        <p:nvSpPr>
          <p:cNvPr id="11" name="Arrow: Down 10">
            <a:extLst>
              <a:ext uri="{FF2B5EF4-FFF2-40B4-BE49-F238E27FC236}">
                <a16:creationId xmlns:a16="http://schemas.microsoft.com/office/drawing/2014/main" id="{557588D9-AFAE-C3E6-EB7B-0C4A321DD5CB}"/>
              </a:ext>
            </a:extLst>
          </p:cNvPr>
          <p:cNvSpPr/>
          <p:nvPr/>
        </p:nvSpPr>
        <p:spPr>
          <a:xfrm rot="1758559">
            <a:off x="2108038" y="2933684"/>
            <a:ext cx="457200" cy="530087"/>
          </a:xfrm>
          <a:prstGeom prst="downArrow">
            <a:avLst/>
          </a:prstGeom>
          <a:solidFill>
            <a:srgbClr val="FF0000"/>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Arrow: Down 11">
            <a:extLst>
              <a:ext uri="{FF2B5EF4-FFF2-40B4-BE49-F238E27FC236}">
                <a16:creationId xmlns:a16="http://schemas.microsoft.com/office/drawing/2014/main" id="{81C62F26-1292-D2CE-087E-9B8AFA20D911}"/>
              </a:ext>
            </a:extLst>
          </p:cNvPr>
          <p:cNvSpPr/>
          <p:nvPr/>
        </p:nvSpPr>
        <p:spPr>
          <a:xfrm rot="12518186">
            <a:off x="466407" y="3899065"/>
            <a:ext cx="457200" cy="530087"/>
          </a:xfrm>
          <a:prstGeom prst="downArrow">
            <a:avLst/>
          </a:prstGeom>
          <a:solidFill>
            <a:srgbClr val="FF0000"/>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766648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PROGRAMMING THE UNIT</a:t>
            </a:r>
          </a:p>
        </p:txBody>
      </p:sp>
      <p:cxnSp>
        <p:nvCxnSpPr>
          <p:cNvPr id="8" name="Straight Arrow Connector 7">
            <a:extLst>
              <a:ext uri="{FF2B5EF4-FFF2-40B4-BE49-F238E27FC236}">
                <a16:creationId xmlns:a16="http://schemas.microsoft.com/office/drawing/2014/main" id="{954B22A4-6C82-A6B6-045B-587D6AC3EF4A}"/>
              </a:ext>
            </a:extLst>
          </p:cNvPr>
          <p:cNvCxnSpPr>
            <a:cxnSpLocks/>
          </p:cNvCxnSpPr>
          <p:nvPr/>
        </p:nvCxnSpPr>
        <p:spPr>
          <a:xfrm>
            <a:off x="88105" y="880374"/>
            <a:ext cx="7429519"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2" name="Picture 14" descr="A close up of a logo&#10;&#10;Description generated with very high confidence">
            <a:extLst>
              <a:ext uri="{FF2B5EF4-FFF2-40B4-BE49-F238E27FC236}">
                <a16:creationId xmlns:a16="http://schemas.microsoft.com/office/drawing/2014/main" id="{ACA6779E-E807-4DAD-6AC5-290554A43ECC}"/>
              </a:ext>
            </a:extLst>
          </p:cNvPr>
          <p:cNvPicPr>
            <a:picLocks noChangeAspect="1"/>
          </p:cNvPicPr>
          <p:nvPr/>
        </p:nvPicPr>
        <p:blipFill>
          <a:blip r:embed="rId2"/>
          <a:srcRect t="33981" b="27645"/>
          <a:stretch/>
        </p:blipFill>
        <p:spPr>
          <a:xfrm>
            <a:off x="10226040" y="6250088"/>
            <a:ext cx="1912619" cy="568065"/>
          </a:xfrm>
          <a:prstGeom prst="rect">
            <a:avLst/>
          </a:prstGeom>
        </p:spPr>
      </p:pic>
      <p:sp>
        <p:nvSpPr>
          <p:cNvPr id="6" name="Content Placeholder 3">
            <a:extLst>
              <a:ext uri="{FF2B5EF4-FFF2-40B4-BE49-F238E27FC236}">
                <a16:creationId xmlns:a16="http://schemas.microsoft.com/office/drawing/2014/main" id="{488DFD3B-0E64-E139-8E2E-5556A50B77DE}"/>
              </a:ext>
            </a:extLst>
          </p:cNvPr>
          <p:cNvSpPr>
            <a:spLocks noGrp="1"/>
          </p:cNvSpPr>
          <p:nvPr>
            <p:ph type="body" sz="half" idx="2"/>
          </p:nvPr>
        </p:nvSpPr>
        <p:spPr>
          <a:xfrm>
            <a:off x="0" y="951101"/>
            <a:ext cx="12192000" cy="809648"/>
          </a:xfrm>
        </p:spPr>
        <p:txBody>
          <a:bodyPr vert="horz" lIns="91440" tIns="45720" rIns="91440" bIns="45720" rtlCol="0" anchor="t">
            <a:normAutofit/>
          </a:bodyPr>
          <a:lstStyle/>
          <a:p>
            <a:r>
              <a:rPr lang="en-US" sz="2400">
                <a:solidFill>
                  <a:schemeClr val="bg1"/>
                </a:solidFill>
                <a:latin typeface="Franklin Gothic Book"/>
                <a:cs typeface="Calibri"/>
              </a:rPr>
              <a:t>The EZ Series Pro no longer has physical dipswitches on the circuit board. All programming of the unit is done with the new EZ Start Plus App or the built in display window.</a:t>
            </a:r>
          </a:p>
        </p:txBody>
      </p:sp>
      <p:pic>
        <p:nvPicPr>
          <p:cNvPr id="9" name="Picture 8">
            <a:extLst>
              <a:ext uri="{FF2B5EF4-FFF2-40B4-BE49-F238E27FC236}">
                <a16:creationId xmlns:a16="http://schemas.microsoft.com/office/drawing/2014/main" id="{97B015DA-F8C1-54F8-1C60-8F5E09D9E8CF}"/>
              </a:ext>
            </a:extLst>
          </p:cNvPr>
          <p:cNvPicPr>
            <a:picLocks noChangeAspect="1"/>
          </p:cNvPicPr>
          <p:nvPr/>
        </p:nvPicPr>
        <p:blipFill>
          <a:blip r:embed="rId3"/>
          <a:stretch>
            <a:fillRect/>
          </a:stretch>
        </p:blipFill>
        <p:spPr>
          <a:xfrm>
            <a:off x="5590980" y="1839100"/>
            <a:ext cx="5591369" cy="4138526"/>
          </a:xfrm>
          <a:prstGeom prst="rect">
            <a:avLst/>
          </a:prstGeom>
          <a:effectLst>
            <a:outerShdw blurRad="127000" dist="190500" dir="2700000" algn="tl" rotWithShape="0">
              <a:prstClr val="black">
                <a:alpha val="40000"/>
              </a:prstClr>
            </a:outerShdw>
            <a:softEdge rad="12700"/>
          </a:effectLst>
        </p:spPr>
      </p:pic>
      <p:pic>
        <p:nvPicPr>
          <p:cNvPr id="11" name="Picture 10" descr="A screen shot of a phone&#10;&#10;Description automatically generated">
            <a:extLst>
              <a:ext uri="{FF2B5EF4-FFF2-40B4-BE49-F238E27FC236}">
                <a16:creationId xmlns:a16="http://schemas.microsoft.com/office/drawing/2014/main" id="{CD832311-3721-C729-8ABE-719FB0EBFFE5}"/>
              </a:ext>
            </a:extLst>
          </p:cNvPr>
          <p:cNvPicPr>
            <a:picLocks noChangeAspect="1"/>
          </p:cNvPicPr>
          <p:nvPr/>
        </p:nvPicPr>
        <p:blipFill>
          <a:blip r:embed="rId4">
            <a:extLst>
              <a:ext uri="{28A0092B-C50C-407E-A947-70E740481C1C}">
                <a14:useLocalDpi xmlns:a14="http://schemas.microsoft.com/office/drawing/2010/main" val="0"/>
              </a:ext>
            </a:extLst>
          </a:blip>
          <a:srcRect b="30814"/>
          <a:stretch/>
        </p:blipFill>
        <p:spPr>
          <a:xfrm>
            <a:off x="932869" y="1772201"/>
            <a:ext cx="4183583" cy="5085799"/>
          </a:xfrm>
          <a:prstGeom prst="rect">
            <a:avLst/>
          </a:prstGeom>
        </p:spPr>
      </p:pic>
      <p:sp>
        <p:nvSpPr>
          <p:cNvPr id="3" name="Content Placeholder 3">
            <a:extLst>
              <a:ext uri="{FF2B5EF4-FFF2-40B4-BE49-F238E27FC236}">
                <a16:creationId xmlns:a16="http://schemas.microsoft.com/office/drawing/2014/main" id="{803C83B9-9EB6-C4E6-5C19-04B59D169DDC}"/>
              </a:ext>
            </a:extLst>
          </p:cNvPr>
          <p:cNvSpPr txBox="1">
            <a:spLocks/>
          </p:cNvSpPr>
          <p:nvPr/>
        </p:nvSpPr>
        <p:spPr>
          <a:xfrm>
            <a:off x="6024116" y="6055977"/>
            <a:ext cx="5533713" cy="285234"/>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i="1">
                <a:solidFill>
                  <a:schemeClr val="bg1"/>
                </a:solidFill>
                <a:latin typeface="Franklin Gothic Book"/>
                <a:cs typeface="Calibri"/>
              </a:rPr>
              <a:t>Directions can be found in the manual</a:t>
            </a:r>
          </a:p>
        </p:txBody>
      </p:sp>
    </p:spTree>
    <p:extLst>
      <p:ext uri="{BB962C8B-B14F-4D97-AF65-F5344CB8AC3E}">
        <p14:creationId xmlns:p14="http://schemas.microsoft.com/office/powerpoint/2010/main" val="46109531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EZ START PLUS APP</a:t>
            </a:r>
          </a:p>
        </p:txBody>
      </p:sp>
      <p:cxnSp>
        <p:nvCxnSpPr>
          <p:cNvPr id="8" name="Straight Arrow Connector 7">
            <a:extLst>
              <a:ext uri="{FF2B5EF4-FFF2-40B4-BE49-F238E27FC236}">
                <a16:creationId xmlns:a16="http://schemas.microsoft.com/office/drawing/2014/main" id="{954B22A4-6C82-A6B6-045B-587D6AC3EF4A}"/>
              </a:ext>
            </a:extLst>
          </p:cNvPr>
          <p:cNvCxnSpPr>
            <a:cxnSpLocks/>
          </p:cNvCxnSpPr>
          <p:nvPr/>
        </p:nvCxnSpPr>
        <p:spPr>
          <a:xfrm>
            <a:off x="88105" y="880374"/>
            <a:ext cx="574404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2" name="Picture 14" descr="A close up of a logo&#10;&#10;Description generated with very high confidence">
            <a:extLst>
              <a:ext uri="{FF2B5EF4-FFF2-40B4-BE49-F238E27FC236}">
                <a16:creationId xmlns:a16="http://schemas.microsoft.com/office/drawing/2014/main" id="{ACA6779E-E807-4DAD-6AC5-290554A43ECC}"/>
              </a:ext>
            </a:extLst>
          </p:cNvPr>
          <p:cNvPicPr>
            <a:picLocks noChangeAspect="1"/>
          </p:cNvPicPr>
          <p:nvPr/>
        </p:nvPicPr>
        <p:blipFill>
          <a:blip r:embed="rId2"/>
          <a:srcRect t="33981" b="27645"/>
          <a:stretch/>
        </p:blipFill>
        <p:spPr>
          <a:xfrm>
            <a:off x="10226040" y="6250088"/>
            <a:ext cx="1912619" cy="568065"/>
          </a:xfrm>
          <a:prstGeom prst="rect">
            <a:avLst/>
          </a:prstGeom>
        </p:spPr>
      </p:pic>
      <p:pic>
        <p:nvPicPr>
          <p:cNvPr id="12" name="Picture 11">
            <a:extLst>
              <a:ext uri="{FF2B5EF4-FFF2-40B4-BE49-F238E27FC236}">
                <a16:creationId xmlns:a16="http://schemas.microsoft.com/office/drawing/2014/main" id="{4B2ED6B6-3C4F-C043-A9CD-E9855675DE2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03607" y="1098292"/>
            <a:ext cx="2362989" cy="4606548"/>
          </a:xfrm>
          <a:prstGeom prst="rect">
            <a:avLst/>
          </a:prstGeom>
          <a:effectLst>
            <a:outerShdw blurRad="63500" dist="63500" dir="2700000" algn="tl" rotWithShape="0">
              <a:prstClr val="black">
                <a:alpha val="40000"/>
              </a:prstClr>
            </a:outerShdw>
          </a:effectLst>
        </p:spPr>
      </p:pic>
      <p:pic>
        <p:nvPicPr>
          <p:cNvPr id="18" name="Picture 17">
            <a:extLst>
              <a:ext uri="{FF2B5EF4-FFF2-40B4-BE49-F238E27FC236}">
                <a16:creationId xmlns:a16="http://schemas.microsoft.com/office/drawing/2014/main" id="{B8699469-5BE3-7889-8A2F-F5F4CA786EC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2740" y="1098291"/>
            <a:ext cx="2362989" cy="4606549"/>
          </a:xfrm>
          <a:prstGeom prst="rect">
            <a:avLst/>
          </a:prstGeom>
          <a:effectLst>
            <a:outerShdw blurRad="63500" dist="63500" dir="2700000" algn="tl" rotWithShape="0">
              <a:prstClr val="black">
                <a:alpha val="40000"/>
              </a:prstClr>
            </a:outerShdw>
          </a:effectLst>
        </p:spPr>
      </p:pic>
      <p:pic>
        <p:nvPicPr>
          <p:cNvPr id="22" name="Picture 21">
            <a:extLst>
              <a:ext uri="{FF2B5EF4-FFF2-40B4-BE49-F238E27FC236}">
                <a16:creationId xmlns:a16="http://schemas.microsoft.com/office/drawing/2014/main" id="{900275C5-2F96-0D6E-B84F-B5B0C1B4B58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653272" y="1078016"/>
            <a:ext cx="2373389" cy="4626824"/>
          </a:xfrm>
          <a:prstGeom prst="rect">
            <a:avLst/>
          </a:prstGeom>
          <a:effectLst>
            <a:outerShdw blurRad="63500" dist="63500" dir="2700000" algn="tl" rotWithShape="0">
              <a:prstClr val="black">
                <a:alpha val="40000"/>
              </a:prstClr>
            </a:outerShdw>
          </a:effectLst>
        </p:spPr>
      </p:pic>
      <p:pic>
        <p:nvPicPr>
          <p:cNvPr id="23" name="Picture 22">
            <a:extLst>
              <a:ext uri="{FF2B5EF4-FFF2-40B4-BE49-F238E27FC236}">
                <a16:creationId xmlns:a16="http://schemas.microsoft.com/office/drawing/2014/main" id="{26767FAC-0738-C0F7-6F40-CA15D1B0384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400671" y="1098292"/>
            <a:ext cx="2362988" cy="4606548"/>
          </a:xfrm>
          <a:prstGeom prst="rect">
            <a:avLst/>
          </a:prstGeom>
          <a:effectLst>
            <a:outerShdw blurRad="63500" dist="63500" dir="2700000" algn="tl" rotWithShape="0">
              <a:prstClr val="black">
                <a:alpha val="40000"/>
              </a:prstClr>
            </a:outerShdw>
          </a:effectLst>
        </p:spPr>
      </p:pic>
      <p:sp>
        <p:nvSpPr>
          <p:cNvPr id="24" name="矢印: 右 15">
            <a:extLst>
              <a:ext uri="{FF2B5EF4-FFF2-40B4-BE49-F238E27FC236}">
                <a16:creationId xmlns:a16="http://schemas.microsoft.com/office/drawing/2014/main" id="{51C3CD15-0089-2196-A695-261A9ABADB2D}"/>
              </a:ext>
            </a:extLst>
          </p:cNvPr>
          <p:cNvSpPr/>
          <p:nvPr/>
        </p:nvSpPr>
        <p:spPr>
          <a:xfrm>
            <a:off x="2277018" y="3026904"/>
            <a:ext cx="791334" cy="809647"/>
          </a:xfrm>
          <a:prstGeom prst="rightArrow">
            <a:avLst/>
          </a:prstGeom>
          <a:solidFill>
            <a:srgbClr val="FADB00"/>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25" name="矢印: 右 15">
            <a:extLst>
              <a:ext uri="{FF2B5EF4-FFF2-40B4-BE49-F238E27FC236}">
                <a16:creationId xmlns:a16="http://schemas.microsoft.com/office/drawing/2014/main" id="{843F0176-0763-48FC-F7AB-667B5772DEE1}"/>
              </a:ext>
            </a:extLst>
          </p:cNvPr>
          <p:cNvSpPr/>
          <p:nvPr/>
        </p:nvSpPr>
        <p:spPr>
          <a:xfrm>
            <a:off x="5040816" y="3024176"/>
            <a:ext cx="791334" cy="809647"/>
          </a:xfrm>
          <a:prstGeom prst="rightArrow">
            <a:avLst/>
          </a:prstGeom>
          <a:solidFill>
            <a:srgbClr val="FADB00"/>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26" name="矢印: 右 15">
            <a:extLst>
              <a:ext uri="{FF2B5EF4-FFF2-40B4-BE49-F238E27FC236}">
                <a16:creationId xmlns:a16="http://schemas.microsoft.com/office/drawing/2014/main" id="{3B1383B3-9F6C-5703-0AF3-684ECEF8108F}"/>
              </a:ext>
            </a:extLst>
          </p:cNvPr>
          <p:cNvSpPr/>
          <p:nvPr/>
        </p:nvSpPr>
        <p:spPr>
          <a:xfrm>
            <a:off x="7790033" y="3036570"/>
            <a:ext cx="791334" cy="809647"/>
          </a:xfrm>
          <a:prstGeom prst="rightArrow">
            <a:avLst/>
          </a:prstGeom>
          <a:solidFill>
            <a:srgbClr val="FADB00"/>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AAB4DE1B-C8F8-6740-0A6B-68DC7EDB99FB}"/>
              </a:ext>
            </a:extLst>
          </p:cNvPr>
          <p:cNvSpPr txBox="1"/>
          <p:nvPr/>
        </p:nvSpPr>
        <p:spPr>
          <a:xfrm>
            <a:off x="427262" y="5695194"/>
            <a:ext cx="1849756" cy="830997"/>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Open EZ Start Plus App and select Contractor</a:t>
            </a:r>
            <a:endParaRPr lang="en-US" sz="1200" i="1" dirty="0"/>
          </a:p>
        </p:txBody>
      </p:sp>
      <p:sp>
        <p:nvSpPr>
          <p:cNvPr id="28" name="TextBox 27">
            <a:extLst>
              <a:ext uri="{FF2B5EF4-FFF2-40B4-BE49-F238E27FC236}">
                <a16:creationId xmlns:a16="http://schemas.microsoft.com/office/drawing/2014/main" id="{4BEABFB9-E392-EB72-972E-C468F0EF1659}"/>
              </a:ext>
            </a:extLst>
          </p:cNvPr>
          <p:cNvSpPr txBox="1"/>
          <p:nvPr/>
        </p:nvSpPr>
        <p:spPr>
          <a:xfrm>
            <a:off x="8742205" y="5657175"/>
            <a:ext cx="1860738" cy="584775"/>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Enter Passcode and tap “NEXT”</a:t>
            </a:r>
            <a:endParaRPr lang="en-US" sz="1600" dirty="0"/>
          </a:p>
        </p:txBody>
      </p:sp>
      <p:sp>
        <p:nvSpPr>
          <p:cNvPr id="29" name="TextBox 28">
            <a:extLst>
              <a:ext uri="{FF2B5EF4-FFF2-40B4-BE49-F238E27FC236}">
                <a16:creationId xmlns:a16="http://schemas.microsoft.com/office/drawing/2014/main" id="{8A50B768-22CF-3E0F-3F2A-2E672575E626}"/>
              </a:ext>
            </a:extLst>
          </p:cNvPr>
          <p:cNvSpPr txBox="1"/>
          <p:nvPr/>
        </p:nvSpPr>
        <p:spPr>
          <a:xfrm>
            <a:off x="3160223" y="5660401"/>
            <a:ext cx="1849756" cy="584775"/>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Make sure Bluetooth is ON</a:t>
            </a:r>
            <a:endParaRPr lang="en-US" sz="1600" dirty="0"/>
          </a:p>
        </p:txBody>
      </p:sp>
      <p:sp>
        <p:nvSpPr>
          <p:cNvPr id="30" name="TextBox 29">
            <a:extLst>
              <a:ext uri="{FF2B5EF4-FFF2-40B4-BE49-F238E27FC236}">
                <a16:creationId xmlns:a16="http://schemas.microsoft.com/office/drawing/2014/main" id="{3EB5BE27-3C2E-9FF0-1B05-8664970A4617}"/>
              </a:ext>
            </a:extLst>
          </p:cNvPr>
          <p:cNvSpPr txBox="1"/>
          <p:nvPr/>
        </p:nvSpPr>
        <p:spPr>
          <a:xfrm>
            <a:off x="5891090" y="5660400"/>
            <a:ext cx="1886436" cy="584775"/>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Select Unit then tap OK</a:t>
            </a:r>
            <a:endParaRPr lang="en-US" sz="1600" dirty="0"/>
          </a:p>
        </p:txBody>
      </p:sp>
      <p:sp>
        <p:nvSpPr>
          <p:cNvPr id="31" name="Rectangle 30">
            <a:extLst>
              <a:ext uri="{FF2B5EF4-FFF2-40B4-BE49-F238E27FC236}">
                <a16:creationId xmlns:a16="http://schemas.microsoft.com/office/drawing/2014/main" id="{5C396B0E-F28F-7422-4FA4-6B3509311815}"/>
              </a:ext>
            </a:extLst>
          </p:cNvPr>
          <p:cNvSpPr/>
          <p:nvPr/>
        </p:nvSpPr>
        <p:spPr>
          <a:xfrm>
            <a:off x="8621426" y="1828043"/>
            <a:ext cx="1786592" cy="996101"/>
          </a:xfrm>
          <a:prstGeom prst="rect">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341D16CD-E628-70BC-5FAF-6F66C0F82DE1}"/>
              </a:ext>
            </a:extLst>
          </p:cNvPr>
          <p:cNvCxnSpPr>
            <a:cxnSpLocks/>
          </p:cNvCxnSpPr>
          <p:nvPr/>
        </p:nvCxnSpPr>
        <p:spPr>
          <a:xfrm>
            <a:off x="9517170" y="2816524"/>
            <a:ext cx="0" cy="64008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descr="Finger Touch Screen On White Illustrations, Royalty-Free Vector Graphics &amp; Clip Art - iStock">
            <a:extLst>
              <a:ext uri="{FF2B5EF4-FFF2-40B4-BE49-F238E27FC236}">
                <a16:creationId xmlns:a16="http://schemas.microsoft.com/office/drawing/2014/main" id="{89698AF8-9D04-7F64-96D1-9AE971679BDB}"/>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7312887" y="3880066"/>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2" descr="Finger Touch Screen On White Illustrations, Royalty-Free Vector Graphics &amp; Clip Art - iStock">
            <a:extLst>
              <a:ext uri="{FF2B5EF4-FFF2-40B4-BE49-F238E27FC236}">
                <a16:creationId xmlns:a16="http://schemas.microsoft.com/office/drawing/2014/main" id="{B0AFB918-1028-CC33-6F28-AE8CE7FDF510}"/>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4019295">
            <a:off x="142173" y="3374540"/>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2" descr="Finger Touch Screen On White Illustrations, Royalty-Free Vector Graphics &amp; Clip Art - iStock">
            <a:extLst>
              <a:ext uri="{FF2B5EF4-FFF2-40B4-BE49-F238E27FC236}">
                <a16:creationId xmlns:a16="http://schemas.microsoft.com/office/drawing/2014/main" id="{CD22CBED-6C01-7142-0C5E-069CF833C57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4019295">
            <a:off x="132835" y="3740187"/>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 name="Picture 2" descr="Finger Touch Screen On White Illustrations, Royalty-Free Vector Graphics &amp; Clip Art - iStock">
            <a:extLst>
              <a:ext uri="{FF2B5EF4-FFF2-40B4-BE49-F238E27FC236}">
                <a16:creationId xmlns:a16="http://schemas.microsoft.com/office/drawing/2014/main" id="{2E9A2C90-788A-00FD-6882-D69782A3EBD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4019295">
            <a:off x="123497" y="4105834"/>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47163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EZ START PLUS APP</a:t>
            </a:r>
          </a:p>
        </p:txBody>
      </p:sp>
      <p:pic>
        <p:nvPicPr>
          <p:cNvPr id="2" name="Picture 14" descr="A close up of a logo&#10;&#10;Description generated with very high confidence">
            <a:extLst>
              <a:ext uri="{FF2B5EF4-FFF2-40B4-BE49-F238E27FC236}">
                <a16:creationId xmlns:a16="http://schemas.microsoft.com/office/drawing/2014/main" id="{ACA6779E-E807-4DAD-6AC5-290554A43ECC}"/>
              </a:ext>
            </a:extLst>
          </p:cNvPr>
          <p:cNvPicPr>
            <a:picLocks noChangeAspect="1"/>
          </p:cNvPicPr>
          <p:nvPr/>
        </p:nvPicPr>
        <p:blipFill>
          <a:blip r:embed="rId2"/>
          <a:srcRect t="33981" b="27645"/>
          <a:stretch/>
        </p:blipFill>
        <p:spPr>
          <a:xfrm>
            <a:off x="10226040" y="6250088"/>
            <a:ext cx="1912619" cy="568065"/>
          </a:xfrm>
          <a:prstGeom prst="rect">
            <a:avLst/>
          </a:prstGeom>
        </p:spPr>
      </p:pic>
      <p:cxnSp>
        <p:nvCxnSpPr>
          <p:cNvPr id="18" name="Straight Arrow Connector 17">
            <a:extLst>
              <a:ext uri="{FF2B5EF4-FFF2-40B4-BE49-F238E27FC236}">
                <a16:creationId xmlns:a16="http://schemas.microsoft.com/office/drawing/2014/main" id="{1DF55080-3B73-616B-A3A7-EA60ACEA27FD}"/>
              </a:ext>
            </a:extLst>
          </p:cNvPr>
          <p:cNvCxnSpPr>
            <a:cxnSpLocks/>
          </p:cNvCxnSpPr>
          <p:nvPr/>
        </p:nvCxnSpPr>
        <p:spPr>
          <a:xfrm>
            <a:off x="88105" y="880374"/>
            <a:ext cx="574404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9224C1BA-B7B9-C35F-9ADC-C09A5C6D60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03608" y="1098291"/>
            <a:ext cx="2362987" cy="4606546"/>
          </a:xfrm>
          <a:prstGeom prst="rect">
            <a:avLst/>
          </a:prstGeom>
          <a:effectLst>
            <a:outerShdw blurRad="63500" dist="63500" dir="2700000" algn="tl" rotWithShape="0">
              <a:prstClr val="black">
                <a:alpha val="40000"/>
              </a:prstClr>
            </a:outerShdw>
          </a:effectLst>
        </p:spPr>
      </p:pic>
      <p:pic>
        <p:nvPicPr>
          <p:cNvPr id="23" name="Picture 22">
            <a:extLst>
              <a:ext uri="{FF2B5EF4-FFF2-40B4-BE49-F238E27FC236}">
                <a16:creationId xmlns:a16="http://schemas.microsoft.com/office/drawing/2014/main" id="{2E59903F-E2AB-664D-699A-E3561BDCD7D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2739" y="1098291"/>
            <a:ext cx="2362989" cy="4606549"/>
          </a:xfrm>
          <a:prstGeom prst="rect">
            <a:avLst/>
          </a:prstGeom>
          <a:effectLst>
            <a:outerShdw blurRad="63500" dist="63500" dir="2700000" algn="tl" rotWithShape="0">
              <a:prstClr val="black">
                <a:alpha val="40000"/>
              </a:prstClr>
            </a:outerShdw>
          </a:effectLst>
        </p:spPr>
      </p:pic>
      <p:pic>
        <p:nvPicPr>
          <p:cNvPr id="24" name="Picture 23">
            <a:extLst>
              <a:ext uri="{FF2B5EF4-FFF2-40B4-BE49-F238E27FC236}">
                <a16:creationId xmlns:a16="http://schemas.microsoft.com/office/drawing/2014/main" id="{554F5631-F96A-AE03-B21B-ECE70A7D060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653273" y="1078015"/>
            <a:ext cx="2373387" cy="4626821"/>
          </a:xfrm>
          <a:prstGeom prst="rect">
            <a:avLst/>
          </a:prstGeom>
          <a:effectLst>
            <a:outerShdw blurRad="63500" dist="63500" dir="2700000" algn="tl" rotWithShape="0">
              <a:prstClr val="black">
                <a:alpha val="40000"/>
              </a:prstClr>
            </a:outerShdw>
          </a:effectLst>
        </p:spPr>
      </p:pic>
      <p:sp>
        <p:nvSpPr>
          <p:cNvPr id="25" name="矢印: 右 15">
            <a:extLst>
              <a:ext uri="{FF2B5EF4-FFF2-40B4-BE49-F238E27FC236}">
                <a16:creationId xmlns:a16="http://schemas.microsoft.com/office/drawing/2014/main" id="{3540B0FF-3AB4-022D-4798-823AEF5A2E69}"/>
              </a:ext>
            </a:extLst>
          </p:cNvPr>
          <p:cNvSpPr/>
          <p:nvPr/>
        </p:nvSpPr>
        <p:spPr>
          <a:xfrm>
            <a:off x="5040816" y="3024176"/>
            <a:ext cx="791334" cy="809647"/>
          </a:xfrm>
          <a:prstGeom prst="rightArrow">
            <a:avLst/>
          </a:prstGeom>
          <a:solidFill>
            <a:srgbClr val="FADB00"/>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26" name="Content Placeholder 3">
            <a:extLst>
              <a:ext uri="{FF2B5EF4-FFF2-40B4-BE49-F238E27FC236}">
                <a16:creationId xmlns:a16="http://schemas.microsoft.com/office/drawing/2014/main" id="{939D1562-B565-96F3-D383-1DAB792E7732}"/>
              </a:ext>
            </a:extLst>
          </p:cNvPr>
          <p:cNvSpPr txBox="1">
            <a:spLocks/>
          </p:cNvSpPr>
          <p:nvPr/>
        </p:nvSpPr>
        <p:spPr>
          <a:xfrm>
            <a:off x="8553752" y="5682764"/>
            <a:ext cx="2168857" cy="710017"/>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cs typeface="Calibri"/>
              </a:rPr>
              <a:t>Select Options Based on Installation then tap NEXT</a:t>
            </a:r>
          </a:p>
        </p:txBody>
      </p:sp>
      <p:pic>
        <p:nvPicPr>
          <p:cNvPr id="27" name="Picture 26">
            <a:extLst>
              <a:ext uri="{FF2B5EF4-FFF2-40B4-BE49-F238E27FC236}">
                <a16:creationId xmlns:a16="http://schemas.microsoft.com/office/drawing/2014/main" id="{0EBC9FAF-6976-7CCA-511E-82D12B2B0CE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400670" y="1098292"/>
            <a:ext cx="2362986" cy="4606544"/>
          </a:xfrm>
          <a:prstGeom prst="rect">
            <a:avLst/>
          </a:prstGeom>
          <a:effectLst>
            <a:outerShdw blurRad="63500" dist="63500" dir="2700000" algn="tl" rotWithShape="0">
              <a:prstClr val="black">
                <a:alpha val="40000"/>
              </a:prstClr>
            </a:outerShdw>
          </a:effectLst>
        </p:spPr>
      </p:pic>
      <p:sp>
        <p:nvSpPr>
          <p:cNvPr id="28" name="矢印: 右 15">
            <a:extLst>
              <a:ext uri="{FF2B5EF4-FFF2-40B4-BE49-F238E27FC236}">
                <a16:creationId xmlns:a16="http://schemas.microsoft.com/office/drawing/2014/main" id="{0C73AB93-784A-E348-4983-F424057058F6}"/>
              </a:ext>
            </a:extLst>
          </p:cNvPr>
          <p:cNvSpPr/>
          <p:nvPr/>
        </p:nvSpPr>
        <p:spPr>
          <a:xfrm>
            <a:off x="7790033" y="3036570"/>
            <a:ext cx="791334" cy="809647"/>
          </a:xfrm>
          <a:prstGeom prst="rightArrow">
            <a:avLst/>
          </a:prstGeom>
          <a:solidFill>
            <a:srgbClr val="FADB00"/>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29" name="矢印: 右 15">
            <a:extLst>
              <a:ext uri="{FF2B5EF4-FFF2-40B4-BE49-F238E27FC236}">
                <a16:creationId xmlns:a16="http://schemas.microsoft.com/office/drawing/2014/main" id="{AE23B405-4711-AD39-446F-1C4935264CDF}"/>
              </a:ext>
            </a:extLst>
          </p:cNvPr>
          <p:cNvSpPr/>
          <p:nvPr/>
        </p:nvSpPr>
        <p:spPr>
          <a:xfrm>
            <a:off x="2277018" y="3026904"/>
            <a:ext cx="791334" cy="809647"/>
          </a:xfrm>
          <a:prstGeom prst="rightArrow">
            <a:avLst/>
          </a:prstGeom>
          <a:solidFill>
            <a:srgbClr val="FADB00"/>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pic>
        <p:nvPicPr>
          <p:cNvPr id="30" name="Picture 29" descr="Finger Touch Screen On White Illustrations, Royalty-Free Vector Graphics &amp; Clip Art - iStock">
            <a:extLst>
              <a:ext uri="{FF2B5EF4-FFF2-40B4-BE49-F238E27FC236}">
                <a16:creationId xmlns:a16="http://schemas.microsoft.com/office/drawing/2014/main" id="{F6E369C3-5983-1DB6-58D6-6EA4D1D85AC2}"/>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7222297" y="2865225"/>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30" descr="Finger Touch Screen On White Illustrations, Royalty-Free Vector Graphics &amp; Clip Art - iStock">
            <a:extLst>
              <a:ext uri="{FF2B5EF4-FFF2-40B4-BE49-F238E27FC236}">
                <a16:creationId xmlns:a16="http://schemas.microsoft.com/office/drawing/2014/main" id="{17F3AC85-9559-99A9-E409-6473B4502FF5}"/>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10304782" y="5045740"/>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FA1210F8-A981-88F7-97A2-CFDBC68B2EC0}"/>
              </a:ext>
            </a:extLst>
          </p:cNvPr>
          <p:cNvSpPr txBox="1"/>
          <p:nvPr/>
        </p:nvSpPr>
        <p:spPr>
          <a:xfrm>
            <a:off x="2922406" y="5690526"/>
            <a:ext cx="2316767" cy="338554"/>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Tap “Unit Setting”</a:t>
            </a:r>
            <a:endParaRPr lang="en-US" sz="1200" i="1" dirty="0"/>
          </a:p>
        </p:txBody>
      </p:sp>
      <p:sp>
        <p:nvSpPr>
          <p:cNvPr id="33" name="TextBox 32">
            <a:extLst>
              <a:ext uri="{FF2B5EF4-FFF2-40B4-BE49-F238E27FC236}">
                <a16:creationId xmlns:a16="http://schemas.microsoft.com/office/drawing/2014/main" id="{38E0CDF4-4B3C-3DC8-FCDB-86FA233046FE}"/>
              </a:ext>
            </a:extLst>
          </p:cNvPr>
          <p:cNvSpPr txBox="1"/>
          <p:nvPr/>
        </p:nvSpPr>
        <p:spPr>
          <a:xfrm>
            <a:off x="411662" y="5685238"/>
            <a:ext cx="1886436" cy="584775"/>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Register Warranty or skip</a:t>
            </a:r>
            <a:endParaRPr lang="en-US" sz="1600" dirty="0"/>
          </a:p>
        </p:txBody>
      </p:sp>
      <p:pic>
        <p:nvPicPr>
          <p:cNvPr id="34" name="Picture 33" descr="Finger Touch Screen On White Illustrations, Royalty-Free Vector Graphics &amp; Clip Art - iStock">
            <a:extLst>
              <a:ext uri="{FF2B5EF4-FFF2-40B4-BE49-F238E27FC236}">
                <a16:creationId xmlns:a16="http://schemas.microsoft.com/office/drawing/2014/main" id="{2B28F919-CA39-E967-7577-FF1F8B43D27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4354201" y="5231356"/>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39BEB027-968A-978C-BC28-BF73BD508FDA}"/>
              </a:ext>
            </a:extLst>
          </p:cNvPr>
          <p:cNvSpPr txBox="1"/>
          <p:nvPr/>
        </p:nvSpPr>
        <p:spPr>
          <a:xfrm>
            <a:off x="5719029" y="5685238"/>
            <a:ext cx="2316767" cy="338554"/>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Tap “Unit Setting”</a:t>
            </a:r>
            <a:endParaRPr lang="en-US" sz="1200" i="1" dirty="0"/>
          </a:p>
        </p:txBody>
      </p:sp>
    </p:spTree>
    <p:extLst>
      <p:ext uri="{BB962C8B-B14F-4D97-AF65-F5344CB8AC3E}">
        <p14:creationId xmlns:p14="http://schemas.microsoft.com/office/powerpoint/2010/main" val="169743807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EZ START PLUS APP</a:t>
            </a:r>
          </a:p>
        </p:txBody>
      </p:sp>
      <p:pic>
        <p:nvPicPr>
          <p:cNvPr id="2" name="Picture 14" descr="A close up of a logo&#10;&#10;Description generated with very high confidence">
            <a:extLst>
              <a:ext uri="{FF2B5EF4-FFF2-40B4-BE49-F238E27FC236}">
                <a16:creationId xmlns:a16="http://schemas.microsoft.com/office/drawing/2014/main" id="{ACA6779E-E807-4DAD-6AC5-290554A43ECC}"/>
              </a:ext>
            </a:extLst>
          </p:cNvPr>
          <p:cNvPicPr>
            <a:picLocks noChangeAspect="1"/>
          </p:cNvPicPr>
          <p:nvPr/>
        </p:nvPicPr>
        <p:blipFill>
          <a:blip r:embed="rId2"/>
          <a:srcRect t="33981" b="27645"/>
          <a:stretch/>
        </p:blipFill>
        <p:spPr>
          <a:xfrm>
            <a:off x="10226040" y="6250088"/>
            <a:ext cx="1912619" cy="568065"/>
          </a:xfrm>
          <a:prstGeom prst="rect">
            <a:avLst/>
          </a:prstGeom>
        </p:spPr>
      </p:pic>
      <p:cxnSp>
        <p:nvCxnSpPr>
          <p:cNvPr id="25" name="Straight Arrow Connector 24">
            <a:extLst>
              <a:ext uri="{FF2B5EF4-FFF2-40B4-BE49-F238E27FC236}">
                <a16:creationId xmlns:a16="http://schemas.microsoft.com/office/drawing/2014/main" id="{28F6AEB6-7836-C4D0-6542-92A01EA9DBB0}"/>
              </a:ext>
            </a:extLst>
          </p:cNvPr>
          <p:cNvCxnSpPr>
            <a:cxnSpLocks/>
          </p:cNvCxnSpPr>
          <p:nvPr/>
        </p:nvCxnSpPr>
        <p:spPr>
          <a:xfrm>
            <a:off x="88105" y="880374"/>
            <a:ext cx="574404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D894B03A-0EC6-450B-AFB1-068CB78699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00670" y="1098293"/>
            <a:ext cx="2362986" cy="4606542"/>
          </a:xfrm>
          <a:prstGeom prst="rect">
            <a:avLst/>
          </a:prstGeom>
          <a:effectLst>
            <a:outerShdw blurRad="63500" dist="63500" dir="2700000" algn="tl" rotWithShape="0">
              <a:prstClr val="black">
                <a:alpha val="40000"/>
              </a:prstClr>
            </a:outerShdw>
          </a:effectLst>
        </p:spPr>
      </p:pic>
      <p:pic>
        <p:nvPicPr>
          <p:cNvPr id="32" name="Picture 31">
            <a:extLst>
              <a:ext uri="{FF2B5EF4-FFF2-40B4-BE49-F238E27FC236}">
                <a16:creationId xmlns:a16="http://schemas.microsoft.com/office/drawing/2014/main" id="{3DFA2C7C-A74E-95C4-5970-BA2262E7920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2739" y="1098291"/>
            <a:ext cx="2362989" cy="4606548"/>
          </a:xfrm>
          <a:prstGeom prst="rect">
            <a:avLst/>
          </a:prstGeom>
          <a:effectLst>
            <a:outerShdw blurRad="63500" dist="63500" dir="2700000" algn="tl" rotWithShape="0">
              <a:prstClr val="black">
                <a:alpha val="40000"/>
              </a:prstClr>
            </a:outerShdw>
          </a:effectLst>
        </p:spPr>
      </p:pic>
      <p:pic>
        <p:nvPicPr>
          <p:cNvPr id="33" name="Picture 32">
            <a:extLst>
              <a:ext uri="{FF2B5EF4-FFF2-40B4-BE49-F238E27FC236}">
                <a16:creationId xmlns:a16="http://schemas.microsoft.com/office/drawing/2014/main" id="{1CDBAB1A-8153-7AD7-5F99-8836A68F579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03608" y="1098292"/>
            <a:ext cx="2362987" cy="4606544"/>
          </a:xfrm>
          <a:prstGeom prst="rect">
            <a:avLst/>
          </a:prstGeom>
          <a:effectLst>
            <a:outerShdw blurRad="63500" dist="63500" dir="2700000" algn="tl" rotWithShape="0">
              <a:prstClr val="black">
                <a:alpha val="40000"/>
              </a:prstClr>
            </a:outerShdw>
          </a:effectLst>
        </p:spPr>
      </p:pic>
      <p:pic>
        <p:nvPicPr>
          <p:cNvPr id="34" name="Picture 33">
            <a:extLst>
              <a:ext uri="{FF2B5EF4-FFF2-40B4-BE49-F238E27FC236}">
                <a16:creationId xmlns:a16="http://schemas.microsoft.com/office/drawing/2014/main" id="{BC3D93CE-07B9-EC69-148B-819E9BBD22E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53273" y="1078016"/>
            <a:ext cx="2373387" cy="4626819"/>
          </a:xfrm>
          <a:prstGeom prst="rect">
            <a:avLst/>
          </a:prstGeom>
          <a:effectLst>
            <a:outerShdw blurRad="63500" dist="63500" dir="2700000" algn="tl" rotWithShape="0">
              <a:prstClr val="black">
                <a:alpha val="40000"/>
              </a:prstClr>
            </a:outerShdw>
          </a:effectLst>
        </p:spPr>
      </p:pic>
      <p:sp>
        <p:nvSpPr>
          <p:cNvPr id="35" name="Content Placeholder 3">
            <a:extLst>
              <a:ext uri="{FF2B5EF4-FFF2-40B4-BE49-F238E27FC236}">
                <a16:creationId xmlns:a16="http://schemas.microsoft.com/office/drawing/2014/main" id="{BA04B2D3-378F-AFDC-90EF-64F67073294E}"/>
              </a:ext>
            </a:extLst>
          </p:cNvPr>
          <p:cNvSpPr txBox="1">
            <a:spLocks/>
          </p:cNvSpPr>
          <p:nvPr/>
        </p:nvSpPr>
        <p:spPr>
          <a:xfrm>
            <a:off x="7379495" y="170034"/>
            <a:ext cx="4318000" cy="959950"/>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a:solidFill>
                  <a:schemeClr val="bg1"/>
                </a:solidFill>
                <a:latin typeface="Franklin Gothic Medium" panose="020B0603020102020204" pitchFamily="34" charset="0"/>
                <a:cs typeface="Calibri"/>
              </a:rPr>
              <a:t>Upon completion, email app will open to allow emailing the installation settings to Noritz. This is not required, but very helpful for Customer Care.</a:t>
            </a:r>
          </a:p>
        </p:txBody>
      </p:sp>
      <p:pic>
        <p:nvPicPr>
          <p:cNvPr id="36" name="Picture 35" descr="Finger Touch Screen On White Illustrations, Royalty-Free Vector Graphics &amp; Clip Art - iStock">
            <a:extLst>
              <a:ext uri="{FF2B5EF4-FFF2-40B4-BE49-F238E27FC236}">
                <a16:creationId xmlns:a16="http://schemas.microsoft.com/office/drawing/2014/main" id="{BE35E1B7-7FCC-DB92-1AA1-9D6B9E673325}"/>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2014360" y="5094300"/>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7" name="Content Placeholder 3">
            <a:extLst>
              <a:ext uri="{FF2B5EF4-FFF2-40B4-BE49-F238E27FC236}">
                <a16:creationId xmlns:a16="http://schemas.microsoft.com/office/drawing/2014/main" id="{5D35D183-135B-E789-DF35-F275A6A89957}"/>
              </a:ext>
            </a:extLst>
          </p:cNvPr>
          <p:cNvSpPr txBox="1">
            <a:spLocks/>
          </p:cNvSpPr>
          <p:nvPr/>
        </p:nvSpPr>
        <p:spPr>
          <a:xfrm>
            <a:off x="8413338" y="5710253"/>
            <a:ext cx="2461258" cy="8096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dirty="0">
                <a:solidFill>
                  <a:schemeClr val="bg1"/>
                </a:solidFill>
                <a:latin typeface="Franklin Gothic Medium" panose="020B0603020102020204" pitchFamily="34" charset="0"/>
                <a:cs typeface="Calibri"/>
              </a:rPr>
              <a:t>Please fill out these items if you opt in to send.</a:t>
            </a:r>
          </a:p>
        </p:txBody>
      </p:sp>
      <p:pic>
        <p:nvPicPr>
          <p:cNvPr id="38" name="Picture 37" descr="Finger Touch Screen On White Illustrations, Royalty-Free Vector Graphics &amp; Clip Art - iStock">
            <a:extLst>
              <a:ext uri="{FF2B5EF4-FFF2-40B4-BE49-F238E27FC236}">
                <a16:creationId xmlns:a16="http://schemas.microsoft.com/office/drawing/2014/main" id="{E63A76E3-035B-DEFC-7A58-AF9AA770B18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7028890" y="3598745"/>
            <a:ext cx="362116" cy="470157"/>
          </a:xfrm>
          <a:prstGeom prst="rect">
            <a:avLst/>
          </a:prstGeom>
          <a:noFill/>
          <a:effectLst>
            <a:outerShdw blurRad="635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9" name="矢印: 右 15">
            <a:extLst>
              <a:ext uri="{FF2B5EF4-FFF2-40B4-BE49-F238E27FC236}">
                <a16:creationId xmlns:a16="http://schemas.microsoft.com/office/drawing/2014/main" id="{ADA340EE-0D23-3AAA-4E27-EE2B004F279C}"/>
              </a:ext>
            </a:extLst>
          </p:cNvPr>
          <p:cNvSpPr/>
          <p:nvPr/>
        </p:nvSpPr>
        <p:spPr>
          <a:xfrm>
            <a:off x="5040816" y="3024176"/>
            <a:ext cx="791334" cy="809647"/>
          </a:xfrm>
          <a:prstGeom prst="rightArrow">
            <a:avLst/>
          </a:prstGeom>
          <a:solidFill>
            <a:srgbClr val="FADB00"/>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40" name="矢印: 右 15">
            <a:extLst>
              <a:ext uri="{FF2B5EF4-FFF2-40B4-BE49-F238E27FC236}">
                <a16:creationId xmlns:a16="http://schemas.microsoft.com/office/drawing/2014/main" id="{24459DB5-236D-24FB-4B91-AC7464295E85}"/>
              </a:ext>
            </a:extLst>
          </p:cNvPr>
          <p:cNvSpPr/>
          <p:nvPr/>
        </p:nvSpPr>
        <p:spPr>
          <a:xfrm>
            <a:off x="2277018" y="3026904"/>
            <a:ext cx="791334" cy="809647"/>
          </a:xfrm>
          <a:prstGeom prst="rightArrow">
            <a:avLst/>
          </a:prstGeom>
          <a:solidFill>
            <a:srgbClr val="FADB00"/>
          </a:solidFill>
          <a:ln>
            <a:solidFill>
              <a:schemeClr val="tx1"/>
            </a:solid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cxnSp>
        <p:nvCxnSpPr>
          <p:cNvPr id="41" name="Straight Arrow Connector 40">
            <a:extLst>
              <a:ext uri="{FF2B5EF4-FFF2-40B4-BE49-F238E27FC236}">
                <a16:creationId xmlns:a16="http://schemas.microsoft.com/office/drawing/2014/main" id="{2199C3E9-1671-BEEE-4D6E-7BBEA8F0400D}"/>
              </a:ext>
            </a:extLst>
          </p:cNvPr>
          <p:cNvCxnSpPr>
            <a:cxnSpLocks/>
          </p:cNvCxnSpPr>
          <p:nvPr/>
        </p:nvCxnSpPr>
        <p:spPr>
          <a:xfrm flipV="1">
            <a:off x="10288270" y="4983376"/>
            <a:ext cx="0" cy="6920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C46F9AB-E7B2-D5B8-97C9-11D5B7E873E8}"/>
              </a:ext>
            </a:extLst>
          </p:cNvPr>
          <p:cNvSpPr txBox="1"/>
          <p:nvPr/>
        </p:nvSpPr>
        <p:spPr>
          <a:xfrm>
            <a:off x="411662" y="5685238"/>
            <a:ext cx="1886436" cy="830997"/>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Review your selections then tap DONE</a:t>
            </a:r>
            <a:endParaRPr lang="en-US" sz="1600" dirty="0"/>
          </a:p>
        </p:txBody>
      </p:sp>
      <p:sp>
        <p:nvSpPr>
          <p:cNvPr id="43" name="TextBox 42">
            <a:extLst>
              <a:ext uri="{FF2B5EF4-FFF2-40B4-BE49-F238E27FC236}">
                <a16:creationId xmlns:a16="http://schemas.microsoft.com/office/drawing/2014/main" id="{BB51E9CC-E484-0549-50E2-638B77128B72}"/>
              </a:ext>
            </a:extLst>
          </p:cNvPr>
          <p:cNvSpPr txBox="1"/>
          <p:nvPr/>
        </p:nvSpPr>
        <p:spPr>
          <a:xfrm>
            <a:off x="2922406" y="5690526"/>
            <a:ext cx="2316767" cy="338554"/>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App programs unit</a:t>
            </a:r>
            <a:endParaRPr lang="en-US" sz="1200" i="1" dirty="0"/>
          </a:p>
        </p:txBody>
      </p:sp>
      <p:sp>
        <p:nvSpPr>
          <p:cNvPr id="44" name="TextBox 43">
            <a:extLst>
              <a:ext uri="{FF2B5EF4-FFF2-40B4-BE49-F238E27FC236}">
                <a16:creationId xmlns:a16="http://schemas.microsoft.com/office/drawing/2014/main" id="{8F392C71-F544-94B8-CEF2-4BA21758818D}"/>
              </a:ext>
            </a:extLst>
          </p:cNvPr>
          <p:cNvSpPr txBox="1"/>
          <p:nvPr/>
        </p:nvSpPr>
        <p:spPr>
          <a:xfrm>
            <a:off x="5719029" y="5685238"/>
            <a:ext cx="2316767" cy="338554"/>
          </a:xfrm>
          <a:prstGeom prst="rect">
            <a:avLst/>
          </a:prstGeom>
          <a:noFill/>
        </p:spPr>
        <p:txBody>
          <a:bodyPr wrap="square">
            <a:spAutoFit/>
          </a:bodyPr>
          <a:lstStyle/>
          <a:p>
            <a:pPr algn="ctr"/>
            <a:r>
              <a:rPr lang="en-US" sz="1600" dirty="0">
                <a:solidFill>
                  <a:schemeClr val="bg1"/>
                </a:solidFill>
                <a:latin typeface="Franklin Gothic Medium" panose="020B0603020102020204" pitchFamily="34" charset="0"/>
                <a:cs typeface="Calibri"/>
              </a:rPr>
              <a:t>Tap OK when complete</a:t>
            </a:r>
            <a:endParaRPr lang="en-US" sz="1200" i="1" dirty="0"/>
          </a:p>
        </p:txBody>
      </p:sp>
    </p:spTree>
    <p:extLst>
      <p:ext uri="{BB962C8B-B14F-4D97-AF65-F5344CB8AC3E}">
        <p14:creationId xmlns:p14="http://schemas.microsoft.com/office/powerpoint/2010/main" val="84233094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2499361"/>
            <a:ext cx="12192000" cy="1238513"/>
          </a:xfrm>
        </p:spPr>
        <p:txBody>
          <a:bodyPr>
            <a:normAutofit/>
          </a:bodyPr>
          <a:lstStyle/>
          <a:p>
            <a:pPr algn="ctr"/>
            <a:r>
              <a:rPr lang="en-US" sz="6000">
                <a:solidFill>
                  <a:schemeClr val="bg1"/>
                </a:solidFill>
                <a:latin typeface="Franklin Gothic Demi"/>
                <a:cs typeface="Calibri Light"/>
              </a:rPr>
              <a:t>BASIC MAINTENANCE</a:t>
            </a:r>
          </a:p>
        </p:txBody>
      </p:sp>
      <p:cxnSp>
        <p:nvCxnSpPr>
          <p:cNvPr id="8" name="Straight Arrow Connector 7">
            <a:extLst>
              <a:ext uri="{FF2B5EF4-FFF2-40B4-BE49-F238E27FC236}">
                <a16:creationId xmlns:a16="http://schemas.microsoft.com/office/drawing/2014/main" id="{954B22A4-6C82-A6B6-045B-587D6AC3EF4A}"/>
              </a:ext>
            </a:extLst>
          </p:cNvPr>
          <p:cNvCxnSpPr>
            <a:cxnSpLocks/>
          </p:cNvCxnSpPr>
          <p:nvPr/>
        </p:nvCxnSpPr>
        <p:spPr>
          <a:xfrm>
            <a:off x="2407920" y="3737874"/>
            <a:ext cx="7421880"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2" name="Picture 14" descr="A close up of a logo&#10;&#10;Description generated with very high confidence">
            <a:extLst>
              <a:ext uri="{FF2B5EF4-FFF2-40B4-BE49-F238E27FC236}">
                <a16:creationId xmlns:a16="http://schemas.microsoft.com/office/drawing/2014/main" id="{BCF877D4-E481-A0DD-0E8E-B549C9762380}"/>
              </a:ext>
            </a:extLst>
          </p:cNvPr>
          <p:cNvPicPr>
            <a:picLocks noChangeAspect="1"/>
          </p:cNvPicPr>
          <p:nvPr/>
        </p:nvPicPr>
        <p:blipFill>
          <a:blip r:embed="rId2"/>
          <a:srcRect t="33981" b="27645"/>
          <a:stretch/>
        </p:blipFill>
        <p:spPr>
          <a:xfrm>
            <a:off x="61912" y="6250088"/>
            <a:ext cx="1912619" cy="568065"/>
          </a:xfrm>
          <a:prstGeom prst="rect">
            <a:avLst/>
          </a:prstGeom>
        </p:spPr>
      </p:pic>
      <p:sp>
        <p:nvSpPr>
          <p:cNvPr id="5" name="Text Placeholder 2">
            <a:extLst>
              <a:ext uri="{FF2B5EF4-FFF2-40B4-BE49-F238E27FC236}">
                <a16:creationId xmlns:a16="http://schemas.microsoft.com/office/drawing/2014/main" id="{B6231202-3DB0-07CF-C6C7-1B03786A2F1F}"/>
              </a:ext>
            </a:extLst>
          </p:cNvPr>
          <p:cNvSpPr txBox="1">
            <a:spLocks/>
          </p:cNvSpPr>
          <p:nvPr/>
        </p:nvSpPr>
        <p:spPr>
          <a:xfrm>
            <a:off x="838200" y="3894175"/>
            <a:ext cx="10515600" cy="73116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sz="2400">
                <a:solidFill>
                  <a:schemeClr val="bg1"/>
                </a:solidFill>
                <a:latin typeface="Franklin Gothic Book" panose="020B0503020102020204" pitchFamily="34" charset="0"/>
                <a:cs typeface="Calibri"/>
              </a:rPr>
              <a:t>Keep the unit performing to its potential</a:t>
            </a:r>
          </a:p>
        </p:txBody>
      </p:sp>
    </p:spTree>
    <p:extLst>
      <p:ext uri="{BB962C8B-B14F-4D97-AF65-F5344CB8AC3E}">
        <p14:creationId xmlns:p14="http://schemas.microsoft.com/office/powerpoint/2010/main" val="1870596782"/>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WATER QUALITY</a:t>
            </a:r>
          </a:p>
        </p:txBody>
      </p:sp>
      <p:cxnSp>
        <p:nvCxnSpPr>
          <p:cNvPr id="8" name="Straight Arrow Connector 7">
            <a:extLst>
              <a:ext uri="{FF2B5EF4-FFF2-40B4-BE49-F238E27FC236}">
                <a16:creationId xmlns:a16="http://schemas.microsoft.com/office/drawing/2014/main" id="{954B22A4-6C82-A6B6-045B-587D6AC3EF4A}"/>
              </a:ext>
            </a:extLst>
          </p:cNvPr>
          <p:cNvCxnSpPr>
            <a:cxnSpLocks/>
          </p:cNvCxnSpPr>
          <p:nvPr/>
        </p:nvCxnSpPr>
        <p:spPr>
          <a:xfrm>
            <a:off x="88105" y="880374"/>
            <a:ext cx="474297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2" name="Picture 14" descr="A close up of a logo&#10;&#10;Description generated with very high confidence">
            <a:extLst>
              <a:ext uri="{FF2B5EF4-FFF2-40B4-BE49-F238E27FC236}">
                <a16:creationId xmlns:a16="http://schemas.microsoft.com/office/drawing/2014/main" id="{ACA6779E-E807-4DAD-6AC5-290554A43ECC}"/>
              </a:ext>
            </a:extLst>
          </p:cNvPr>
          <p:cNvPicPr>
            <a:picLocks noChangeAspect="1"/>
          </p:cNvPicPr>
          <p:nvPr/>
        </p:nvPicPr>
        <p:blipFill>
          <a:blip r:embed="rId2"/>
          <a:srcRect t="33981" b="27645"/>
          <a:stretch/>
        </p:blipFill>
        <p:spPr>
          <a:xfrm>
            <a:off x="10226040" y="6250088"/>
            <a:ext cx="1912619" cy="568065"/>
          </a:xfrm>
          <a:prstGeom prst="rect">
            <a:avLst/>
          </a:prstGeom>
        </p:spPr>
      </p:pic>
      <p:pic>
        <p:nvPicPr>
          <p:cNvPr id="11" name="Picture 10">
            <a:extLst>
              <a:ext uri="{FF2B5EF4-FFF2-40B4-BE49-F238E27FC236}">
                <a16:creationId xmlns:a16="http://schemas.microsoft.com/office/drawing/2014/main" id="{EDD84CA8-B226-92DA-33BE-548E2C0F2510}"/>
              </a:ext>
            </a:extLst>
          </p:cNvPr>
          <p:cNvPicPr>
            <a:picLocks noChangeAspect="1"/>
          </p:cNvPicPr>
          <p:nvPr/>
        </p:nvPicPr>
        <p:blipFill>
          <a:blip r:embed="rId3"/>
          <a:stretch>
            <a:fillRect/>
          </a:stretch>
        </p:blipFill>
        <p:spPr>
          <a:xfrm>
            <a:off x="88105" y="1411119"/>
            <a:ext cx="8712315" cy="5187967"/>
          </a:xfrm>
          <a:prstGeom prst="rect">
            <a:avLst/>
          </a:prstGeom>
          <a:effectLst>
            <a:softEdge rad="12700"/>
          </a:effectLst>
        </p:spPr>
      </p:pic>
      <p:sp>
        <p:nvSpPr>
          <p:cNvPr id="12" name="Text Placeholder 2">
            <a:extLst>
              <a:ext uri="{FF2B5EF4-FFF2-40B4-BE49-F238E27FC236}">
                <a16:creationId xmlns:a16="http://schemas.microsoft.com/office/drawing/2014/main" id="{212EAAB6-3EFE-87AA-20D7-C279C310AC9F}"/>
              </a:ext>
            </a:extLst>
          </p:cNvPr>
          <p:cNvSpPr txBox="1">
            <a:spLocks/>
          </p:cNvSpPr>
          <p:nvPr/>
        </p:nvSpPr>
        <p:spPr>
          <a:xfrm>
            <a:off x="0" y="967957"/>
            <a:ext cx="9849216" cy="51946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000">
                <a:solidFill>
                  <a:schemeClr val="bg1"/>
                </a:solidFill>
                <a:latin typeface="Franklin Gothic Book" panose="020B0503020102020204" pitchFamily="34" charset="0"/>
              </a:rPr>
              <a:t>Water Quality Guidelines in the Installation Manual should always be followed.</a:t>
            </a:r>
          </a:p>
        </p:txBody>
      </p:sp>
      <p:pic>
        <p:nvPicPr>
          <p:cNvPr id="18" name="Picture 17">
            <a:extLst>
              <a:ext uri="{FF2B5EF4-FFF2-40B4-BE49-F238E27FC236}">
                <a16:creationId xmlns:a16="http://schemas.microsoft.com/office/drawing/2014/main" id="{F54B9CF8-F9B7-EA08-54E1-C260EF564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7800" y="3275019"/>
            <a:ext cx="2864210" cy="2615024"/>
          </a:xfrm>
          <a:prstGeom prst="rect">
            <a:avLst/>
          </a:prstGeom>
        </p:spPr>
      </p:pic>
      <p:pic>
        <p:nvPicPr>
          <p:cNvPr id="20" name="Picture 19">
            <a:extLst>
              <a:ext uri="{FF2B5EF4-FFF2-40B4-BE49-F238E27FC236}">
                <a16:creationId xmlns:a16="http://schemas.microsoft.com/office/drawing/2014/main" id="{F82C6992-DD9F-C1B5-0841-456C73A9E4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4115" y="1472476"/>
            <a:ext cx="3391580" cy="1677136"/>
          </a:xfrm>
          <a:prstGeom prst="rect">
            <a:avLst/>
          </a:prstGeom>
        </p:spPr>
      </p:pic>
      <p:cxnSp>
        <p:nvCxnSpPr>
          <p:cNvPr id="22" name="Straight Connector 21">
            <a:extLst>
              <a:ext uri="{FF2B5EF4-FFF2-40B4-BE49-F238E27FC236}">
                <a16:creationId xmlns:a16="http://schemas.microsoft.com/office/drawing/2014/main" id="{0E047C17-E616-3EB5-99AF-08AFF6284633}"/>
              </a:ext>
            </a:extLst>
          </p:cNvPr>
          <p:cNvCxnSpPr/>
          <p:nvPr/>
        </p:nvCxnSpPr>
        <p:spPr>
          <a:xfrm>
            <a:off x="1242060" y="5958840"/>
            <a:ext cx="40767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815909"/>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POOR WATER QUALITY ISSUES</a:t>
            </a:r>
          </a:p>
        </p:txBody>
      </p:sp>
      <p:cxnSp>
        <p:nvCxnSpPr>
          <p:cNvPr id="8" name="Straight Arrow Connector 7">
            <a:extLst>
              <a:ext uri="{FF2B5EF4-FFF2-40B4-BE49-F238E27FC236}">
                <a16:creationId xmlns:a16="http://schemas.microsoft.com/office/drawing/2014/main" id="{954B22A4-6C82-A6B6-045B-587D6AC3EF4A}"/>
              </a:ext>
            </a:extLst>
          </p:cNvPr>
          <p:cNvCxnSpPr>
            <a:cxnSpLocks/>
          </p:cNvCxnSpPr>
          <p:nvPr/>
        </p:nvCxnSpPr>
        <p:spPr>
          <a:xfrm>
            <a:off x="88105" y="880374"/>
            <a:ext cx="871231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2" name="Picture 14" descr="A close up of a logo&#10;&#10;Description generated with very high confidence">
            <a:extLst>
              <a:ext uri="{FF2B5EF4-FFF2-40B4-BE49-F238E27FC236}">
                <a16:creationId xmlns:a16="http://schemas.microsoft.com/office/drawing/2014/main" id="{ACA6779E-E807-4DAD-6AC5-290554A43ECC}"/>
              </a:ext>
            </a:extLst>
          </p:cNvPr>
          <p:cNvPicPr>
            <a:picLocks noChangeAspect="1"/>
          </p:cNvPicPr>
          <p:nvPr/>
        </p:nvPicPr>
        <p:blipFill>
          <a:blip r:embed="rId2"/>
          <a:srcRect t="33981" b="27645"/>
          <a:stretch/>
        </p:blipFill>
        <p:spPr>
          <a:xfrm>
            <a:off x="10226040" y="6250088"/>
            <a:ext cx="1912619" cy="568065"/>
          </a:xfrm>
          <a:prstGeom prst="rect">
            <a:avLst/>
          </a:prstGeom>
        </p:spPr>
      </p:pic>
      <p:sp>
        <p:nvSpPr>
          <p:cNvPr id="4" name="Text Placeholder 2">
            <a:extLst>
              <a:ext uri="{FF2B5EF4-FFF2-40B4-BE49-F238E27FC236}">
                <a16:creationId xmlns:a16="http://schemas.microsoft.com/office/drawing/2014/main" id="{9977A052-AB09-0994-66B0-F3B1FFC02F81}"/>
              </a:ext>
            </a:extLst>
          </p:cNvPr>
          <p:cNvSpPr txBox="1">
            <a:spLocks/>
          </p:cNvSpPr>
          <p:nvPr/>
        </p:nvSpPr>
        <p:spPr>
          <a:xfrm>
            <a:off x="0" y="964587"/>
            <a:ext cx="9913403" cy="61055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400">
                <a:solidFill>
                  <a:schemeClr val="bg1"/>
                </a:solidFill>
                <a:latin typeface="Franklin Gothic Book" panose="020B0503020102020204" pitchFamily="34" charset="0"/>
              </a:rPr>
              <a:t>Here are some issues related to Hard Water or Poor Water Quality:</a:t>
            </a:r>
          </a:p>
        </p:txBody>
      </p:sp>
      <p:pic>
        <p:nvPicPr>
          <p:cNvPr id="5" name="Picture 4">
            <a:extLst>
              <a:ext uri="{FF2B5EF4-FFF2-40B4-BE49-F238E27FC236}">
                <a16:creationId xmlns:a16="http://schemas.microsoft.com/office/drawing/2014/main" id="{B2D39446-8AF1-0C6F-3900-5001EB4B4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634493" y="1468749"/>
            <a:ext cx="4884799" cy="2311557"/>
          </a:xfrm>
          <a:prstGeom prst="rect">
            <a:avLst/>
          </a:prstGeom>
          <a:effectLst>
            <a:outerShdw blurRad="63500" dist="63500" dir="2700000" algn="tl" rotWithShape="0">
              <a:prstClr val="black">
                <a:alpha val="40000"/>
              </a:prstClr>
            </a:outerShdw>
            <a:softEdge rad="12700"/>
          </a:effectLst>
        </p:spPr>
      </p:pic>
      <p:pic>
        <p:nvPicPr>
          <p:cNvPr id="6" name="Picture 5">
            <a:extLst>
              <a:ext uri="{FF2B5EF4-FFF2-40B4-BE49-F238E27FC236}">
                <a16:creationId xmlns:a16="http://schemas.microsoft.com/office/drawing/2014/main" id="{3E7C4917-3C7C-0333-B662-01CF2E31AF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972" r="19962"/>
          <a:stretch/>
        </p:blipFill>
        <p:spPr>
          <a:xfrm rot="10800000">
            <a:off x="6417742" y="3456200"/>
            <a:ext cx="3034749" cy="2656114"/>
          </a:xfrm>
          <a:prstGeom prst="rect">
            <a:avLst/>
          </a:prstGeom>
          <a:effectLst>
            <a:outerShdw blurRad="63500" dist="63500" dir="2700000" algn="tl" rotWithShape="0">
              <a:prstClr val="black">
                <a:alpha val="40000"/>
              </a:prstClr>
            </a:outerShdw>
            <a:softEdge rad="12700"/>
          </a:effectLst>
        </p:spPr>
      </p:pic>
      <p:sp>
        <p:nvSpPr>
          <p:cNvPr id="9" name="Rectangle 8">
            <a:extLst>
              <a:ext uri="{FF2B5EF4-FFF2-40B4-BE49-F238E27FC236}">
                <a16:creationId xmlns:a16="http://schemas.microsoft.com/office/drawing/2014/main" id="{E83CC67C-935C-2EB2-D2AE-AC6CBDC0E80A}"/>
              </a:ext>
            </a:extLst>
          </p:cNvPr>
          <p:cNvSpPr/>
          <p:nvPr/>
        </p:nvSpPr>
        <p:spPr>
          <a:xfrm>
            <a:off x="967652" y="1846673"/>
            <a:ext cx="5290994" cy="461665"/>
          </a:xfrm>
          <a:prstGeom prst="rect">
            <a:avLst/>
          </a:prstGeom>
        </p:spPr>
        <p:txBody>
          <a:bodyPr wrap="square">
            <a:spAutoFit/>
          </a:bodyPr>
          <a:lstStyle/>
          <a:p>
            <a:r>
              <a:rPr lang="en-US" sz="2400">
                <a:solidFill>
                  <a:schemeClr val="bg1"/>
                </a:solidFill>
                <a:latin typeface="Franklin Gothic Medium" panose="020B0603020102020204" pitchFamily="34" charset="0"/>
              </a:rPr>
              <a:t>Scale Buildup</a:t>
            </a:r>
          </a:p>
        </p:txBody>
      </p:sp>
      <p:sp>
        <p:nvSpPr>
          <p:cNvPr id="10" name="Rectangle 9">
            <a:extLst>
              <a:ext uri="{FF2B5EF4-FFF2-40B4-BE49-F238E27FC236}">
                <a16:creationId xmlns:a16="http://schemas.microsoft.com/office/drawing/2014/main" id="{36D61D1F-C063-C8DE-11D2-69CC45E0AF48}"/>
              </a:ext>
            </a:extLst>
          </p:cNvPr>
          <p:cNvSpPr/>
          <p:nvPr/>
        </p:nvSpPr>
        <p:spPr>
          <a:xfrm>
            <a:off x="967652" y="2308338"/>
            <a:ext cx="5290994" cy="461665"/>
          </a:xfrm>
          <a:prstGeom prst="rect">
            <a:avLst/>
          </a:prstGeom>
        </p:spPr>
        <p:txBody>
          <a:bodyPr wrap="square">
            <a:spAutoFit/>
          </a:bodyPr>
          <a:lstStyle/>
          <a:p>
            <a:r>
              <a:rPr lang="en-US" sz="2400">
                <a:solidFill>
                  <a:schemeClr val="bg1"/>
                </a:solidFill>
                <a:latin typeface="Franklin Gothic Medium" panose="020B0603020102020204" pitchFamily="34" charset="0"/>
              </a:rPr>
              <a:t>Overheated Water Temperature</a:t>
            </a:r>
          </a:p>
        </p:txBody>
      </p:sp>
      <p:sp>
        <p:nvSpPr>
          <p:cNvPr id="13" name="Rectangle 12">
            <a:extLst>
              <a:ext uri="{FF2B5EF4-FFF2-40B4-BE49-F238E27FC236}">
                <a16:creationId xmlns:a16="http://schemas.microsoft.com/office/drawing/2014/main" id="{59033183-1F6C-5CAE-804F-02DF0A40DEB5}"/>
              </a:ext>
            </a:extLst>
          </p:cNvPr>
          <p:cNvSpPr/>
          <p:nvPr/>
        </p:nvSpPr>
        <p:spPr>
          <a:xfrm>
            <a:off x="967652" y="2770003"/>
            <a:ext cx="5290994" cy="461665"/>
          </a:xfrm>
          <a:prstGeom prst="rect">
            <a:avLst/>
          </a:prstGeom>
        </p:spPr>
        <p:txBody>
          <a:bodyPr wrap="square">
            <a:spAutoFit/>
          </a:bodyPr>
          <a:lstStyle/>
          <a:p>
            <a:r>
              <a:rPr lang="en-US" sz="2400">
                <a:solidFill>
                  <a:schemeClr val="bg1"/>
                </a:solidFill>
                <a:latin typeface="Franklin Gothic Medium" panose="020B0603020102020204" pitchFamily="34" charset="0"/>
              </a:rPr>
              <a:t>Error Codes: 14, 16, 20, 65</a:t>
            </a:r>
          </a:p>
        </p:txBody>
      </p:sp>
      <p:sp>
        <p:nvSpPr>
          <p:cNvPr id="14" name="Rectangle 13">
            <a:extLst>
              <a:ext uri="{FF2B5EF4-FFF2-40B4-BE49-F238E27FC236}">
                <a16:creationId xmlns:a16="http://schemas.microsoft.com/office/drawing/2014/main" id="{50146F2D-D814-65A2-3498-9C27469B4F06}"/>
              </a:ext>
            </a:extLst>
          </p:cNvPr>
          <p:cNvSpPr/>
          <p:nvPr/>
        </p:nvSpPr>
        <p:spPr>
          <a:xfrm>
            <a:off x="967652" y="3229044"/>
            <a:ext cx="5290994" cy="461665"/>
          </a:xfrm>
          <a:prstGeom prst="rect">
            <a:avLst/>
          </a:prstGeom>
        </p:spPr>
        <p:txBody>
          <a:bodyPr wrap="square">
            <a:spAutoFit/>
          </a:bodyPr>
          <a:lstStyle/>
          <a:p>
            <a:r>
              <a:rPr lang="en-US" sz="2400">
                <a:solidFill>
                  <a:schemeClr val="bg1"/>
                </a:solidFill>
                <a:latin typeface="Franklin Gothic Medium" panose="020B0603020102020204" pitchFamily="34" charset="0"/>
              </a:rPr>
              <a:t>Clogged Inlet Filter Screen</a:t>
            </a:r>
          </a:p>
        </p:txBody>
      </p:sp>
      <p:pic>
        <p:nvPicPr>
          <p:cNvPr id="15" name="Graphic 14" descr="Warning">
            <a:extLst>
              <a:ext uri="{FF2B5EF4-FFF2-40B4-BE49-F238E27FC236}">
                <a16:creationId xmlns:a16="http://schemas.microsoft.com/office/drawing/2014/main" id="{3F433748-8B1C-D6E2-9EC9-FD383469BC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6837" y="1846673"/>
            <a:ext cx="400814" cy="400814"/>
          </a:xfrm>
          <a:prstGeom prst="rect">
            <a:avLst/>
          </a:prstGeom>
        </p:spPr>
      </p:pic>
      <p:pic>
        <p:nvPicPr>
          <p:cNvPr id="16" name="Graphic 15" descr="Warning">
            <a:extLst>
              <a:ext uri="{FF2B5EF4-FFF2-40B4-BE49-F238E27FC236}">
                <a16:creationId xmlns:a16="http://schemas.microsoft.com/office/drawing/2014/main" id="{06DDE972-3C56-2BF8-ADFF-082D8B241B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6837" y="2290621"/>
            <a:ext cx="400814" cy="400814"/>
          </a:xfrm>
          <a:prstGeom prst="rect">
            <a:avLst/>
          </a:prstGeom>
        </p:spPr>
      </p:pic>
      <p:pic>
        <p:nvPicPr>
          <p:cNvPr id="17" name="Graphic 16" descr="Warning">
            <a:extLst>
              <a:ext uri="{FF2B5EF4-FFF2-40B4-BE49-F238E27FC236}">
                <a16:creationId xmlns:a16="http://schemas.microsoft.com/office/drawing/2014/main" id="{58E689D3-0DF6-6CA0-07B0-F725E6EC8A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6837" y="2767379"/>
            <a:ext cx="400814" cy="400814"/>
          </a:xfrm>
          <a:prstGeom prst="rect">
            <a:avLst/>
          </a:prstGeom>
        </p:spPr>
      </p:pic>
      <p:pic>
        <p:nvPicPr>
          <p:cNvPr id="19" name="Graphic 18" descr="Warning">
            <a:extLst>
              <a:ext uri="{FF2B5EF4-FFF2-40B4-BE49-F238E27FC236}">
                <a16:creationId xmlns:a16="http://schemas.microsoft.com/office/drawing/2014/main" id="{05824F31-F32C-54F7-C6AC-3956839E41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6837" y="3211327"/>
            <a:ext cx="400814" cy="400814"/>
          </a:xfrm>
          <a:prstGeom prst="rect">
            <a:avLst/>
          </a:prstGeom>
        </p:spPr>
      </p:pic>
      <p:pic>
        <p:nvPicPr>
          <p:cNvPr id="21" name="Picture 20">
            <a:extLst>
              <a:ext uri="{FF2B5EF4-FFF2-40B4-BE49-F238E27FC236}">
                <a16:creationId xmlns:a16="http://schemas.microsoft.com/office/drawing/2014/main" id="{13283FA4-B6BF-8C03-4146-4CFF36B887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6925" y="3909659"/>
            <a:ext cx="3006730" cy="2202655"/>
          </a:xfrm>
          <a:prstGeom prst="rect">
            <a:avLst/>
          </a:prstGeom>
          <a:effectLst>
            <a:outerShdw blurRad="63500" dist="63500" dir="2700000" algn="tl" rotWithShape="0">
              <a:prstClr val="black">
                <a:alpha val="40000"/>
              </a:prstClr>
            </a:outerShdw>
            <a:softEdge rad="12700"/>
          </a:effectLst>
        </p:spPr>
      </p:pic>
      <p:pic>
        <p:nvPicPr>
          <p:cNvPr id="23" name="Content Placeholder 3" descr="DSC04416.JPG">
            <a:extLst>
              <a:ext uri="{FF2B5EF4-FFF2-40B4-BE49-F238E27FC236}">
                <a16:creationId xmlns:a16="http://schemas.microsoft.com/office/drawing/2014/main" id="{FBB47CCE-92B1-131B-F21F-ACB0E99A5A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35" t="11705" r="15718" b="6569"/>
          <a:stretch/>
        </p:blipFill>
        <p:spPr>
          <a:xfrm>
            <a:off x="518869" y="3909659"/>
            <a:ext cx="2657060" cy="2202656"/>
          </a:xfrm>
          <a:prstGeom prst="rect">
            <a:avLst/>
          </a:prstGeom>
          <a:ln>
            <a:noFill/>
          </a:ln>
          <a:effectLst>
            <a:outerShdw blurRad="63500" dist="63500" dir="2700000" algn="tl" rotWithShape="0">
              <a:prstClr val="black">
                <a:alpha val="40000"/>
              </a:prstClr>
            </a:outerShdw>
            <a:softEdge rad="12700"/>
          </a:effectLst>
        </p:spPr>
      </p:pic>
    </p:spTree>
    <p:extLst>
      <p:ext uri="{BB962C8B-B14F-4D97-AF65-F5344CB8AC3E}">
        <p14:creationId xmlns:p14="http://schemas.microsoft.com/office/powerpoint/2010/main" val="3740914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WHAT’S NEW</a:t>
            </a:r>
          </a:p>
        </p:txBody>
      </p:sp>
      <p:sp>
        <p:nvSpPr>
          <p:cNvPr id="4" name="Content Placeholder 3">
            <a:extLst>
              <a:ext uri="{FF2B5EF4-FFF2-40B4-BE49-F238E27FC236}">
                <a16:creationId xmlns:a16="http://schemas.microsoft.com/office/drawing/2014/main" id="{8EC44612-F26F-4DD5-8A23-78403A08F2BB}"/>
              </a:ext>
            </a:extLst>
          </p:cNvPr>
          <p:cNvSpPr>
            <a:spLocks noGrp="1"/>
          </p:cNvSpPr>
          <p:nvPr>
            <p:ph type="body" sz="half" idx="2"/>
          </p:nvPr>
        </p:nvSpPr>
        <p:spPr>
          <a:xfrm>
            <a:off x="326708" y="1024625"/>
            <a:ext cx="11382692" cy="5076454"/>
          </a:xfrm>
        </p:spPr>
        <p:txBody>
          <a:bodyPr vert="horz" lIns="91440" tIns="45720" rIns="91440" bIns="45720" rtlCol="0" anchor="t">
            <a:normAutofit fontScale="92500"/>
          </a:bodyPr>
          <a:lstStyle/>
          <a:p>
            <a:pPr marL="285750" indent="-285750">
              <a:buFont typeface="Arial" panose="020B0604020202020204" pitchFamily="34" charset="0"/>
              <a:buChar char="•"/>
            </a:pPr>
            <a:r>
              <a:rPr lang="en-US" sz="2800">
                <a:solidFill>
                  <a:schemeClr val="bg1"/>
                </a:solidFill>
                <a:latin typeface="Franklin Gothic Book"/>
                <a:cs typeface="Calibri"/>
              </a:rPr>
              <a:t>.98 UEF for all models</a:t>
            </a:r>
          </a:p>
          <a:p>
            <a:pPr marL="742950" lvl="1" indent="-285750">
              <a:buFont typeface="Arial" panose="020B0604020202020204" pitchFamily="34" charset="0"/>
              <a:buChar char="•"/>
            </a:pPr>
            <a:r>
              <a:rPr lang="en-US" sz="2600">
                <a:solidFill>
                  <a:schemeClr val="bg1"/>
                </a:solidFill>
                <a:latin typeface="Franklin Gothic Book"/>
                <a:cs typeface="Calibri"/>
              </a:rPr>
              <a:t>Highest UEF for complete BTU range in the industry</a:t>
            </a:r>
          </a:p>
          <a:p>
            <a:pPr marL="285750" indent="-285750">
              <a:buFont typeface="Arial" panose="020B0604020202020204" pitchFamily="34" charset="0"/>
              <a:buChar char="•"/>
            </a:pPr>
            <a:r>
              <a:rPr lang="en-US" sz="2800">
                <a:solidFill>
                  <a:schemeClr val="bg1"/>
                </a:solidFill>
                <a:latin typeface="Franklin Gothic Book"/>
                <a:cs typeface="Calibri"/>
              </a:rPr>
              <a:t>New EZ Model</a:t>
            </a:r>
          </a:p>
          <a:p>
            <a:pPr marL="742950" lvl="1" indent="-285750">
              <a:buFont typeface="Arial" panose="020B0604020202020204" pitchFamily="34" charset="0"/>
              <a:buChar char="•"/>
            </a:pPr>
            <a:r>
              <a:rPr lang="en-US" sz="2500">
                <a:solidFill>
                  <a:schemeClr val="bg1"/>
                </a:solidFill>
                <a:latin typeface="Franklin Gothic Book"/>
                <a:cs typeface="Calibri"/>
              </a:rPr>
              <a:t>160kbtu EZ71 Model Added</a:t>
            </a:r>
          </a:p>
          <a:p>
            <a:pPr marL="285750" indent="-285750">
              <a:buFont typeface="Arial" panose="020B0604020202020204" pitchFamily="34" charset="0"/>
              <a:buChar char="•"/>
            </a:pPr>
            <a:r>
              <a:rPr lang="en-US" sz="2800">
                <a:solidFill>
                  <a:schemeClr val="bg1"/>
                </a:solidFill>
                <a:latin typeface="Franklin Gothic Book"/>
                <a:cs typeface="Calibri"/>
              </a:rPr>
              <a:t>Field Gas Conversion</a:t>
            </a:r>
          </a:p>
          <a:p>
            <a:pPr marL="742950" lvl="1" indent="-285750">
              <a:buFont typeface="Arial" panose="020B0604020202020204" pitchFamily="34" charset="0"/>
              <a:buChar char="•"/>
            </a:pPr>
            <a:r>
              <a:rPr lang="en-US" sz="2500">
                <a:solidFill>
                  <a:schemeClr val="bg1"/>
                </a:solidFill>
                <a:latin typeface="Franklin Gothic Book"/>
                <a:cs typeface="Calibri"/>
              </a:rPr>
              <a:t>Default setup for NG, conversion included to change to LP without the need to order a gas conversion kit.</a:t>
            </a:r>
          </a:p>
          <a:p>
            <a:pPr marL="285750" indent="-285750">
              <a:buFont typeface="Arial" panose="020B0604020202020204" pitchFamily="34" charset="0"/>
              <a:buChar char="•"/>
            </a:pPr>
            <a:r>
              <a:rPr lang="en-US" sz="2800">
                <a:solidFill>
                  <a:schemeClr val="bg1"/>
                </a:solidFill>
                <a:latin typeface="Franklin Gothic Book"/>
                <a:cs typeface="Calibri"/>
              </a:rPr>
              <a:t>EZ Start Plus Bluetooth App</a:t>
            </a:r>
          </a:p>
          <a:p>
            <a:pPr marL="742950" lvl="1" indent="-285750">
              <a:buFont typeface="Arial" panose="020B0604020202020204" pitchFamily="34" charset="0"/>
              <a:buChar char="•"/>
            </a:pPr>
            <a:r>
              <a:rPr lang="en-US" sz="2500">
                <a:solidFill>
                  <a:schemeClr val="bg1"/>
                </a:solidFill>
                <a:latin typeface="Franklin Gothic Book"/>
                <a:cs typeface="Calibri"/>
              </a:rPr>
              <a:t>Physical dipswitches are gone! Unit setup is done entirely through Bluetooth app.</a:t>
            </a:r>
            <a:endParaRPr lang="en-US" sz="2800">
              <a:solidFill>
                <a:schemeClr val="bg1"/>
              </a:solidFill>
              <a:latin typeface="Franklin Gothic Book"/>
              <a:cs typeface="Calibri"/>
            </a:endParaRPr>
          </a:p>
          <a:p>
            <a:pPr marL="285750" indent="-285750">
              <a:buFont typeface="Arial" panose="020B0604020202020204" pitchFamily="34" charset="0"/>
              <a:buChar char="•"/>
            </a:pPr>
            <a:r>
              <a:rPr lang="en-US" sz="2800">
                <a:solidFill>
                  <a:schemeClr val="bg1"/>
                </a:solidFill>
                <a:latin typeface="Franklin Gothic Book"/>
                <a:cs typeface="Calibri"/>
              </a:rPr>
              <a:t>Built in Display Window</a:t>
            </a:r>
          </a:p>
          <a:p>
            <a:pPr marL="742950" lvl="1" indent="-285750">
              <a:buFont typeface="Arial" panose="020B0604020202020204" pitchFamily="34" charset="0"/>
              <a:buChar char="•"/>
            </a:pPr>
            <a:r>
              <a:rPr lang="en-US" sz="2600">
                <a:solidFill>
                  <a:schemeClr val="bg1"/>
                </a:solidFill>
                <a:latin typeface="Franklin Gothic Book"/>
                <a:cs typeface="Calibri"/>
              </a:rPr>
              <a:t>Remote control is optional. Maintenance Monitors and Unit Settings can be accessed through the Display Window.</a:t>
            </a:r>
          </a:p>
          <a:p>
            <a:pPr lvl="1"/>
            <a:endParaRPr lang="en-US" sz="2500">
              <a:solidFill>
                <a:schemeClr val="bg1"/>
              </a:solidFill>
              <a:latin typeface="Franklin Gothic Book"/>
              <a:cs typeface="Calibri"/>
            </a:endParaRPr>
          </a:p>
        </p:txBody>
      </p:sp>
      <p:cxnSp>
        <p:nvCxnSpPr>
          <p:cNvPr id="6" name="Straight Arrow Connector 5">
            <a:extLst>
              <a:ext uri="{FF2B5EF4-FFF2-40B4-BE49-F238E27FC236}">
                <a16:creationId xmlns:a16="http://schemas.microsoft.com/office/drawing/2014/main" id="{1EC98AEF-CE14-01AF-56CB-77F7B845AFE7}"/>
              </a:ext>
            </a:extLst>
          </p:cNvPr>
          <p:cNvCxnSpPr>
            <a:cxnSpLocks/>
          </p:cNvCxnSpPr>
          <p:nvPr/>
        </p:nvCxnSpPr>
        <p:spPr>
          <a:xfrm>
            <a:off x="88105" y="880374"/>
            <a:ext cx="385397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3" name="Picture 14" descr="A close up of a logo&#10;&#10;Description generated with very high confidence">
            <a:extLst>
              <a:ext uri="{FF2B5EF4-FFF2-40B4-BE49-F238E27FC236}">
                <a16:creationId xmlns:a16="http://schemas.microsoft.com/office/drawing/2014/main" id="{B9FDBA03-EAC6-B389-D71B-C489863A0E8D}"/>
              </a:ext>
            </a:extLst>
          </p:cNvPr>
          <p:cNvPicPr>
            <a:picLocks noChangeAspect="1"/>
          </p:cNvPicPr>
          <p:nvPr/>
        </p:nvPicPr>
        <p:blipFill>
          <a:blip r:embed="rId2"/>
          <a:srcRect t="33981" b="27645"/>
          <a:stretch/>
        </p:blipFill>
        <p:spPr>
          <a:xfrm>
            <a:off x="61912" y="6250088"/>
            <a:ext cx="1912619" cy="568065"/>
          </a:xfrm>
          <a:prstGeom prst="rect">
            <a:avLst/>
          </a:prstGeom>
        </p:spPr>
      </p:pic>
    </p:spTree>
    <p:extLst>
      <p:ext uri="{BB962C8B-B14F-4D97-AF65-F5344CB8AC3E}">
        <p14:creationId xmlns:p14="http://schemas.microsoft.com/office/powerpoint/2010/main" val="1300124792"/>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DESCALING/FLUSHING</a:t>
            </a:r>
          </a:p>
        </p:txBody>
      </p:sp>
      <p:cxnSp>
        <p:nvCxnSpPr>
          <p:cNvPr id="8" name="Straight Arrow Connector 7">
            <a:extLst>
              <a:ext uri="{FF2B5EF4-FFF2-40B4-BE49-F238E27FC236}">
                <a16:creationId xmlns:a16="http://schemas.microsoft.com/office/drawing/2014/main" id="{954B22A4-6C82-A6B6-045B-587D6AC3EF4A}"/>
              </a:ext>
            </a:extLst>
          </p:cNvPr>
          <p:cNvCxnSpPr>
            <a:cxnSpLocks/>
          </p:cNvCxnSpPr>
          <p:nvPr/>
        </p:nvCxnSpPr>
        <p:spPr>
          <a:xfrm>
            <a:off x="88105" y="880374"/>
            <a:ext cx="654891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2" name="Picture 14" descr="A close up of a logo&#10;&#10;Description generated with very high confidence">
            <a:extLst>
              <a:ext uri="{FF2B5EF4-FFF2-40B4-BE49-F238E27FC236}">
                <a16:creationId xmlns:a16="http://schemas.microsoft.com/office/drawing/2014/main" id="{ACA6779E-E807-4DAD-6AC5-290554A43ECC}"/>
              </a:ext>
            </a:extLst>
          </p:cNvPr>
          <p:cNvPicPr>
            <a:picLocks noChangeAspect="1"/>
          </p:cNvPicPr>
          <p:nvPr/>
        </p:nvPicPr>
        <p:blipFill>
          <a:blip r:embed="rId2"/>
          <a:srcRect t="33981" b="27645"/>
          <a:stretch/>
        </p:blipFill>
        <p:spPr>
          <a:xfrm>
            <a:off x="10226040" y="6250088"/>
            <a:ext cx="1912619" cy="568065"/>
          </a:xfrm>
          <a:prstGeom prst="rect">
            <a:avLst/>
          </a:prstGeom>
        </p:spPr>
      </p:pic>
      <p:sp>
        <p:nvSpPr>
          <p:cNvPr id="12" name="Text Placeholder 2">
            <a:extLst>
              <a:ext uri="{FF2B5EF4-FFF2-40B4-BE49-F238E27FC236}">
                <a16:creationId xmlns:a16="http://schemas.microsoft.com/office/drawing/2014/main" id="{212EAAB6-3EFE-87AA-20D7-C279C310AC9F}"/>
              </a:ext>
            </a:extLst>
          </p:cNvPr>
          <p:cNvSpPr txBox="1">
            <a:spLocks/>
          </p:cNvSpPr>
          <p:nvPr/>
        </p:nvSpPr>
        <p:spPr>
          <a:xfrm>
            <a:off x="0" y="967957"/>
            <a:ext cx="9849216" cy="51946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000">
                <a:solidFill>
                  <a:schemeClr val="bg1"/>
                </a:solidFill>
                <a:latin typeface="Franklin Gothic Book" panose="020B0503020102020204" pitchFamily="34" charset="0"/>
              </a:rPr>
              <a:t>So, what do you need to perform a proper descale?</a:t>
            </a:r>
          </a:p>
        </p:txBody>
      </p:sp>
      <p:pic>
        <p:nvPicPr>
          <p:cNvPr id="3" name="Picture 2">
            <a:extLst>
              <a:ext uri="{FF2B5EF4-FFF2-40B4-BE49-F238E27FC236}">
                <a16:creationId xmlns:a16="http://schemas.microsoft.com/office/drawing/2014/main" id="{903D4A9F-74B4-9FC0-53C1-58038B0DAB88}"/>
              </a:ext>
            </a:extLst>
          </p:cNvPr>
          <p:cNvPicPr>
            <a:picLocks noChangeAspect="1"/>
          </p:cNvPicPr>
          <p:nvPr/>
        </p:nvPicPr>
        <p:blipFill>
          <a:blip r:embed="rId3"/>
          <a:stretch>
            <a:fillRect/>
          </a:stretch>
        </p:blipFill>
        <p:spPr>
          <a:xfrm>
            <a:off x="587533" y="1487426"/>
            <a:ext cx="9202332" cy="5176312"/>
          </a:xfrm>
          <a:prstGeom prst="rect">
            <a:avLst/>
          </a:prstGeom>
          <a:effectLst>
            <a:outerShdw blurRad="50800" dist="63500" dir="2700000" algn="tl" rotWithShape="0">
              <a:prstClr val="black">
                <a:alpha val="40000"/>
              </a:prstClr>
            </a:outerShdw>
            <a:softEdge rad="12700"/>
          </a:effectLst>
        </p:spPr>
      </p:pic>
    </p:spTree>
    <p:extLst>
      <p:ext uri="{BB962C8B-B14F-4D97-AF65-F5344CB8AC3E}">
        <p14:creationId xmlns:p14="http://schemas.microsoft.com/office/powerpoint/2010/main" val="2883173128"/>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DESCALING/FLUSHING</a:t>
            </a:r>
          </a:p>
        </p:txBody>
      </p:sp>
      <p:cxnSp>
        <p:nvCxnSpPr>
          <p:cNvPr id="8" name="Straight Arrow Connector 7">
            <a:extLst>
              <a:ext uri="{FF2B5EF4-FFF2-40B4-BE49-F238E27FC236}">
                <a16:creationId xmlns:a16="http://schemas.microsoft.com/office/drawing/2014/main" id="{954B22A4-6C82-A6B6-045B-587D6AC3EF4A}"/>
              </a:ext>
            </a:extLst>
          </p:cNvPr>
          <p:cNvCxnSpPr>
            <a:cxnSpLocks/>
          </p:cNvCxnSpPr>
          <p:nvPr/>
        </p:nvCxnSpPr>
        <p:spPr>
          <a:xfrm>
            <a:off x="88105" y="880374"/>
            <a:ext cx="654891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2" name="Picture 14" descr="A close up of a logo&#10;&#10;Description generated with very high confidence">
            <a:extLst>
              <a:ext uri="{FF2B5EF4-FFF2-40B4-BE49-F238E27FC236}">
                <a16:creationId xmlns:a16="http://schemas.microsoft.com/office/drawing/2014/main" id="{ACA6779E-E807-4DAD-6AC5-290554A43ECC}"/>
              </a:ext>
            </a:extLst>
          </p:cNvPr>
          <p:cNvPicPr>
            <a:picLocks noChangeAspect="1"/>
          </p:cNvPicPr>
          <p:nvPr/>
        </p:nvPicPr>
        <p:blipFill>
          <a:blip r:embed="rId2"/>
          <a:srcRect t="33981" b="27645"/>
          <a:stretch/>
        </p:blipFill>
        <p:spPr>
          <a:xfrm>
            <a:off x="10226040" y="6250088"/>
            <a:ext cx="1912619" cy="568065"/>
          </a:xfrm>
          <a:prstGeom prst="rect">
            <a:avLst/>
          </a:prstGeom>
        </p:spPr>
      </p:pic>
      <p:sp>
        <p:nvSpPr>
          <p:cNvPr id="12" name="Text Placeholder 2">
            <a:extLst>
              <a:ext uri="{FF2B5EF4-FFF2-40B4-BE49-F238E27FC236}">
                <a16:creationId xmlns:a16="http://schemas.microsoft.com/office/drawing/2014/main" id="{212EAAB6-3EFE-87AA-20D7-C279C310AC9F}"/>
              </a:ext>
            </a:extLst>
          </p:cNvPr>
          <p:cNvSpPr txBox="1">
            <a:spLocks/>
          </p:cNvSpPr>
          <p:nvPr/>
        </p:nvSpPr>
        <p:spPr>
          <a:xfrm>
            <a:off x="0" y="967957"/>
            <a:ext cx="12070080" cy="51946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000">
                <a:solidFill>
                  <a:schemeClr val="bg1"/>
                </a:solidFill>
                <a:latin typeface="Franklin Gothic Book" panose="020B0503020102020204" pitchFamily="34" charset="0"/>
              </a:rPr>
              <a:t>The flush connector is gone and descale mode is started with the EZ Start Plus App or the built in display. </a:t>
            </a:r>
          </a:p>
        </p:txBody>
      </p:sp>
      <p:pic>
        <p:nvPicPr>
          <p:cNvPr id="4" name="Picture 3">
            <a:extLst>
              <a:ext uri="{FF2B5EF4-FFF2-40B4-BE49-F238E27FC236}">
                <a16:creationId xmlns:a16="http://schemas.microsoft.com/office/drawing/2014/main" id="{D20925C7-A3AB-54CB-9129-B3F0A7374C48}"/>
              </a:ext>
            </a:extLst>
          </p:cNvPr>
          <p:cNvPicPr>
            <a:picLocks noChangeAspect="1"/>
          </p:cNvPicPr>
          <p:nvPr/>
        </p:nvPicPr>
        <p:blipFill>
          <a:blip r:embed="rId3"/>
          <a:stretch>
            <a:fillRect/>
          </a:stretch>
        </p:blipFill>
        <p:spPr>
          <a:xfrm>
            <a:off x="3227067" y="1575008"/>
            <a:ext cx="2510793" cy="5033657"/>
          </a:xfrm>
          <a:prstGeom prst="rect">
            <a:avLst/>
          </a:prstGeom>
          <a:effectLst>
            <a:outerShdw blurRad="127000" dist="190500" dir="2700000" algn="tl" rotWithShape="0">
              <a:prstClr val="black">
                <a:alpha val="40000"/>
              </a:prstClr>
            </a:outerShdw>
            <a:softEdge rad="12700"/>
          </a:effectLst>
        </p:spPr>
      </p:pic>
      <p:pic>
        <p:nvPicPr>
          <p:cNvPr id="5" name="Picture 2" descr="Finger Touch Screen On White Illustrations, Royalty-Free Vector Graphics &amp; Clip Art - iStock">
            <a:extLst>
              <a:ext uri="{FF2B5EF4-FFF2-40B4-BE49-F238E27FC236}">
                <a16:creationId xmlns:a16="http://schemas.microsoft.com/office/drawing/2014/main" id="{3F014802-F1A3-08F7-3CF5-9EF33FE59F91}"/>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5006885" y="3259809"/>
            <a:ext cx="430748" cy="559266"/>
          </a:xfrm>
          <a:prstGeom prst="rect">
            <a:avLst/>
          </a:prstGeom>
          <a:noFill/>
          <a:effectLst>
            <a:outerShdw blurRad="1270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3C085B6-B134-9B11-0C81-8D2A231B3E7D}"/>
              </a:ext>
            </a:extLst>
          </p:cNvPr>
          <p:cNvPicPr>
            <a:picLocks noChangeAspect="1"/>
          </p:cNvPicPr>
          <p:nvPr/>
        </p:nvPicPr>
        <p:blipFill>
          <a:blip r:embed="rId6"/>
          <a:stretch>
            <a:fillRect/>
          </a:stretch>
        </p:blipFill>
        <p:spPr>
          <a:xfrm>
            <a:off x="6035040" y="1575008"/>
            <a:ext cx="5591369" cy="4138526"/>
          </a:xfrm>
          <a:prstGeom prst="rect">
            <a:avLst/>
          </a:prstGeom>
          <a:effectLst>
            <a:outerShdw blurRad="127000" dist="190500" dir="2700000" algn="tl" rotWithShape="0">
              <a:prstClr val="black">
                <a:alpha val="40000"/>
              </a:prstClr>
            </a:outerShdw>
            <a:softEdge rad="12700"/>
          </a:effectLst>
        </p:spPr>
      </p:pic>
      <p:pic>
        <p:nvPicPr>
          <p:cNvPr id="9" name="Picture 8">
            <a:extLst>
              <a:ext uri="{FF2B5EF4-FFF2-40B4-BE49-F238E27FC236}">
                <a16:creationId xmlns:a16="http://schemas.microsoft.com/office/drawing/2014/main" id="{C239308E-9732-73D3-D72B-8E0ED23BD660}"/>
              </a:ext>
            </a:extLst>
          </p:cNvPr>
          <p:cNvPicPr>
            <a:picLocks noChangeAspect="1"/>
          </p:cNvPicPr>
          <p:nvPr/>
        </p:nvPicPr>
        <p:blipFill>
          <a:blip r:embed="rId7"/>
          <a:srcRect r="608"/>
          <a:stretch/>
        </p:blipFill>
        <p:spPr>
          <a:xfrm>
            <a:off x="390558" y="1575008"/>
            <a:ext cx="2481673" cy="5033657"/>
          </a:xfrm>
          <a:prstGeom prst="rect">
            <a:avLst/>
          </a:prstGeom>
          <a:effectLst>
            <a:outerShdw blurRad="127000" dist="190500" dir="2700000" algn="tl" rotWithShape="0">
              <a:prstClr val="black">
                <a:alpha val="40000"/>
              </a:prstClr>
            </a:outerShdw>
            <a:softEdge rad="12700"/>
          </a:effectLst>
        </p:spPr>
      </p:pic>
      <p:pic>
        <p:nvPicPr>
          <p:cNvPr id="10" name="Picture 2" descr="Finger Touch Screen On White Illustrations, Royalty-Free Vector Graphics &amp; Clip Art - iStock">
            <a:extLst>
              <a:ext uri="{FF2B5EF4-FFF2-40B4-BE49-F238E27FC236}">
                <a16:creationId xmlns:a16="http://schemas.microsoft.com/office/drawing/2014/main" id="{DEC3D325-9E3C-1AD9-A975-4272DE3F9799}"/>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8007" b="89216" l="19697" r="71886">
                        <a14:foregroundMark x1="44444" y1="27941" x2="49495" y2="56373"/>
                        <a14:foregroundMark x1="58923" y1="60948" x2="55387" y2="76797"/>
                        <a14:foregroundMark x1="25421" y1="53922" x2="52189" y2="68791"/>
                        <a14:foregroundMark x1="44613" y1="57190" x2="53704" y2="66176"/>
                        <a14:foregroundMark x1="53704" y1="66176" x2="64646" y2="71732"/>
                        <a14:foregroundMark x1="54545" y1="52941" x2="58586" y2="70915"/>
                        <a14:foregroundMark x1="66498" y1="57843" x2="66162" y2="77778"/>
                        <a14:foregroundMark x1="70875" y1="55392" x2="70875" y2="66667"/>
                        <a14:foregroundMark x1="60606" y1="88072" x2="53535" y2="86111"/>
                        <a14:foregroundMark x1="41919" y1="70261" x2="49663" y2="79575"/>
                        <a14:foregroundMark x1="47138" y1="87092" x2="51010" y2="89216"/>
                        <a14:foregroundMark x1="27273" y1="11765" x2="28956" y2="13562"/>
                        <a14:foregroundMark x1="29798" y1="13235" x2="43939" y2="13235"/>
                        <a14:foregroundMark x1="64646" y1="12745" x2="64478" y2="16503"/>
                        <a14:foregroundMark x1="60943" y1="8824" x2="60269" y2="8007"/>
                        <a14:foregroundMark x1="19865" y1="51634" x2="20034" y2="53922"/>
                        <a14:foregroundMark x1="26431" y1="55229" x2="44949" y2="67974"/>
                        <a14:foregroundMark x1="52694" y1="49510" x2="62290" y2="57680"/>
                        <a14:foregroundMark x1="61953" y1="52778" x2="64141" y2="60948"/>
                        <a14:foregroundMark x1="65657" y1="83333" x2="61616" y2="85948"/>
                        <a14:foregroundMark x1="71886" y1="63562" x2="71717" y2="69444"/>
                        <a14:foregroundMark x1="67172" y1="53105" x2="67172" y2="57190"/>
                      </a14:backgroundRemoval>
                    </a14:imgEffect>
                  </a14:imgLayer>
                </a14:imgProps>
              </a:ext>
              <a:ext uri="{28A0092B-C50C-407E-A947-70E740481C1C}">
                <a14:useLocalDpi xmlns:a14="http://schemas.microsoft.com/office/drawing/2010/main" val="0"/>
              </a:ext>
            </a:extLst>
          </a:blip>
          <a:srcRect l="17993" t="19642" r="24173" b="7479"/>
          <a:stretch/>
        </p:blipFill>
        <p:spPr bwMode="auto">
          <a:xfrm rot="18231396">
            <a:off x="2716991" y="6332248"/>
            <a:ext cx="425793" cy="552833"/>
          </a:xfrm>
          <a:prstGeom prst="rect">
            <a:avLst/>
          </a:prstGeom>
          <a:noFill/>
          <a:effectLst>
            <a:outerShdw blurRad="1270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Content Placeholder 3">
            <a:extLst>
              <a:ext uri="{FF2B5EF4-FFF2-40B4-BE49-F238E27FC236}">
                <a16:creationId xmlns:a16="http://schemas.microsoft.com/office/drawing/2014/main" id="{2EF4987B-B47D-8D8D-B8E9-052F12DBF72C}"/>
              </a:ext>
            </a:extLst>
          </p:cNvPr>
          <p:cNvSpPr>
            <a:spLocks noGrp="1"/>
          </p:cNvSpPr>
          <p:nvPr>
            <p:ph type="body" sz="half" idx="2"/>
          </p:nvPr>
        </p:nvSpPr>
        <p:spPr>
          <a:xfrm>
            <a:off x="6092696" y="5839194"/>
            <a:ext cx="5533713" cy="285234"/>
          </a:xfrm>
        </p:spPr>
        <p:txBody>
          <a:bodyPr vert="horz" lIns="91440" tIns="45720" rIns="91440" bIns="45720" rtlCol="0" anchor="t">
            <a:normAutofit fontScale="92500" lnSpcReduction="10000"/>
          </a:bodyPr>
          <a:lstStyle/>
          <a:p>
            <a:pPr algn="ctr"/>
            <a:r>
              <a:rPr lang="en-US" i="1">
                <a:solidFill>
                  <a:schemeClr val="bg1"/>
                </a:solidFill>
                <a:latin typeface="Franklin Gothic Book"/>
                <a:cs typeface="Calibri"/>
              </a:rPr>
              <a:t>Directions can be found in the manual</a:t>
            </a:r>
          </a:p>
        </p:txBody>
      </p:sp>
    </p:spTree>
    <p:extLst>
      <p:ext uri="{BB962C8B-B14F-4D97-AF65-F5344CB8AC3E}">
        <p14:creationId xmlns:p14="http://schemas.microsoft.com/office/powerpoint/2010/main" val="1960884569"/>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HELPFUL LINKS</a:t>
            </a:r>
          </a:p>
        </p:txBody>
      </p:sp>
      <p:cxnSp>
        <p:nvCxnSpPr>
          <p:cNvPr id="8" name="Straight Arrow Connector 7">
            <a:extLst>
              <a:ext uri="{FF2B5EF4-FFF2-40B4-BE49-F238E27FC236}">
                <a16:creationId xmlns:a16="http://schemas.microsoft.com/office/drawing/2014/main" id="{954B22A4-6C82-A6B6-045B-587D6AC3EF4A}"/>
              </a:ext>
            </a:extLst>
          </p:cNvPr>
          <p:cNvCxnSpPr>
            <a:cxnSpLocks/>
          </p:cNvCxnSpPr>
          <p:nvPr/>
        </p:nvCxnSpPr>
        <p:spPr>
          <a:xfrm>
            <a:off x="88105" y="880374"/>
            <a:ext cx="453469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2" name="Picture 14" descr="A close up of a logo&#10;&#10;Description generated with very high confidence">
            <a:extLst>
              <a:ext uri="{FF2B5EF4-FFF2-40B4-BE49-F238E27FC236}">
                <a16:creationId xmlns:a16="http://schemas.microsoft.com/office/drawing/2014/main" id="{ACA6779E-E807-4DAD-6AC5-290554A43ECC}"/>
              </a:ext>
            </a:extLst>
          </p:cNvPr>
          <p:cNvPicPr>
            <a:picLocks noChangeAspect="1"/>
          </p:cNvPicPr>
          <p:nvPr/>
        </p:nvPicPr>
        <p:blipFill>
          <a:blip r:embed="rId2"/>
          <a:srcRect t="33981" b="27645"/>
          <a:stretch/>
        </p:blipFill>
        <p:spPr>
          <a:xfrm>
            <a:off x="10226040" y="6250088"/>
            <a:ext cx="1912619" cy="568065"/>
          </a:xfrm>
          <a:prstGeom prst="rect">
            <a:avLst/>
          </a:prstGeom>
        </p:spPr>
      </p:pic>
      <p:sp>
        <p:nvSpPr>
          <p:cNvPr id="9" name="Content Placeholder 3">
            <a:extLst>
              <a:ext uri="{FF2B5EF4-FFF2-40B4-BE49-F238E27FC236}">
                <a16:creationId xmlns:a16="http://schemas.microsoft.com/office/drawing/2014/main" id="{1FD11996-3182-906E-9BEF-E5E6EFEFB862}"/>
              </a:ext>
            </a:extLst>
          </p:cNvPr>
          <p:cNvSpPr txBox="1">
            <a:spLocks/>
          </p:cNvSpPr>
          <p:nvPr/>
        </p:nvSpPr>
        <p:spPr>
          <a:xfrm>
            <a:off x="495946" y="1549831"/>
            <a:ext cx="11236839" cy="4510005"/>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algn="ctr">
              <a:lnSpc>
                <a:spcPct val="107000"/>
              </a:lnSpc>
              <a:spcBef>
                <a:spcPts val="0"/>
              </a:spcBef>
              <a:spcAft>
                <a:spcPts val="800"/>
              </a:spcAft>
            </a:pPr>
            <a:r>
              <a:rPr lang="en-US" sz="440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SUPPORT.NORITZ.COM</a:t>
            </a:r>
          </a:p>
          <a:p>
            <a:pPr marR="0" algn="ctr">
              <a:lnSpc>
                <a:spcPct val="107000"/>
              </a:lnSpc>
              <a:spcBef>
                <a:spcPts val="0"/>
              </a:spcBef>
              <a:spcAft>
                <a:spcPts val="800"/>
              </a:spcAft>
            </a:pPr>
            <a:r>
              <a:rPr lang="en-US" sz="440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NORITZ.COM/TECHTIPS</a:t>
            </a:r>
          </a:p>
          <a:p>
            <a:pPr marR="0" algn="ctr">
              <a:lnSpc>
                <a:spcPct val="107000"/>
              </a:lnSpc>
              <a:spcBef>
                <a:spcPts val="0"/>
              </a:spcBef>
              <a:spcAft>
                <a:spcPts val="800"/>
              </a:spcAft>
            </a:pPr>
            <a:r>
              <a:rPr lang="en-US" sz="440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HELP.NORITZ.COM</a:t>
            </a:r>
          </a:p>
          <a:p>
            <a:pPr marR="0" algn="ctr">
              <a:lnSpc>
                <a:spcPct val="107000"/>
              </a:lnSpc>
              <a:spcBef>
                <a:spcPts val="0"/>
              </a:spcBef>
              <a:spcAft>
                <a:spcPts val="800"/>
              </a:spcAft>
            </a:pPr>
            <a:r>
              <a:rPr lang="en-US" sz="440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TRAINING.NORITZ.COM</a:t>
            </a:r>
          </a:p>
          <a:p>
            <a:pPr marR="0" algn="ctr">
              <a:lnSpc>
                <a:spcPct val="107000"/>
              </a:lnSpc>
              <a:spcBef>
                <a:spcPts val="0"/>
              </a:spcBef>
              <a:spcAft>
                <a:spcPts val="800"/>
              </a:spcAft>
            </a:pPr>
            <a:r>
              <a:rPr lang="en-US" sz="4400">
                <a:solidFill>
                  <a:schemeClr val="bg1"/>
                </a:solidFill>
                <a:latin typeface="Franklin Gothic Medium" panose="020B0603020102020204" pitchFamily="34" charset="0"/>
                <a:ea typeface="Calibri" panose="020F0502020204030204" pitchFamily="34" charset="0"/>
                <a:cs typeface="Times New Roman" panose="02020603050405020304" pitchFamily="18" charset="0"/>
              </a:rPr>
              <a:t>YOUTUBE.COM/NORITZAMERICA</a:t>
            </a:r>
          </a:p>
          <a:p>
            <a:pPr marR="0" algn="ctr">
              <a:lnSpc>
                <a:spcPct val="107000"/>
              </a:lnSpc>
              <a:spcBef>
                <a:spcPts val="0"/>
              </a:spcBef>
              <a:spcAft>
                <a:spcPts val="800"/>
              </a:spcAft>
            </a:pPr>
            <a:r>
              <a:rPr lang="en-US" sz="440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rPr>
              <a:t>Customer Care: 866-766-7489</a:t>
            </a:r>
            <a:endParaRPr lang="en-US" sz="13800">
              <a:solidFill>
                <a:schemeClr val="bg1"/>
              </a:solidFill>
              <a:effectLst/>
              <a:latin typeface="Franklin Gothic Medium" panose="020B0603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8217913"/>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2" descr="A picture containing drawing&#10;&#10;Description generated with very high confidence">
            <a:extLst>
              <a:ext uri="{FF2B5EF4-FFF2-40B4-BE49-F238E27FC236}">
                <a16:creationId xmlns:a16="http://schemas.microsoft.com/office/drawing/2014/main" id="{4339877B-72DF-4ADB-8F16-0A6F626E5856}"/>
              </a:ext>
            </a:extLst>
          </p:cNvPr>
          <p:cNvPicPr>
            <a:picLocks noChangeAspect="1"/>
          </p:cNvPicPr>
          <p:nvPr/>
        </p:nvPicPr>
        <p:blipFill>
          <a:blip r:embed="rId2"/>
          <a:srcRect t="15065" b="36602"/>
          <a:stretch/>
        </p:blipFill>
        <p:spPr>
          <a:xfrm>
            <a:off x="4724400" y="3924300"/>
            <a:ext cx="2743200" cy="662940"/>
          </a:xfrm>
          <a:prstGeom prst="rect">
            <a:avLst/>
          </a:prstGeom>
        </p:spPr>
      </p:pic>
      <p:cxnSp>
        <p:nvCxnSpPr>
          <p:cNvPr id="3" name="Straight Arrow Connector 2">
            <a:extLst>
              <a:ext uri="{FF2B5EF4-FFF2-40B4-BE49-F238E27FC236}">
                <a16:creationId xmlns:a16="http://schemas.microsoft.com/office/drawing/2014/main" id="{42479650-ABF9-0BCE-F54D-25669040FF28}"/>
              </a:ext>
            </a:extLst>
          </p:cNvPr>
          <p:cNvCxnSpPr>
            <a:cxnSpLocks/>
          </p:cNvCxnSpPr>
          <p:nvPr/>
        </p:nvCxnSpPr>
        <p:spPr>
          <a:xfrm>
            <a:off x="4015740" y="3737874"/>
            <a:ext cx="4198620"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E1A6CE8-D70E-065F-C7C2-FD7FCCE0C21A}"/>
              </a:ext>
            </a:extLst>
          </p:cNvPr>
          <p:cNvSpPr>
            <a:spLocks noGrp="1"/>
          </p:cNvSpPr>
          <p:nvPr>
            <p:ph type="title"/>
          </p:nvPr>
        </p:nvSpPr>
        <p:spPr>
          <a:xfrm>
            <a:off x="0" y="2499361"/>
            <a:ext cx="12192000" cy="1238513"/>
          </a:xfrm>
        </p:spPr>
        <p:txBody>
          <a:bodyPr>
            <a:normAutofit/>
          </a:bodyPr>
          <a:lstStyle/>
          <a:p>
            <a:pPr algn="ctr"/>
            <a:r>
              <a:rPr lang="en-US" sz="6000">
                <a:solidFill>
                  <a:schemeClr val="bg1"/>
                </a:solidFill>
                <a:latin typeface="Franklin Gothic Demi"/>
                <a:cs typeface="Calibri Light"/>
              </a:rPr>
              <a:t>THANK YOU</a:t>
            </a:r>
          </a:p>
        </p:txBody>
      </p:sp>
    </p:spTree>
    <p:extLst>
      <p:ext uri="{BB962C8B-B14F-4D97-AF65-F5344CB8AC3E}">
        <p14:creationId xmlns:p14="http://schemas.microsoft.com/office/powerpoint/2010/main" val="80103371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NEW LEVEL OF EFFICIENCY</a:t>
            </a:r>
          </a:p>
        </p:txBody>
      </p:sp>
      <p:cxnSp>
        <p:nvCxnSpPr>
          <p:cNvPr id="8" name="Straight Arrow Connector 7">
            <a:extLst>
              <a:ext uri="{FF2B5EF4-FFF2-40B4-BE49-F238E27FC236}">
                <a16:creationId xmlns:a16="http://schemas.microsoft.com/office/drawing/2014/main" id="{954B22A4-6C82-A6B6-045B-587D6AC3EF4A}"/>
              </a:ext>
            </a:extLst>
          </p:cNvPr>
          <p:cNvCxnSpPr>
            <a:cxnSpLocks/>
          </p:cNvCxnSpPr>
          <p:nvPr/>
        </p:nvCxnSpPr>
        <p:spPr>
          <a:xfrm>
            <a:off x="88105" y="880374"/>
            <a:ext cx="7861577"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sp>
        <p:nvSpPr>
          <p:cNvPr id="2" name="Content Placeholder 3">
            <a:extLst>
              <a:ext uri="{FF2B5EF4-FFF2-40B4-BE49-F238E27FC236}">
                <a16:creationId xmlns:a16="http://schemas.microsoft.com/office/drawing/2014/main" id="{99F6E2C1-94F4-AF37-D9F1-4AD8FA24CBE9}"/>
              </a:ext>
            </a:extLst>
          </p:cNvPr>
          <p:cNvSpPr>
            <a:spLocks noGrp="1"/>
          </p:cNvSpPr>
          <p:nvPr>
            <p:ph type="body" sz="half" idx="2"/>
          </p:nvPr>
        </p:nvSpPr>
        <p:spPr>
          <a:xfrm>
            <a:off x="0" y="925421"/>
            <a:ext cx="12010111" cy="880373"/>
          </a:xfrm>
        </p:spPr>
        <p:txBody>
          <a:bodyPr vert="horz" lIns="91440" tIns="45720" rIns="91440" bIns="45720" rtlCol="0" anchor="t">
            <a:normAutofit/>
          </a:bodyPr>
          <a:lstStyle/>
          <a:p>
            <a:r>
              <a:rPr lang="en-US" sz="2400">
                <a:solidFill>
                  <a:schemeClr val="bg1"/>
                </a:solidFill>
                <a:latin typeface="Franklin Gothic Book"/>
                <a:cs typeface="Calibri"/>
              </a:rPr>
              <a:t>The new EZ Series Pro and the entire new Pre-Mix line up all achieve a .98 UEF making them among the most efficient tankless models on the market.</a:t>
            </a:r>
          </a:p>
        </p:txBody>
      </p:sp>
      <p:pic>
        <p:nvPicPr>
          <p:cNvPr id="3" name="Picture 14" descr="A close up of a logo&#10;&#10;Description generated with very high confidence">
            <a:extLst>
              <a:ext uri="{FF2B5EF4-FFF2-40B4-BE49-F238E27FC236}">
                <a16:creationId xmlns:a16="http://schemas.microsoft.com/office/drawing/2014/main" id="{F6415E9D-43F9-7818-75AF-3B5CDA2F8FDC}"/>
              </a:ext>
            </a:extLst>
          </p:cNvPr>
          <p:cNvPicPr>
            <a:picLocks noChangeAspect="1"/>
          </p:cNvPicPr>
          <p:nvPr/>
        </p:nvPicPr>
        <p:blipFill>
          <a:blip r:embed="rId2"/>
          <a:srcRect t="33981" b="27645"/>
          <a:stretch/>
        </p:blipFill>
        <p:spPr>
          <a:xfrm>
            <a:off x="61912" y="6250088"/>
            <a:ext cx="1912619" cy="568065"/>
          </a:xfrm>
          <a:prstGeom prst="rect">
            <a:avLst/>
          </a:prstGeom>
        </p:spPr>
      </p:pic>
      <p:pic>
        <p:nvPicPr>
          <p:cNvPr id="4" name="Picture 3">
            <a:extLst>
              <a:ext uri="{FF2B5EF4-FFF2-40B4-BE49-F238E27FC236}">
                <a16:creationId xmlns:a16="http://schemas.microsoft.com/office/drawing/2014/main" id="{8B64E21F-3367-E0D1-7231-4430A32F8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89" y="2307825"/>
            <a:ext cx="1720613" cy="2640615"/>
          </a:xfrm>
          <a:prstGeom prst="rect">
            <a:avLst/>
          </a:prstGeom>
        </p:spPr>
      </p:pic>
      <p:pic>
        <p:nvPicPr>
          <p:cNvPr id="5" name="Picture 4">
            <a:extLst>
              <a:ext uri="{FF2B5EF4-FFF2-40B4-BE49-F238E27FC236}">
                <a16:creationId xmlns:a16="http://schemas.microsoft.com/office/drawing/2014/main" id="{3F31F695-3B66-EED2-9DA1-7ADF6DB6557C}"/>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231555" y="2251553"/>
            <a:ext cx="1973581" cy="3049741"/>
          </a:xfrm>
          <a:prstGeom prst="rect">
            <a:avLst/>
          </a:prstGeom>
        </p:spPr>
      </p:pic>
      <p:pic>
        <p:nvPicPr>
          <p:cNvPr id="6" name="Picture 5">
            <a:extLst>
              <a:ext uri="{FF2B5EF4-FFF2-40B4-BE49-F238E27FC236}">
                <a16:creationId xmlns:a16="http://schemas.microsoft.com/office/drawing/2014/main" id="{E98C0A6F-400C-10F7-F7B3-9F48BE0C8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7125" y="2161197"/>
            <a:ext cx="3183018" cy="3086758"/>
          </a:xfrm>
          <a:prstGeom prst="rect">
            <a:avLst/>
          </a:prstGeom>
        </p:spPr>
      </p:pic>
      <p:pic>
        <p:nvPicPr>
          <p:cNvPr id="9" name="Picture 8">
            <a:extLst>
              <a:ext uri="{FF2B5EF4-FFF2-40B4-BE49-F238E27FC236}">
                <a16:creationId xmlns:a16="http://schemas.microsoft.com/office/drawing/2014/main" id="{589E6437-1F31-92E9-38C6-6BE2251A07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4972" y="2184820"/>
            <a:ext cx="2102344" cy="2886624"/>
          </a:xfrm>
          <a:prstGeom prst="rect">
            <a:avLst/>
          </a:prstGeom>
        </p:spPr>
      </p:pic>
      <p:sp>
        <p:nvSpPr>
          <p:cNvPr id="10" name="TextBox 9">
            <a:extLst>
              <a:ext uri="{FF2B5EF4-FFF2-40B4-BE49-F238E27FC236}">
                <a16:creationId xmlns:a16="http://schemas.microsoft.com/office/drawing/2014/main" id="{FCCD88E6-218F-832A-921E-F745161B9E18}"/>
              </a:ext>
            </a:extLst>
          </p:cNvPr>
          <p:cNvSpPr txBox="1"/>
          <p:nvPr/>
        </p:nvSpPr>
        <p:spPr>
          <a:xfrm>
            <a:off x="1047320" y="4951179"/>
            <a:ext cx="819150" cy="400110"/>
          </a:xfrm>
          <a:prstGeom prst="rect">
            <a:avLst/>
          </a:prstGeom>
          <a:noFill/>
        </p:spPr>
        <p:txBody>
          <a:bodyPr wrap="square">
            <a:spAutoFit/>
          </a:bodyPr>
          <a:lstStyle/>
          <a:p>
            <a:r>
              <a:rPr lang="en-US" sz="2000">
                <a:solidFill>
                  <a:schemeClr val="bg1"/>
                </a:solidFill>
                <a:latin typeface="Franklin Gothic Book"/>
                <a:cs typeface="Calibri"/>
              </a:rPr>
              <a:t>2014</a:t>
            </a:r>
          </a:p>
        </p:txBody>
      </p:sp>
      <p:sp>
        <p:nvSpPr>
          <p:cNvPr id="11" name="TextBox 10">
            <a:extLst>
              <a:ext uri="{FF2B5EF4-FFF2-40B4-BE49-F238E27FC236}">
                <a16:creationId xmlns:a16="http://schemas.microsoft.com/office/drawing/2014/main" id="{506FE1D8-BA1E-B767-D5AD-A18E5602E452}"/>
              </a:ext>
            </a:extLst>
          </p:cNvPr>
          <p:cNvSpPr txBox="1"/>
          <p:nvPr/>
        </p:nvSpPr>
        <p:spPr>
          <a:xfrm>
            <a:off x="3808770" y="5247955"/>
            <a:ext cx="819150" cy="400110"/>
          </a:xfrm>
          <a:prstGeom prst="rect">
            <a:avLst/>
          </a:prstGeom>
          <a:noFill/>
        </p:spPr>
        <p:txBody>
          <a:bodyPr wrap="square">
            <a:spAutoFit/>
          </a:bodyPr>
          <a:lstStyle/>
          <a:p>
            <a:r>
              <a:rPr lang="en-US" sz="2000">
                <a:solidFill>
                  <a:schemeClr val="bg1"/>
                </a:solidFill>
                <a:latin typeface="Franklin Gothic Book"/>
                <a:cs typeface="Calibri"/>
              </a:rPr>
              <a:t>2017</a:t>
            </a:r>
          </a:p>
        </p:txBody>
      </p:sp>
      <p:sp>
        <p:nvSpPr>
          <p:cNvPr id="12" name="TextBox 11">
            <a:extLst>
              <a:ext uri="{FF2B5EF4-FFF2-40B4-BE49-F238E27FC236}">
                <a16:creationId xmlns:a16="http://schemas.microsoft.com/office/drawing/2014/main" id="{4127BCE4-CC55-5F0B-492B-498C5DC64D05}"/>
              </a:ext>
            </a:extLst>
          </p:cNvPr>
          <p:cNvSpPr txBox="1"/>
          <p:nvPr/>
        </p:nvSpPr>
        <p:spPr>
          <a:xfrm>
            <a:off x="6927259" y="5151234"/>
            <a:ext cx="819150" cy="400110"/>
          </a:xfrm>
          <a:prstGeom prst="rect">
            <a:avLst/>
          </a:prstGeom>
          <a:noFill/>
        </p:spPr>
        <p:txBody>
          <a:bodyPr wrap="square">
            <a:spAutoFit/>
          </a:bodyPr>
          <a:lstStyle/>
          <a:p>
            <a:r>
              <a:rPr lang="en-US" sz="2000">
                <a:solidFill>
                  <a:schemeClr val="bg1"/>
                </a:solidFill>
                <a:latin typeface="Franklin Gothic Book"/>
                <a:cs typeface="Calibri"/>
              </a:rPr>
              <a:t>2020</a:t>
            </a:r>
          </a:p>
        </p:txBody>
      </p:sp>
      <p:sp>
        <p:nvSpPr>
          <p:cNvPr id="13" name="TextBox 12">
            <a:extLst>
              <a:ext uri="{FF2B5EF4-FFF2-40B4-BE49-F238E27FC236}">
                <a16:creationId xmlns:a16="http://schemas.microsoft.com/office/drawing/2014/main" id="{9492F4D5-23DA-C824-69FE-8CCEB957E0A2}"/>
              </a:ext>
            </a:extLst>
          </p:cNvPr>
          <p:cNvSpPr txBox="1"/>
          <p:nvPr/>
        </p:nvSpPr>
        <p:spPr>
          <a:xfrm>
            <a:off x="9906679" y="5151234"/>
            <a:ext cx="819150" cy="400110"/>
          </a:xfrm>
          <a:prstGeom prst="rect">
            <a:avLst/>
          </a:prstGeom>
          <a:noFill/>
        </p:spPr>
        <p:txBody>
          <a:bodyPr wrap="square">
            <a:spAutoFit/>
          </a:bodyPr>
          <a:lstStyle/>
          <a:p>
            <a:r>
              <a:rPr lang="en-US" sz="2000">
                <a:solidFill>
                  <a:schemeClr val="bg1"/>
                </a:solidFill>
                <a:latin typeface="Franklin Gothic Book"/>
                <a:cs typeface="Calibri"/>
              </a:rPr>
              <a:t>2024</a:t>
            </a:r>
          </a:p>
        </p:txBody>
      </p:sp>
      <p:sp>
        <p:nvSpPr>
          <p:cNvPr id="14" name="TextBox 13">
            <a:extLst>
              <a:ext uri="{FF2B5EF4-FFF2-40B4-BE49-F238E27FC236}">
                <a16:creationId xmlns:a16="http://schemas.microsoft.com/office/drawing/2014/main" id="{30375635-BE7E-0A63-9F43-795056EB45AA}"/>
              </a:ext>
            </a:extLst>
          </p:cNvPr>
          <p:cNvSpPr txBox="1"/>
          <p:nvPr/>
        </p:nvSpPr>
        <p:spPr>
          <a:xfrm>
            <a:off x="634476" y="3591757"/>
            <a:ext cx="1644837" cy="461665"/>
          </a:xfrm>
          <a:prstGeom prst="rect">
            <a:avLst/>
          </a:prstGeom>
          <a:solidFill>
            <a:schemeClr val="bg1">
              <a:alpha val="70000"/>
            </a:schemeClr>
          </a:solidFill>
          <a:ln w="25400" cap="rnd">
            <a:solidFill>
              <a:schemeClr val="tx1"/>
            </a:solidFill>
          </a:ln>
        </p:spPr>
        <p:txBody>
          <a:bodyPr wrap="square" rtlCol="0">
            <a:spAutoFit/>
          </a:bodyPr>
          <a:lstStyle/>
          <a:p>
            <a:pPr algn="ctr"/>
            <a:r>
              <a:rPr lang="en-US" sz="2400">
                <a:latin typeface="Franklin Gothic Medium" panose="020B0603020102020204" pitchFamily="34" charset="0"/>
              </a:rPr>
              <a:t>.87 UEF</a:t>
            </a:r>
          </a:p>
        </p:txBody>
      </p:sp>
      <p:sp>
        <p:nvSpPr>
          <p:cNvPr id="15" name="TextBox 14">
            <a:extLst>
              <a:ext uri="{FF2B5EF4-FFF2-40B4-BE49-F238E27FC236}">
                <a16:creationId xmlns:a16="http://schemas.microsoft.com/office/drawing/2014/main" id="{DA3C15C8-EC1E-2722-2BB8-32DE1C343CCE}"/>
              </a:ext>
            </a:extLst>
          </p:cNvPr>
          <p:cNvSpPr txBox="1"/>
          <p:nvPr/>
        </p:nvSpPr>
        <p:spPr>
          <a:xfrm>
            <a:off x="3366143" y="3591757"/>
            <a:ext cx="1644837" cy="461665"/>
          </a:xfrm>
          <a:prstGeom prst="rect">
            <a:avLst/>
          </a:prstGeom>
          <a:solidFill>
            <a:schemeClr val="bg1">
              <a:alpha val="70000"/>
            </a:schemeClr>
          </a:solidFill>
          <a:ln w="25400" cap="rnd">
            <a:solidFill>
              <a:schemeClr val="tx1"/>
            </a:solidFill>
          </a:ln>
        </p:spPr>
        <p:txBody>
          <a:bodyPr wrap="square" rtlCol="0">
            <a:spAutoFit/>
          </a:bodyPr>
          <a:lstStyle/>
          <a:p>
            <a:pPr algn="ctr"/>
            <a:r>
              <a:rPr lang="en-US" sz="2400">
                <a:latin typeface="Franklin Gothic Medium" panose="020B0603020102020204" pitchFamily="34" charset="0"/>
              </a:rPr>
              <a:t>.96 UEF</a:t>
            </a:r>
          </a:p>
        </p:txBody>
      </p:sp>
      <p:sp>
        <p:nvSpPr>
          <p:cNvPr id="16" name="TextBox 15">
            <a:extLst>
              <a:ext uri="{FF2B5EF4-FFF2-40B4-BE49-F238E27FC236}">
                <a16:creationId xmlns:a16="http://schemas.microsoft.com/office/drawing/2014/main" id="{9BB59E32-ED56-079D-1246-DB806915E956}"/>
              </a:ext>
            </a:extLst>
          </p:cNvPr>
          <p:cNvSpPr txBox="1"/>
          <p:nvPr/>
        </p:nvSpPr>
        <p:spPr>
          <a:xfrm>
            <a:off x="6369147" y="3591757"/>
            <a:ext cx="1644837" cy="461665"/>
          </a:xfrm>
          <a:prstGeom prst="rect">
            <a:avLst/>
          </a:prstGeom>
          <a:solidFill>
            <a:schemeClr val="bg1">
              <a:alpha val="70000"/>
            </a:schemeClr>
          </a:solidFill>
          <a:ln w="25400" cap="rnd">
            <a:solidFill>
              <a:schemeClr val="tx1"/>
            </a:solidFill>
          </a:ln>
        </p:spPr>
        <p:txBody>
          <a:bodyPr wrap="square" rtlCol="0">
            <a:spAutoFit/>
          </a:bodyPr>
          <a:lstStyle/>
          <a:p>
            <a:pPr algn="ctr"/>
            <a:r>
              <a:rPr lang="en-US" sz="2400">
                <a:latin typeface="Franklin Gothic Medium" panose="020B0603020102020204" pitchFamily="34" charset="0"/>
              </a:rPr>
              <a:t>.96 UEF</a:t>
            </a:r>
          </a:p>
        </p:txBody>
      </p:sp>
      <p:sp>
        <p:nvSpPr>
          <p:cNvPr id="17" name="TextBox 16">
            <a:extLst>
              <a:ext uri="{FF2B5EF4-FFF2-40B4-BE49-F238E27FC236}">
                <a16:creationId xmlns:a16="http://schemas.microsoft.com/office/drawing/2014/main" id="{EC351E84-BB32-08A6-210F-ED7F93C92E73}"/>
              </a:ext>
            </a:extLst>
          </p:cNvPr>
          <p:cNvSpPr txBox="1"/>
          <p:nvPr/>
        </p:nvSpPr>
        <p:spPr>
          <a:xfrm>
            <a:off x="9363344" y="3591757"/>
            <a:ext cx="1644837" cy="461665"/>
          </a:xfrm>
          <a:prstGeom prst="rect">
            <a:avLst/>
          </a:prstGeom>
          <a:solidFill>
            <a:schemeClr val="bg1">
              <a:alpha val="70000"/>
            </a:schemeClr>
          </a:solidFill>
          <a:ln w="25400" cap="rnd">
            <a:solidFill>
              <a:schemeClr val="tx1"/>
            </a:solidFill>
          </a:ln>
        </p:spPr>
        <p:txBody>
          <a:bodyPr wrap="square" rtlCol="0">
            <a:spAutoFit/>
          </a:bodyPr>
          <a:lstStyle/>
          <a:p>
            <a:pPr algn="ctr"/>
            <a:r>
              <a:rPr lang="en-US" sz="2400">
                <a:ln w="6350">
                  <a:solidFill>
                    <a:schemeClr val="tx1"/>
                  </a:solidFill>
                </a:ln>
                <a:solidFill>
                  <a:srgbClr val="FADB00"/>
                </a:solidFill>
                <a:latin typeface="Franklin Gothic Medium" panose="020B0603020102020204" pitchFamily="34" charset="0"/>
              </a:rPr>
              <a:t>.98 </a:t>
            </a:r>
            <a:r>
              <a:rPr lang="en-US" sz="2400">
                <a:latin typeface="Franklin Gothic Medium" panose="020B0603020102020204" pitchFamily="34" charset="0"/>
              </a:rPr>
              <a:t>UEF</a:t>
            </a:r>
          </a:p>
        </p:txBody>
      </p:sp>
    </p:spTree>
    <p:extLst>
      <p:ext uri="{BB962C8B-B14F-4D97-AF65-F5344CB8AC3E}">
        <p14:creationId xmlns:p14="http://schemas.microsoft.com/office/powerpoint/2010/main" val="182607364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NEW EZ71 MODEL</a:t>
            </a:r>
          </a:p>
        </p:txBody>
      </p:sp>
      <p:cxnSp>
        <p:nvCxnSpPr>
          <p:cNvPr id="8" name="Straight Arrow Connector 7">
            <a:extLst>
              <a:ext uri="{FF2B5EF4-FFF2-40B4-BE49-F238E27FC236}">
                <a16:creationId xmlns:a16="http://schemas.microsoft.com/office/drawing/2014/main" id="{954B22A4-6C82-A6B6-045B-587D6AC3EF4A}"/>
              </a:ext>
            </a:extLst>
          </p:cNvPr>
          <p:cNvCxnSpPr>
            <a:cxnSpLocks/>
          </p:cNvCxnSpPr>
          <p:nvPr/>
        </p:nvCxnSpPr>
        <p:spPr>
          <a:xfrm>
            <a:off x="88105" y="880374"/>
            <a:ext cx="529923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58C675D-7F59-3190-63A1-5B74D443DE0C}"/>
              </a:ext>
            </a:extLst>
          </p:cNvPr>
          <p:cNvPicPr>
            <a:picLocks noChangeAspect="1"/>
          </p:cNvPicPr>
          <p:nvPr/>
        </p:nvPicPr>
        <p:blipFill>
          <a:blip r:embed="rId2">
            <a:extLst>
              <a:ext uri="{28A0092B-C50C-407E-A947-70E740481C1C}">
                <a14:useLocalDpi xmlns:a14="http://schemas.microsoft.com/office/drawing/2010/main" val="0"/>
              </a:ext>
            </a:extLst>
          </a:blip>
          <a:srcRect r="2135"/>
          <a:stretch/>
        </p:blipFill>
        <p:spPr>
          <a:xfrm>
            <a:off x="4775929" y="0"/>
            <a:ext cx="7416071" cy="6858000"/>
          </a:xfrm>
          <a:prstGeom prst="rect">
            <a:avLst/>
          </a:prstGeom>
        </p:spPr>
      </p:pic>
      <p:sp>
        <p:nvSpPr>
          <p:cNvPr id="2" name="Content Placeholder 3">
            <a:extLst>
              <a:ext uri="{FF2B5EF4-FFF2-40B4-BE49-F238E27FC236}">
                <a16:creationId xmlns:a16="http://schemas.microsoft.com/office/drawing/2014/main" id="{99F6E2C1-94F4-AF37-D9F1-4AD8FA24CBE9}"/>
              </a:ext>
            </a:extLst>
          </p:cNvPr>
          <p:cNvSpPr>
            <a:spLocks noGrp="1"/>
          </p:cNvSpPr>
          <p:nvPr>
            <p:ph type="body" sz="half" idx="2"/>
          </p:nvPr>
        </p:nvSpPr>
        <p:spPr>
          <a:xfrm>
            <a:off x="88105" y="1988377"/>
            <a:ext cx="5037512" cy="3298970"/>
          </a:xfrm>
        </p:spPr>
        <p:txBody>
          <a:bodyPr vert="horz" lIns="91440" tIns="45720" rIns="91440" bIns="45720" rtlCol="0" anchor="t">
            <a:normAutofit/>
          </a:bodyPr>
          <a:lstStyle/>
          <a:p>
            <a:r>
              <a:rPr lang="en-US" sz="2400">
                <a:solidFill>
                  <a:schemeClr val="bg1"/>
                </a:solidFill>
                <a:latin typeface="Franklin Gothic Book"/>
                <a:cs typeface="Calibri"/>
              </a:rPr>
              <a:t>With the addition of the EZ71, there is now an EZ unit for those smaller applications where a larger unit doesn’t make much sense.</a:t>
            </a:r>
          </a:p>
          <a:p>
            <a:r>
              <a:rPr lang="en-US" sz="2400">
                <a:solidFill>
                  <a:schemeClr val="bg1"/>
                </a:solidFill>
                <a:latin typeface="Franklin Gothic Book"/>
                <a:cs typeface="Calibri"/>
              </a:rPr>
              <a:t>The EZ71 will be available as an individual unit and not part of an EZTR package, however you may still use the flex vent conversion and flex vent kit like any other EZ unit.</a:t>
            </a:r>
          </a:p>
        </p:txBody>
      </p:sp>
      <p:pic>
        <p:nvPicPr>
          <p:cNvPr id="3" name="Picture 14" descr="A close up of a logo&#10;&#10;Description generated with very high confidence">
            <a:extLst>
              <a:ext uri="{FF2B5EF4-FFF2-40B4-BE49-F238E27FC236}">
                <a16:creationId xmlns:a16="http://schemas.microsoft.com/office/drawing/2014/main" id="{F6415E9D-43F9-7818-75AF-3B5CDA2F8FDC}"/>
              </a:ext>
            </a:extLst>
          </p:cNvPr>
          <p:cNvPicPr>
            <a:picLocks noChangeAspect="1"/>
          </p:cNvPicPr>
          <p:nvPr/>
        </p:nvPicPr>
        <p:blipFill>
          <a:blip r:embed="rId3"/>
          <a:srcRect t="33981" b="27645"/>
          <a:stretch/>
        </p:blipFill>
        <p:spPr>
          <a:xfrm>
            <a:off x="61912" y="6250088"/>
            <a:ext cx="1912619" cy="568065"/>
          </a:xfrm>
          <a:prstGeom prst="rect">
            <a:avLst/>
          </a:prstGeom>
        </p:spPr>
      </p:pic>
    </p:spTree>
    <p:extLst>
      <p:ext uri="{BB962C8B-B14F-4D97-AF65-F5344CB8AC3E}">
        <p14:creationId xmlns:p14="http://schemas.microsoft.com/office/powerpoint/2010/main" val="385834304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FIELD GAS CONVERSION</a:t>
            </a:r>
          </a:p>
        </p:txBody>
      </p:sp>
      <p:cxnSp>
        <p:nvCxnSpPr>
          <p:cNvPr id="8" name="Straight Arrow Connector 7">
            <a:extLst>
              <a:ext uri="{FF2B5EF4-FFF2-40B4-BE49-F238E27FC236}">
                <a16:creationId xmlns:a16="http://schemas.microsoft.com/office/drawing/2014/main" id="{954B22A4-6C82-A6B6-045B-587D6AC3EF4A}"/>
              </a:ext>
            </a:extLst>
          </p:cNvPr>
          <p:cNvCxnSpPr>
            <a:cxnSpLocks/>
          </p:cNvCxnSpPr>
          <p:nvPr/>
        </p:nvCxnSpPr>
        <p:spPr>
          <a:xfrm>
            <a:off x="88105" y="880374"/>
            <a:ext cx="692991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2" name="Picture 14" descr="A close up of a logo&#10;&#10;Description generated with very high confidence">
            <a:extLst>
              <a:ext uri="{FF2B5EF4-FFF2-40B4-BE49-F238E27FC236}">
                <a16:creationId xmlns:a16="http://schemas.microsoft.com/office/drawing/2014/main" id="{3890AF0D-B2A8-DAF0-BD62-06C9C582A2BB}"/>
              </a:ext>
            </a:extLst>
          </p:cNvPr>
          <p:cNvPicPr>
            <a:picLocks noChangeAspect="1"/>
          </p:cNvPicPr>
          <p:nvPr/>
        </p:nvPicPr>
        <p:blipFill>
          <a:blip r:embed="rId2"/>
          <a:srcRect t="33981" b="27645"/>
          <a:stretch/>
        </p:blipFill>
        <p:spPr>
          <a:xfrm>
            <a:off x="61912" y="6250088"/>
            <a:ext cx="1912619" cy="568065"/>
          </a:xfrm>
          <a:prstGeom prst="rect">
            <a:avLst/>
          </a:prstGeom>
        </p:spPr>
      </p:pic>
      <p:sp>
        <p:nvSpPr>
          <p:cNvPr id="3" name="Content Placeholder 3">
            <a:extLst>
              <a:ext uri="{FF2B5EF4-FFF2-40B4-BE49-F238E27FC236}">
                <a16:creationId xmlns:a16="http://schemas.microsoft.com/office/drawing/2014/main" id="{5D172A6E-2107-2861-C334-55E6325D6BD5}"/>
              </a:ext>
            </a:extLst>
          </p:cNvPr>
          <p:cNvSpPr>
            <a:spLocks noGrp="1"/>
          </p:cNvSpPr>
          <p:nvPr>
            <p:ph type="body" sz="half" idx="2"/>
          </p:nvPr>
        </p:nvSpPr>
        <p:spPr>
          <a:xfrm>
            <a:off x="18204" y="888266"/>
            <a:ext cx="12173796" cy="1009661"/>
          </a:xfrm>
        </p:spPr>
        <p:txBody>
          <a:bodyPr vert="horz" lIns="91440" tIns="45720" rIns="91440" bIns="45720" rtlCol="0" anchor="t">
            <a:normAutofit/>
          </a:bodyPr>
          <a:lstStyle/>
          <a:p>
            <a:r>
              <a:rPr lang="en-US" sz="2200">
                <a:solidFill>
                  <a:schemeClr val="bg1"/>
                </a:solidFill>
                <a:latin typeface="Franklin Gothic Book"/>
                <a:cs typeface="Calibri"/>
              </a:rPr>
              <a:t>All EZ Series Pro and future Pre-Mix models are ready to be used with NG. If the jobsite has LP, a simple field gas conversion can be performed without the need to purchase any additional parts. Conversion is </a:t>
            </a:r>
            <a:r>
              <a:rPr lang="en-US" sz="2200" b="1">
                <a:solidFill>
                  <a:srgbClr val="FADB00"/>
                </a:solidFill>
                <a:latin typeface="Franklin Gothic Book"/>
                <a:cs typeface="Calibri"/>
              </a:rPr>
              <a:t>EZ</a:t>
            </a:r>
            <a:r>
              <a:rPr lang="en-US" sz="2200">
                <a:solidFill>
                  <a:schemeClr val="bg1"/>
                </a:solidFill>
                <a:latin typeface="Franklin Gothic Book"/>
                <a:cs typeface="Calibri"/>
              </a:rPr>
              <a:t> and can be done in about 5 minutes.</a:t>
            </a:r>
          </a:p>
        </p:txBody>
      </p:sp>
      <p:sp>
        <p:nvSpPr>
          <p:cNvPr id="4" name="TextBox 3">
            <a:extLst>
              <a:ext uri="{FF2B5EF4-FFF2-40B4-BE49-F238E27FC236}">
                <a16:creationId xmlns:a16="http://schemas.microsoft.com/office/drawing/2014/main" id="{C07D0F3B-C694-24CE-2888-B8F81EF87F3B}"/>
              </a:ext>
            </a:extLst>
          </p:cNvPr>
          <p:cNvSpPr txBox="1"/>
          <p:nvPr/>
        </p:nvSpPr>
        <p:spPr>
          <a:xfrm>
            <a:off x="206603" y="1890036"/>
            <a:ext cx="3754120" cy="338554"/>
          </a:xfrm>
          <a:prstGeom prst="rect">
            <a:avLst/>
          </a:prstGeom>
          <a:noFill/>
        </p:spPr>
        <p:txBody>
          <a:bodyPr wrap="square">
            <a:spAutoFit/>
          </a:bodyPr>
          <a:lstStyle/>
          <a:p>
            <a:pPr algn="ctr"/>
            <a:r>
              <a:rPr lang="en-US" sz="1600">
                <a:solidFill>
                  <a:schemeClr val="bg1"/>
                </a:solidFill>
                <a:latin typeface="Franklin Gothic Medium" panose="020B0603020102020204" pitchFamily="34" charset="0"/>
                <a:cs typeface="Calibri"/>
              </a:rPr>
              <a:t>Conversion Kit taped to top of unit</a:t>
            </a:r>
            <a:endParaRPr lang="en-US" sz="1600"/>
          </a:p>
        </p:txBody>
      </p:sp>
      <p:pic>
        <p:nvPicPr>
          <p:cNvPr id="5" name="Picture 4">
            <a:extLst>
              <a:ext uri="{FF2B5EF4-FFF2-40B4-BE49-F238E27FC236}">
                <a16:creationId xmlns:a16="http://schemas.microsoft.com/office/drawing/2014/main" id="{73AB2CB0-36D1-9FB8-9E43-0F5B1156EDC5}"/>
              </a:ext>
            </a:extLst>
          </p:cNvPr>
          <p:cNvPicPr>
            <a:picLocks noChangeAspect="1"/>
          </p:cNvPicPr>
          <p:nvPr/>
        </p:nvPicPr>
        <p:blipFill>
          <a:blip r:embed="rId3">
            <a:extLst>
              <a:ext uri="{28A0092B-C50C-407E-A947-70E740481C1C}">
                <a14:useLocalDpi xmlns:a14="http://schemas.microsoft.com/office/drawing/2010/main" val="0"/>
              </a:ext>
            </a:extLst>
          </a:blip>
          <a:srcRect l="19800" r="8476"/>
          <a:stretch/>
        </p:blipFill>
        <p:spPr>
          <a:xfrm>
            <a:off x="206603" y="2228589"/>
            <a:ext cx="3754120" cy="3925570"/>
          </a:xfrm>
          <a:prstGeom prst="rect">
            <a:avLst/>
          </a:prstGeom>
        </p:spPr>
      </p:pic>
      <p:pic>
        <p:nvPicPr>
          <p:cNvPr id="6" name="Picture 5">
            <a:extLst>
              <a:ext uri="{FF2B5EF4-FFF2-40B4-BE49-F238E27FC236}">
                <a16:creationId xmlns:a16="http://schemas.microsoft.com/office/drawing/2014/main" id="{7787AE08-3C8D-9C73-3358-8574A6BB11D6}"/>
              </a:ext>
            </a:extLst>
          </p:cNvPr>
          <p:cNvPicPr>
            <a:picLocks noChangeAspect="1"/>
          </p:cNvPicPr>
          <p:nvPr/>
        </p:nvPicPr>
        <p:blipFill>
          <a:blip r:embed="rId4">
            <a:extLst>
              <a:ext uri="{28A0092B-C50C-407E-A947-70E740481C1C}">
                <a14:useLocalDpi xmlns:a14="http://schemas.microsoft.com/office/drawing/2010/main" val="0"/>
              </a:ext>
            </a:extLst>
          </a:blip>
          <a:srcRect t="15333" b="17482"/>
          <a:stretch/>
        </p:blipFill>
        <p:spPr>
          <a:xfrm>
            <a:off x="4237660" y="2228589"/>
            <a:ext cx="7800618" cy="3930645"/>
          </a:xfrm>
          <a:prstGeom prst="rect">
            <a:avLst/>
          </a:prstGeom>
        </p:spPr>
      </p:pic>
      <p:sp>
        <p:nvSpPr>
          <p:cNvPr id="9" name="TextBox 8">
            <a:extLst>
              <a:ext uri="{FF2B5EF4-FFF2-40B4-BE49-F238E27FC236}">
                <a16:creationId xmlns:a16="http://schemas.microsoft.com/office/drawing/2014/main" id="{C0C15442-A9CC-7FB1-BB91-ABBF140C886F}"/>
              </a:ext>
            </a:extLst>
          </p:cNvPr>
          <p:cNvSpPr txBox="1"/>
          <p:nvPr/>
        </p:nvSpPr>
        <p:spPr>
          <a:xfrm>
            <a:off x="4237660" y="1890034"/>
            <a:ext cx="7800618" cy="338554"/>
          </a:xfrm>
          <a:prstGeom prst="rect">
            <a:avLst/>
          </a:prstGeom>
          <a:noFill/>
        </p:spPr>
        <p:txBody>
          <a:bodyPr wrap="square">
            <a:spAutoFit/>
          </a:bodyPr>
          <a:lstStyle/>
          <a:p>
            <a:pPr algn="ctr"/>
            <a:r>
              <a:rPr lang="en-US" sz="1600">
                <a:solidFill>
                  <a:schemeClr val="bg1"/>
                </a:solidFill>
                <a:latin typeface="Franklin Gothic Medium" panose="020B0603020102020204" pitchFamily="34" charset="0"/>
                <a:cs typeface="Calibri"/>
              </a:rPr>
              <a:t>Contents of LP Conversion Kit</a:t>
            </a:r>
            <a:endParaRPr lang="en-US" sz="1600"/>
          </a:p>
        </p:txBody>
      </p:sp>
    </p:spTree>
    <p:extLst>
      <p:ext uri="{BB962C8B-B14F-4D97-AF65-F5344CB8AC3E}">
        <p14:creationId xmlns:p14="http://schemas.microsoft.com/office/powerpoint/2010/main" val="429488571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868C07-2A1C-7B9A-1112-C1D7B03C9E1B}"/>
              </a:ext>
            </a:extLst>
          </p:cNvPr>
          <p:cNvSpPr>
            <a:spLocks noGrp="1"/>
          </p:cNvSpPr>
          <p:nvPr>
            <p:ph type="title"/>
          </p:nvPr>
        </p:nvSpPr>
        <p:spPr>
          <a:xfrm>
            <a:off x="0" y="0"/>
            <a:ext cx="12192000" cy="880374"/>
          </a:xfrm>
        </p:spPr>
        <p:txBody>
          <a:bodyPr>
            <a:normAutofit/>
          </a:bodyPr>
          <a:lstStyle/>
          <a:p>
            <a:r>
              <a:rPr lang="en-US" sz="5000">
                <a:solidFill>
                  <a:schemeClr val="bg1"/>
                </a:solidFill>
                <a:latin typeface="Franklin Gothic Demi"/>
                <a:cs typeface="Calibri Light"/>
              </a:rPr>
              <a:t>FIELD GAS CONVERSION</a:t>
            </a:r>
          </a:p>
        </p:txBody>
      </p:sp>
      <p:cxnSp>
        <p:nvCxnSpPr>
          <p:cNvPr id="8" name="Straight Arrow Connector 7">
            <a:extLst>
              <a:ext uri="{FF2B5EF4-FFF2-40B4-BE49-F238E27FC236}">
                <a16:creationId xmlns:a16="http://schemas.microsoft.com/office/drawing/2014/main" id="{954B22A4-6C82-A6B6-045B-587D6AC3EF4A}"/>
              </a:ext>
            </a:extLst>
          </p:cNvPr>
          <p:cNvCxnSpPr>
            <a:cxnSpLocks/>
          </p:cNvCxnSpPr>
          <p:nvPr/>
        </p:nvCxnSpPr>
        <p:spPr>
          <a:xfrm>
            <a:off x="88105" y="880374"/>
            <a:ext cx="6929915" cy="0"/>
          </a:xfrm>
          <a:prstGeom prst="straightConnector1">
            <a:avLst/>
          </a:prstGeom>
          <a:ln w="38100" cap="rnd">
            <a:solidFill>
              <a:srgbClr val="FADB00"/>
            </a:solidFill>
          </a:ln>
        </p:spPr>
        <p:style>
          <a:lnRef idx="1">
            <a:schemeClr val="accent1"/>
          </a:lnRef>
          <a:fillRef idx="0">
            <a:schemeClr val="accent1"/>
          </a:fillRef>
          <a:effectRef idx="0">
            <a:schemeClr val="accent1"/>
          </a:effectRef>
          <a:fontRef idx="minor">
            <a:schemeClr val="tx1"/>
          </a:fontRef>
        </p:style>
      </p:cxnSp>
      <p:pic>
        <p:nvPicPr>
          <p:cNvPr id="2" name="Picture 14" descr="A close up of a logo&#10;&#10;Description generated with very high confidence">
            <a:extLst>
              <a:ext uri="{FF2B5EF4-FFF2-40B4-BE49-F238E27FC236}">
                <a16:creationId xmlns:a16="http://schemas.microsoft.com/office/drawing/2014/main" id="{3890AF0D-B2A8-DAF0-BD62-06C9C582A2BB}"/>
              </a:ext>
            </a:extLst>
          </p:cNvPr>
          <p:cNvPicPr>
            <a:picLocks noChangeAspect="1"/>
          </p:cNvPicPr>
          <p:nvPr/>
        </p:nvPicPr>
        <p:blipFill>
          <a:blip r:embed="rId2"/>
          <a:srcRect t="33981" b="27645"/>
          <a:stretch/>
        </p:blipFill>
        <p:spPr>
          <a:xfrm>
            <a:off x="61912" y="6250088"/>
            <a:ext cx="1912619" cy="568065"/>
          </a:xfrm>
          <a:prstGeom prst="rect">
            <a:avLst/>
          </a:prstGeom>
        </p:spPr>
      </p:pic>
      <p:sp>
        <p:nvSpPr>
          <p:cNvPr id="6" name="TextBox 5">
            <a:extLst>
              <a:ext uri="{FF2B5EF4-FFF2-40B4-BE49-F238E27FC236}">
                <a16:creationId xmlns:a16="http://schemas.microsoft.com/office/drawing/2014/main" id="{DB7E5944-784D-0C96-FF7E-9A361DBD0108}"/>
              </a:ext>
            </a:extLst>
          </p:cNvPr>
          <p:cNvSpPr txBox="1"/>
          <p:nvPr/>
        </p:nvSpPr>
        <p:spPr>
          <a:xfrm>
            <a:off x="119209" y="1498307"/>
            <a:ext cx="2469045" cy="338554"/>
          </a:xfrm>
          <a:prstGeom prst="rect">
            <a:avLst/>
          </a:prstGeom>
          <a:noFill/>
        </p:spPr>
        <p:txBody>
          <a:bodyPr wrap="square">
            <a:spAutoFit/>
          </a:bodyPr>
          <a:lstStyle/>
          <a:p>
            <a:pPr algn="ctr"/>
            <a:r>
              <a:rPr lang="en-US" sz="1600">
                <a:solidFill>
                  <a:schemeClr val="bg1"/>
                </a:solidFill>
                <a:latin typeface="Franklin Gothic Medium" panose="020B0603020102020204" pitchFamily="34" charset="0"/>
                <a:cs typeface="Calibri"/>
              </a:rPr>
              <a:t>Step 1</a:t>
            </a:r>
            <a:endParaRPr lang="en-US" sz="1600"/>
          </a:p>
        </p:txBody>
      </p:sp>
      <p:sp>
        <p:nvSpPr>
          <p:cNvPr id="9" name="TextBox 8">
            <a:extLst>
              <a:ext uri="{FF2B5EF4-FFF2-40B4-BE49-F238E27FC236}">
                <a16:creationId xmlns:a16="http://schemas.microsoft.com/office/drawing/2014/main" id="{FC8CB55B-2375-993A-4AE5-F494EF26CD52}"/>
              </a:ext>
            </a:extLst>
          </p:cNvPr>
          <p:cNvSpPr txBox="1"/>
          <p:nvPr/>
        </p:nvSpPr>
        <p:spPr>
          <a:xfrm>
            <a:off x="119210" y="5198337"/>
            <a:ext cx="2456814" cy="338554"/>
          </a:xfrm>
          <a:prstGeom prst="rect">
            <a:avLst/>
          </a:prstGeom>
          <a:noFill/>
        </p:spPr>
        <p:txBody>
          <a:bodyPr wrap="square">
            <a:spAutoFit/>
          </a:bodyPr>
          <a:lstStyle/>
          <a:p>
            <a:pPr algn="ctr"/>
            <a:r>
              <a:rPr lang="en-US" sz="1600">
                <a:solidFill>
                  <a:schemeClr val="bg1"/>
                </a:solidFill>
                <a:latin typeface="Franklin Gothic Medium" panose="020B0603020102020204" pitchFamily="34" charset="0"/>
                <a:cs typeface="Calibri"/>
              </a:rPr>
              <a:t>Remove screw</a:t>
            </a:r>
            <a:endParaRPr lang="en-US" sz="1600"/>
          </a:p>
        </p:txBody>
      </p:sp>
      <p:sp>
        <p:nvSpPr>
          <p:cNvPr id="10" name="TextBox 9">
            <a:extLst>
              <a:ext uri="{FF2B5EF4-FFF2-40B4-BE49-F238E27FC236}">
                <a16:creationId xmlns:a16="http://schemas.microsoft.com/office/drawing/2014/main" id="{D97D8937-B712-DE49-CB1E-C0FCA35F9920}"/>
              </a:ext>
            </a:extLst>
          </p:cNvPr>
          <p:cNvSpPr txBox="1"/>
          <p:nvPr/>
        </p:nvSpPr>
        <p:spPr>
          <a:xfrm>
            <a:off x="2764502" y="1498306"/>
            <a:ext cx="3086392" cy="338554"/>
          </a:xfrm>
          <a:prstGeom prst="rect">
            <a:avLst/>
          </a:prstGeom>
          <a:noFill/>
        </p:spPr>
        <p:txBody>
          <a:bodyPr wrap="square">
            <a:spAutoFit/>
          </a:bodyPr>
          <a:lstStyle/>
          <a:p>
            <a:pPr algn="ctr"/>
            <a:r>
              <a:rPr lang="en-US" sz="1600">
                <a:solidFill>
                  <a:schemeClr val="bg1"/>
                </a:solidFill>
                <a:latin typeface="Franklin Gothic Medium" panose="020B0603020102020204" pitchFamily="34" charset="0"/>
                <a:cs typeface="Calibri"/>
              </a:rPr>
              <a:t>Step 2</a:t>
            </a:r>
            <a:endParaRPr lang="en-US" sz="1600"/>
          </a:p>
        </p:txBody>
      </p:sp>
      <p:sp>
        <p:nvSpPr>
          <p:cNvPr id="11" name="TextBox 10">
            <a:extLst>
              <a:ext uri="{FF2B5EF4-FFF2-40B4-BE49-F238E27FC236}">
                <a16:creationId xmlns:a16="http://schemas.microsoft.com/office/drawing/2014/main" id="{D066B484-09BE-2C10-7C9E-CB30E7EB0377}"/>
              </a:ext>
            </a:extLst>
          </p:cNvPr>
          <p:cNvSpPr txBox="1"/>
          <p:nvPr/>
        </p:nvSpPr>
        <p:spPr>
          <a:xfrm>
            <a:off x="2764503" y="5183554"/>
            <a:ext cx="3086392" cy="338554"/>
          </a:xfrm>
          <a:prstGeom prst="rect">
            <a:avLst/>
          </a:prstGeom>
          <a:noFill/>
        </p:spPr>
        <p:txBody>
          <a:bodyPr wrap="square">
            <a:spAutoFit/>
          </a:bodyPr>
          <a:lstStyle/>
          <a:p>
            <a:pPr algn="ctr"/>
            <a:r>
              <a:rPr lang="en-US" sz="1600">
                <a:solidFill>
                  <a:schemeClr val="bg1"/>
                </a:solidFill>
                <a:latin typeface="Franklin Gothic Medium" panose="020B0603020102020204" pitchFamily="34" charset="0"/>
                <a:cs typeface="Calibri"/>
              </a:rPr>
              <a:t>Remove the c-clip</a:t>
            </a:r>
            <a:endParaRPr lang="en-US" sz="1600"/>
          </a:p>
        </p:txBody>
      </p:sp>
      <p:sp>
        <p:nvSpPr>
          <p:cNvPr id="12" name="TextBox 11">
            <a:extLst>
              <a:ext uri="{FF2B5EF4-FFF2-40B4-BE49-F238E27FC236}">
                <a16:creationId xmlns:a16="http://schemas.microsoft.com/office/drawing/2014/main" id="{DF759D69-B4BA-4107-F114-20A28AB5E864}"/>
              </a:ext>
            </a:extLst>
          </p:cNvPr>
          <p:cNvSpPr txBox="1"/>
          <p:nvPr/>
        </p:nvSpPr>
        <p:spPr>
          <a:xfrm>
            <a:off x="6027140" y="1498306"/>
            <a:ext cx="2707889" cy="338554"/>
          </a:xfrm>
          <a:prstGeom prst="rect">
            <a:avLst/>
          </a:prstGeom>
          <a:noFill/>
        </p:spPr>
        <p:txBody>
          <a:bodyPr wrap="square">
            <a:spAutoFit/>
          </a:bodyPr>
          <a:lstStyle/>
          <a:p>
            <a:pPr algn="ctr"/>
            <a:r>
              <a:rPr lang="en-US" sz="1600">
                <a:solidFill>
                  <a:schemeClr val="bg1"/>
                </a:solidFill>
                <a:latin typeface="Franklin Gothic Medium" panose="020B0603020102020204" pitchFamily="34" charset="0"/>
                <a:cs typeface="Calibri"/>
              </a:rPr>
              <a:t>Step 3</a:t>
            </a:r>
            <a:endParaRPr lang="en-US" sz="1600"/>
          </a:p>
        </p:txBody>
      </p:sp>
      <p:sp>
        <p:nvSpPr>
          <p:cNvPr id="13" name="TextBox 12">
            <a:extLst>
              <a:ext uri="{FF2B5EF4-FFF2-40B4-BE49-F238E27FC236}">
                <a16:creationId xmlns:a16="http://schemas.microsoft.com/office/drawing/2014/main" id="{A818E14B-8AA3-938F-F654-7DC1713A4C4A}"/>
              </a:ext>
            </a:extLst>
          </p:cNvPr>
          <p:cNvSpPr txBox="1"/>
          <p:nvPr/>
        </p:nvSpPr>
        <p:spPr>
          <a:xfrm>
            <a:off x="6027144" y="5183554"/>
            <a:ext cx="2707889" cy="338554"/>
          </a:xfrm>
          <a:prstGeom prst="rect">
            <a:avLst/>
          </a:prstGeom>
          <a:noFill/>
        </p:spPr>
        <p:txBody>
          <a:bodyPr wrap="square">
            <a:spAutoFit/>
          </a:bodyPr>
          <a:lstStyle/>
          <a:p>
            <a:pPr algn="ctr"/>
            <a:r>
              <a:rPr lang="en-US" sz="1600">
                <a:solidFill>
                  <a:schemeClr val="bg1"/>
                </a:solidFill>
                <a:latin typeface="Franklin Gothic Medium" panose="020B0603020102020204" pitchFamily="34" charset="0"/>
                <a:cs typeface="Calibri"/>
              </a:rPr>
              <a:t>Carefully remove gas fitting</a:t>
            </a:r>
            <a:endParaRPr lang="en-US" sz="1600"/>
          </a:p>
        </p:txBody>
      </p:sp>
      <p:sp>
        <p:nvSpPr>
          <p:cNvPr id="14" name="TextBox 13">
            <a:extLst>
              <a:ext uri="{FF2B5EF4-FFF2-40B4-BE49-F238E27FC236}">
                <a16:creationId xmlns:a16="http://schemas.microsoft.com/office/drawing/2014/main" id="{61F62A4B-42C1-EA0C-3F27-DA17A3B5B95C}"/>
              </a:ext>
            </a:extLst>
          </p:cNvPr>
          <p:cNvSpPr txBox="1"/>
          <p:nvPr/>
        </p:nvSpPr>
        <p:spPr>
          <a:xfrm>
            <a:off x="8841306" y="1498306"/>
            <a:ext cx="3262586" cy="338554"/>
          </a:xfrm>
          <a:prstGeom prst="rect">
            <a:avLst/>
          </a:prstGeom>
          <a:noFill/>
        </p:spPr>
        <p:txBody>
          <a:bodyPr wrap="square">
            <a:spAutoFit/>
          </a:bodyPr>
          <a:lstStyle/>
          <a:p>
            <a:pPr algn="ctr"/>
            <a:r>
              <a:rPr lang="en-US" sz="1600">
                <a:solidFill>
                  <a:schemeClr val="bg1"/>
                </a:solidFill>
                <a:latin typeface="Franklin Gothic Medium" panose="020B0603020102020204" pitchFamily="34" charset="0"/>
                <a:cs typeface="Calibri"/>
              </a:rPr>
              <a:t>Step 4</a:t>
            </a:r>
            <a:endParaRPr lang="en-US" sz="1600"/>
          </a:p>
        </p:txBody>
      </p:sp>
      <p:pic>
        <p:nvPicPr>
          <p:cNvPr id="15" name="Picture 14">
            <a:extLst>
              <a:ext uri="{FF2B5EF4-FFF2-40B4-BE49-F238E27FC236}">
                <a16:creationId xmlns:a16="http://schemas.microsoft.com/office/drawing/2014/main" id="{6DAB570E-BB9E-760D-540C-B295BA46DB37}"/>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l="35185" t="9381" r="24757" b="36175"/>
          <a:stretch/>
        </p:blipFill>
        <p:spPr>
          <a:xfrm rot="10800000">
            <a:off x="119209" y="1859257"/>
            <a:ext cx="2456814" cy="3339080"/>
          </a:xfrm>
          <a:prstGeom prst="rect">
            <a:avLst/>
          </a:prstGeom>
        </p:spPr>
      </p:pic>
      <p:pic>
        <p:nvPicPr>
          <p:cNvPr id="16" name="Picture 15">
            <a:extLst>
              <a:ext uri="{FF2B5EF4-FFF2-40B4-BE49-F238E27FC236}">
                <a16:creationId xmlns:a16="http://schemas.microsoft.com/office/drawing/2014/main" id="{1B810005-B4B3-51D4-96A2-37377D413B82}"/>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rcRect l="39424" t="21368" r="6778" b="20178"/>
          <a:stretch/>
        </p:blipFill>
        <p:spPr>
          <a:xfrm>
            <a:off x="2764501" y="1836861"/>
            <a:ext cx="3086393" cy="3353401"/>
          </a:xfrm>
          <a:prstGeom prst="rect">
            <a:avLst/>
          </a:prstGeom>
        </p:spPr>
      </p:pic>
      <p:sp>
        <p:nvSpPr>
          <p:cNvPr id="17" name="矢印: 右 15">
            <a:extLst>
              <a:ext uri="{FF2B5EF4-FFF2-40B4-BE49-F238E27FC236}">
                <a16:creationId xmlns:a16="http://schemas.microsoft.com/office/drawing/2014/main" id="{C651C673-D6F3-A515-9AA1-EBCCD5A971CC}"/>
              </a:ext>
            </a:extLst>
          </p:cNvPr>
          <p:cNvSpPr/>
          <p:nvPr/>
        </p:nvSpPr>
        <p:spPr>
          <a:xfrm rot="8141681">
            <a:off x="4432575" y="2770667"/>
            <a:ext cx="791334" cy="338554"/>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3C3060D1-EC39-FB50-1348-DC693B5148E4}"/>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5900"/>
                    </a14:imgEffect>
                  </a14:imgLayer>
                </a14:imgProps>
              </a:ext>
              <a:ext uri="{28A0092B-C50C-407E-A947-70E740481C1C}">
                <a14:useLocalDpi xmlns:a14="http://schemas.microsoft.com/office/drawing/2010/main" val="0"/>
              </a:ext>
            </a:extLst>
          </a:blip>
          <a:srcRect l="32578" t="28740" r="27162" b="21367"/>
          <a:stretch/>
        </p:blipFill>
        <p:spPr>
          <a:xfrm>
            <a:off x="6027142" y="1842502"/>
            <a:ext cx="2707889" cy="3355835"/>
          </a:xfrm>
          <a:prstGeom prst="rect">
            <a:avLst/>
          </a:prstGeom>
        </p:spPr>
      </p:pic>
      <p:sp>
        <p:nvSpPr>
          <p:cNvPr id="19" name="Arrow: Left-Right 18">
            <a:extLst>
              <a:ext uri="{FF2B5EF4-FFF2-40B4-BE49-F238E27FC236}">
                <a16:creationId xmlns:a16="http://schemas.microsoft.com/office/drawing/2014/main" id="{14CE1B50-C85B-99FB-A73C-717DA56BA403}"/>
              </a:ext>
            </a:extLst>
          </p:cNvPr>
          <p:cNvSpPr/>
          <p:nvPr/>
        </p:nvSpPr>
        <p:spPr>
          <a:xfrm rot="574442">
            <a:off x="7487499" y="3428413"/>
            <a:ext cx="737616" cy="268224"/>
          </a:xfrm>
          <a:prstGeom prst="leftRightArrow">
            <a:avLst/>
          </a:prstGeom>
          <a:solidFill>
            <a:srgbClr val="FADB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CE3A9F08-74D0-2238-788B-AA1C469F79E6}"/>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5900"/>
                    </a14:imgEffect>
                  </a14:imgLayer>
                </a14:imgProps>
              </a:ext>
              <a:ext uri="{28A0092B-C50C-407E-A947-70E740481C1C}">
                <a14:useLocalDpi xmlns:a14="http://schemas.microsoft.com/office/drawing/2010/main" val="0"/>
              </a:ext>
            </a:extLst>
          </a:blip>
          <a:srcRect l="46425" t="31205" r="4887" b="18845"/>
          <a:stretch/>
        </p:blipFill>
        <p:spPr>
          <a:xfrm>
            <a:off x="8841308" y="1839690"/>
            <a:ext cx="3276465" cy="3361457"/>
          </a:xfrm>
          <a:prstGeom prst="rect">
            <a:avLst/>
          </a:prstGeom>
        </p:spPr>
      </p:pic>
      <p:sp>
        <p:nvSpPr>
          <p:cNvPr id="21" name="矢印: 右 15">
            <a:extLst>
              <a:ext uri="{FF2B5EF4-FFF2-40B4-BE49-F238E27FC236}">
                <a16:creationId xmlns:a16="http://schemas.microsoft.com/office/drawing/2014/main" id="{F5AA5E97-3823-0B00-D088-212F01CB51D8}"/>
              </a:ext>
            </a:extLst>
          </p:cNvPr>
          <p:cNvSpPr/>
          <p:nvPr/>
        </p:nvSpPr>
        <p:spPr>
          <a:xfrm>
            <a:off x="9247617" y="4538507"/>
            <a:ext cx="791334" cy="338554"/>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22" name="矢印: 右 15">
            <a:extLst>
              <a:ext uri="{FF2B5EF4-FFF2-40B4-BE49-F238E27FC236}">
                <a16:creationId xmlns:a16="http://schemas.microsoft.com/office/drawing/2014/main" id="{C09C6C94-BB1A-ED7E-BF40-41CFF27F9254}"/>
              </a:ext>
            </a:extLst>
          </p:cNvPr>
          <p:cNvSpPr/>
          <p:nvPr/>
        </p:nvSpPr>
        <p:spPr>
          <a:xfrm>
            <a:off x="9247617" y="2264013"/>
            <a:ext cx="791334" cy="338554"/>
          </a:xfrm>
          <a:prstGeom prst="rightArrow">
            <a:avLst/>
          </a:prstGeom>
          <a:solidFill>
            <a:srgbClr val="FADB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4F4F4F"/>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61F347D-8851-E8DF-68B5-A4F867F443B6}"/>
              </a:ext>
            </a:extLst>
          </p:cNvPr>
          <p:cNvSpPr txBox="1"/>
          <p:nvPr/>
        </p:nvSpPr>
        <p:spPr>
          <a:xfrm>
            <a:off x="8841309" y="5157368"/>
            <a:ext cx="3276465" cy="584775"/>
          </a:xfrm>
          <a:prstGeom prst="rect">
            <a:avLst/>
          </a:prstGeom>
          <a:noFill/>
        </p:spPr>
        <p:txBody>
          <a:bodyPr wrap="square">
            <a:spAutoFit/>
          </a:bodyPr>
          <a:lstStyle/>
          <a:p>
            <a:pPr algn="ctr"/>
            <a:r>
              <a:rPr lang="en-US" sz="1600">
                <a:solidFill>
                  <a:schemeClr val="bg1"/>
                </a:solidFill>
                <a:latin typeface="Franklin Gothic Medium" panose="020B0603020102020204" pitchFamily="34" charset="0"/>
                <a:cs typeface="Calibri"/>
              </a:rPr>
              <a:t>Remove 2 screws securing venturi fitting</a:t>
            </a:r>
            <a:endParaRPr lang="en-US" sz="1600"/>
          </a:p>
        </p:txBody>
      </p:sp>
    </p:spTree>
    <p:extLst>
      <p:ext uri="{BB962C8B-B14F-4D97-AF65-F5344CB8AC3E}">
        <p14:creationId xmlns:p14="http://schemas.microsoft.com/office/powerpoint/2010/main" val="2926114573"/>
      </p:ext>
    </p:extLst>
  </p:cSld>
  <p:clrMapOvr>
    <a:masterClrMapping/>
  </p:clrMapOvr>
  <p:transition>
    <p:fade/>
  </p:transition>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509</TotalTime>
  <Words>1932</Words>
  <Application>Microsoft Office PowerPoint</Application>
  <PresentationFormat>Widescreen</PresentationFormat>
  <Paragraphs>269</Paragraphs>
  <Slides>53</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53</vt:i4>
      </vt:variant>
    </vt:vector>
  </HeadingPairs>
  <TitlesOfParts>
    <vt:vector size="63" baseType="lpstr">
      <vt:lpstr>Franklin Gothic Book</vt:lpstr>
      <vt:lpstr>Calibri Light</vt:lpstr>
      <vt:lpstr>Franklin Gothic Medium</vt:lpstr>
      <vt:lpstr>Franklin Gothic Demi</vt:lpstr>
      <vt:lpstr>Arial</vt:lpstr>
      <vt:lpstr>Avenir Next LT Pro</vt:lpstr>
      <vt:lpstr>Calibri</vt:lpstr>
      <vt:lpstr>AccentBoxVTI</vt:lpstr>
      <vt:lpstr>office theme</vt:lpstr>
      <vt:lpstr>office theme</vt:lpstr>
      <vt:lpstr>PowerPoint Presentation</vt:lpstr>
      <vt:lpstr>OUTLINE</vt:lpstr>
      <vt:lpstr>10+ YEARS OF EZTR INNOVATION</vt:lpstr>
      <vt:lpstr>WHAT’S NEW?</vt:lpstr>
      <vt:lpstr>WHAT’S NEW</vt:lpstr>
      <vt:lpstr>NEW LEVEL OF EFFICIENCY</vt:lpstr>
      <vt:lpstr>NEW EZ71 MODEL</vt:lpstr>
      <vt:lpstr>FIELD GAS CONVERSION</vt:lpstr>
      <vt:lpstr>FIELD GAS CONVERSION</vt:lpstr>
      <vt:lpstr>FIELD GAS CONVERSION</vt:lpstr>
      <vt:lpstr>FIELD GAS CONVERSION</vt:lpstr>
      <vt:lpstr>FIELD GAS CONVERSION</vt:lpstr>
      <vt:lpstr>FIELD GAS CONVERSION</vt:lpstr>
      <vt:lpstr>EZ START PLUS APP</vt:lpstr>
      <vt:lpstr>BUILT IN DISPLAY WINDOW</vt:lpstr>
      <vt:lpstr>NEW LATCHED FRONT COVER</vt:lpstr>
      <vt:lpstr>MODEL SPECIFICATIONS</vt:lpstr>
      <vt:lpstr>EZ SERIES SPECIFICATIONS</vt:lpstr>
      <vt:lpstr>EZ PERFORMANCE</vt:lpstr>
      <vt:lpstr>INSTALLATION</vt:lpstr>
      <vt:lpstr>PRE-INSTALLATION CHECKS</vt:lpstr>
      <vt:lpstr>EZ UNIT MOUNTING</vt:lpstr>
      <vt:lpstr>EZ VENTING OPTIONS</vt:lpstr>
      <vt:lpstr>EZ NO ROOF KIT</vt:lpstr>
      <vt:lpstr>EZ 2 INCH FLEX VENT</vt:lpstr>
      <vt:lpstr>INSTALLATION CLEARANCES</vt:lpstr>
      <vt:lpstr>INSTALLATION CLEARANCES</vt:lpstr>
      <vt:lpstr>EZ ½” GAS LINE CONDITIONS</vt:lpstr>
      <vt:lpstr>EZ GAS LINE CONDITIONS</vt:lpstr>
      <vt:lpstr>EZ GAS LINE CONDITIONS</vt:lpstr>
      <vt:lpstr>EZ VENTING GUIDELINES</vt:lpstr>
      <vt:lpstr>EZ VENTING GUIDELINES</vt:lpstr>
      <vt:lpstr>EZ VENTING GUIDELINES</vt:lpstr>
      <vt:lpstr>EZ VENTING GUIDELINES</vt:lpstr>
      <vt:lpstr>EZ VENTING GUIDELINES</vt:lpstr>
      <vt:lpstr>EZ VENTING GUIDELINES</vt:lpstr>
      <vt:lpstr>EZ VENTING GUIDELINES</vt:lpstr>
      <vt:lpstr>EZ VENTING GUIDELINES</vt:lpstr>
      <vt:lpstr>EZ VENTING GUIDELINES</vt:lpstr>
      <vt:lpstr>EZ VENTING GUIDELINES</vt:lpstr>
      <vt:lpstr>EZ COMMON VENT</vt:lpstr>
      <vt:lpstr>CONDENSATE DRAIN LINE</vt:lpstr>
      <vt:lpstr>PROGRAMMING THE UNIT</vt:lpstr>
      <vt:lpstr>EZ START PLUS APP</vt:lpstr>
      <vt:lpstr>EZ START PLUS APP</vt:lpstr>
      <vt:lpstr>EZ START PLUS APP</vt:lpstr>
      <vt:lpstr>BASIC MAINTENANCE</vt:lpstr>
      <vt:lpstr>WATER QUALITY</vt:lpstr>
      <vt:lpstr>POOR WATER QUALITY ISSUES</vt:lpstr>
      <vt:lpstr>DESCALING/FLUSHING</vt:lpstr>
      <vt:lpstr>DESCALING/FLUSHING</vt:lpstr>
      <vt:lpstr>HELPFUL LINKS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Nourse</dc:creator>
  <cp:lastModifiedBy>Will Nourse</cp:lastModifiedBy>
  <cp:revision>1</cp:revision>
  <dcterms:created xsi:type="dcterms:W3CDTF">2020-04-27T21:53:10Z</dcterms:created>
  <dcterms:modified xsi:type="dcterms:W3CDTF">2025-10-28T18:18:03Z</dcterms:modified>
</cp:coreProperties>
</file>