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7" r:id="rId11"/>
    <p:sldId id="288" r:id="rId12"/>
    <p:sldId id="290" r:id="rId13"/>
    <p:sldId id="277" r:id="rId14"/>
    <p:sldId id="381" r:id="rId15"/>
    <p:sldId id="300" r:id="rId16"/>
    <p:sldId id="301" r:id="rId17"/>
    <p:sldId id="302" r:id="rId18"/>
    <p:sldId id="303" r:id="rId19"/>
    <p:sldId id="377" r:id="rId20"/>
    <p:sldId id="304" r:id="rId21"/>
    <p:sldId id="305" r:id="rId22"/>
    <p:sldId id="306" r:id="rId23"/>
    <p:sldId id="289" r:id="rId24"/>
    <p:sldId id="292" r:id="rId25"/>
    <p:sldId id="281" r:id="rId26"/>
    <p:sldId id="307" r:id="rId27"/>
    <p:sldId id="308" r:id="rId28"/>
    <p:sldId id="272" r:id="rId29"/>
    <p:sldId id="309" r:id="rId30"/>
    <p:sldId id="282" r:id="rId31"/>
    <p:sldId id="283" r:id="rId32"/>
    <p:sldId id="310" r:id="rId33"/>
    <p:sldId id="312" r:id="rId34"/>
    <p:sldId id="313" r:id="rId35"/>
    <p:sldId id="314" r:id="rId36"/>
    <p:sldId id="315" r:id="rId37"/>
    <p:sldId id="316" r:id="rId38"/>
    <p:sldId id="273" r:id="rId39"/>
    <p:sldId id="388" r:id="rId40"/>
    <p:sldId id="318" r:id="rId41"/>
    <p:sldId id="386" r:id="rId42"/>
    <p:sldId id="387" r:id="rId43"/>
    <p:sldId id="321" r:id="rId44"/>
    <p:sldId id="322" r:id="rId45"/>
    <p:sldId id="323" r:id="rId46"/>
    <p:sldId id="324" r:id="rId47"/>
    <p:sldId id="380" r:id="rId48"/>
    <p:sldId id="274" r:id="rId49"/>
    <p:sldId id="326" r:id="rId50"/>
    <p:sldId id="328" r:id="rId51"/>
    <p:sldId id="329" r:id="rId52"/>
    <p:sldId id="330" r:id="rId53"/>
    <p:sldId id="327" r:id="rId54"/>
    <p:sldId id="331" r:id="rId55"/>
    <p:sldId id="332" r:id="rId56"/>
    <p:sldId id="333" r:id="rId57"/>
    <p:sldId id="335" r:id="rId58"/>
    <p:sldId id="294" r:id="rId59"/>
    <p:sldId id="383" r:id="rId60"/>
    <p:sldId id="295" r:id="rId61"/>
    <p:sldId id="296" r:id="rId62"/>
    <p:sldId id="297" r:id="rId63"/>
    <p:sldId id="298" r:id="rId64"/>
    <p:sldId id="372" r:id="rId65"/>
    <p:sldId id="334" r:id="rId66"/>
    <p:sldId id="336" r:id="rId67"/>
    <p:sldId id="337" r:id="rId68"/>
    <p:sldId id="384" r:id="rId69"/>
    <p:sldId id="338" r:id="rId70"/>
    <p:sldId id="340" r:id="rId71"/>
    <p:sldId id="341" r:id="rId72"/>
    <p:sldId id="339" r:id="rId73"/>
    <p:sldId id="342" r:id="rId74"/>
    <p:sldId id="343" r:id="rId75"/>
    <p:sldId id="385"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76" r:id="rId90"/>
    <p:sldId id="374" r:id="rId91"/>
    <p:sldId id="375" r:id="rId92"/>
    <p:sldId id="373" r:id="rId93"/>
    <p:sldId id="357" r:id="rId94"/>
    <p:sldId id="358" r:id="rId95"/>
    <p:sldId id="359" r:id="rId96"/>
    <p:sldId id="360" r:id="rId97"/>
    <p:sldId id="361" r:id="rId98"/>
    <p:sldId id="362" r:id="rId99"/>
    <p:sldId id="363" r:id="rId100"/>
    <p:sldId id="364" r:id="rId101"/>
    <p:sldId id="382" r:id="rId102"/>
    <p:sldId id="365" r:id="rId103"/>
    <p:sldId id="369" r:id="rId104"/>
    <p:sldId id="370" r:id="rId105"/>
    <p:sldId id="366" r:id="rId106"/>
    <p:sldId id="367" r:id="rId107"/>
    <p:sldId id="368" r:id="rId108"/>
    <p:sldId id="371" r:id="rId109"/>
    <p:sldId id="265" r:id="rId110"/>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B2A9AF-4A55-40BD-B3A2-34E6E022F3CB}" v="1" dt="2025-08-12T17:04:38.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7" autoAdjust="0"/>
    <p:restoredTop sz="94660"/>
  </p:normalViewPr>
  <p:slideViewPr>
    <p:cSldViewPr snapToGrid="0">
      <p:cViewPr>
        <p:scale>
          <a:sx n="150" d="100"/>
          <a:sy n="150" d="100"/>
        </p:scale>
        <p:origin x="2770"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yn Planasch" userId="2e66dde4-67fd-4a2a-a12e-2b761cdbcf0e" providerId="ADAL" clId="{71E79B20-AC6E-409D-ACEE-53FCEBF2A339}"/>
    <pc:docChg chg="undo custSel addSld delSld modSld sldOrd">
      <pc:chgData name="Bronwyn Planasch" userId="2e66dde4-67fd-4a2a-a12e-2b761cdbcf0e" providerId="ADAL" clId="{71E79B20-AC6E-409D-ACEE-53FCEBF2A339}" dt="2025-06-21T00:02:19.744" v="1564" actId="1076"/>
      <pc:docMkLst>
        <pc:docMk/>
      </pc:docMkLst>
      <pc:sldChg chg="modSp mod">
        <pc:chgData name="Bronwyn Planasch" userId="2e66dde4-67fd-4a2a-a12e-2b761cdbcf0e" providerId="ADAL" clId="{71E79B20-AC6E-409D-ACEE-53FCEBF2A339}" dt="2025-06-20T19:52:51.636" v="74" actId="1076"/>
        <pc:sldMkLst>
          <pc:docMk/>
          <pc:sldMk cId="2243132544" sldId="268"/>
        </pc:sldMkLst>
      </pc:sldChg>
      <pc:sldChg chg="del">
        <pc:chgData name="Bronwyn Planasch" userId="2e66dde4-67fd-4a2a-a12e-2b761cdbcf0e" providerId="ADAL" clId="{71E79B20-AC6E-409D-ACEE-53FCEBF2A339}" dt="2025-06-20T20:03:19.535" v="117" actId="2696"/>
        <pc:sldMkLst>
          <pc:docMk/>
          <pc:sldMk cId="4051806192" sldId="269"/>
        </pc:sldMkLst>
      </pc:sldChg>
      <pc:sldChg chg="modSp mod">
        <pc:chgData name="Bronwyn Planasch" userId="2e66dde4-67fd-4a2a-a12e-2b761cdbcf0e" providerId="ADAL" clId="{71E79B20-AC6E-409D-ACEE-53FCEBF2A339}" dt="2025-06-20T21:14:25.985" v="967" actId="33524"/>
        <pc:sldMkLst>
          <pc:docMk/>
          <pc:sldMk cId="2005238276" sldId="272"/>
        </pc:sldMkLst>
      </pc:sldChg>
      <pc:sldChg chg="addSp modSp mod">
        <pc:chgData name="Bronwyn Planasch" userId="2e66dde4-67fd-4a2a-a12e-2b761cdbcf0e" providerId="ADAL" clId="{71E79B20-AC6E-409D-ACEE-53FCEBF2A339}" dt="2025-06-20T22:24:35.950" v="1550" actId="14100"/>
        <pc:sldMkLst>
          <pc:docMk/>
          <pc:sldMk cId="621159566" sldId="273"/>
        </pc:sldMkLst>
      </pc:sldChg>
      <pc:sldChg chg="addSp delSp modSp mod">
        <pc:chgData name="Bronwyn Planasch" userId="2e66dde4-67fd-4a2a-a12e-2b761cdbcf0e" providerId="ADAL" clId="{71E79B20-AC6E-409D-ACEE-53FCEBF2A339}" dt="2025-06-20T20:09:44.386" v="235" actId="5793"/>
        <pc:sldMkLst>
          <pc:docMk/>
          <pc:sldMk cId="2180704898" sldId="277"/>
        </pc:sldMkLst>
      </pc:sldChg>
      <pc:sldChg chg="modSp mod">
        <pc:chgData name="Bronwyn Planasch" userId="2e66dde4-67fd-4a2a-a12e-2b761cdbcf0e" providerId="ADAL" clId="{71E79B20-AC6E-409D-ACEE-53FCEBF2A339}" dt="2025-06-20T20:31:41.635" v="855" actId="27636"/>
        <pc:sldMkLst>
          <pc:docMk/>
          <pc:sldMk cId="3369713510" sldId="281"/>
        </pc:sldMkLst>
      </pc:sldChg>
      <pc:sldChg chg="modSp mod">
        <pc:chgData name="Bronwyn Planasch" userId="2e66dde4-67fd-4a2a-a12e-2b761cdbcf0e" providerId="ADAL" clId="{71E79B20-AC6E-409D-ACEE-53FCEBF2A339}" dt="2025-06-20T21:16:13.635" v="972" actId="20577"/>
        <pc:sldMkLst>
          <pc:docMk/>
          <pc:sldMk cId="2373319490" sldId="282"/>
        </pc:sldMkLst>
      </pc:sldChg>
      <pc:sldChg chg="addSp delSp modSp mod">
        <pc:chgData name="Bronwyn Planasch" userId="2e66dde4-67fd-4a2a-a12e-2b761cdbcf0e" providerId="ADAL" clId="{71E79B20-AC6E-409D-ACEE-53FCEBF2A339}" dt="2025-06-20T21:24:16.322" v="1116" actId="20577"/>
        <pc:sldMkLst>
          <pc:docMk/>
          <pc:sldMk cId="3184349038" sldId="283"/>
        </pc:sldMkLst>
      </pc:sldChg>
      <pc:sldChg chg="del">
        <pc:chgData name="Bronwyn Planasch" userId="2e66dde4-67fd-4a2a-a12e-2b761cdbcf0e" providerId="ADAL" clId="{71E79B20-AC6E-409D-ACEE-53FCEBF2A339}" dt="2025-06-20T19:52:32.860" v="71" actId="47"/>
        <pc:sldMkLst>
          <pc:docMk/>
          <pc:sldMk cId="2560724077" sldId="286"/>
        </pc:sldMkLst>
      </pc:sldChg>
      <pc:sldChg chg="modSp mod">
        <pc:chgData name="Bronwyn Planasch" userId="2e66dde4-67fd-4a2a-a12e-2b761cdbcf0e" providerId="ADAL" clId="{71E79B20-AC6E-409D-ACEE-53FCEBF2A339}" dt="2025-06-20T19:55:56.623" v="76" actId="1036"/>
        <pc:sldMkLst>
          <pc:docMk/>
          <pc:sldMk cId="1371026724" sldId="287"/>
        </pc:sldMkLst>
      </pc:sldChg>
      <pc:sldChg chg="addSp delSp modSp mod">
        <pc:chgData name="Bronwyn Planasch" userId="2e66dde4-67fd-4a2a-a12e-2b761cdbcf0e" providerId="ADAL" clId="{71E79B20-AC6E-409D-ACEE-53FCEBF2A339}" dt="2025-06-20T19:58:04.076" v="104" actId="1076"/>
        <pc:sldMkLst>
          <pc:docMk/>
          <pc:sldMk cId="3881562160" sldId="288"/>
        </pc:sldMkLst>
      </pc:sldChg>
      <pc:sldChg chg="modSp mod">
        <pc:chgData name="Bronwyn Planasch" userId="2e66dde4-67fd-4a2a-a12e-2b761cdbcf0e" providerId="ADAL" clId="{71E79B20-AC6E-409D-ACEE-53FCEBF2A339}" dt="2025-06-20T20:29:12.768" v="767" actId="20577"/>
        <pc:sldMkLst>
          <pc:docMk/>
          <pc:sldMk cId="2967658022" sldId="289"/>
        </pc:sldMkLst>
      </pc:sldChg>
      <pc:sldChg chg="delSp modSp mod">
        <pc:chgData name="Bronwyn Planasch" userId="2e66dde4-67fd-4a2a-a12e-2b761cdbcf0e" providerId="ADAL" clId="{71E79B20-AC6E-409D-ACEE-53FCEBF2A339}" dt="2025-06-20T20:29:04.222" v="757" actId="20577"/>
        <pc:sldMkLst>
          <pc:docMk/>
          <pc:sldMk cId="1329467073" sldId="292"/>
        </pc:sldMkLst>
      </pc:sldChg>
      <pc:sldChg chg="del ord">
        <pc:chgData name="Bronwyn Planasch" userId="2e66dde4-67fd-4a2a-a12e-2b761cdbcf0e" providerId="ADAL" clId="{71E79B20-AC6E-409D-ACEE-53FCEBF2A339}" dt="2025-06-20T20:29:25.872" v="768" actId="47"/>
        <pc:sldMkLst>
          <pc:docMk/>
          <pc:sldMk cId="1928022267" sldId="293"/>
        </pc:sldMkLst>
      </pc:sldChg>
      <pc:sldChg chg="ord">
        <pc:chgData name="Bronwyn Planasch" userId="2e66dde4-67fd-4a2a-a12e-2b761cdbcf0e" providerId="ADAL" clId="{71E79B20-AC6E-409D-ACEE-53FCEBF2A339}" dt="2025-06-20T20:33:43.714" v="926"/>
        <pc:sldMkLst>
          <pc:docMk/>
          <pc:sldMk cId="812210931" sldId="294"/>
        </pc:sldMkLst>
      </pc:sldChg>
      <pc:sldChg chg="ord">
        <pc:chgData name="Bronwyn Planasch" userId="2e66dde4-67fd-4a2a-a12e-2b761cdbcf0e" providerId="ADAL" clId="{71E79B20-AC6E-409D-ACEE-53FCEBF2A339}" dt="2025-06-20T20:33:43.714" v="926"/>
        <pc:sldMkLst>
          <pc:docMk/>
          <pc:sldMk cId="634981856" sldId="295"/>
        </pc:sldMkLst>
      </pc:sldChg>
      <pc:sldChg chg="ord">
        <pc:chgData name="Bronwyn Planasch" userId="2e66dde4-67fd-4a2a-a12e-2b761cdbcf0e" providerId="ADAL" clId="{71E79B20-AC6E-409D-ACEE-53FCEBF2A339}" dt="2025-06-20T20:33:43.714" v="926"/>
        <pc:sldMkLst>
          <pc:docMk/>
          <pc:sldMk cId="50985189" sldId="296"/>
        </pc:sldMkLst>
      </pc:sldChg>
      <pc:sldChg chg="ord">
        <pc:chgData name="Bronwyn Planasch" userId="2e66dde4-67fd-4a2a-a12e-2b761cdbcf0e" providerId="ADAL" clId="{71E79B20-AC6E-409D-ACEE-53FCEBF2A339}" dt="2025-06-20T20:33:43.714" v="926"/>
        <pc:sldMkLst>
          <pc:docMk/>
          <pc:sldMk cId="3913760513" sldId="297"/>
        </pc:sldMkLst>
      </pc:sldChg>
      <pc:sldChg chg="ord">
        <pc:chgData name="Bronwyn Planasch" userId="2e66dde4-67fd-4a2a-a12e-2b761cdbcf0e" providerId="ADAL" clId="{71E79B20-AC6E-409D-ACEE-53FCEBF2A339}" dt="2025-06-20T20:33:43.714" v="926"/>
        <pc:sldMkLst>
          <pc:docMk/>
          <pc:sldMk cId="2015787439" sldId="298"/>
        </pc:sldMkLst>
      </pc:sldChg>
      <pc:sldChg chg="modSp mod">
        <pc:chgData name="Bronwyn Planasch" userId="2e66dde4-67fd-4a2a-a12e-2b761cdbcf0e" providerId="ADAL" clId="{71E79B20-AC6E-409D-ACEE-53FCEBF2A339}" dt="2025-06-20T20:12:42.695" v="336" actId="20577"/>
        <pc:sldMkLst>
          <pc:docMk/>
          <pc:sldMk cId="4110252427" sldId="300"/>
        </pc:sldMkLst>
      </pc:sldChg>
      <pc:sldChg chg="modSp mod">
        <pc:chgData name="Bronwyn Planasch" userId="2e66dde4-67fd-4a2a-a12e-2b761cdbcf0e" providerId="ADAL" clId="{71E79B20-AC6E-409D-ACEE-53FCEBF2A339}" dt="2025-06-20T20:32:58.725" v="924" actId="6549"/>
        <pc:sldMkLst>
          <pc:docMk/>
          <pc:sldMk cId="657181609" sldId="307"/>
        </pc:sldMkLst>
      </pc:sldChg>
      <pc:sldChg chg="modSp mod">
        <pc:chgData name="Bronwyn Planasch" userId="2e66dde4-67fd-4a2a-a12e-2b761cdbcf0e" providerId="ADAL" clId="{71E79B20-AC6E-409D-ACEE-53FCEBF2A339}" dt="2025-06-20T21:14:55.954" v="969" actId="20577"/>
        <pc:sldMkLst>
          <pc:docMk/>
          <pc:sldMk cId="474565831" sldId="309"/>
        </pc:sldMkLst>
      </pc:sldChg>
      <pc:sldChg chg="addSp delSp modSp mod">
        <pc:chgData name="Bronwyn Planasch" userId="2e66dde4-67fd-4a2a-a12e-2b761cdbcf0e" providerId="ADAL" clId="{71E79B20-AC6E-409D-ACEE-53FCEBF2A339}" dt="2025-06-20T22:25:21.221" v="1555" actId="478"/>
        <pc:sldMkLst>
          <pc:docMk/>
          <pc:sldMk cId="16476868" sldId="318"/>
        </pc:sldMkLst>
      </pc:sldChg>
      <pc:sldChg chg="ord">
        <pc:chgData name="Bronwyn Planasch" userId="2e66dde4-67fd-4a2a-a12e-2b761cdbcf0e" providerId="ADAL" clId="{71E79B20-AC6E-409D-ACEE-53FCEBF2A339}" dt="2025-06-20T20:33:43.714" v="926"/>
        <pc:sldMkLst>
          <pc:docMk/>
          <pc:sldMk cId="3309949794" sldId="372"/>
        </pc:sldMkLst>
      </pc:sldChg>
      <pc:sldChg chg="add">
        <pc:chgData name="Bronwyn Planasch" userId="2e66dde4-67fd-4a2a-a12e-2b761cdbcf0e" providerId="ADAL" clId="{71E79B20-AC6E-409D-ACEE-53FCEBF2A339}" dt="2025-06-20T22:23:54.114" v="1521" actId="2890"/>
        <pc:sldMkLst>
          <pc:docMk/>
          <pc:sldMk cId="1521616751" sldId="378"/>
        </pc:sldMkLst>
      </pc:sldChg>
      <pc:sldChg chg="add del setBg">
        <pc:chgData name="Bronwyn Planasch" userId="2e66dde4-67fd-4a2a-a12e-2b761cdbcf0e" providerId="ADAL" clId="{71E79B20-AC6E-409D-ACEE-53FCEBF2A339}" dt="2025-06-20T22:23:50.304" v="1520" actId="47"/>
        <pc:sldMkLst>
          <pc:docMk/>
          <pc:sldMk cId="3541361535" sldId="378"/>
        </pc:sldMkLst>
      </pc:sldChg>
      <pc:sldChg chg="add del setBg">
        <pc:chgData name="Bronwyn Planasch" userId="2e66dde4-67fd-4a2a-a12e-2b761cdbcf0e" providerId="ADAL" clId="{71E79B20-AC6E-409D-ACEE-53FCEBF2A339}" dt="2025-06-20T22:23:48.919" v="1519" actId="47"/>
        <pc:sldMkLst>
          <pc:docMk/>
          <pc:sldMk cId="299933286" sldId="379"/>
        </pc:sldMkLst>
      </pc:sldChg>
      <pc:sldChg chg="addSp delSp modSp add mod">
        <pc:chgData name="Bronwyn Planasch" userId="2e66dde4-67fd-4a2a-a12e-2b761cdbcf0e" providerId="ADAL" clId="{71E79B20-AC6E-409D-ACEE-53FCEBF2A339}" dt="2025-06-21T00:02:19.744" v="1564" actId="1076"/>
        <pc:sldMkLst>
          <pc:docMk/>
          <pc:sldMk cId="4242237292" sldId="379"/>
        </pc:sldMkLst>
      </pc:sldChg>
    </pc:docChg>
  </pc:docChgLst>
  <pc:docChgLst>
    <pc:chgData name="Will Nourse" userId="cf5c4e54-602e-4617-8d54-3e27f39b3c92" providerId="ADAL" clId="{9DB2A9AF-4A55-40BD-B3A2-34E6E022F3CB}"/>
    <pc:docChg chg="delSld modSld">
      <pc:chgData name="Will Nourse" userId="cf5c4e54-602e-4617-8d54-3e27f39b3c92" providerId="ADAL" clId="{9DB2A9AF-4A55-40BD-B3A2-34E6E022F3CB}" dt="2025-08-12T17:04:38.220" v="9" actId="14826"/>
      <pc:docMkLst>
        <pc:docMk/>
      </pc:docMkLst>
      <pc:sldChg chg="del">
        <pc:chgData name="Will Nourse" userId="cf5c4e54-602e-4617-8d54-3e27f39b3c92" providerId="ADAL" clId="{9DB2A9AF-4A55-40BD-B3A2-34E6E022F3CB}" dt="2025-08-12T16:50:48.217" v="8" actId="2696"/>
        <pc:sldMkLst>
          <pc:docMk/>
          <pc:sldMk cId="4242237292" sldId="379"/>
        </pc:sldMkLst>
      </pc:sldChg>
      <pc:sldChg chg="modSp">
        <pc:chgData name="Will Nourse" userId="cf5c4e54-602e-4617-8d54-3e27f39b3c92" providerId="ADAL" clId="{9DB2A9AF-4A55-40BD-B3A2-34E6E022F3CB}" dt="2025-08-12T17:04:38.220" v="9" actId="14826"/>
        <pc:sldMkLst>
          <pc:docMk/>
          <pc:sldMk cId="4057877475" sldId="385"/>
        </pc:sldMkLst>
        <pc:picChg chg="mod">
          <ac:chgData name="Will Nourse" userId="cf5c4e54-602e-4617-8d54-3e27f39b3c92" providerId="ADAL" clId="{9DB2A9AF-4A55-40BD-B3A2-34E6E022F3CB}" dt="2025-08-12T17:04:38.220" v="9" actId="14826"/>
          <ac:picMkLst>
            <pc:docMk/>
            <pc:sldMk cId="4057877475" sldId="385"/>
            <ac:picMk id="13" creationId="{D1CFBEF1-AB49-7029-F6BC-AC0F3ABA069D}"/>
          </ac:picMkLst>
        </pc:picChg>
      </pc:sldChg>
      <pc:sldChg chg="modSp mod">
        <pc:chgData name="Will Nourse" userId="cf5c4e54-602e-4617-8d54-3e27f39b3c92" providerId="ADAL" clId="{9DB2A9AF-4A55-40BD-B3A2-34E6E022F3CB}" dt="2025-08-12T16:49:28.897" v="7" actId="14100"/>
        <pc:sldMkLst>
          <pc:docMk/>
          <pc:sldMk cId="4273633453" sldId="388"/>
        </pc:sldMkLst>
        <pc:spChg chg="mod">
          <ac:chgData name="Will Nourse" userId="cf5c4e54-602e-4617-8d54-3e27f39b3c92" providerId="ADAL" clId="{9DB2A9AF-4A55-40BD-B3A2-34E6E022F3CB}" dt="2025-08-12T16:49:28.897" v="7" actId="14100"/>
          <ac:spMkLst>
            <pc:docMk/>
            <pc:sldMk cId="4273633453" sldId="388"/>
            <ac:spMk id="11" creationId="{95F487B5-754D-B800-E5D7-EBB958C69E35}"/>
          </ac:spMkLst>
        </pc:spChg>
      </pc:sldChg>
    </pc:docChg>
  </pc:docChgLst>
  <pc:docChgLst>
    <pc:chgData name="Bronwyn Planasch" userId="2e66dde4-67fd-4a2a-a12e-2b761cdbcf0e" providerId="ADAL" clId="{3B13706A-D59C-4D90-AE26-3F43E1178AA5}"/>
    <pc:docChg chg="undo redo custSel addSld delSld modSld sldOrd">
      <pc:chgData name="Bronwyn Planasch" userId="2e66dde4-67fd-4a2a-a12e-2b761cdbcf0e" providerId="ADAL" clId="{3B13706A-D59C-4D90-AE26-3F43E1178AA5}" dt="2025-08-07T23:48:28.568" v="1777" actId="20577"/>
      <pc:docMkLst>
        <pc:docMk/>
      </pc:docMkLst>
      <pc:sldChg chg="modSp mod">
        <pc:chgData name="Bronwyn Planasch" userId="2e66dde4-67fd-4a2a-a12e-2b761cdbcf0e" providerId="ADAL" clId="{3B13706A-D59C-4D90-AE26-3F43E1178AA5}" dt="2025-08-07T21:56:34.524" v="965" actId="14861"/>
        <pc:sldMkLst>
          <pc:docMk/>
          <pc:sldMk cId="4006186487" sldId="257"/>
        </pc:sldMkLst>
        <pc:picChg chg="mod">
          <ac:chgData name="Bronwyn Planasch" userId="2e66dde4-67fd-4a2a-a12e-2b761cdbcf0e" providerId="ADAL" clId="{3B13706A-D59C-4D90-AE26-3F43E1178AA5}" dt="2025-08-07T21:56:34.524" v="965" actId="14861"/>
          <ac:picMkLst>
            <pc:docMk/>
            <pc:sldMk cId="4006186487" sldId="257"/>
            <ac:picMk id="6" creationId="{2A7BA908-0185-00F6-83E1-AC2F0C637F52}"/>
          </ac:picMkLst>
        </pc:picChg>
      </pc:sldChg>
      <pc:sldChg chg="modSp mod">
        <pc:chgData name="Bronwyn Planasch" userId="2e66dde4-67fd-4a2a-a12e-2b761cdbcf0e" providerId="ADAL" clId="{3B13706A-D59C-4D90-AE26-3F43E1178AA5}" dt="2025-08-07T21:55:44.131" v="960" actId="14861"/>
        <pc:sldMkLst>
          <pc:docMk/>
          <pc:sldMk cId="3160704602" sldId="264"/>
        </pc:sldMkLst>
        <pc:spChg chg="mod">
          <ac:chgData name="Bronwyn Planasch" userId="2e66dde4-67fd-4a2a-a12e-2b761cdbcf0e" providerId="ADAL" clId="{3B13706A-D59C-4D90-AE26-3F43E1178AA5}" dt="2025-08-07T21:55:44.131" v="960" actId="14861"/>
          <ac:spMkLst>
            <pc:docMk/>
            <pc:sldMk cId="3160704602" sldId="264"/>
            <ac:spMk id="4" creationId="{C9DC9664-DD69-4787-A87B-1AB8271E7790}"/>
          </ac:spMkLst>
        </pc:spChg>
      </pc:sldChg>
      <pc:sldChg chg="addSp delSp modSp mod">
        <pc:chgData name="Bronwyn Planasch" userId="2e66dde4-67fd-4a2a-a12e-2b761cdbcf0e" providerId="ADAL" clId="{3B13706A-D59C-4D90-AE26-3F43E1178AA5}" dt="2025-08-07T16:18:16.217" v="743" actId="1076"/>
        <pc:sldMkLst>
          <pc:docMk/>
          <pc:sldMk cId="2243132544" sldId="268"/>
        </pc:sldMkLst>
        <pc:spChg chg="mod">
          <ac:chgData name="Bronwyn Planasch" userId="2e66dde4-67fd-4a2a-a12e-2b761cdbcf0e" providerId="ADAL" clId="{3B13706A-D59C-4D90-AE26-3F43E1178AA5}" dt="2025-08-07T16:18:16.217" v="743" actId="1076"/>
          <ac:spMkLst>
            <pc:docMk/>
            <pc:sldMk cId="2243132544" sldId="268"/>
            <ac:spMk id="24" creationId="{9869E4F9-C7DC-4EDD-BFCF-7D630222D5E9}"/>
          </ac:spMkLst>
        </pc:spChg>
        <pc:picChg chg="add mod">
          <ac:chgData name="Bronwyn Planasch" userId="2e66dde4-67fd-4a2a-a12e-2b761cdbcf0e" providerId="ADAL" clId="{3B13706A-D59C-4D90-AE26-3F43E1178AA5}" dt="2025-08-07T15:29:40.038" v="73" actId="1076"/>
          <ac:picMkLst>
            <pc:docMk/>
            <pc:sldMk cId="2243132544" sldId="268"/>
            <ac:picMk id="1030" creationId="{3E6DE66B-AA64-526A-33AD-A4CEAC0894E5}"/>
          </ac:picMkLst>
        </pc:picChg>
      </pc:sldChg>
      <pc:sldChg chg="modSp mod">
        <pc:chgData name="Bronwyn Planasch" userId="2e66dde4-67fd-4a2a-a12e-2b761cdbcf0e" providerId="ADAL" clId="{3B13706A-D59C-4D90-AE26-3F43E1178AA5}" dt="2025-08-07T16:49:39.294" v="796" actId="404"/>
        <pc:sldMkLst>
          <pc:docMk/>
          <pc:sldMk cId="621159566" sldId="273"/>
        </pc:sldMkLst>
        <pc:spChg chg="mod">
          <ac:chgData name="Bronwyn Planasch" userId="2e66dde4-67fd-4a2a-a12e-2b761cdbcf0e" providerId="ADAL" clId="{3B13706A-D59C-4D90-AE26-3F43E1178AA5}" dt="2025-08-07T15:40:31.328" v="184" actId="1076"/>
          <ac:spMkLst>
            <pc:docMk/>
            <pc:sldMk cId="621159566" sldId="273"/>
            <ac:spMk id="2" creationId="{9AEB7B39-EF74-57EA-7396-DFFADF9D2F07}"/>
          </ac:spMkLst>
        </pc:spChg>
        <pc:spChg chg="mod">
          <ac:chgData name="Bronwyn Planasch" userId="2e66dde4-67fd-4a2a-a12e-2b761cdbcf0e" providerId="ADAL" clId="{3B13706A-D59C-4D90-AE26-3F43E1178AA5}" dt="2025-08-07T15:40:39.847" v="185" actId="1076"/>
          <ac:spMkLst>
            <pc:docMk/>
            <pc:sldMk cId="621159566" sldId="273"/>
            <ac:spMk id="3" creationId="{DC3EE2BB-05E0-5C61-A855-23DD2884DC13}"/>
          </ac:spMkLst>
        </pc:spChg>
        <pc:spChg chg="mod">
          <ac:chgData name="Bronwyn Planasch" userId="2e66dde4-67fd-4a2a-a12e-2b761cdbcf0e" providerId="ADAL" clId="{3B13706A-D59C-4D90-AE26-3F43E1178AA5}" dt="2025-08-07T16:49:39.294" v="796" actId="404"/>
          <ac:spMkLst>
            <pc:docMk/>
            <pc:sldMk cId="621159566" sldId="273"/>
            <ac:spMk id="4" creationId="{1B2205DB-046E-444A-8746-9CC6A280650E}"/>
          </ac:spMkLst>
        </pc:spChg>
        <pc:spChg chg="mod">
          <ac:chgData name="Bronwyn Planasch" userId="2e66dde4-67fd-4a2a-a12e-2b761cdbcf0e" providerId="ADAL" clId="{3B13706A-D59C-4D90-AE26-3F43E1178AA5}" dt="2025-08-07T15:40:23.512" v="183" actId="1076"/>
          <ac:spMkLst>
            <pc:docMk/>
            <pc:sldMk cId="621159566" sldId="273"/>
            <ac:spMk id="8" creationId="{4B903EBE-F10A-FD0D-9D55-71CACC4BA74C}"/>
          </ac:spMkLst>
        </pc:spChg>
        <pc:spChg chg="mod">
          <ac:chgData name="Bronwyn Planasch" userId="2e66dde4-67fd-4a2a-a12e-2b761cdbcf0e" providerId="ADAL" clId="{3B13706A-D59C-4D90-AE26-3F43E1178AA5}" dt="2025-08-07T15:35:57.196" v="123" actId="1076"/>
          <ac:spMkLst>
            <pc:docMk/>
            <pc:sldMk cId="621159566" sldId="273"/>
            <ac:spMk id="9" creationId="{E58FD50F-2A12-6FE8-ACA6-DCB02F77C2BE}"/>
          </ac:spMkLst>
        </pc:spChg>
      </pc:sldChg>
      <pc:sldChg chg="modSp mod">
        <pc:chgData name="Bronwyn Planasch" userId="2e66dde4-67fd-4a2a-a12e-2b761cdbcf0e" providerId="ADAL" clId="{3B13706A-D59C-4D90-AE26-3F43E1178AA5}" dt="2025-08-07T21:56:16.188" v="963" actId="14861"/>
        <pc:sldMkLst>
          <pc:docMk/>
          <pc:sldMk cId="3369713510" sldId="281"/>
        </pc:sldMkLst>
        <pc:picChg chg="mod">
          <ac:chgData name="Bronwyn Planasch" userId="2e66dde4-67fd-4a2a-a12e-2b761cdbcf0e" providerId="ADAL" clId="{3B13706A-D59C-4D90-AE26-3F43E1178AA5}" dt="2025-08-07T21:56:16.188" v="963" actId="14861"/>
          <ac:picMkLst>
            <pc:docMk/>
            <pc:sldMk cId="3369713510" sldId="281"/>
            <ac:picMk id="12" creationId="{E8814A3F-5D42-490B-9B7A-DE96B5E83BBF}"/>
          </ac:picMkLst>
        </pc:picChg>
      </pc:sldChg>
      <pc:sldChg chg="modSp mod">
        <pc:chgData name="Bronwyn Planasch" userId="2e66dde4-67fd-4a2a-a12e-2b761cdbcf0e" providerId="ADAL" clId="{3B13706A-D59C-4D90-AE26-3F43E1178AA5}" dt="2025-08-07T21:48:12.618" v="906" actId="14861"/>
        <pc:sldMkLst>
          <pc:docMk/>
          <pc:sldMk cId="2373319490" sldId="282"/>
        </pc:sldMkLst>
        <pc:picChg chg="mod">
          <ac:chgData name="Bronwyn Planasch" userId="2e66dde4-67fd-4a2a-a12e-2b761cdbcf0e" providerId="ADAL" clId="{3B13706A-D59C-4D90-AE26-3F43E1178AA5}" dt="2025-08-07T21:48:05.762" v="904" actId="14861"/>
          <ac:picMkLst>
            <pc:docMk/>
            <pc:sldMk cId="2373319490" sldId="282"/>
            <ac:picMk id="4" creationId="{C62F53AB-BBAF-581F-E795-CC32609B1B00}"/>
          </ac:picMkLst>
        </pc:picChg>
        <pc:picChg chg="mod">
          <ac:chgData name="Bronwyn Planasch" userId="2e66dde4-67fd-4a2a-a12e-2b761cdbcf0e" providerId="ADAL" clId="{3B13706A-D59C-4D90-AE26-3F43E1178AA5}" dt="2025-08-07T21:48:12.618" v="906" actId="14861"/>
          <ac:picMkLst>
            <pc:docMk/>
            <pc:sldMk cId="2373319490" sldId="282"/>
            <ac:picMk id="8" creationId="{5114B52B-E3CC-BF46-28E0-BDC56A41818C}"/>
          </ac:picMkLst>
        </pc:picChg>
        <pc:picChg chg="mod">
          <ac:chgData name="Bronwyn Planasch" userId="2e66dde4-67fd-4a2a-a12e-2b761cdbcf0e" providerId="ADAL" clId="{3B13706A-D59C-4D90-AE26-3F43E1178AA5}" dt="2025-08-07T21:48:09.184" v="905" actId="14861"/>
          <ac:picMkLst>
            <pc:docMk/>
            <pc:sldMk cId="2373319490" sldId="282"/>
            <ac:picMk id="9" creationId="{034608EC-4B26-A66B-2FC5-B87398DD06F5}"/>
          </ac:picMkLst>
        </pc:picChg>
      </pc:sldChg>
      <pc:sldChg chg="modSp mod">
        <pc:chgData name="Bronwyn Planasch" userId="2e66dde4-67fd-4a2a-a12e-2b761cdbcf0e" providerId="ADAL" clId="{3B13706A-D59C-4D90-AE26-3F43E1178AA5}" dt="2025-08-07T21:48:22.239" v="907" actId="14861"/>
        <pc:sldMkLst>
          <pc:docMk/>
          <pc:sldMk cId="3184349038" sldId="283"/>
        </pc:sldMkLst>
        <pc:picChg chg="mod">
          <ac:chgData name="Bronwyn Planasch" userId="2e66dde4-67fd-4a2a-a12e-2b761cdbcf0e" providerId="ADAL" clId="{3B13706A-D59C-4D90-AE26-3F43E1178AA5}" dt="2025-08-07T21:48:22.239" v="907" actId="14861"/>
          <ac:picMkLst>
            <pc:docMk/>
            <pc:sldMk cId="3184349038" sldId="283"/>
            <ac:picMk id="4" creationId="{860A4A20-3362-207B-4360-D452373DA4C5}"/>
          </ac:picMkLst>
        </pc:picChg>
      </pc:sldChg>
      <pc:sldChg chg="addSp modSp mod">
        <pc:chgData name="Bronwyn Planasch" userId="2e66dde4-67fd-4a2a-a12e-2b761cdbcf0e" providerId="ADAL" clId="{3B13706A-D59C-4D90-AE26-3F43E1178AA5}" dt="2025-08-07T21:57:39.426" v="967" actId="1076"/>
        <pc:sldMkLst>
          <pc:docMk/>
          <pc:sldMk cId="1975097026" sldId="284"/>
        </pc:sldMkLst>
        <pc:picChg chg="add mod">
          <ac:chgData name="Bronwyn Planasch" userId="2e66dde4-67fd-4a2a-a12e-2b761cdbcf0e" providerId="ADAL" clId="{3B13706A-D59C-4D90-AE26-3F43E1178AA5}" dt="2025-08-07T21:57:39.426" v="967" actId="1076"/>
          <ac:picMkLst>
            <pc:docMk/>
            <pc:sldMk cId="1975097026" sldId="284"/>
            <ac:picMk id="3" creationId="{66BB8B18-2057-20CE-DA61-CFCE46B88754}"/>
          </ac:picMkLst>
        </pc:picChg>
      </pc:sldChg>
      <pc:sldChg chg="modSp mod">
        <pc:chgData name="Bronwyn Planasch" userId="2e66dde4-67fd-4a2a-a12e-2b761cdbcf0e" providerId="ADAL" clId="{3B13706A-D59C-4D90-AE26-3F43E1178AA5}" dt="2025-08-07T22:22:12.942" v="968" actId="14861"/>
        <pc:sldMkLst>
          <pc:docMk/>
          <pc:sldMk cId="3171638618" sldId="285"/>
        </pc:sldMkLst>
        <pc:picChg chg="mod">
          <ac:chgData name="Bronwyn Planasch" userId="2e66dde4-67fd-4a2a-a12e-2b761cdbcf0e" providerId="ADAL" clId="{3B13706A-D59C-4D90-AE26-3F43E1178AA5}" dt="2025-08-07T22:22:12.942" v="968" actId="14861"/>
          <ac:picMkLst>
            <pc:docMk/>
            <pc:sldMk cId="3171638618" sldId="285"/>
            <ac:picMk id="10" creationId="{5A2D13A6-A936-478F-890A-9F043BF7C4BC}"/>
          </ac:picMkLst>
        </pc:picChg>
      </pc:sldChg>
      <pc:sldChg chg="addSp delSp modSp mod">
        <pc:chgData name="Bronwyn Planasch" userId="2e66dde4-67fd-4a2a-a12e-2b761cdbcf0e" providerId="ADAL" clId="{3B13706A-D59C-4D90-AE26-3F43E1178AA5}" dt="2025-08-07T15:30:03.496" v="78" actId="1076"/>
        <pc:sldMkLst>
          <pc:docMk/>
          <pc:sldMk cId="3881562160" sldId="288"/>
        </pc:sldMkLst>
      </pc:sldChg>
      <pc:sldChg chg="modSp mod">
        <pc:chgData name="Bronwyn Planasch" userId="2e66dde4-67fd-4a2a-a12e-2b761cdbcf0e" providerId="ADAL" clId="{3B13706A-D59C-4D90-AE26-3F43E1178AA5}" dt="2025-08-07T15:27:12.672" v="56" actId="20577"/>
        <pc:sldMkLst>
          <pc:docMk/>
          <pc:sldMk cId="1677268110" sldId="290"/>
        </pc:sldMkLst>
        <pc:spChg chg="mod">
          <ac:chgData name="Bronwyn Planasch" userId="2e66dde4-67fd-4a2a-a12e-2b761cdbcf0e" providerId="ADAL" clId="{3B13706A-D59C-4D90-AE26-3F43E1178AA5}" dt="2025-08-07T15:27:12.672" v="56" actId="20577"/>
          <ac:spMkLst>
            <pc:docMk/>
            <pc:sldMk cId="1677268110" sldId="290"/>
            <ac:spMk id="13" creationId="{1FEA8B39-E606-642D-E64B-25824B201ECB}"/>
          </ac:spMkLst>
        </pc:spChg>
      </pc:sldChg>
      <pc:sldChg chg="modSp mod">
        <pc:chgData name="Bronwyn Planasch" userId="2e66dde4-67fd-4a2a-a12e-2b761cdbcf0e" providerId="ADAL" clId="{3B13706A-D59C-4D90-AE26-3F43E1178AA5}" dt="2025-08-07T15:31:45.928" v="90" actId="20577"/>
        <pc:sldMkLst>
          <pc:docMk/>
          <pc:sldMk cId="1329467073" sldId="292"/>
        </pc:sldMkLst>
        <pc:spChg chg="mod">
          <ac:chgData name="Bronwyn Planasch" userId="2e66dde4-67fd-4a2a-a12e-2b761cdbcf0e" providerId="ADAL" clId="{3B13706A-D59C-4D90-AE26-3F43E1178AA5}" dt="2025-08-07T15:31:45.928" v="90" actId="20577"/>
          <ac:spMkLst>
            <pc:docMk/>
            <pc:sldMk cId="1329467073" sldId="292"/>
            <ac:spMk id="12" creationId="{7CEB63EF-8CC2-66BD-A4B2-1DD27438F6E0}"/>
          </ac:spMkLst>
        </pc:spChg>
      </pc:sldChg>
      <pc:sldChg chg="addSp delSp modSp mod ord">
        <pc:chgData name="Bronwyn Planasch" userId="2e66dde4-67fd-4a2a-a12e-2b761cdbcf0e" providerId="ADAL" clId="{3B13706A-D59C-4D90-AE26-3F43E1178AA5}" dt="2025-08-07T23:08:36.385" v="1378" actId="14100"/>
        <pc:sldMkLst>
          <pc:docMk/>
          <pc:sldMk cId="812210931" sldId="294"/>
        </pc:sldMkLst>
        <pc:spChg chg="mod">
          <ac:chgData name="Bronwyn Planasch" userId="2e66dde4-67fd-4a2a-a12e-2b761cdbcf0e" providerId="ADAL" clId="{3B13706A-D59C-4D90-AE26-3F43E1178AA5}" dt="2025-08-07T23:08:29.794" v="1377" actId="20577"/>
          <ac:spMkLst>
            <pc:docMk/>
            <pc:sldMk cId="812210931" sldId="294"/>
            <ac:spMk id="3" creationId="{6210B72F-173E-729E-65FF-81C963E27412}"/>
          </ac:spMkLst>
        </pc:spChg>
        <pc:spChg chg="add mod">
          <ac:chgData name="Bronwyn Planasch" userId="2e66dde4-67fd-4a2a-a12e-2b761cdbcf0e" providerId="ADAL" clId="{3B13706A-D59C-4D90-AE26-3F43E1178AA5}" dt="2025-08-07T23:04:21.824" v="1354" actId="12"/>
          <ac:spMkLst>
            <pc:docMk/>
            <pc:sldMk cId="812210931" sldId="294"/>
            <ac:spMk id="4" creationId="{B83EA120-4DAB-E75B-36F9-BD249061DD71}"/>
          </ac:spMkLst>
        </pc:spChg>
        <pc:spChg chg="mod">
          <ac:chgData name="Bronwyn Planasch" userId="2e66dde4-67fd-4a2a-a12e-2b761cdbcf0e" providerId="ADAL" clId="{3B13706A-D59C-4D90-AE26-3F43E1178AA5}" dt="2025-08-07T23:03:21.568" v="1351" actId="1076"/>
          <ac:spMkLst>
            <pc:docMk/>
            <pc:sldMk cId="812210931" sldId="294"/>
            <ac:spMk id="10" creationId="{1110EB37-0E4F-3DC7-9CDC-B76649FB0DC0}"/>
          </ac:spMkLst>
        </pc:spChg>
        <pc:spChg chg="mod">
          <ac:chgData name="Bronwyn Planasch" userId="2e66dde4-67fd-4a2a-a12e-2b761cdbcf0e" providerId="ADAL" clId="{3B13706A-D59C-4D90-AE26-3F43E1178AA5}" dt="2025-08-07T23:04:38.996" v="1356" actId="12"/>
          <ac:spMkLst>
            <pc:docMk/>
            <pc:sldMk cId="812210931" sldId="294"/>
            <ac:spMk id="12" creationId="{B1FA3EDE-865F-A679-7DCF-E427525DEE19}"/>
          </ac:spMkLst>
        </pc:spChg>
        <pc:grpChg chg="add mod">
          <ac:chgData name="Bronwyn Planasch" userId="2e66dde4-67fd-4a2a-a12e-2b761cdbcf0e" providerId="ADAL" clId="{3B13706A-D59C-4D90-AE26-3F43E1178AA5}" dt="2025-08-07T22:42:37.091" v="1022" actId="14100"/>
          <ac:grpSpMkLst>
            <pc:docMk/>
            <pc:sldMk cId="812210931" sldId="294"/>
            <ac:grpSpMk id="9" creationId="{83042290-FEA6-14D3-BD62-76BCE1DC6DDC}"/>
          </ac:grpSpMkLst>
        </pc:grpChg>
        <pc:picChg chg="add mod">
          <ac:chgData name="Bronwyn Planasch" userId="2e66dde4-67fd-4a2a-a12e-2b761cdbcf0e" providerId="ADAL" clId="{3B13706A-D59C-4D90-AE26-3F43E1178AA5}" dt="2025-08-07T22:42:30.983" v="1021" actId="1035"/>
          <ac:picMkLst>
            <pc:docMk/>
            <pc:sldMk cId="812210931" sldId="294"/>
            <ac:picMk id="5" creationId="{D5A48090-F5AB-63C6-F1F4-4EBECE6928AC}"/>
          </ac:picMkLst>
        </pc:picChg>
        <pc:picChg chg="mod">
          <ac:chgData name="Bronwyn Planasch" userId="2e66dde4-67fd-4a2a-a12e-2b761cdbcf0e" providerId="ADAL" clId="{3B13706A-D59C-4D90-AE26-3F43E1178AA5}" dt="2025-08-07T22:42:50.950" v="1025" actId="1076"/>
          <ac:picMkLst>
            <pc:docMk/>
            <pc:sldMk cId="812210931" sldId="294"/>
            <ac:picMk id="13" creationId="{3601D41D-8693-E116-7C81-5ACD1A85A53D}"/>
          </ac:picMkLst>
        </pc:picChg>
        <pc:picChg chg="add mod">
          <ac:chgData name="Bronwyn Planasch" userId="2e66dde4-67fd-4a2a-a12e-2b761cdbcf0e" providerId="ADAL" clId="{3B13706A-D59C-4D90-AE26-3F43E1178AA5}" dt="2025-08-07T22:42:24.264" v="1017" actId="1076"/>
          <ac:picMkLst>
            <pc:docMk/>
            <pc:sldMk cId="812210931" sldId="294"/>
            <ac:picMk id="14" creationId="{76C2DD19-F19D-8E2A-6DAD-00DB5303A2C3}"/>
          </ac:picMkLst>
        </pc:picChg>
        <pc:cxnChg chg="mod">
          <ac:chgData name="Bronwyn Planasch" userId="2e66dde4-67fd-4a2a-a12e-2b761cdbcf0e" providerId="ADAL" clId="{3B13706A-D59C-4D90-AE26-3F43E1178AA5}" dt="2025-08-07T23:08:36.385" v="1378" actId="14100"/>
          <ac:cxnSpMkLst>
            <pc:docMk/>
            <pc:sldMk cId="812210931" sldId="294"/>
            <ac:cxnSpMk id="7" creationId="{40279F09-D3A6-93B2-B79D-BD3D1C693325}"/>
          </ac:cxnSpMkLst>
        </pc:cxnChg>
        <pc:cxnChg chg="add mod">
          <ac:chgData name="Bronwyn Planasch" userId="2e66dde4-67fd-4a2a-a12e-2b761cdbcf0e" providerId="ADAL" clId="{3B13706A-D59C-4D90-AE26-3F43E1178AA5}" dt="2025-08-07T22:41:25.933" v="1009"/>
          <ac:cxnSpMkLst>
            <pc:docMk/>
            <pc:sldMk cId="812210931" sldId="294"/>
            <ac:cxnSpMk id="15" creationId="{1F0823EE-0FAF-71B7-344D-28275612D3EB}"/>
          </ac:cxnSpMkLst>
        </pc:cxnChg>
      </pc:sldChg>
      <pc:sldChg chg="addSp delSp modSp mod">
        <pc:chgData name="Bronwyn Planasch" userId="2e66dde4-67fd-4a2a-a12e-2b761cdbcf0e" providerId="ADAL" clId="{3B13706A-D59C-4D90-AE26-3F43E1178AA5}" dt="2025-08-07T23:15:00.835" v="1430" actId="478"/>
        <pc:sldMkLst>
          <pc:docMk/>
          <pc:sldMk cId="634981856" sldId="295"/>
        </pc:sldMkLst>
        <pc:spChg chg="add mod">
          <ac:chgData name="Bronwyn Planasch" userId="2e66dde4-67fd-4a2a-a12e-2b761cdbcf0e" providerId="ADAL" clId="{3B13706A-D59C-4D90-AE26-3F43E1178AA5}" dt="2025-08-07T23:14:58.541" v="1429"/>
          <ac:spMkLst>
            <pc:docMk/>
            <pc:sldMk cId="634981856" sldId="295"/>
            <ac:spMk id="7" creationId="{9D5FACCD-4345-6FF5-358D-8AE8166F64C3}"/>
          </ac:spMkLst>
        </pc:spChg>
        <pc:picChg chg="add mod">
          <ac:chgData name="Bronwyn Planasch" userId="2e66dde4-67fd-4a2a-a12e-2b761cdbcf0e" providerId="ADAL" clId="{3B13706A-D59C-4D90-AE26-3F43E1178AA5}" dt="2025-08-07T16:03:27.417" v="678"/>
          <ac:picMkLst>
            <pc:docMk/>
            <pc:sldMk cId="634981856" sldId="295"/>
            <ac:picMk id="15" creationId="{136746D1-D825-B996-2607-2AECD2F50D1B}"/>
          </ac:picMkLst>
        </pc:picChg>
        <pc:cxnChg chg="add mod">
          <ac:chgData name="Bronwyn Planasch" userId="2e66dde4-67fd-4a2a-a12e-2b761cdbcf0e" providerId="ADAL" clId="{3B13706A-D59C-4D90-AE26-3F43E1178AA5}" dt="2025-08-07T16:03:27.417" v="678"/>
          <ac:cxnSpMkLst>
            <pc:docMk/>
            <pc:sldMk cId="634981856" sldId="295"/>
            <ac:cxnSpMk id="14" creationId="{12A94933-4C9F-9B43-D3F1-412EBC5A4CE7}"/>
          </ac:cxnSpMkLst>
        </pc:cxnChg>
      </pc:sldChg>
      <pc:sldChg chg="addSp delSp modSp mod">
        <pc:chgData name="Bronwyn Planasch" userId="2e66dde4-67fd-4a2a-a12e-2b761cdbcf0e" providerId="ADAL" clId="{3B13706A-D59C-4D90-AE26-3F43E1178AA5}" dt="2025-08-07T23:15:39.987" v="1436"/>
        <pc:sldMkLst>
          <pc:docMk/>
          <pc:sldMk cId="50985189" sldId="296"/>
        </pc:sldMkLst>
        <pc:spChg chg="add mod">
          <ac:chgData name="Bronwyn Planasch" userId="2e66dde4-67fd-4a2a-a12e-2b761cdbcf0e" providerId="ADAL" clId="{3B13706A-D59C-4D90-AE26-3F43E1178AA5}" dt="2025-08-07T23:15:39.987" v="1436"/>
          <ac:spMkLst>
            <pc:docMk/>
            <pc:sldMk cId="50985189" sldId="296"/>
            <ac:spMk id="13" creationId="{BFD9FFF6-4617-96A8-60A0-871F9AE467DA}"/>
          </ac:spMkLst>
        </pc:spChg>
        <pc:picChg chg="add mod">
          <ac:chgData name="Bronwyn Planasch" userId="2e66dde4-67fd-4a2a-a12e-2b761cdbcf0e" providerId="ADAL" clId="{3B13706A-D59C-4D90-AE26-3F43E1178AA5}" dt="2025-08-07T16:03:29.882" v="679"/>
          <ac:picMkLst>
            <pc:docMk/>
            <pc:sldMk cId="50985189" sldId="296"/>
            <ac:picMk id="8" creationId="{04901AC9-4242-5049-1591-9EFF6B8A5DA0}"/>
          </ac:picMkLst>
        </pc:picChg>
        <pc:cxnChg chg="add mod">
          <ac:chgData name="Bronwyn Planasch" userId="2e66dde4-67fd-4a2a-a12e-2b761cdbcf0e" providerId="ADAL" clId="{3B13706A-D59C-4D90-AE26-3F43E1178AA5}" dt="2025-08-07T16:03:29.882" v="679"/>
          <ac:cxnSpMkLst>
            <pc:docMk/>
            <pc:sldMk cId="50985189" sldId="296"/>
            <ac:cxnSpMk id="7" creationId="{E393E15D-5249-B35F-6E75-C84D6780A6A2}"/>
          </ac:cxnSpMkLst>
        </pc:cxnChg>
      </pc:sldChg>
      <pc:sldChg chg="addSp delSp modSp mod">
        <pc:chgData name="Bronwyn Planasch" userId="2e66dde4-67fd-4a2a-a12e-2b761cdbcf0e" providerId="ADAL" clId="{3B13706A-D59C-4D90-AE26-3F43E1178AA5}" dt="2025-08-07T23:15:57.379" v="1440" actId="478"/>
        <pc:sldMkLst>
          <pc:docMk/>
          <pc:sldMk cId="3913760513" sldId="297"/>
        </pc:sldMkLst>
        <pc:spChg chg="add mod">
          <ac:chgData name="Bronwyn Planasch" userId="2e66dde4-67fd-4a2a-a12e-2b761cdbcf0e" providerId="ADAL" clId="{3B13706A-D59C-4D90-AE26-3F43E1178AA5}" dt="2025-08-07T23:15:52.863" v="1439"/>
          <ac:spMkLst>
            <pc:docMk/>
            <pc:sldMk cId="3913760513" sldId="297"/>
            <ac:spMk id="11" creationId="{7210EAAA-B683-94B2-7937-F08D0464D4CA}"/>
          </ac:spMkLst>
        </pc:spChg>
        <pc:picChg chg="add mod">
          <ac:chgData name="Bronwyn Planasch" userId="2e66dde4-67fd-4a2a-a12e-2b761cdbcf0e" providerId="ADAL" clId="{3B13706A-D59C-4D90-AE26-3F43E1178AA5}" dt="2025-08-07T16:03:31.793" v="680"/>
          <ac:picMkLst>
            <pc:docMk/>
            <pc:sldMk cId="3913760513" sldId="297"/>
            <ac:picMk id="5" creationId="{07F114BF-FCFA-7477-2E65-90B13DAC5238}"/>
          </ac:picMkLst>
        </pc:picChg>
        <pc:cxnChg chg="add mod">
          <ac:chgData name="Bronwyn Planasch" userId="2e66dde4-67fd-4a2a-a12e-2b761cdbcf0e" providerId="ADAL" clId="{3B13706A-D59C-4D90-AE26-3F43E1178AA5}" dt="2025-08-07T16:03:31.793" v="680"/>
          <ac:cxnSpMkLst>
            <pc:docMk/>
            <pc:sldMk cId="3913760513" sldId="297"/>
            <ac:cxnSpMk id="3" creationId="{680F2D83-9159-71BE-DABD-BD04755CDD05}"/>
          </ac:cxnSpMkLst>
        </pc:cxnChg>
      </pc:sldChg>
      <pc:sldChg chg="addSp delSp modSp mod">
        <pc:chgData name="Bronwyn Planasch" userId="2e66dde4-67fd-4a2a-a12e-2b761cdbcf0e" providerId="ADAL" clId="{3B13706A-D59C-4D90-AE26-3F43E1178AA5}" dt="2025-08-07T23:16:09.186" v="1443" actId="478"/>
        <pc:sldMkLst>
          <pc:docMk/>
          <pc:sldMk cId="2015787439" sldId="298"/>
        </pc:sldMkLst>
        <pc:spChg chg="mod">
          <ac:chgData name="Bronwyn Planasch" userId="2e66dde4-67fd-4a2a-a12e-2b761cdbcf0e" providerId="ADAL" clId="{3B13706A-D59C-4D90-AE26-3F43E1178AA5}" dt="2025-08-07T16:54:08.289" v="901" actId="20577"/>
          <ac:spMkLst>
            <pc:docMk/>
            <pc:sldMk cId="2015787439" sldId="298"/>
            <ac:spMk id="4" creationId="{B2850E31-388C-698F-8759-4A10119CC61E}"/>
          </ac:spMkLst>
        </pc:spChg>
        <pc:spChg chg="add mod">
          <ac:chgData name="Bronwyn Planasch" userId="2e66dde4-67fd-4a2a-a12e-2b761cdbcf0e" providerId="ADAL" clId="{3B13706A-D59C-4D90-AE26-3F43E1178AA5}" dt="2025-08-07T23:16:03.552" v="1442"/>
          <ac:spMkLst>
            <pc:docMk/>
            <pc:sldMk cId="2015787439" sldId="298"/>
            <ac:spMk id="9" creationId="{754FE013-57CF-F229-BC4B-005BFD6FA18D}"/>
          </ac:spMkLst>
        </pc:spChg>
        <pc:picChg chg="add mod">
          <ac:chgData name="Bronwyn Planasch" userId="2e66dde4-67fd-4a2a-a12e-2b761cdbcf0e" providerId="ADAL" clId="{3B13706A-D59C-4D90-AE26-3F43E1178AA5}" dt="2025-08-07T16:03:33.854" v="681"/>
          <ac:picMkLst>
            <pc:docMk/>
            <pc:sldMk cId="2015787439" sldId="298"/>
            <ac:picMk id="8" creationId="{41AC4E1F-78F6-39F1-DBD3-B36BB6F1FB8E}"/>
          </ac:picMkLst>
        </pc:picChg>
        <pc:cxnChg chg="add mod">
          <ac:chgData name="Bronwyn Planasch" userId="2e66dde4-67fd-4a2a-a12e-2b761cdbcf0e" providerId="ADAL" clId="{3B13706A-D59C-4D90-AE26-3F43E1178AA5}" dt="2025-08-07T16:03:33.854" v="681"/>
          <ac:cxnSpMkLst>
            <pc:docMk/>
            <pc:sldMk cId="2015787439" sldId="298"/>
            <ac:cxnSpMk id="7" creationId="{20C485C2-C074-B9C0-1047-618BB7E787D4}"/>
          </ac:cxnSpMkLst>
        </pc:cxnChg>
      </pc:sldChg>
      <pc:sldChg chg="modSp mod">
        <pc:chgData name="Bronwyn Planasch" userId="2e66dde4-67fd-4a2a-a12e-2b761cdbcf0e" providerId="ADAL" clId="{3B13706A-D59C-4D90-AE26-3F43E1178AA5}" dt="2025-08-07T15:27:33.020" v="60" actId="20577"/>
        <pc:sldMkLst>
          <pc:docMk/>
          <pc:sldMk cId="1960235590" sldId="301"/>
        </pc:sldMkLst>
        <pc:spChg chg="mod">
          <ac:chgData name="Bronwyn Planasch" userId="2e66dde4-67fd-4a2a-a12e-2b761cdbcf0e" providerId="ADAL" clId="{3B13706A-D59C-4D90-AE26-3F43E1178AA5}" dt="2025-08-07T15:27:33.020" v="60" actId="20577"/>
          <ac:spMkLst>
            <pc:docMk/>
            <pc:sldMk cId="1960235590" sldId="301"/>
            <ac:spMk id="4" creationId="{1B2205DB-046E-444A-8746-9CC6A280650E}"/>
          </ac:spMkLst>
        </pc:spChg>
      </pc:sldChg>
      <pc:sldChg chg="modSp mod">
        <pc:chgData name="Bronwyn Planasch" userId="2e66dde4-67fd-4a2a-a12e-2b761cdbcf0e" providerId="ADAL" clId="{3B13706A-D59C-4D90-AE26-3F43E1178AA5}" dt="2025-08-07T15:31:06.498" v="82" actId="20577"/>
        <pc:sldMkLst>
          <pc:docMk/>
          <pc:sldMk cId="1586324473" sldId="305"/>
        </pc:sldMkLst>
        <pc:spChg chg="mod">
          <ac:chgData name="Bronwyn Planasch" userId="2e66dde4-67fd-4a2a-a12e-2b761cdbcf0e" providerId="ADAL" clId="{3B13706A-D59C-4D90-AE26-3F43E1178AA5}" dt="2025-08-07T15:31:06.498" v="82" actId="20577"/>
          <ac:spMkLst>
            <pc:docMk/>
            <pc:sldMk cId="1586324473" sldId="305"/>
            <ac:spMk id="12" creationId="{9DD789EE-A068-6392-E357-55476F5B7216}"/>
          </ac:spMkLst>
        </pc:spChg>
      </pc:sldChg>
      <pc:sldChg chg="modSp mod">
        <pc:chgData name="Bronwyn Planasch" userId="2e66dde4-67fd-4a2a-a12e-2b761cdbcf0e" providerId="ADAL" clId="{3B13706A-D59C-4D90-AE26-3F43E1178AA5}" dt="2025-08-07T21:56:02.096" v="962" actId="14861"/>
        <pc:sldMkLst>
          <pc:docMk/>
          <pc:sldMk cId="1516483308" sldId="306"/>
        </pc:sldMkLst>
        <pc:picChg chg="mod">
          <ac:chgData name="Bronwyn Planasch" userId="2e66dde4-67fd-4a2a-a12e-2b761cdbcf0e" providerId="ADAL" clId="{3B13706A-D59C-4D90-AE26-3F43E1178AA5}" dt="2025-08-07T21:55:58.906" v="961" actId="14861"/>
          <ac:picMkLst>
            <pc:docMk/>
            <pc:sldMk cId="1516483308" sldId="306"/>
            <ac:picMk id="7" creationId="{AEC6554E-4BC3-F477-78FF-38532715B7A9}"/>
          </ac:picMkLst>
        </pc:picChg>
        <pc:picChg chg="mod">
          <ac:chgData name="Bronwyn Planasch" userId="2e66dde4-67fd-4a2a-a12e-2b761cdbcf0e" providerId="ADAL" clId="{3B13706A-D59C-4D90-AE26-3F43E1178AA5}" dt="2025-08-07T21:56:02.096" v="962" actId="14861"/>
          <ac:picMkLst>
            <pc:docMk/>
            <pc:sldMk cId="1516483308" sldId="306"/>
            <ac:picMk id="15" creationId="{6D221FD7-9064-2C4E-CB5D-335F42603BAE}"/>
          </ac:picMkLst>
        </pc:picChg>
      </pc:sldChg>
      <pc:sldChg chg="modSp mod">
        <pc:chgData name="Bronwyn Planasch" userId="2e66dde4-67fd-4a2a-a12e-2b761cdbcf0e" providerId="ADAL" clId="{3B13706A-D59C-4D90-AE26-3F43E1178AA5}" dt="2025-08-07T16:48:19.980" v="789" actId="1076"/>
        <pc:sldMkLst>
          <pc:docMk/>
          <pc:sldMk cId="657181609" sldId="307"/>
        </pc:sldMkLst>
        <pc:spChg chg="mod">
          <ac:chgData name="Bronwyn Planasch" userId="2e66dde4-67fd-4a2a-a12e-2b761cdbcf0e" providerId="ADAL" clId="{3B13706A-D59C-4D90-AE26-3F43E1178AA5}" dt="2025-08-07T16:48:19.980" v="789" actId="1076"/>
          <ac:spMkLst>
            <pc:docMk/>
            <pc:sldMk cId="657181609" sldId="307"/>
            <ac:spMk id="12" creationId="{9DD789EE-A068-6392-E357-55476F5B7216}"/>
          </ac:spMkLst>
        </pc:spChg>
        <pc:spChg chg="mod">
          <ac:chgData name="Bronwyn Planasch" userId="2e66dde4-67fd-4a2a-a12e-2b761cdbcf0e" providerId="ADAL" clId="{3B13706A-D59C-4D90-AE26-3F43E1178AA5}" dt="2025-08-07T15:32:16.285" v="98" actId="20577"/>
          <ac:spMkLst>
            <pc:docMk/>
            <pc:sldMk cId="657181609" sldId="307"/>
            <ac:spMk id="15" creationId="{8DF588B8-F136-B613-DE45-DE59CA87A51D}"/>
          </ac:spMkLst>
        </pc:spChg>
      </pc:sldChg>
      <pc:sldChg chg="modSp mod">
        <pc:chgData name="Bronwyn Planasch" userId="2e66dde4-67fd-4a2a-a12e-2b761cdbcf0e" providerId="ADAL" clId="{3B13706A-D59C-4D90-AE26-3F43E1178AA5}" dt="2025-08-07T21:56:23.519" v="964" actId="14861"/>
        <pc:sldMkLst>
          <pc:docMk/>
          <pc:sldMk cId="3302252563" sldId="308"/>
        </pc:sldMkLst>
        <pc:picChg chg="mod">
          <ac:chgData name="Bronwyn Planasch" userId="2e66dde4-67fd-4a2a-a12e-2b761cdbcf0e" providerId="ADAL" clId="{3B13706A-D59C-4D90-AE26-3F43E1178AA5}" dt="2025-08-07T21:56:23.519" v="964" actId="14861"/>
          <ac:picMkLst>
            <pc:docMk/>
            <pc:sldMk cId="3302252563" sldId="308"/>
            <ac:picMk id="9" creationId="{511AD2E7-E376-A0FA-B134-451AC84DCE20}"/>
          </ac:picMkLst>
        </pc:picChg>
      </pc:sldChg>
      <pc:sldChg chg="modSp mod">
        <pc:chgData name="Bronwyn Planasch" userId="2e66dde4-67fd-4a2a-a12e-2b761cdbcf0e" providerId="ADAL" clId="{3B13706A-D59C-4D90-AE26-3F43E1178AA5}" dt="2025-08-07T21:47:54.335" v="903" actId="14861"/>
        <pc:sldMkLst>
          <pc:docMk/>
          <pc:sldMk cId="474565831" sldId="309"/>
        </pc:sldMkLst>
        <pc:picChg chg="mod">
          <ac:chgData name="Bronwyn Planasch" userId="2e66dde4-67fd-4a2a-a12e-2b761cdbcf0e" providerId="ADAL" clId="{3B13706A-D59C-4D90-AE26-3F43E1178AA5}" dt="2025-08-07T21:47:54.335" v="903" actId="14861"/>
          <ac:picMkLst>
            <pc:docMk/>
            <pc:sldMk cId="474565831" sldId="309"/>
            <ac:picMk id="8" creationId="{E112FA22-1EEE-4A46-AA51-ADC1653FF7F7}"/>
          </ac:picMkLst>
        </pc:picChg>
      </pc:sldChg>
      <pc:sldChg chg="addSp delSp modSp mod">
        <pc:chgData name="Bronwyn Planasch" userId="2e66dde4-67fd-4a2a-a12e-2b761cdbcf0e" providerId="ADAL" clId="{3B13706A-D59C-4D90-AE26-3F43E1178AA5}" dt="2025-08-07T15:33:35.122" v="109" actId="20577"/>
        <pc:sldMkLst>
          <pc:docMk/>
          <pc:sldMk cId="3360034010" sldId="316"/>
        </pc:sldMkLst>
        <pc:spChg chg="mod">
          <ac:chgData name="Bronwyn Planasch" userId="2e66dde4-67fd-4a2a-a12e-2b761cdbcf0e" providerId="ADAL" clId="{3B13706A-D59C-4D90-AE26-3F43E1178AA5}" dt="2025-08-07T15:33:35.122" v="109" actId="20577"/>
          <ac:spMkLst>
            <pc:docMk/>
            <pc:sldMk cId="3360034010" sldId="316"/>
            <ac:spMk id="7" creationId="{2D836960-314B-D8CD-DC3F-D4FA3CBBFF41}"/>
          </ac:spMkLst>
        </pc:spChg>
      </pc:sldChg>
      <pc:sldChg chg="modSp mod">
        <pc:chgData name="Bronwyn Planasch" userId="2e66dde4-67fd-4a2a-a12e-2b761cdbcf0e" providerId="ADAL" clId="{3B13706A-D59C-4D90-AE26-3F43E1178AA5}" dt="2025-08-07T21:49:05.388" v="913" actId="14861"/>
        <pc:sldMkLst>
          <pc:docMk/>
          <pc:sldMk cId="16476868" sldId="318"/>
        </pc:sldMkLst>
      </pc:sldChg>
      <pc:sldChg chg="modSp mod">
        <pc:chgData name="Bronwyn Planasch" userId="2e66dde4-67fd-4a2a-a12e-2b761cdbcf0e" providerId="ADAL" clId="{3B13706A-D59C-4D90-AE26-3F43E1178AA5}" dt="2025-08-07T21:49:22.750" v="917" actId="14861"/>
        <pc:sldMkLst>
          <pc:docMk/>
          <pc:sldMk cId="1819222954" sldId="319"/>
        </pc:sldMkLst>
      </pc:sldChg>
      <pc:sldChg chg="modSp mod">
        <pc:chgData name="Bronwyn Planasch" userId="2e66dde4-67fd-4a2a-a12e-2b761cdbcf0e" providerId="ADAL" clId="{3B13706A-D59C-4D90-AE26-3F43E1178AA5}" dt="2025-08-07T21:49:28.364" v="918" actId="14861"/>
        <pc:sldMkLst>
          <pc:docMk/>
          <pc:sldMk cId="2447858679" sldId="320"/>
        </pc:sldMkLst>
      </pc:sldChg>
      <pc:sldChg chg="modSp mod">
        <pc:chgData name="Bronwyn Planasch" userId="2e66dde4-67fd-4a2a-a12e-2b761cdbcf0e" providerId="ADAL" clId="{3B13706A-D59C-4D90-AE26-3F43E1178AA5}" dt="2025-08-07T15:49:48.409" v="298" actId="1076"/>
        <pc:sldMkLst>
          <pc:docMk/>
          <pc:sldMk cId="2676767178" sldId="321"/>
        </pc:sldMkLst>
        <pc:spChg chg="mod">
          <ac:chgData name="Bronwyn Planasch" userId="2e66dde4-67fd-4a2a-a12e-2b761cdbcf0e" providerId="ADAL" clId="{3B13706A-D59C-4D90-AE26-3F43E1178AA5}" dt="2025-08-07T15:49:48.409" v="298" actId="1076"/>
          <ac:spMkLst>
            <pc:docMk/>
            <pc:sldMk cId="2676767178" sldId="321"/>
            <ac:spMk id="17" creationId="{66267B9E-3239-18C2-5EC2-F02814B9352F}"/>
          </ac:spMkLst>
        </pc:spChg>
      </pc:sldChg>
      <pc:sldChg chg="modSp mod">
        <pc:chgData name="Bronwyn Planasch" userId="2e66dde4-67fd-4a2a-a12e-2b761cdbcf0e" providerId="ADAL" clId="{3B13706A-D59C-4D90-AE26-3F43E1178AA5}" dt="2025-08-07T15:50:09.703" v="301" actId="1076"/>
        <pc:sldMkLst>
          <pc:docMk/>
          <pc:sldMk cId="104430187" sldId="322"/>
        </pc:sldMkLst>
        <pc:spChg chg="mod">
          <ac:chgData name="Bronwyn Planasch" userId="2e66dde4-67fd-4a2a-a12e-2b761cdbcf0e" providerId="ADAL" clId="{3B13706A-D59C-4D90-AE26-3F43E1178AA5}" dt="2025-08-07T15:50:09.703" v="301" actId="1076"/>
          <ac:spMkLst>
            <pc:docMk/>
            <pc:sldMk cId="104430187" sldId="322"/>
            <ac:spMk id="17" creationId="{66267B9E-3239-18C2-5EC2-F02814B9352F}"/>
          </ac:spMkLst>
        </pc:spChg>
      </pc:sldChg>
      <pc:sldChg chg="addSp delSp modSp mod">
        <pc:chgData name="Bronwyn Planasch" userId="2e66dde4-67fd-4a2a-a12e-2b761cdbcf0e" providerId="ADAL" clId="{3B13706A-D59C-4D90-AE26-3F43E1178AA5}" dt="2025-08-07T16:51:21.656" v="854" actId="1076"/>
        <pc:sldMkLst>
          <pc:docMk/>
          <pc:sldMk cId="10104624" sldId="323"/>
        </pc:sldMkLst>
        <pc:spChg chg="mod">
          <ac:chgData name="Bronwyn Planasch" userId="2e66dde4-67fd-4a2a-a12e-2b761cdbcf0e" providerId="ADAL" clId="{3B13706A-D59C-4D90-AE26-3F43E1178AA5}" dt="2025-08-07T15:45:34.254" v="226" actId="1076"/>
          <ac:spMkLst>
            <pc:docMk/>
            <pc:sldMk cId="10104624" sldId="323"/>
            <ac:spMk id="5" creationId="{34284C9B-52B2-91AB-17D1-CB292F87D308}"/>
          </ac:spMkLst>
        </pc:spChg>
        <pc:spChg chg="mod">
          <ac:chgData name="Bronwyn Planasch" userId="2e66dde4-67fd-4a2a-a12e-2b761cdbcf0e" providerId="ADAL" clId="{3B13706A-D59C-4D90-AE26-3F43E1178AA5}" dt="2025-08-07T15:45:40.053" v="227" actId="1076"/>
          <ac:spMkLst>
            <pc:docMk/>
            <pc:sldMk cId="10104624" sldId="323"/>
            <ac:spMk id="6" creationId="{49D0FE1F-8E88-73B5-AAD4-19A758DA7064}"/>
          </ac:spMkLst>
        </pc:spChg>
        <pc:spChg chg="mod">
          <ac:chgData name="Bronwyn Planasch" userId="2e66dde4-67fd-4a2a-a12e-2b761cdbcf0e" providerId="ADAL" clId="{3B13706A-D59C-4D90-AE26-3F43E1178AA5}" dt="2025-08-07T15:45:43.320" v="228" actId="1076"/>
          <ac:spMkLst>
            <pc:docMk/>
            <pc:sldMk cId="10104624" sldId="323"/>
            <ac:spMk id="7" creationId="{C69EE1E0-A79F-C334-5654-A3F0B7EC8A24}"/>
          </ac:spMkLst>
        </pc:spChg>
        <pc:spChg chg="mod">
          <ac:chgData name="Bronwyn Planasch" userId="2e66dde4-67fd-4a2a-a12e-2b761cdbcf0e" providerId="ADAL" clId="{3B13706A-D59C-4D90-AE26-3F43E1178AA5}" dt="2025-08-07T15:45:29.765" v="225" actId="1076"/>
          <ac:spMkLst>
            <pc:docMk/>
            <pc:sldMk cId="10104624" sldId="323"/>
            <ac:spMk id="10" creationId="{062DF3B3-4CAE-C289-9CE1-514B2981C0B7}"/>
          </ac:spMkLst>
        </pc:spChg>
        <pc:spChg chg="add mod">
          <ac:chgData name="Bronwyn Planasch" userId="2e66dde4-67fd-4a2a-a12e-2b761cdbcf0e" providerId="ADAL" clId="{3B13706A-D59C-4D90-AE26-3F43E1178AA5}" dt="2025-08-07T15:48:03.921" v="254" actId="207"/>
          <ac:spMkLst>
            <pc:docMk/>
            <pc:sldMk cId="10104624" sldId="323"/>
            <ac:spMk id="13" creationId="{290A4D01-7B68-3F1B-2476-53475252E05C}"/>
          </ac:spMkLst>
        </pc:spChg>
        <pc:spChg chg="mod">
          <ac:chgData name="Bronwyn Planasch" userId="2e66dde4-67fd-4a2a-a12e-2b761cdbcf0e" providerId="ADAL" clId="{3B13706A-D59C-4D90-AE26-3F43E1178AA5}" dt="2025-08-07T15:49:29.983" v="295" actId="1076"/>
          <ac:spMkLst>
            <pc:docMk/>
            <pc:sldMk cId="10104624" sldId="323"/>
            <ac:spMk id="17" creationId="{66267B9E-3239-18C2-5EC2-F02814B9352F}"/>
          </ac:spMkLst>
        </pc:spChg>
        <pc:spChg chg="add mod">
          <ac:chgData name="Bronwyn Planasch" userId="2e66dde4-67fd-4a2a-a12e-2b761cdbcf0e" providerId="ADAL" clId="{3B13706A-D59C-4D90-AE26-3F43E1178AA5}" dt="2025-08-07T16:51:21.656" v="854" actId="1076"/>
          <ac:spMkLst>
            <pc:docMk/>
            <pc:sldMk cId="10104624" sldId="323"/>
            <ac:spMk id="20" creationId="{3F68F611-8B51-D6B7-69BD-C2DB0B174925}"/>
          </ac:spMkLst>
        </pc:spChg>
        <pc:picChg chg="add del mod">
          <ac:chgData name="Bronwyn Planasch" userId="2e66dde4-67fd-4a2a-a12e-2b761cdbcf0e" providerId="ADAL" clId="{3B13706A-D59C-4D90-AE26-3F43E1178AA5}" dt="2025-08-07T15:46:05.821" v="233" actId="1076"/>
          <ac:picMkLst>
            <pc:docMk/>
            <pc:sldMk cId="10104624" sldId="323"/>
            <ac:picMk id="8" creationId="{95870ECD-8970-8917-1B69-C0BDE1B2C97F}"/>
          </ac:picMkLst>
        </pc:picChg>
        <pc:picChg chg="add del mod">
          <ac:chgData name="Bronwyn Planasch" userId="2e66dde4-67fd-4a2a-a12e-2b761cdbcf0e" providerId="ADAL" clId="{3B13706A-D59C-4D90-AE26-3F43E1178AA5}" dt="2025-08-07T15:45:22.566" v="224" actId="14100"/>
          <ac:picMkLst>
            <pc:docMk/>
            <pc:sldMk cId="10104624" sldId="323"/>
            <ac:picMk id="9" creationId="{1CD89B3D-0499-9CB5-227E-16619DE4A331}"/>
          </ac:picMkLst>
        </pc:picChg>
        <pc:picChg chg="add mod">
          <ac:chgData name="Bronwyn Planasch" userId="2e66dde4-67fd-4a2a-a12e-2b761cdbcf0e" providerId="ADAL" clId="{3B13706A-D59C-4D90-AE26-3F43E1178AA5}" dt="2025-08-07T15:47:27.372" v="247" actId="14100"/>
          <ac:picMkLst>
            <pc:docMk/>
            <pc:sldMk cId="10104624" sldId="323"/>
            <ac:picMk id="12" creationId="{0BA29A5F-FE99-46FB-BBFA-2E8B33ABB470}"/>
          </ac:picMkLst>
        </pc:picChg>
        <pc:cxnChg chg="add mod">
          <ac:chgData name="Bronwyn Planasch" userId="2e66dde4-67fd-4a2a-a12e-2b761cdbcf0e" providerId="ADAL" clId="{3B13706A-D59C-4D90-AE26-3F43E1178AA5}" dt="2025-08-07T15:47:56.679" v="253" actId="14100"/>
          <ac:cxnSpMkLst>
            <pc:docMk/>
            <pc:sldMk cId="10104624" sldId="323"/>
            <ac:cxnSpMk id="14" creationId="{34883406-8106-FADB-80F7-6BCA2EB24B2B}"/>
          </ac:cxnSpMkLst>
        </pc:cxnChg>
      </pc:sldChg>
      <pc:sldChg chg="addSp modSp mod">
        <pc:chgData name="Bronwyn Planasch" userId="2e66dde4-67fd-4a2a-a12e-2b761cdbcf0e" providerId="ADAL" clId="{3B13706A-D59C-4D90-AE26-3F43E1178AA5}" dt="2025-08-07T15:49:16.415" v="293" actId="1076"/>
        <pc:sldMkLst>
          <pc:docMk/>
          <pc:sldMk cId="2502844921" sldId="324"/>
        </pc:sldMkLst>
        <pc:spChg chg="mod">
          <ac:chgData name="Bronwyn Planasch" userId="2e66dde4-67fd-4a2a-a12e-2b761cdbcf0e" providerId="ADAL" clId="{3B13706A-D59C-4D90-AE26-3F43E1178AA5}" dt="2025-08-07T15:49:16.415" v="293" actId="1076"/>
          <ac:spMkLst>
            <pc:docMk/>
            <pc:sldMk cId="2502844921" sldId="324"/>
            <ac:spMk id="17" creationId="{66267B9E-3239-18C2-5EC2-F02814B9352F}"/>
          </ac:spMkLst>
        </pc:spChg>
      </pc:sldChg>
      <pc:sldChg chg="modSp mod">
        <pc:chgData name="Bronwyn Planasch" userId="2e66dde4-67fd-4a2a-a12e-2b761cdbcf0e" providerId="ADAL" clId="{3B13706A-D59C-4D90-AE26-3F43E1178AA5}" dt="2025-08-07T21:49:44.799" v="919" actId="14861"/>
        <pc:sldMkLst>
          <pc:docMk/>
          <pc:sldMk cId="1869179602" sldId="326"/>
        </pc:sldMkLst>
        <pc:picChg chg="mod">
          <ac:chgData name="Bronwyn Planasch" userId="2e66dde4-67fd-4a2a-a12e-2b761cdbcf0e" providerId="ADAL" clId="{3B13706A-D59C-4D90-AE26-3F43E1178AA5}" dt="2025-08-07T21:49:44.799" v="919" actId="14861"/>
          <ac:picMkLst>
            <pc:docMk/>
            <pc:sldMk cId="1869179602" sldId="326"/>
            <ac:picMk id="4" creationId="{06910831-2C83-F3A9-746F-BFCC58B6F77E}"/>
          </ac:picMkLst>
        </pc:picChg>
      </pc:sldChg>
      <pc:sldChg chg="ord">
        <pc:chgData name="Bronwyn Planasch" userId="2e66dde4-67fd-4a2a-a12e-2b761cdbcf0e" providerId="ADAL" clId="{3B13706A-D59C-4D90-AE26-3F43E1178AA5}" dt="2025-08-07T23:05:58.006" v="1358"/>
        <pc:sldMkLst>
          <pc:docMk/>
          <pc:sldMk cId="205955626" sldId="327"/>
        </pc:sldMkLst>
      </pc:sldChg>
      <pc:sldChg chg="modSp mod">
        <pc:chgData name="Bronwyn Planasch" userId="2e66dde4-67fd-4a2a-a12e-2b761cdbcf0e" providerId="ADAL" clId="{3B13706A-D59C-4D90-AE26-3F43E1178AA5}" dt="2025-08-07T21:49:50.371" v="920" actId="14861"/>
        <pc:sldMkLst>
          <pc:docMk/>
          <pc:sldMk cId="3710269821" sldId="328"/>
        </pc:sldMkLst>
        <pc:picChg chg="mod">
          <ac:chgData name="Bronwyn Planasch" userId="2e66dde4-67fd-4a2a-a12e-2b761cdbcf0e" providerId="ADAL" clId="{3B13706A-D59C-4D90-AE26-3F43E1178AA5}" dt="2025-08-07T21:49:50.371" v="920" actId="14861"/>
          <ac:picMkLst>
            <pc:docMk/>
            <pc:sldMk cId="3710269821" sldId="328"/>
            <ac:picMk id="4" creationId="{06910831-2C83-F3A9-746F-BFCC58B6F77E}"/>
          </ac:picMkLst>
        </pc:picChg>
      </pc:sldChg>
      <pc:sldChg chg="modSp mod">
        <pc:chgData name="Bronwyn Planasch" userId="2e66dde4-67fd-4a2a-a12e-2b761cdbcf0e" providerId="ADAL" clId="{3B13706A-D59C-4D90-AE26-3F43E1178AA5}" dt="2025-08-07T16:52:24.426" v="856" actId="27107"/>
        <pc:sldMkLst>
          <pc:docMk/>
          <pc:sldMk cId="1022640436" sldId="329"/>
        </pc:sldMkLst>
        <pc:spChg chg="mod">
          <ac:chgData name="Bronwyn Planasch" userId="2e66dde4-67fd-4a2a-a12e-2b761cdbcf0e" providerId="ADAL" clId="{3B13706A-D59C-4D90-AE26-3F43E1178AA5}" dt="2025-08-07T16:52:24.426" v="856" actId="27107"/>
          <ac:spMkLst>
            <pc:docMk/>
            <pc:sldMk cId="1022640436" sldId="329"/>
            <ac:spMk id="8" creationId="{38F61091-338F-9290-6F16-DDBFF1B592D1}"/>
          </ac:spMkLst>
        </pc:spChg>
      </pc:sldChg>
      <pc:sldChg chg="modSp mod">
        <pc:chgData name="Bronwyn Planasch" userId="2e66dde4-67fd-4a2a-a12e-2b761cdbcf0e" providerId="ADAL" clId="{3B13706A-D59C-4D90-AE26-3F43E1178AA5}" dt="2025-08-07T21:49:57.625" v="921" actId="14861"/>
        <pc:sldMkLst>
          <pc:docMk/>
          <pc:sldMk cId="2996977815" sldId="330"/>
        </pc:sldMkLst>
        <pc:picChg chg="mod">
          <ac:chgData name="Bronwyn Planasch" userId="2e66dde4-67fd-4a2a-a12e-2b761cdbcf0e" providerId="ADAL" clId="{3B13706A-D59C-4D90-AE26-3F43E1178AA5}" dt="2025-08-07T21:49:57.625" v="921" actId="14861"/>
          <ac:picMkLst>
            <pc:docMk/>
            <pc:sldMk cId="2996977815" sldId="330"/>
            <ac:picMk id="4" creationId="{47884306-F9F9-2B03-19FB-00D0EE23097D}"/>
          </ac:picMkLst>
        </pc:picChg>
      </pc:sldChg>
      <pc:sldChg chg="addSp delSp modSp mod ord">
        <pc:chgData name="Bronwyn Planasch" userId="2e66dde4-67fd-4a2a-a12e-2b761cdbcf0e" providerId="ADAL" clId="{3B13706A-D59C-4D90-AE26-3F43E1178AA5}" dt="2025-08-07T23:05:58.006" v="1358"/>
        <pc:sldMkLst>
          <pc:docMk/>
          <pc:sldMk cId="528885959" sldId="331"/>
        </pc:sldMkLst>
        <pc:picChg chg="add mod">
          <ac:chgData name="Bronwyn Planasch" userId="2e66dde4-67fd-4a2a-a12e-2b761cdbcf0e" providerId="ADAL" clId="{3B13706A-D59C-4D90-AE26-3F43E1178AA5}" dt="2025-08-07T16:11:43.790" v="698" actId="1076"/>
          <ac:picMkLst>
            <pc:docMk/>
            <pc:sldMk cId="528885959" sldId="331"/>
            <ac:picMk id="4100" creationId="{C72CF6DA-D16D-1884-D939-928670533034}"/>
          </ac:picMkLst>
        </pc:picChg>
      </pc:sldChg>
      <pc:sldChg chg="addSp delSp modSp mod ord">
        <pc:chgData name="Bronwyn Planasch" userId="2e66dde4-67fd-4a2a-a12e-2b761cdbcf0e" providerId="ADAL" clId="{3B13706A-D59C-4D90-AE26-3F43E1178AA5}" dt="2025-08-07T23:05:58.006" v="1358"/>
        <pc:sldMkLst>
          <pc:docMk/>
          <pc:sldMk cId="3531108553" sldId="332"/>
        </pc:sldMkLst>
      </pc:sldChg>
      <pc:sldChg chg="ord">
        <pc:chgData name="Bronwyn Planasch" userId="2e66dde4-67fd-4a2a-a12e-2b761cdbcf0e" providerId="ADAL" clId="{3B13706A-D59C-4D90-AE26-3F43E1178AA5}" dt="2025-08-07T23:05:58.006" v="1358"/>
        <pc:sldMkLst>
          <pc:docMk/>
          <pc:sldMk cId="3194940580" sldId="333"/>
        </pc:sldMkLst>
      </pc:sldChg>
      <pc:sldChg chg="modSp mod">
        <pc:chgData name="Bronwyn Planasch" userId="2e66dde4-67fd-4a2a-a12e-2b761cdbcf0e" providerId="ADAL" clId="{3B13706A-D59C-4D90-AE26-3F43E1178AA5}" dt="2025-08-07T23:07:53.065" v="1373" actId="14100"/>
        <pc:sldMkLst>
          <pc:docMk/>
          <pc:sldMk cId="3476244821" sldId="334"/>
        </pc:sldMkLst>
        <pc:spChg chg="mod">
          <ac:chgData name="Bronwyn Planasch" userId="2e66dde4-67fd-4a2a-a12e-2b761cdbcf0e" providerId="ADAL" clId="{3B13706A-D59C-4D90-AE26-3F43E1178AA5}" dt="2025-08-07T23:07:44.131" v="1372" actId="20577"/>
          <ac:spMkLst>
            <pc:docMk/>
            <pc:sldMk cId="3476244821" sldId="334"/>
            <ac:spMk id="3" creationId="{E01261BF-65A8-14B6-1770-E98CD12E87B3}"/>
          </ac:spMkLst>
        </pc:spChg>
        <pc:picChg chg="mod">
          <ac:chgData name="Bronwyn Planasch" userId="2e66dde4-67fd-4a2a-a12e-2b761cdbcf0e" providerId="ADAL" clId="{3B13706A-D59C-4D90-AE26-3F43E1178AA5}" dt="2025-08-07T21:50:05.993" v="922" actId="14861"/>
          <ac:picMkLst>
            <pc:docMk/>
            <pc:sldMk cId="3476244821" sldId="334"/>
            <ac:picMk id="11" creationId="{C2B340BA-5431-BD90-4612-BEA57A6246C5}"/>
          </ac:picMkLst>
        </pc:picChg>
        <pc:cxnChg chg="mod">
          <ac:chgData name="Bronwyn Planasch" userId="2e66dde4-67fd-4a2a-a12e-2b761cdbcf0e" providerId="ADAL" clId="{3B13706A-D59C-4D90-AE26-3F43E1178AA5}" dt="2025-08-07T23:07:53.065" v="1373" actId="14100"/>
          <ac:cxnSpMkLst>
            <pc:docMk/>
            <pc:sldMk cId="3476244821" sldId="334"/>
            <ac:cxnSpMk id="4" creationId="{73D9313B-2FFE-B79C-7F97-4776A9A95B84}"/>
          </ac:cxnSpMkLst>
        </pc:cxnChg>
      </pc:sldChg>
      <pc:sldChg chg="addSp delSp modSp mod ord">
        <pc:chgData name="Bronwyn Planasch" userId="2e66dde4-67fd-4a2a-a12e-2b761cdbcf0e" providerId="ADAL" clId="{3B13706A-D59C-4D90-AE26-3F43E1178AA5}" dt="2025-08-07T23:13:30.806" v="1397" actId="14100"/>
        <pc:sldMkLst>
          <pc:docMk/>
          <pc:sldMk cId="1014797511" sldId="335"/>
        </pc:sldMkLst>
        <pc:spChg chg="mod">
          <ac:chgData name="Bronwyn Planasch" userId="2e66dde4-67fd-4a2a-a12e-2b761cdbcf0e" providerId="ADAL" clId="{3B13706A-D59C-4D90-AE26-3F43E1178AA5}" dt="2025-08-07T23:13:22.273" v="1396" actId="20577"/>
          <ac:spMkLst>
            <pc:docMk/>
            <pc:sldMk cId="1014797511" sldId="335"/>
            <ac:spMk id="7" creationId="{9DAB85B6-FDB9-F757-0863-D91DA777914A}"/>
          </ac:spMkLst>
        </pc:spChg>
        <pc:spChg chg="add mod">
          <ac:chgData name="Bronwyn Planasch" userId="2e66dde4-67fd-4a2a-a12e-2b761cdbcf0e" providerId="ADAL" clId="{3B13706A-D59C-4D90-AE26-3F43E1178AA5}" dt="2025-08-07T16:13:06.422" v="732" actId="122"/>
          <ac:spMkLst>
            <pc:docMk/>
            <pc:sldMk cId="1014797511" sldId="335"/>
            <ac:spMk id="9" creationId="{41ADF560-6107-1533-8A25-EFD70BD4B1F0}"/>
          </ac:spMkLst>
        </pc:spChg>
        <pc:spChg chg="add mod">
          <ac:chgData name="Bronwyn Planasch" userId="2e66dde4-67fd-4a2a-a12e-2b761cdbcf0e" providerId="ADAL" clId="{3B13706A-D59C-4D90-AE26-3F43E1178AA5}" dt="2025-08-07T16:13:34.901" v="742" actId="1076"/>
          <ac:spMkLst>
            <pc:docMk/>
            <pc:sldMk cId="1014797511" sldId="335"/>
            <ac:spMk id="10" creationId="{3094CE9A-4FDD-3465-8DE5-8BF0A5643A7D}"/>
          </ac:spMkLst>
        </pc:spChg>
        <pc:picChg chg="mod">
          <ac:chgData name="Bronwyn Planasch" userId="2e66dde4-67fd-4a2a-a12e-2b761cdbcf0e" providerId="ADAL" clId="{3B13706A-D59C-4D90-AE26-3F43E1178AA5}" dt="2025-08-07T16:13:25.109" v="741" actId="1076"/>
          <ac:picMkLst>
            <pc:docMk/>
            <pc:sldMk cId="1014797511" sldId="335"/>
            <ac:picMk id="5" creationId="{0F63E697-FF6E-F83B-118C-66E6A1759D75}"/>
          </ac:picMkLst>
        </pc:picChg>
        <pc:cxnChg chg="mod">
          <ac:chgData name="Bronwyn Planasch" userId="2e66dde4-67fd-4a2a-a12e-2b761cdbcf0e" providerId="ADAL" clId="{3B13706A-D59C-4D90-AE26-3F43E1178AA5}" dt="2025-08-07T23:13:30.806" v="1397" actId="14100"/>
          <ac:cxnSpMkLst>
            <pc:docMk/>
            <pc:sldMk cId="1014797511" sldId="335"/>
            <ac:cxnSpMk id="11" creationId="{5EC5510D-E49E-50D3-4605-6749EDFE479E}"/>
          </ac:cxnSpMkLst>
        </pc:cxnChg>
      </pc:sldChg>
      <pc:sldChg chg="modSp mod">
        <pc:chgData name="Bronwyn Planasch" userId="2e66dde4-67fd-4a2a-a12e-2b761cdbcf0e" providerId="ADAL" clId="{3B13706A-D59C-4D90-AE26-3F43E1178AA5}" dt="2025-08-07T23:26:22.350" v="1512" actId="14100"/>
        <pc:sldMkLst>
          <pc:docMk/>
          <pc:sldMk cId="1659385829" sldId="338"/>
        </pc:sldMkLst>
        <pc:spChg chg="mod">
          <ac:chgData name="Bronwyn Planasch" userId="2e66dde4-67fd-4a2a-a12e-2b761cdbcf0e" providerId="ADAL" clId="{3B13706A-D59C-4D90-AE26-3F43E1178AA5}" dt="2025-08-07T23:26:14.320" v="1511" actId="20577"/>
          <ac:spMkLst>
            <pc:docMk/>
            <pc:sldMk cId="1659385829" sldId="338"/>
            <ac:spMk id="3" creationId="{F7B028BF-7E3C-4644-F9A9-393B076409DD}"/>
          </ac:spMkLst>
        </pc:spChg>
        <pc:picChg chg="mod">
          <ac:chgData name="Bronwyn Planasch" userId="2e66dde4-67fd-4a2a-a12e-2b761cdbcf0e" providerId="ADAL" clId="{3B13706A-D59C-4D90-AE26-3F43E1178AA5}" dt="2025-08-07T21:50:13.380" v="923" actId="14861"/>
          <ac:picMkLst>
            <pc:docMk/>
            <pc:sldMk cId="1659385829" sldId="338"/>
            <ac:picMk id="7" creationId="{883C3BE9-886A-97EA-D514-AA05CC36EBC5}"/>
          </ac:picMkLst>
        </pc:picChg>
        <pc:cxnChg chg="mod">
          <ac:chgData name="Bronwyn Planasch" userId="2e66dde4-67fd-4a2a-a12e-2b761cdbcf0e" providerId="ADAL" clId="{3B13706A-D59C-4D90-AE26-3F43E1178AA5}" dt="2025-08-07T23:26:22.350" v="1512" actId="14100"/>
          <ac:cxnSpMkLst>
            <pc:docMk/>
            <pc:sldMk cId="1659385829" sldId="338"/>
            <ac:cxnSpMk id="4" creationId="{F61E4D9B-D4DF-E54F-002E-1F9BB94DE2F7}"/>
          </ac:cxnSpMkLst>
        </pc:cxnChg>
      </pc:sldChg>
      <pc:sldChg chg="addSp delSp modSp mod ord">
        <pc:chgData name="Bronwyn Planasch" userId="2e66dde4-67fd-4a2a-a12e-2b761cdbcf0e" providerId="ADAL" clId="{3B13706A-D59C-4D90-AE26-3F43E1178AA5}" dt="2025-08-07T23:27:12.551" v="1539" actId="14100"/>
        <pc:sldMkLst>
          <pc:docMk/>
          <pc:sldMk cId="1204237870" sldId="339"/>
        </pc:sldMkLst>
        <pc:spChg chg="add mod">
          <ac:chgData name="Bronwyn Planasch" userId="2e66dde4-67fd-4a2a-a12e-2b761cdbcf0e" providerId="ADAL" clId="{3B13706A-D59C-4D90-AE26-3F43E1178AA5}" dt="2025-08-07T23:27:06.895" v="1538" actId="20577"/>
          <ac:spMkLst>
            <pc:docMk/>
            <pc:sldMk cId="1204237870" sldId="339"/>
            <ac:spMk id="10" creationId="{FB36AAC5-4711-07F7-5444-A6874509246A}"/>
          </ac:spMkLst>
        </pc:spChg>
        <pc:picChg chg="mod">
          <ac:chgData name="Bronwyn Planasch" userId="2e66dde4-67fd-4a2a-a12e-2b761cdbcf0e" providerId="ADAL" clId="{3B13706A-D59C-4D90-AE26-3F43E1178AA5}" dt="2025-08-07T21:50:18.985" v="924" actId="14861"/>
          <ac:picMkLst>
            <pc:docMk/>
            <pc:sldMk cId="1204237870" sldId="339"/>
            <ac:picMk id="3" creationId="{86D6FD87-516C-F6FD-28CB-12380E746DCB}"/>
          </ac:picMkLst>
        </pc:picChg>
        <pc:cxnChg chg="add mod">
          <ac:chgData name="Bronwyn Planasch" userId="2e66dde4-67fd-4a2a-a12e-2b761cdbcf0e" providerId="ADAL" clId="{3B13706A-D59C-4D90-AE26-3F43E1178AA5}" dt="2025-08-07T23:27:12.551" v="1539" actId="14100"/>
          <ac:cxnSpMkLst>
            <pc:docMk/>
            <pc:sldMk cId="1204237870" sldId="339"/>
            <ac:cxnSpMk id="11" creationId="{B8A41B67-3CA6-A84E-A240-4CFF353D13D4}"/>
          </ac:cxnSpMkLst>
        </pc:cxnChg>
      </pc:sldChg>
      <pc:sldChg chg="addSp delSp modSp mod">
        <pc:chgData name="Bronwyn Planasch" userId="2e66dde4-67fd-4a2a-a12e-2b761cdbcf0e" providerId="ADAL" clId="{3B13706A-D59C-4D90-AE26-3F43E1178AA5}" dt="2025-08-07T23:26:38.901" v="1515"/>
        <pc:sldMkLst>
          <pc:docMk/>
          <pc:sldMk cId="1153733728" sldId="340"/>
        </pc:sldMkLst>
        <pc:spChg chg="add mod">
          <ac:chgData name="Bronwyn Planasch" userId="2e66dde4-67fd-4a2a-a12e-2b761cdbcf0e" providerId="ADAL" clId="{3B13706A-D59C-4D90-AE26-3F43E1178AA5}" dt="2025-08-07T23:26:38.901" v="1515"/>
          <ac:spMkLst>
            <pc:docMk/>
            <pc:sldMk cId="1153733728" sldId="340"/>
            <ac:spMk id="3" creationId="{F8279FE4-3DBB-B70D-BA70-A2763FA15EB5}"/>
          </ac:spMkLst>
        </pc:spChg>
        <pc:picChg chg="mod">
          <ac:chgData name="Bronwyn Planasch" userId="2e66dde4-67fd-4a2a-a12e-2b761cdbcf0e" providerId="ADAL" clId="{3B13706A-D59C-4D90-AE26-3F43E1178AA5}" dt="2025-08-07T21:50:26.481" v="925" actId="14861"/>
          <ac:picMkLst>
            <pc:docMk/>
            <pc:sldMk cId="1153733728" sldId="340"/>
            <ac:picMk id="4" creationId="{E6BB7EB0-45E6-2682-A63F-83763943AF72}"/>
          </ac:picMkLst>
        </pc:picChg>
        <pc:cxnChg chg="add mod">
          <ac:chgData name="Bronwyn Planasch" userId="2e66dde4-67fd-4a2a-a12e-2b761cdbcf0e" providerId="ADAL" clId="{3B13706A-D59C-4D90-AE26-3F43E1178AA5}" dt="2025-08-07T23:26:38.901" v="1515"/>
          <ac:cxnSpMkLst>
            <pc:docMk/>
            <pc:sldMk cId="1153733728" sldId="340"/>
            <ac:cxnSpMk id="9" creationId="{5994387D-E0EC-4C5A-2EAF-07569742FC6C}"/>
          </ac:cxnSpMkLst>
        </pc:cxnChg>
      </pc:sldChg>
      <pc:sldChg chg="addSp delSp modSp mod">
        <pc:chgData name="Bronwyn Planasch" userId="2e66dde4-67fd-4a2a-a12e-2b761cdbcf0e" providerId="ADAL" clId="{3B13706A-D59C-4D90-AE26-3F43E1178AA5}" dt="2025-08-07T23:26:49.148" v="1518"/>
        <pc:sldMkLst>
          <pc:docMk/>
          <pc:sldMk cId="2056168068" sldId="341"/>
        </pc:sldMkLst>
        <pc:spChg chg="add mod">
          <ac:chgData name="Bronwyn Planasch" userId="2e66dde4-67fd-4a2a-a12e-2b761cdbcf0e" providerId="ADAL" clId="{3B13706A-D59C-4D90-AE26-3F43E1178AA5}" dt="2025-08-07T23:26:49.148" v="1518"/>
          <ac:spMkLst>
            <pc:docMk/>
            <pc:sldMk cId="2056168068" sldId="341"/>
            <ac:spMk id="4" creationId="{C9416D24-CA18-1727-8F9B-89A9713AD603}"/>
          </ac:spMkLst>
        </pc:spChg>
        <pc:picChg chg="mod">
          <ac:chgData name="Bronwyn Planasch" userId="2e66dde4-67fd-4a2a-a12e-2b761cdbcf0e" providerId="ADAL" clId="{3B13706A-D59C-4D90-AE26-3F43E1178AA5}" dt="2025-08-07T21:50:37.285" v="926" actId="14861"/>
          <ac:picMkLst>
            <pc:docMk/>
            <pc:sldMk cId="2056168068" sldId="341"/>
            <ac:picMk id="3" creationId="{ECEB31C1-E3F5-D5F7-5CF3-E1DC4D1CAAC3}"/>
          </ac:picMkLst>
        </pc:picChg>
        <pc:picChg chg="mod">
          <ac:chgData name="Bronwyn Planasch" userId="2e66dde4-67fd-4a2a-a12e-2b761cdbcf0e" providerId="ADAL" clId="{3B13706A-D59C-4D90-AE26-3F43E1178AA5}" dt="2025-08-07T21:50:40.265" v="927" actId="14861"/>
          <ac:picMkLst>
            <pc:docMk/>
            <pc:sldMk cId="2056168068" sldId="341"/>
            <ac:picMk id="9" creationId="{8C722C57-05A6-F1CE-238F-29680E353031}"/>
          </ac:picMkLst>
        </pc:picChg>
        <pc:cxnChg chg="add mod">
          <ac:chgData name="Bronwyn Planasch" userId="2e66dde4-67fd-4a2a-a12e-2b761cdbcf0e" providerId="ADAL" clId="{3B13706A-D59C-4D90-AE26-3F43E1178AA5}" dt="2025-08-07T23:26:49.148" v="1518"/>
          <ac:cxnSpMkLst>
            <pc:docMk/>
            <pc:sldMk cId="2056168068" sldId="341"/>
            <ac:cxnSpMk id="7" creationId="{DEF20801-BC47-4413-73B4-C08007C88C45}"/>
          </ac:cxnSpMkLst>
        </pc:cxnChg>
      </pc:sldChg>
      <pc:sldChg chg="modSp mod">
        <pc:chgData name="Bronwyn Planasch" userId="2e66dde4-67fd-4a2a-a12e-2b761cdbcf0e" providerId="ADAL" clId="{3B13706A-D59C-4D90-AE26-3F43E1178AA5}" dt="2025-08-07T21:50:49.279" v="929" actId="14861"/>
        <pc:sldMkLst>
          <pc:docMk/>
          <pc:sldMk cId="2588850111" sldId="342"/>
        </pc:sldMkLst>
        <pc:picChg chg="mod">
          <ac:chgData name="Bronwyn Planasch" userId="2e66dde4-67fd-4a2a-a12e-2b761cdbcf0e" providerId="ADAL" clId="{3B13706A-D59C-4D90-AE26-3F43E1178AA5}" dt="2025-08-07T21:50:49.279" v="929" actId="14861"/>
          <ac:picMkLst>
            <pc:docMk/>
            <pc:sldMk cId="2588850111" sldId="342"/>
            <ac:picMk id="4" creationId="{C51888EF-FD7D-4162-8F0D-F7FBB55864A4}"/>
          </ac:picMkLst>
        </pc:picChg>
        <pc:picChg chg="mod">
          <ac:chgData name="Bronwyn Planasch" userId="2e66dde4-67fd-4a2a-a12e-2b761cdbcf0e" providerId="ADAL" clId="{3B13706A-D59C-4D90-AE26-3F43E1178AA5}" dt="2025-08-07T21:50:45.749" v="928" actId="14861"/>
          <ac:picMkLst>
            <pc:docMk/>
            <pc:sldMk cId="2588850111" sldId="342"/>
            <ac:picMk id="5" creationId="{30693862-62BC-EB1A-2AE4-F1D4CC94024F}"/>
          </ac:picMkLst>
        </pc:picChg>
      </pc:sldChg>
      <pc:sldChg chg="modSp add del mod">
        <pc:chgData name="Bronwyn Planasch" userId="2e66dde4-67fd-4a2a-a12e-2b761cdbcf0e" providerId="ADAL" clId="{3B13706A-D59C-4D90-AE26-3F43E1178AA5}" dt="2025-08-07T23:31:58.193" v="1541" actId="2696"/>
        <pc:sldMkLst>
          <pc:docMk/>
          <pc:sldMk cId="2074980177" sldId="343"/>
        </pc:sldMkLst>
        <pc:spChg chg="mod">
          <ac:chgData name="Bronwyn Planasch" userId="2e66dde4-67fd-4a2a-a12e-2b761cdbcf0e" providerId="ADAL" clId="{3B13706A-D59C-4D90-AE26-3F43E1178AA5}" dt="2025-08-07T21:51:26.153" v="933" actId="14861"/>
          <ac:spMkLst>
            <pc:docMk/>
            <pc:sldMk cId="2074980177" sldId="343"/>
            <ac:spMk id="11" creationId="{CF19FEBA-75E0-3D0F-F98B-5B25570CF94B}"/>
          </ac:spMkLst>
        </pc:spChg>
        <pc:picChg chg="mod">
          <ac:chgData name="Bronwyn Planasch" userId="2e66dde4-67fd-4a2a-a12e-2b761cdbcf0e" providerId="ADAL" clId="{3B13706A-D59C-4D90-AE26-3F43E1178AA5}" dt="2025-08-07T21:50:58.389" v="931" actId="14861"/>
          <ac:picMkLst>
            <pc:docMk/>
            <pc:sldMk cId="2074980177" sldId="343"/>
            <ac:picMk id="6" creationId="{F479FAFC-F894-14E8-C5C0-BF7BFB728809}"/>
          </ac:picMkLst>
        </pc:picChg>
        <pc:picChg chg="mod">
          <ac:chgData name="Bronwyn Planasch" userId="2e66dde4-67fd-4a2a-a12e-2b761cdbcf0e" providerId="ADAL" clId="{3B13706A-D59C-4D90-AE26-3F43E1178AA5}" dt="2025-08-07T21:51:31.503" v="934" actId="14861"/>
          <ac:picMkLst>
            <pc:docMk/>
            <pc:sldMk cId="2074980177" sldId="343"/>
            <ac:picMk id="10" creationId="{93DEA395-151E-5DE6-BBC6-DC57C0C37A11}"/>
          </ac:picMkLst>
        </pc:picChg>
      </pc:sldChg>
      <pc:sldChg chg="modSp mod">
        <pc:chgData name="Bronwyn Planasch" userId="2e66dde4-67fd-4a2a-a12e-2b761cdbcf0e" providerId="ADAL" clId="{3B13706A-D59C-4D90-AE26-3F43E1178AA5}" dt="2025-08-07T21:51:43.265" v="935" actId="14861"/>
        <pc:sldMkLst>
          <pc:docMk/>
          <pc:sldMk cId="2753937141" sldId="344"/>
        </pc:sldMkLst>
        <pc:picChg chg="mod">
          <ac:chgData name="Bronwyn Planasch" userId="2e66dde4-67fd-4a2a-a12e-2b761cdbcf0e" providerId="ADAL" clId="{3B13706A-D59C-4D90-AE26-3F43E1178AA5}" dt="2025-08-07T21:51:43.265" v="935" actId="14861"/>
          <ac:picMkLst>
            <pc:docMk/>
            <pc:sldMk cId="2753937141" sldId="344"/>
            <ac:picMk id="8" creationId="{BFCFB21B-6ED8-746F-7524-F4F52F05C7E4}"/>
          </ac:picMkLst>
        </pc:picChg>
      </pc:sldChg>
      <pc:sldChg chg="modSp mod">
        <pc:chgData name="Bronwyn Planasch" userId="2e66dde4-67fd-4a2a-a12e-2b761cdbcf0e" providerId="ADAL" clId="{3B13706A-D59C-4D90-AE26-3F43E1178AA5}" dt="2025-08-07T21:51:49.685" v="936" actId="14861"/>
        <pc:sldMkLst>
          <pc:docMk/>
          <pc:sldMk cId="89737850" sldId="345"/>
        </pc:sldMkLst>
        <pc:picChg chg="mod">
          <ac:chgData name="Bronwyn Planasch" userId="2e66dde4-67fd-4a2a-a12e-2b761cdbcf0e" providerId="ADAL" clId="{3B13706A-D59C-4D90-AE26-3F43E1178AA5}" dt="2025-08-07T21:51:49.685" v="936" actId="14861"/>
          <ac:picMkLst>
            <pc:docMk/>
            <pc:sldMk cId="89737850" sldId="345"/>
            <ac:picMk id="8" creationId="{BFCFB21B-6ED8-746F-7524-F4F52F05C7E4}"/>
          </ac:picMkLst>
        </pc:picChg>
      </pc:sldChg>
      <pc:sldChg chg="modSp mod">
        <pc:chgData name="Bronwyn Planasch" userId="2e66dde4-67fd-4a2a-a12e-2b761cdbcf0e" providerId="ADAL" clId="{3B13706A-D59C-4D90-AE26-3F43E1178AA5}" dt="2025-08-07T21:51:54.573" v="937" actId="14861"/>
        <pc:sldMkLst>
          <pc:docMk/>
          <pc:sldMk cId="3178531272" sldId="346"/>
        </pc:sldMkLst>
        <pc:picChg chg="mod">
          <ac:chgData name="Bronwyn Planasch" userId="2e66dde4-67fd-4a2a-a12e-2b761cdbcf0e" providerId="ADAL" clId="{3B13706A-D59C-4D90-AE26-3F43E1178AA5}" dt="2025-08-07T21:51:54.573" v="937" actId="14861"/>
          <ac:picMkLst>
            <pc:docMk/>
            <pc:sldMk cId="3178531272" sldId="346"/>
            <ac:picMk id="8" creationId="{BFCFB21B-6ED8-746F-7524-F4F52F05C7E4}"/>
          </ac:picMkLst>
        </pc:picChg>
      </pc:sldChg>
      <pc:sldChg chg="modSp mod">
        <pc:chgData name="Bronwyn Planasch" userId="2e66dde4-67fd-4a2a-a12e-2b761cdbcf0e" providerId="ADAL" clId="{3B13706A-D59C-4D90-AE26-3F43E1178AA5}" dt="2025-08-07T21:52:00.816" v="938" actId="14861"/>
        <pc:sldMkLst>
          <pc:docMk/>
          <pc:sldMk cId="2434510592" sldId="347"/>
        </pc:sldMkLst>
      </pc:sldChg>
      <pc:sldChg chg="modSp mod">
        <pc:chgData name="Bronwyn Planasch" userId="2e66dde4-67fd-4a2a-a12e-2b761cdbcf0e" providerId="ADAL" clId="{3B13706A-D59C-4D90-AE26-3F43E1178AA5}" dt="2025-08-07T21:52:07.427" v="939" actId="14861"/>
        <pc:sldMkLst>
          <pc:docMk/>
          <pc:sldMk cId="2245174507" sldId="348"/>
        </pc:sldMkLst>
        <pc:picChg chg="mod">
          <ac:chgData name="Bronwyn Planasch" userId="2e66dde4-67fd-4a2a-a12e-2b761cdbcf0e" providerId="ADAL" clId="{3B13706A-D59C-4D90-AE26-3F43E1178AA5}" dt="2025-08-07T21:52:07.427" v="939" actId="14861"/>
          <ac:picMkLst>
            <pc:docMk/>
            <pc:sldMk cId="2245174507" sldId="348"/>
            <ac:picMk id="4" creationId="{EB2714CE-60C7-DD6D-FA49-03AADFD96024}"/>
          </ac:picMkLst>
        </pc:picChg>
      </pc:sldChg>
      <pc:sldChg chg="modSp mod">
        <pc:chgData name="Bronwyn Planasch" userId="2e66dde4-67fd-4a2a-a12e-2b761cdbcf0e" providerId="ADAL" clId="{3B13706A-D59C-4D90-AE26-3F43E1178AA5}" dt="2025-08-07T21:52:16.539" v="941" actId="14861"/>
        <pc:sldMkLst>
          <pc:docMk/>
          <pc:sldMk cId="1865144358" sldId="349"/>
        </pc:sldMkLst>
        <pc:picChg chg="mod">
          <ac:chgData name="Bronwyn Planasch" userId="2e66dde4-67fd-4a2a-a12e-2b761cdbcf0e" providerId="ADAL" clId="{3B13706A-D59C-4D90-AE26-3F43E1178AA5}" dt="2025-08-07T21:52:13.189" v="940" actId="14861"/>
          <ac:picMkLst>
            <pc:docMk/>
            <pc:sldMk cId="1865144358" sldId="349"/>
            <ac:picMk id="7" creationId="{E25D6CEF-0733-9B3D-76E3-2A300DB629D4}"/>
          </ac:picMkLst>
        </pc:picChg>
        <pc:picChg chg="mod">
          <ac:chgData name="Bronwyn Planasch" userId="2e66dde4-67fd-4a2a-a12e-2b761cdbcf0e" providerId="ADAL" clId="{3B13706A-D59C-4D90-AE26-3F43E1178AA5}" dt="2025-08-07T21:52:16.539" v="941" actId="14861"/>
          <ac:picMkLst>
            <pc:docMk/>
            <pc:sldMk cId="1865144358" sldId="349"/>
            <ac:picMk id="9" creationId="{0F87383F-F035-5D95-A713-D78B2A401B0B}"/>
          </ac:picMkLst>
        </pc:picChg>
      </pc:sldChg>
      <pc:sldChg chg="modSp mod">
        <pc:chgData name="Bronwyn Planasch" userId="2e66dde4-67fd-4a2a-a12e-2b761cdbcf0e" providerId="ADAL" clId="{3B13706A-D59C-4D90-AE26-3F43E1178AA5}" dt="2025-08-07T21:52:22.206" v="942" actId="14861"/>
        <pc:sldMkLst>
          <pc:docMk/>
          <pc:sldMk cId="1753012070" sldId="350"/>
        </pc:sldMkLst>
        <pc:picChg chg="mod">
          <ac:chgData name="Bronwyn Planasch" userId="2e66dde4-67fd-4a2a-a12e-2b761cdbcf0e" providerId="ADAL" clId="{3B13706A-D59C-4D90-AE26-3F43E1178AA5}" dt="2025-08-07T21:52:22.206" v="942" actId="14861"/>
          <ac:picMkLst>
            <pc:docMk/>
            <pc:sldMk cId="1753012070" sldId="350"/>
            <ac:picMk id="4" creationId="{BBE99910-FB55-797A-6FC5-D1313ECC7D41}"/>
          </ac:picMkLst>
        </pc:picChg>
      </pc:sldChg>
      <pc:sldChg chg="modSp mod">
        <pc:chgData name="Bronwyn Planasch" userId="2e66dde4-67fd-4a2a-a12e-2b761cdbcf0e" providerId="ADAL" clId="{3B13706A-D59C-4D90-AE26-3F43E1178AA5}" dt="2025-08-07T21:52:30.865" v="943" actId="14861"/>
        <pc:sldMkLst>
          <pc:docMk/>
          <pc:sldMk cId="3768065407" sldId="351"/>
        </pc:sldMkLst>
        <pc:picChg chg="mod">
          <ac:chgData name="Bronwyn Planasch" userId="2e66dde4-67fd-4a2a-a12e-2b761cdbcf0e" providerId="ADAL" clId="{3B13706A-D59C-4D90-AE26-3F43E1178AA5}" dt="2025-08-07T21:52:30.865" v="943" actId="14861"/>
          <ac:picMkLst>
            <pc:docMk/>
            <pc:sldMk cId="3768065407" sldId="351"/>
            <ac:picMk id="7" creationId="{5E8AB68F-5033-9EA5-36B6-43E6AB966B5C}"/>
          </ac:picMkLst>
        </pc:picChg>
        <pc:picChg chg="mod">
          <ac:chgData name="Bronwyn Planasch" userId="2e66dde4-67fd-4a2a-a12e-2b761cdbcf0e" providerId="ADAL" clId="{3B13706A-D59C-4D90-AE26-3F43E1178AA5}" dt="2025-08-07T21:52:30.865" v="943" actId="14861"/>
          <ac:picMkLst>
            <pc:docMk/>
            <pc:sldMk cId="3768065407" sldId="351"/>
            <ac:picMk id="9" creationId="{E0F017E6-06CF-4961-B66E-5F8F4A0C5B78}"/>
          </ac:picMkLst>
        </pc:picChg>
        <pc:picChg chg="mod">
          <ac:chgData name="Bronwyn Planasch" userId="2e66dde4-67fd-4a2a-a12e-2b761cdbcf0e" providerId="ADAL" clId="{3B13706A-D59C-4D90-AE26-3F43E1178AA5}" dt="2025-08-07T21:52:30.865" v="943" actId="14861"/>
          <ac:picMkLst>
            <pc:docMk/>
            <pc:sldMk cId="3768065407" sldId="351"/>
            <ac:picMk id="11" creationId="{006E8219-FAA8-0718-D877-CDB81FD0EB76}"/>
          </ac:picMkLst>
        </pc:picChg>
      </pc:sldChg>
      <pc:sldChg chg="modSp mod">
        <pc:chgData name="Bronwyn Planasch" userId="2e66dde4-67fd-4a2a-a12e-2b761cdbcf0e" providerId="ADAL" clId="{3B13706A-D59C-4D90-AE26-3F43E1178AA5}" dt="2025-08-07T21:53:00.929" v="946" actId="14861"/>
        <pc:sldMkLst>
          <pc:docMk/>
          <pc:sldMk cId="3448357947" sldId="352"/>
        </pc:sldMkLst>
        <pc:picChg chg="mod">
          <ac:chgData name="Bronwyn Planasch" userId="2e66dde4-67fd-4a2a-a12e-2b761cdbcf0e" providerId="ADAL" clId="{3B13706A-D59C-4D90-AE26-3F43E1178AA5}" dt="2025-08-07T21:53:00.929" v="946" actId="14861"/>
          <ac:picMkLst>
            <pc:docMk/>
            <pc:sldMk cId="3448357947" sldId="352"/>
            <ac:picMk id="5" creationId="{D57F0982-E232-4B2C-19D2-6595CF563610}"/>
          </ac:picMkLst>
        </pc:picChg>
        <pc:picChg chg="mod">
          <ac:chgData name="Bronwyn Planasch" userId="2e66dde4-67fd-4a2a-a12e-2b761cdbcf0e" providerId="ADAL" clId="{3B13706A-D59C-4D90-AE26-3F43E1178AA5}" dt="2025-08-07T21:52:39.483" v="944" actId="14861"/>
          <ac:picMkLst>
            <pc:docMk/>
            <pc:sldMk cId="3448357947" sldId="352"/>
            <ac:picMk id="8" creationId="{8D4C1D88-E616-7A93-E481-F91DD8F3103B}"/>
          </ac:picMkLst>
        </pc:picChg>
        <pc:picChg chg="mod">
          <ac:chgData name="Bronwyn Planasch" userId="2e66dde4-67fd-4a2a-a12e-2b761cdbcf0e" providerId="ADAL" clId="{3B13706A-D59C-4D90-AE26-3F43E1178AA5}" dt="2025-08-07T21:52:39.483" v="944" actId="14861"/>
          <ac:picMkLst>
            <pc:docMk/>
            <pc:sldMk cId="3448357947" sldId="352"/>
            <ac:picMk id="12" creationId="{275E0175-ABC7-4029-7A10-020D27264158}"/>
          </ac:picMkLst>
        </pc:picChg>
      </pc:sldChg>
      <pc:sldChg chg="modSp mod">
        <pc:chgData name="Bronwyn Planasch" userId="2e66dde4-67fd-4a2a-a12e-2b761cdbcf0e" providerId="ADAL" clId="{3B13706A-D59C-4D90-AE26-3F43E1178AA5}" dt="2025-08-07T21:52:52.860" v="945" actId="14861"/>
        <pc:sldMkLst>
          <pc:docMk/>
          <pc:sldMk cId="1299075081" sldId="353"/>
        </pc:sldMkLst>
        <pc:spChg chg="mod">
          <ac:chgData name="Bronwyn Planasch" userId="2e66dde4-67fd-4a2a-a12e-2b761cdbcf0e" providerId="ADAL" clId="{3B13706A-D59C-4D90-AE26-3F43E1178AA5}" dt="2025-08-07T21:52:52.860" v="945" actId="14861"/>
          <ac:spMkLst>
            <pc:docMk/>
            <pc:sldMk cId="1299075081" sldId="353"/>
            <ac:spMk id="7" creationId="{232FC625-CAF9-021C-0D59-6790EAF6A933}"/>
          </ac:spMkLst>
        </pc:spChg>
      </pc:sldChg>
      <pc:sldChg chg="modSp mod">
        <pc:chgData name="Bronwyn Planasch" userId="2e66dde4-67fd-4a2a-a12e-2b761cdbcf0e" providerId="ADAL" clId="{3B13706A-D59C-4D90-AE26-3F43E1178AA5}" dt="2025-08-07T21:53:10.974" v="947" actId="14861"/>
        <pc:sldMkLst>
          <pc:docMk/>
          <pc:sldMk cId="2071370345" sldId="354"/>
        </pc:sldMkLst>
        <pc:picChg chg="mod">
          <ac:chgData name="Bronwyn Planasch" userId="2e66dde4-67fd-4a2a-a12e-2b761cdbcf0e" providerId="ADAL" clId="{3B13706A-D59C-4D90-AE26-3F43E1178AA5}" dt="2025-08-07T21:53:10.974" v="947" actId="14861"/>
          <ac:picMkLst>
            <pc:docMk/>
            <pc:sldMk cId="2071370345" sldId="354"/>
            <ac:picMk id="8" creationId="{A12B565C-95D2-042F-EB76-9014A9FA5E9D}"/>
          </ac:picMkLst>
        </pc:picChg>
      </pc:sldChg>
      <pc:sldChg chg="addSp delSp modSp mod">
        <pc:chgData name="Bronwyn Planasch" userId="2e66dde4-67fd-4a2a-a12e-2b761cdbcf0e" providerId="ADAL" clId="{3B13706A-D59C-4D90-AE26-3F43E1178AA5}" dt="2025-08-07T23:25:50.072" v="1487" actId="1076"/>
        <pc:sldMkLst>
          <pc:docMk/>
          <pc:sldMk cId="1573059953" sldId="355"/>
        </pc:sldMkLst>
        <pc:spChg chg="mod">
          <ac:chgData name="Bronwyn Planasch" userId="2e66dde4-67fd-4a2a-a12e-2b761cdbcf0e" providerId="ADAL" clId="{3B13706A-D59C-4D90-AE26-3F43E1178AA5}" dt="2025-08-07T23:09:38.069" v="1379" actId="1076"/>
          <ac:spMkLst>
            <pc:docMk/>
            <pc:sldMk cId="1573059953" sldId="355"/>
            <ac:spMk id="15" creationId="{E15D2F9A-16A0-08C4-72E3-4B948C2807FC}"/>
          </ac:spMkLst>
        </pc:spChg>
        <pc:picChg chg="mod">
          <ac:chgData name="Bronwyn Planasch" userId="2e66dde4-67fd-4a2a-a12e-2b761cdbcf0e" providerId="ADAL" clId="{3B13706A-D59C-4D90-AE26-3F43E1178AA5}" dt="2025-08-07T21:53:19.234" v="948" actId="14861"/>
          <ac:picMkLst>
            <pc:docMk/>
            <pc:sldMk cId="1573059953" sldId="355"/>
            <ac:picMk id="4" creationId="{87ABAA96-14B0-C7F5-5CB2-F78E2410F41E}"/>
          </ac:picMkLst>
        </pc:picChg>
        <pc:picChg chg="add mod">
          <ac:chgData name="Bronwyn Planasch" userId="2e66dde4-67fd-4a2a-a12e-2b761cdbcf0e" providerId="ADAL" clId="{3B13706A-D59C-4D90-AE26-3F43E1178AA5}" dt="2025-08-07T23:25:50.072" v="1487" actId="1076"/>
          <ac:picMkLst>
            <pc:docMk/>
            <pc:sldMk cId="1573059953" sldId="355"/>
            <ac:picMk id="1030" creationId="{81A6F7DA-A24E-6F65-F7FA-254B293CFD03}"/>
          </ac:picMkLst>
        </pc:picChg>
      </pc:sldChg>
      <pc:sldChg chg="modSp mod">
        <pc:chgData name="Bronwyn Planasch" userId="2e66dde4-67fd-4a2a-a12e-2b761cdbcf0e" providerId="ADAL" clId="{3B13706A-D59C-4D90-AE26-3F43E1178AA5}" dt="2025-08-07T21:53:40.915" v="950" actId="14861"/>
        <pc:sldMkLst>
          <pc:docMk/>
          <pc:sldMk cId="1421726052" sldId="357"/>
        </pc:sldMkLst>
        <pc:picChg chg="mod">
          <ac:chgData name="Bronwyn Planasch" userId="2e66dde4-67fd-4a2a-a12e-2b761cdbcf0e" providerId="ADAL" clId="{3B13706A-D59C-4D90-AE26-3F43E1178AA5}" dt="2025-08-07T21:53:40.915" v="950" actId="14861"/>
          <ac:picMkLst>
            <pc:docMk/>
            <pc:sldMk cId="1421726052" sldId="357"/>
            <ac:picMk id="8" creationId="{11C6D529-E7EE-E6E0-EA03-8D9CBB07183E}"/>
          </ac:picMkLst>
        </pc:picChg>
      </pc:sldChg>
      <pc:sldChg chg="modSp mod">
        <pc:chgData name="Bronwyn Planasch" userId="2e66dde4-67fd-4a2a-a12e-2b761cdbcf0e" providerId="ADAL" clId="{3B13706A-D59C-4D90-AE26-3F43E1178AA5}" dt="2025-08-07T21:53:48.907" v="951" actId="14861"/>
        <pc:sldMkLst>
          <pc:docMk/>
          <pc:sldMk cId="1133445033" sldId="358"/>
        </pc:sldMkLst>
        <pc:picChg chg="mod">
          <ac:chgData name="Bronwyn Planasch" userId="2e66dde4-67fd-4a2a-a12e-2b761cdbcf0e" providerId="ADAL" clId="{3B13706A-D59C-4D90-AE26-3F43E1178AA5}" dt="2025-08-07T21:53:48.907" v="951" actId="14861"/>
          <ac:picMkLst>
            <pc:docMk/>
            <pc:sldMk cId="1133445033" sldId="358"/>
            <ac:picMk id="8" creationId="{11C6D529-E7EE-E6E0-EA03-8D9CBB07183E}"/>
          </ac:picMkLst>
        </pc:picChg>
      </pc:sldChg>
      <pc:sldChg chg="modSp mod">
        <pc:chgData name="Bronwyn Planasch" userId="2e66dde4-67fd-4a2a-a12e-2b761cdbcf0e" providerId="ADAL" clId="{3B13706A-D59C-4D90-AE26-3F43E1178AA5}" dt="2025-08-07T21:53:54.881" v="952" actId="14861"/>
        <pc:sldMkLst>
          <pc:docMk/>
          <pc:sldMk cId="645088040" sldId="359"/>
        </pc:sldMkLst>
        <pc:picChg chg="mod">
          <ac:chgData name="Bronwyn Planasch" userId="2e66dde4-67fd-4a2a-a12e-2b761cdbcf0e" providerId="ADAL" clId="{3B13706A-D59C-4D90-AE26-3F43E1178AA5}" dt="2025-08-07T21:53:54.881" v="952" actId="14861"/>
          <ac:picMkLst>
            <pc:docMk/>
            <pc:sldMk cId="645088040" sldId="359"/>
            <ac:picMk id="8" creationId="{11C6D529-E7EE-E6E0-EA03-8D9CBB07183E}"/>
          </ac:picMkLst>
        </pc:picChg>
      </pc:sldChg>
      <pc:sldChg chg="modSp mod">
        <pc:chgData name="Bronwyn Planasch" userId="2e66dde4-67fd-4a2a-a12e-2b761cdbcf0e" providerId="ADAL" clId="{3B13706A-D59C-4D90-AE26-3F43E1178AA5}" dt="2025-08-07T21:54:04.006" v="953" actId="14861"/>
        <pc:sldMkLst>
          <pc:docMk/>
          <pc:sldMk cId="2296822052" sldId="361"/>
        </pc:sldMkLst>
        <pc:picChg chg="mod">
          <ac:chgData name="Bronwyn Planasch" userId="2e66dde4-67fd-4a2a-a12e-2b761cdbcf0e" providerId="ADAL" clId="{3B13706A-D59C-4D90-AE26-3F43E1178AA5}" dt="2025-08-07T21:54:04.006" v="953" actId="14861"/>
          <ac:picMkLst>
            <pc:docMk/>
            <pc:sldMk cId="2296822052" sldId="361"/>
            <ac:picMk id="8" creationId="{8B24EA64-8081-658D-A84C-AB1CAA745A12}"/>
          </ac:picMkLst>
        </pc:picChg>
      </pc:sldChg>
      <pc:sldChg chg="modSp mod">
        <pc:chgData name="Bronwyn Planasch" userId="2e66dde4-67fd-4a2a-a12e-2b761cdbcf0e" providerId="ADAL" clId="{3B13706A-D59C-4D90-AE26-3F43E1178AA5}" dt="2025-08-07T21:54:10.250" v="954" actId="14861"/>
        <pc:sldMkLst>
          <pc:docMk/>
          <pc:sldMk cId="3151507854" sldId="362"/>
        </pc:sldMkLst>
        <pc:picChg chg="mod">
          <ac:chgData name="Bronwyn Planasch" userId="2e66dde4-67fd-4a2a-a12e-2b761cdbcf0e" providerId="ADAL" clId="{3B13706A-D59C-4D90-AE26-3F43E1178AA5}" dt="2025-08-07T21:54:10.250" v="954" actId="14861"/>
          <ac:picMkLst>
            <pc:docMk/>
            <pc:sldMk cId="3151507854" sldId="362"/>
            <ac:picMk id="8" creationId="{8B24EA64-8081-658D-A84C-AB1CAA745A12}"/>
          </ac:picMkLst>
        </pc:picChg>
      </pc:sldChg>
      <pc:sldChg chg="modSp mod">
        <pc:chgData name="Bronwyn Planasch" userId="2e66dde4-67fd-4a2a-a12e-2b761cdbcf0e" providerId="ADAL" clId="{3B13706A-D59C-4D90-AE26-3F43E1178AA5}" dt="2025-08-07T21:54:16.783" v="955" actId="14861"/>
        <pc:sldMkLst>
          <pc:docMk/>
          <pc:sldMk cId="1467808902" sldId="363"/>
        </pc:sldMkLst>
        <pc:picChg chg="mod">
          <ac:chgData name="Bronwyn Planasch" userId="2e66dde4-67fd-4a2a-a12e-2b761cdbcf0e" providerId="ADAL" clId="{3B13706A-D59C-4D90-AE26-3F43E1178AA5}" dt="2025-08-07T21:54:16.783" v="955" actId="14861"/>
          <ac:picMkLst>
            <pc:docMk/>
            <pc:sldMk cId="1467808902" sldId="363"/>
            <ac:picMk id="4" creationId="{1C2520E7-28E2-61B5-B556-04CEF7488F2E}"/>
          </ac:picMkLst>
        </pc:picChg>
      </pc:sldChg>
      <pc:sldChg chg="modSp mod">
        <pc:chgData name="Bronwyn Planasch" userId="2e66dde4-67fd-4a2a-a12e-2b761cdbcf0e" providerId="ADAL" clId="{3B13706A-D59C-4D90-AE26-3F43E1178AA5}" dt="2025-08-07T21:54:23.145" v="956" actId="14861"/>
        <pc:sldMkLst>
          <pc:docMk/>
          <pc:sldMk cId="808651301" sldId="364"/>
        </pc:sldMkLst>
        <pc:picChg chg="mod">
          <ac:chgData name="Bronwyn Planasch" userId="2e66dde4-67fd-4a2a-a12e-2b761cdbcf0e" providerId="ADAL" clId="{3B13706A-D59C-4D90-AE26-3F43E1178AA5}" dt="2025-08-07T21:54:23.145" v="956" actId="14861"/>
          <ac:picMkLst>
            <pc:docMk/>
            <pc:sldMk cId="808651301" sldId="364"/>
            <ac:picMk id="7" creationId="{FECC97CB-D7DF-DBEE-A36B-2F41EEE8CCD6}"/>
          </ac:picMkLst>
        </pc:picChg>
      </pc:sldChg>
      <pc:sldChg chg="modSp mod">
        <pc:chgData name="Bronwyn Planasch" userId="2e66dde4-67fd-4a2a-a12e-2b761cdbcf0e" providerId="ADAL" clId="{3B13706A-D59C-4D90-AE26-3F43E1178AA5}" dt="2025-08-07T21:54:41.086" v="958" actId="14861"/>
        <pc:sldMkLst>
          <pc:docMk/>
          <pc:sldMk cId="3670737807" sldId="366"/>
        </pc:sldMkLst>
        <pc:picChg chg="mod">
          <ac:chgData name="Bronwyn Planasch" userId="2e66dde4-67fd-4a2a-a12e-2b761cdbcf0e" providerId="ADAL" clId="{3B13706A-D59C-4D90-AE26-3F43E1178AA5}" dt="2025-08-07T21:54:35.377" v="957" actId="14861"/>
          <ac:picMkLst>
            <pc:docMk/>
            <pc:sldMk cId="3670737807" sldId="366"/>
            <ac:picMk id="4" creationId="{D369AE75-D331-ECC5-5FB2-1E0E88CEF4D6}"/>
          </ac:picMkLst>
        </pc:picChg>
        <pc:picChg chg="mod">
          <ac:chgData name="Bronwyn Planasch" userId="2e66dde4-67fd-4a2a-a12e-2b761cdbcf0e" providerId="ADAL" clId="{3B13706A-D59C-4D90-AE26-3F43E1178AA5}" dt="2025-08-07T21:54:41.086" v="958" actId="14861"/>
          <ac:picMkLst>
            <pc:docMk/>
            <pc:sldMk cId="3670737807" sldId="366"/>
            <ac:picMk id="9" creationId="{CCD7EEDE-1188-7349-59BB-81C249D8F85B}"/>
          </ac:picMkLst>
        </pc:picChg>
        <pc:picChg chg="mod">
          <ac:chgData name="Bronwyn Planasch" userId="2e66dde4-67fd-4a2a-a12e-2b761cdbcf0e" providerId="ADAL" clId="{3B13706A-D59C-4D90-AE26-3F43E1178AA5}" dt="2025-08-07T21:54:41.086" v="958" actId="14861"/>
          <ac:picMkLst>
            <pc:docMk/>
            <pc:sldMk cId="3670737807" sldId="366"/>
            <ac:picMk id="11" creationId="{87C88AAC-C379-8061-F161-46726DA4C231}"/>
          </ac:picMkLst>
        </pc:picChg>
      </pc:sldChg>
      <pc:sldChg chg="modSp mod">
        <pc:chgData name="Bronwyn Planasch" userId="2e66dde4-67fd-4a2a-a12e-2b761cdbcf0e" providerId="ADAL" clId="{3B13706A-D59C-4D90-AE26-3F43E1178AA5}" dt="2025-08-07T21:54:49.041" v="959" actId="14861"/>
        <pc:sldMkLst>
          <pc:docMk/>
          <pc:sldMk cId="304019060" sldId="368"/>
        </pc:sldMkLst>
        <pc:picChg chg="mod">
          <ac:chgData name="Bronwyn Planasch" userId="2e66dde4-67fd-4a2a-a12e-2b761cdbcf0e" providerId="ADAL" clId="{3B13706A-D59C-4D90-AE26-3F43E1178AA5}" dt="2025-08-07T21:54:49.041" v="959" actId="14861"/>
          <ac:picMkLst>
            <pc:docMk/>
            <pc:sldMk cId="304019060" sldId="368"/>
            <ac:picMk id="4" creationId="{66B9E1CB-9C54-E1D0-91A7-106AC890B92C}"/>
          </ac:picMkLst>
        </pc:picChg>
      </pc:sldChg>
      <pc:sldChg chg="modSp mod">
        <pc:chgData name="Bronwyn Planasch" userId="2e66dde4-67fd-4a2a-a12e-2b761cdbcf0e" providerId="ADAL" clId="{3B13706A-D59C-4D90-AE26-3F43E1178AA5}" dt="2025-08-07T22:29:30.719" v="976" actId="20577"/>
        <pc:sldMkLst>
          <pc:docMk/>
          <pc:sldMk cId="2076242538" sldId="370"/>
        </pc:sldMkLst>
        <pc:spChg chg="mod">
          <ac:chgData name="Bronwyn Planasch" userId="2e66dde4-67fd-4a2a-a12e-2b761cdbcf0e" providerId="ADAL" clId="{3B13706A-D59C-4D90-AE26-3F43E1178AA5}" dt="2025-08-07T22:29:30.719" v="976" actId="20577"/>
          <ac:spMkLst>
            <pc:docMk/>
            <pc:sldMk cId="2076242538" sldId="370"/>
            <ac:spMk id="15" creationId="{E15D2F9A-16A0-08C4-72E3-4B948C2807FC}"/>
          </ac:spMkLst>
        </pc:spChg>
      </pc:sldChg>
      <pc:sldChg chg="addSp delSp modSp mod">
        <pc:chgData name="Bronwyn Planasch" userId="2e66dde4-67fd-4a2a-a12e-2b761cdbcf0e" providerId="ADAL" clId="{3B13706A-D59C-4D90-AE26-3F43E1178AA5}" dt="2025-08-07T23:16:19.067" v="1446"/>
        <pc:sldMkLst>
          <pc:docMk/>
          <pc:sldMk cId="3309949794" sldId="372"/>
        </pc:sldMkLst>
        <pc:spChg chg="mod">
          <ac:chgData name="Bronwyn Planasch" userId="2e66dde4-67fd-4a2a-a12e-2b761cdbcf0e" providerId="ADAL" clId="{3B13706A-D59C-4D90-AE26-3F43E1178AA5}" dt="2025-08-07T22:45:41.964" v="1053" actId="20577"/>
          <ac:spMkLst>
            <pc:docMk/>
            <pc:sldMk cId="3309949794" sldId="372"/>
            <ac:spMk id="4" creationId="{B2850E31-388C-698F-8759-4A10119CC61E}"/>
          </ac:spMkLst>
        </pc:spChg>
        <pc:spChg chg="add mod">
          <ac:chgData name="Bronwyn Planasch" userId="2e66dde4-67fd-4a2a-a12e-2b761cdbcf0e" providerId="ADAL" clId="{3B13706A-D59C-4D90-AE26-3F43E1178AA5}" dt="2025-08-07T23:16:19.067" v="1446"/>
          <ac:spMkLst>
            <pc:docMk/>
            <pc:sldMk cId="3309949794" sldId="372"/>
            <ac:spMk id="10" creationId="{1E8710D9-0AB1-BD69-A677-57C33101ADEA}"/>
          </ac:spMkLst>
        </pc:spChg>
        <pc:picChg chg="add mod">
          <ac:chgData name="Bronwyn Planasch" userId="2e66dde4-67fd-4a2a-a12e-2b761cdbcf0e" providerId="ADAL" clId="{3B13706A-D59C-4D90-AE26-3F43E1178AA5}" dt="2025-08-07T16:03:36.011" v="682"/>
          <ac:picMkLst>
            <pc:docMk/>
            <pc:sldMk cId="3309949794" sldId="372"/>
            <ac:picMk id="9" creationId="{6BC38620-7C0B-83A9-5D2F-2B4720FA3920}"/>
          </ac:picMkLst>
        </pc:picChg>
        <pc:cxnChg chg="add mod">
          <ac:chgData name="Bronwyn Planasch" userId="2e66dde4-67fd-4a2a-a12e-2b761cdbcf0e" providerId="ADAL" clId="{3B13706A-D59C-4D90-AE26-3F43E1178AA5}" dt="2025-08-07T16:03:36.011" v="682"/>
          <ac:cxnSpMkLst>
            <pc:docMk/>
            <pc:sldMk cId="3309949794" sldId="372"/>
            <ac:cxnSpMk id="7" creationId="{BADDCB47-6A0A-4526-32AB-66E8268B4CDA}"/>
          </ac:cxnSpMkLst>
        </pc:cxnChg>
      </pc:sldChg>
      <pc:sldChg chg="modSp mod">
        <pc:chgData name="Bronwyn Planasch" userId="2e66dde4-67fd-4a2a-a12e-2b761cdbcf0e" providerId="ADAL" clId="{3B13706A-D59C-4D90-AE26-3F43E1178AA5}" dt="2025-08-07T22:28:24.271" v="972" actId="20577"/>
        <pc:sldMkLst>
          <pc:docMk/>
          <pc:sldMk cId="595261204" sldId="373"/>
        </pc:sldMkLst>
        <pc:spChg chg="mod">
          <ac:chgData name="Bronwyn Planasch" userId="2e66dde4-67fd-4a2a-a12e-2b761cdbcf0e" providerId="ADAL" clId="{3B13706A-D59C-4D90-AE26-3F43E1178AA5}" dt="2025-08-07T22:28:24.271" v="972" actId="20577"/>
          <ac:spMkLst>
            <pc:docMk/>
            <pc:sldMk cId="595261204" sldId="373"/>
            <ac:spMk id="15" creationId="{E15D2F9A-16A0-08C4-72E3-4B948C2807FC}"/>
          </ac:spMkLst>
        </pc:spChg>
        <pc:picChg chg="mod">
          <ac:chgData name="Bronwyn Planasch" userId="2e66dde4-67fd-4a2a-a12e-2b761cdbcf0e" providerId="ADAL" clId="{3B13706A-D59C-4D90-AE26-3F43E1178AA5}" dt="2025-08-07T21:53:31.717" v="949" actId="14861"/>
          <ac:picMkLst>
            <pc:docMk/>
            <pc:sldMk cId="595261204" sldId="373"/>
            <ac:picMk id="8" creationId="{11C6D529-E7EE-E6E0-EA03-8D9CBB07183E}"/>
          </ac:picMkLst>
        </pc:picChg>
      </pc:sldChg>
      <pc:sldChg chg="modSp mod">
        <pc:chgData name="Bronwyn Planasch" userId="2e66dde4-67fd-4a2a-a12e-2b761cdbcf0e" providerId="ADAL" clId="{3B13706A-D59C-4D90-AE26-3F43E1178AA5}" dt="2025-08-07T21:49:17.382" v="916" actId="14861"/>
        <pc:sldMkLst>
          <pc:docMk/>
          <pc:sldMk cId="1521616751" sldId="378"/>
        </pc:sldMkLst>
      </pc:sldChg>
      <pc:sldChg chg="addSp modSp mod ord">
        <pc:chgData name="Bronwyn Planasch" userId="2e66dde4-67fd-4a2a-a12e-2b761cdbcf0e" providerId="ADAL" clId="{3B13706A-D59C-4D90-AE26-3F43E1178AA5}" dt="2025-08-07T21:48:49.660" v="910" actId="14861"/>
        <pc:sldMkLst>
          <pc:docMk/>
          <pc:sldMk cId="4242237292" sldId="379"/>
        </pc:sldMkLst>
      </pc:sldChg>
      <pc:sldChg chg="new del">
        <pc:chgData name="Bronwyn Planasch" userId="2e66dde4-67fd-4a2a-a12e-2b761cdbcf0e" providerId="ADAL" clId="{3B13706A-D59C-4D90-AE26-3F43E1178AA5}" dt="2025-08-07T15:51:28.415" v="305" actId="680"/>
        <pc:sldMkLst>
          <pc:docMk/>
          <pc:sldMk cId="2161997206" sldId="380"/>
        </pc:sldMkLst>
      </pc:sldChg>
      <pc:sldChg chg="addSp delSp modSp add mod">
        <pc:chgData name="Bronwyn Planasch" userId="2e66dde4-67fd-4a2a-a12e-2b761cdbcf0e" providerId="ADAL" clId="{3B13706A-D59C-4D90-AE26-3F43E1178AA5}" dt="2025-08-07T15:57:50.614" v="648" actId="1076"/>
        <pc:sldMkLst>
          <pc:docMk/>
          <pc:sldMk cId="3134002177" sldId="380"/>
        </pc:sldMkLst>
        <pc:spChg chg="mod">
          <ac:chgData name="Bronwyn Planasch" userId="2e66dde4-67fd-4a2a-a12e-2b761cdbcf0e" providerId="ADAL" clId="{3B13706A-D59C-4D90-AE26-3F43E1178AA5}" dt="2025-08-07T15:51:53.455" v="332" actId="20577"/>
          <ac:spMkLst>
            <pc:docMk/>
            <pc:sldMk cId="3134002177" sldId="380"/>
            <ac:spMk id="4" creationId="{847B0B1C-71DA-FF92-2304-1E814A51301C}"/>
          </ac:spMkLst>
        </pc:spChg>
        <pc:spChg chg="add mod">
          <ac:chgData name="Bronwyn Planasch" userId="2e66dde4-67fd-4a2a-a12e-2b761cdbcf0e" providerId="ADAL" clId="{3B13706A-D59C-4D90-AE26-3F43E1178AA5}" dt="2025-08-07T15:57:50.614" v="648" actId="1076"/>
          <ac:spMkLst>
            <pc:docMk/>
            <pc:sldMk cId="3134002177" sldId="380"/>
            <ac:spMk id="12" creationId="{4B23101F-8110-2761-C57C-57A315449FE5}"/>
          </ac:spMkLst>
        </pc:spChg>
        <pc:spChg chg="mod">
          <ac:chgData name="Bronwyn Planasch" userId="2e66dde4-67fd-4a2a-a12e-2b761cdbcf0e" providerId="ADAL" clId="{3B13706A-D59C-4D90-AE26-3F43E1178AA5}" dt="2025-08-07T15:55:38.728" v="640" actId="1076"/>
          <ac:spMkLst>
            <pc:docMk/>
            <pc:sldMk cId="3134002177" sldId="380"/>
            <ac:spMk id="17" creationId="{B4302CDE-B771-6A36-C17D-1383B032771F}"/>
          </ac:spMkLst>
        </pc:spChg>
        <pc:picChg chg="add mod">
          <ac:chgData name="Bronwyn Planasch" userId="2e66dde4-67fd-4a2a-a12e-2b761cdbcf0e" providerId="ADAL" clId="{3B13706A-D59C-4D90-AE26-3F43E1178AA5}" dt="2025-08-07T15:55:16.763" v="632" actId="1076"/>
          <ac:picMkLst>
            <pc:docMk/>
            <pc:sldMk cId="3134002177" sldId="380"/>
            <ac:picMk id="13" creationId="{34033C40-C6D0-8EA9-C9DD-9AE7671A0370}"/>
          </ac:picMkLst>
        </pc:picChg>
        <pc:picChg chg="add mod">
          <ac:chgData name="Bronwyn Planasch" userId="2e66dde4-67fd-4a2a-a12e-2b761cdbcf0e" providerId="ADAL" clId="{3B13706A-D59C-4D90-AE26-3F43E1178AA5}" dt="2025-08-07T15:55:58.705" v="645" actId="14861"/>
          <ac:picMkLst>
            <pc:docMk/>
            <pc:sldMk cId="3134002177" sldId="380"/>
            <ac:picMk id="19" creationId="{D7890943-89BF-996C-4FC9-EAA95F95208E}"/>
          </ac:picMkLst>
        </pc:picChg>
        <pc:picChg chg="add mod">
          <ac:chgData name="Bronwyn Planasch" userId="2e66dde4-67fd-4a2a-a12e-2b761cdbcf0e" providerId="ADAL" clId="{3B13706A-D59C-4D90-AE26-3F43E1178AA5}" dt="2025-08-07T15:56:03.327" v="646" actId="14861"/>
          <ac:picMkLst>
            <pc:docMk/>
            <pc:sldMk cId="3134002177" sldId="380"/>
            <ac:picMk id="21" creationId="{7FBB1000-A201-3C68-2336-B011C80DCE20}"/>
          </ac:picMkLst>
        </pc:picChg>
        <pc:cxnChg chg="mod">
          <ac:chgData name="Bronwyn Planasch" userId="2e66dde4-67fd-4a2a-a12e-2b761cdbcf0e" providerId="ADAL" clId="{3B13706A-D59C-4D90-AE26-3F43E1178AA5}" dt="2025-08-07T15:51:59.028" v="333" actId="14100"/>
          <ac:cxnSpMkLst>
            <pc:docMk/>
            <pc:sldMk cId="3134002177" sldId="380"/>
            <ac:cxnSpMk id="8" creationId="{DFBC3A5A-4EB7-FFA0-4850-67585F5C56D2}"/>
          </ac:cxnSpMkLst>
        </pc:cxnChg>
      </pc:sldChg>
      <pc:sldChg chg="modSp add del mod setBg">
        <pc:chgData name="Bronwyn Planasch" userId="2e66dde4-67fd-4a2a-a12e-2b761cdbcf0e" providerId="ADAL" clId="{3B13706A-D59C-4D90-AE26-3F43E1178AA5}" dt="2025-08-07T22:32:22.138" v="987" actId="14861"/>
        <pc:sldMkLst>
          <pc:docMk/>
          <pc:sldMk cId="797165390" sldId="381"/>
        </pc:sldMkLst>
        <pc:spChg chg="mod">
          <ac:chgData name="Bronwyn Planasch" userId="2e66dde4-67fd-4a2a-a12e-2b761cdbcf0e" providerId="ADAL" clId="{3B13706A-D59C-4D90-AE26-3F43E1178AA5}" dt="2025-08-07T22:32:06.189" v="985" actId="20577"/>
          <ac:spMkLst>
            <pc:docMk/>
            <pc:sldMk cId="797165390" sldId="381"/>
            <ac:spMk id="5" creationId="{3AE1828C-DB4C-9C4C-81B1-1C6D081DB770}"/>
          </ac:spMkLst>
        </pc:spChg>
        <pc:picChg chg="mod">
          <ac:chgData name="Bronwyn Planasch" userId="2e66dde4-67fd-4a2a-a12e-2b761cdbcf0e" providerId="ADAL" clId="{3B13706A-D59C-4D90-AE26-3F43E1178AA5}" dt="2025-08-07T22:32:16.124" v="986" actId="14861"/>
          <ac:picMkLst>
            <pc:docMk/>
            <pc:sldMk cId="797165390" sldId="381"/>
            <ac:picMk id="2" creationId="{98DA2CF4-D8B4-3EAC-2AB2-F229F1B064CF}"/>
          </ac:picMkLst>
        </pc:picChg>
        <pc:picChg chg="mod">
          <ac:chgData name="Bronwyn Planasch" userId="2e66dde4-67fd-4a2a-a12e-2b761cdbcf0e" providerId="ADAL" clId="{3B13706A-D59C-4D90-AE26-3F43E1178AA5}" dt="2025-08-07T22:32:22.138" v="987" actId="14861"/>
          <ac:picMkLst>
            <pc:docMk/>
            <pc:sldMk cId="797165390" sldId="381"/>
            <ac:picMk id="3" creationId="{D1763A47-560D-0AD0-B89A-27D809F81E8F}"/>
          </ac:picMkLst>
        </pc:picChg>
      </pc:sldChg>
      <pc:sldChg chg="add del setBg">
        <pc:chgData name="Bronwyn Planasch" userId="2e66dde4-67fd-4a2a-a12e-2b761cdbcf0e" providerId="ADAL" clId="{3B13706A-D59C-4D90-AE26-3F43E1178AA5}" dt="2025-08-07T15:51:27.721" v="304"/>
        <pc:sldMkLst>
          <pc:docMk/>
          <pc:sldMk cId="3191533092" sldId="381"/>
        </pc:sldMkLst>
      </pc:sldChg>
      <pc:sldChg chg="modSp add mod">
        <pc:chgData name="Bronwyn Planasch" userId="2e66dde4-67fd-4a2a-a12e-2b761cdbcf0e" providerId="ADAL" clId="{3B13706A-D59C-4D90-AE26-3F43E1178AA5}" dt="2025-08-07T22:34:19.581" v="995" actId="20577"/>
        <pc:sldMkLst>
          <pc:docMk/>
          <pc:sldMk cId="336324666" sldId="382"/>
        </pc:sldMkLst>
        <pc:spChg chg="mod">
          <ac:chgData name="Bronwyn Planasch" userId="2e66dde4-67fd-4a2a-a12e-2b761cdbcf0e" providerId="ADAL" clId="{3B13706A-D59C-4D90-AE26-3F43E1178AA5}" dt="2025-08-07T22:34:19.581" v="995" actId="20577"/>
          <ac:spMkLst>
            <pc:docMk/>
            <pc:sldMk cId="336324666" sldId="382"/>
            <ac:spMk id="13" creationId="{DA365B0D-2C10-AAD6-DFF3-6E9BDB9BADBC}"/>
          </ac:spMkLst>
        </pc:spChg>
        <pc:picChg chg="mod">
          <ac:chgData name="Bronwyn Planasch" userId="2e66dde4-67fd-4a2a-a12e-2b761cdbcf0e" providerId="ADAL" clId="{3B13706A-D59C-4D90-AE26-3F43E1178AA5}" dt="2025-08-07T22:34:11.242" v="990" actId="14861"/>
          <ac:picMkLst>
            <pc:docMk/>
            <pc:sldMk cId="336324666" sldId="382"/>
            <ac:picMk id="5" creationId="{38F3970D-60EA-65AF-07B8-8024DC3DEE87}"/>
          </ac:picMkLst>
        </pc:picChg>
        <pc:picChg chg="mod">
          <ac:chgData name="Bronwyn Planasch" userId="2e66dde4-67fd-4a2a-a12e-2b761cdbcf0e" providerId="ADAL" clId="{3B13706A-D59C-4D90-AE26-3F43E1178AA5}" dt="2025-08-07T22:34:07.550" v="989" actId="14861"/>
          <ac:picMkLst>
            <pc:docMk/>
            <pc:sldMk cId="336324666" sldId="382"/>
            <ac:picMk id="9" creationId="{56E3C8F7-C27B-EC01-2636-C856B949AA9F}"/>
          </ac:picMkLst>
        </pc:picChg>
        <pc:picChg chg="mod">
          <ac:chgData name="Bronwyn Planasch" userId="2e66dde4-67fd-4a2a-a12e-2b761cdbcf0e" providerId="ADAL" clId="{3B13706A-D59C-4D90-AE26-3F43E1178AA5}" dt="2025-08-07T22:34:14.934" v="991" actId="14861"/>
          <ac:picMkLst>
            <pc:docMk/>
            <pc:sldMk cId="336324666" sldId="382"/>
            <ac:picMk id="12" creationId="{4DD5E333-4098-9013-1AED-08E39EC06485}"/>
          </ac:picMkLst>
        </pc:picChg>
      </pc:sldChg>
      <pc:sldChg chg="modSp add mod">
        <pc:chgData name="Bronwyn Planasch" userId="2e66dde4-67fd-4a2a-a12e-2b761cdbcf0e" providerId="ADAL" clId="{3B13706A-D59C-4D90-AE26-3F43E1178AA5}" dt="2025-08-07T23:14:14.656" v="1422" actId="20577"/>
        <pc:sldMkLst>
          <pc:docMk/>
          <pc:sldMk cId="1627716159" sldId="383"/>
        </pc:sldMkLst>
        <pc:spChg chg="mod">
          <ac:chgData name="Bronwyn Planasch" userId="2e66dde4-67fd-4a2a-a12e-2b761cdbcf0e" providerId="ADAL" clId="{3B13706A-D59C-4D90-AE26-3F43E1178AA5}" dt="2025-08-07T23:14:14.656" v="1422" actId="20577"/>
          <ac:spMkLst>
            <pc:docMk/>
            <pc:sldMk cId="1627716159" sldId="383"/>
            <ac:spMk id="3" creationId="{50137EF1-ADC0-C5B6-D249-95C89035E45C}"/>
          </ac:spMkLst>
        </pc:spChg>
      </pc:sldChg>
      <pc:sldChg chg="addSp delSp modSp add mod">
        <pc:chgData name="Bronwyn Planasch" userId="2e66dde4-67fd-4a2a-a12e-2b761cdbcf0e" providerId="ADAL" clId="{3B13706A-D59C-4D90-AE26-3F43E1178AA5}" dt="2025-08-07T23:01:26.126" v="1346" actId="14100"/>
        <pc:sldMkLst>
          <pc:docMk/>
          <pc:sldMk cId="86933319" sldId="384"/>
        </pc:sldMkLst>
        <pc:spChg chg="mod">
          <ac:chgData name="Bronwyn Planasch" userId="2e66dde4-67fd-4a2a-a12e-2b761cdbcf0e" providerId="ADAL" clId="{3B13706A-D59C-4D90-AE26-3F43E1178AA5}" dt="2025-08-07T23:01:12.626" v="1343" actId="20577"/>
          <ac:spMkLst>
            <pc:docMk/>
            <pc:sldMk cId="86933319" sldId="384"/>
            <ac:spMk id="4" creationId="{139C12DA-D42C-81DE-A0A4-3CF7E00DD5A6}"/>
          </ac:spMkLst>
        </pc:spChg>
        <pc:spChg chg="add mod">
          <ac:chgData name="Bronwyn Planasch" userId="2e66dde4-67fd-4a2a-a12e-2b761cdbcf0e" providerId="ADAL" clId="{3B13706A-D59C-4D90-AE26-3F43E1178AA5}" dt="2025-08-07T23:01:21.867" v="1345" actId="1076"/>
          <ac:spMkLst>
            <pc:docMk/>
            <pc:sldMk cId="86933319" sldId="384"/>
            <ac:spMk id="12" creationId="{A4A80B20-7AB4-6B31-D6C8-36C87B69AB76}"/>
          </ac:spMkLst>
        </pc:spChg>
        <pc:spChg chg="add mod">
          <ac:chgData name="Bronwyn Planasch" userId="2e66dde4-67fd-4a2a-a12e-2b761cdbcf0e" providerId="ADAL" clId="{3B13706A-D59C-4D90-AE26-3F43E1178AA5}" dt="2025-08-07T22:55:10.620" v="1115" actId="1076"/>
          <ac:spMkLst>
            <pc:docMk/>
            <pc:sldMk cId="86933319" sldId="384"/>
            <ac:spMk id="14" creationId="{904568A0-2864-C405-E139-3DDFBA9ED7E6}"/>
          </ac:spMkLst>
        </pc:spChg>
        <pc:spChg chg="add mod">
          <ac:chgData name="Bronwyn Planasch" userId="2e66dde4-67fd-4a2a-a12e-2b761cdbcf0e" providerId="ADAL" clId="{3B13706A-D59C-4D90-AE26-3F43E1178AA5}" dt="2025-08-07T23:00:18.272" v="1324" actId="1076"/>
          <ac:spMkLst>
            <pc:docMk/>
            <pc:sldMk cId="86933319" sldId="384"/>
            <ac:spMk id="19" creationId="{1CC5E232-A735-03D4-487D-BA07EE759775}"/>
          </ac:spMkLst>
        </pc:spChg>
        <pc:spChg chg="add mod">
          <ac:chgData name="Bronwyn Planasch" userId="2e66dde4-67fd-4a2a-a12e-2b761cdbcf0e" providerId="ADAL" clId="{3B13706A-D59C-4D90-AE26-3F43E1178AA5}" dt="2025-08-07T23:00:32.821" v="1326" actId="1076"/>
          <ac:spMkLst>
            <pc:docMk/>
            <pc:sldMk cId="86933319" sldId="384"/>
            <ac:spMk id="20" creationId="{08BC36EA-D9BF-4B12-FDC8-F21E8ECA3765}"/>
          </ac:spMkLst>
        </pc:spChg>
        <pc:picChg chg="add mod">
          <ac:chgData name="Bronwyn Planasch" userId="2e66dde4-67fd-4a2a-a12e-2b761cdbcf0e" providerId="ADAL" clId="{3B13706A-D59C-4D90-AE26-3F43E1178AA5}" dt="2025-08-07T22:58:54.326" v="1303" actId="14861"/>
          <ac:picMkLst>
            <pc:docMk/>
            <pc:sldMk cId="86933319" sldId="384"/>
            <ac:picMk id="5" creationId="{733FB480-34A9-3FD5-11FA-3152C6B7F9E1}"/>
          </ac:picMkLst>
        </pc:picChg>
        <pc:picChg chg="add mod">
          <ac:chgData name="Bronwyn Planasch" userId="2e66dde4-67fd-4a2a-a12e-2b761cdbcf0e" providerId="ADAL" clId="{3B13706A-D59C-4D90-AE26-3F43E1178AA5}" dt="2025-08-07T23:01:17.548" v="1344" actId="1076"/>
          <ac:picMkLst>
            <pc:docMk/>
            <pc:sldMk cId="86933319" sldId="384"/>
            <ac:picMk id="10" creationId="{CC24EE60-96FE-7B94-83B8-4B44C0D89A77}"/>
          </ac:picMkLst>
        </pc:picChg>
        <pc:picChg chg="add mod">
          <ac:chgData name="Bronwyn Planasch" userId="2e66dde4-67fd-4a2a-a12e-2b761cdbcf0e" providerId="ADAL" clId="{3B13706A-D59C-4D90-AE26-3F43E1178AA5}" dt="2025-08-07T22:58:58.192" v="1304" actId="14861"/>
          <ac:picMkLst>
            <pc:docMk/>
            <pc:sldMk cId="86933319" sldId="384"/>
            <ac:picMk id="16" creationId="{913A6532-ADC1-A239-C16E-91F05E3747B8}"/>
          </ac:picMkLst>
        </pc:picChg>
        <pc:picChg chg="add mod">
          <ac:chgData name="Bronwyn Planasch" userId="2e66dde4-67fd-4a2a-a12e-2b761cdbcf0e" providerId="ADAL" clId="{3B13706A-D59C-4D90-AE26-3F43E1178AA5}" dt="2025-08-07T22:59:03.143" v="1305" actId="14861"/>
          <ac:picMkLst>
            <pc:docMk/>
            <pc:sldMk cId="86933319" sldId="384"/>
            <ac:picMk id="18" creationId="{28EB865F-09C0-023E-5226-FD60A4F98F2E}"/>
          </ac:picMkLst>
        </pc:picChg>
        <pc:cxnChg chg="mod">
          <ac:chgData name="Bronwyn Planasch" userId="2e66dde4-67fd-4a2a-a12e-2b761cdbcf0e" providerId="ADAL" clId="{3B13706A-D59C-4D90-AE26-3F43E1178AA5}" dt="2025-08-07T23:01:26.126" v="1346" actId="14100"/>
          <ac:cxnSpMkLst>
            <pc:docMk/>
            <pc:sldMk cId="86933319" sldId="384"/>
            <ac:cxnSpMk id="7" creationId="{17C6317F-AF05-2472-9F36-4914CE59F826}"/>
          </ac:cxnSpMkLst>
        </pc:cxnChg>
      </pc:sldChg>
      <pc:sldChg chg="add del setBg">
        <pc:chgData name="Bronwyn Planasch" userId="2e66dde4-67fd-4a2a-a12e-2b761cdbcf0e" providerId="ADAL" clId="{3B13706A-D59C-4D90-AE26-3F43E1178AA5}" dt="2025-08-07T22:49:03.573" v="1074"/>
        <pc:sldMkLst>
          <pc:docMk/>
          <pc:sldMk cId="1291729735" sldId="384"/>
        </pc:sldMkLst>
      </pc:sldChg>
      <pc:sldChg chg="addSp delSp modSp add mod">
        <pc:chgData name="Bronwyn Planasch" userId="2e66dde4-67fd-4a2a-a12e-2b761cdbcf0e" providerId="ADAL" clId="{3B13706A-D59C-4D90-AE26-3F43E1178AA5}" dt="2025-08-07T23:48:28.568" v="1777" actId="20577"/>
        <pc:sldMkLst>
          <pc:docMk/>
          <pc:sldMk cId="4057877475" sldId="385"/>
        </pc:sldMkLst>
        <pc:spChg chg="mod">
          <ac:chgData name="Bronwyn Planasch" userId="2e66dde4-67fd-4a2a-a12e-2b761cdbcf0e" providerId="ADAL" clId="{3B13706A-D59C-4D90-AE26-3F43E1178AA5}" dt="2025-08-07T23:32:28.509" v="1583" actId="20577"/>
          <ac:spMkLst>
            <pc:docMk/>
            <pc:sldMk cId="4057877475" sldId="385"/>
            <ac:spMk id="3" creationId="{D02B3941-BE3C-66F0-A261-A6C4BBCFBA10}"/>
          </ac:spMkLst>
        </pc:spChg>
        <pc:spChg chg="mod">
          <ac:chgData name="Bronwyn Planasch" userId="2e66dde4-67fd-4a2a-a12e-2b761cdbcf0e" providerId="ADAL" clId="{3B13706A-D59C-4D90-AE26-3F43E1178AA5}" dt="2025-08-07T23:48:28.568" v="1777" actId="20577"/>
          <ac:spMkLst>
            <pc:docMk/>
            <pc:sldMk cId="4057877475" sldId="385"/>
            <ac:spMk id="15" creationId="{04DD6518-3653-9C53-7ACE-559A5EE05460}"/>
          </ac:spMkLst>
        </pc:spChg>
        <pc:picChg chg="add mod">
          <ac:chgData name="Bronwyn Planasch" userId="2e66dde4-67fd-4a2a-a12e-2b761cdbcf0e" providerId="ADAL" clId="{3B13706A-D59C-4D90-AE26-3F43E1178AA5}" dt="2025-08-07T23:45:49.930" v="1757" actId="14861"/>
          <ac:picMkLst>
            <pc:docMk/>
            <pc:sldMk cId="4057877475" sldId="385"/>
            <ac:picMk id="7" creationId="{6094C638-F136-7DA9-BC6F-A5DAC91E739E}"/>
          </ac:picMkLst>
        </pc:picChg>
        <pc:cxnChg chg="mod">
          <ac:chgData name="Bronwyn Planasch" userId="2e66dde4-67fd-4a2a-a12e-2b761cdbcf0e" providerId="ADAL" clId="{3B13706A-D59C-4D90-AE26-3F43E1178AA5}" dt="2025-08-07T23:32:34.501" v="1584" actId="14100"/>
          <ac:cxnSpMkLst>
            <pc:docMk/>
            <pc:sldMk cId="4057877475" sldId="385"/>
            <ac:cxnSpMk id="4" creationId="{1DC97317-0336-AA71-F31D-B4FD749F2BF3}"/>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8/12/2025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8/12/2025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8/12/2025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8/12/2025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8/12/2025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8/12/2025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8/12/2025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8/12/2025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8/12/2025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8/12/2025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8/12/2025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8/12/2025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png"/><Relationship Id="rId9" Type="http://schemas.microsoft.com/office/2007/relationships/hdphoto" Target="../media/hdphoto3.wdp"/></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4.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3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6.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7.wdp"/><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1.png"/><Relationship Id="rId4" Type="http://schemas.openxmlformats.org/officeDocument/2006/relationships/image" Target="../media/image61.png"/><Relationship Id="rId9"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4.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png"/><Relationship Id="rId1" Type="http://schemas.openxmlformats.org/officeDocument/2006/relationships/slideLayout" Target="../slideLayouts/slideLayout30.xml"/><Relationship Id="rId5" Type="http://schemas.openxmlformats.org/officeDocument/2006/relationships/image" Target="../media/image76.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65.png"/><Relationship Id="rId2"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01.jpe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2.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24.xml"/><Relationship Id="rId5" Type="http://schemas.openxmlformats.org/officeDocument/2006/relationships/image" Target="../media/image132.png"/><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4.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4.xml"/><Relationship Id="rId5" Type="http://schemas.openxmlformats.org/officeDocument/2006/relationships/image" Target="../media/image146.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7.png"/><Relationship Id="rId1" Type="http://schemas.openxmlformats.org/officeDocument/2006/relationships/slideLayout" Target="../slideLayouts/slideLayout24.xml"/><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4.xml"/><Relationship Id="rId5" Type="http://schemas.openxmlformats.org/officeDocument/2006/relationships/image" Target="../media/image151.png"/><Relationship Id="rId4" Type="http://schemas.openxmlformats.org/officeDocument/2006/relationships/image" Target="../media/image150.jpg"/></Relationships>
</file>

<file path=ppt/slides/_rels/slide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9.png"/><Relationship Id="rId7" Type="http://schemas.microsoft.com/office/2007/relationships/hdphoto" Target="../media/hdphoto3.wdp"/><Relationship Id="rId2" Type="http://schemas.openxmlformats.org/officeDocument/2006/relationships/image" Target="../media/image158.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png"/><Relationship Id="rId2" Type="http://schemas.openxmlformats.org/officeDocument/2006/relationships/image" Target="../media/image163.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6.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8.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8.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png"/><Relationship Id="rId2" Type="http://schemas.openxmlformats.org/officeDocument/2006/relationships/image" Target="../media/image169.png"/><Relationship Id="rId1" Type="http://schemas.openxmlformats.org/officeDocument/2006/relationships/slideLayout" Target="../slideLayouts/slideLayout2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4.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78.png"/><Relationship Id="rId5" Type="http://schemas.microsoft.com/office/2007/relationships/hdphoto" Target="../media/hdphoto3.wdp"/><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69" y="2446010"/>
            <a:ext cx="3932237" cy="1600200"/>
          </a:xfrm>
          <a:noFill/>
        </p:spPr>
        <p:txBody>
          <a:bodyPr>
            <a:normAutofit fontScale="90000"/>
          </a:bodyPr>
          <a:lstStyle/>
          <a:p>
            <a:r>
              <a:rPr lang="en-US" sz="5400" dirty="0">
                <a:solidFill>
                  <a:schemeClr val="bg1"/>
                </a:solidFill>
                <a:effectLst>
                  <a:outerShdw blurRad="63500" dist="63500" dir="2700000" algn="tl" rotWithShape="0">
                    <a:prstClr val="black">
                      <a:alpha val="40000"/>
                    </a:prstClr>
                  </a:outerShdw>
                </a:effectLst>
                <a:latin typeface="Franklin Gothic Demi"/>
              </a:rPr>
              <a:t>RESIDENTIAL</a:t>
            </a:r>
            <a:br>
              <a:rPr lang="en-US" sz="5400" dirty="0">
                <a:solidFill>
                  <a:schemeClr val="bg1"/>
                </a:solidFill>
                <a:effectLst>
                  <a:outerShdw blurRad="63500" dist="63500" dir="2700000" algn="tl" rotWithShape="0">
                    <a:prstClr val="black">
                      <a:alpha val="40000"/>
                    </a:prstClr>
                  </a:outerShdw>
                </a:effectLst>
                <a:latin typeface="Franklin Gothic Demi"/>
              </a:rPr>
            </a:br>
            <a:r>
              <a:rPr lang="en-US" sz="5400" dirty="0">
                <a:solidFill>
                  <a:schemeClr val="bg1"/>
                </a:solidFill>
                <a:effectLst>
                  <a:outerShdw blurRad="63500" dist="63500" dir="2700000" algn="tl" rotWithShape="0">
                    <a:prstClr val="black">
                      <a:alpha val="40000"/>
                    </a:prstClr>
                  </a:outerShdw>
                </a:effectLst>
                <a:latin typeface="Franklin Gothic Demi"/>
              </a:rPr>
              <a:t>LEVEL 1</a:t>
            </a:r>
          </a:p>
        </p:txBody>
      </p:sp>
      <p:sp>
        <p:nvSpPr>
          <p:cNvPr id="3" name="Subtitle 2"/>
          <p:cNvSpPr>
            <a:spLocks noGrp="1"/>
          </p:cNvSpPr>
          <p:nvPr>
            <p:ph type="body" sz="half" idx="2"/>
          </p:nvPr>
        </p:nvSpPr>
        <p:spPr>
          <a:xfrm>
            <a:off x="256109" y="4146542"/>
            <a:ext cx="4044667" cy="699776"/>
          </a:xfrm>
        </p:spPr>
        <p:txBody>
          <a:bodyPr vert="horz" lIns="91440" tIns="45720" rIns="91440" bIns="45720" rtlCol="0" anchor="t">
            <a:normAutofit/>
          </a:bodyPr>
          <a:lstStyle/>
          <a:p>
            <a:pPr algn="l"/>
            <a:r>
              <a:rPr lang="en-US" sz="2000" dirty="0">
                <a:solidFill>
                  <a:schemeClr val="bg1"/>
                </a:solidFill>
                <a:effectLst>
                  <a:outerShdw blurRad="63500" dist="63500" dir="2700000" algn="tl" rotWithShape="0">
                    <a:prstClr val="black">
                      <a:alpha val="40000"/>
                    </a:prstClr>
                  </a:outerShdw>
                </a:effectLst>
                <a:latin typeface="Franklin Gothic Book"/>
              </a:rPr>
              <a:t>Product Line, Accessories and 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rcRect t="34617" b="39402"/>
          <a:stretch>
            <a:fillRect/>
          </a:stretch>
        </p:blipFill>
        <p:spPr>
          <a:xfrm>
            <a:off x="256109" y="2076598"/>
            <a:ext cx="2381044" cy="476574"/>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44469" y="4046210"/>
            <a:ext cx="4252120" cy="1"/>
          </a:xfrm>
          <a:prstGeom prst="straightConnector1">
            <a:avLst/>
          </a:prstGeom>
          <a:ln w="38100" cap="rnd">
            <a:solidFill>
              <a:srgbClr val="ED1C2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a:effectLst>
            <a:softEdge rad="19050"/>
          </a:effectLst>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6E76E47-07F9-4219-2AD7-476BCCD12AE8}"/>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AE1828C-DB4C-9C4C-81B1-1C6D081DB770}"/>
              </a:ext>
            </a:extLst>
          </p:cNvPr>
          <p:cNvSpPr txBox="1">
            <a:spLocks/>
          </p:cNvSpPr>
          <p:nvPr/>
        </p:nvSpPr>
        <p:spPr>
          <a:xfrm>
            <a:off x="4221356" y="1086931"/>
            <a:ext cx="7716644" cy="8497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P</a:t>
            </a:r>
            <a:r>
              <a:rPr lang="en-US" sz="2600" dirty="0">
                <a:solidFill>
                  <a:prstClr val="white"/>
                </a:solidFill>
                <a:latin typeface="Franklin Gothic Medium" panose="020B0603020102020204" pitchFamily="34" charset="0"/>
                <a:ea typeface="Calibri" panose="020F0502020204030204" pitchFamily="34" charset="0"/>
                <a:cs typeface="Times New Roman" panose="02020603050405020304" pitchFamily="18" charset="0"/>
              </a:rPr>
              <a:t>RO</a:t>
            </a: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 Series models are ready for use with NG and include a simple field gas conversion to LP.</a:t>
            </a:r>
            <a:endPar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Calibri"/>
            </a:endParaRPr>
          </a:p>
        </p:txBody>
      </p:sp>
      <p:pic>
        <p:nvPicPr>
          <p:cNvPr id="7" name="Picture 6">
            <a:extLst>
              <a:ext uri="{FF2B5EF4-FFF2-40B4-BE49-F238E27FC236}">
                <a16:creationId xmlns:a16="http://schemas.microsoft.com/office/drawing/2014/main" id="{35BD7922-F916-6514-8FDE-FAAA75BEC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5D7828A6-840E-E57E-74B9-79198F599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8" name="Picture 14" descr="&#10;">
            <a:extLst>
              <a:ext uri="{FF2B5EF4-FFF2-40B4-BE49-F238E27FC236}">
                <a16:creationId xmlns:a16="http://schemas.microsoft.com/office/drawing/2014/main" id="{D290F780-8D5B-C65D-36AC-A71A3CC2998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EAA01137-633F-4586-3235-09713C262EAA}"/>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GAS CONVERSION</a:t>
            </a:r>
            <a:endParaRPr lang="en-US" sz="5000" dirty="0">
              <a:solidFill>
                <a:schemeClr val="bg1"/>
              </a:solidFill>
              <a:cs typeface="Calibri Light"/>
            </a:endParaRPr>
          </a:p>
        </p:txBody>
      </p:sp>
      <p:pic>
        <p:nvPicPr>
          <p:cNvPr id="12" name="Picture 11">
            <a:extLst>
              <a:ext uri="{FF2B5EF4-FFF2-40B4-BE49-F238E27FC236}">
                <a16:creationId xmlns:a16="http://schemas.microsoft.com/office/drawing/2014/main" id="{ABD6BE13-FA87-9DD0-F81A-CAAFF3886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cxnSp>
        <p:nvCxnSpPr>
          <p:cNvPr id="13" name="Straight Arrow Connector 12">
            <a:extLst>
              <a:ext uri="{FF2B5EF4-FFF2-40B4-BE49-F238E27FC236}">
                <a16:creationId xmlns:a16="http://schemas.microsoft.com/office/drawing/2014/main" id="{B5D6FEB6-7C4C-CBF3-864E-837AADFCAE47}"/>
              </a:ext>
            </a:extLst>
          </p:cNvPr>
          <p:cNvCxnSpPr>
            <a:cxnSpLocks/>
          </p:cNvCxnSpPr>
          <p:nvPr/>
        </p:nvCxnSpPr>
        <p:spPr>
          <a:xfrm>
            <a:off x="128120" y="764249"/>
            <a:ext cx="10128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DA2CF4-D8B4-3EAC-2AB2-F229F1B064CF}"/>
              </a:ext>
            </a:extLst>
          </p:cNvPr>
          <p:cNvPicPr>
            <a:picLocks noChangeAspect="1"/>
          </p:cNvPicPr>
          <p:nvPr/>
        </p:nvPicPr>
        <p:blipFill>
          <a:blip r:embed="rId6" cstate="print">
            <a:extLst>
              <a:ext uri="{28A0092B-C50C-407E-A947-70E740481C1C}">
                <a14:useLocalDpi xmlns:a14="http://schemas.microsoft.com/office/drawing/2010/main" val="0"/>
              </a:ext>
            </a:extLst>
          </a:blip>
          <a:srcRect l="19800" r="8476"/>
          <a:stretch/>
        </p:blipFill>
        <p:spPr>
          <a:xfrm>
            <a:off x="4297556" y="2174187"/>
            <a:ext cx="4055420" cy="4240630"/>
          </a:xfrm>
          <a:prstGeom prst="rect">
            <a:avLst/>
          </a:prstGeom>
          <a:effectLst>
            <a:softEdge rad="19050"/>
          </a:effectLst>
        </p:spPr>
      </p:pic>
      <p:pic>
        <p:nvPicPr>
          <p:cNvPr id="3" name="Picture 2">
            <a:extLst>
              <a:ext uri="{FF2B5EF4-FFF2-40B4-BE49-F238E27FC236}">
                <a16:creationId xmlns:a16="http://schemas.microsoft.com/office/drawing/2014/main" id="{D1763A47-560D-0AD0-B89A-27D809F81E8F}"/>
              </a:ext>
            </a:extLst>
          </p:cNvPr>
          <p:cNvPicPr>
            <a:picLocks noChangeAspect="1"/>
          </p:cNvPicPr>
          <p:nvPr/>
        </p:nvPicPr>
        <p:blipFill>
          <a:blip r:embed="rId7"/>
          <a:stretch>
            <a:fillRect/>
          </a:stretch>
        </p:blipFill>
        <p:spPr>
          <a:xfrm>
            <a:off x="8660222" y="2174187"/>
            <a:ext cx="2110745" cy="4231638"/>
          </a:xfrm>
          <a:prstGeom prst="rect">
            <a:avLst/>
          </a:prstGeom>
          <a:effectLst>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F4E99253-8215-1B50-422D-9E79B6CA14E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9986575" y="3837838"/>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45B93E-6EC1-D861-3785-44FFC584D9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4880" y="4411107"/>
            <a:ext cx="2110745" cy="1843723"/>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971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1295400"/>
            <a:ext cx="7052297" cy="4798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 unit settings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EZ Start Plus App for PRO Series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Dipswitches for other models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6E5FF6F0-6A83-944F-CBA5-11F7E7EB2FE6}"/>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C620C5E-E432-E911-4BDD-AC171FC3C0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CD9A43B-2802-043A-7C54-3DE7D6FD92BA}"/>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outerShdw blurRad="50800" dist="381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3"/>
          <a:stretch>
            <a:fillRect/>
          </a:stretch>
        </p:blipFill>
        <p:spPr>
          <a:xfrm>
            <a:off x="4550032" y="3400654"/>
            <a:ext cx="3598199" cy="3287865"/>
          </a:xfrm>
          <a:prstGeom prst="rect">
            <a:avLst/>
          </a:prstGeom>
          <a:effectLst>
            <a:outerShdw blurRad="50800" dist="381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4"/>
          <a:stretch>
            <a:fillRect/>
          </a:stretch>
        </p:blipFill>
        <p:spPr>
          <a:xfrm>
            <a:off x="8181539" y="3400171"/>
            <a:ext cx="3641120" cy="3288347"/>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20F7CF29-554D-94E7-92BA-0D9B9DFF838B}"/>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C7E4DB75-8A39-9FCC-BD16-DC81D24EA9D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19908DFE-8220-4A91-0CEA-A7009407A3D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92ADBC16-9B7B-5C10-CBE6-55B26EAF6287}"/>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287177F-B270-19E8-5A22-C4ABFBB9F53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B1459D2-0FFB-3F0D-2D56-F0C76B0B574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outerShdw blurRad="63500" dist="63500" dir="2700000" algn="tl" rotWithShape="0">
              <a:prstClr val="black">
                <a:alpha val="40000"/>
              </a:prstClr>
            </a:outerShdw>
            <a:softEdge rad="19050"/>
          </a:effectLst>
        </p:spPr>
      </p:pic>
      <p:pic>
        <p:nvPicPr>
          <p:cNvPr id="3" name="Picture 14" descr="&#10;">
            <a:extLst>
              <a:ext uri="{FF2B5EF4-FFF2-40B4-BE49-F238E27FC236}">
                <a16:creationId xmlns:a16="http://schemas.microsoft.com/office/drawing/2014/main" id="{8208047B-184E-9B34-5D23-4E0AB336018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908506B-1495-2164-948E-BC9B8D61CC4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659003-2CD2-1CA2-EED8-59C9990B1128}"/>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D068805A-D22A-663C-9F9A-BE51CCDFBEB9}"/>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833FD64-703B-3B90-F397-F251461C73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HELPFUL CONTACT INFO</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7411BBAB-0646-9802-4DAF-1FF8AF29582D}"/>
              </a:ext>
            </a:extLst>
          </p:cNvPr>
          <p:cNvCxnSpPr>
            <a:cxnSpLocks/>
          </p:cNvCxnSpPr>
          <p:nvPr/>
        </p:nvCxnSpPr>
        <p:spPr>
          <a:xfrm>
            <a:off x="128120" y="764249"/>
            <a:ext cx="6928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056525" y="1057021"/>
            <a:ext cx="6769268" cy="5711559"/>
          </a:xfrm>
        </p:spPr>
        <p:txBody>
          <a:bodyPr vert="horz" lIns="91440" tIns="45720" rIns="91440" bIns="45720" rtlCol="0" anchor="t">
            <a:normAutofit fontScale="92500" lnSpcReduction="20000"/>
          </a:bodyPr>
          <a:lstStyle/>
          <a:p>
            <a:pPr>
              <a:buNone/>
            </a:pPr>
            <a:r>
              <a:rPr lang="en-US" sz="2000" b="1" dirty="0">
                <a:solidFill>
                  <a:schemeClr val="bg1"/>
                </a:solidFill>
                <a:latin typeface="Franklin Gothic Medium" panose="020B0603020102020204" pitchFamily="34" charset="0"/>
                <a:cs typeface="Calibri"/>
              </a:rPr>
              <a:t>Available Models:</a:t>
            </a:r>
          </a:p>
          <a:p>
            <a:r>
              <a:rPr lang="en-US" sz="2000" dirty="0">
                <a:solidFill>
                  <a:schemeClr val="bg1"/>
                </a:solidFill>
                <a:latin typeface="Franklin Gothic Medium" panose="020B0603020102020204" pitchFamily="34" charset="0"/>
                <a:cs typeface="Calibri"/>
              </a:rPr>
              <a:t>NRCR92DV: </a:t>
            </a:r>
            <a:r>
              <a:rPr lang="en-US" sz="2000" dirty="0">
                <a:solidFill>
                  <a:schemeClr val="bg1"/>
                </a:solidFill>
                <a:latin typeface="Franklin Gothic Medium" panose="020B0603020102020204" pitchFamily="34" charset="0"/>
                <a:cs typeface="Times New Roman" panose="02020603050405020304" pitchFamily="18" charset="0"/>
              </a:rPr>
              <a:t>12,800 – 165,000 BTUh / 0.4 - 9.2 gpm </a:t>
            </a:r>
          </a:p>
          <a:p>
            <a:r>
              <a:rPr lang="en-US" sz="2000" dirty="0">
                <a:solidFill>
                  <a:schemeClr val="bg1"/>
                </a:solidFill>
                <a:latin typeface="Franklin Gothic Medium" panose="020B0603020102020204" pitchFamily="34" charset="0"/>
                <a:cs typeface="Calibri"/>
              </a:rPr>
              <a:t>NRCR111DV: </a:t>
            </a:r>
            <a:r>
              <a:rPr lang="en-US" sz="2000" dirty="0">
                <a:solidFill>
                  <a:schemeClr val="bg1"/>
                </a:solidFill>
                <a:latin typeface="Franklin Gothic Medium" panose="020B0603020102020204" pitchFamily="34" charset="0"/>
                <a:cs typeface="Times New Roman" panose="02020603050405020304" pitchFamily="18" charset="0"/>
              </a:rPr>
              <a:t>12,800 – 199,900 BTUh / 0.4 – 11.1 gpm</a:t>
            </a:r>
            <a:endParaRPr lang="en-US" sz="2000" dirty="0">
              <a:solidFill>
                <a:schemeClr val="bg1"/>
              </a:solidFill>
              <a:latin typeface="Franklin Gothic Medium" panose="020B0603020102020204" pitchFamily="34" charset="0"/>
              <a:cs typeface="Calibri"/>
            </a:endParaRP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Built-In Recirculation Pump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UEF = 0.98</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Versatile Venting (Just like EZ Pro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(Using 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Types: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(up to 2)</a:t>
            </a:r>
          </a:p>
        </p:txBody>
      </p:sp>
      <p:pic>
        <p:nvPicPr>
          <p:cNvPr id="6" name="Picture 14" descr="&#10;">
            <a:extLst>
              <a:ext uri="{FF2B5EF4-FFF2-40B4-BE49-F238E27FC236}">
                <a16:creationId xmlns:a16="http://schemas.microsoft.com/office/drawing/2014/main" id="{A18A2664-FBCE-693D-7694-96212D9C930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FA8076DA-A8C4-BF41-ABF3-350B6E6735C7}"/>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2085CF8-F5A8-7410-367C-1270E61798E1}"/>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37F88163-1494-CA91-581D-DA52B18602DD}"/>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CD752A92-A6F1-3923-FCBE-D9BA9BF43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
        <p:nvSpPr>
          <p:cNvPr id="2" name="Title 1">
            <a:extLst>
              <a:ext uri="{FF2B5EF4-FFF2-40B4-BE49-F238E27FC236}">
                <a16:creationId xmlns:a16="http://schemas.microsoft.com/office/drawing/2014/main" id="{2DF35828-29D3-73CA-A670-8AC02318DBD0}"/>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2D34303-1A20-9B48-5BB0-BDF0E5768A49}"/>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181837" y="1378850"/>
            <a:ext cx="6893323" cy="4668520"/>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PRO is a pre-mix style unit and thus has the same venting options as the EZ PRO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No Roof Kit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6" name="Picture 14" descr="&#10;">
            <a:extLst>
              <a:ext uri="{FF2B5EF4-FFF2-40B4-BE49-F238E27FC236}">
                <a16:creationId xmlns:a16="http://schemas.microsoft.com/office/drawing/2014/main" id="{BD050A92-3E93-1C83-4EE6-D53BEFC77D16}"/>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DFA15C9F-E736-E257-5440-1A3F58618AF8}"/>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DD66FE8-D4F6-2760-A2B1-DCDF2158F2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EEB94A8A-07E4-D9BB-587D-1D252E930B73}"/>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VENTING</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2F52406D-16A8-4EB2-98D4-AF535E632865}"/>
              </a:ext>
            </a:extLst>
          </p:cNvPr>
          <p:cNvCxnSpPr>
            <a:cxnSpLocks/>
          </p:cNvCxnSpPr>
          <p:nvPr/>
        </p:nvCxnSpPr>
        <p:spPr>
          <a:xfrm>
            <a:off x="3994000" y="810630"/>
            <a:ext cx="454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58B5B3-778A-F148-374E-4A093791CBA6}"/>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B1A92A26-6B01-80FC-B491-B0B79F696B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30386-426A-1735-5F61-8C58F0882606}"/>
              </a:ext>
            </a:extLst>
          </p:cNvPr>
          <p:cNvPicPr>
            <a:picLocks noChangeAspect="1"/>
          </p:cNvPicPr>
          <p:nvPr/>
        </p:nvPicPr>
        <p:blipFill>
          <a:blip r:embed="rId2">
            <a:extLst>
              <a:ext uri="{28A0092B-C50C-407E-A947-70E740481C1C}">
                <a14:useLocalDpi xmlns:a14="http://schemas.microsoft.com/office/drawing/2010/main" val="0"/>
              </a:ext>
            </a:extLst>
          </a:blip>
          <a:srcRect t="18288" b="507"/>
          <a:stretch>
            <a:fillRect/>
          </a:stretch>
        </p:blipFill>
        <p:spPr>
          <a:xfrm>
            <a:off x="0" y="1228765"/>
            <a:ext cx="12192000" cy="5569018"/>
          </a:xfrm>
          <a:prstGeom prst="rect">
            <a:avLst/>
          </a:prstGeom>
          <a:effectLst>
            <a:outerShdw blurRad="63500" dist="76200" dir="2700000" algn="tl" rotWithShape="0">
              <a:prstClr val="black">
                <a:alpha val="40000"/>
              </a:prstClr>
            </a:outerShdw>
          </a:effectLst>
        </p:spPr>
      </p:pic>
      <p:pic>
        <p:nvPicPr>
          <p:cNvPr id="10" name="Picture 9" descr="A black and grey logo&#10;&#10;AI-generated content may be incorrect.">
            <a:extLst>
              <a:ext uri="{FF2B5EF4-FFF2-40B4-BE49-F238E27FC236}">
                <a16:creationId xmlns:a16="http://schemas.microsoft.com/office/drawing/2014/main" id="{4B6C30A4-5BD9-6D8F-F425-BD7F054C0DEB}"/>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7587323-0581-23F9-3C29-63BEBDA19E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ADC37693-252D-BE7E-7F79-0CF0E6D0840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DEDICATED</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32D5F42E-7A49-AF02-CF28-1A0DB8A054D8}"/>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descr="&#10;">
            <a:extLst>
              <a:ext uri="{FF2B5EF4-FFF2-40B4-BE49-F238E27FC236}">
                <a16:creationId xmlns:a16="http://schemas.microsoft.com/office/drawing/2014/main" id="{688D1BEC-672B-3B56-65AC-C934A82678E9}"/>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16" name="Text Placeholder 2">
            <a:extLst>
              <a:ext uri="{FF2B5EF4-FFF2-40B4-BE49-F238E27FC236}">
                <a16:creationId xmlns:a16="http://schemas.microsoft.com/office/drawing/2014/main" id="{AC55DDC8-A64D-77D9-3F12-A1F6DE28D107}"/>
              </a:ext>
            </a:extLst>
          </p:cNvPr>
          <p:cNvSpPr txBox="1">
            <a:spLocks/>
          </p:cNvSpPr>
          <p:nvPr/>
        </p:nvSpPr>
        <p:spPr>
          <a:xfrm>
            <a:off x="3943032" y="881069"/>
            <a:ext cx="81584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defRPr/>
            </a:pPr>
            <a:r>
              <a:rPr lang="en-US" sz="1900" dirty="0">
                <a:solidFill>
                  <a:prstClr val="white"/>
                </a:solidFill>
                <a:latin typeface="Franklin Gothic Medium" panose="020B0603020102020204" pitchFamily="34" charset="0"/>
              </a:rPr>
              <a:t>Return Line should have a shut off valve, hose bibb and expansion tank</a:t>
            </a:r>
          </a:p>
        </p:txBody>
      </p: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0F6C56-77A0-AFFA-21A7-94543338E7B1}"/>
              </a:ext>
            </a:extLst>
          </p:cNvPr>
          <p:cNvPicPr>
            <a:picLocks noChangeAspect="1"/>
          </p:cNvPicPr>
          <p:nvPr/>
        </p:nvPicPr>
        <p:blipFill>
          <a:blip r:embed="rId2">
            <a:extLst>
              <a:ext uri="{28A0092B-C50C-407E-A947-70E740481C1C}">
                <a14:useLocalDpi xmlns:a14="http://schemas.microsoft.com/office/drawing/2010/main" val="0"/>
              </a:ext>
            </a:extLst>
          </a:blip>
          <a:srcRect t="20147" b="3138"/>
          <a:stretch>
            <a:fillRect/>
          </a:stretch>
        </p:blipFill>
        <p:spPr>
          <a:xfrm>
            <a:off x="0" y="1356633"/>
            <a:ext cx="12192000" cy="5260970"/>
          </a:xfrm>
          <a:prstGeom prst="rect">
            <a:avLst/>
          </a:prstGeom>
          <a:effectLst>
            <a:outerShdw blurRad="63500" dist="76200" dir="2700000" algn="tl" rotWithShape="0">
              <a:prstClr val="black">
                <a:alpha val="40000"/>
              </a:prstClr>
            </a:outerShdw>
          </a:effectLst>
        </p:spPr>
      </p:pic>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333" y="187941"/>
            <a:ext cx="1987638" cy="2018656"/>
          </a:xfrm>
          <a:prstGeom prst="rect">
            <a:avLst/>
          </a:prstGeom>
          <a:effectLst>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8944" y="216942"/>
            <a:ext cx="620190" cy="633881"/>
          </a:xfrm>
          <a:prstGeom prst="rect">
            <a:avLst/>
          </a:prstGeom>
        </p:spPr>
      </p:pic>
      <p:pic>
        <p:nvPicPr>
          <p:cNvPr id="4" name="Picture 14" descr="&#10;">
            <a:extLst>
              <a:ext uri="{FF2B5EF4-FFF2-40B4-BE49-F238E27FC236}">
                <a16:creationId xmlns:a16="http://schemas.microsoft.com/office/drawing/2014/main" id="{3426519D-36A1-F4CF-C0D0-7D4A47CE06E5}"/>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pic>
        <p:nvPicPr>
          <p:cNvPr id="10" name="Picture 9" descr="A black and grey logo&#10;&#10;AI-generated content may be incorrect.">
            <a:extLst>
              <a:ext uri="{FF2B5EF4-FFF2-40B4-BE49-F238E27FC236}">
                <a16:creationId xmlns:a16="http://schemas.microsoft.com/office/drawing/2014/main" id="{1B3D2E17-FCBA-A729-0537-8D61BF35B794}"/>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7B3AB15-B9CB-485A-3AFF-9BAC8759BF66}"/>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84A0F973-81F8-CC0A-D3DA-A7206322AB5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CROSSOVER</a:t>
            </a:r>
            <a:endParaRPr lang="en-US" sz="5000" dirty="0">
              <a:solidFill>
                <a:schemeClr val="bg1"/>
              </a:solidFill>
              <a:cs typeface="Calibri Light"/>
            </a:endParaRPr>
          </a:p>
        </p:txBody>
      </p:sp>
      <p:sp>
        <p:nvSpPr>
          <p:cNvPr id="14" name="Text Placeholder 2">
            <a:extLst>
              <a:ext uri="{FF2B5EF4-FFF2-40B4-BE49-F238E27FC236}">
                <a16:creationId xmlns:a16="http://schemas.microsoft.com/office/drawing/2014/main" id="{04385A54-1B06-133D-C19A-1CA843EA715E}"/>
              </a:ext>
            </a:extLst>
          </p:cNvPr>
          <p:cNvSpPr txBox="1">
            <a:spLocks/>
          </p:cNvSpPr>
          <p:nvPr/>
        </p:nvSpPr>
        <p:spPr>
          <a:xfrm>
            <a:off x="3994000" y="902220"/>
            <a:ext cx="5530999" cy="6889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When using a crossover valve, the minimum set temperature is 120 F</a:t>
            </a:r>
          </a:p>
        </p:txBody>
      </p:sp>
      <p:cxnSp>
        <p:nvCxnSpPr>
          <p:cNvPr id="15" name="Straight Arrow Connector 14">
            <a:extLst>
              <a:ext uri="{FF2B5EF4-FFF2-40B4-BE49-F238E27FC236}">
                <a16:creationId xmlns:a16="http://schemas.microsoft.com/office/drawing/2014/main" id="{71F4ACF3-BB45-D8B7-58AF-CD40ADCD601D}"/>
              </a:ext>
            </a:extLst>
          </p:cNvPr>
          <p:cNvCxnSpPr>
            <a:cxnSpLocks/>
          </p:cNvCxnSpPr>
          <p:nvPr/>
        </p:nvCxnSpPr>
        <p:spPr>
          <a:xfrm>
            <a:off x="3994000" y="810630"/>
            <a:ext cx="5495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4053A0-83E7-5B36-4416-D7D4EE3DD51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flipH="1">
            <a:off x="2774164" y="4663440"/>
            <a:ext cx="1003993" cy="1183708"/>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D857302E-8B36-E410-27A6-D3AB3F6E8419}"/>
              </a:ext>
            </a:extLst>
          </p:cNvPr>
          <p:cNvCxnSpPr>
            <a:cxnSpLocks/>
          </p:cNvCxnSpPr>
          <p:nvPr/>
        </p:nvCxnSpPr>
        <p:spPr>
          <a:xfrm flipH="1">
            <a:off x="2121384" y="5327967"/>
            <a:ext cx="652780" cy="189865"/>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472E3C-AB9C-49DD-48D2-E42F00D9A782}"/>
              </a:ext>
            </a:extLst>
          </p:cNvPr>
          <p:cNvSpPr/>
          <p:nvPr/>
        </p:nvSpPr>
        <p:spPr>
          <a:xfrm>
            <a:off x="1168400" y="4947920"/>
            <a:ext cx="828040" cy="94996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3F6E-A435-4549-89C8-6A9FAE082B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898AF8-9EB5-BD79-2E3F-628650757C41}"/>
              </a:ext>
            </a:extLst>
          </p:cNvPr>
          <p:cNvPicPr>
            <a:picLocks noChangeAspect="1"/>
          </p:cNvPicPr>
          <p:nvPr/>
        </p:nvPicPr>
        <p:blipFill>
          <a:blip r:embed="rId2">
            <a:extLst>
              <a:ext uri="{28A0092B-C50C-407E-A947-70E740481C1C}">
                <a14:useLocalDpi xmlns:a14="http://schemas.microsoft.com/office/drawing/2010/main" val="0"/>
              </a:ext>
            </a:extLst>
          </a:blip>
          <a:srcRect t="2064" b="23937"/>
          <a:stretch>
            <a:fillRect/>
          </a:stretch>
        </p:blipFill>
        <p:spPr>
          <a:xfrm>
            <a:off x="0" y="1231391"/>
            <a:ext cx="12192000" cy="5205223"/>
          </a:xfrm>
          <a:prstGeom prst="rect">
            <a:avLst/>
          </a:prstGeom>
          <a:effectLst/>
        </p:spPr>
      </p:pic>
      <p:sp>
        <p:nvSpPr>
          <p:cNvPr id="10" name="Text Placeholder 2">
            <a:extLst>
              <a:ext uri="{FF2B5EF4-FFF2-40B4-BE49-F238E27FC236}">
                <a16:creationId xmlns:a16="http://schemas.microsoft.com/office/drawing/2014/main" id="{FE41016F-BB66-F159-931E-8F814975A05B}"/>
              </a:ext>
            </a:extLst>
          </p:cNvPr>
          <p:cNvSpPr txBox="1">
            <a:spLocks/>
          </p:cNvSpPr>
          <p:nvPr/>
        </p:nvSpPr>
        <p:spPr>
          <a:xfrm>
            <a:off x="24079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1" name="Text Placeholder 2">
            <a:extLst>
              <a:ext uri="{FF2B5EF4-FFF2-40B4-BE49-F238E27FC236}">
                <a16:creationId xmlns:a16="http://schemas.microsoft.com/office/drawing/2014/main" id="{685B0BF7-3847-4315-5ECC-6E58FD01ABE6}"/>
              </a:ext>
            </a:extLst>
          </p:cNvPr>
          <p:cNvSpPr txBox="1">
            <a:spLocks/>
          </p:cNvSpPr>
          <p:nvPr/>
        </p:nvSpPr>
        <p:spPr>
          <a:xfrm>
            <a:off x="4201160"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3" name="Text Placeholder 2">
            <a:extLst>
              <a:ext uri="{FF2B5EF4-FFF2-40B4-BE49-F238E27FC236}">
                <a16:creationId xmlns:a16="http://schemas.microsoft.com/office/drawing/2014/main" id="{FDCEEE9F-0EBF-B956-511E-0603F79E78D7}"/>
              </a:ext>
            </a:extLst>
          </p:cNvPr>
          <p:cNvSpPr txBox="1">
            <a:spLocks/>
          </p:cNvSpPr>
          <p:nvPr/>
        </p:nvSpPr>
        <p:spPr>
          <a:xfrm>
            <a:off x="4326660" y="5251091"/>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8" name="Text Placeholder 2">
            <a:extLst>
              <a:ext uri="{FF2B5EF4-FFF2-40B4-BE49-F238E27FC236}">
                <a16:creationId xmlns:a16="http://schemas.microsoft.com/office/drawing/2014/main" id="{86FA720A-1E26-A10C-38CD-9C5AA431B2E0}"/>
              </a:ext>
            </a:extLst>
          </p:cNvPr>
          <p:cNvSpPr txBox="1">
            <a:spLocks/>
          </p:cNvSpPr>
          <p:nvPr/>
        </p:nvSpPr>
        <p:spPr>
          <a:xfrm>
            <a:off x="5788972"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16" name="Text Placeholder 2">
            <a:extLst>
              <a:ext uri="{FF2B5EF4-FFF2-40B4-BE49-F238E27FC236}">
                <a16:creationId xmlns:a16="http://schemas.microsoft.com/office/drawing/2014/main" id="{C5648F1A-D6F5-4423-1845-C9CF76417C70}"/>
              </a:ext>
            </a:extLst>
          </p:cNvPr>
          <p:cNvSpPr txBox="1">
            <a:spLocks/>
          </p:cNvSpPr>
          <p:nvPr/>
        </p:nvSpPr>
        <p:spPr>
          <a:xfrm>
            <a:off x="86533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8" name="Text Placeholder 2">
            <a:extLst>
              <a:ext uri="{FF2B5EF4-FFF2-40B4-BE49-F238E27FC236}">
                <a16:creationId xmlns:a16="http://schemas.microsoft.com/office/drawing/2014/main" id="{F63C04F2-7B07-1033-097F-C715BA5638A9}"/>
              </a:ext>
            </a:extLst>
          </p:cNvPr>
          <p:cNvSpPr txBox="1">
            <a:spLocks/>
          </p:cNvSpPr>
          <p:nvPr/>
        </p:nvSpPr>
        <p:spPr>
          <a:xfrm>
            <a:off x="6685182" y="5231948"/>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19" name="Rectangle 18">
            <a:extLst>
              <a:ext uri="{FF2B5EF4-FFF2-40B4-BE49-F238E27FC236}">
                <a16:creationId xmlns:a16="http://schemas.microsoft.com/office/drawing/2014/main" id="{F7749DEC-FA83-5747-5AE0-4C7E5AA85C50}"/>
              </a:ext>
            </a:extLst>
          </p:cNvPr>
          <p:cNvSpPr/>
          <p:nvPr/>
        </p:nvSpPr>
        <p:spPr>
          <a:xfrm>
            <a:off x="5603240" y="4170680"/>
            <a:ext cx="690880" cy="85344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B7F367-90C5-7C89-95AD-B1129E1BFE7B}"/>
              </a:ext>
            </a:extLst>
          </p:cNvPr>
          <p:cNvSpPr/>
          <p:nvPr/>
        </p:nvSpPr>
        <p:spPr>
          <a:xfrm>
            <a:off x="193412" y="440374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357EAF-CA6D-4CD1-BFE7-914E185299B5}"/>
              </a:ext>
            </a:extLst>
          </p:cNvPr>
          <p:cNvSpPr/>
          <p:nvPr/>
        </p:nvSpPr>
        <p:spPr>
          <a:xfrm>
            <a:off x="11120492" y="438850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6E8148-B2D2-4329-E584-22D6DE24F2D6}"/>
              </a:ext>
            </a:extLst>
          </p:cNvPr>
          <p:cNvSpPr/>
          <p:nvPr/>
        </p:nvSpPr>
        <p:spPr>
          <a:xfrm>
            <a:off x="259080" y="1463040"/>
            <a:ext cx="38414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A65A150-9632-99C3-AB4A-F17C01FCDDF3}"/>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347472" y="1988983"/>
            <a:ext cx="2072640" cy="83811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A35E736A-9532-297C-7DAF-18263878E0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a:off x="2798560" y="1539312"/>
            <a:ext cx="1202831" cy="1418138"/>
          </a:xfrm>
          <a:prstGeom prst="rect">
            <a:avLst/>
          </a:prstGeom>
          <a:effectLst>
            <a:outerShdw blurRad="50800" dist="38100" dir="2700000" algn="tl" rotWithShape="0">
              <a:prstClr val="black">
                <a:alpha val="40000"/>
              </a:prstClr>
            </a:outerShdw>
          </a:effectLst>
        </p:spPr>
      </p:pic>
      <p:cxnSp>
        <p:nvCxnSpPr>
          <p:cNvPr id="52" name="Straight Connector 51">
            <a:extLst>
              <a:ext uri="{FF2B5EF4-FFF2-40B4-BE49-F238E27FC236}">
                <a16:creationId xmlns:a16="http://schemas.microsoft.com/office/drawing/2014/main" id="{1F9B0A11-E4F0-3BCC-17D2-B5FE03CB2419}"/>
              </a:ext>
            </a:extLst>
          </p:cNvPr>
          <p:cNvCxnSpPr/>
          <p:nvPr/>
        </p:nvCxnSpPr>
        <p:spPr>
          <a:xfrm>
            <a:off x="1389380" y="2994660"/>
            <a:ext cx="0" cy="153416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603C63-2428-C874-9750-6C2C3F3575F6}"/>
              </a:ext>
            </a:extLst>
          </p:cNvPr>
          <p:cNvCxnSpPr>
            <a:cxnSpLocks/>
          </p:cNvCxnSpPr>
          <p:nvPr/>
        </p:nvCxnSpPr>
        <p:spPr>
          <a:xfrm flipH="1">
            <a:off x="1053465" y="4528820"/>
            <a:ext cx="335915"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350725-3D92-4BE2-3128-F7F9B8BA2183}"/>
              </a:ext>
            </a:extLst>
          </p:cNvPr>
          <p:cNvCxnSpPr>
            <a:cxnSpLocks/>
          </p:cNvCxnSpPr>
          <p:nvPr/>
        </p:nvCxnSpPr>
        <p:spPr>
          <a:xfrm>
            <a:off x="4991100" y="2817495"/>
            <a:ext cx="0" cy="18992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A6A47D-7B1E-8C95-C1B7-C050BD528FF1}"/>
              </a:ext>
            </a:extLst>
          </p:cNvPr>
          <p:cNvCxnSpPr>
            <a:cxnSpLocks/>
          </p:cNvCxnSpPr>
          <p:nvPr/>
        </p:nvCxnSpPr>
        <p:spPr>
          <a:xfrm>
            <a:off x="4991100" y="4707255"/>
            <a:ext cx="594360"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72116E-4440-E037-DC66-4E2872AD7208}"/>
              </a:ext>
            </a:extLst>
          </p:cNvPr>
          <p:cNvCxnSpPr>
            <a:cxnSpLocks/>
          </p:cNvCxnSpPr>
          <p:nvPr/>
        </p:nvCxnSpPr>
        <p:spPr>
          <a:xfrm flipH="1" flipV="1">
            <a:off x="4001391" y="2817495"/>
            <a:ext cx="989709" cy="9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92384C-036C-F373-A974-85EB7A4BF632}"/>
              </a:ext>
            </a:extLst>
          </p:cNvPr>
          <p:cNvCxnSpPr>
            <a:cxnSpLocks/>
          </p:cNvCxnSpPr>
          <p:nvPr/>
        </p:nvCxnSpPr>
        <p:spPr>
          <a:xfrm>
            <a:off x="10833227" y="1353254"/>
            <a:ext cx="0" cy="319207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6ED1D-DC78-5FC7-F2CF-2222334317D1}"/>
              </a:ext>
            </a:extLst>
          </p:cNvPr>
          <p:cNvCxnSpPr>
            <a:cxnSpLocks/>
          </p:cNvCxnSpPr>
          <p:nvPr/>
        </p:nvCxnSpPr>
        <p:spPr>
          <a:xfrm>
            <a:off x="10823312" y="4488815"/>
            <a:ext cx="277123"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F29DDF00-D0F6-B09F-9887-6599ECBB3B3A}"/>
              </a:ext>
            </a:extLst>
          </p:cNvPr>
          <p:cNvSpPr/>
          <p:nvPr/>
        </p:nvSpPr>
        <p:spPr>
          <a:xfrm rot="5400000">
            <a:off x="3652286"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3F93D677-52B7-2DFA-39E2-9B648475340B}"/>
              </a:ext>
            </a:extLst>
          </p:cNvPr>
          <p:cNvSpPr/>
          <p:nvPr/>
        </p:nvSpPr>
        <p:spPr>
          <a:xfrm rot="16200000">
            <a:off x="8553451"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EA79EE79-F765-7EDD-A931-1F4DAF572E2B}"/>
              </a:ext>
            </a:extLst>
          </p:cNvPr>
          <p:cNvSpPr/>
          <p:nvPr/>
        </p:nvSpPr>
        <p:spPr>
          <a:xfrm rot="16200000">
            <a:off x="4234147"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F480205D-DEC0-022B-7AFC-5044CFE74FE2}"/>
              </a:ext>
            </a:extLst>
          </p:cNvPr>
          <p:cNvSpPr/>
          <p:nvPr/>
        </p:nvSpPr>
        <p:spPr>
          <a:xfrm rot="5400000">
            <a:off x="7811738"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4845147-185D-5490-22CF-793BB20435FA}"/>
              </a:ext>
            </a:extLst>
          </p:cNvPr>
          <p:cNvSpPr/>
          <p:nvPr/>
        </p:nvSpPr>
        <p:spPr>
          <a:xfrm>
            <a:off x="292100" y="150174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82741F7C-5C50-4CA4-E24D-4DE410C01340}"/>
              </a:ext>
            </a:extLst>
          </p:cNvPr>
          <p:cNvSpPr/>
          <p:nvPr/>
        </p:nvSpPr>
        <p:spPr>
          <a:xfrm rot="16200000">
            <a:off x="4107180" y="6321434"/>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66E9B434-0973-3152-B69C-787332306CED}"/>
              </a:ext>
            </a:extLst>
          </p:cNvPr>
          <p:cNvSpPr/>
          <p:nvPr/>
        </p:nvSpPr>
        <p:spPr>
          <a:xfrm rot="5400000">
            <a:off x="6850190" y="6325616"/>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2">
            <a:extLst>
              <a:ext uri="{FF2B5EF4-FFF2-40B4-BE49-F238E27FC236}">
                <a16:creationId xmlns:a16="http://schemas.microsoft.com/office/drawing/2014/main" id="{DB3E900B-990F-9552-5E52-2C7614B76CEC}"/>
              </a:ext>
            </a:extLst>
          </p:cNvPr>
          <p:cNvSpPr txBox="1">
            <a:spLocks/>
          </p:cNvSpPr>
          <p:nvPr/>
        </p:nvSpPr>
        <p:spPr>
          <a:xfrm>
            <a:off x="317500" y="1524777"/>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Kit: CSV-BPK</a:t>
            </a:r>
          </a:p>
        </p:txBody>
      </p:sp>
      <p:sp>
        <p:nvSpPr>
          <p:cNvPr id="86" name="Isosceles Triangle 85">
            <a:extLst>
              <a:ext uri="{FF2B5EF4-FFF2-40B4-BE49-F238E27FC236}">
                <a16:creationId xmlns:a16="http://schemas.microsoft.com/office/drawing/2014/main" id="{98F3D066-BD04-706C-A075-81F2E5C165CD}"/>
              </a:ext>
            </a:extLst>
          </p:cNvPr>
          <p:cNvSpPr/>
          <p:nvPr/>
        </p:nvSpPr>
        <p:spPr>
          <a:xfrm rot="10800000">
            <a:off x="5442125" y="5625846"/>
            <a:ext cx="206200" cy="23025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CAEF252F-1301-A673-35B8-AA9650F7F908}"/>
              </a:ext>
            </a:extLst>
          </p:cNvPr>
          <p:cNvSpPr/>
          <p:nvPr/>
        </p:nvSpPr>
        <p:spPr>
          <a:xfrm rot="10800000">
            <a:off x="6937934" y="1230839"/>
            <a:ext cx="333679" cy="287654"/>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722DCF-389E-D2CD-CC24-F708B553ABE6}"/>
              </a:ext>
            </a:extLst>
          </p:cNvPr>
          <p:cNvSpPr/>
          <p:nvPr/>
        </p:nvSpPr>
        <p:spPr>
          <a:xfrm>
            <a:off x="9138920" y="992550"/>
            <a:ext cx="26082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357A6F2-5AA9-BFCE-E5B6-B2ED85868051}"/>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9358046" y="1516116"/>
            <a:ext cx="2072640" cy="838112"/>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409019B-B820-238D-755D-0E3F08104DB8}"/>
              </a:ext>
            </a:extLst>
          </p:cNvPr>
          <p:cNvSpPr/>
          <p:nvPr/>
        </p:nvSpPr>
        <p:spPr>
          <a:xfrm>
            <a:off x="9219850" y="103125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0002CADD-5499-5CCD-141C-643E7F650EAE}"/>
              </a:ext>
            </a:extLst>
          </p:cNvPr>
          <p:cNvSpPr txBox="1">
            <a:spLocks/>
          </p:cNvSpPr>
          <p:nvPr/>
        </p:nvSpPr>
        <p:spPr>
          <a:xfrm>
            <a:off x="9231312" y="1049519"/>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Valve: </a:t>
            </a:r>
            <a:r>
              <a:rPr kumimoji="0" lang="en-US" sz="13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cCS</a:t>
            </a: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-V</a:t>
            </a:r>
          </a:p>
        </p:txBody>
      </p:sp>
      <p:pic>
        <p:nvPicPr>
          <p:cNvPr id="15" name="Picture 14" descr="A black and grey logo&#10;&#10;AI-generated content may be incorrect.">
            <a:extLst>
              <a:ext uri="{FF2B5EF4-FFF2-40B4-BE49-F238E27FC236}">
                <a16:creationId xmlns:a16="http://schemas.microsoft.com/office/drawing/2014/main" id="{F15A1134-432B-3D07-7FB6-0B69CD3EB2D7}"/>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F5C446B-FECE-63C1-351A-51386B9C25F7}"/>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3B95BE54-4F8A-D752-9FA1-DDE94EE9C75E}"/>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2 CROSSOVER</a:t>
            </a:r>
            <a:endParaRPr lang="en-US" sz="5000" dirty="0">
              <a:solidFill>
                <a:schemeClr val="bg1"/>
              </a:solidFill>
              <a:cs typeface="Calibri Light"/>
            </a:endParaRPr>
          </a:p>
        </p:txBody>
      </p:sp>
      <p:cxnSp>
        <p:nvCxnSpPr>
          <p:cNvPr id="23" name="Straight Arrow Connector 22">
            <a:extLst>
              <a:ext uri="{FF2B5EF4-FFF2-40B4-BE49-F238E27FC236}">
                <a16:creationId xmlns:a16="http://schemas.microsoft.com/office/drawing/2014/main" id="{35A4B710-68DA-905F-E314-0E976150B095}"/>
              </a:ext>
            </a:extLst>
          </p:cNvPr>
          <p:cNvCxnSpPr>
            <a:cxnSpLocks/>
          </p:cNvCxnSpPr>
          <p:nvPr/>
        </p:nvCxnSpPr>
        <p:spPr>
          <a:xfrm>
            <a:off x="3994000" y="810630"/>
            <a:ext cx="6039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9" name="Picture 14" descr="A close up of a logo&#10;&#10;Description generated with very high confidence">
            <a:extLst>
              <a:ext uri="{FF2B5EF4-FFF2-40B4-BE49-F238E27FC236}">
                <a16:creationId xmlns:a16="http://schemas.microsoft.com/office/drawing/2014/main" id="{ED11BA13-1F07-3A16-EF96-1990392FB128}"/>
              </a:ext>
            </a:extLst>
          </p:cNvPr>
          <p:cNvPicPr>
            <a:picLocks noChangeAspect="1"/>
          </p:cNvPicPr>
          <p:nvPr/>
        </p:nvPicPr>
        <p:blipFill>
          <a:blip r:embed="rId8"/>
          <a:srcRect l="-2409" t="34604" b="25330"/>
          <a:stretch>
            <a:fillRect/>
          </a:stretch>
        </p:blipFill>
        <p:spPr>
          <a:xfrm>
            <a:off x="0" y="6419850"/>
            <a:ext cx="1446908" cy="438150"/>
          </a:xfrm>
          <a:prstGeom prst="rect">
            <a:avLst/>
          </a:prstGeom>
        </p:spPr>
      </p:pic>
    </p:spTree>
    <p:extLst>
      <p:ext uri="{BB962C8B-B14F-4D97-AF65-F5344CB8AC3E}">
        <p14:creationId xmlns:p14="http://schemas.microsoft.com/office/powerpoint/2010/main" val="294297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AUTO LEARNING</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994000" y="810630"/>
            <a:ext cx="6674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4" name="Picture 14" descr="&#10;">
            <a:extLst>
              <a:ext uri="{FF2B5EF4-FFF2-40B4-BE49-F238E27FC236}">
                <a16:creationId xmlns:a16="http://schemas.microsoft.com/office/drawing/2014/main" id="{452F8C9B-22BC-B9E5-2A0E-114F86C57A92}"/>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5" name="Picture 4" descr="A black and grey logo&#10;&#10;AI-generated content may be incorrect.">
            <a:extLst>
              <a:ext uri="{FF2B5EF4-FFF2-40B4-BE49-F238E27FC236}">
                <a16:creationId xmlns:a16="http://schemas.microsoft.com/office/drawing/2014/main" id="{9C706896-38B7-867C-52A2-B1E87D650ABD}"/>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E896CDC-BFCE-1C75-C8DD-4AE5717D2B3C}"/>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7D7EC917-8850-0FEA-1C35-100B058F3C96}"/>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3884220" y="1849362"/>
            <a:ext cx="7960360" cy="474129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Schedule the NRCR PRO recirc times manually with the EZ Start Plus App. Simply tap the hours you want the pump to run.</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Want the same schedule every weekday? Adjust the schedule for one day then copy to all weekdays. </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 longer requires extra purchase!</a:t>
            </a: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14" descr="&#10;">
            <a:extLst>
              <a:ext uri="{FF2B5EF4-FFF2-40B4-BE49-F238E27FC236}">
                <a16:creationId xmlns:a16="http://schemas.microsoft.com/office/drawing/2014/main" id="{82CCD95D-9027-0366-EEFC-38D6C46A890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488933A9-08C6-4979-18D8-B6B548528F5C}"/>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MANUAL SCHEDULE</a:t>
            </a:r>
            <a:endParaRPr lang="en-US" sz="5000" dirty="0">
              <a:solidFill>
                <a:schemeClr val="bg1"/>
              </a:solidFill>
              <a:cs typeface="Calibri Light"/>
            </a:endParaRPr>
          </a:p>
        </p:txBody>
      </p:sp>
      <p:pic>
        <p:nvPicPr>
          <p:cNvPr id="11" name="Picture 10" descr="A black and grey logo&#10;&#10;AI-generated content may be incorrect.">
            <a:extLst>
              <a:ext uri="{FF2B5EF4-FFF2-40B4-BE49-F238E27FC236}">
                <a16:creationId xmlns:a16="http://schemas.microsoft.com/office/drawing/2014/main" id="{FC94F776-F118-0427-6C2A-6E42832D03C3}"/>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E9241CFB-D972-03A3-FB63-DB464C4C3D2B}"/>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02CE920-E270-0E37-09B5-9EFEC4B7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2" y="1007365"/>
            <a:ext cx="3656648" cy="5850635"/>
          </a:xfrm>
          <a:prstGeom prst="rect">
            <a:avLst/>
          </a:prstGeom>
        </p:spPr>
      </p:pic>
      <p:cxnSp>
        <p:nvCxnSpPr>
          <p:cNvPr id="2" name="Straight Arrow Connector 1">
            <a:extLst>
              <a:ext uri="{FF2B5EF4-FFF2-40B4-BE49-F238E27FC236}">
                <a16:creationId xmlns:a16="http://schemas.microsoft.com/office/drawing/2014/main" id="{30144708-8428-BFAC-2E34-D41CE30E6B50}"/>
              </a:ext>
            </a:extLst>
          </p:cNvPr>
          <p:cNvCxnSpPr>
            <a:cxnSpLocks/>
          </p:cNvCxnSpPr>
          <p:nvPr/>
        </p:nvCxnSpPr>
        <p:spPr>
          <a:xfrm>
            <a:off x="3994000" y="810630"/>
            <a:ext cx="777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4" name="Picture 14" descr="&#10;">
            <a:extLst>
              <a:ext uri="{FF2B5EF4-FFF2-40B4-BE49-F238E27FC236}">
                <a16:creationId xmlns:a16="http://schemas.microsoft.com/office/drawing/2014/main" id="{0D333B49-5D23-8585-273C-6848016B88C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868A55E-192F-6323-FBD6-92354DC5790D}"/>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TITLE 24 ON DEMAND</a:t>
            </a:r>
            <a:endParaRPr lang="en-US" sz="5000" dirty="0">
              <a:solidFill>
                <a:schemeClr val="bg1"/>
              </a:solidFill>
              <a:cs typeface="Calibri Light"/>
            </a:endParaRPr>
          </a:p>
        </p:txBody>
      </p:sp>
      <p:pic>
        <p:nvPicPr>
          <p:cNvPr id="10" name="Picture 9" descr="A black and grey logo&#10;&#10;AI-generated content may be incorrect.">
            <a:extLst>
              <a:ext uri="{FF2B5EF4-FFF2-40B4-BE49-F238E27FC236}">
                <a16:creationId xmlns:a16="http://schemas.microsoft.com/office/drawing/2014/main" id="{6F12B478-E0DB-86D4-A120-90BDD7024C30}"/>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B7CD396-B68C-47F7-102D-76A184AAC738}"/>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5DEAA2D1-2E72-A06A-B712-828984B1AA8D}"/>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41663520-B601-90F3-C2FD-3E4CF2AD4FBA}"/>
              </a:ext>
            </a:extLst>
          </p:cNvPr>
          <p:cNvCxnSpPr>
            <a:cxnSpLocks/>
          </p:cNvCxnSpPr>
          <p:nvPr/>
        </p:nvCxnSpPr>
        <p:spPr>
          <a:xfrm>
            <a:off x="3994000" y="810630"/>
            <a:ext cx="8081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jack, electronics&#10;&#10;Description automatically generated">
            <a:extLst>
              <a:ext uri="{FF2B5EF4-FFF2-40B4-BE49-F238E27FC236}">
                <a16:creationId xmlns:a16="http://schemas.microsoft.com/office/drawing/2014/main" id="{BDB07A95-145F-56C0-DFB4-F5D9ECCEE853}"/>
              </a:ext>
            </a:extLst>
          </p:cNvPr>
          <p:cNvPicPr>
            <a:picLocks noChangeAspect="1"/>
          </p:cNvPicPr>
          <p:nvPr/>
        </p:nvPicPr>
        <p:blipFill rotWithShape="1">
          <a:blip r:embed="rId6">
            <a:extLst>
              <a:ext uri="{28A0092B-C50C-407E-A947-70E740481C1C}">
                <a14:useLocalDpi xmlns:a14="http://schemas.microsoft.com/office/drawing/2010/main" val="0"/>
              </a:ext>
            </a:extLst>
          </a:blip>
          <a:srcRect l="28015" t="2821" r="28014" b="2830"/>
          <a:stretch/>
        </p:blipFill>
        <p:spPr>
          <a:xfrm>
            <a:off x="10610289" y="3299113"/>
            <a:ext cx="1379390" cy="221986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C6554E-4BC3-F477-78FF-38532715B7A9}"/>
              </a:ext>
            </a:extLst>
          </p:cNvPr>
          <p:cNvPicPr>
            <a:picLocks noChangeAspect="1"/>
          </p:cNvPicPr>
          <p:nvPr/>
        </p:nvPicPr>
        <p:blipFill>
          <a:blip r:embed="rId7"/>
          <a:stretch>
            <a:fillRect/>
          </a:stretch>
        </p:blipFill>
        <p:spPr>
          <a:xfrm>
            <a:off x="4327576" y="3339705"/>
            <a:ext cx="3808267" cy="2138680"/>
          </a:xfrm>
          <a:prstGeom prst="rect">
            <a:avLst/>
          </a:prstGeom>
          <a:effectLst>
            <a:outerShdw blurRad="63500" dist="63500" dir="2700000" algn="tl" rotWithShape="0">
              <a:prstClr val="black">
                <a:alpha val="40000"/>
              </a:prstClr>
            </a:outerShdw>
            <a:softEdge rad="19050"/>
          </a:effectLst>
        </p:spPr>
      </p:pic>
      <p:sp>
        <p:nvSpPr>
          <p:cNvPr id="8" name="TextBox 7">
            <a:extLst>
              <a:ext uri="{FF2B5EF4-FFF2-40B4-BE49-F238E27FC236}">
                <a16:creationId xmlns:a16="http://schemas.microsoft.com/office/drawing/2014/main" id="{20AE5E44-7030-0B56-2B63-ADE49E0099CB}"/>
              </a:ext>
            </a:extLst>
          </p:cNvPr>
          <p:cNvSpPr txBox="1"/>
          <p:nvPr/>
        </p:nvSpPr>
        <p:spPr>
          <a:xfrm>
            <a:off x="10378198" y="5518975"/>
            <a:ext cx="1965513"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Rocker Switch (IHK-RS)</a:t>
            </a:r>
          </a:p>
        </p:txBody>
      </p:sp>
      <p:sp>
        <p:nvSpPr>
          <p:cNvPr id="9" name="TextBox 8">
            <a:extLst>
              <a:ext uri="{FF2B5EF4-FFF2-40B4-BE49-F238E27FC236}">
                <a16:creationId xmlns:a16="http://schemas.microsoft.com/office/drawing/2014/main" id="{6A1C7489-EABC-22F2-92AA-777AC88098DA}"/>
              </a:ext>
            </a:extLst>
          </p:cNvPr>
          <p:cNvSpPr txBox="1"/>
          <p:nvPr/>
        </p:nvSpPr>
        <p:spPr>
          <a:xfrm>
            <a:off x="4327576" y="5518976"/>
            <a:ext cx="3821241" cy="3416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Wireless Push Button Kit (WLB)</a:t>
            </a:r>
          </a:p>
        </p:txBody>
      </p:sp>
      <p:pic>
        <p:nvPicPr>
          <p:cNvPr id="15" name="Picture 14">
            <a:extLst>
              <a:ext uri="{FF2B5EF4-FFF2-40B4-BE49-F238E27FC236}">
                <a16:creationId xmlns:a16="http://schemas.microsoft.com/office/drawing/2014/main" id="{6D221FD7-9064-2C4E-CB5D-335F42603B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6100"/>
                    </a14:imgEffect>
                    <a14:imgEffect>
                      <a14:brightnessContrast bright="-9000"/>
                    </a14:imgEffect>
                  </a14:imgLayer>
                </a14:imgProps>
              </a:ext>
            </a:extLst>
          </a:blip>
          <a:srcRect l="7649" r="7693"/>
          <a:stretch>
            <a:fillRect/>
          </a:stretch>
        </p:blipFill>
        <p:spPr>
          <a:xfrm>
            <a:off x="8445383" y="3334922"/>
            <a:ext cx="1932815" cy="2138680"/>
          </a:xfrm>
          <a:prstGeom prst="rect">
            <a:avLst/>
          </a:prstGeom>
          <a:effectLst>
            <a:outerShdw blurRad="63500" dist="63500" dir="2700000" algn="tl" rotWithShape="0">
              <a:prstClr val="black">
                <a:alpha val="40000"/>
              </a:prstClr>
            </a:outerShdw>
            <a:softEdge rad="19050"/>
          </a:effectLst>
        </p:spPr>
      </p:pic>
      <p:sp>
        <p:nvSpPr>
          <p:cNvPr id="16" name="TextBox 15">
            <a:extLst>
              <a:ext uri="{FF2B5EF4-FFF2-40B4-BE49-F238E27FC236}">
                <a16:creationId xmlns:a16="http://schemas.microsoft.com/office/drawing/2014/main" id="{69DE33B8-1FC1-84D3-2AC3-341FB68894BC}"/>
              </a:ext>
            </a:extLst>
          </p:cNvPr>
          <p:cNvSpPr txBox="1"/>
          <p:nvPr/>
        </p:nvSpPr>
        <p:spPr>
          <a:xfrm>
            <a:off x="8270868" y="5518976"/>
            <a:ext cx="2199012"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dirty="0">
                <a:solidFill>
                  <a:prstClr val="white"/>
                </a:solidFill>
                <a:latin typeface="Franklin Gothic Medium" panose="020B0603020102020204" pitchFamily="34" charset="0"/>
              </a:rPr>
              <a:t>Optional Motion Sensor (WLB-MS)</a:t>
            </a:r>
          </a:p>
        </p:txBody>
      </p:sp>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a:effectLst>
            <a:outerShdw blurRad="50800" dist="38100" dir="2700000" algn="tl" rotWithShape="0">
              <a:prstClr val="black">
                <a:alpha val="40000"/>
              </a:prstClr>
            </a:outerShdw>
          </a:effectLst>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009516" y="1208020"/>
            <a:ext cx="8145030" cy="406611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500" dirty="0">
                <a:solidFill>
                  <a:schemeClr val="bg1"/>
                </a:solidFill>
                <a:latin typeface="Franklin Gothic Medium" panose="020B0603020102020204" pitchFamily="34" charset="0"/>
                <a:cs typeface="Calibri"/>
              </a:rPr>
              <a:t>(35’ Optional, sold separately)</a:t>
            </a:r>
            <a:endParaRPr lang="en-US" sz="2800" dirty="0">
              <a:solidFill>
                <a:schemeClr val="bg1"/>
              </a:solidFill>
              <a:latin typeface="Franklin Gothic Medium" panose="020B0603020102020204" pitchFamily="34" charset="0"/>
              <a:cs typeface="Calibri"/>
            </a:endParaRP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HEX and SS Secondary HEX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 Heat Exchanger Warranty</a:t>
            </a:r>
          </a:p>
          <a:p>
            <a:pPr marL="285750" indent="-28575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09516" y="5472540"/>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290A11B-A79C-914D-7648-B3F55A381F5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2821D999-EFAE-1E37-D19D-B124C92BE0C6}"/>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EZTR40 PACKAGE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541C653A-5961-9B37-9887-623B0F2B53AC}"/>
              </a:ext>
            </a:extLst>
          </p:cNvPr>
          <p:cNvCxnSpPr>
            <a:cxnSpLocks/>
          </p:cNvCxnSpPr>
          <p:nvPr/>
        </p:nvCxnSpPr>
        <p:spPr>
          <a:xfrm>
            <a:off x="128120" y="764249"/>
            <a:ext cx="5231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READ THE MANUAL</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128120" y="764249"/>
            <a:ext cx="5510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pic>
        <p:nvPicPr>
          <p:cNvPr id="2" name="Picture 14" descr="A close up of a logo&#10;&#10;Description generated with very high confidence">
            <a:extLst>
              <a:ext uri="{FF2B5EF4-FFF2-40B4-BE49-F238E27FC236}">
                <a16:creationId xmlns:a16="http://schemas.microsoft.com/office/drawing/2014/main" id="{CEBBAF79-E10D-4F73-AF2E-0E500E7B837E}"/>
              </a:ext>
            </a:extLst>
          </p:cNvPr>
          <p:cNvPicPr>
            <a:picLocks noChangeAspect="1"/>
          </p:cNvPicPr>
          <p:nvPr/>
        </p:nvPicPr>
        <p:blipFill>
          <a:blip r:embed="rId5"/>
          <a:srcRect l="-2409" t="34604" b="25330"/>
          <a:stretch>
            <a:fillRect/>
          </a:stretch>
        </p:blipFill>
        <p:spPr>
          <a:xfrm>
            <a:off x="0" y="6419850"/>
            <a:ext cx="1446908" cy="438150"/>
          </a:xfrm>
          <a:prstGeom prst="rect">
            <a:avLst/>
          </a:prstGeom>
        </p:spPr>
      </p:pic>
      <p:pic>
        <p:nvPicPr>
          <p:cNvPr id="3" name="Picture 2">
            <a:extLst>
              <a:ext uri="{FF2B5EF4-FFF2-40B4-BE49-F238E27FC236}">
                <a16:creationId xmlns:a16="http://schemas.microsoft.com/office/drawing/2014/main" id="{66BB8B18-2057-20CE-DA61-CFCE46B88754}"/>
              </a:ext>
            </a:extLst>
          </p:cNvPr>
          <p:cNvPicPr>
            <a:picLocks noChangeAspect="1"/>
          </p:cNvPicPr>
          <p:nvPr/>
        </p:nvPicPr>
        <p:blipFill>
          <a:blip r:embed="rId6" cstate="print">
            <a:extLst>
              <a:ext uri="{28A0092B-C50C-407E-A947-70E740481C1C}">
                <a14:useLocalDpi xmlns:a14="http://schemas.microsoft.com/office/drawing/2010/main" val="0"/>
              </a:ext>
            </a:extLst>
          </a:blip>
          <a:srcRect t="7743" r="11897" b="8567"/>
          <a:stretch>
            <a:fillRect/>
          </a:stretch>
        </p:blipFill>
        <p:spPr>
          <a:xfrm>
            <a:off x="2158999" y="6202181"/>
            <a:ext cx="5915677" cy="645160"/>
          </a:xfrm>
          <a:prstGeom prst="rect">
            <a:avLst/>
          </a:prstGeom>
          <a:ln>
            <a:noFill/>
          </a:ln>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cstate="print">
            <a:extLst>
              <a:ext uri="{28A0092B-C50C-407E-A947-70E740481C1C}">
                <a14:useLocalDpi xmlns:a14="http://schemas.microsoft.com/office/drawing/2010/main" val="0"/>
              </a:ext>
            </a:extLst>
          </a:blip>
          <a:srcRect l="-77" r="-77"/>
          <a:stretch/>
        </p:blipFill>
        <p:spPr>
          <a:xfrm>
            <a:off x="128120" y="1026451"/>
            <a:ext cx="3406140" cy="5067300"/>
          </a:xfrm>
          <a:prstGeom prst="rect">
            <a:avLst/>
          </a:prstGeom>
          <a:effectLst>
            <a:outerShdw blurRad="63500" dist="63500" dir="2700000" algn="tl" rotWithShape="0">
              <a:prstClr val="black">
                <a:alpha val="40000"/>
              </a:prstClr>
            </a:outerShdw>
          </a:effectLst>
        </p:spPr>
      </p:pic>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3722765" y="1026451"/>
            <a:ext cx="8145956" cy="55209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b="1" dirty="0">
                <a:ln>
                  <a:solidFill>
                    <a:schemeClr val="tx1"/>
                  </a:solidFill>
                </a:ln>
                <a:solidFill>
                  <a:srgbClr val="FF0000"/>
                </a:solidFill>
                <a:latin typeface="Franklin Gothic Medium" panose="020B0603020102020204" pitchFamily="34" charset="0"/>
                <a:ea typeface="Calibri" panose="020F0502020204030204" pitchFamily="34" charset="0"/>
                <a:cs typeface="Times New Roman" panose="02020603050405020304" pitchFamily="18" charset="0"/>
              </a:rPr>
              <a:t>EZ</a:t>
            </a: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2800" dirty="0">
                <a:solidFill>
                  <a:schemeClr val="bg1"/>
                </a:solidFill>
                <a:latin typeface="Franklin Gothic Medium" panose="020B0603020102020204" pitchFamily="34" charset="0"/>
                <a:cs typeface="Times New Roman" panose="02020603050405020304" pitchFamily="18" charset="0"/>
              </a:rPr>
              <a:t>of a 50 or 75 Gallon Tank</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400" dirty="0">
                <a:solidFill>
                  <a:schemeClr val="bg1"/>
                </a:solidFill>
                <a:latin typeface="Franklin Gothic Medium" panose="020B0603020102020204" pitchFamily="34" charset="0"/>
                <a:cs typeface="Calibri"/>
              </a:rPr>
              <a:t>(35’ Optional, sold separately)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EZTR50 includes EZ98 PRO Unit </a:t>
            </a:r>
            <a:r>
              <a:rPr lang="en-US" sz="1800" dirty="0">
                <a:solidFill>
                  <a:schemeClr val="bg1"/>
                </a:solidFill>
                <a:latin typeface="Franklin Gothic Medium" panose="020B0603020102020204" pitchFamily="34" charset="0"/>
                <a:cs typeface="Calibri"/>
              </a:rPr>
              <a:t>(180k btu/9.8 gpm)</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EZTR75 includes EZ111 PRO Unit </a:t>
            </a:r>
            <a:r>
              <a:rPr lang="en-US" sz="1800" dirty="0">
                <a:solidFill>
                  <a:schemeClr val="bg1"/>
                </a:solidFill>
                <a:latin typeface="Franklin Gothic Medium" panose="020B0603020102020204" pitchFamily="34" charset="0"/>
                <a:cs typeface="Calibri"/>
              </a:rPr>
              <a:t>(199k btu/11.1 gpm)</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25 Year Heat Exchanger Warranty</a:t>
            </a:r>
          </a:p>
          <a:p>
            <a:pPr marL="571500" indent="-57150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cstate="print">
            <a:extLst>
              <a:ext uri="{28A0092B-C50C-407E-A947-70E740481C1C}">
                <a14:useLocalDpi xmlns:a14="http://schemas.microsoft.com/office/drawing/2010/main" val="0"/>
              </a:ext>
            </a:extLst>
          </a:blip>
          <a:srcRect l="-6501" t="-2182" r="-3003" b="-2228"/>
          <a:stretch/>
        </p:blipFill>
        <p:spPr>
          <a:xfrm>
            <a:off x="0" y="4875670"/>
            <a:ext cx="1225804" cy="1822450"/>
          </a:xfrm>
          <a:prstGeom prst="rect">
            <a:avLst/>
          </a:prstGeom>
          <a:effectLst>
            <a:outerShdw blurRad="63500" dist="63500" dir="2700000" algn="tl" rotWithShape="0">
              <a:prstClr val="black">
                <a:alpha val="40000"/>
              </a:prstClr>
            </a:outerShdw>
          </a:effectLst>
        </p:spPr>
      </p:pic>
      <p:pic>
        <p:nvPicPr>
          <p:cNvPr id="2" name="Picture 14" descr="&#10;">
            <a:extLst>
              <a:ext uri="{FF2B5EF4-FFF2-40B4-BE49-F238E27FC236}">
                <a16:creationId xmlns:a16="http://schemas.microsoft.com/office/drawing/2014/main" id="{9962D578-253C-4983-8DA8-C5965AA13F1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7BC99D1-82BC-4F9C-54D4-F3F2A3CBE67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EZTR50 &amp; EZTR75 PACKAGES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C853EE0-1B0F-5965-F91C-3FE6A2269386}"/>
              </a:ext>
            </a:extLst>
          </p:cNvPr>
          <p:cNvCxnSpPr>
            <a:cxnSpLocks/>
          </p:cNvCxnSpPr>
          <p:nvPr/>
        </p:nvCxnSpPr>
        <p:spPr>
          <a:xfrm>
            <a:off x="128120" y="764249"/>
            <a:ext cx="85485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242204"/>
            <a:ext cx="6973327" cy="363599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 </a:t>
            </a:r>
          </a:p>
          <a:p>
            <a:r>
              <a:rPr lang="en-US" sz="1800" dirty="0">
                <a:solidFill>
                  <a:schemeClr val="bg1"/>
                </a:solidFill>
                <a:latin typeface="Franklin Gothic Medium" panose="020B0603020102020204" pitchFamily="34" charset="0"/>
              </a:rPr>
              <a:t>(no oval vent or common venting with other appliance)</a:t>
            </a:r>
          </a:p>
          <a:p>
            <a:endParaRPr lang="en-US" sz="1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  </a:t>
            </a:r>
          </a:p>
          <a:p>
            <a:endParaRPr lang="en-US" sz="2800" dirty="0">
              <a:solidFill>
                <a:schemeClr val="bg1"/>
              </a:solidFill>
              <a:latin typeface="Franklin Gothic Medium" panose="020B0603020102020204" pitchFamily="34" charset="0"/>
            </a:endParaRP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cstate="print">
            <a:extLst>
              <a:ext uri="{28A0092B-C50C-407E-A947-70E740481C1C}">
                <a14:useLocalDpi xmlns:a14="http://schemas.microsoft.com/office/drawing/2010/main" val="0"/>
              </a:ext>
            </a:extLst>
          </a:blip>
          <a:srcRect l="4309"/>
          <a:stretch>
            <a:fillRect/>
          </a:stretch>
        </p:blipFill>
        <p:spPr>
          <a:xfrm>
            <a:off x="7189702" y="944880"/>
            <a:ext cx="4658258" cy="5776834"/>
          </a:xfrm>
          <a:prstGeom prst="rect">
            <a:avLst/>
          </a:prstGeom>
          <a:effectLst>
            <a:outerShdw blurRad="50800" dist="63500" dir="2700000" algn="tl" rotWithShape="0">
              <a:prstClr val="black">
                <a:alpha val="40000"/>
              </a:prstClr>
            </a:outerShdw>
            <a:softEdge rad="19050"/>
          </a:effectLst>
        </p:spPr>
      </p:pic>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pic>
        <p:nvPicPr>
          <p:cNvPr id="2" name="Picture 14" descr="&#10;">
            <a:extLst>
              <a:ext uri="{FF2B5EF4-FFF2-40B4-BE49-F238E27FC236}">
                <a16:creationId xmlns:a16="http://schemas.microsoft.com/office/drawing/2014/main" id="{C7D0E04E-3776-16F7-C94B-ED0FDCC33438}"/>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0ABB3B76-A242-4811-8ACF-30C96A7E5EA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PACKAGES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97A87FC0-8737-193D-E9EA-853F95D39D93}"/>
              </a:ext>
            </a:extLst>
          </p:cNvPr>
          <p:cNvCxnSpPr>
            <a:cxnSpLocks/>
          </p:cNvCxnSpPr>
          <p:nvPr/>
        </p:nvCxnSpPr>
        <p:spPr>
          <a:xfrm>
            <a:off x="128120" y="764249"/>
            <a:ext cx="4906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36620" y="1195021"/>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2">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a:effectLst>
            <a:outerShdw blurRad="63500" dist="76200" dir="2700000" algn="tl" rotWithShape="0">
              <a:prstClr val="black">
                <a:alpha val="40000"/>
              </a:prstClr>
            </a:outerShdw>
          </a:effectLst>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a:effectLst>
            <a:outerShdw blurRad="63500" dist="76200" dir="2700000" algn="tl" rotWithShape="0">
              <a:prstClr val="black">
                <a:alpha val="40000"/>
              </a:prstClr>
            </a:outerShdw>
          </a:effectLst>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04339" y="3831950"/>
            <a:ext cx="7644623" cy="2261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Important Notes: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 unit installations only (Will not work with Quick Connected Systems)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Remote included with RPK-EXT kit is optional on EZ PRO and CDV PRO units that use the EZ Start Plus App</a:t>
            </a:r>
            <a:endParaRPr lang="en-US" i="1"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pic>
        <p:nvPicPr>
          <p:cNvPr id="4" name="Picture 14" descr="&#10;">
            <a:extLst>
              <a:ext uri="{FF2B5EF4-FFF2-40B4-BE49-F238E27FC236}">
                <a16:creationId xmlns:a16="http://schemas.microsoft.com/office/drawing/2014/main" id="{BC6F4D63-CC74-9A86-AD1E-0CF00D6087A7}"/>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7A313E5-8962-63D2-10A6-6EFF0C63EB2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83E1BF7F-F0D8-510C-B637-BAE3073C5FAB}"/>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1AD2E7-E376-A0FA-B134-451AC84DC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600" y="1330575"/>
            <a:ext cx="6374280" cy="5009416"/>
          </a:xfrm>
          <a:prstGeom prst="rect">
            <a:avLst/>
          </a:prstGeom>
          <a:effectLst>
            <a:outerShdw blurRad="50800" dist="381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807200" y="2247900"/>
            <a:ext cx="527304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pic>
        <p:nvPicPr>
          <p:cNvPr id="4" name="Picture 14" descr="&#10;">
            <a:extLst>
              <a:ext uri="{FF2B5EF4-FFF2-40B4-BE49-F238E27FC236}">
                <a16:creationId xmlns:a16="http://schemas.microsoft.com/office/drawing/2014/main" id="{6CE30E92-76CF-3E5C-0C2D-D9B58B02552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2" name="Title 1">
            <a:extLst>
              <a:ext uri="{FF2B5EF4-FFF2-40B4-BE49-F238E27FC236}">
                <a16:creationId xmlns:a16="http://schemas.microsoft.com/office/drawing/2014/main" id="{8388FFB7-5AC3-EA33-69C6-3EB85E1C67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38E5ADC0-99AC-D4F9-C31E-817EEB37DF7D}"/>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wintertime as the cold-water temperatures are even colder.</a:t>
            </a:r>
          </a:p>
        </p:txBody>
      </p:sp>
      <p:pic>
        <p:nvPicPr>
          <p:cNvPr id="2" name="Picture 14" descr="&#10;">
            <a:extLst>
              <a:ext uri="{FF2B5EF4-FFF2-40B4-BE49-F238E27FC236}">
                <a16:creationId xmlns:a16="http://schemas.microsoft.com/office/drawing/2014/main" id="{49F1A87F-E29A-9046-2A85-26BDAC0DCF4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2739ED7-0104-B2C8-2B05-8AC8A1F081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20131700-F90E-D606-8B58-85FB3B61C3FE}"/>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9092" y="934428"/>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wintertime ground water temp (aka Delta T)</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1905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743700" y="2171610"/>
            <a:ext cx="4775200"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743700" y="2921779"/>
            <a:ext cx="4883150"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743700" y="3671948"/>
            <a:ext cx="5448300"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 Delta T</a:t>
            </a:r>
          </a:p>
        </p:txBody>
      </p:sp>
      <p:pic>
        <p:nvPicPr>
          <p:cNvPr id="2" name="Picture 14" descr="&#10;">
            <a:extLst>
              <a:ext uri="{FF2B5EF4-FFF2-40B4-BE49-F238E27FC236}">
                <a16:creationId xmlns:a16="http://schemas.microsoft.com/office/drawing/2014/main" id="{56023032-A8DF-7373-D5DA-D341C86266DD}"/>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264066BC-D29E-6AFB-4DDE-14BF3AFD0F5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1</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3942B284-3385-89C9-C396-DF4E07F53141}"/>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168110" y="1399338"/>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Dishwasher = </a:t>
            </a:r>
            <a:r>
              <a:rPr lang="en-US" b="1" dirty="0">
                <a:solidFill>
                  <a:schemeClr val="bg1"/>
                </a:solidFill>
                <a:latin typeface="Franklin Gothic Medium" panose="020B0603020102020204" pitchFamily="34" charset="0"/>
              </a:rPr>
              <a:t>10 gpm </a:t>
            </a:r>
          </a:p>
        </p:txBody>
      </p: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1905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1905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19050"/>
          </a:effectLst>
        </p:spPr>
      </p:pic>
      <p:pic>
        <p:nvPicPr>
          <p:cNvPr id="6" name="Picture 14" descr="&#10;">
            <a:extLst>
              <a:ext uri="{FF2B5EF4-FFF2-40B4-BE49-F238E27FC236}">
                <a16:creationId xmlns:a16="http://schemas.microsoft.com/office/drawing/2014/main" id="{7B5A25F5-BC73-A3C6-E9F4-253899812FD2}"/>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4" name="Title 1">
            <a:extLst>
              <a:ext uri="{FF2B5EF4-FFF2-40B4-BE49-F238E27FC236}">
                <a16:creationId xmlns:a16="http://schemas.microsoft.com/office/drawing/2014/main" id="{86065E45-C361-7ED6-BB5A-ADCA810FF08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2</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A7A497A4-53C4-A304-41C8-1B78F0F547AA}"/>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A4A20-3362-207B-4360-D452373DA4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011049"/>
            <a:ext cx="5677692" cy="4668416"/>
          </a:xfrm>
          <a:prstGeom prst="rect">
            <a:avLst/>
          </a:prstGeom>
          <a:effectLst>
            <a:softEdge rad="12700"/>
          </a:effectLst>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168110" y="1403446"/>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4" y="3229472"/>
            <a:ext cx="5522257"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4" y="5131388"/>
            <a:ext cx="5436778"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363463"/>
            <a:ext cx="3606711" cy="461665"/>
          </a:xfrm>
          <a:prstGeom prst="rect">
            <a:avLst/>
          </a:prstGeom>
        </p:spPr>
        <p:txBody>
          <a:bodyPr wrap="square">
            <a:spAutoFit/>
          </a:bodyPr>
          <a:lstStyle/>
          <a:p>
            <a:r>
              <a:rPr lang="en-US" sz="2400"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890456"/>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or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b="1" dirty="0">
                <a:solidFill>
                  <a:srgbClr val="FF0000"/>
                </a:solidFill>
                <a:latin typeface="Franklin Gothic Medium" panose="020B0603020102020204" pitchFamily="34" charset="0"/>
              </a:rPr>
              <a:t>Pair of </a:t>
            </a:r>
            <a:r>
              <a:rPr lang="en-US" dirty="0">
                <a:solidFill>
                  <a:schemeClr val="bg1"/>
                </a:solidFill>
                <a:latin typeface="Franklin Gothic Medium" panose="020B0603020102020204" pitchFamily="34" charset="0"/>
              </a:rPr>
              <a:t>EZ98, NRC98 or NRCR92</a:t>
            </a:r>
          </a:p>
        </p:txBody>
      </p:sp>
      <p:sp>
        <p:nvSpPr>
          <p:cNvPr id="18" name="Rectangle 17">
            <a:extLst>
              <a:ext uri="{FF2B5EF4-FFF2-40B4-BE49-F238E27FC236}">
                <a16:creationId xmlns:a16="http://schemas.microsoft.com/office/drawing/2014/main" id="{ABC4B093-FF99-4EE7-8153-30160A05E38C}"/>
              </a:ext>
            </a:extLst>
          </p:cNvPr>
          <p:cNvSpPr/>
          <p:nvPr/>
        </p:nvSpPr>
        <p:spPr>
          <a:xfrm>
            <a:off x="6912664" y="4638870"/>
            <a:ext cx="1644015"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DA7A0E7A-A008-5A77-0F72-004D07738E97}"/>
              </a:ext>
            </a:extLst>
          </p:cNvPr>
          <p:cNvSpPr/>
          <p:nvPr/>
        </p:nvSpPr>
        <p:spPr>
          <a:xfrm>
            <a:off x="8556679" y="4638870"/>
            <a:ext cx="1572507"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6934214"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1</a:t>
            </a:r>
            <a:endParaRPr lang="en-US" sz="2400"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8554160"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2</a:t>
            </a:r>
            <a:endParaRPr lang="en-US" sz="2400" dirty="0">
              <a:solidFill>
                <a:srgbClr val="FF0000"/>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31078F26-AC6A-14A1-89FD-EA3CCEC921DB}"/>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9" name="Title 1">
            <a:extLst>
              <a:ext uri="{FF2B5EF4-FFF2-40B4-BE49-F238E27FC236}">
                <a16:creationId xmlns:a16="http://schemas.microsoft.com/office/drawing/2014/main" id="{DBCEC07D-AE6D-D3CE-11A9-B98461A784C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3</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E850BC5A-45FB-A430-5AFF-68C2F803E218}"/>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0" y="1788543"/>
            <a:ext cx="12192000" cy="67652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800" b="1" dirty="0">
                <a:solidFill>
                  <a:schemeClr val="bg1"/>
                </a:solidFill>
                <a:latin typeface="Franklin Gothic Medium" panose="020B0603020102020204" pitchFamily="34" charset="0"/>
                <a:cs typeface="Calibri"/>
              </a:rPr>
              <a:t>Final Sizing Tip:</a:t>
            </a:r>
            <a:endParaRPr lang="en-US" sz="4800" dirty="0">
              <a:solidFill>
                <a:schemeClr val="bg1"/>
              </a:solidFill>
              <a:latin typeface="Franklin Gothic Medium" panose="020B0603020102020204" pitchFamily="34" charset="0"/>
              <a:cs typeface="Calibri"/>
            </a:endParaRPr>
          </a:p>
        </p:txBody>
      </p: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213376"/>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0" y="3200570"/>
            <a:ext cx="12192000" cy="3046988"/>
          </a:xfrm>
          <a:prstGeom prst="rect">
            <a:avLst/>
          </a:prstGeom>
        </p:spPr>
        <p:txBody>
          <a:bodyPr wrap="square">
            <a:spAutoFit/>
          </a:bodyPr>
          <a:lstStyle/>
          <a:p>
            <a:pPr algn="ct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3200" dirty="0">
              <a:solidFill>
                <a:schemeClr val="bg1"/>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CA79566B-E46B-907F-6CE2-1564CE21483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FD859BF1-9EB5-ACC3-B4DC-B9CF3C0AD4A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FINAL TIP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AFCA0F07-D1A6-3D97-8C13-FAFBB04CF865}"/>
              </a:ext>
            </a:extLst>
          </p:cNvPr>
          <p:cNvCxnSpPr>
            <a:cxnSpLocks/>
          </p:cNvCxnSpPr>
          <p:nvPr/>
        </p:nvCxnSpPr>
        <p:spPr>
          <a:xfrm>
            <a:off x="128120" y="764249"/>
            <a:ext cx="10336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64E14-4B8D-74D3-32F2-19E782350447}"/>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866641" y="1862673"/>
            <a:ext cx="7325359"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4E38739D-4B3E-70E1-C48B-64B88ABAFD38}"/>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650F8D28-53EE-97F4-814E-F655009BB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34D0C7E6-2DE7-D8DF-E989-DAB9D94A9B8C}"/>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220811" y="319269"/>
            <a:ext cx="4440381" cy="6319656"/>
          </a:xfrm>
        </p:spPr>
        <p:txBody>
          <a:bodyPr vert="horz" lIns="91440" tIns="45720" rIns="91440" bIns="45720" rtlCol="0" anchor="t">
            <a:noAutofit/>
          </a:bodyPr>
          <a:lstStyle/>
          <a:p>
            <a:r>
              <a:rPr lang="en-US" sz="1700" b="1" dirty="0">
                <a:solidFill>
                  <a:schemeClr val="bg1"/>
                </a:solidFill>
                <a:latin typeface="Franklin Gothic Medium" panose="020B0603020102020204" pitchFamily="34" charset="0"/>
                <a:cs typeface="Calibri"/>
              </a:rPr>
              <a:t>Residential Product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Pre-mix Units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EZTR Packages</a:t>
            </a:r>
          </a:p>
          <a:p>
            <a:r>
              <a:rPr lang="en-US" sz="1700"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Install Checklist</a:t>
            </a:r>
          </a:p>
          <a:p>
            <a:r>
              <a:rPr lang="en-US" sz="1700"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04" b="10504"/>
          <a:stretch/>
        </p:blipFill>
        <p:spPr>
          <a:xfrm>
            <a:off x="128120" y="1031240"/>
            <a:ext cx="6545261" cy="5168197"/>
          </a:xfrm>
          <a:effectLst>
            <a:softEdge rad="19050"/>
          </a:effectLst>
        </p:spPr>
      </p:pic>
      <p:sp>
        <p:nvSpPr>
          <p:cNvPr id="2" name="Title 1">
            <a:extLst>
              <a:ext uri="{FF2B5EF4-FFF2-40B4-BE49-F238E27FC236}">
                <a16:creationId xmlns:a16="http://schemas.microsoft.com/office/drawing/2014/main" id="{078D6630-AA7D-0E51-961F-4DE179003867}"/>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TRAINING SECTIONS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BE08A08D-0C1F-E06C-8E9F-4308B72CCC56}"/>
              </a:ext>
            </a:extLst>
          </p:cNvPr>
          <p:cNvCxnSpPr>
            <a:cxnSpLocks/>
          </p:cNvCxnSpPr>
          <p:nvPr/>
        </p:nvCxnSpPr>
        <p:spPr>
          <a:xfrm>
            <a:off x="128120" y="764249"/>
            <a:ext cx="581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F22329-7FEF-DF19-AA94-473F7280FC00}"/>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641700" y="19742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92896" y="3147939"/>
            <a:ext cx="190138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968969" y="3147940"/>
            <a:ext cx="197552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1430873" y="2494991"/>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1405321" y="3798833"/>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4" descr="&#10;">
            <a:extLst>
              <a:ext uri="{FF2B5EF4-FFF2-40B4-BE49-F238E27FC236}">
                <a16:creationId xmlns:a16="http://schemas.microsoft.com/office/drawing/2014/main" id="{338211BC-4661-706B-5EAF-4B468CD96BC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3" name="Title 1">
            <a:extLst>
              <a:ext uri="{FF2B5EF4-FFF2-40B4-BE49-F238E27FC236}">
                <a16:creationId xmlns:a16="http://schemas.microsoft.com/office/drawing/2014/main" id="{047F948A-FD54-13AD-6A57-B18DA7DD324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58B4387B-03DD-A122-C052-AC48BCD5E903}"/>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onnector, cable, electrical wiring, headphones&#10;&#10;Description automatically generated">
            <a:extLst>
              <a:ext uri="{FF2B5EF4-FFF2-40B4-BE49-F238E27FC236}">
                <a16:creationId xmlns:a16="http://schemas.microsoft.com/office/drawing/2014/main" id="{C9F6995B-267F-55D3-E1E0-0FEF98DC0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5" name="Content Placeholder 3">
            <a:extLst>
              <a:ext uri="{FF2B5EF4-FFF2-40B4-BE49-F238E27FC236}">
                <a16:creationId xmlns:a16="http://schemas.microsoft.com/office/drawing/2014/main" id="{52319166-C19C-8B1B-827E-7A08C34A35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A02FCB-A4B0-4FCE-9070-8BCFFDE362D9}"/>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203324" y="2448090"/>
            <a:ext cx="6856595"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0" name="Picture 14" descr="&#10;">
            <a:extLst>
              <a:ext uri="{FF2B5EF4-FFF2-40B4-BE49-F238E27FC236}">
                <a16:creationId xmlns:a16="http://schemas.microsoft.com/office/drawing/2014/main" id="{93D56D71-582D-3925-711B-F0E7BB741D7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905E3E86-D7EB-36EB-F483-865249BC22E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FDBE53B9-13D6-1DE8-2DCD-101BC68D16A8}"/>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onnector, cable, electrical wiring, headphones&#10;&#10;Description automatically generated">
            <a:extLst>
              <a:ext uri="{FF2B5EF4-FFF2-40B4-BE49-F238E27FC236}">
                <a16:creationId xmlns:a16="http://schemas.microsoft.com/office/drawing/2014/main" id="{C03FD64C-CC72-D99E-B407-17B035B7AA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4" name="Content Placeholder 3">
            <a:extLst>
              <a:ext uri="{FF2B5EF4-FFF2-40B4-BE49-F238E27FC236}">
                <a16:creationId xmlns:a16="http://schemas.microsoft.com/office/drawing/2014/main" id="{32BCF5F0-A6FF-B174-8560-E21C22161716}"/>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8465B6-817C-E60E-118F-559BDEEC8CA8}"/>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186681" y="1949902"/>
            <a:ext cx="7005319"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 unit will activate the secondary unit to help meet the demand.</a:t>
            </a:r>
            <a:endParaRPr lang="en-US" sz="16600" dirty="0">
              <a:solidFill>
                <a:schemeClr val="bg1"/>
              </a:solidFill>
              <a:latin typeface="Franklin Gothic Medium" panose="020B0603020102020204" pitchFamily="34" charset="0"/>
              <a:cs typeface="Calibri"/>
            </a:endParaRPr>
          </a:p>
        </p:txBody>
      </p:sp>
      <p:pic>
        <p:nvPicPr>
          <p:cNvPr id="11" name="Picture 14" descr="&#10;">
            <a:extLst>
              <a:ext uri="{FF2B5EF4-FFF2-40B4-BE49-F238E27FC236}">
                <a16:creationId xmlns:a16="http://schemas.microsoft.com/office/drawing/2014/main" id="{5F1C6CFB-81A4-75FB-4647-B3E30BA17C6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2" name="Title 1">
            <a:extLst>
              <a:ext uri="{FF2B5EF4-FFF2-40B4-BE49-F238E27FC236}">
                <a16:creationId xmlns:a16="http://schemas.microsoft.com/office/drawing/2014/main" id="{9C732AC9-CCDF-CF60-A394-E375C2D02B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CD45C42D-26CE-33C5-446D-A2D868AB6610}"/>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CD290BFC-599A-0DA2-A2B6-E998FF703ACD}"/>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B0F6E98-6702-AADA-331D-34167CD790B9}"/>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6" name="Picture 15" descr="A yellow and red fire&#10;&#10;Description automatically generated with low confidence">
            <a:extLst>
              <a:ext uri="{FF2B5EF4-FFF2-40B4-BE49-F238E27FC236}">
                <a16:creationId xmlns:a16="http://schemas.microsoft.com/office/drawing/2014/main" id="{18A28F37-A1F9-2DCF-2917-D2155A4C7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7" name="Picture 16" descr="A yellow and red fire&#10;&#10;Description automatically generated with low confidence">
            <a:extLst>
              <a:ext uri="{FF2B5EF4-FFF2-40B4-BE49-F238E27FC236}">
                <a16:creationId xmlns:a16="http://schemas.microsoft.com/office/drawing/2014/main" id="{7F4B1880-414E-625A-FCA6-8728406F4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219" y="2538389"/>
            <a:ext cx="1007154" cy="1160561"/>
          </a:xfrm>
          <a:prstGeom prst="rect">
            <a:avLst/>
          </a:prstGeom>
          <a:effectLst>
            <a:outerShdw blurRad="50800" dist="38100" dir="2700000" algn="tl" rotWithShape="0">
              <a:prstClr val="black">
                <a:alpha val="40000"/>
              </a:prstClr>
            </a:outerShdw>
          </a:effectLst>
        </p:spPr>
      </p:pic>
      <p:pic>
        <p:nvPicPr>
          <p:cNvPr id="18" name="Picture 17" descr="A picture containing connector, cable, electrical wiring, headphones&#10;&#10;Description automatically generated">
            <a:extLst>
              <a:ext uri="{FF2B5EF4-FFF2-40B4-BE49-F238E27FC236}">
                <a16:creationId xmlns:a16="http://schemas.microsoft.com/office/drawing/2014/main" id="{F7EA89E5-8AAC-5FA9-61CC-8FA8C3350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9" name="Content Placeholder 3">
            <a:extLst>
              <a:ext uri="{FF2B5EF4-FFF2-40B4-BE49-F238E27FC236}">
                <a16:creationId xmlns:a16="http://schemas.microsoft.com/office/drawing/2014/main" id="{B51D560D-9CBB-7D9E-3B77-E1D4DE5C0F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PRO Series and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600"/>
                    </a14:imgEffect>
                  </a14:imgLayer>
                </a14:imgProps>
              </a:ext>
              <a:ext uri="{28A0092B-C50C-407E-A947-70E740481C1C}">
                <a14:useLocalDpi xmlns:a14="http://schemas.microsoft.com/office/drawing/2010/main" val="0"/>
              </a:ext>
            </a:extLst>
          </a:blip>
          <a:stretch>
            <a:fillRect/>
          </a:stretch>
        </p:blipFill>
        <p:spPr>
          <a:xfrm>
            <a:off x="4076219" y="2683760"/>
            <a:ext cx="1929420" cy="2654085"/>
          </a:xfrm>
          <a:prstGeom prst="rect">
            <a:avLst/>
          </a:prstGeom>
          <a:effectLst>
            <a:outerShdw blurRad="63500" dist="63500" dir="2700000" algn="tl" rotWithShape="0">
              <a:prstClr val="black">
                <a:alpha val="40000"/>
              </a:prstClr>
            </a:outerShdw>
          </a:effectLst>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a:effectLst>
            <a:outerShdw blurRad="63500" dist="63500" dir="2700000" algn="tl" rotWithShape="0">
              <a:prstClr val="black">
                <a:alpha val="40000"/>
              </a:prstClr>
            </a:outerShdw>
          </a:effectLst>
        </p:spPr>
      </p:pic>
      <p:pic>
        <p:nvPicPr>
          <p:cNvPr id="23" name="Picture 22" descr="A white rectangular object with holes&#10;&#10;Description automatically generated with low confidence">
            <a:extLst>
              <a:ext uri="{FF2B5EF4-FFF2-40B4-BE49-F238E27FC236}">
                <a16:creationId xmlns:a16="http://schemas.microsoft.com/office/drawing/2014/main" id="{439357A4-C8CB-56EA-5E7A-43BDF2412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700" y="3481526"/>
            <a:ext cx="1122531" cy="1731267"/>
          </a:xfrm>
          <a:prstGeom prst="rect">
            <a:avLst/>
          </a:prstGeom>
          <a:effectLst>
            <a:outerShdw blurRad="63500" dist="63500" dir="2700000" algn="tl" rotWithShape="0">
              <a:prstClr val="black">
                <a:alpha val="40000"/>
              </a:prstClr>
            </a:outerShdw>
          </a:effectLst>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a:effectLst>
            <a:outerShdw blurRad="63500" dist="63500" dir="2700000" algn="tl" rotWithShape="0">
              <a:prstClr val="black">
                <a:alpha val="40000"/>
              </a:prstClr>
            </a:outerShdw>
          </a:effectLst>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000"/>
                    </a14:imgEffect>
                  </a14:imgLayer>
                </a14:imgProps>
              </a:ext>
              <a:ext uri="{28A0092B-C50C-407E-A947-70E740481C1C}">
                <a14:useLocalDpi xmlns:a14="http://schemas.microsoft.com/office/drawing/2010/main" val="0"/>
              </a:ext>
            </a:extLst>
          </a:blip>
          <a:stretch>
            <a:fillRect/>
          </a:stretch>
        </p:blipFill>
        <p:spPr>
          <a:xfrm>
            <a:off x="4658817" y="4446135"/>
            <a:ext cx="1100246" cy="96282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08848A67-91DA-D5DE-D062-E13A9378AC9D}"/>
              </a:ext>
            </a:extLst>
          </p:cNvPr>
          <p:cNvPicPr>
            <a:picLocks noChangeAspect="1"/>
          </p:cNvPicPr>
          <p:nvPr/>
        </p:nvPicPr>
        <p:blipFill>
          <a:blip r:embed="rId10"/>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14F286B-01EC-E5BC-9AEB-2B758D89740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55AD499-EF76-6AE1-C903-BC2F12987597}"/>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42D23AD-42E0-3F7F-C3AE-A5BE1F43672F}"/>
              </a:ext>
            </a:extLst>
          </p:cNvPr>
          <p:cNvPicPr>
            <a:picLocks noChangeAspect="1"/>
          </p:cNvPicPr>
          <p:nvPr/>
        </p:nvPicPr>
        <p:blipFill>
          <a:blip r:embed="rId11">
            <a:extLst>
              <a:ext uri="{28A0092B-C50C-407E-A947-70E740481C1C}">
                <a14:useLocalDpi xmlns:a14="http://schemas.microsoft.com/office/drawing/2010/main" val="0"/>
              </a:ext>
            </a:extLst>
          </a:blip>
          <a:srcRect l="24221" r="24221"/>
          <a:stretch/>
        </p:blipFill>
        <p:spPr>
          <a:xfrm>
            <a:off x="1908695" y="2096872"/>
            <a:ext cx="2433843" cy="3549720"/>
          </a:xfrm>
          <a:prstGeom prst="rect">
            <a:avLst/>
          </a:prstGeom>
          <a:effectLst>
            <a:outerShdw blurRad="63500" dist="63500" dir="2700000" algn="tl" rotWithShape="0">
              <a:prstClr val="black">
                <a:alpha val="40000"/>
              </a:prstClr>
            </a:outerShdw>
          </a:effectLst>
        </p:spPr>
      </p:pic>
      <p:pic>
        <p:nvPicPr>
          <p:cNvPr id="2" name="Picture 6">
            <a:extLst>
              <a:ext uri="{FF2B5EF4-FFF2-40B4-BE49-F238E27FC236}">
                <a16:creationId xmlns:a16="http://schemas.microsoft.com/office/drawing/2014/main" id="{1CD447A3-EA3E-25EE-1DB2-FDDCF35B045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369" t="5146" r="31175" b="3494"/>
          <a:stretch>
            <a:fillRect/>
          </a:stretch>
        </p:blipFill>
        <p:spPr bwMode="auto">
          <a:xfrm>
            <a:off x="826199" y="2802141"/>
            <a:ext cx="1499139" cy="2457351"/>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6" y="1007357"/>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a proper sized unit, is </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properly sized and in</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stalled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gas line to ensure adequate gas pressure. </a:t>
            </a:r>
          </a:p>
          <a:p>
            <a:pPr algn="ctr">
              <a:buNone/>
            </a:pP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5" name="Picture 14" descr="&#10;">
            <a:extLst>
              <a:ext uri="{FF2B5EF4-FFF2-40B4-BE49-F238E27FC236}">
                <a16:creationId xmlns:a16="http://schemas.microsoft.com/office/drawing/2014/main" id="{21E153F8-78D0-BE46-6E5E-041F3F1B6E5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39A1B00D-D079-01EF-98BC-A38945316CB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3C1AFCE8-E0C2-476E-A121-A473980D1563}"/>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AEB7B39-EF74-57EA-7396-DFFADF9D2F07}"/>
              </a:ext>
            </a:extLst>
          </p:cNvPr>
          <p:cNvSpPr txBox="1">
            <a:spLocks/>
          </p:cNvSpPr>
          <p:nvPr/>
        </p:nvSpPr>
        <p:spPr>
          <a:xfrm>
            <a:off x="3036258" y="4352272"/>
            <a:ext cx="3124546" cy="1332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uLnTx/>
                <a:uFillTx/>
                <a:latin typeface="Franklin Gothic Medium" panose="020B0603020102020204" pitchFamily="34" charset="0"/>
              </a:rPr>
              <a:t>NATURAL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3.5  TO 10.5 INCHES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
        <p:nvSpPr>
          <p:cNvPr id="3" name="Rectangle 3">
            <a:extLst>
              <a:ext uri="{FF2B5EF4-FFF2-40B4-BE49-F238E27FC236}">
                <a16:creationId xmlns:a16="http://schemas.microsoft.com/office/drawing/2014/main" id="{DC3EE2BB-05E0-5C61-A855-23DD2884DC13}"/>
              </a:ext>
            </a:extLst>
          </p:cNvPr>
          <p:cNvSpPr txBox="1">
            <a:spLocks/>
          </p:cNvSpPr>
          <p:nvPr/>
        </p:nvSpPr>
        <p:spPr>
          <a:xfrm>
            <a:off x="6240815" y="4352272"/>
            <a:ext cx="3021641" cy="128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lumMod val="75000"/>
                  </a:srgbClr>
                </a:solidFill>
                <a:effectLst/>
                <a:uLnTx/>
                <a:uFillTx/>
                <a:latin typeface="Franklin Gothic Medium" panose="020B0603020102020204" pitchFamily="34" charset="0"/>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8.0 TO 14.0 INCHES</a:t>
            </a:r>
          </a:p>
        </p:txBody>
      </p:sp>
      <p:sp>
        <p:nvSpPr>
          <p:cNvPr id="8" name="TextBox 7">
            <a:extLst>
              <a:ext uri="{FF2B5EF4-FFF2-40B4-BE49-F238E27FC236}">
                <a16:creationId xmlns:a16="http://schemas.microsoft.com/office/drawing/2014/main" id="{4B903EBE-F10A-FD0D-9D55-71CACC4BA74C}"/>
              </a:ext>
            </a:extLst>
          </p:cNvPr>
          <p:cNvSpPr txBox="1"/>
          <p:nvPr/>
        </p:nvSpPr>
        <p:spPr>
          <a:xfrm>
            <a:off x="2675152" y="3705941"/>
            <a:ext cx="69713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Medium" panose="020B0603020102020204" pitchFamily="34" charset="0"/>
              </a:rPr>
              <a:t>Required Gas Supply Pressure</a:t>
            </a:r>
          </a:p>
        </p:txBody>
      </p:sp>
      <p:sp>
        <p:nvSpPr>
          <p:cNvPr id="9" name="TextBox 8">
            <a:extLst>
              <a:ext uri="{FF2B5EF4-FFF2-40B4-BE49-F238E27FC236}">
                <a16:creationId xmlns:a16="http://schemas.microsoft.com/office/drawing/2014/main" id="{E58FD50F-2A12-6FE8-ACA6-DCB02F77C2BE}"/>
              </a:ext>
            </a:extLst>
          </p:cNvPr>
          <p:cNvSpPr txBox="1"/>
          <p:nvPr/>
        </p:nvSpPr>
        <p:spPr>
          <a:xfrm>
            <a:off x="1904855" y="5313911"/>
            <a:ext cx="8610883" cy="646331"/>
          </a:xfrm>
          <a:prstGeom prst="rect">
            <a:avLst/>
          </a:prstGeom>
          <a:noFill/>
        </p:spPr>
        <p:txBody>
          <a:bodyPr wrap="none" rtlCol="0">
            <a:spAutoFit/>
          </a:bodyPr>
          <a:lstStyle/>
          <a:p>
            <a:r>
              <a:rPr lang="en-US" b="1" dirty="0">
                <a:solidFill>
                  <a:prstClr val="white"/>
                </a:solidFill>
                <a:latin typeface="Franklin Gothic Medium" panose="020B0603020102020204" pitchFamily="34" charset="0"/>
              </a:rPr>
              <a:t>* Supply pressures may vary unit to unit, refer to rating plate for exact pressure range</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00DEE78-A02A-7386-DC57-4BC8AFE77343}"/>
            </a:ext>
          </a:extLst>
        </p:cNvPr>
        <p:cNvGrpSpPr/>
        <p:nvPr/>
      </p:nvGrpSpPr>
      <p:grpSpPr>
        <a:xfrm>
          <a:off x="0" y="0"/>
          <a:ext cx="0" cy="0"/>
          <a:chOff x="0" y="0"/>
          <a:chExt cx="0" cy="0"/>
        </a:xfrm>
      </p:grpSpPr>
      <p:pic>
        <p:nvPicPr>
          <p:cNvPr id="2" name="Picture 14" descr="&#10;">
            <a:extLst>
              <a:ext uri="{FF2B5EF4-FFF2-40B4-BE49-F238E27FC236}">
                <a16:creationId xmlns:a16="http://schemas.microsoft.com/office/drawing/2014/main" id="{64E7095E-17D6-C28B-FA2B-441546A77E9F}"/>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88026A2C-74B7-D8D4-DA78-2CFC69FCCFA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PRESSURE CHECK</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47364DA6-C959-FA49-85F3-AF334747E0EF}"/>
              </a:ext>
            </a:extLst>
          </p:cNvPr>
          <p:cNvCxnSpPr>
            <a:cxnSpLocks/>
          </p:cNvCxnSpPr>
          <p:nvPr/>
        </p:nvCxnSpPr>
        <p:spPr>
          <a:xfrm>
            <a:off x="128120" y="764249"/>
            <a:ext cx="659185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B9946F-AEA3-99FD-059F-8B2C6F25C3CF}"/>
              </a:ext>
            </a:extLst>
          </p:cNvPr>
          <p:cNvSpPr txBox="1"/>
          <p:nvPr/>
        </p:nvSpPr>
        <p:spPr>
          <a:xfrm>
            <a:off x="6635610" y="768518"/>
            <a:ext cx="5477126" cy="170354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sitting idle (Static  Pressure</a:t>
            </a:r>
            <a:r>
              <a:rPr lang="en-US" dirty="0">
                <a:solidFill>
                  <a:schemeClr val="bg1"/>
                </a:solidFill>
                <a:latin typeface="Franklin Gothic Medium" panose="020B0603020102020204" pitchFamily="34" charset="0"/>
              </a:rPr>
              <a:t>)</a:t>
            </a:r>
            <a:endPar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in high fire (Dynamic Pressure) </a:t>
            </a:r>
          </a:p>
        </p:txBody>
      </p:sp>
      <p:sp>
        <p:nvSpPr>
          <p:cNvPr id="9" name="TextBox 8">
            <a:extLst>
              <a:ext uri="{FF2B5EF4-FFF2-40B4-BE49-F238E27FC236}">
                <a16:creationId xmlns:a16="http://schemas.microsoft.com/office/drawing/2014/main" id="{61E62E0F-D284-9F2F-7E6A-3B5A660BAD28}"/>
              </a:ext>
            </a:extLst>
          </p:cNvPr>
          <p:cNvSpPr txBox="1"/>
          <p:nvPr/>
        </p:nvSpPr>
        <p:spPr>
          <a:xfrm>
            <a:off x="6858000" y="2917413"/>
            <a:ext cx="50516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on the gas connection or the bottom port of gas valve using T15 </a:t>
            </a:r>
            <a:r>
              <a:rPr kumimoji="0" lang="en-US" sz="1800" b="0" i="0" u="none" strike="noStrike" kern="1200" cap="none" spc="0" normalizeH="0" baseline="0" noProof="0" dirty="0" err="1">
                <a:ln>
                  <a:noFill/>
                </a:ln>
                <a:solidFill>
                  <a:schemeClr val="bg1"/>
                </a:solidFill>
                <a:effectLst/>
                <a:uLnTx/>
                <a:uFillTx/>
                <a:latin typeface="Franklin Gothic Medium" panose="020B0603020102020204" pitchFamily="34" charset="0"/>
                <a:ea typeface="+mn-ea"/>
                <a:cs typeface="+mn-cs"/>
              </a:rPr>
              <a:t>torx</a:t>
            </a: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576B70-BA1F-2CF3-1DAC-9076ED28E225}"/>
              </a:ext>
            </a:extLst>
          </p:cNvPr>
          <p:cNvSpPr txBox="1"/>
          <p:nvPr/>
        </p:nvSpPr>
        <p:spPr>
          <a:xfrm>
            <a:off x="79264" y="819893"/>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1) Locate and shut off gas valve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F487B5-754D-B800-E5D7-EBB958C69E35}"/>
              </a:ext>
            </a:extLst>
          </p:cNvPr>
          <p:cNvSpPr txBox="1"/>
          <p:nvPr/>
        </p:nvSpPr>
        <p:spPr>
          <a:xfrm>
            <a:off x="79263" y="2089014"/>
            <a:ext cx="340830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2) Zero manometer then connect to inlet port</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65DC6AF-AC8B-E6DF-FFF0-812B2B850D7F}"/>
              </a:ext>
            </a:extLst>
          </p:cNvPr>
          <p:cNvSpPr txBox="1"/>
          <p:nvPr/>
        </p:nvSpPr>
        <p:spPr>
          <a:xfrm>
            <a:off x="79264" y="3699477"/>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ranklin Gothic Medium" panose="020B0603020102020204" pitchFamily="34" charset="0"/>
              </a:rPr>
              <a:t>3</a:t>
            </a: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Open gas valve and note static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CF6F8D-5DD0-2C28-440C-7406FC360DFF}"/>
              </a:ext>
            </a:extLst>
          </p:cNvPr>
          <p:cNvSpPr txBox="1"/>
          <p:nvPr/>
        </p:nvSpPr>
        <p:spPr>
          <a:xfrm>
            <a:off x="79264" y="5227254"/>
            <a:ext cx="337529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4) Create a high flow to ensure unit is in high fire and note dynamic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CDA9AA1-E553-0F81-EEB7-BE5642CFC0B4}"/>
              </a:ext>
            </a:extLst>
          </p:cNvPr>
          <p:cNvPicPr>
            <a:picLocks noChangeAspect="1"/>
          </p:cNvPicPr>
          <p:nvPr/>
        </p:nvPicPr>
        <p:blipFill>
          <a:blip r:embed="rId3" cstate="print">
            <a:extLst>
              <a:ext uri="{28A0092B-C50C-407E-A947-70E740481C1C}">
                <a14:useLocalDpi xmlns:a14="http://schemas.microsoft.com/office/drawing/2010/main" val="0"/>
              </a:ext>
            </a:extLst>
          </a:blip>
          <a:srcRect b="15421"/>
          <a:stretch>
            <a:fillRect/>
          </a:stretch>
        </p:blipFill>
        <p:spPr>
          <a:xfrm>
            <a:off x="3600450" y="875703"/>
            <a:ext cx="2716533" cy="1292187"/>
          </a:xfrm>
          <a:prstGeom prst="rect">
            <a:avLst/>
          </a:prstGeom>
          <a:effectLst>
            <a:softEdge rad="12700"/>
          </a:effectLst>
        </p:spPr>
      </p:pic>
      <p:pic>
        <p:nvPicPr>
          <p:cNvPr id="25" name="Picture 24">
            <a:extLst>
              <a:ext uri="{FF2B5EF4-FFF2-40B4-BE49-F238E27FC236}">
                <a16:creationId xmlns:a16="http://schemas.microsoft.com/office/drawing/2014/main" id="{7A4B1473-1AE4-D080-A0EA-AA8363CE3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446" y="2171700"/>
            <a:ext cx="2716530" cy="1527777"/>
          </a:xfrm>
          <a:prstGeom prst="rect">
            <a:avLst/>
          </a:prstGeom>
          <a:effectLst>
            <a:softEdge rad="12700"/>
          </a:effectLst>
        </p:spPr>
      </p:pic>
      <p:pic>
        <p:nvPicPr>
          <p:cNvPr id="27" name="Picture 26">
            <a:extLst>
              <a:ext uri="{FF2B5EF4-FFF2-40B4-BE49-F238E27FC236}">
                <a16:creationId xmlns:a16="http://schemas.microsoft.com/office/drawing/2014/main" id="{C9A84137-5ABA-106D-CF34-3366E9D4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147" y="3699477"/>
            <a:ext cx="2716531" cy="1527777"/>
          </a:xfrm>
          <a:prstGeom prst="rect">
            <a:avLst/>
          </a:prstGeom>
          <a:effectLst>
            <a:softEdge rad="12700"/>
          </a:effectLst>
        </p:spPr>
      </p:pic>
      <p:pic>
        <p:nvPicPr>
          <p:cNvPr id="29" name="Picture 28">
            <a:extLst>
              <a:ext uri="{FF2B5EF4-FFF2-40B4-BE49-F238E27FC236}">
                <a16:creationId xmlns:a16="http://schemas.microsoft.com/office/drawing/2014/main" id="{DF35189D-5894-D871-AE89-35C8EDC74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146" y="5227254"/>
            <a:ext cx="2716531" cy="1527777"/>
          </a:xfrm>
          <a:prstGeom prst="rect">
            <a:avLst/>
          </a:prstGeom>
          <a:effectLst>
            <a:softEdge rad="12700"/>
          </a:effectLst>
        </p:spPr>
      </p:pic>
      <p:pic>
        <p:nvPicPr>
          <p:cNvPr id="31" name="Picture 30" descr="Close-up of a machine with a screw&#10;&#10;AI-generated content may be incorrect.">
            <a:extLst>
              <a:ext uri="{FF2B5EF4-FFF2-40B4-BE49-F238E27FC236}">
                <a16:creationId xmlns:a16="http://schemas.microsoft.com/office/drawing/2014/main" id="{C8250FD9-0FEF-30C5-07A5-AC6AAB31E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720" y="3593885"/>
            <a:ext cx="4724030" cy="2657267"/>
          </a:xfrm>
          <a:prstGeom prst="rect">
            <a:avLst/>
          </a:prstGeom>
          <a:effectLst>
            <a:softEdge rad="12700"/>
          </a:effectLst>
        </p:spPr>
      </p:pic>
      <p:sp>
        <p:nvSpPr>
          <p:cNvPr id="21" name="Oval 20">
            <a:extLst>
              <a:ext uri="{FF2B5EF4-FFF2-40B4-BE49-F238E27FC236}">
                <a16:creationId xmlns:a16="http://schemas.microsoft.com/office/drawing/2014/main" id="{160109BE-9C2C-531A-17E8-CB0D6929CAF5}"/>
              </a:ext>
            </a:extLst>
          </p:cNvPr>
          <p:cNvSpPr/>
          <p:nvPr/>
        </p:nvSpPr>
        <p:spPr>
          <a:xfrm rot="20515262">
            <a:off x="10346070" y="5037439"/>
            <a:ext cx="565122" cy="748860"/>
          </a:xfrm>
          <a:prstGeom prst="ellipse">
            <a:avLst/>
          </a:prstGeom>
          <a:noFill/>
          <a:ln w="38100">
            <a:solidFill>
              <a:srgbClr val="ED1C24"/>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128120" y="1904410"/>
            <a:ext cx="6760360" cy="3250327"/>
          </a:xfrm>
        </p:spPr>
        <p:txBody>
          <a:bodyPr vert="horz" lIns="91440" tIns="45720" rIns="91440" bIns="45720" rtlCol="0" anchor="t">
            <a:normAutofit fontScale="92500" lnSpcReduction="10000"/>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 Series </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installation manuals contains 5 sizing tables for hard pipe gas lines, 4 for </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NG and 1 for LP.</a:t>
            </a:r>
          </a:p>
          <a:p>
            <a:pPr algn="ct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pick what NG chart you use, you will need to know the static supply pressure.</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7237EB5-C1FC-2C37-067A-5794929A30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4D8F249A-4CA4-13F7-168D-3F231DDE6107}"/>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967CA3-6EA7-94C6-2650-90962B4CA4BC}"/>
              </a:ext>
            </a:extLst>
          </p:cNvPr>
          <p:cNvPicPr>
            <a:picLocks noChangeAspect="1"/>
          </p:cNvPicPr>
          <p:nvPr/>
        </p:nvPicPr>
        <p:blipFill>
          <a:blip r:embed="rId2"/>
          <a:stretch>
            <a:fillRect/>
          </a:stretch>
        </p:blipFill>
        <p:spPr>
          <a:xfrm>
            <a:off x="7146926" y="70104"/>
            <a:ext cx="4772368" cy="6717791"/>
          </a:xfrm>
          <a:prstGeom prst="rect">
            <a:avLst/>
          </a:prstGeom>
          <a:effectLst>
            <a:outerShdw blurRad="63500" dist="63500" dir="2700000" algn="tl" rotWithShape="0">
              <a:prstClr val="black">
                <a:alpha val="40000"/>
              </a:prstClr>
            </a:outerShdw>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7BA7865-A911-ED00-3B4D-1814F82148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FF36B-968A-7EA6-815D-442FD8F64928}"/>
              </a:ext>
            </a:extLst>
          </p:cNvPr>
          <p:cNvSpPr>
            <a:spLocks noGrp="1"/>
          </p:cNvSpPr>
          <p:nvPr>
            <p:ph type="body" sz="half" idx="2"/>
          </p:nvPr>
        </p:nvSpPr>
        <p:spPr>
          <a:xfrm>
            <a:off x="128120" y="1904055"/>
            <a:ext cx="6101186" cy="3743960"/>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After determining the initial supply pressure, you can use the charts to determine the maximum equivalent length of ½” hard pipe you may use based on the max btu of the unit.</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AA8AD2EE-0189-22CC-2390-2E576EB890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BA71B4E-D07B-DFE6-E27E-6BFF3593DB5F}"/>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ACAA5D-2DEF-1284-45E9-1C7C268F1DF5}"/>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6" name="Arrow: Right 5">
            <a:extLst>
              <a:ext uri="{FF2B5EF4-FFF2-40B4-BE49-F238E27FC236}">
                <a16:creationId xmlns:a16="http://schemas.microsoft.com/office/drawing/2014/main" id="{E921CF43-9C93-F4A7-C611-835F77B3E20E}"/>
              </a:ext>
            </a:extLst>
          </p:cNvPr>
          <p:cNvSpPr/>
          <p:nvPr/>
        </p:nvSpPr>
        <p:spPr>
          <a:xfrm rot="10800000">
            <a:off x="11343080" y="77523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EF3D9E6-9AF4-E8F0-2AED-53C00E221677}"/>
              </a:ext>
            </a:extLst>
          </p:cNvPr>
          <p:cNvSpPr/>
          <p:nvPr/>
        </p:nvSpPr>
        <p:spPr>
          <a:xfrm rot="10800000">
            <a:off x="11343080" y="223827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423BDB-C361-3FC4-0A3D-3D4BDE128805}"/>
              </a:ext>
            </a:extLst>
          </p:cNvPr>
          <p:cNvSpPr/>
          <p:nvPr/>
        </p:nvSpPr>
        <p:spPr>
          <a:xfrm rot="10800000">
            <a:off x="11343080" y="3691153"/>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1AEF1F-B648-0E9D-40A1-68E8D7B7F0B1}"/>
              </a:ext>
            </a:extLst>
          </p:cNvPr>
          <p:cNvSpPr/>
          <p:nvPr/>
        </p:nvSpPr>
        <p:spPr>
          <a:xfrm rot="10800000">
            <a:off x="11343080" y="5144031"/>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3BE8450-D38E-6ED1-16D7-41190D154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0DF725-66D8-2181-B503-70963F736EA6}"/>
              </a:ext>
            </a:extLst>
          </p:cNvPr>
          <p:cNvSpPr>
            <a:spLocks noGrp="1"/>
          </p:cNvSpPr>
          <p:nvPr>
            <p:ph type="body" sz="half" idx="2"/>
          </p:nvPr>
        </p:nvSpPr>
        <p:spPr>
          <a:xfrm>
            <a:off x="87105" y="2153116"/>
            <a:ext cx="6115446" cy="1667846"/>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The higher the initial supply pressure, the longer the ½” gas line can be.</a:t>
            </a:r>
            <a:endParaRPr lang="en-US" sz="4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7F268961-676C-73D0-B9FF-4A40216FC927}"/>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5" name="Title 1">
            <a:extLst>
              <a:ext uri="{FF2B5EF4-FFF2-40B4-BE49-F238E27FC236}">
                <a16:creationId xmlns:a16="http://schemas.microsoft.com/office/drawing/2014/main" id="{095D44D6-AC4D-F5F7-064C-AAEAB33D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95A06878-7F50-9E63-879B-60E78E77FB09}"/>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87F204-DF3E-A8F0-7935-ADB1D7F09AF4}"/>
              </a:ext>
            </a:extLst>
          </p:cNvPr>
          <p:cNvSpPr/>
          <p:nvPr/>
        </p:nvSpPr>
        <p:spPr>
          <a:xfrm>
            <a:off x="6880049" y="1290320"/>
            <a:ext cx="370381"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9873C7-B46F-8BB8-A39F-CF6CF46B711C}"/>
              </a:ext>
            </a:extLst>
          </p:cNvPr>
          <p:cNvSpPr/>
          <p:nvPr/>
        </p:nvSpPr>
        <p:spPr>
          <a:xfrm>
            <a:off x="6880048" y="2736215"/>
            <a:ext cx="726617"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23A5F-3613-20B6-F8B0-8E4D6FFFDB93}"/>
              </a:ext>
            </a:extLst>
          </p:cNvPr>
          <p:cNvSpPr/>
          <p:nvPr/>
        </p:nvSpPr>
        <p:spPr>
          <a:xfrm>
            <a:off x="6880048" y="4182110"/>
            <a:ext cx="144861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14F770-300F-2BAA-E745-6712668F45A4}"/>
              </a:ext>
            </a:extLst>
          </p:cNvPr>
          <p:cNvSpPr/>
          <p:nvPr/>
        </p:nvSpPr>
        <p:spPr>
          <a:xfrm>
            <a:off x="6880048" y="5650865"/>
            <a:ext cx="217632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CAE76EFE-143D-AFE8-C408-F5E0B47ACC77}"/>
              </a:ext>
            </a:extLst>
          </p:cNvPr>
          <p:cNvSpPr txBox="1">
            <a:spLocks/>
          </p:cNvSpPr>
          <p:nvPr/>
        </p:nvSpPr>
        <p:spPr>
          <a:xfrm>
            <a:off x="60350" y="4047956"/>
            <a:ext cx="6115446" cy="16678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solidFill>
                  <a:schemeClr val="bg1"/>
                </a:solidFill>
                <a:latin typeface="Franklin Gothic Medium" panose="020B0603020102020204" pitchFamily="34" charset="0"/>
                <a:cs typeface="Times New Roman" panose="02020603050405020304" pitchFamily="18" charset="0"/>
              </a:rPr>
              <a:t>Highlighted areas indicate max equivalent length for an EZ71DV (160k btu max). Equivalent length factors in elbows and fittings, not just straight pipe.</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45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264"/>
            <a:ext cx="9290304" cy="5225796"/>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698479"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086802F3-AB7E-1819-EE6A-8331C40D8D3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C904231A-7988-EA81-E50C-4D5E9538D57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78BD113-A0A7-A51E-E078-62E367F966B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8A408D-1E0D-87FA-EEEC-DAB46F9739FB}"/>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3"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4"/>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pic>
        <p:nvPicPr>
          <p:cNvPr id="8" name="Picture 14" descr="&#10;">
            <a:extLst>
              <a:ext uri="{FF2B5EF4-FFF2-40B4-BE49-F238E27FC236}">
                <a16:creationId xmlns:a16="http://schemas.microsoft.com/office/drawing/2014/main" id="{A6DC8218-E193-331E-897E-004287A1FEE9}"/>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06B2F3F8-DE43-F61E-B6F3-B36768C6554D}"/>
              </a:ext>
            </a:extLst>
          </p:cNvPr>
          <p:cNvSpPr>
            <a:spLocks noGrp="1"/>
          </p:cNvSpPr>
          <p:nvPr>
            <p:ph type="title"/>
          </p:nvPr>
        </p:nvSpPr>
        <p:spPr>
          <a:xfrm>
            <a:off x="0" y="0"/>
            <a:ext cx="12192000" cy="819893"/>
          </a:xfrm>
        </p:spPr>
        <p:txBody>
          <a:bodyPr>
            <a:noAutofit/>
          </a:bodyPr>
          <a:lstStyle/>
          <a:p>
            <a:r>
              <a:rPr lang="en-US" sz="5000" dirty="0">
                <a:solidFill>
                  <a:schemeClr val="bg1"/>
                </a:solidFill>
                <a:latin typeface="Franklin Gothic Demi"/>
                <a:cs typeface="Calibri Light"/>
              </a:rPr>
              <a:t>WHAT IS A TANKLESS WATER HEATER?</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A4499D8-B0EE-5ED0-F67B-BD0AF1118826}"/>
              </a:ext>
            </a:extLst>
          </p:cNvPr>
          <p:cNvCxnSpPr>
            <a:cxnSpLocks/>
          </p:cNvCxnSpPr>
          <p:nvPr/>
        </p:nvCxnSpPr>
        <p:spPr>
          <a:xfrm>
            <a:off x="128120" y="764249"/>
            <a:ext cx="10829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1807848"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A5FBC0BB-B622-7502-A05F-F0359CF07568}"/>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pic>
        <p:nvPicPr>
          <p:cNvPr id="8" name="Picture 14" descr="&#10;">
            <a:extLst>
              <a:ext uri="{FF2B5EF4-FFF2-40B4-BE49-F238E27FC236}">
                <a16:creationId xmlns:a16="http://schemas.microsoft.com/office/drawing/2014/main" id="{92B1A74E-8E99-A7DA-8D51-587A20CB8955}"/>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EDEB8A59-3B04-D3AD-FAB4-C91CCE15908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2F21F20F-2359-1B49-38C6-D899F5DB5C42}"/>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9711940-5ED7-FD6B-E8F6-F01EAA1666DD}"/>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4" name="Content Placeholder 3">
            <a:extLst>
              <a:ext uri="{FF2B5EF4-FFF2-40B4-BE49-F238E27FC236}">
                <a16:creationId xmlns:a16="http://schemas.microsoft.com/office/drawing/2014/main" id="{087FA2BE-F1E5-58EA-A92A-1B88DD179448}"/>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BD153C75-122D-4CA4-F6F1-3F4F35491EF0}"/>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9659"/>
            <a:ext cx="9291254" cy="5226331"/>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357000"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can supply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95870ECD-8970-8917-1B69-C0BDE1B2C97F}"/>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CFH</a:t>
            </a:r>
            <a:endParaRPr lang="en-US" sz="24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FB75A07-3834-CA77-327C-B55922E0D57A}"/>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947C9951-398A-6B85-8048-73DB35CA20E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AECD856-3593-1F7B-0FC4-A0DA89CE9D8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2" name="Picture 4" descr="Gas meter size?? — Heating Help: The Wall">
            <a:extLst>
              <a:ext uri="{FF2B5EF4-FFF2-40B4-BE49-F238E27FC236}">
                <a16:creationId xmlns:a16="http://schemas.microsoft.com/office/drawing/2014/main" id="{0BA29A5F-FE99-46FB-BBFA-2E8B33ABB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8"/>
          <a:stretch/>
        </p:blipFill>
        <p:spPr bwMode="auto">
          <a:xfrm>
            <a:off x="9402644" y="3399833"/>
            <a:ext cx="2678092" cy="269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290A4D01-7B68-3F1B-2476-53475252E05C}"/>
              </a:ext>
            </a:extLst>
          </p:cNvPr>
          <p:cNvSpPr txBox="1">
            <a:spLocks noChangeArrowheads="1"/>
          </p:cNvSpPr>
          <p:nvPr/>
        </p:nvSpPr>
        <p:spPr bwMode="auto">
          <a:xfrm>
            <a:off x="9937219" y="1627753"/>
            <a:ext cx="22239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panose="02040604050505020304" pitchFamily="18" charset="0"/>
              </a:defRPr>
            </a:lvl1pPr>
            <a:lvl2pPr marL="742950" indent="-285750">
              <a:spcBef>
                <a:spcPct val="20000"/>
              </a:spcBef>
              <a:buFont typeface="Arial" panose="020B0604020202020204" pitchFamily="34" charset="0"/>
              <a:buChar char="–"/>
              <a:defRPr sz="2800">
                <a:solidFill>
                  <a:schemeClr val="tx1"/>
                </a:solidFill>
                <a:latin typeface="Century" panose="02040604050505020304" pitchFamily="18" charset="0"/>
              </a:defRPr>
            </a:lvl2pPr>
            <a:lvl3pPr marL="1143000" indent="-228600">
              <a:spcBef>
                <a:spcPct val="20000"/>
              </a:spcBef>
              <a:buFont typeface="Arial" panose="020B0604020202020204" pitchFamily="34" charset="0"/>
              <a:buChar char="•"/>
              <a:defRPr sz="2400">
                <a:solidFill>
                  <a:schemeClr val="tx1"/>
                </a:solidFill>
                <a:latin typeface="Century" panose="02040604050505020304" pitchFamily="18" charset="0"/>
              </a:defRPr>
            </a:lvl3pPr>
            <a:lvl4pPr marL="1600200" indent="-228600">
              <a:spcBef>
                <a:spcPct val="20000"/>
              </a:spcBef>
              <a:buFont typeface="Arial" panose="020B0604020202020204" pitchFamily="34" charset="0"/>
              <a:buChar char="–"/>
              <a:defRPr sz="2000">
                <a:solidFill>
                  <a:schemeClr val="tx1"/>
                </a:solidFill>
                <a:latin typeface="Century" panose="02040604050505020304" pitchFamily="18" charset="0"/>
              </a:defRPr>
            </a:lvl4pPr>
            <a:lvl5pPr marL="2057400" indent="-228600">
              <a:spcBef>
                <a:spcPct val="20000"/>
              </a:spcBef>
              <a:buFont typeface="Arial" panose="020B0604020202020204" pitchFamily="34" charset="0"/>
              <a:buChar char="»"/>
              <a:defRPr sz="2000">
                <a:solidFill>
                  <a:schemeClr val="tx1"/>
                </a:solidFill>
                <a:latin typeface="Century"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cs typeface="Arial" panose="020B0604020202020204" pitchFamily="34" charset="0"/>
              </a:rPr>
              <a:t>Check Rating Plate on Meter</a:t>
            </a:r>
          </a:p>
        </p:txBody>
      </p:sp>
      <p:cxnSp>
        <p:nvCxnSpPr>
          <p:cNvPr id="14" name="Straight Arrow Connector 13">
            <a:extLst>
              <a:ext uri="{FF2B5EF4-FFF2-40B4-BE49-F238E27FC236}">
                <a16:creationId xmlns:a16="http://schemas.microsoft.com/office/drawing/2014/main" id="{34883406-8106-FADB-80F7-6BCA2EB24B2B}"/>
              </a:ext>
            </a:extLst>
          </p:cNvPr>
          <p:cNvCxnSpPr>
            <a:cxnSpLocks/>
          </p:cNvCxnSpPr>
          <p:nvPr/>
        </p:nvCxnSpPr>
        <p:spPr>
          <a:xfrm>
            <a:off x="10429336" y="2335639"/>
            <a:ext cx="769907" cy="2974775"/>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F68F611-8B51-D6B7-69BD-C2DB0B174925}"/>
              </a:ext>
            </a:extLst>
          </p:cNvPr>
          <p:cNvSpPr txBox="1">
            <a:spLocks/>
          </p:cNvSpPr>
          <p:nvPr/>
        </p:nvSpPr>
        <p:spPr>
          <a:xfrm>
            <a:off x="3655792" y="6214279"/>
            <a:ext cx="3716013"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300k btu = total of all gas appliances </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24117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C3E91B67-1553-91DC-3C18-E315496AF61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7E4A8BD-884C-7BC1-617C-9B77802A0AC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586379FB-399E-9A27-92FB-9E64F8BD43F4}"/>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1A087A53-CAB0-9D4F-5867-4604060687DC}"/>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45E2AA8D-C324-B786-A1FB-9AF2E10BFA92}"/>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3" name="Content Placeholder 3">
            <a:extLst>
              <a:ext uri="{FF2B5EF4-FFF2-40B4-BE49-F238E27FC236}">
                <a16:creationId xmlns:a16="http://schemas.microsoft.com/office/drawing/2014/main" id="{D1686EE0-56D7-AB45-86D9-9117334106D3}"/>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pic>
        <p:nvPicPr>
          <p:cNvPr id="14" name="Picture 13">
            <a:extLst>
              <a:ext uri="{FF2B5EF4-FFF2-40B4-BE49-F238E27FC236}">
                <a16:creationId xmlns:a16="http://schemas.microsoft.com/office/drawing/2014/main" id="{7124AA35-4BE2-680C-44D8-0C3D0305100D}"/>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15" name="Content Placeholder 3">
            <a:extLst>
              <a:ext uri="{FF2B5EF4-FFF2-40B4-BE49-F238E27FC236}">
                <a16:creationId xmlns:a16="http://schemas.microsoft.com/office/drawing/2014/main" id="{9E0257F4-97E1-EA88-C954-B36B67A6399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CFH</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7CBED6A-459A-8548-CF86-7D61FC6E5BF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4302CDE-B771-6A36-C17D-1383B032771F}"/>
              </a:ext>
            </a:extLst>
          </p:cNvPr>
          <p:cNvSpPr>
            <a:spLocks noGrp="1"/>
          </p:cNvSpPr>
          <p:nvPr>
            <p:ph type="body" sz="half" idx="2"/>
          </p:nvPr>
        </p:nvSpPr>
        <p:spPr>
          <a:xfrm>
            <a:off x="7234640" y="1169751"/>
            <a:ext cx="4844091" cy="1757189"/>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using the PRO Series units only an Orifice Change and programing with EZ Start Plus App is needed.  LP Orifice is included with the unit.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6348C677-55E8-10CD-113D-DC7AE823F17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47B0B1C-71DA-FF92-2304-1E814A51301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PROPANE TANK &amp; ORIFICE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BC3A5A-4EB7-FFA0-4850-67585F5C56D2}"/>
              </a:ext>
            </a:extLst>
          </p:cNvPr>
          <p:cNvCxnSpPr>
            <a:cxnSpLocks/>
          </p:cNvCxnSpPr>
          <p:nvPr/>
        </p:nvCxnSpPr>
        <p:spPr>
          <a:xfrm>
            <a:off x="128120" y="764249"/>
            <a:ext cx="7463125"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B23101F-8110-2761-C57C-57A315449FE5}"/>
              </a:ext>
            </a:extLst>
          </p:cNvPr>
          <p:cNvSpPr txBox="1">
            <a:spLocks/>
          </p:cNvSpPr>
          <p:nvPr/>
        </p:nvSpPr>
        <p:spPr>
          <a:xfrm>
            <a:off x="3608388" y="1298899"/>
            <a:ext cx="3611401" cy="1225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8.0 TO 13.0 INCHES</a:t>
            </a:r>
          </a:p>
        </p:txBody>
      </p:sp>
      <p:pic>
        <p:nvPicPr>
          <p:cNvPr id="13" name="Picture 12" descr="A close-up of a device&#10;&#10;AI-generated content may be incorrect.">
            <a:extLst>
              <a:ext uri="{FF2B5EF4-FFF2-40B4-BE49-F238E27FC236}">
                <a16:creationId xmlns:a16="http://schemas.microsoft.com/office/drawing/2014/main" id="{34033C40-C6D0-8EA9-C9DD-9AE7671A0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48" y="2644438"/>
            <a:ext cx="4215873" cy="3682540"/>
          </a:xfrm>
          <a:prstGeom prst="rect">
            <a:avLst/>
          </a:prstGeom>
        </p:spPr>
      </p:pic>
      <p:pic>
        <p:nvPicPr>
          <p:cNvPr id="19" name="Picture 18">
            <a:extLst>
              <a:ext uri="{FF2B5EF4-FFF2-40B4-BE49-F238E27FC236}">
                <a16:creationId xmlns:a16="http://schemas.microsoft.com/office/drawing/2014/main" id="{D7890943-89BF-996C-4FC9-EAA95F95208E}"/>
              </a:ext>
            </a:extLst>
          </p:cNvPr>
          <p:cNvPicPr>
            <a:picLocks noChangeAspect="1"/>
          </p:cNvPicPr>
          <p:nvPr/>
        </p:nvPicPr>
        <p:blipFill>
          <a:blip r:embed="rId4"/>
          <a:stretch>
            <a:fillRect/>
          </a:stretch>
        </p:blipFill>
        <p:spPr>
          <a:xfrm>
            <a:off x="292791" y="3158024"/>
            <a:ext cx="5964413" cy="3488488"/>
          </a:xfrm>
          <a:prstGeom prst="rect">
            <a:avLst/>
          </a:prstGeom>
          <a:effectLst>
            <a:softEdge rad="19050"/>
          </a:effectLst>
        </p:spPr>
      </p:pic>
      <p:pic>
        <p:nvPicPr>
          <p:cNvPr id="21" name="Picture 20">
            <a:extLst>
              <a:ext uri="{FF2B5EF4-FFF2-40B4-BE49-F238E27FC236}">
                <a16:creationId xmlns:a16="http://schemas.microsoft.com/office/drawing/2014/main" id="{7FBB1000-A201-3C68-2336-B011C80DCE20}"/>
              </a:ext>
            </a:extLst>
          </p:cNvPr>
          <p:cNvPicPr>
            <a:picLocks noChangeAspect="1"/>
          </p:cNvPicPr>
          <p:nvPr/>
        </p:nvPicPr>
        <p:blipFill>
          <a:blip r:embed="rId5"/>
          <a:stretch>
            <a:fillRect/>
          </a:stretch>
        </p:blipFill>
        <p:spPr>
          <a:xfrm>
            <a:off x="292791" y="1050977"/>
            <a:ext cx="3300746" cy="1875963"/>
          </a:xfrm>
          <a:prstGeom prst="rect">
            <a:avLst/>
          </a:prstGeom>
          <a:effectLst>
            <a:softEdge rad="19050"/>
          </a:effectLst>
        </p:spPr>
      </p:pic>
    </p:spTree>
    <p:extLst>
      <p:ext uri="{BB962C8B-B14F-4D97-AF65-F5344CB8AC3E}">
        <p14:creationId xmlns:p14="http://schemas.microsoft.com/office/powerpoint/2010/main" val="31340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F3EE0-CCD8-4BA6-9951-345155E601DD}"/>
              </a:ext>
            </a:extLst>
          </p:cNvPr>
          <p:cNvPicPr>
            <a:picLocks noChangeAspect="1"/>
          </p:cNvPicPr>
          <p:nvPr/>
        </p:nvPicPr>
        <p:blipFill>
          <a:blip r:embed="rId2">
            <a:extLst>
              <a:ext uri="{28A0092B-C50C-407E-A947-70E740481C1C}">
                <a14:useLocalDpi xmlns:a14="http://schemas.microsoft.com/office/drawing/2010/main" val="0"/>
              </a:ext>
            </a:extLst>
          </a:blip>
          <a:srcRect l="29081" t="10266" r="26267" b="5621"/>
          <a:stretch>
            <a:fillRect/>
          </a:stretch>
        </p:blipFill>
        <p:spPr>
          <a:xfrm>
            <a:off x="0" y="1214176"/>
            <a:ext cx="3773424" cy="5345120"/>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76" y="3236701"/>
            <a:ext cx="3402224" cy="3402224"/>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14E51A31-1AFA-B4F7-C3C5-8536B33F1A21}"/>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F56C037-D6AB-5FAF-FF20-9A624DF77FE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14BDA1F-1F8C-0188-2DE3-8A24176E72A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19050"/>
          </a:effectLst>
        </p:spPr>
      </p:pic>
      <p:pic>
        <p:nvPicPr>
          <p:cNvPr id="2" name="Picture 14" descr="&#10;">
            <a:extLst>
              <a:ext uri="{FF2B5EF4-FFF2-40B4-BE49-F238E27FC236}">
                <a16:creationId xmlns:a16="http://schemas.microsoft.com/office/drawing/2014/main" id="{F4D05EDF-D061-8FDD-A881-05E14BB6E5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FE375728-51C8-DFE2-9A45-52D6000C298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BD2916AA-94B4-5017-AB14-587BE82E6BC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19050"/>
          </a:effectLst>
        </p:spPr>
      </p:pic>
      <p:pic>
        <p:nvPicPr>
          <p:cNvPr id="2" name="Picture 14" descr="&#10;">
            <a:extLst>
              <a:ext uri="{FF2B5EF4-FFF2-40B4-BE49-F238E27FC236}">
                <a16:creationId xmlns:a16="http://schemas.microsoft.com/office/drawing/2014/main" id="{F26B2DEF-28B4-4EAF-C78B-A84C7039782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E4B0AB7B-386E-1F26-C8F9-0FAAA4A9E94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C524D234-E73F-C06F-3EB9-4FF5A5B50E1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55439-99D2-C05B-ABCA-F608C1DC9790}"/>
              </a:ext>
            </a:extLst>
          </p:cNvPr>
          <p:cNvPicPr>
            <a:picLocks noChangeAspect="1"/>
          </p:cNvPicPr>
          <p:nvPr/>
        </p:nvPicPr>
        <p:blipFill>
          <a:blip r:embed="rId2" cstate="print">
            <a:extLst>
              <a:ext uri="{28A0092B-C50C-407E-A947-70E740481C1C}">
                <a14:useLocalDpi xmlns:a14="http://schemas.microsoft.com/office/drawing/2010/main" val="0"/>
              </a:ext>
            </a:extLst>
          </a:blip>
          <a:srcRect l="31858" r="22274" b="4181"/>
          <a:stretch>
            <a:fillRect/>
          </a:stretch>
        </p:blipFill>
        <p:spPr>
          <a:xfrm>
            <a:off x="341381" y="764249"/>
            <a:ext cx="4669213" cy="6093751"/>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E097FE58-C177-4EF2-88B9-A7B21C5D0C3C}"/>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F0BD1DE-D162-7AC0-9BF2-9B60723783C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D4274E8-AA66-FF2E-55C9-591819C2516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19050"/>
          </a:effectLst>
        </p:spPr>
      </p:pic>
      <p:pic>
        <p:nvPicPr>
          <p:cNvPr id="2" name="Picture 14" descr="&#10;">
            <a:extLst>
              <a:ext uri="{FF2B5EF4-FFF2-40B4-BE49-F238E27FC236}">
                <a16:creationId xmlns:a16="http://schemas.microsoft.com/office/drawing/2014/main" id="{6DA03052-9DE1-2265-CB3C-80AC4A6E1B9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583B71E-4B7B-A312-451A-E51A8E44DC5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1465E501-006F-076F-5C8B-AAB34E24B94C}"/>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BC6AC5AA-1626-CBD6-2206-D43EC67E8F2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4131D9C-AA66-D048-84A4-978DDF73CE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E5C46631-9C68-0C74-ABF4-483CEA851A38}"/>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33040" y="1199071"/>
            <a:ext cx="8145030" cy="471864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Non-Condensing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0.82</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(7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3" name="Picture 14" descr="&#10;">
            <a:extLst>
              <a:ext uri="{FF2B5EF4-FFF2-40B4-BE49-F238E27FC236}">
                <a16:creationId xmlns:a16="http://schemas.microsoft.com/office/drawing/2014/main" id="{C143EC46-352D-98C0-1109-11A39040F0B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B3C6100-69A2-0F61-8835-8ED92ED68E3B}"/>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EFFICIENCY UNITS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39FA5D99-10AA-F527-6CC8-C07B24457A75}"/>
              </a:ext>
            </a:extLst>
          </p:cNvPr>
          <p:cNvCxnSpPr>
            <a:cxnSpLocks/>
          </p:cNvCxnSpPr>
          <p:nvPr/>
        </p:nvCxnSpPr>
        <p:spPr>
          <a:xfrm>
            <a:off x="128120" y="764249"/>
            <a:ext cx="8538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3E6DE66B-AA64-526A-33AD-A4CEAC0894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9" t="5146" r="31175" b="3494"/>
          <a:stretch>
            <a:fillRect/>
          </a:stretch>
        </p:blipFill>
        <p:spPr bwMode="auto">
          <a:xfrm>
            <a:off x="382831" y="984742"/>
            <a:ext cx="2839721" cy="465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EC9267-ECDE-56BE-D0E5-CE59BFE0704F}"/>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729691" y="1245292"/>
            <a:ext cx="2356207" cy="4373043"/>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5CE2163-6664-BDFE-85C9-36959B152884}"/>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D4D4F06-17B3-58F0-C64A-E64E6951942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CC17E7A-F49C-AEC8-B22B-3FCAD87B67AE}"/>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513D56CF-0A37-A06E-2E6A-E6C4A07D396B}"/>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Direct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4100" name="Picture 4">
            <a:extLst>
              <a:ext uri="{FF2B5EF4-FFF2-40B4-BE49-F238E27FC236}">
                <a16:creationId xmlns:a16="http://schemas.microsoft.com/office/drawing/2014/main" id="{C72CF6DA-D16D-1884-D939-9286705330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6104" y="2251491"/>
            <a:ext cx="2085226" cy="344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4834096" y="1210374"/>
            <a:ext cx="2389664" cy="4435137"/>
          </a:xfrm>
          <a:prstGeom prst="rect">
            <a:avLst/>
          </a:prstGeom>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4" name="Picture 14" descr="&#10;">
            <a:extLst>
              <a:ext uri="{FF2B5EF4-FFF2-40B4-BE49-F238E27FC236}">
                <a16:creationId xmlns:a16="http://schemas.microsoft.com/office/drawing/2014/main" id="{80D85FDD-F15C-0E79-2E13-918869720E46}"/>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59EDF1AF-0C04-9065-C325-33309850F47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B00CD65-D651-6D6D-4ECF-0A6DA757EDD1}"/>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28DE2D0-82D8-3A2F-DBBC-29C1E50B33CB}"/>
              </a:ext>
            </a:extLst>
          </p:cNvPr>
          <p:cNvPicPr>
            <a:picLocks noChangeAspect="1"/>
          </p:cNvPicPr>
          <p:nvPr/>
        </p:nvPicPr>
        <p:blipFill>
          <a:blip r:embed="rId4" cstate="print">
            <a:extLst>
              <a:ext uri="{28A0092B-C50C-407E-A947-70E740481C1C}">
                <a14:useLocalDpi xmlns:a14="http://schemas.microsoft.com/office/drawing/2010/main" val="0"/>
              </a:ext>
            </a:extLst>
          </a:blip>
          <a:srcRect l="29744" r="29744"/>
          <a:stretch/>
        </p:blipFill>
        <p:spPr>
          <a:xfrm>
            <a:off x="730034" y="1243831"/>
            <a:ext cx="2353611" cy="4368224"/>
          </a:xfrm>
          <a:prstGeom prst="rect">
            <a:avLst/>
          </a:prstGeom>
        </p:spPr>
      </p:pic>
      <p:pic>
        <p:nvPicPr>
          <p:cNvPr id="2" name="Picture 6">
            <a:extLst>
              <a:ext uri="{FF2B5EF4-FFF2-40B4-BE49-F238E27FC236}">
                <a16:creationId xmlns:a16="http://schemas.microsoft.com/office/drawing/2014/main" id="{A27B8A01-05D1-2004-3101-B1CCE7CC18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69" t="5146" r="31175" b="3494"/>
          <a:stretch>
            <a:fillRect/>
          </a:stretch>
        </p:blipFill>
        <p:spPr bwMode="auto">
          <a:xfrm>
            <a:off x="9292890" y="2483900"/>
            <a:ext cx="1722683" cy="282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63B140-8804-A1B5-A1E9-32B419E480C3}"/>
              </a:ext>
            </a:extLst>
          </p:cNvPr>
          <p:cNvCxnSpPr>
            <a:cxnSpLocks/>
          </p:cNvCxnSpPr>
          <p:nvPr/>
        </p:nvCxnSpPr>
        <p:spPr>
          <a:xfrm>
            <a:off x="-59055" y="1753060"/>
            <a:ext cx="1028839"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794D81-6F1F-B3DD-54A1-8035F3D00E20}"/>
              </a:ext>
            </a:extLst>
          </p:cNvPr>
          <p:cNvCxnSpPr>
            <a:cxnSpLocks/>
          </p:cNvCxnSpPr>
          <p:nvPr/>
        </p:nvCxnSpPr>
        <p:spPr>
          <a:xfrm flipV="1">
            <a:off x="969784" y="1753060"/>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EC22AC-0038-DC2F-0BAA-CCA6B5FA35AD}"/>
              </a:ext>
            </a:extLst>
          </p:cNvPr>
          <p:cNvCxnSpPr>
            <a:cxnSpLocks/>
          </p:cNvCxnSpPr>
          <p:nvPr/>
        </p:nvCxnSpPr>
        <p:spPr>
          <a:xfrm>
            <a:off x="-59055" y="1366042"/>
            <a:ext cx="1614578"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481FE-B59C-83F7-FD57-78C94D6CBAFB}"/>
              </a:ext>
            </a:extLst>
          </p:cNvPr>
          <p:cNvCxnSpPr>
            <a:cxnSpLocks/>
          </p:cNvCxnSpPr>
          <p:nvPr/>
        </p:nvCxnSpPr>
        <p:spPr>
          <a:xfrm flipV="1">
            <a:off x="1555523" y="1366042"/>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636745-04EC-D233-A821-1FC9E7FE16DD}"/>
              </a:ext>
            </a:extLst>
          </p:cNvPr>
          <p:cNvCxnSpPr>
            <a:cxnSpLocks/>
          </p:cNvCxnSpPr>
          <p:nvPr/>
        </p:nvCxnSpPr>
        <p:spPr>
          <a:xfrm flipV="1">
            <a:off x="3751116" y="764249"/>
            <a:ext cx="0" cy="1567451"/>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F0600-0E93-217C-AF7A-8021B635315B}"/>
              </a:ext>
            </a:extLst>
          </p:cNvPr>
          <p:cNvCxnSpPr>
            <a:cxnSpLocks/>
          </p:cNvCxnSpPr>
          <p:nvPr/>
        </p:nvCxnSpPr>
        <p:spPr>
          <a:xfrm flipV="1">
            <a:off x="4330236" y="764249"/>
            <a:ext cx="0" cy="1508396"/>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68DFAD1-121C-C08E-AF4C-D78B50619908}"/>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3001DE52-DD44-34F7-F501-B1F91ED9772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HORIZONTAL OR VERTICAL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82D5ED-0255-1FF2-979C-7C09203A8981}"/>
              </a:ext>
            </a:extLst>
          </p:cNvPr>
          <p:cNvCxnSpPr>
            <a:cxnSpLocks/>
          </p:cNvCxnSpPr>
          <p:nvPr/>
        </p:nvCxnSpPr>
        <p:spPr>
          <a:xfrm>
            <a:off x="128120" y="764249"/>
            <a:ext cx="10189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7F24B00-E2A1-5632-6245-C7D1A7CD9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39" y="2149768"/>
            <a:ext cx="2649975" cy="3638550"/>
          </a:xfrm>
          <a:prstGeom prst="rect">
            <a:avLst/>
          </a:prstGeom>
          <a:effectLst>
            <a:outerShdw blurRad="63500" dist="76200" dir="2700000" algn="tl" rotWithShape="0">
              <a:prstClr val="black">
                <a:alpha val="40000"/>
              </a:prstClr>
            </a:outerShdw>
          </a:effectLst>
        </p:spPr>
      </p:pic>
      <p:pic>
        <p:nvPicPr>
          <p:cNvPr id="7" name="Picture 6">
            <a:extLst>
              <a:ext uri="{FF2B5EF4-FFF2-40B4-BE49-F238E27FC236}">
                <a16:creationId xmlns:a16="http://schemas.microsoft.com/office/drawing/2014/main" id="{19E45D3E-F131-2700-EE43-EDA042644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429" y="2149768"/>
            <a:ext cx="2649975" cy="363855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8D7BB4DB-300D-D3C0-6D81-230844B7C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0047" y="2800635"/>
            <a:ext cx="3065331" cy="3238733"/>
          </a:xfrm>
          <a:prstGeom prst="rect">
            <a:avLst/>
          </a:prstGeom>
          <a:effectLst>
            <a:outerShdw blurRad="63500" dist="63500" dir="2700000" algn="tl" rotWithShape="0">
              <a:prstClr val="black">
                <a:alpha val="40000"/>
              </a:prstClr>
            </a:outerShdw>
          </a:effectLst>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a:effectLst>
            <a:outerShdw blurRad="63500" dist="63500" dir="2700000" algn="tl" rotWithShape="0">
              <a:prstClr val="black">
                <a:alpha val="40000"/>
              </a:prstClr>
            </a:outerShdw>
          </a:effectLst>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a:effectLst>
            <a:outerShdw blurRad="63500" dist="63500" dir="2700000" algn="tl" rotWithShape="0">
              <a:prstClr val="black">
                <a:alpha val="40000"/>
              </a:prstClr>
            </a:outerShdw>
          </a:effectLst>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BACE7F94-2911-3B2E-5F11-3D4FA13146B8}"/>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9DAB85B6-FDB9-F757-0863-D91DA777914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MATERIAL</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5EC5510D-E49E-50D3-4605-6749EDFE479E}"/>
              </a:ext>
            </a:extLst>
          </p:cNvPr>
          <p:cNvCxnSpPr>
            <a:cxnSpLocks/>
          </p:cNvCxnSpPr>
          <p:nvPr/>
        </p:nvCxnSpPr>
        <p:spPr>
          <a:xfrm>
            <a:off x="128120" y="764249"/>
            <a:ext cx="547905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63E697-FF6E-F83B-118C-66E6A1759D75}"/>
              </a:ext>
            </a:extLst>
          </p:cNvPr>
          <p:cNvPicPr>
            <a:picLocks noChangeAspect="1"/>
          </p:cNvPicPr>
          <p:nvPr/>
        </p:nvPicPr>
        <p:blipFill>
          <a:blip r:embed="rId7">
            <a:extLst>
              <a:ext uri="{28A0092B-C50C-407E-A947-70E740481C1C}">
                <a14:useLocalDpi xmlns:a14="http://schemas.microsoft.com/office/drawing/2010/main" val="0"/>
              </a:ext>
            </a:extLst>
          </a:blip>
          <a:srcRect l="29081" t="10266" r="26267" b="5621"/>
          <a:stretch>
            <a:fillRect/>
          </a:stretch>
        </p:blipFill>
        <p:spPr>
          <a:xfrm>
            <a:off x="8888658" y="2227219"/>
            <a:ext cx="2761725" cy="3912031"/>
          </a:xfrm>
          <a:prstGeom prst="rect">
            <a:avLst/>
          </a:prstGeom>
          <a:effectLst>
            <a:outerShdw blurRad="63500" dist="76200" dir="2700000" algn="tl" rotWithShape="0">
              <a:prstClr val="black">
                <a:alpha val="40000"/>
              </a:prstClr>
            </a:outerShdw>
          </a:effectLst>
        </p:spPr>
      </p:pic>
      <p:sp>
        <p:nvSpPr>
          <p:cNvPr id="9" name="TextBox 8">
            <a:extLst>
              <a:ext uri="{FF2B5EF4-FFF2-40B4-BE49-F238E27FC236}">
                <a16:creationId xmlns:a16="http://schemas.microsoft.com/office/drawing/2014/main" id="{41ADF560-6107-1533-8A25-EFD70BD4B1F0}"/>
              </a:ext>
            </a:extLst>
          </p:cNvPr>
          <p:cNvSpPr txBox="1"/>
          <p:nvPr/>
        </p:nvSpPr>
        <p:spPr>
          <a:xfrm>
            <a:off x="931653" y="6139250"/>
            <a:ext cx="185339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Non-Condensing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sp>
        <p:nvSpPr>
          <p:cNvPr id="10" name="TextBox 9">
            <a:extLst>
              <a:ext uri="{FF2B5EF4-FFF2-40B4-BE49-F238E27FC236}">
                <a16:creationId xmlns:a16="http://schemas.microsoft.com/office/drawing/2014/main" id="{3094CE9A-4FDD-3465-8DE5-8BF0A5643A7D}"/>
              </a:ext>
            </a:extLst>
          </p:cNvPr>
          <p:cNvSpPr txBox="1"/>
          <p:nvPr/>
        </p:nvSpPr>
        <p:spPr>
          <a:xfrm>
            <a:off x="9569649" y="6139249"/>
            <a:ext cx="139974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pic>
        <p:nvPicPr>
          <p:cNvPr id="2" name="Picture 6">
            <a:extLst>
              <a:ext uri="{FF2B5EF4-FFF2-40B4-BE49-F238E27FC236}">
                <a16:creationId xmlns:a16="http://schemas.microsoft.com/office/drawing/2014/main" id="{DE2588FC-5D8F-8513-25D8-011A2CF4851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69" t="5146" r="31175" b="3494"/>
          <a:stretch>
            <a:fillRect/>
          </a:stretch>
        </p:blipFill>
        <p:spPr bwMode="auto">
          <a:xfrm>
            <a:off x="848898" y="2604378"/>
            <a:ext cx="2052070" cy="33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E4993F90-1A81-0033-3BA0-243CA9EA748F}"/>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210B72F-173E-729E-65FF-81C963E27412}"/>
              </a:ext>
            </a:extLst>
          </p:cNvPr>
          <p:cNvSpPr>
            <a:spLocks noGrp="1"/>
          </p:cNvSpPr>
          <p:nvPr>
            <p:ph type="title"/>
          </p:nvPr>
        </p:nvSpPr>
        <p:spPr>
          <a:xfrm>
            <a:off x="128120" y="44934"/>
            <a:ext cx="7204709" cy="747540"/>
          </a:xfrm>
        </p:spPr>
        <p:txBody>
          <a:bodyPr>
            <a:noAutofit/>
          </a:bodyPr>
          <a:lstStyle/>
          <a:p>
            <a:r>
              <a:rPr lang="en-US" sz="5000" dirty="0">
                <a:solidFill>
                  <a:schemeClr val="bg1"/>
                </a:solidFill>
                <a:latin typeface="Franklin Gothic Demi"/>
                <a:cs typeface="Calibri Light"/>
              </a:rPr>
              <a:t>PVC VENTING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0279F09-D3A6-93B2-B79D-BD3D1C693325}"/>
              </a:ext>
            </a:extLst>
          </p:cNvPr>
          <p:cNvCxnSpPr>
            <a:cxnSpLocks/>
          </p:cNvCxnSpPr>
          <p:nvPr/>
        </p:nvCxnSpPr>
        <p:spPr>
          <a:xfrm>
            <a:off x="128120" y="764249"/>
            <a:ext cx="3840031"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3EA120-4DAB-E75B-36F9-BD249061DD71}"/>
              </a:ext>
            </a:extLst>
          </p:cNvPr>
          <p:cNvSpPr/>
          <p:nvPr/>
        </p:nvSpPr>
        <p:spPr>
          <a:xfrm>
            <a:off x="70742" y="809381"/>
            <a:ext cx="5783949" cy="1420902"/>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
                <a:prstClr val="black"/>
              </a:buClr>
              <a:buSzPct val="99000"/>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Horizontal Exhaust runs should pitch towards the unit to allow condensation to drain in the unit and out the trap.</a:t>
            </a:r>
          </a:p>
        </p:txBody>
      </p:sp>
      <p:pic>
        <p:nvPicPr>
          <p:cNvPr id="5" name="Picture 4">
            <a:extLst>
              <a:ext uri="{FF2B5EF4-FFF2-40B4-BE49-F238E27FC236}">
                <a16:creationId xmlns:a16="http://schemas.microsoft.com/office/drawing/2014/main" id="{D5A48090-F5AB-63C6-F1F4-4EBECE6928AC}"/>
              </a:ext>
            </a:extLst>
          </p:cNvPr>
          <p:cNvPicPr>
            <a:picLocks noChangeAspect="1"/>
          </p:cNvPicPr>
          <p:nvPr/>
        </p:nvPicPr>
        <p:blipFill rotWithShape="1">
          <a:blip r:embed="rId3"/>
          <a:srcRect l="47408" t="29915" b="16532"/>
          <a:stretch>
            <a:fillRect/>
          </a:stretch>
        </p:blipFill>
        <p:spPr>
          <a:xfrm>
            <a:off x="3480436" y="2339540"/>
            <a:ext cx="2374256" cy="1920669"/>
          </a:xfrm>
          <a:prstGeom prst="rect">
            <a:avLst/>
          </a:prstGeom>
          <a:effectLst>
            <a:softEdge rad="19050"/>
          </a:effectLst>
        </p:spPr>
      </p:pic>
      <p:grpSp>
        <p:nvGrpSpPr>
          <p:cNvPr id="9" name="Group 8">
            <a:extLst>
              <a:ext uri="{FF2B5EF4-FFF2-40B4-BE49-F238E27FC236}">
                <a16:creationId xmlns:a16="http://schemas.microsoft.com/office/drawing/2014/main" id="{83042290-FEA6-14D3-BD62-76BCE1DC6DDC}"/>
              </a:ext>
            </a:extLst>
          </p:cNvPr>
          <p:cNvGrpSpPr/>
          <p:nvPr/>
        </p:nvGrpSpPr>
        <p:grpSpPr>
          <a:xfrm>
            <a:off x="6517115" y="623182"/>
            <a:ext cx="5414982" cy="5730560"/>
            <a:chOff x="607460" y="652182"/>
            <a:chExt cx="5414982" cy="5058064"/>
          </a:xfrm>
        </p:grpSpPr>
        <p:sp>
          <p:nvSpPr>
            <p:cNvPr id="10" name="Rectangle 9">
              <a:extLst>
                <a:ext uri="{FF2B5EF4-FFF2-40B4-BE49-F238E27FC236}">
                  <a16:creationId xmlns:a16="http://schemas.microsoft.com/office/drawing/2014/main" id="{1110EB37-0E4F-3DC7-9CDC-B76649FB0DC0}"/>
                </a:ext>
              </a:extLst>
            </p:cNvPr>
            <p:cNvSpPr/>
            <p:nvPr/>
          </p:nvSpPr>
          <p:spPr>
            <a:xfrm>
              <a:off x="937294" y="652182"/>
              <a:ext cx="5085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chemeClr val="bg1"/>
                  </a:solidFill>
                  <a:effectLst/>
                  <a:uLnTx/>
                  <a:uFillTx/>
                  <a:latin typeface="Franklin Gothic Medium" panose="020B0603020102020204" pitchFamily="34" charset="0"/>
                </a:rPr>
                <a:t>Long Sweep Turns vs Short Radius Turns</a:t>
              </a:r>
              <a:endParaRPr kumimoji="0" lang="en-US" altLang="en-US" sz="2000" b="0" i="0" u="sng" strike="noStrike" kern="1200" cap="none" spc="0" normalizeH="0" baseline="0" noProof="0" dirty="0">
                <a:ln>
                  <a:noFill/>
                </a:ln>
                <a:solidFill>
                  <a:schemeClr val="bg1"/>
                </a:solidFill>
                <a:effectLst/>
                <a:uLnTx/>
                <a:uFillTx/>
                <a:latin typeface="Franklin Gothic Medium" panose="020B0603020102020204" pitchFamily="34" charset="0"/>
              </a:endParaRPr>
            </a:p>
          </p:txBody>
        </p:sp>
        <p:sp>
          <p:nvSpPr>
            <p:cNvPr id="12" name="Rectangle 11">
              <a:extLst>
                <a:ext uri="{FF2B5EF4-FFF2-40B4-BE49-F238E27FC236}">
                  <a16:creationId xmlns:a16="http://schemas.microsoft.com/office/drawing/2014/main" id="{B1FA3EDE-865F-A679-7DCF-E427525DEE19}"/>
                </a:ext>
              </a:extLst>
            </p:cNvPr>
            <p:cNvSpPr/>
            <p:nvPr/>
          </p:nvSpPr>
          <p:spPr>
            <a:xfrm>
              <a:off x="607460" y="1240615"/>
              <a:ext cx="5414982" cy="143978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 creates a </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smooth transition of the exhaust gases from one direction to another </a:t>
              </a:r>
            </a:p>
            <a:p>
              <a:pPr marR="0" lvl="0" algn="l" defTabSz="914400" rtl="0" eaLnBrk="1" fontAlgn="auto" latinLnBrk="0" hangingPunct="1">
                <a:lnSpc>
                  <a:spcPct val="100000"/>
                </a:lnSpc>
                <a:spcBef>
                  <a:spcPts val="0"/>
                </a:spcBef>
                <a:spcAft>
                  <a:spcPts val="0"/>
                </a:spcAft>
                <a:buClrTx/>
                <a:buSzTx/>
                <a:tabLst/>
                <a:defRPr/>
              </a:pPr>
              <a:endPar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 causes the least amount of turbulence.</a:t>
              </a:r>
            </a:p>
          </p:txBody>
        </p:sp>
        <p:pic>
          <p:nvPicPr>
            <p:cNvPr id="13" name="Picture 12">
              <a:extLst>
                <a:ext uri="{FF2B5EF4-FFF2-40B4-BE49-F238E27FC236}">
                  <a16:creationId xmlns:a16="http://schemas.microsoft.com/office/drawing/2014/main" id="{3601D41D-8693-E116-7C81-5ACD1A85A53D}"/>
                </a:ext>
              </a:extLst>
            </p:cNvPr>
            <p:cNvPicPr>
              <a:picLocks noChangeAspect="1"/>
            </p:cNvPicPr>
            <p:nvPr/>
          </p:nvPicPr>
          <p:blipFill>
            <a:blip r:embed="rId4"/>
            <a:stretch>
              <a:fillRect/>
            </a:stretch>
          </p:blipFill>
          <p:spPr>
            <a:xfrm>
              <a:off x="1084079" y="3202746"/>
              <a:ext cx="4461743" cy="2507500"/>
            </a:xfrm>
            <a:prstGeom prst="rect">
              <a:avLst/>
            </a:prstGeom>
            <a:effectLst>
              <a:softEdge rad="19050"/>
            </a:effectLst>
          </p:spPr>
        </p:pic>
      </p:grpSp>
      <p:pic>
        <p:nvPicPr>
          <p:cNvPr id="14" name="Picture 13">
            <a:extLst>
              <a:ext uri="{FF2B5EF4-FFF2-40B4-BE49-F238E27FC236}">
                <a16:creationId xmlns:a16="http://schemas.microsoft.com/office/drawing/2014/main" id="{76C2DD19-F19D-8E2A-6DAD-00DB5303A2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907" y="2326599"/>
            <a:ext cx="2223094" cy="4192484"/>
          </a:xfrm>
          <a:prstGeom prst="rect">
            <a:avLst/>
          </a:prstGeom>
          <a:effectLst>
            <a:softEdge rad="19050"/>
          </a:effectLst>
        </p:spPr>
      </p:pic>
      <p:cxnSp>
        <p:nvCxnSpPr>
          <p:cNvPr id="15" name="Straight Arrow Connector 14">
            <a:extLst>
              <a:ext uri="{FF2B5EF4-FFF2-40B4-BE49-F238E27FC236}">
                <a16:creationId xmlns:a16="http://schemas.microsoft.com/office/drawing/2014/main" id="{1F0823EE-0FAF-71B7-344D-28275612D3EB}"/>
              </a:ext>
            </a:extLst>
          </p:cNvPr>
          <p:cNvCxnSpPr>
            <a:cxnSpLocks/>
          </p:cNvCxnSpPr>
          <p:nvPr/>
        </p:nvCxnSpPr>
        <p:spPr>
          <a:xfrm flipH="1" flipV="1">
            <a:off x="2018095" y="2911750"/>
            <a:ext cx="1408427" cy="9316"/>
          </a:xfrm>
          <a:prstGeom prst="straightConnector1">
            <a:avLst/>
          </a:prstGeom>
          <a:ln w="28575">
            <a:solidFill>
              <a:srgbClr val="E6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5AF1EC1-14A3-C3D6-E92C-2EE09EA0011E}"/>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C7DDFD-F24A-8660-585C-19AAB3A697C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8" name="Picture 7" descr="A grey rectangular object with white tubes&#10;&#10;Description automatically generated">
            <a:extLst>
              <a:ext uri="{FF2B5EF4-FFF2-40B4-BE49-F238E27FC236}">
                <a16:creationId xmlns:a16="http://schemas.microsoft.com/office/drawing/2014/main" id="{B138F602-CC71-88D6-262C-E8383D428824}"/>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a:effectLst>
            <a:outerShdw blurRad="63500" dist="76200" dir="2700000" algn="tl" rotWithShape="0">
              <a:prstClr val="black">
                <a:alpha val="40000"/>
              </a:prstClr>
            </a:outerShdw>
          </a:effectLst>
        </p:spPr>
      </p:pic>
      <p:pic>
        <p:nvPicPr>
          <p:cNvPr id="11" name="Picture 10" descr="A grey rectangular object with a pipe&#10;&#10;Description automatically generated">
            <a:extLst>
              <a:ext uri="{FF2B5EF4-FFF2-40B4-BE49-F238E27FC236}">
                <a16:creationId xmlns:a16="http://schemas.microsoft.com/office/drawing/2014/main" id="{6C2CB2FC-390C-9E87-1F65-200A027270D0}"/>
              </a:ext>
            </a:extLst>
          </p:cNvPr>
          <p:cNvPicPr>
            <a:picLocks noChangeAspect="1"/>
          </p:cNvPicPr>
          <p:nvPr/>
        </p:nvPicPr>
        <p:blipFill>
          <a:blip r:embed="rId3" cstate="print">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a:effectLst>
            <a:outerShdw blurRad="63500" dist="76200" dir="2700000" algn="tl" rotWithShape="0">
              <a:prstClr val="black">
                <a:alpha val="40000"/>
              </a:prstClr>
            </a:outerShdw>
          </a:effectLst>
        </p:spPr>
      </p:pic>
      <p:pic>
        <p:nvPicPr>
          <p:cNvPr id="16" name="Picture 15" descr="A grey rectangular object with white pipes&#10;&#10;Description automatically generated">
            <a:extLst>
              <a:ext uri="{FF2B5EF4-FFF2-40B4-BE49-F238E27FC236}">
                <a16:creationId xmlns:a16="http://schemas.microsoft.com/office/drawing/2014/main" id="{2B138C09-286C-F4E6-C8F1-2B31BBD7A18C}"/>
              </a:ext>
            </a:extLst>
          </p:cNvPr>
          <p:cNvPicPr>
            <a:picLocks noChangeAspect="1"/>
          </p:cNvPicPr>
          <p:nvPr/>
        </p:nvPicPr>
        <p:blipFill>
          <a:blip r:embed="rId4" cstate="print">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a:effectLst>
            <a:outerShdw blurRad="63500" dist="76200" dir="2700000" algn="tl" rotWithShape="0">
              <a:prstClr val="black">
                <a:alpha val="40000"/>
              </a:prstClr>
            </a:outerShdw>
          </a:effectLst>
        </p:spPr>
      </p:pic>
      <p:pic>
        <p:nvPicPr>
          <p:cNvPr id="20" name="Picture 19" descr="A grey rectangular object with a pipe&#10;&#10;Description automatically generated">
            <a:extLst>
              <a:ext uri="{FF2B5EF4-FFF2-40B4-BE49-F238E27FC236}">
                <a16:creationId xmlns:a16="http://schemas.microsoft.com/office/drawing/2014/main" id="{F5AECC49-48CB-3F29-BAE6-80C19ACF9D83}"/>
              </a:ext>
            </a:extLst>
          </p:cNvPr>
          <p:cNvPicPr>
            <a:picLocks noChangeAspect="1"/>
          </p:cNvPicPr>
          <p:nvPr/>
        </p:nvPicPr>
        <p:blipFill>
          <a:blip r:embed="rId5" cstate="print">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a:effectLst>
            <a:outerShdw blurRad="63500" dist="76200" dir="2700000" algn="tl" rotWithShape="0">
              <a:prstClr val="black">
                <a:alpha val="40000"/>
              </a:prstClr>
            </a:outerShdw>
          </a:effectLst>
        </p:spPr>
      </p:pic>
      <p:pic>
        <p:nvPicPr>
          <p:cNvPr id="22" name="Picture 21" descr="A rectangular object with a black background&#10;&#10;Description automatically generated">
            <a:extLst>
              <a:ext uri="{FF2B5EF4-FFF2-40B4-BE49-F238E27FC236}">
                <a16:creationId xmlns:a16="http://schemas.microsoft.com/office/drawing/2014/main" id="{86AEA493-3DEF-AD05-98C7-276033E42D32}"/>
              </a:ext>
            </a:extLst>
          </p:cNvPr>
          <p:cNvPicPr>
            <a:picLocks noChangeAspect="1"/>
          </p:cNvPicPr>
          <p:nvPr/>
        </p:nvPicPr>
        <p:blipFill>
          <a:blip r:embed="rId6" cstate="print">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a:effectLst>
            <a:outerShdw blurRad="63500" dist="76200" dir="2700000" algn="tl" rotWithShape="0">
              <a:prstClr val="black">
                <a:alpha val="40000"/>
              </a:prstClr>
            </a:outerShdw>
          </a:effectLst>
        </p:spPr>
      </p:pic>
      <p:sp>
        <p:nvSpPr>
          <p:cNvPr id="23" name="Content Placeholder 3">
            <a:extLst>
              <a:ext uri="{FF2B5EF4-FFF2-40B4-BE49-F238E27FC236}">
                <a16:creationId xmlns:a16="http://schemas.microsoft.com/office/drawing/2014/main" id="{98DE71B6-920B-09CD-53EC-A0A4FBDA6206}"/>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8FA4CCFD-587F-AE5E-5311-760AB18A9E1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0DD7B113-4670-F167-6AF1-C8CC3B7118C9}"/>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16937FD7-B61A-4F6A-E60F-B7E5C4A4A326}"/>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953CF291-141D-BA32-B5AB-4601B6F21834}"/>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17AED17F-4C9B-BEFB-BDCC-4990FB267899}"/>
              </a:ext>
            </a:extLst>
          </p:cNvPr>
          <p:cNvPicPr>
            <a:picLocks noChangeAspect="1"/>
          </p:cNvPicPr>
          <p:nvPr/>
        </p:nvPicPr>
        <p:blipFill>
          <a:blip r:embed="rId7"/>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50137EF1-ADC0-C5B6-D249-95C89035E45C}"/>
              </a:ext>
            </a:extLst>
          </p:cNvPr>
          <p:cNvSpPr>
            <a:spLocks noGrp="1"/>
          </p:cNvSpPr>
          <p:nvPr>
            <p:ph type="title"/>
          </p:nvPr>
        </p:nvSpPr>
        <p:spPr>
          <a:xfrm>
            <a:off x="4259453" y="51843"/>
            <a:ext cx="7204709" cy="747540"/>
          </a:xfrm>
        </p:spPr>
        <p:txBody>
          <a:bodyPr>
            <a:noAutofit/>
          </a:body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110F5DD-8A69-854A-DE71-1C753CD54213}"/>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B31225-5E44-4A54-4A71-FCF757E6A20C}"/>
              </a:ext>
            </a:extLst>
          </p:cNvPr>
          <p:cNvPicPr>
            <a:picLocks noChangeAspect="1"/>
          </p:cNvPicPr>
          <p:nvPr/>
        </p:nvPicPr>
        <p:blipFill>
          <a:blip r:embed="rId8"/>
          <a:stretch>
            <a:fillRect/>
          </a:stretch>
        </p:blipFill>
        <p:spPr>
          <a:xfrm>
            <a:off x="39289" y="51844"/>
            <a:ext cx="4220164" cy="638264"/>
          </a:xfrm>
          <a:prstGeom prst="rect">
            <a:avLst/>
          </a:prstGeom>
        </p:spPr>
      </p:pic>
    </p:spTree>
    <p:extLst>
      <p:ext uri="{BB962C8B-B14F-4D97-AF65-F5344CB8AC3E}">
        <p14:creationId xmlns:p14="http://schemas.microsoft.com/office/powerpoint/2010/main" val="1627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946541" y="1602301"/>
            <a:ext cx="2169487" cy="4598936"/>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B57E133B-104C-FF89-4863-50ECF36ABD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14" name="Straight Arrow Connector 13">
            <a:extLst>
              <a:ext uri="{FF2B5EF4-FFF2-40B4-BE49-F238E27FC236}">
                <a16:creationId xmlns:a16="http://schemas.microsoft.com/office/drawing/2014/main" id="{12A94933-4C9F-9B43-D3F1-412EBC5A4CE7}"/>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36746D1-D825-B996-2607-2AECD2F50D1B}"/>
              </a:ext>
            </a:extLst>
          </p:cNvPr>
          <p:cNvPicPr>
            <a:picLocks noChangeAspect="1"/>
          </p:cNvPicPr>
          <p:nvPr/>
        </p:nvPicPr>
        <p:blipFill>
          <a:blip r:embed="rId4"/>
          <a:stretch>
            <a:fillRect/>
          </a:stretch>
        </p:blipFill>
        <p:spPr>
          <a:xfrm>
            <a:off x="39289" y="51844"/>
            <a:ext cx="4220164" cy="638264"/>
          </a:xfrm>
          <a:prstGeom prst="rect">
            <a:avLst/>
          </a:prstGeom>
        </p:spPr>
      </p:pic>
      <p:sp>
        <p:nvSpPr>
          <p:cNvPr id="7" name="Title 1">
            <a:extLst>
              <a:ext uri="{FF2B5EF4-FFF2-40B4-BE49-F238E27FC236}">
                <a16:creationId xmlns:a16="http://schemas.microsoft.com/office/drawing/2014/main" id="{9D5FACCD-4345-6FF5-358D-8AE8166F64C3}"/>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2" cstate="print">
            <a:extLst>
              <a:ext uri="{28A0092B-C50C-407E-A947-70E740481C1C}">
                <a14:useLocalDpi xmlns:a14="http://schemas.microsoft.com/office/drawing/2010/main" val="0"/>
              </a:ext>
            </a:extLst>
          </a:blip>
          <a:srcRect l="32266" r="28717"/>
          <a:stretch/>
        </p:blipFill>
        <p:spPr>
          <a:xfrm>
            <a:off x="81272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8C03656E-6FAE-F093-8F96-F7BCD883305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E393E15D-5249-B35F-6E75-C84D6780A6A2}"/>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901AC9-4242-5049-1591-9EFF6B8A5DA0}"/>
              </a:ext>
            </a:extLst>
          </p:cNvPr>
          <p:cNvPicPr>
            <a:picLocks noChangeAspect="1"/>
          </p:cNvPicPr>
          <p:nvPr/>
        </p:nvPicPr>
        <p:blipFill>
          <a:blip r:embed="rId4"/>
          <a:stretch>
            <a:fillRect/>
          </a:stretch>
        </p:blipFill>
        <p:spPr>
          <a:xfrm>
            <a:off x="39289" y="51844"/>
            <a:ext cx="4220164" cy="638264"/>
          </a:xfrm>
          <a:prstGeom prst="rect">
            <a:avLst/>
          </a:prstGeom>
        </p:spPr>
      </p:pic>
      <p:sp>
        <p:nvSpPr>
          <p:cNvPr id="13" name="Title 1">
            <a:extLst>
              <a:ext uri="{FF2B5EF4-FFF2-40B4-BE49-F238E27FC236}">
                <a16:creationId xmlns:a16="http://schemas.microsoft.com/office/drawing/2014/main" id="{BFD9FFF6-4617-96A8-60A0-871F9AE467D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604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59F382F-3AAC-F5C8-9796-38650CBA813F}"/>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3" name="Straight Arrow Connector 2">
            <a:extLst>
              <a:ext uri="{FF2B5EF4-FFF2-40B4-BE49-F238E27FC236}">
                <a16:creationId xmlns:a16="http://schemas.microsoft.com/office/drawing/2014/main" id="{680F2D83-9159-71BE-DABD-BD04755CDD05}"/>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7F114BF-FCFA-7477-2E65-90B13DAC5238}"/>
              </a:ext>
            </a:extLst>
          </p:cNvPr>
          <p:cNvPicPr>
            <a:picLocks noChangeAspect="1"/>
          </p:cNvPicPr>
          <p:nvPr/>
        </p:nvPicPr>
        <p:blipFill>
          <a:blip r:embed="rId4"/>
          <a:stretch>
            <a:fillRect/>
          </a:stretch>
        </p:blipFill>
        <p:spPr>
          <a:xfrm>
            <a:off x="39289" y="51844"/>
            <a:ext cx="4220164" cy="638264"/>
          </a:xfrm>
          <a:prstGeom prst="rect">
            <a:avLst/>
          </a:prstGeom>
        </p:spPr>
      </p:pic>
      <p:sp>
        <p:nvSpPr>
          <p:cNvPr id="11" name="Title 1">
            <a:extLst>
              <a:ext uri="{FF2B5EF4-FFF2-40B4-BE49-F238E27FC236}">
                <a16:creationId xmlns:a16="http://schemas.microsoft.com/office/drawing/2014/main" id="{7210EAAA-B683-94B2-7937-F08D0464D4C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8.5’ or under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 or getting on the roof</a:t>
            </a: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6DB70FB-1DE2-381B-9ABE-F2A081B9EF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20C485C2-C074-B9C0-1047-618BB7E787D4}"/>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C4E1F-78F6-39F1-DBD3-B36BB6F1FB8E}"/>
              </a:ext>
            </a:extLst>
          </p:cNvPr>
          <p:cNvPicPr>
            <a:picLocks noChangeAspect="1"/>
          </p:cNvPicPr>
          <p:nvPr/>
        </p:nvPicPr>
        <p:blipFill>
          <a:blip r:embed="rId4"/>
          <a:stretch>
            <a:fillRect/>
          </a:stretch>
        </p:blipFill>
        <p:spPr>
          <a:xfrm>
            <a:off x="39289" y="51844"/>
            <a:ext cx="4220164" cy="638264"/>
          </a:xfrm>
          <a:prstGeom prst="rect">
            <a:avLst/>
          </a:prstGeom>
        </p:spPr>
      </p:pic>
      <p:sp>
        <p:nvSpPr>
          <p:cNvPr id="9" name="Title 1">
            <a:extLst>
              <a:ext uri="{FF2B5EF4-FFF2-40B4-BE49-F238E27FC236}">
                <a16:creationId xmlns:a16="http://schemas.microsoft.com/office/drawing/2014/main" id="{754FE013-57CF-F229-BC4B-005BFD6FA18D}"/>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798534" y="1224146"/>
            <a:ext cx="8145030" cy="465207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 to 0.92 </a:t>
            </a:r>
            <a:r>
              <a:rPr lang="en-US" sz="1500" dirty="0">
                <a:solidFill>
                  <a:schemeClr val="bg1"/>
                </a:solidFill>
                <a:latin typeface="Franklin Gothic Medium" panose="020B0603020102020204" pitchFamily="34" charset="0"/>
                <a:cs typeface="Calibri"/>
              </a:rPr>
              <a:t>(depending on the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(8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Stainless Steel Secondary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l="11250" t="13231" r="9191" b="4175"/>
          <a:stretch>
            <a:fillRect/>
          </a:stretch>
        </p:blipFill>
        <p:spPr>
          <a:xfrm>
            <a:off x="279959" y="1127760"/>
            <a:ext cx="3261361" cy="4511780"/>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D7434387-319E-262B-9555-D472CBA32DBD}"/>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20129A1-84E1-0944-64BB-6C29485F7DB4}"/>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AC60F8F-2EA6-7038-4CDB-8B829CD8C1FF}"/>
              </a:ext>
            </a:extLst>
          </p:cNvPr>
          <p:cNvCxnSpPr>
            <a:cxnSpLocks/>
          </p:cNvCxnSpPr>
          <p:nvPr/>
        </p:nvCxnSpPr>
        <p:spPr>
          <a:xfrm>
            <a:off x="128120" y="764249"/>
            <a:ext cx="6826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B8BBECD-50BB-1A53-71F6-DFE75C2C69F1}"/>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5’ to 35’</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8" name="Picture 14" descr="&#10;">
            <a:extLst>
              <a:ext uri="{FF2B5EF4-FFF2-40B4-BE49-F238E27FC236}">
                <a16:creationId xmlns:a16="http://schemas.microsoft.com/office/drawing/2014/main" id="{269ACEEB-66F2-2B66-2206-85B81A0DBD3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BADDCB47-6A0A-4526-32AB-66E8268B4CDA}"/>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C38620-7C0B-83A9-5D2F-2B4720FA3920}"/>
              </a:ext>
            </a:extLst>
          </p:cNvPr>
          <p:cNvPicPr>
            <a:picLocks noChangeAspect="1"/>
          </p:cNvPicPr>
          <p:nvPr/>
        </p:nvPicPr>
        <p:blipFill>
          <a:blip r:embed="rId4"/>
          <a:stretch>
            <a:fillRect/>
          </a:stretch>
        </p:blipFill>
        <p:spPr>
          <a:xfrm>
            <a:off x="39289" y="51844"/>
            <a:ext cx="4220164" cy="638264"/>
          </a:xfrm>
          <a:prstGeom prst="rect">
            <a:avLst/>
          </a:prstGeom>
        </p:spPr>
      </p:pic>
      <p:sp>
        <p:nvSpPr>
          <p:cNvPr id="10" name="Title 1">
            <a:extLst>
              <a:ext uri="{FF2B5EF4-FFF2-40B4-BE49-F238E27FC236}">
                <a16:creationId xmlns:a16="http://schemas.microsoft.com/office/drawing/2014/main" id="{1E8710D9-0AB1-BD69-A677-57C33101ADE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2" y="2611465"/>
            <a:ext cx="5733707"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C2B340BA-5431-BD90-4612-BEA57A62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795" y="903665"/>
            <a:ext cx="4908909" cy="5825333"/>
          </a:xfrm>
          <a:prstGeom prst="rect">
            <a:avLst/>
          </a:prstGeom>
          <a:effectLst>
            <a:softEdge rad="19050"/>
          </a:effectLst>
        </p:spPr>
      </p:pic>
      <p:pic>
        <p:nvPicPr>
          <p:cNvPr id="2" name="Picture 14" descr="&#10;">
            <a:extLst>
              <a:ext uri="{FF2B5EF4-FFF2-40B4-BE49-F238E27FC236}">
                <a16:creationId xmlns:a16="http://schemas.microsoft.com/office/drawing/2014/main" id="{3D87AE2D-EE3A-2441-8684-C94D6E1BEF3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E01261BF-65A8-14B6-1770-E98CD12E87B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FLEX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3D9313B-2FFE-B79C-7F97-4776A9A95B84}"/>
              </a:ext>
            </a:extLst>
          </p:cNvPr>
          <p:cNvCxnSpPr>
            <a:cxnSpLocks/>
          </p:cNvCxnSpPr>
          <p:nvPr/>
        </p:nvCxnSpPr>
        <p:spPr>
          <a:xfrm>
            <a:off x="128120" y="764249"/>
            <a:ext cx="5683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127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127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127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pic>
        <p:nvPicPr>
          <p:cNvPr id="2" name="Picture 14" descr="&#10;">
            <a:extLst>
              <a:ext uri="{FF2B5EF4-FFF2-40B4-BE49-F238E27FC236}">
                <a16:creationId xmlns:a16="http://schemas.microsoft.com/office/drawing/2014/main" id="{5D547BC1-FDDE-E858-B2F7-10A237C8807C}"/>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CAFD8A6B-46E3-233C-B4A6-16F9F1427B3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B8CC40C-F0A3-9A8B-7CB5-0D73DCAA41D3}"/>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791200" y="2061454"/>
            <a:ext cx="6126480"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2BED5DC4-607C-FAF5-851C-1908DD02D6E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CEC8FDA-5A9B-C900-3C6D-BBB25F9E639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5450C214-25D4-A0D1-C0C0-CF8213B7F494}"/>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48C1AC-9308-9C3E-9969-0F182D689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52" y="975878"/>
            <a:ext cx="4936779" cy="5619994"/>
          </a:xfrm>
          <a:prstGeom prst="rect">
            <a:avLst/>
          </a:prstGeom>
          <a:effectLst>
            <a:softEdge rad="1905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EEF4B9C-C37D-3C59-2BD8-0581B304E0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9C12DA-D42C-81DE-A0A4-3CF7E00DD5A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prstClr val="white"/>
                </a:solidFill>
                <a:latin typeface="Franklin Gothic Demi"/>
                <a:cs typeface="Calibri Light"/>
              </a:rPr>
              <a:t>2 PIPE</a:t>
            </a: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 TERMINATION OPTIONS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7" name="Straight Arrow Connector 6">
            <a:extLst>
              <a:ext uri="{FF2B5EF4-FFF2-40B4-BE49-F238E27FC236}">
                <a16:creationId xmlns:a16="http://schemas.microsoft.com/office/drawing/2014/main" id="{17C6317F-AF05-2472-9F36-4914CE59F826}"/>
              </a:ext>
            </a:extLst>
          </p:cNvPr>
          <p:cNvCxnSpPr>
            <a:cxnSpLocks/>
          </p:cNvCxnSpPr>
          <p:nvPr/>
        </p:nvCxnSpPr>
        <p:spPr>
          <a:xfrm>
            <a:off x="128120" y="764249"/>
            <a:ext cx="8490513"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FB480-34A9-3FD5-11FA-3152C6B7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019" y="2009683"/>
            <a:ext cx="2998463" cy="2773282"/>
          </a:xfrm>
          <a:prstGeom prst="rect">
            <a:avLst/>
          </a:prstGeom>
          <a:effectLst>
            <a:softEdge rad="19050"/>
          </a:effectLst>
        </p:spPr>
      </p:pic>
      <p:pic>
        <p:nvPicPr>
          <p:cNvPr id="10" name="Picture 9">
            <a:extLst>
              <a:ext uri="{FF2B5EF4-FFF2-40B4-BE49-F238E27FC236}">
                <a16:creationId xmlns:a16="http://schemas.microsoft.com/office/drawing/2014/main" id="{CC24EE60-96FE-7B94-83B8-4B44C0D89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5761" y="1372883"/>
            <a:ext cx="2875016" cy="5422888"/>
          </a:xfrm>
          <a:prstGeom prst="rect">
            <a:avLst/>
          </a:prstGeom>
          <a:effectLst>
            <a:softEdge rad="19050"/>
          </a:effectLst>
        </p:spPr>
      </p:pic>
      <p:sp>
        <p:nvSpPr>
          <p:cNvPr id="12" name="Text Placeholder 2">
            <a:extLst>
              <a:ext uri="{FF2B5EF4-FFF2-40B4-BE49-F238E27FC236}">
                <a16:creationId xmlns:a16="http://schemas.microsoft.com/office/drawing/2014/main" id="{A4A80B20-7AB4-6B31-D6C8-36C87B69AB76}"/>
              </a:ext>
            </a:extLst>
          </p:cNvPr>
          <p:cNvSpPr txBox="1">
            <a:spLocks/>
          </p:cNvSpPr>
          <p:nvPr/>
        </p:nvSpPr>
        <p:spPr>
          <a:xfrm>
            <a:off x="8681720" y="856973"/>
            <a:ext cx="3510280" cy="71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Vertical</a:t>
            </a:r>
          </a:p>
        </p:txBody>
      </p:sp>
      <p:sp>
        <p:nvSpPr>
          <p:cNvPr id="14" name="Text Placeholder 2">
            <a:extLst>
              <a:ext uri="{FF2B5EF4-FFF2-40B4-BE49-F238E27FC236}">
                <a16:creationId xmlns:a16="http://schemas.microsoft.com/office/drawing/2014/main" id="{904568A0-2864-C405-E139-3DDFBA9ED7E6}"/>
              </a:ext>
            </a:extLst>
          </p:cNvPr>
          <p:cNvSpPr txBox="1">
            <a:spLocks/>
          </p:cNvSpPr>
          <p:nvPr/>
        </p:nvSpPr>
        <p:spPr>
          <a:xfrm>
            <a:off x="36473" y="887165"/>
            <a:ext cx="4573248" cy="586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Horizontal</a:t>
            </a:r>
          </a:p>
        </p:txBody>
      </p:sp>
      <p:pic>
        <p:nvPicPr>
          <p:cNvPr id="16" name="Picture 15">
            <a:extLst>
              <a:ext uri="{FF2B5EF4-FFF2-40B4-BE49-F238E27FC236}">
                <a16:creationId xmlns:a16="http://schemas.microsoft.com/office/drawing/2014/main" id="{913A6532-ADC1-A239-C16E-91F05E3747B8}"/>
              </a:ext>
            </a:extLst>
          </p:cNvPr>
          <p:cNvPicPr>
            <a:picLocks noChangeAspect="1"/>
          </p:cNvPicPr>
          <p:nvPr/>
        </p:nvPicPr>
        <p:blipFill>
          <a:blip r:embed="rId4"/>
          <a:stretch>
            <a:fillRect/>
          </a:stretch>
        </p:blipFill>
        <p:spPr>
          <a:xfrm>
            <a:off x="218326" y="1493753"/>
            <a:ext cx="4228175" cy="1960776"/>
          </a:xfrm>
          <a:prstGeom prst="rect">
            <a:avLst/>
          </a:prstGeom>
          <a:effectLst>
            <a:softEdge rad="19050"/>
          </a:effectLst>
        </p:spPr>
      </p:pic>
      <p:pic>
        <p:nvPicPr>
          <p:cNvPr id="18" name="Picture 17">
            <a:extLst>
              <a:ext uri="{FF2B5EF4-FFF2-40B4-BE49-F238E27FC236}">
                <a16:creationId xmlns:a16="http://schemas.microsoft.com/office/drawing/2014/main" id="{28EB865F-09C0-023E-5226-FD60A4F98F2E}"/>
              </a:ext>
            </a:extLst>
          </p:cNvPr>
          <p:cNvPicPr>
            <a:picLocks noChangeAspect="1"/>
          </p:cNvPicPr>
          <p:nvPr/>
        </p:nvPicPr>
        <p:blipFill>
          <a:blip r:embed="rId5"/>
          <a:stretch>
            <a:fillRect/>
          </a:stretch>
        </p:blipFill>
        <p:spPr>
          <a:xfrm>
            <a:off x="209009" y="3656449"/>
            <a:ext cx="4228176" cy="1983488"/>
          </a:xfrm>
          <a:prstGeom prst="rect">
            <a:avLst/>
          </a:prstGeom>
          <a:effectLst>
            <a:softEdge rad="19050"/>
          </a:effectLst>
        </p:spPr>
      </p:pic>
      <p:sp>
        <p:nvSpPr>
          <p:cNvPr id="19" name="Content Placeholder 3">
            <a:extLst>
              <a:ext uri="{FF2B5EF4-FFF2-40B4-BE49-F238E27FC236}">
                <a16:creationId xmlns:a16="http://schemas.microsoft.com/office/drawing/2014/main" id="{1CC5E232-A735-03D4-487D-BA07EE759775}"/>
              </a:ext>
            </a:extLst>
          </p:cNvPr>
          <p:cNvSpPr txBox="1">
            <a:spLocks/>
          </p:cNvSpPr>
          <p:nvPr/>
        </p:nvSpPr>
        <p:spPr>
          <a:xfrm>
            <a:off x="5374152" y="4875688"/>
            <a:ext cx="3401961"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PVT-HL terminations the distance between the intake and exhaust is 3 ft</a:t>
            </a:r>
            <a:endParaRPr lang="en-US" sz="2000" dirty="0">
              <a:solidFill>
                <a:schemeClr val="bg1"/>
              </a:solidFill>
              <a:effectLst/>
              <a:latin typeface="Franklin Gothic Medium" panose="020B0603020102020204" pitchFamily="34" charset="0"/>
            </a:endParaRPr>
          </a:p>
        </p:txBody>
      </p:sp>
      <p:sp>
        <p:nvSpPr>
          <p:cNvPr id="20" name="Content Placeholder 3">
            <a:extLst>
              <a:ext uri="{FF2B5EF4-FFF2-40B4-BE49-F238E27FC236}">
                <a16:creationId xmlns:a16="http://schemas.microsoft.com/office/drawing/2014/main" id="{08BC36EA-D9BF-4B12-FDC8-F21E8ECA3765}"/>
              </a:ext>
            </a:extLst>
          </p:cNvPr>
          <p:cNvSpPr txBox="1">
            <a:spLocks/>
          </p:cNvSpPr>
          <p:nvPr/>
        </p:nvSpPr>
        <p:spPr>
          <a:xfrm>
            <a:off x="128120" y="5707209"/>
            <a:ext cx="4398160" cy="8510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90 PVC elbows the distance between the intake and exhaust is 1 ft</a:t>
            </a:r>
            <a:endParaRPr lang="en-US" sz="2000" dirty="0">
              <a:solidFill>
                <a:schemeClr val="bg1"/>
              </a:solidFill>
              <a:effectLst/>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78043C9D-A24F-C657-A1CF-790E88733905}"/>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Tree>
    <p:extLst>
      <p:ext uri="{BB962C8B-B14F-4D97-AF65-F5344CB8AC3E}">
        <p14:creationId xmlns:p14="http://schemas.microsoft.com/office/powerpoint/2010/main" val="86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716193" y="3274689"/>
            <a:ext cx="4417017"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883C3BE9-886A-97EA-D514-AA05CC36EB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54" y="1499433"/>
            <a:ext cx="7143395" cy="4594318"/>
          </a:xfrm>
          <a:prstGeom prst="rect">
            <a:avLst/>
          </a:prstGeom>
          <a:effectLst>
            <a:softEdge rad="19050"/>
          </a:effectLst>
        </p:spPr>
      </p:pic>
      <p:pic>
        <p:nvPicPr>
          <p:cNvPr id="2" name="Picture 14" descr="&#10;">
            <a:extLst>
              <a:ext uri="{FF2B5EF4-FFF2-40B4-BE49-F238E27FC236}">
                <a16:creationId xmlns:a16="http://schemas.microsoft.com/office/drawing/2014/main" id="{FB426236-0FB0-6984-A095-AD67D4D8BFB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7B028BF-7E3C-4644-F9A9-393B076409D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F61E4D9B-D4DF-E54F-002E-1F9BB94DE2F7}"/>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1905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pic>
        <p:nvPicPr>
          <p:cNvPr id="2" name="Picture 14" descr="&#10;">
            <a:extLst>
              <a:ext uri="{FF2B5EF4-FFF2-40B4-BE49-F238E27FC236}">
                <a16:creationId xmlns:a16="http://schemas.microsoft.com/office/drawing/2014/main" id="{7D20C9F6-F81D-B4A8-1630-41F26268AB9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8279FE4-3DBB-B70D-BA70-A2763FA15E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994387D-E0EC-4C5A-2EAF-07569742FC6C}"/>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1905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1905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pic>
        <p:nvPicPr>
          <p:cNvPr id="2" name="Picture 14" descr="&#10;">
            <a:extLst>
              <a:ext uri="{FF2B5EF4-FFF2-40B4-BE49-F238E27FC236}">
                <a16:creationId xmlns:a16="http://schemas.microsoft.com/office/drawing/2014/main" id="{226944AB-10DB-2239-C490-0D4B4F267BE9}"/>
              </a:ext>
            </a:extLst>
          </p:cNvPr>
          <p:cNvPicPr>
            <a:picLocks noChangeAspect="1"/>
          </p:cNvPicPr>
          <p:nvPr/>
        </p:nvPicPr>
        <p:blipFill>
          <a:blip r:embed="rId6"/>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9416D24-CA18-1727-8F9B-89A9713AD60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EF20801-BC47-4413-73B4-C08007C88C45}"/>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50433" y="2268849"/>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86D6FD87-516C-F6FD-28CB-12380E746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741" y="975832"/>
            <a:ext cx="5120227" cy="5705395"/>
          </a:xfrm>
          <a:prstGeom prst="rect">
            <a:avLst/>
          </a:prstGeom>
          <a:effectLst>
            <a:softEdge rad="1905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7" t="35876" r="8106" b="15388"/>
          <a:stretch/>
        </p:blipFill>
        <p:spPr>
          <a:xfrm>
            <a:off x="8865392" y="3923294"/>
            <a:ext cx="1328979" cy="1216617"/>
          </a:xfrm>
          <a:prstGeom prst="rect">
            <a:avLst/>
          </a:prstGeom>
        </p:spPr>
      </p:pic>
      <p:pic>
        <p:nvPicPr>
          <p:cNvPr id="2" name="Picture 14" descr="&#10;">
            <a:extLst>
              <a:ext uri="{FF2B5EF4-FFF2-40B4-BE49-F238E27FC236}">
                <a16:creationId xmlns:a16="http://schemas.microsoft.com/office/drawing/2014/main" id="{4457305C-7BD1-CFF7-8D12-52E8E3F372D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FB36AAC5-4711-07F7-5444-A6874509246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VERTICAL TERMINATION</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B8A41B67-3CA6-A84E-A240-4CFF353D13D4}"/>
              </a:ext>
            </a:extLst>
          </p:cNvPr>
          <p:cNvCxnSpPr>
            <a:cxnSpLocks/>
          </p:cNvCxnSpPr>
          <p:nvPr/>
        </p:nvCxnSpPr>
        <p:spPr>
          <a:xfrm>
            <a:off x="128120" y="764249"/>
            <a:ext cx="1061176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pic>
        <p:nvPicPr>
          <p:cNvPr id="4" name="Picture 3">
            <a:extLst>
              <a:ext uri="{FF2B5EF4-FFF2-40B4-BE49-F238E27FC236}">
                <a16:creationId xmlns:a16="http://schemas.microsoft.com/office/drawing/2014/main" id="{C51888EF-FD7D-4162-8F0D-F7FBB55864A4}"/>
              </a:ext>
            </a:extLst>
          </p:cNvPr>
          <p:cNvPicPr>
            <a:picLocks noChangeAspect="1"/>
          </p:cNvPicPr>
          <p:nvPr/>
        </p:nvPicPr>
        <p:blipFill>
          <a:blip r:embed="rId3">
            <a:extLst>
              <a:ext uri="{28A0092B-C50C-407E-A947-70E740481C1C}">
                <a14:useLocalDpi xmlns:a14="http://schemas.microsoft.com/office/drawing/2010/main" val="0"/>
              </a:ext>
            </a:extLst>
          </a:blip>
          <a:srcRect t="263" r="-1045" b="884"/>
          <a:stretch>
            <a:fillRect/>
          </a:stretch>
        </p:blipFill>
        <p:spPr>
          <a:xfrm>
            <a:off x="7768792" y="819893"/>
            <a:ext cx="4337863" cy="5599957"/>
          </a:xfrm>
          <a:prstGeom prst="rect">
            <a:avLst/>
          </a:prstGeom>
          <a:effectLst>
            <a:softEdge rad="19050"/>
          </a:effectLst>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pic>
        <p:nvPicPr>
          <p:cNvPr id="2" name="Picture 14" descr="A close up of a logo&#10;&#10;Description generated with very high confidence">
            <a:extLst>
              <a:ext uri="{FF2B5EF4-FFF2-40B4-BE49-F238E27FC236}">
                <a16:creationId xmlns:a16="http://schemas.microsoft.com/office/drawing/2014/main" id="{91E6D499-0887-C747-3CA4-9347F499F268}"/>
              </a:ext>
            </a:extLst>
          </p:cNvPr>
          <p:cNvPicPr>
            <a:picLocks noChangeAspect="1"/>
          </p:cNvPicPr>
          <p:nvPr/>
        </p:nvPicPr>
        <p:blipFill>
          <a:blip r:embed="rId6"/>
          <a:srcRect l="-2409" t="34604" b="25330"/>
          <a:stretch>
            <a:fillRect/>
          </a:stretch>
        </p:blipFill>
        <p:spPr>
          <a:xfrm>
            <a:off x="0" y="6419850"/>
            <a:ext cx="1446908" cy="438150"/>
          </a:xfrm>
          <a:prstGeom prst="rect">
            <a:avLst/>
          </a:prstGeom>
        </p:spPr>
      </p:pic>
      <p:sp>
        <p:nvSpPr>
          <p:cNvPr id="8" name="Title 1">
            <a:extLst>
              <a:ext uri="{FF2B5EF4-FFF2-40B4-BE49-F238E27FC236}">
                <a16:creationId xmlns:a16="http://schemas.microsoft.com/office/drawing/2014/main" id="{EF9DDD41-EBC8-77EA-9E2A-13C6CF42E6B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SV TERMINATION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28766272-9D72-9D7D-3DF6-59DF173C6110}"/>
              </a:ext>
            </a:extLst>
          </p:cNvPr>
          <p:cNvCxnSpPr>
            <a:cxnSpLocks/>
          </p:cNvCxnSpPr>
          <p:nvPr/>
        </p:nvCxnSpPr>
        <p:spPr>
          <a:xfrm>
            <a:off x="128120" y="764249"/>
            <a:ext cx="7517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693862-62BC-EB1A-2AE4-F1D4CC94024F}"/>
              </a:ext>
            </a:extLst>
          </p:cNvPr>
          <p:cNvPicPr>
            <a:picLocks noChangeAspect="1"/>
          </p:cNvPicPr>
          <p:nvPr/>
        </p:nvPicPr>
        <p:blipFill>
          <a:blip r:embed="rId7"/>
          <a:stretch>
            <a:fillRect/>
          </a:stretch>
        </p:blipFill>
        <p:spPr>
          <a:xfrm>
            <a:off x="4423209" y="3988219"/>
            <a:ext cx="3195770" cy="2431631"/>
          </a:xfrm>
          <a:prstGeom prst="rect">
            <a:avLst/>
          </a:prstGeom>
          <a:effectLst>
            <a:softEdge rad="19050"/>
          </a:effectLst>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686092" y="4265118"/>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44610" y="353687"/>
            <a:ext cx="3098910" cy="4129494"/>
          </a:xfrm>
          <a:prstGeom prst="rect">
            <a:avLst/>
          </a:prstGeom>
          <a:effectLst>
            <a:outerShdw blurRad="63500" dist="63500" dir="2700000" algn="tl" rotWithShape="0">
              <a:prstClr val="black">
                <a:alpha val="40000"/>
              </a:prstClr>
            </a:outerShdw>
          </a:effectLst>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4200108" y="1528499"/>
            <a:ext cx="3620625" cy="3664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01" y="1135312"/>
            <a:ext cx="1756418" cy="3347869"/>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8269097" y="4567248"/>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
        <p:nvSpPr>
          <p:cNvPr id="10" name="Title 1">
            <a:extLst>
              <a:ext uri="{FF2B5EF4-FFF2-40B4-BE49-F238E27FC236}">
                <a16:creationId xmlns:a16="http://schemas.microsoft.com/office/drawing/2014/main" id="{FE39D355-0E0C-6A3A-C4C9-5600679612B3}"/>
              </a:ext>
            </a:extLst>
          </p:cNvPr>
          <p:cNvSpPr txBox="1">
            <a:spLocks/>
          </p:cNvSpPr>
          <p:nvPr/>
        </p:nvSpPr>
        <p:spPr>
          <a:xfrm>
            <a:off x="0" y="0"/>
            <a:ext cx="11533517"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&amp; HIGH EFFICIENCY UNITS</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F72A21CD-CF9F-DB50-DE26-89C6315CB084}"/>
              </a:ext>
            </a:extLst>
          </p:cNvPr>
          <p:cNvCxnSpPr>
            <a:cxnSpLocks/>
          </p:cNvCxnSpPr>
          <p:nvPr/>
        </p:nvCxnSpPr>
        <p:spPr>
          <a:xfrm>
            <a:off x="128120" y="764249"/>
            <a:ext cx="105398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rectangular object with holes&#10;&#10;Description automatically generated with low confidence">
            <a:extLst>
              <a:ext uri="{FF2B5EF4-FFF2-40B4-BE49-F238E27FC236}">
                <a16:creationId xmlns:a16="http://schemas.microsoft.com/office/drawing/2014/main" id="{B3270CC7-95A5-A2D8-8172-DC345F6DE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655" y="2402135"/>
            <a:ext cx="1815310" cy="2799732"/>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DE6E5EBE-1624-CD02-4E54-CB920136FE36}"/>
              </a:ext>
            </a:extLst>
          </p:cNvPr>
          <p:cNvSpPr txBox="1">
            <a:spLocks/>
          </p:cNvSpPr>
          <p:nvPr/>
        </p:nvSpPr>
        <p:spPr>
          <a:xfrm>
            <a:off x="10432323" y="5367647"/>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pic>
        <p:nvPicPr>
          <p:cNvPr id="13" name="Picture 12" descr="A picture containing text, clock, digital clock, electronics&#10;&#10;Description automatically generated">
            <a:extLst>
              <a:ext uri="{FF2B5EF4-FFF2-40B4-BE49-F238E27FC236}">
                <a16:creationId xmlns:a16="http://schemas.microsoft.com/office/drawing/2014/main" id="{C6A54053-37DB-5C69-544E-5778A18D4C9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350153" y="4972892"/>
            <a:ext cx="1959489" cy="1714752"/>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81345B24-B5E7-4F36-0CEA-01EE61FBB376}"/>
              </a:ext>
            </a:extLst>
          </p:cNvPr>
          <p:cNvSpPr txBox="1">
            <a:spLocks/>
          </p:cNvSpPr>
          <p:nvPr/>
        </p:nvSpPr>
        <p:spPr>
          <a:xfrm>
            <a:off x="2719254" y="519250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pic>
        <p:nvPicPr>
          <p:cNvPr id="3" name="Picture 14" descr="&#10;">
            <a:extLst>
              <a:ext uri="{FF2B5EF4-FFF2-40B4-BE49-F238E27FC236}">
                <a16:creationId xmlns:a16="http://schemas.microsoft.com/office/drawing/2014/main" id="{8AEA31FB-2E88-ADD2-8768-0249607CAA5F}"/>
              </a:ext>
            </a:extLst>
          </p:cNvPr>
          <p:cNvPicPr>
            <a:picLocks noChangeAspect="1"/>
          </p:cNvPicPr>
          <p:nvPr/>
        </p:nvPicPr>
        <p:blipFill>
          <a:blip r:embed="rId8"/>
          <a:srcRect l="-2409" t="34604" r="-5457" b="25330"/>
          <a:stretch>
            <a:fillRect/>
          </a:stretch>
        </p:blipFill>
        <p:spPr>
          <a:xfrm>
            <a:off x="10668000" y="6419850"/>
            <a:ext cx="1524000" cy="438150"/>
          </a:xfrm>
          <a:prstGeom prst="rect">
            <a:avLst/>
          </a:prstGeom>
        </p:spPr>
      </p:pic>
      <p:pic>
        <p:nvPicPr>
          <p:cNvPr id="8" name="Picture 6">
            <a:extLst>
              <a:ext uri="{FF2B5EF4-FFF2-40B4-BE49-F238E27FC236}">
                <a16:creationId xmlns:a16="http://schemas.microsoft.com/office/drawing/2014/main" id="{9956B301-33A7-9EF6-70E2-3B9C404B228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9" t="5146" r="31175" b="3494"/>
          <a:stretch>
            <a:fillRect/>
          </a:stretch>
        </p:blipFill>
        <p:spPr bwMode="auto">
          <a:xfrm>
            <a:off x="2258152" y="1795197"/>
            <a:ext cx="1993446" cy="32676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91595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pic>
        <p:nvPicPr>
          <p:cNvPr id="2" name="Picture 14" descr="A close up of a logo&#10;&#10;Description generated with very high confidence">
            <a:extLst>
              <a:ext uri="{FF2B5EF4-FFF2-40B4-BE49-F238E27FC236}">
                <a16:creationId xmlns:a16="http://schemas.microsoft.com/office/drawing/2014/main" id="{2F2C6875-C67F-DC93-24DA-C51A19061443}"/>
              </a:ext>
            </a:extLst>
          </p:cNvPr>
          <p:cNvPicPr>
            <a:picLocks noChangeAspect="1"/>
          </p:cNvPicPr>
          <p:nvPr/>
        </p:nvPicPr>
        <p:blipFill>
          <a:blip r:embed="rId3"/>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16C70874-A53D-2246-6425-89C70E899EC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OUTDOOR INSTALL CONSIDERATIONS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4C7ED3-EF16-3D0C-1FF4-F75CC259ADAD}"/>
              </a:ext>
            </a:extLst>
          </p:cNvPr>
          <p:cNvCxnSpPr>
            <a:cxnSpLocks/>
          </p:cNvCxnSpPr>
          <p:nvPr/>
        </p:nvCxnSpPr>
        <p:spPr>
          <a:xfrm>
            <a:off x="128120" y="764249"/>
            <a:ext cx="10529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house with a box on the side&#10;&#10;AI-generated content may be incorrect.">
            <a:extLst>
              <a:ext uri="{FF2B5EF4-FFF2-40B4-BE49-F238E27FC236}">
                <a16:creationId xmlns:a16="http://schemas.microsoft.com/office/drawing/2014/main" id="{F479FAFC-F894-14E8-C5C0-BF7BFB728809}"/>
              </a:ext>
            </a:extLst>
          </p:cNvPr>
          <p:cNvPicPr>
            <a:picLocks noChangeAspect="1"/>
          </p:cNvPicPr>
          <p:nvPr/>
        </p:nvPicPr>
        <p:blipFill>
          <a:blip r:embed="rId4" cstate="print">
            <a:extLst>
              <a:ext uri="{28A0092B-C50C-407E-A947-70E740481C1C}">
                <a14:useLocalDpi xmlns:a14="http://schemas.microsoft.com/office/drawing/2010/main" val="0"/>
              </a:ext>
            </a:extLst>
          </a:blip>
          <a:srcRect l="29037" t="7481" r="20214" b="20226"/>
          <a:stretch>
            <a:fillRect/>
          </a:stretch>
        </p:blipFill>
        <p:spPr>
          <a:xfrm>
            <a:off x="8916918" y="2641467"/>
            <a:ext cx="2860152" cy="4074292"/>
          </a:xfrm>
          <a:prstGeom prst="rect">
            <a:avLst/>
          </a:prstGeom>
          <a:effectLst>
            <a:softEdge rad="19050"/>
          </a:effectLst>
        </p:spPr>
      </p:pic>
      <p:pic>
        <p:nvPicPr>
          <p:cNvPr id="7" name="Picture 6">
            <a:extLst>
              <a:ext uri="{FF2B5EF4-FFF2-40B4-BE49-F238E27FC236}">
                <a16:creationId xmlns:a16="http://schemas.microsoft.com/office/drawing/2014/main" id="{0C440052-365D-E694-66F3-6B882B6B56AC}"/>
              </a:ext>
            </a:extLst>
          </p:cNvPr>
          <p:cNvPicPr>
            <a:picLocks noChangeAspect="1"/>
          </p:cNvPicPr>
          <p:nvPr/>
        </p:nvPicPr>
        <p:blipFill>
          <a:blip r:embed="rId5"/>
          <a:stretch>
            <a:fillRect/>
          </a:stretch>
        </p:blipFill>
        <p:spPr>
          <a:xfrm>
            <a:off x="4164053" y="2716818"/>
            <a:ext cx="4348485" cy="3998941"/>
          </a:xfrm>
          <a:prstGeom prst="rect">
            <a:avLst/>
          </a:prstGeom>
          <a:effectLst>
            <a:softEdge rad="19050"/>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25ACF6D-8E2B-03BE-976B-40EBCCA69172}"/>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04DD6518-3653-9C53-7ACE-559A5EE05460}"/>
              </a:ext>
            </a:extLst>
          </p:cNvPr>
          <p:cNvSpPr txBox="1">
            <a:spLocks/>
          </p:cNvSpPr>
          <p:nvPr/>
        </p:nvSpPr>
        <p:spPr>
          <a:xfrm>
            <a:off x="217439" y="806930"/>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 PRO and NRCR PRO units can be common vented</a:t>
            </a:r>
          </a:p>
        </p:txBody>
      </p:sp>
      <p:pic>
        <p:nvPicPr>
          <p:cNvPr id="2" name="Picture 14" descr="A close up of a logo&#10;&#10;Description generated with very high confidence">
            <a:extLst>
              <a:ext uri="{FF2B5EF4-FFF2-40B4-BE49-F238E27FC236}">
                <a16:creationId xmlns:a16="http://schemas.microsoft.com/office/drawing/2014/main" id="{4333F499-CD6D-C191-F7B3-089342EFBFF7}"/>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D02B3941-BE3C-66F0-A261-A6C4BBCFBA1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COMMON VENTING 2 PRO SERIES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1DC97317-0336-AA71-F31D-B4FD749F2BF3}"/>
              </a:ext>
            </a:extLst>
          </p:cNvPr>
          <p:cNvCxnSpPr>
            <a:cxnSpLocks/>
          </p:cNvCxnSpPr>
          <p:nvPr/>
        </p:nvCxnSpPr>
        <p:spPr>
          <a:xfrm>
            <a:off x="128120" y="764249"/>
            <a:ext cx="1122424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94C638-F136-7DA9-BC6F-A5DAC91E73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800" y="1785969"/>
            <a:ext cx="3626000" cy="4155521"/>
          </a:xfrm>
          <a:prstGeom prst="rect">
            <a:avLst/>
          </a:prstGeom>
          <a:effectLst>
            <a:softEdge rad="19050"/>
          </a:effectLst>
        </p:spPr>
      </p:pic>
      <p:pic>
        <p:nvPicPr>
          <p:cNvPr id="13" name="Picture 12">
            <a:extLst>
              <a:ext uri="{FF2B5EF4-FFF2-40B4-BE49-F238E27FC236}">
                <a16:creationId xmlns:a16="http://schemas.microsoft.com/office/drawing/2014/main" id="{D1CFBEF1-AB49-7029-F6BC-AC0F3ABA06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1005" y="1785969"/>
            <a:ext cx="7900228" cy="4155520"/>
          </a:xfrm>
          <a:prstGeom prst="rect">
            <a:avLst/>
          </a:prstGeom>
          <a:effectLst>
            <a:softEdge rad="19050"/>
          </a:effectLst>
        </p:spPr>
      </p:pic>
      <p:sp>
        <p:nvSpPr>
          <p:cNvPr id="17" name="TextBox 16">
            <a:extLst>
              <a:ext uri="{FF2B5EF4-FFF2-40B4-BE49-F238E27FC236}">
                <a16:creationId xmlns:a16="http://schemas.microsoft.com/office/drawing/2014/main" id="{2025C306-9947-1F8D-B26E-B282144D6608}"/>
              </a:ext>
            </a:extLst>
          </p:cNvPr>
          <p:cNvSpPr txBox="1"/>
          <p:nvPr/>
        </p:nvSpPr>
        <p:spPr>
          <a:xfrm>
            <a:off x="6986270" y="5941489"/>
            <a:ext cx="5093970" cy="338554"/>
          </a:xfrm>
          <a:prstGeom prst="rect">
            <a:avLst/>
          </a:prstGeom>
          <a:noFill/>
        </p:spPr>
        <p:txBody>
          <a:bodyPr wrap="square">
            <a:spAutoFit/>
          </a:bodyPr>
          <a:lstStyle/>
          <a:p>
            <a:r>
              <a:rPr lang="en-US" sz="1600" i="1" dirty="0">
                <a:solidFill>
                  <a:schemeClr val="bg1"/>
                </a:solidFill>
                <a:latin typeface="Franklin Gothic Book" panose="020B0503020102020204" pitchFamily="34" charset="0"/>
              </a:rPr>
              <a:t>*The Btu/h input of the unit will be reduced by up to 9%.</a:t>
            </a:r>
          </a:p>
        </p:txBody>
      </p:sp>
    </p:spTree>
    <p:extLst>
      <p:ext uri="{BB962C8B-B14F-4D97-AF65-F5344CB8AC3E}">
        <p14:creationId xmlns:p14="http://schemas.microsoft.com/office/powerpoint/2010/main" val="4057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pic>
        <p:nvPicPr>
          <p:cNvPr id="2" name="Picture 14" descr="&#10;">
            <a:extLst>
              <a:ext uri="{FF2B5EF4-FFF2-40B4-BE49-F238E27FC236}">
                <a16:creationId xmlns:a16="http://schemas.microsoft.com/office/drawing/2014/main" id="{70E0E7D9-D97E-813F-9A99-959CA6B4A8A1}"/>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71302B8-802C-0D23-494B-96F0FBC7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8ECBB9D-03C3-109C-8357-75D903F4A4AD}"/>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89BF655E-474A-B9C4-C01B-62482E8172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D187907C-112F-0CDB-9F85-2E2B65673DB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3B22ED50-0FB3-2F9A-FAE8-1613B5C6127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A8ED4C4B-73BE-05A0-65A3-D42E2864461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862247BC-BD6B-DDC7-9F69-481EF1AB55D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03606C26-4A5B-5AB8-A468-5BE3BB99581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462127" y="25645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6D20B80-DCF4-008A-B796-9FE1AEF38344}"/>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4D863561-5E5A-EDD9-7853-BF34A65AEE6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FFCD4EC-92F1-9266-324D-249632411327}"/>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8CFB1E-6A45-4D3E-1919-E62A47E69812}"/>
              </a:ext>
            </a:extLst>
          </p:cNvPr>
          <p:cNvPicPr>
            <a:picLocks noChangeAspect="1"/>
          </p:cNvPicPr>
          <p:nvPr/>
        </p:nvPicPr>
        <p:blipFill>
          <a:blip r:embed="rId3"/>
          <a:stretch>
            <a:fillRect/>
          </a:stretch>
        </p:blipFill>
        <p:spPr>
          <a:xfrm>
            <a:off x="275590" y="1872552"/>
            <a:ext cx="5972810" cy="3674721"/>
          </a:xfrm>
          <a:prstGeom prst="rect">
            <a:avLst/>
          </a:prstGeom>
          <a:effectLst>
            <a:softEdge rad="1905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849214" y="3572535"/>
            <a:ext cx="402691" cy="51040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lang="en-US" sz="4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358837"/>
            <a:ext cx="5387767" cy="2833096"/>
          </a:xfrm>
          <a:prstGeom prst="rect">
            <a:avLst/>
          </a:prstGeom>
          <a:effectLst>
            <a:softEdge rad="19050"/>
          </a:effectLst>
        </p:spPr>
      </p:pic>
      <p:pic>
        <p:nvPicPr>
          <p:cNvPr id="2" name="Picture 14" descr="&#10;">
            <a:extLst>
              <a:ext uri="{FF2B5EF4-FFF2-40B4-BE49-F238E27FC236}">
                <a16:creationId xmlns:a16="http://schemas.microsoft.com/office/drawing/2014/main" id="{93738420-7D3B-C608-A6C9-FEAD6546B743}"/>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0CF0E96-C599-1AF2-8CFB-3286F8EAB1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F009C0C4-00DF-DF8B-41C6-E23F91067BFE}"/>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1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1905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19050"/>
          </a:effectLst>
        </p:spPr>
      </p:pic>
      <p:pic>
        <p:nvPicPr>
          <p:cNvPr id="2" name="Picture 14" descr="&#10;">
            <a:extLst>
              <a:ext uri="{FF2B5EF4-FFF2-40B4-BE49-F238E27FC236}">
                <a16:creationId xmlns:a16="http://schemas.microsoft.com/office/drawing/2014/main" id="{13EB0F4F-BC0B-717C-DA6F-670416219F0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96B7E5-DE6D-4800-0194-203268E040A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2E1C8645-12D0-37F6-79A5-67D3713F4DD5}"/>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19050"/>
          </a:effectLst>
        </p:spPr>
      </p:pic>
      <p:pic>
        <p:nvPicPr>
          <p:cNvPr id="2" name="Picture 14" descr="&#10;">
            <a:extLst>
              <a:ext uri="{FF2B5EF4-FFF2-40B4-BE49-F238E27FC236}">
                <a16:creationId xmlns:a16="http://schemas.microsoft.com/office/drawing/2014/main" id="{9752DF95-D9B3-D9D5-714F-C1F54473C289}"/>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EF1F66E-D65F-09CC-F541-C692149862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1B18826-9589-5AE5-B633-5472F78A9E59}"/>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1905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1905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19050"/>
          </a:effectLst>
        </p:spPr>
      </p:pic>
      <p:pic>
        <p:nvPicPr>
          <p:cNvPr id="2" name="Picture 14" descr="&#10;">
            <a:extLst>
              <a:ext uri="{FF2B5EF4-FFF2-40B4-BE49-F238E27FC236}">
                <a16:creationId xmlns:a16="http://schemas.microsoft.com/office/drawing/2014/main" id="{6624F25E-5C06-E5F4-AA51-7770BCE78C57}"/>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4451886C-FDA7-7946-B764-6527C0292E0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A2874541-5A2B-0B36-07EE-8E46AD708DD1}"/>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455568" y="1193814"/>
            <a:ext cx="7420484" cy="532276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refers to how the air and gas is pre-mixed in the fan before entering the burner  </a:t>
            </a:r>
          </a:p>
          <a:p>
            <a:pPr algn="ct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units have Dual Stainless Steel Heat Exchangers</a:t>
            </a:r>
          </a:p>
          <a:p>
            <a:pPr algn="ctr"/>
            <a:endParaRPr lang="en-US" sz="1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600" dirty="0">
                <a:solidFill>
                  <a:srgbClr val="FF0000"/>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EZ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NRCR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NCC199CDV PRO </a:t>
            </a:r>
            <a:r>
              <a:rPr lang="en-US" sz="900" dirty="0">
                <a:solidFill>
                  <a:schemeClr val="bg1"/>
                </a:solidFill>
                <a:latin typeface="Franklin Gothic Medium" panose="020B0603020102020204" pitchFamily="34" charset="0"/>
                <a:cs typeface="Calibri"/>
              </a:rPr>
              <a:t>(commercial unit)</a:t>
            </a:r>
            <a:endParaRPr lang="en-US" sz="26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EF117F4C-5AB2-8B54-1953-3472AB95F515}"/>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808A716-C3A3-8B32-7FBA-296F357DB7F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PRE-MIX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AA65D41-9271-E352-3C5C-49289C662EFB}"/>
              </a:ext>
            </a:extLst>
          </p:cNvPr>
          <p:cNvCxnSpPr>
            <a:cxnSpLocks/>
          </p:cNvCxnSpPr>
          <p:nvPr/>
        </p:nvCxnSpPr>
        <p:spPr>
          <a:xfrm>
            <a:off x="128120" y="764249"/>
            <a:ext cx="9417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1250A-2CCF-CDF6-58B3-7618D2866B13}"/>
              </a:ext>
            </a:extLst>
          </p:cNvPr>
          <p:cNvCxnSpPr>
            <a:cxnSpLocks/>
          </p:cNvCxnSpPr>
          <p:nvPr/>
        </p:nvCxnSpPr>
        <p:spPr>
          <a:xfrm flipV="1">
            <a:off x="2235631" y="5073250"/>
            <a:ext cx="0" cy="137017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55CE72-B198-F3A3-DAAF-81D0F878522F}"/>
              </a:ext>
            </a:extLst>
          </p:cNvPr>
          <p:cNvCxnSpPr>
            <a:cxnSpLocks/>
          </p:cNvCxnSpPr>
          <p:nvPr/>
        </p:nvCxnSpPr>
        <p:spPr>
          <a:xfrm flipV="1">
            <a:off x="2235631" y="4889715"/>
            <a:ext cx="895027" cy="18353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F60BA-BBC5-5DD2-62DD-09E00D16A001}"/>
              </a:ext>
            </a:extLst>
          </p:cNvPr>
          <p:cNvCxnSpPr>
            <a:cxnSpLocks/>
          </p:cNvCxnSpPr>
          <p:nvPr/>
        </p:nvCxnSpPr>
        <p:spPr>
          <a:xfrm flipV="1">
            <a:off x="3130658" y="2859437"/>
            <a:ext cx="38745" cy="2030278"/>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2CBF1-2E8A-BD89-BAB0-E723C86D31E9}"/>
              </a:ext>
            </a:extLst>
          </p:cNvPr>
          <p:cNvCxnSpPr>
            <a:cxnSpLocks/>
          </p:cNvCxnSpPr>
          <p:nvPr/>
        </p:nvCxnSpPr>
        <p:spPr>
          <a:xfrm>
            <a:off x="2533078" y="2859437"/>
            <a:ext cx="636325"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1563DA-E20F-EC34-1BD2-E075ACEAA34F}"/>
              </a:ext>
            </a:extLst>
          </p:cNvPr>
          <p:cNvCxnSpPr>
            <a:cxnSpLocks/>
          </p:cNvCxnSpPr>
          <p:nvPr/>
        </p:nvCxnSpPr>
        <p:spPr>
          <a:xfrm>
            <a:off x="2533078" y="2229712"/>
            <a:ext cx="0" cy="62972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36737-563B-F171-CADE-E34212839DFB}"/>
              </a:ext>
            </a:extLst>
          </p:cNvPr>
          <p:cNvCxnSpPr>
            <a:cxnSpLocks/>
          </p:cNvCxnSpPr>
          <p:nvPr/>
        </p:nvCxnSpPr>
        <p:spPr>
          <a:xfrm>
            <a:off x="1619250" y="2229712"/>
            <a:ext cx="913828"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4049C36-0BE3-DA4D-4196-D25954761869}"/>
              </a:ext>
            </a:extLst>
          </p:cNvPr>
          <p:cNvSpPr/>
          <p:nvPr/>
        </p:nvSpPr>
        <p:spPr>
          <a:xfrm rot="16200000">
            <a:off x="1419229" y="2135414"/>
            <a:ext cx="211448" cy="188595"/>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B95255F-6580-68C1-7E53-4400F7509DEB}"/>
              </a:ext>
            </a:extLst>
          </p:cNvPr>
          <p:cNvCxnSpPr>
            <a:cxnSpLocks/>
          </p:cNvCxnSpPr>
          <p:nvPr/>
        </p:nvCxnSpPr>
        <p:spPr>
          <a:xfrm>
            <a:off x="2729293" y="2714125"/>
            <a:ext cx="916747" cy="0"/>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0ABB15-787C-1F1D-EE80-14AC9D534DEC}"/>
              </a:ext>
            </a:extLst>
          </p:cNvPr>
          <p:cNvCxnSpPr>
            <a:cxnSpLocks/>
          </p:cNvCxnSpPr>
          <p:nvPr/>
        </p:nvCxnSpPr>
        <p:spPr>
          <a:xfrm>
            <a:off x="2729293" y="2068702"/>
            <a:ext cx="0" cy="645423"/>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65E08-1941-C856-A06E-CD36379D941C}"/>
              </a:ext>
            </a:extLst>
          </p:cNvPr>
          <p:cNvCxnSpPr>
            <a:cxnSpLocks/>
          </p:cNvCxnSpPr>
          <p:nvPr/>
        </p:nvCxnSpPr>
        <p:spPr>
          <a:xfrm>
            <a:off x="1430655" y="2060167"/>
            <a:ext cx="1298638" cy="8535"/>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7299B2E-58FC-5C4D-4742-F76A67BD646B}"/>
              </a:ext>
            </a:extLst>
          </p:cNvPr>
          <p:cNvSpPr/>
          <p:nvPr/>
        </p:nvSpPr>
        <p:spPr>
          <a:xfrm rot="16200000">
            <a:off x="1230634" y="1965869"/>
            <a:ext cx="211448" cy="188595"/>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1905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19050"/>
          </a:effectLst>
        </p:spPr>
      </p:pic>
      <p:pic>
        <p:nvPicPr>
          <p:cNvPr id="2" name="Picture 14" descr="&#10;">
            <a:extLst>
              <a:ext uri="{FF2B5EF4-FFF2-40B4-BE49-F238E27FC236}">
                <a16:creationId xmlns:a16="http://schemas.microsoft.com/office/drawing/2014/main" id="{2EF643C6-E97C-5E65-4BF6-BA0F1AC6FCB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FBC75B-D0CA-879C-9741-219EA76DE92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D4BA98A-8753-CD89-C7B3-B969ED886F56}"/>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57F0982-E232-4B2C-19D2-6595CF563610}"/>
              </a:ext>
            </a:extLst>
          </p:cNvPr>
          <p:cNvPicPr>
            <a:picLocks noChangeAspect="1"/>
          </p:cNvPicPr>
          <p:nvPr/>
        </p:nvPicPr>
        <p:blipFill>
          <a:blip r:embed="rId5"/>
          <a:srcRect l="8073" t="5674" b="3619"/>
          <a:stretch>
            <a:fillRect/>
          </a:stretch>
        </p:blipFill>
        <p:spPr>
          <a:xfrm>
            <a:off x="1203961" y="1531828"/>
            <a:ext cx="3081020" cy="1881178"/>
          </a:xfrm>
          <a:prstGeom prst="rect">
            <a:avLst/>
          </a:prstGeom>
          <a:effectLst>
            <a:softEdge rad="3175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pic>
        <p:nvPicPr>
          <p:cNvPr id="2" name="Picture 14" descr="&#10;">
            <a:extLst>
              <a:ext uri="{FF2B5EF4-FFF2-40B4-BE49-F238E27FC236}">
                <a16:creationId xmlns:a16="http://schemas.microsoft.com/office/drawing/2014/main" id="{E3D29B8F-B775-D654-E66E-3D9F09882692}"/>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9EF015B3-86D2-45D7-1EF2-A90605298F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FE12B4E-798E-90F4-1CBA-B49D70521F65}"/>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8F29D-6589-0960-E5B5-A659752FCEA7}"/>
              </a:ext>
            </a:extLst>
          </p:cNvPr>
          <p:cNvPicPr>
            <a:picLocks noChangeAspect="1"/>
          </p:cNvPicPr>
          <p:nvPr/>
        </p:nvPicPr>
        <p:blipFill>
          <a:blip r:embed="rId4"/>
          <a:stretch>
            <a:fillRect/>
          </a:stretch>
        </p:blipFill>
        <p:spPr>
          <a:xfrm>
            <a:off x="991183" y="1617714"/>
            <a:ext cx="3318561" cy="2053439"/>
          </a:xfrm>
          <a:prstGeom prst="rect">
            <a:avLst/>
          </a:prstGeom>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1905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10;">
            <a:extLst>
              <a:ext uri="{FF2B5EF4-FFF2-40B4-BE49-F238E27FC236}">
                <a16:creationId xmlns:a16="http://schemas.microsoft.com/office/drawing/2014/main" id="{33016A4D-450A-66AD-044E-FC6A2142C7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05AD615-7DD5-B501-D62B-7A7F480F84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5C7F40D-0F7E-215B-1AE8-37F17FB652CC}"/>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7F2BA-278E-DAF1-99B9-A953E2075755}"/>
              </a:ext>
            </a:extLst>
          </p:cNvPr>
          <p:cNvSpPr/>
          <p:nvPr/>
        </p:nvSpPr>
        <p:spPr>
          <a:xfrm>
            <a:off x="320040" y="995144"/>
            <a:ext cx="5372100" cy="5626636"/>
          </a:xfrm>
          <a:prstGeom prst="rect">
            <a:avLst/>
          </a:prstGeom>
          <a:solidFill>
            <a:schemeClr val="bg1"/>
          </a:solidFill>
          <a:ln>
            <a:noFill/>
          </a:ln>
          <a:effectLst>
            <a:softEdge rad="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944840" y="1787444"/>
            <a:ext cx="5991883" cy="366485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2">
            <a:extLst>
              <a:ext uri="{28A0092B-C50C-407E-A947-70E740481C1C}">
                <a14:useLocalDpi xmlns:a14="http://schemas.microsoft.com/office/drawing/2010/main" val="0"/>
              </a:ext>
            </a:extLst>
          </a:blip>
          <a:srcRect b="57178"/>
          <a:stretch>
            <a:fillRect/>
          </a:stretch>
        </p:blipFill>
        <p:spPr>
          <a:xfrm>
            <a:off x="433077" y="1030704"/>
            <a:ext cx="5202936" cy="1698525"/>
          </a:xfrm>
          <a:prstGeom prst="rect">
            <a:avLst/>
          </a:prstGeom>
          <a:effectLst>
            <a:softEdge rad="19050"/>
          </a:effectLst>
        </p:spPr>
      </p:pic>
      <p:pic>
        <p:nvPicPr>
          <p:cNvPr id="2" name="Picture 14" descr="&#10;">
            <a:extLst>
              <a:ext uri="{FF2B5EF4-FFF2-40B4-BE49-F238E27FC236}">
                <a16:creationId xmlns:a16="http://schemas.microsoft.com/office/drawing/2014/main" id="{F8BDD348-4AB5-FCEF-CA04-C09F662F4FD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BC9F2D6C-DFF9-7815-82A2-38D0575E6A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C1AC04B6-D3D1-7160-1738-8D9734373A92}"/>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91FBED-9AB9-6B90-AAEF-5F9BB7B93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77" y="2877699"/>
            <a:ext cx="5205723" cy="3662166"/>
          </a:xfrm>
          <a:prstGeom prst="rect">
            <a:avLst/>
          </a:prstGeom>
          <a:effectLst>
            <a:softEdge rad="12700"/>
          </a:effectLst>
        </p:spPr>
      </p:pic>
      <p:pic>
        <p:nvPicPr>
          <p:cNvPr id="1030" name="Picture 6">
            <a:extLst>
              <a:ext uri="{FF2B5EF4-FFF2-40B4-BE49-F238E27FC236}">
                <a16:creationId xmlns:a16="http://schemas.microsoft.com/office/drawing/2014/main" id="{81A6F7DA-A24E-6F65-F7FA-254B293CFD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5298" y="2888533"/>
            <a:ext cx="1743341" cy="2615012"/>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128120" y="951101"/>
            <a:ext cx="12063879"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Pro Series models no longer have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2"/>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3"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pic>
        <p:nvPicPr>
          <p:cNvPr id="2" name="Picture 14" descr="&#10;">
            <a:extLst>
              <a:ext uri="{FF2B5EF4-FFF2-40B4-BE49-F238E27FC236}">
                <a16:creationId xmlns:a16="http://schemas.microsoft.com/office/drawing/2014/main" id="{7D8B824D-B620-5CCD-32CE-38B8B1EDB82A}"/>
              </a:ext>
            </a:extLst>
          </p:cNvPr>
          <p:cNvPicPr>
            <a:picLocks noChangeAspect="1"/>
          </p:cNvPicPr>
          <p:nvPr/>
        </p:nvPicPr>
        <p:blipFill>
          <a:blip r:embed="rId4"/>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2286B3FD-830C-84F4-07D1-8106436E98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2FD6691-2F32-935A-2A1D-DDA322B6460E}"/>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04DC33F-C9C7-C21B-6A9D-4A6CFFD658F7}"/>
              </a:ext>
            </a:extLst>
          </p:cNvPr>
          <p:cNvSpPr txBox="1">
            <a:spLocks/>
          </p:cNvSpPr>
          <p:nvPr/>
        </p:nvSpPr>
        <p:spPr>
          <a:xfrm>
            <a:off x="107503" y="5804772"/>
            <a:ext cx="2370350" cy="9465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Open EZ Start Plus App and Turn on Bluetooth</a:t>
            </a:r>
          </a:p>
        </p:txBody>
      </p:sp>
      <p:pic>
        <p:nvPicPr>
          <p:cNvPr id="4" name="Picture 3">
            <a:extLst>
              <a:ext uri="{FF2B5EF4-FFF2-40B4-BE49-F238E27FC236}">
                <a16:creationId xmlns:a16="http://schemas.microsoft.com/office/drawing/2014/main" id="{413554A6-140A-78FB-FF68-85830DB99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448" y="1098291"/>
            <a:ext cx="2899468" cy="4973359"/>
          </a:xfrm>
          <a:prstGeom prst="rect">
            <a:avLst/>
          </a:prstGeom>
        </p:spPr>
      </p:pic>
      <p:pic>
        <p:nvPicPr>
          <p:cNvPr id="7" name="Picture 6">
            <a:extLst>
              <a:ext uri="{FF2B5EF4-FFF2-40B4-BE49-F238E27FC236}">
                <a16:creationId xmlns:a16="http://schemas.microsoft.com/office/drawing/2014/main" id="{476F8359-4A53-6E85-FF92-C11163372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291"/>
            <a:ext cx="2875829" cy="4932811"/>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3E9F0D8C-1448-F3D6-FB17-F1D457708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113" y="1078015"/>
            <a:ext cx="2899469" cy="4973361"/>
          </a:xfrm>
          <a:prstGeom prst="rect">
            <a:avLst/>
          </a:prstGeom>
        </p:spPr>
      </p:pic>
      <p:sp>
        <p:nvSpPr>
          <p:cNvPr id="10" name="矢印: 右 15">
            <a:extLst>
              <a:ext uri="{FF2B5EF4-FFF2-40B4-BE49-F238E27FC236}">
                <a16:creationId xmlns:a16="http://schemas.microsoft.com/office/drawing/2014/main" id="{222731D2-47B3-076B-C59E-FFB24D60F58A}"/>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矢印: 右 15">
            <a:extLst>
              <a:ext uri="{FF2B5EF4-FFF2-40B4-BE49-F238E27FC236}">
                <a16:creationId xmlns:a16="http://schemas.microsoft.com/office/drawing/2014/main" id="{FD12A03A-2DFC-671E-E04E-9FDA3C3FA985}"/>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E540A7A2-4E5D-054C-96AC-04BB5C973B60}"/>
              </a:ext>
            </a:extLst>
          </p:cNvPr>
          <p:cNvSpPr txBox="1">
            <a:spLocks/>
          </p:cNvSpPr>
          <p:nvPr/>
        </p:nvSpPr>
        <p:spPr>
          <a:xfrm>
            <a:off x="2906309"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Unit</a:t>
            </a:r>
          </a:p>
        </p:txBody>
      </p:sp>
      <p:sp>
        <p:nvSpPr>
          <p:cNvPr id="13" name="Content Placeholder 3">
            <a:extLst>
              <a:ext uri="{FF2B5EF4-FFF2-40B4-BE49-F238E27FC236}">
                <a16:creationId xmlns:a16="http://schemas.microsoft.com/office/drawing/2014/main" id="{8071370A-537C-CC3E-A7F1-5A2D33E3FB08}"/>
              </a:ext>
            </a:extLst>
          </p:cNvPr>
          <p:cNvSpPr txBox="1">
            <a:spLocks/>
          </p:cNvSpPr>
          <p:nvPr/>
        </p:nvSpPr>
        <p:spPr>
          <a:xfrm>
            <a:off x="5697496"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Enter Passcode</a:t>
            </a:r>
          </a:p>
        </p:txBody>
      </p:sp>
      <p:pic>
        <p:nvPicPr>
          <p:cNvPr id="14" name="Picture 13">
            <a:extLst>
              <a:ext uri="{FF2B5EF4-FFF2-40B4-BE49-F238E27FC236}">
                <a16:creationId xmlns:a16="http://schemas.microsoft.com/office/drawing/2014/main" id="{63DE0D8B-BF24-4FAF-9ED1-D32E91E18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6511" y="1098292"/>
            <a:ext cx="2899468" cy="4973358"/>
          </a:xfrm>
          <a:prstGeom prst="rect">
            <a:avLst/>
          </a:prstGeom>
        </p:spPr>
      </p:pic>
      <p:sp>
        <p:nvSpPr>
          <p:cNvPr id="16" name="矢印: 右 15">
            <a:extLst>
              <a:ext uri="{FF2B5EF4-FFF2-40B4-BE49-F238E27FC236}">
                <a16:creationId xmlns:a16="http://schemas.microsoft.com/office/drawing/2014/main" id="{0864BD97-3C46-D05B-CA23-431D01A4A1C0}"/>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7" name="Content Placeholder 3">
            <a:extLst>
              <a:ext uri="{FF2B5EF4-FFF2-40B4-BE49-F238E27FC236}">
                <a16:creationId xmlns:a16="http://schemas.microsoft.com/office/drawing/2014/main" id="{5B3A91B2-7D54-4B35-FE2A-9309E3134A6F}"/>
              </a:ext>
            </a:extLst>
          </p:cNvPr>
          <p:cNvSpPr txBox="1">
            <a:spLocks/>
          </p:cNvSpPr>
          <p:nvPr/>
        </p:nvSpPr>
        <p:spPr>
          <a:xfrm>
            <a:off x="8350693" y="5804771"/>
            <a:ext cx="237001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Register Warranty (or Skip)</a:t>
            </a:r>
          </a:p>
        </p:txBody>
      </p:sp>
      <p:sp>
        <p:nvSpPr>
          <p:cNvPr id="19" name="Rectangle 18">
            <a:extLst>
              <a:ext uri="{FF2B5EF4-FFF2-40B4-BE49-F238E27FC236}">
                <a16:creationId xmlns:a16="http://schemas.microsoft.com/office/drawing/2014/main" id="{D623C88E-2AEC-F221-D0AD-E204238EADB2}"/>
              </a:ext>
            </a:extLst>
          </p:cNvPr>
          <p:cNvSpPr/>
          <p:nvPr/>
        </p:nvSpPr>
        <p:spPr>
          <a:xfrm>
            <a:off x="5832150" y="1974118"/>
            <a:ext cx="1786592" cy="8772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11199EB-4328-C199-083B-B1DC8DC32539}"/>
              </a:ext>
            </a:extLst>
          </p:cNvPr>
          <p:cNvCxnSpPr>
            <a:cxnSpLocks/>
            <a:stCxn id="19" idx="2"/>
          </p:cNvCxnSpPr>
          <p:nvPr/>
        </p:nvCxnSpPr>
        <p:spPr>
          <a:xfrm>
            <a:off x="6725446" y="2851323"/>
            <a:ext cx="67729" cy="5776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4" descr="&#10;">
            <a:extLst>
              <a:ext uri="{FF2B5EF4-FFF2-40B4-BE49-F238E27FC236}">
                <a16:creationId xmlns:a16="http://schemas.microsoft.com/office/drawing/2014/main" id="{5EDE39FC-CBD2-26F4-3205-A1CC8EC67CFB}"/>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6" name="Title 1">
            <a:extLst>
              <a:ext uri="{FF2B5EF4-FFF2-40B4-BE49-F238E27FC236}">
                <a16:creationId xmlns:a16="http://schemas.microsoft.com/office/drawing/2014/main" id="{A262392A-F854-090D-38D2-67774D332A7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7277583-3C27-79EA-21CF-18D334B889B0}"/>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7A9DF9C6-0F17-85E2-72F3-9E458B764ACD}"/>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Tap</a:t>
            </a:r>
          </a:p>
          <a:p>
            <a:pPr marL="0" indent="0" algn="ctr">
              <a:buNone/>
            </a:pPr>
            <a:r>
              <a:rPr lang="en-US" sz="2200" dirty="0">
                <a:solidFill>
                  <a:schemeClr val="bg1"/>
                </a:solidFill>
                <a:latin typeface="Franklin Gothic Book"/>
                <a:cs typeface="Calibri"/>
              </a:rPr>
              <a:t>“Unit Setting”</a:t>
            </a:r>
          </a:p>
        </p:txBody>
      </p:sp>
      <p:pic>
        <p:nvPicPr>
          <p:cNvPr id="8" name="Picture 7">
            <a:extLst>
              <a:ext uri="{FF2B5EF4-FFF2-40B4-BE49-F238E27FC236}">
                <a16:creationId xmlns:a16="http://schemas.microsoft.com/office/drawing/2014/main" id="{E662EAD5-08BF-3B20-38A1-69AAAD91B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29448" y="1098291"/>
            <a:ext cx="2899468" cy="4973358"/>
          </a:xfrm>
          <a:prstGeom prst="rect">
            <a:avLst/>
          </a:prstGeom>
        </p:spPr>
      </p:pic>
      <p:pic>
        <p:nvPicPr>
          <p:cNvPr id="15" name="Picture 14">
            <a:extLst>
              <a:ext uri="{FF2B5EF4-FFF2-40B4-BE49-F238E27FC236}">
                <a16:creationId xmlns:a16="http://schemas.microsoft.com/office/drawing/2014/main" id="{9ACA156C-E147-78C5-3BED-B8E72D9643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98291"/>
            <a:ext cx="2875828" cy="4932811"/>
          </a:xfrm>
          <a:prstGeom prst="rect">
            <a:avLst/>
          </a:prstGeom>
        </p:spPr>
      </p:pic>
      <p:pic>
        <p:nvPicPr>
          <p:cNvPr id="19" name="Picture 18">
            <a:extLst>
              <a:ext uri="{FF2B5EF4-FFF2-40B4-BE49-F238E27FC236}">
                <a16:creationId xmlns:a16="http://schemas.microsoft.com/office/drawing/2014/main" id="{3242483C-1974-35CE-4684-2B5819E66D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79113" y="1078015"/>
            <a:ext cx="2899469" cy="4973360"/>
          </a:xfrm>
          <a:prstGeom prst="rect">
            <a:avLst/>
          </a:prstGeom>
        </p:spPr>
      </p:pic>
      <p:sp>
        <p:nvSpPr>
          <p:cNvPr id="20" name="矢印: 右 15">
            <a:extLst>
              <a:ext uri="{FF2B5EF4-FFF2-40B4-BE49-F238E27FC236}">
                <a16:creationId xmlns:a16="http://schemas.microsoft.com/office/drawing/2014/main" id="{6ABCB820-F398-47EF-6526-9879DC12D43B}"/>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1" name="Content Placeholder 3">
            <a:extLst>
              <a:ext uri="{FF2B5EF4-FFF2-40B4-BE49-F238E27FC236}">
                <a16:creationId xmlns:a16="http://schemas.microsoft.com/office/drawing/2014/main" id="{C6B133C9-5074-0D6A-425D-FA3600270AA3}"/>
              </a:ext>
            </a:extLst>
          </p:cNvPr>
          <p:cNvSpPr txBox="1">
            <a:spLocks/>
          </p:cNvSpPr>
          <p:nvPr/>
        </p:nvSpPr>
        <p:spPr>
          <a:xfrm>
            <a:off x="2906309" y="5804772"/>
            <a:ext cx="2168857" cy="92966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Options Based on Installation</a:t>
            </a:r>
          </a:p>
        </p:txBody>
      </p:sp>
      <p:sp>
        <p:nvSpPr>
          <p:cNvPr id="22" name="Content Placeholder 3">
            <a:extLst>
              <a:ext uri="{FF2B5EF4-FFF2-40B4-BE49-F238E27FC236}">
                <a16:creationId xmlns:a16="http://schemas.microsoft.com/office/drawing/2014/main" id="{A4167534-3C36-BA26-AB5C-1243278F52CE}"/>
              </a:ext>
            </a:extLst>
          </p:cNvPr>
          <p:cNvSpPr txBox="1">
            <a:spLocks/>
          </p:cNvSpPr>
          <p:nvPr/>
        </p:nvSpPr>
        <p:spPr>
          <a:xfrm>
            <a:off x="5697496"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“NEXT”</a:t>
            </a:r>
          </a:p>
        </p:txBody>
      </p:sp>
      <p:pic>
        <p:nvPicPr>
          <p:cNvPr id="23" name="Picture 22">
            <a:extLst>
              <a:ext uri="{FF2B5EF4-FFF2-40B4-BE49-F238E27FC236}">
                <a16:creationId xmlns:a16="http://schemas.microsoft.com/office/drawing/2014/main" id="{AC076500-601A-95B9-8626-914219F843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26511" y="1098292"/>
            <a:ext cx="2899467" cy="4973358"/>
          </a:xfrm>
          <a:prstGeom prst="rect">
            <a:avLst/>
          </a:prstGeom>
        </p:spPr>
      </p:pic>
      <p:sp>
        <p:nvSpPr>
          <p:cNvPr id="24" name="矢印: 右 15">
            <a:extLst>
              <a:ext uri="{FF2B5EF4-FFF2-40B4-BE49-F238E27FC236}">
                <a16:creationId xmlns:a16="http://schemas.microsoft.com/office/drawing/2014/main" id="{22DA6FD9-E28D-EFE9-4907-2C47E45C3356}"/>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Content Placeholder 3">
            <a:extLst>
              <a:ext uri="{FF2B5EF4-FFF2-40B4-BE49-F238E27FC236}">
                <a16:creationId xmlns:a16="http://schemas.microsoft.com/office/drawing/2014/main" id="{5D36542F-F8C9-B545-D968-B0B6A5B797DC}"/>
              </a:ext>
            </a:extLst>
          </p:cNvPr>
          <p:cNvSpPr txBox="1">
            <a:spLocks/>
          </p:cNvSpPr>
          <p:nvPr/>
        </p:nvSpPr>
        <p:spPr>
          <a:xfrm>
            <a:off x="8350693" y="5804771"/>
            <a:ext cx="2370019" cy="9296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Review and Tap “DONE”</a:t>
            </a:r>
          </a:p>
        </p:txBody>
      </p:sp>
      <p:pic>
        <p:nvPicPr>
          <p:cNvPr id="26" name="Picture 25" descr="Finger Touch Screen On White Illustrations, Royalty-Free Vector Graphics &amp; Clip Art - iStock">
            <a:extLst>
              <a:ext uri="{FF2B5EF4-FFF2-40B4-BE49-F238E27FC236}">
                <a16:creationId xmlns:a16="http://schemas.microsoft.com/office/drawing/2014/main" id="{A975B1CD-47D0-794D-5081-17B67347D90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374065" y="5179413"/>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9381EA3-784D-904B-6C0B-92D350D73C96}"/>
              </a:ext>
            </a:extLst>
          </p:cNvPr>
          <p:cNvPicPr>
            <a:picLocks noChangeAspect="1"/>
          </p:cNvPicPr>
          <p:nvPr/>
        </p:nvPicPr>
        <p:blipFill>
          <a:blip r:embed="rId8"/>
          <a:stretch>
            <a:fillRect/>
          </a:stretch>
        </p:blipFill>
        <p:spPr>
          <a:xfrm>
            <a:off x="3060718" y="2483645"/>
            <a:ext cx="1853866" cy="1638300"/>
          </a:xfrm>
          <a:prstGeom prst="rect">
            <a:avLst/>
          </a:prstGeom>
        </p:spPr>
      </p:pic>
      <p:sp>
        <p:nvSpPr>
          <p:cNvPr id="28" name="矢印: 右 15">
            <a:extLst>
              <a:ext uri="{FF2B5EF4-FFF2-40B4-BE49-F238E27FC236}">
                <a16:creationId xmlns:a16="http://schemas.microsoft.com/office/drawing/2014/main" id="{928F55B8-8543-4376-80FC-81C0A3261486}"/>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29" name="Picture 28" descr="Finger Touch Screen On White Illustrations, Royalty-Free Vector Graphics &amp; Clip Art - iStock">
            <a:extLst>
              <a:ext uri="{FF2B5EF4-FFF2-40B4-BE49-F238E27FC236}">
                <a16:creationId xmlns:a16="http://schemas.microsoft.com/office/drawing/2014/main" id="{E17CE8F9-05C2-82D3-15CA-4E32B757920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530217" y="5016716"/>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Finger Touch Screen On White Illustrations, Royalty-Free Vector Graphics &amp; Clip Art - iStock">
            <a:extLst>
              <a:ext uri="{FF2B5EF4-FFF2-40B4-BE49-F238E27FC236}">
                <a16:creationId xmlns:a16="http://schemas.microsoft.com/office/drawing/2014/main" id="{030E0533-6FC3-8CA0-9383-9D597039C0E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10;">
            <a:extLst>
              <a:ext uri="{FF2B5EF4-FFF2-40B4-BE49-F238E27FC236}">
                <a16:creationId xmlns:a16="http://schemas.microsoft.com/office/drawing/2014/main" id="{DC1E0F4A-320E-A07C-CB73-A3CC3A553A6B}"/>
              </a:ext>
            </a:extLst>
          </p:cNvPr>
          <p:cNvPicPr>
            <a:picLocks noChangeAspect="1"/>
          </p:cNvPicPr>
          <p:nvPr/>
        </p:nvPicPr>
        <p:blipFill>
          <a:blip r:embed="rId9"/>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DFB86F76-4A07-1263-9A77-249F3293C33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0BBA4C49-E8F9-39E5-CF59-18F9057704D5}"/>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FBE7BF3-1A07-FC96-ACCF-D1F2EEECBEEF}"/>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App Programs Unit</a:t>
            </a:r>
          </a:p>
        </p:txBody>
      </p:sp>
      <p:pic>
        <p:nvPicPr>
          <p:cNvPr id="4" name="Picture 3">
            <a:extLst>
              <a:ext uri="{FF2B5EF4-FFF2-40B4-BE49-F238E27FC236}">
                <a16:creationId xmlns:a16="http://schemas.microsoft.com/office/drawing/2014/main" id="{307A68A2-4302-2EF2-E5B5-AD57664096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29448" y="1098291"/>
            <a:ext cx="2899467" cy="4973358"/>
          </a:xfrm>
          <a:prstGeom prst="rect">
            <a:avLst/>
          </a:prstGeom>
        </p:spPr>
      </p:pic>
      <p:pic>
        <p:nvPicPr>
          <p:cNvPr id="7" name="Picture 6">
            <a:extLst>
              <a:ext uri="{FF2B5EF4-FFF2-40B4-BE49-F238E27FC236}">
                <a16:creationId xmlns:a16="http://schemas.microsoft.com/office/drawing/2014/main" id="{6FDF51C1-2DE8-698A-A413-AB486BD177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98292"/>
            <a:ext cx="2875828" cy="4932809"/>
          </a:xfrm>
          <a:prstGeom prst="rect">
            <a:avLst/>
          </a:prstGeom>
        </p:spPr>
      </p:pic>
      <p:pic>
        <p:nvPicPr>
          <p:cNvPr id="9" name="Picture 8">
            <a:extLst>
              <a:ext uri="{FF2B5EF4-FFF2-40B4-BE49-F238E27FC236}">
                <a16:creationId xmlns:a16="http://schemas.microsoft.com/office/drawing/2014/main" id="{572BFB39-1820-436F-CF0C-71BDA70300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79113" y="1078015"/>
            <a:ext cx="2899468" cy="4973360"/>
          </a:xfrm>
          <a:prstGeom prst="rect">
            <a:avLst/>
          </a:prstGeom>
        </p:spPr>
      </p:pic>
      <p:sp>
        <p:nvSpPr>
          <p:cNvPr id="10" name="矢印: 右 15">
            <a:extLst>
              <a:ext uri="{FF2B5EF4-FFF2-40B4-BE49-F238E27FC236}">
                <a16:creationId xmlns:a16="http://schemas.microsoft.com/office/drawing/2014/main" id="{D0E6D46F-CB7E-9C0D-3535-0F14DE388F02}"/>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CD3CF028-93B9-D17F-669C-EC2C0624DD0C}"/>
              </a:ext>
            </a:extLst>
          </p:cNvPr>
          <p:cNvSpPr txBox="1">
            <a:spLocks/>
          </p:cNvSpPr>
          <p:nvPr/>
        </p:nvSpPr>
        <p:spPr>
          <a:xfrm>
            <a:off x="2906309"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“OK” When Complete</a:t>
            </a:r>
          </a:p>
        </p:txBody>
      </p:sp>
      <p:sp>
        <p:nvSpPr>
          <p:cNvPr id="12" name="Content Placeholder 3">
            <a:extLst>
              <a:ext uri="{FF2B5EF4-FFF2-40B4-BE49-F238E27FC236}">
                <a16:creationId xmlns:a16="http://schemas.microsoft.com/office/drawing/2014/main" id="{E28335D7-238C-EAE4-81E3-084548A3E640}"/>
              </a:ext>
            </a:extLst>
          </p:cNvPr>
          <p:cNvSpPr txBox="1">
            <a:spLocks/>
          </p:cNvSpPr>
          <p:nvPr/>
        </p:nvSpPr>
        <p:spPr>
          <a:xfrm>
            <a:off x="8168640" y="1318260"/>
            <a:ext cx="3726179" cy="159258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latin typeface="Franklin Gothic Book"/>
                <a:cs typeface="Calibri"/>
              </a:rPr>
              <a:t>Upon completion, email app will open to allow emailing the installation settings to Noritz. This is not required, but very helpful for Customer Care.</a:t>
            </a:r>
          </a:p>
        </p:txBody>
      </p:sp>
      <p:pic>
        <p:nvPicPr>
          <p:cNvPr id="13" name="Picture 12" descr="Finger Touch Screen On White Illustrations, Royalty-Free Vector Graphics &amp; Clip Art - iStock">
            <a:extLst>
              <a:ext uri="{FF2B5EF4-FFF2-40B4-BE49-F238E27FC236}">
                <a16:creationId xmlns:a16="http://schemas.microsoft.com/office/drawing/2014/main" id="{A25097D7-767B-1139-F8CA-3F46021D301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160510" y="3610939"/>
            <a:ext cx="362116" cy="470157"/>
          </a:xfrm>
          <a:prstGeom prst="rect">
            <a:avLst/>
          </a:prstGeom>
          <a:noFill/>
          <a:extLst>
            <a:ext uri="{909E8E84-426E-40DD-AFC4-6F175D3DCCD1}">
              <a14:hiddenFill xmlns:a14="http://schemas.microsoft.com/office/drawing/2010/main">
                <a:solidFill>
                  <a:srgbClr val="FFFFFF"/>
                </a:solidFill>
              </a14:hiddenFill>
            </a:ext>
          </a:extLst>
        </p:spPr>
      </p:pic>
      <p:sp>
        <p:nvSpPr>
          <p:cNvPr id="14" name="矢印: 右 15">
            <a:extLst>
              <a:ext uri="{FF2B5EF4-FFF2-40B4-BE49-F238E27FC236}">
                <a16:creationId xmlns:a16="http://schemas.microsoft.com/office/drawing/2014/main" id="{B90433B2-F1A7-9DB9-5DBD-C90E3BDCFD9C}"/>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5E404487-8765-7559-8330-C09C164497CF}"/>
              </a:ext>
            </a:extLst>
          </p:cNvPr>
          <p:cNvSpPr txBox="1">
            <a:spLocks/>
          </p:cNvSpPr>
          <p:nvPr/>
        </p:nvSpPr>
        <p:spPr>
          <a:xfrm>
            <a:off x="8168640" y="3024176"/>
            <a:ext cx="372617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latin typeface="Franklin Gothic Book"/>
                <a:cs typeface="Calibri"/>
              </a:rPr>
              <a:t>Please fill out these items if you opt in to send.</a:t>
            </a:r>
          </a:p>
        </p:txBody>
      </p:sp>
      <p:sp>
        <p:nvSpPr>
          <p:cNvPr id="17" name="Rectangle 16">
            <a:extLst>
              <a:ext uri="{FF2B5EF4-FFF2-40B4-BE49-F238E27FC236}">
                <a16:creationId xmlns:a16="http://schemas.microsoft.com/office/drawing/2014/main" id="{A34EA023-0AF1-A09B-2218-DC43E7267EFF}"/>
              </a:ext>
            </a:extLst>
          </p:cNvPr>
          <p:cNvSpPr/>
          <p:nvPr/>
        </p:nvSpPr>
        <p:spPr>
          <a:xfrm>
            <a:off x="5832150" y="3657600"/>
            <a:ext cx="1867225" cy="746125"/>
          </a:xfrm>
          <a:prstGeom prst="rect">
            <a:avLst/>
          </a:prstGeom>
          <a:noFill/>
          <a:ln w="19050" cap="rnd">
            <a:solidFill>
              <a:srgbClr val="FF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D1D84F9C-1B89-ED8A-C79B-48C005449AF8}"/>
              </a:ext>
            </a:extLst>
          </p:cNvPr>
          <p:cNvCxnSpPr>
            <a:cxnSpLocks/>
            <a:stCxn id="9" idx="3"/>
          </p:cNvCxnSpPr>
          <p:nvPr/>
        </p:nvCxnSpPr>
        <p:spPr>
          <a:xfrm flipH="1">
            <a:off x="7699375" y="3564695"/>
            <a:ext cx="679206" cy="269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4" descr="&#10;">
            <a:extLst>
              <a:ext uri="{FF2B5EF4-FFF2-40B4-BE49-F238E27FC236}">
                <a16:creationId xmlns:a16="http://schemas.microsoft.com/office/drawing/2014/main" id="{9AA3F674-7840-6E5A-3DCE-8800AD2D88B3}"/>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BEEE671-39AC-D4EB-9A49-9C72AE4087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C3E94B7E-E2F5-4A74-C342-FFBA4C5086C2}"/>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629384" y="1792394"/>
            <a:ext cx="4366647" cy="412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Non-PRO units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1EF271C-738A-32D7-6477-4CAB29B7912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AF6841-E42A-BDC4-A106-EAB0882871F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9B98A38-70CF-6987-34E9-C145A73BBC43}"/>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DFDF6748-EB37-D26A-0C93-5BDFCC573CA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33E81C7-902C-7684-FA5E-565EFEB314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2BA498-7E95-FD43-8417-96E0C118EE07}"/>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438920" y="894315"/>
            <a:ext cx="7658194" cy="5764823"/>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b="1" dirty="0">
                <a:solidFill>
                  <a:schemeClr val="bg1"/>
                </a:solidFill>
                <a:latin typeface="Franklin Gothic Medium" panose="020B0603020102020204" pitchFamily="34" charset="0"/>
                <a:cs typeface="Calibri"/>
              </a:rPr>
              <a:t>Available Models:</a:t>
            </a:r>
          </a:p>
          <a:p>
            <a:r>
              <a:rPr lang="en-US" sz="2800" dirty="0">
                <a:solidFill>
                  <a:schemeClr val="bg1"/>
                </a:solidFill>
                <a:latin typeface="Franklin Gothic Medium" panose="020B0603020102020204" pitchFamily="34" charset="0"/>
                <a:cs typeface="Times New Roman" panose="02020603050405020304" pitchFamily="18" charset="0"/>
              </a:rPr>
              <a:t>EZ71DV: 12,800 – 160,000 BTUh / 0.4 - 9.0 gpm</a:t>
            </a:r>
          </a:p>
          <a:p>
            <a:r>
              <a:rPr lang="en-US" sz="2800" dirty="0">
                <a:solidFill>
                  <a:schemeClr val="bg1"/>
                </a:solidFill>
                <a:latin typeface="Franklin Gothic Medium" panose="020B0603020102020204" pitchFamily="34" charset="0"/>
                <a:cs typeface="Times New Roman" panose="02020603050405020304" pitchFamily="18" charset="0"/>
              </a:rPr>
              <a:t>EZ98DV: 12,800 – 180,000 BTUh / 0.4 - 9.8 gpm</a:t>
            </a:r>
          </a:p>
          <a:p>
            <a:r>
              <a:rPr lang="en-US" sz="2800" dirty="0">
                <a:solidFill>
                  <a:schemeClr val="bg1"/>
                </a:solidFill>
                <a:latin typeface="Franklin Gothic Medium" panose="020B0603020102020204" pitchFamily="34" charset="0"/>
                <a:cs typeface="Times New Roman" panose="02020603050405020304" pitchFamily="18" charset="0"/>
              </a:rPr>
              <a:t>EZ111DV: 12,800 – 199,900 BTUh / 0.4 – 11.1 gpm</a:t>
            </a:r>
          </a:p>
          <a:p>
            <a:endParaRPr lang="en-US" sz="800" dirty="0">
              <a:solidFill>
                <a:schemeClr val="bg1"/>
              </a:solidFill>
              <a:latin typeface="Franklin Gothic Medium" panose="020B0603020102020204" pitchFamily="34" charset="0"/>
              <a:cs typeface="Calibri"/>
            </a:endParaRPr>
          </a:p>
          <a:p>
            <a:r>
              <a:rPr lang="en-US" sz="2800" b="1" dirty="0">
                <a:solidFill>
                  <a:schemeClr val="bg1"/>
                </a:solidFill>
                <a:latin typeface="Franklin Gothic Medium" panose="020B0603020102020204" pitchFamily="34" charset="0"/>
                <a:cs typeface="Calibri"/>
              </a:rPr>
              <a:t>Key Features: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Built-in Display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 </a:t>
            </a:r>
            <a:r>
              <a:rPr lang="en-US" dirty="0">
                <a:solidFill>
                  <a:schemeClr val="bg1"/>
                </a:solidFill>
                <a:latin typeface="Franklin Gothic Medium" panose="020B0603020102020204" pitchFamily="34" charset="0"/>
                <a:cs typeface="Calibri"/>
              </a:rPr>
              <a:t>(included in the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Versatile Venting </a:t>
            </a:r>
            <a:r>
              <a:rPr lang="en-US" sz="1900" dirty="0">
                <a:solidFill>
                  <a:schemeClr val="bg1"/>
                </a:solidFill>
                <a:latin typeface="Franklin Gothic Medium" panose="020B0603020102020204" pitchFamily="34" charset="0"/>
                <a:cs typeface="Times New Roman" panose="02020603050405020304" pitchFamily="18" charset="0"/>
              </a:rPr>
              <a:t>(one model for Indoor and Outdoor installations)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3” or 4” PVC/CPVC/PP</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4” Max length: 65’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25 Year Heat Exchanger Warranty</a:t>
            </a: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4" name="Picture 14" descr="&#10;">
            <a:extLst>
              <a:ext uri="{FF2B5EF4-FFF2-40B4-BE49-F238E27FC236}">
                <a16:creationId xmlns:a16="http://schemas.microsoft.com/office/drawing/2014/main" id="{6C27F61B-D641-82E6-1F72-3FC473B955C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cxnSp>
        <p:nvCxnSpPr>
          <p:cNvPr id="9" name="Straight Arrow Connector 8">
            <a:extLst>
              <a:ext uri="{FF2B5EF4-FFF2-40B4-BE49-F238E27FC236}">
                <a16:creationId xmlns:a16="http://schemas.microsoft.com/office/drawing/2014/main" id="{8119AC2D-D3AC-ABFD-BEFD-28D75EAE89C0}"/>
              </a:ext>
            </a:extLst>
          </p:cNvPr>
          <p:cNvCxnSpPr>
            <a:cxnSpLocks/>
          </p:cNvCxnSpPr>
          <p:nvPr/>
        </p:nvCxnSpPr>
        <p:spPr>
          <a:xfrm>
            <a:off x="128120" y="764249"/>
            <a:ext cx="8274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DA8C3B-D161-00E4-F6A8-23ACC00C3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sp>
        <p:nvSpPr>
          <p:cNvPr id="11" name="Title 1">
            <a:extLst>
              <a:ext uri="{FF2B5EF4-FFF2-40B4-BE49-F238E27FC236}">
                <a16:creationId xmlns:a16="http://schemas.microsoft.com/office/drawing/2014/main" id="{53E76FFD-8B3D-C62C-17D9-8EB7EBF5365B}"/>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E940BC4A-A721-5CDA-E0C4-EACF0F0A04C0}"/>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7FC1447-AE97-A9A4-E661-4257E71E65B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90BCAC86-D71A-92EA-41D4-61E2C801956B}"/>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6C3F62F5-25DC-5EE2-73E9-0AB3B5F060E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8CA5FF0-467B-B533-15B5-0C2318BB6A3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AADB6B7B-CC5D-941B-FCC1-66A039B5D9F0}"/>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PROCard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outerShdw blurRad="50800" dist="38100" dir="2700000" algn="tl" rotWithShape="0">
              <a:prstClr val="black">
                <a:alpha val="40000"/>
              </a:prstClr>
            </a:outerShdw>
            <a:softEdge rad="127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outerShdw blurRad="50800" dist="38100" dir="2700000" algn="tl" rotWithShape="0">
              <a:prstClr val="black">
                <a:alpha val="40000"/>
              </a:prstClr>
            </a:outerShdw>
            <a:softEdge rad="127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outerShdw blurRad="50800" dist="38100" dir="2700000" algn="tl" rotWithShape="0">
              <a:prstClr val="black">
                <a:alpha val="40000"/>
              </a:prstClr>
            </a:outerShdw>
            <a:softEdge rad="127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outerShdw blurRad="50800" dist="38100" dir="2700000" algn="tl" rotWithShape="0">
              <a:prstClr val="black">
                <a:alpha val="40000"/>
              </a:prstClr>
            </a:outerShdw>
            <a:softEdge rad="127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6">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6">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4" descr="&#10;">
            <a:extLst>
              <a:ext uri="{FF2B5EF4-FFF2-40B4-BE49-F238E27FC236}">
                <a16:creationId xmlns:a16="http://schemas.microsoft.com/office/drawing/2014/main" id="{3D1BFA2E-2028-7163-D54B-C3DE53E44DA2}"/>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7FF76B52-3F6B-99DB-0BDD-27E9CF8AE8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DIPSWITCHES WITH PROCARD</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29D1F487-0FAB-14E1-A020-603C3FE52415}"/>
              </a:ext>
            </a:extLst>
          </p:cNvPr>
          <p:cNvCxnSpPr>
            <a:cxnSpLocks/>
          </p:cNvCxnSpPr>
          <p:nvPr/>
        </p:nvCxnSpPr>
        <p:spPr>
          <a:xfrm>
            <a:off x="128120" y="764249"/>
            <a:ext cx="11129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5FD78D34-6B11-61C9-B30F-05C508F0428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92002D5-3AA4-0299-0C4D-B2C401A7215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7D0ABA-A4D2-89B3-A8D7-6CD2883AADBE}"/>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1D415817-5DA7-E27E-C01D-8C07205C247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7DBAFD-627D-D487-AEB1-5367C30495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C5113E8F-F9B2-6C32-09FF-426B71226681}"/>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94200" y="2684436"/>
            <a:ext cx="6846549" cy="23267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40" y="1937131"/>
            <a:ext cx="5721219" cy="382134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2ECC551-60A2-8966-DC6A-213C61D405F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32F3116-12E8-84ED-E838-9D283EA9007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F4F4C222-7029-49DA-8A44-E0F0A7B00205}"/>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3AEA2335-84E4-8CB1-98B0-4AE514F45D7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ED92318-22CB-8C0D-B16E-45C370FA4D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8E497A6D-6756-3400-58AA-4DD3CA9E068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D3E9DC9-7317-9263-A393-501BC6EF81AD}"/>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A5EB9DC-622C-887F-4B7F-9316E33154D9}"/>
              </a:ext>
            </a:extLst>
          </p:cNvPr>
          <p:cNvSpPr txBox="1">
            <a:spLocks/>
          </p:cNvSpPr>
          <p:nvPr/>
        </p:nvSpPr>
        <p:spPr>
          <a:xfrm>
            <a:off x="128120" y="863537"/>
            <a:ext cx="11678816" cy="540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units since 2016 have a “Flush Mode” used when descaling the unit.</a:t>
            </a:r>
          </a:p>
        </p:txBody>
      </p:sp>
      <p:pic>
        <p:nvPicPr>
          <p:cNvPr id="2" name="Picture 14" descr="&#10;">
            <a:extLst>
              <a:ext uri="{FF2B5EF4-FFF2-40B4-BE49-F238E27FC236}">
                <a16:creationId xmlns:a16="http://schemas.microsoft.com/office/drawing/2014/main" id="{C8658460-C1B7-C9AE-AA1D-0C7F9D6C012E}"/>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61EF2530-2AF6-DD30-DB73-4B2DF3C256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WATER QUALITY CONSIDERATIONS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9E9401EC-9B01-E0B3-0B35-521203C76120}"/>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880049B-7678-107C-3198-80FB9DAAA4BF}"/>
              </a:ext>
            </a:extLst>
          </p:cNvPr>
          <p:cNvSpPr txBox="1">
            <a:spLocks/>
          </p:cNvSpPr>
          <p:nvPr/>
        </p:nvSpPr>
        <p:spPr>
          <a:xfrm>
            <a:off x="0" y="6566990"/>
            <a:ext cx="3145536" cy="291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*NC380-SV Does not have a flush connector.</a:t>
            </a:r>
          </a:p>
        </p:txBody>
      </p:sp>
      <p:pic>
        <p:nvPicPr>
          <p:cNvPr id="5" name="Picture 4">
            <a:extLst>
              <a:ext uri="{FF2B5EF4-FFF2-40B4-BE49-F238E27FC236}">
                <a16:creationId xmlns:a16="http://schemas.microsoft.com/office/drawing/2014/main" id="{38F3970D-60EA-65AF-07B8-8024DC3DEE87}"/>
              </a:ext>
            </a:extLst>
          </p:cNvPr>
          <p:cNvPicPr>
            <a:picLocks noChangeAspect="1"/>
          </p:cNvPicPr>
          <p:nvPr/>
        </p:nvPicPr>
        <p:blipFill>
          <a:blip r:embed="rId3"/>
          <a:stretch>
            <a:fillRect/>
          </a:stretch>
        </p:blipFill>
        <p:spPr>
          <a:xfrm>
            <a:off x="4114007" y="1528499"/>
            <a:ext cx="2119661" cy="4249513"/>
          </a:xfrm>
          <a:prstGeom prst="rect">
            <a:avLst/>
          </a:prstGeom>
          <a:effectLst>
            <a:outerShdw blurRad="63500" dist="63500" dir="2700000" algn="tl" rotWithShape="0">
              <a:prstClr val="black">
                <a:alpha val="40000"/>
              </a:prstClr>
            </a:outerShdw>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29CB2CA9-CF69-C5DC-67A3-0904948F2A3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5584208" y="2963834"/>
            <a:ext cx="363646" cy="472143"/>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3C8F7-C27B-EC01-2636-C856B949AA9F}"/>
              </a:ext>
            </a:extLst>
          </p:cNvPr>
          <p:cNvPicPr>
            <a:picLocks noChangeAspect="1"/>
          </p:cNvPicPr>
          <p:nvPr/>
        </p:nvPicPr>
        <p:blipFill>
          <a:blip r:embed="rId6"/>
          <a:srcRect r="608"/>
          <a:stretch/>
        </p:blipFill>
        <p:spPr>
          <a:xfrm>
            <a:off x="1650072" y="1528499"/>
            <a:ext cx="2095078" cy="4249513"/>
          </a:xfrm>
          <a:prstGeom prst="rect">
            <a:avLst/>
          </a:prstGeom>
          <a:effectLst>
            <a:outerShdw blurRad="63500" dist="63500" dir="2700000" algn="tl" rotWithShape="0">
              <a:prstClr val="black">
                <a:alpha val="40000"/>
              </a:prstClr>
            </a:outerShdw>
            <a:softEdge rad="12700"/>
          </a:effectLst>
        </p:spPr>
      </p:pic>
      <p:pic>
        <p:nvPicPr>
          <p:cNvPr id="10" name="Picture 2" descr="Finger Touch Screen On White Illustrations, Royalty-Free Vector Graphics &amp; Clip Art - iStock">
            <a:extLst>
              <a:ext uri="{FF2B5EF4-FFF2-40B4-BE49-F238E27FC236}">
                <a16:creationId xmlns:a16="http://schemas.microsoft.com/office/drawing/2014/main" id="{754AC57E-40AB-BDF0-DA57-F20124F429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3640359" y="5544657"/>
            <a:ext cx="359462" cy="466711"/>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D5E333-4098-9013-1AED-08E39EC06485}"/>
              </a:ext>
            </a:extLst>
          </p:cNvPr>
          <p:cNvPicPr>
            <a:picLocks noChangeAspect="1"/>
          </p:cNvPicPr>
          <p:nvPr/>
        </p:nvPicPr>
        <p:blipFill>
          <a:blip r:embed="rId7"/>
          <a:stretch>
            <a:fillRect/>
          </a:stretch>
        </p:blipFill>
        <p:spPr>
          <a:xfrm>
            <a:off x="7185150" y="1528499"/>
            <a:ext cx="2754849" cy="4617720"/>
          </a:xfrm>
          <a:prstGeom prst="rect">
            <a:avLst/>
          </a:prstGeom>
          <a:effectLst>
            <a:outerShdw blurRad="63500" dist="63500" dir="2700000" algn="tl" rotWithShape="0">
              <a:prstClr val="black">
                <a:alpha val="40000"/>
              </a:prstClr>
            </a:outerShdw>
            <a:softEdge rad="19050"/>
          </a:effectLst>
        </p:spPr>
      </p:pic>
      <p:sp>
        <p:nvSpPr>
          <p:cNvPr id="13" name="Content Placeholder 3">
            <a:extLst>
              <a:ext uri="{FF2B5EF4-FFF2-40B4-BE49-F238E27FC236}">
                <a16:creationId xmlns:a16="http://schemas.microsoft.com/office/drawing/2014/main" id="{DA365B0D-2C10-AAD6-DFF3-6E9BDB9BADBC}"/>
              </a:ext>
            </a:extLst>
          </p:cNvPr>
          <p:cNvSpPr txBox="1">
            <a:spLocks/>
          </p:cNvSpPr>
          <p:nvPr/>
        </p:nvSpPr>
        <p:spPr>
          <a:xfrm>
            <a:off x="1650072" y="5944420"/>
            <a:ext cx="4583596"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PRO Series Models</a:t>
            </a:r>
          </a:p>
        </p:txBody>
      </p:sp>
      <p:sp>
        <p:nvSpPr>
          <p:cNvPr id="14" name="Content Placeholder 3">
            <a:extLst>
              <a:ext uri="{FF2B5EF4-FFF2-40B4-BE49-F238E27FC236}">
                <a16:creationId xmlns:a16="http://schemas.microsoft.com/office/drawing/2014/main" id="{53D8FFC0-E76E-E45E-743C-FC0580701E10}"/>
              </a:ext>
            </a:extLst>
          </p:cNvPr>
          <p:cNvSpPr txBox="1">
            <a:spLocks/>
          </p:cNvSpPr>
          <p:nvPr/>
        </p:nvSpPr>
        <p:spPr>
          <a:xfrm>
            <a:off x="7185150" y="6191480"/>
            <a:ext cx="2754849"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2016+ Models</a:t>
            </a:r>
          </a:p>
        </p:txBody>
      </p:sp>
    </p:spTree>
    <p:extLst>
      <p:ext uri="{BB962C8B-B14F-4D97-AF65-F5344CB8AC3E}">
        <p14:creationId xmlns:p14="http://schemas.microsoft.com/office/powerpoint/2010/main" val="3363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FFF868E-6D21-6669-7F5F-0B9FE1D5005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3F346ADE-D6A6-BB78-8224-D0FFB0AA96F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B8C82FC9-377C-3404-CA8D-0E239D0C92E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D3384D7F-42CF-E435-86FD-3490A330705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83BAD88-1588-16EE-3A1F-F6E44BAEF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0F744AB-94EC-E24D-D76D-1CEE0D469678}"/>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8604</TotalTime>
  <Words>4312</Words>
  <Application>Microsoft Office PowerPoint</Application>
  <PresentationFormat>Widescreen</PresentationFormat>
  <Paragraphs>570</Paragraphs>
  <Slides>105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WHAT IS A TANKLESS WATER HEATER?</vt:lpstr>
      <vt:lpstr>PowerPoint Presentation</vt:lpstr>
      <vt:lpstr>PowerPoint Presentation</vt:lpstr>
      <vt:lpstr>PowerPoint Presentation</vt:lpstr>
      <vt:lpstr>PowerPoint Presentation</vt:lpstr>
      <vt:lpstr>OVERVIEW</vt:lpstr>
      <vt:lpstr>GAS CONVERSION</vt:lpstr>
      <vt:lpstr>OVERVIEW</vt:lpstr>
      <vt:lpstr>VENTING</vt:lpstr>
      <vt:lpstr>DEDICATED</vt:lpstr>
      <vt:lpstr>CROSSOVER</vt:lpstr>
      <vt:lpstr>2 CROSSOVER</vt:lpstr>
      <vt:lpstr>AUTO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PVC VENTING</vt:lpstr>
      <vt:lpstr>VENTING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383</cp:revision>
  <dcterms:created xsi:type="dcterms:W3CDTF">2020-04-27T21:53:10Z</dcterms:created>
  <dcterms:modified xsi:type="dcterms:W3CDTF">2025-08-12T17:04:44Z</dcterms:modified>
</cp:coreProperties>
</file>