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660" r:id="rId2"/>
    <p:sldMasterId id="2147483795" r:id="rId3"/>
    <p:sldMasterId id="2147483807" r:id="rId4"/>
  </p:sldMasterIdLst>
  <p:sldIdLst>
    <p:sldId id="257" r:id="rId5"/>
    <p:sldId id="263" r:id="rId6"/>
    <p:sldId id="273" r:id="rId7"/>
    <p:sldId id="277" r:id="rId8"/>
    <p:sldId id="274" r:id="rId9"/>
    <p:sldId id="275" r:id="rId10"/>
    <p:sldId id="276" r:id="rId11"/>
    <p:sldId id="278" r:id="rId12"/>
    <p:sldId id="269" r:id="rId13"/>
    <p:sldId id="270" r:id="rId14"/>
    <p:sldId id="271" r:id="rId15"/>
    <p:sldId id="272" r:id="rId16"/>
    <p:sldId id="279" r:id="rId17"/>
    <p:sldId id="281" r:id="rId18"/>
    <p:sldId id="280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688840-7620-40E3-943E-DD87DFCB9B3D}" v="302" dt="2025-03-06T00:49:41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2" autoAdjust="0"/>
    <p:restoredTop sz="94660"/>
  </p:normalViewPr>
  <p:slideViewPr>
    <p:cSldViewPr snapToGrid="0">
      <p:cViewPr varScale="1">
        <p:scale>
          <a:sx n="202" d="100"/>
          <a:sy n="202" d="100"/>
        </p:scale>
        <p:origin x="240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 Nourse" userId="cf5c4e54-602e-4617-8d54-3e27f39b3c92" providerId="ADAL" clId="{64688840-7620-40E3-943E-DD87DFCB9B3D}"/>
    <pc:docChg chg="undo custSel addSld delSld modSld sldOrd modMainMaster">
      <pc:chgData name="Will Nourse" userId="cf5c4e54-602e-4617-8d54-3e27f39b3c92" providerId="ADAL" clId="{64688840-7620-40E3-943E-DD87DFCB9B3D}" dt="2025-03-06T17:43:18.541" v="1193" actId="20577"/>
      <pc:docMkLst>
        <pc:docMk/>
      </pc:docMkLst>
      <pc:sldChg chg="addSp delSp modSp mod modTransition">
        <pc:chgData name="Will Nourse" userId="cf5c4e54-602e-4617-8d54-3e27f39b3c92" providerId="ADAL" clId="{64688840-7620-40E3-943E-DD87DFCB9B3D}" dt="2025-03-06T00:47:41.061" v="1133"/>
        <pc:sldMkLst>
          <pc:docMk/>
          <pc:sldMk cId="4006186487" sldId="257"/>
        </pc:sldMkLst>
        <pc:spChg chg="mod">
          <ac:chgData name="Will Nourse" userId="cf5c4e54-602e-4617-8d54-3e27f39b3c92" providerId="ADAL" clId="{64688840-7620-40E3-943E-DD87DFCB9B3D}" dt="2025-03-05T00:53:35.033" v="225" actId="122"/>
          <ac:spMkLst>
            <pc:docMk/>
            <pc:sldMk cId="4006186487" sldId="257"/>
            <ac:spMk id="3" creationId="{00000000-0000-0000-0000-000000000000}"/>
          </ac:spMkLst>
        </pc:spChg>
        <pc:picChg chg="add mod modCrop">
          <ac:chgData name="Will Nourse" userId="cf5c4e54-602e-4617-8d54-3e27f39b3c92" providerId="ADAL" clId="{64688840-7620-40E3-943E-DD87DFCB9B3D}" dt="2025-03-05T00:00:13.799" v="118" actId="1076"/>
          <ac:picMkLst>
            <pc:docMk/>
            <pc:sldMk cId="4006186487" sldId="257"/>
            <ac:picMk id="4" creationId="{8E8F2253-2764-EAA1-B823-96AF82EB0EBA}"/>
          </ac:picMkLst>
        </pc:picChg>
        <pc:picChg chg="del mod">
          <ac:chgData name="Will Nourse" userId="cf5c4e54-602e-4617-8d54-3e27f39b3c92" providerId="ADAL" clId="{64688840-7620-40E3-943E-DD87DFCB9B3D}" dt="2025-03-05T00:00:21.181" v="119" actId="478"/>
          <ac:picMkLst>
            <pc:docMk/>
            <pc:sldMk cId="4006186487" sldId="257"/>
            <ac:picMk id="14" creationId="{00049E28-EF37-7BFC-0592-D42867F8D51D}"/>
          </ac:picMkLst>
        </pc:picChg>
        <pc:cxnChg chg="mod">
          <ac:chgData name="Will Nourse" userId="cf5c4e54-602e-4617-8d54-3e27f39b3c92" providerId="ADAL" clId="{64688840-7620-40E3-943E-DD87DFCB9B3D}" dt="2025-03-06T00:39:42.211" v="836" actId="692"/>
          <ac:cxnSpMkLst>
            <pc:docMk/>
            <pc:sldMk cId="4006186487" sldId="257"/>
            <ac:cxnSpMk id="5" creationId="{0BB3C590-9EEE-4731-BA5A-D7BF2E23DCC7}"/>
          </ac:cxnSpMkLst>
        </pc:cxnChg>
      </pc:sldChg>
      <pc:sldChg chg="addSp delSp modSp mod modTransition">
        <pc:chgData name="Will Nourse" userId="cf5c4e54-602e-4617-8d54-3e27f39b3c92" providerId="ADAL" clId="{64688840-7620-40E3-943E-DD87DFCB9B3D}" dt="2025-03-06T00:47:41.061" v="1133"/>
        <pc:sldMkLst>
          <pc:docMk/>
          <pc:sldMk cId="390621154" sldId="263"/>
        </pc:sldMkLst>
        <pc:picChg chg="add mod">
          <ac:chgData name="Will Nourse" userId="cf5c4e54-602e-4617-8d54-3e27f39b3c92" providerId="ADAL" clId="{64688840-7620-40E3-943E-DD87DFCB9B3D}" dt="2025-03-04T23:57:34.001" v="78"/>
          <ac:picMkLst>
            <pc:docMk/>
            <pc:sldMk cId="390621154" sldId="263"/>
            <ac:picMk id="4" creationId="{0AB3B0EA-9EB0-E46A-5551-6547387F8ED5}"/>
          </ac:picMkLst>
        </pc:picChg>
        <pc:cxnChg chg="mod">
          <ac:chgData name="Will Nourse" userId="cf5c4e54-602e-4617-8d54-3e27f39b3c92" providerId="ADAL" clId="{64688840-7620-40E3-943E-DD87DFCB9B3D}" dt="2025-03-04T23:54:32.643" v="62" actId="692"/>
          <ac:cxnSpMkLst>
            <pc:docMk/>
            <pc:sldMk cId="390621154" sldId="263"/>
            <ac:cxnSpMk id="5" creationId="{5A3DF9DB-AC93-D108-39DF-34786B4FE98F}"/>
          </ac:cxnSpMkLst>
        </pc:cxnChg>
      </pc:sldChg>
      <pc:sldChg chg="modSp mod modTransition">
        <pc:chgData name="Will Nourse" userId="cf5c4e54-602e-4617-8d54-3e27f39b3c92" providerId="ADAL" clId="{64688840-7620-40E3-943E-DD87DFCB9B3D}" dt="2025-03-06T00:47:41.061" v="1133"/>
        <pc:sldMkLst>
          <pc:docMk/>
          <pc:sldMk cId="801033718" sldId="265"/>
        </pc:sldMkLst>
        <pc:cxnChg chg="mod">
          <ac:chgData name="Will Nourse" userId="cf5c4e54-602e-4617-8d54-3e27f39b3c92" providerId="ADAL" clId="{64688840-7620-40E3-943E-DD87DFCB9B3D}" dt="2025-03-04T23:56:18.486" v="75" actId="692"/>
          <ac:cxnSpMkLst>
            <pc:docMk/>
            <pc:sldMk cId="801033718" sldId="265"/>
            <ac:cxnSpMk id="7" creationId="{22ABFE6F-C960-4C47-AC6C-6E3D504D5CAA}"/>
          </ac:cxnSpMkLst>
        </pc:cxnChg>
      </pc:sldChg>
      <pc:sldChg chg="addSp delSp modSp mod modTransition">
        <pc:chgData name="Will Nourse" userId="cf5c4e54-602e-4617-8d54-3e27f39b3c92" providerId="ADAL" clId="{64688840-7620-40E3-943E-DD87DFCB9B3D}" dt="2025-03-06T17:43:18.541" v="1193" actId="20577"/>
        <pc:sldMkLst>
          <pc:docMk/>
          <pc:sldMk cId="1270912764" sldId="269"/>
        </pc:sldMkLst>
        <pc:spChg chg="mod">
          <ac:chgData name="Will Nourse" userId="cf5c4e54-602e-4617-8d54-3e27f39b3c92" providerId="ADAL" clId="{64688840-7620-40E3-943E-DD87DFCB9B3D}" dt="2025-03-05T18:21:51.178" v="508" actId="20577"/>
          <ac:spMkLst>
            <pc:docMk/>
            <pc:sldMk cId="1270912764" sldId="269"/>
            <ac:spMk id="21" creationId="{ED0AC48D-2BF1-AB7A-E00A-E6348CC3CCA2}"/>
          </ac:spMkLst>
        </pc:spChg>
        <pc:spChg chg="mod">
          <ac:chgData name="Will Nourse" userId="cf5c4e54-602e-4617-8d54-3e27f39b3c92" providerId="ADAL" clId="{64688840-7620-40E3-943E-DD87DFCB9B3D}" dt="2025-03-06T17:43:18.541" v="1193" actId="20577"/>
          <ac:spMkLst>
            <pc:docMk/>
            <pc:sldMk cId="1270912764" sldId="269"/>
            <ac:spMk id="23" creationId="{A2BE9F70-E32D-EF70-5C7F-B9C955C85483}"/>
          </ac:spMkLst>
        </pc:spChg>
        <pc:picChg chg="add mod">
          <ac:chgData name="Will Nourse" userId="cf5c4e54-602e-4617-8d54-3e27f39b3c92" providerId="ADAL" clId="{64688840-7620-40E3-943E-DD87DFCB9B3D}" dt="2025-03-04T23:57:38.897" v="80"/>
          <ac:picMkLst>
            <pc:docMk/>
            <pc:sldMk cId="1270912764" sldId="269"/>
            <ac:picMk id="3" creationId="{A0B15B73-7F67-F808-2C98-B4B1B59245C7}"/>
          </ac:picMkLst>
        </pc:picChg>
        <pc:cxnChg chg="mod">
          <ac:chgData name="Will Nourse" userId="cf5c4e54-602e-4617-8d54-3e27f39b3c92" providerId="ADAL" clId="{64688840-7620-40E3-943E-DD87DFCB9B3D}" dt="2025-03-04T23:54:43.680" v="63" actId="692"/>
          <ac:cxnSpMkLst>
            <pc:docMk/>
            <pc:sldMk cId="1270912764" sldId="269"/>
            <ac:cxnSpMk id="7" creationId="{679DA838-85FE-4FED-B518-539D376AFDB7}"/>
          </ac:cxnSpMkLst>
        </pc:cxnChg>
      </pc:sldChg>
      <pc:sldChg chg="addSp delSp modSp mod modTransition">
        <pc:chgData name="Will Nourse" userId="cf5c4e54-602e-4617-8d54-3e27f39b3c92" providerId="ADAL" clId="{64688840-7620-40E3-943E-DD87DFCB9B3D}" dt="2025-03-06T00:47:41.061" v="1133"/>
        <pc:sldMkLst>
          <pc:docMk/>
          <pc:sldMk cId="2529964469" sldId="270"/>
        </pc:sldMkLst>
        <pc:spChg chg="mod">
          <ac:chgData name="Will Nourse" userId="cf5c4e54-602e-4617-8d54-3e27f39b3c92" providerId="ADAL" clId="{64688840-7620-40E3-943E-DD87DFCB9B3D}" dt="2025-03-05T17:41:43.793" v="429" actId="1076"/>
          <ac:spMkLst>
            <pc:docMk/>
            <pc:sldMk cId="2529964469" sldId="270"/>
            <ac:spMk id="9" creationId="{31C6CA67-DAC8-FF13-1895-3B5E22896E23}"/>
          </ac:spMkLst>
        </pc:spChg>
        <pc:picChg chg="add mod">
          <ac:chgData name="Will Nourse" userId="cf5c4e54-602e-4617-8d54-3e27f39b3c92" providerId="ADAL" clId="{64688840-7620-40E3-943E-DD87DFCB9B3D}" dt="2025-03-04T23:57:41.697" v="82"/>
          <ac:picMkLst>
            <pc:docMk/>
            <pc:sldMk cId="2529964469" sldId="270"/>
            <ac:picMk id="3" creationId="{58879D68-B1BC-0771-AD09-EA12ADBFFE4B}"/>
          </ac:picMkLst>
        </pc:picChg>
        <pc:picChg chg="mod modCrop">
          <ac:chgData name="Will Nourse" userId="cf5c4e54-602e-4617-8d54-3e27f39b3c92" providerId="ADAL" clId="{64688840-7620-40E3-943E-DD87DFCB9B3D}" dt="2025-03-05T00:30:01.804" v="132" actId="732"/>
          <ac:picMkLst>
            <pc:docMk/>
            <pc:sldMk cId="2529964469" sldId="270"/>
            <ac:picMk id="6" creationId="{B5232CA2-01C2-93E6-38DF-5B497B8CF35C}"/>
          </ac:picMkLst>
        </pc:picChg>
        <pc:cxnChg chg="mod">
          <ac:chgData name="Will Nourse" userId="cf5c4e54-602e-4617-8d54-3e27f39b3c92" providerId="ADAL" clId="{64688840-7620-40E3-943E-DD87DFCB9B3D}" dt="2025-03-04T23:54:53.126" v="64" actId="692"/>
          <ac:cxnSpMkLst>
            <pc:docMk/>
            <pc:sldMk cId="2529964469" sldId="270"/>
            <ac:cxnSpMk id="7" creationId="{679DA838-85FE-4FED-B518-539D376AFDB7}"/>
          </ac:cxnSpMkLst>
        </pc:cxnChg>
        <pc:cxnChg chg="mod">
          <ac:chgData name="Will Nourse" userId="cf5c4e54-602e-4617-8d54-3e27f39b3c92" providerId="ADAL" clId="{64688840-7620-40E3-943E-DD87DFCB9B3D}" dt="2025-03-05T17:41:52.894" v="431" actId="14100"/>
          <ac:cxnSpMkLst>
            <pc:docMk/>
            <pc:sldMk cId="2529964469" sldId="270"/>
            <ac:cxnSpMk id="22" creationId="{03C6EF2A-D70E-5C8B-1F90-13C83F3EF03E}"/>
          </ac:cxnSpMkLst>
        </pc:cxnChg>
        <pc:cxnChg chg="mod">
          <ac:chgData name="Will Nourse" userId="cf5c4e54-602e-4617-8d54-3e27f39b3c92" providerId="ADAL" clId="{64688840-7620-40E3-943E-DD87DFCB9B3D}" dt="2025-03-05T17:41:47.977" v="430" actId="14100"/>
          <ac:cxnSpMkLst>
            <pc:docMk/>
            <pc:sldMk cId="2529964469" sldId="270"/>
            <ac:cxnSpMk id="24" creationId="{D5A7C552-4BC5-2D0F-0D51-8A0643B754BE}"/>
          </ac:cxnSpMkLst>
        </pc:cxnChg>
        <pc:cxnChg chg="mod">
          <ac:chgData name="Will Nourse" userId="cf5c4e54-602e-4617-8d54-3e27f39b3c92" providerId="ADAL" clId="{64688840-7620-40E3-943E-DD87DFCB9B3D}" dt="2025-03-05T17:42:03.374" v="433" actId="14100"/>
          <ac:cxnSpMkLst>
            <pc:docMk/>
            <pc:sldMk cId="2529964469" sldId="270"/>
            <ac:cxnSpMk id="25" creationId="{6229B8C1-3371-AE42-B0EC-6A090A8B15BB}"/>
          </ac:cxnSpMkLst>
        </pc:cxnChg>
        <pc:cxnChg chg="mod">
          <ac:chgData name="Will Nourse" userId="cf5c4e54-602e-4617-8d54-3e27f39b3c92" providerId="ADAL" clId="{64688840-7620-40E3-943E-DD87DFCB9B3D}" dt="2025-03-05T17:41:56.916" v="432" actId="14100"/>
          <ac:cxnSpMkLst>
            <pc:docMk/>
            <pc:sldMk cId="2529964469" sldId="270"/>
            <ac:cxnSpMk id="28" creationId="{1C6028DD-AC3A-48F2-3ACE-36F2B5E905B1}"/>
          </ac:cxnSpMkLst>
        </pc:cxnChg>
      </pc:sldChg>
      <pc:sldChg chg="addSp delSp modSp mod modTransition">
        <pc:chgData name="Will Nourse" userId="cf5c4e54-602e-4617-8d54-3e27f39b3c92" providerId="ADAL" clId="{64688840-7620-40E3-943E-DD87DFCB9B3D}" dt="2025-03-06T00:47:41.061" v="1133"/>
        <pc:sldMkLst>
          <pc:docMk/>
          <pc:sldMk cId="2565354921" sldId="271"/>
        </pc:sldMkLst>
        <pc:spChg chg="mod">
          <ac:chgData name="Will Nourse" userId="cf5c4e54-602e-4617-8d54-3e27f39b3c92" providerId="ADAL" clId="{64688840-7620-40E3-943E-DD87DFCB9B3D}" dt="2025-03-05T17:53:56.218" v="498" actId="1076"/>
          <ac:spMkLst>
            <pc:docMk/>
            <pc:sldMk cId="2565354921" sldId="271"/>
            <ac:spMk id="8" creationId="{E9F06559-841C-6E9E-2204-ABF189A63653}"/>
          </ac:spMkLst>
        </pc:spChg>
        <pc:spChg chg="del mod">
          <ac:chgData name="Will Nourse" userId="cf5c4e54-602e-4617-8d54-3e27f39b3c92" providerId="ADAL" clId="{64688840-7620-40E3-943E-DD87DFCB9B3D}" dt="2025-03-05T17:53:29.127" v="489" actId="478"/>
          <ac:spMkLst>
            <pc:docMk/>
            <pc:sldMk cId="2565354921" sldId="271"/>
            <ac:spMk id="11" creationId="{FA36F610-5698-4D5F-8647-B06D82C20CA9}"/>
          </ac:spMkLst>
        </pc:spChg>
        <pc:spChg chg="del mod">
          <ac:chgData name="Will Nourse" userId="cf5c4e54-602e-4617-8d54-3e27f39b3c92" providerId="ADAL" clId="{64688840-7620-40E3-943E-DD87DFCB9B3D}" dt="2025-03-05T17:53:29.127" v="489" actId="478"/>
          <ac:spMkLst>
            <pc:docMk/>
            <pc:sldMk cId="2565354921" sldId="271"/>
            <ac:spMk id="13" creationId="{F07ED453-8BD8-AD23-24E5-B58308C9578C}"/>
          </ac:spMkLst>
        </pc:spChg>
        <pc:spChg chg="del mod">
          <ac:chgData name="Will Nourse" userId="cf5c4e54-602e-4617-8d54-3e27f39b3c92" providerId="ADAL" clId="{64688840-7620-40E3-943E-DD87DFCB9B3D}" dt="2025-03-05T17:53:29.127" v="489" actId="478"/>
          <ac:spMkLst>
            <pc:docMk/>
            <pc:sldMk cId="2565354921" sldId="271"/>
            <ac:spMk id="15" creationId="{7BDB0FC6-222C-99CC-841D-8FD3FC9B232D}"/>
          </ac:spMkLst>
        </pc:spChg>
        <pc:spChg chg="del mod">
          <ac:chgData name="Will Nourse" userId="cf5c4e54-602e-4617-8d54-3e27f39b3c92" providerId="ADAL" clId="{64688840-7620-40E3-943E-DD87DFCB9B3D}" dt="2025-03-05T17:53:29.134" v="493"/>
          <ac:spMkLst>
            <pc:docMk/>
            <pc:sldMk cId="2565354921" sldId="271"/>
            <ac:spMk id="17" creationId="{D92D8162-2BC5-B969-FA4B-B6492CB8A74C}"/>
          </ac:spMkLst>
        </pc:spChg>
        <pc:spChg chg="del mod">
          <ac:chgData name="Will Nourse" userId="cf5c4e54-602e-4617-8d54-3e27f39b3c92" providerId="ADAL" clId="{64688840-7620-40E3-943E-DD87DFCB9B3D}" dt="2025-03-05T17:53:29.133" v="491"/>
          <ac:spMkLst>
            <pc:docMk/>
            <pc:sldMk cId="2565354921" sldId="271"/>
            <ac:spMk id="19" creationId="{9D19826A-3B1F-B53F-001F-8B16DE8D7F7F}"/>
          </ac:spMkLst>
        </pc:spChg>
        <pc:picChg chg="mod">
          <ac:chgData name="Will Nourse" userId="cf5c4e54-602e-4617-8d54-3e27f39b3c92" providerId="ADAL" clId="{64688840-7620-40E3-943E-DD87DFCB9B3D}" dt="2025-03-05T17:53:39.714" v="497" actId="1076"/>
          <ac:picMkLst>
            <pc:docMk/>
            <pc:sldMk cId="2565354921" sldId="271"/>
            <ac:picMk id="3" creationId="{780DF6AB-E001-A3E9-4635-FBEADD218B4D}"/>
          </ac:picMkLst>
        </pc:picChg>
        <pc:picChg chg="add mod">
          <ac:chgData name="Will Nourse" userId="cf5c4e54-602e-4617-8d54-3e27f39b3c92" providerId="ADAL" clId="{64688840-7620-40E3-943E-DD87DFCB9B3D}" dt="2025-03-04T23:57:46.239" v="84"/>
          <ac:picMkLst>
            <pc:docMk/>
            <pc:sldMk cId="2565354921" sldId="271"/>
            <ac:picMk id="6" creationId="{B9D10DFC-331C-60C5-22DD-95790164CC59}"/>
          </ac:picMkLst>
        </pc:picChg>
        <pc:cxnChg chg="mod">
          <ac:chgData name="Will Nourse" userId="cf5c4e54-602e-4617-8d54-3e27f39b3c92" providerId="ADAL" clId="{64688840-7620-40E3-943E-DD87DFCB9B3D}" dt="2025-03-05T17:53:59.294" v="499" actId="14100"/>
          <ac:cxnSpMkLst>
            <pc:docMk/>
            <pc:sldMk cId="2565354921" sldId="271"/>
            <ac:cxnSpMk id="4" creationId="{76884403-0511-350A-91D5-67C9F565268B}"/>
          </ac:cxnSpMkLst>
        </pc:cxnChg>
        <pc:cxnChg chg="mod">
          <ac:chgData name="Will Nourse" userId="cf5c4e54-602e-4617-8d54-3e27f39b3c92" providerId="ADAL" clId="{64688840-7620-40E3-943E-DD87DFCB9B3D}" dt="2025-03-04T23:55:04.656" v="65" actId="692"/>
          <ac:cxnSpMkLst>
            <pc:docMk/>
            <pc:sldMk cId="2565354921" sldId="271"/>
            <ac:cxnSpMk id="7" creationId="{679DA838-85FE-4FED-B518-539D376AFDB7}"/>
          </ac:cxnSpMkLst>
        </pc:cxnChg>
        <pc:cxnChg chg="mod">
          <ac:chgData name="Will Nourse" userId="cf5c4e54-602e-4617-8d54-3e27f39b3c92" providerId="ADAL" clId="{64688840-7620-40E3-943E-DD87DFCB9B3D}" dt="2025-03-05T17:54:11.753" v="502" actId="14100"/>
          <ac:cxnSpMkLst>
            <pc:docMk/>
            <pc:sldMk cId="2565354921" sldId="271"/>
            <ac:cxnSpMk id="10" creationId="{F75A1C2F-C8C2-233F-1CEE-2C549BE24D1A}"/>
          </ac:cxnSpMkLst>
        </pc:cxnChg>
        <pc:cxnChg chg="mod">
          <ac:chgData name="Will Nourse" userId="cf5c4e54-602e-4617-8d54-3e27f39b3c92" providerId="ADAL" clId="{64688840-7620-40E3-943E-DD87DFCB9B3D}" dt="2025-03-05T17:54:17.060" v="503" actId="14100"/>
          <ac:cxnSpMkLst>
            <pc:docMk/>
            <pc:sldMk cId="2565354921" sldId="271"/>
            <ac:cxnSpMk id="12" creationId="{B6A49475-273C-2119-E2D7-45DD658829CA}"/>
          </ac:cxnSpMkLst>
        </pc:cxnChg>
        <pc:cxnChg chg="mod">
          <ac:chgData name="Will Nourse" userId="cf5c4e54-602e-4617-8d54-3e27f39b3c92" providerId="ADAL" clId="{64688840-7620-40E3-943E-DD87DFCB9B3D}" dt="2025-03-05T17:54:19.965" v="504" actId="14100"/>
          <ac:cxnSpMkLst>
            <pc:docMk/>
            <pc:sldMk cId="2565354921" sldId="271"/>
            <ac:cxnSpMk id="14" creationId="{4003A8EB-A95A-FED8-9013-5C347DC12453}"/>
          </ac:cxnSpMkLst>
        </pc:cxnChg>
        <pc:cxnChg chg="mod">
          <ac:chgData name="Will Nourse" userId="cf5c4e54-602e-4617-8d54-3e27f39b3c92" providerId="ADAL" clId="{64688840-7620-40E3-943E-DD87DFCB9B3D}" dt="2025-03-05T17:54:06.975" v="501" actId="14100"/>
          <ac:cxnSpMkLst>
            <pc:docMk/>
            <pc:sldMk cId="2565354921" sldId="271"/>
            <ac:cxnSpMk id="16" creationId="{D09BDF75-36CC-120B-1570-350E9EEEFED7}"/>
          </ac:cxnSpMkLst>
        </pc:cxnChg>
        <pc:cxnChg chg="mod">
          <ac:chgData name="Will Nourse" userId="cf5c4e54-602e-4617-8d54-3e27f39b3c92" providerId="ADAL" clId="{64688840-7620-40E3-943E-DD87DFCB9B3D}" dt="2025-03-05T17:54:03.438" v="500" actId="14100"/>
          <ac:cxnSpMkLst>
            <pc:docMk/>
            <pc:sldMk cId="2565354921" sldId="271"/>
            <ac:cxnSpMk id="18" creationId="{48974EDC-F4B8-BE0D-416D-2F915A989542}"/>
          </ac:cxnSpMkLst>
        </pc:cxnChg>
      </pc:sldChg>
      <pc:sldChg chg="addSp delSp modSp mod modTransition">
        <pc:chgData name="Will Nourse" userId="cf5c4e54-602e-4617-8d54-3e27f39b3c92" providerId="ADAL" clId="{64688840-7620-40E3-943E-DD87DFCB9B3D}" dt="2025-03-06T00:47:41.061" v="1133"/>
        <pc:sldMkLst>
          <pc:docMk/>
          <pc:sldMk cId="1895529886" sldId="272"/>
        </pc:sldMkLst>
        <pc:spChg chg="mod">
          <ac:chgData name="Will Nourse" userId="cf5c4e54-602e-4617-8d54-3e27f39b3c92" providerId="ADAL" clId="{64688840-7620-40E3-943E-DD87DFCB9B3D}" dt="2025-03-05T17:40:27.817" v="421" actId="404"/>
          <ac:spMkLst>
            <pc:docMk/>
            <pc:sldMk cId="1895529886" sldId="272"/>
            <ac:spMk id="20" creationId="{7A81F07A-AD21-FEC0-0BC2-217D9AAC5F3F}"/>
          </ac:spMkLst>
        </pc:spChg>
        <pc:spChg chg="mod">
          <ac:chgData name="Will Nourse" userId="cf5c4e54-602e-4617-8d54-3e27f39b3c92" providerId="ADAL" clId="{64688840-7620-40E3-943E-DD87DFCB9B3D}" dt="2025-03-05T17:40:27.817" v="421" actId="404"/>
          <ac:spMkLst>
            <pc:docMk/>
            <pc:sldMk cId="1895529886" sldId="272"/>
            <ac:spMk id="23" creationId="{F38EFD61-AA05-BA95-C62C-4A41BBF72585}"/>
          </ac:spMkLst>
        </pc:spChg>
        <pc:spChg chg="mod">
          <ac:chgData name="Will Nourse" userId="cf5c4e54-602e-4617-8d54-3e27f39b3c92" providerId="ADAL" clId="{64688840-7620-40E3-943E-DD87DFCB9B3D}" dt="2025-03-05T17:40:27.817" v="421" actId="404"/>
          <ac:spMkLst>
            <pc:docMk/>
            <pc:sldMk cId="1895529886" sldId="272"/>
            <ac:spMk id="25" creationId="{C95AACDE-4AC1-D2FB-B175-7C8040F4F69D}"/>
          </ac:spMkLst>
        </pc:spChg>
        <pc:spChg chg="mod">
          <ac:chgData name="Will Nourse" userId="cf5c4e54-602e-4617-8d54-3e27f39b3c92" providerId="ADAL" clId="{64688840-7620-40E3-943E-DD87DFCB9B3D}" dt="2025-03-05T17:40:27.817" v="421" actId="404"/>
          <ac:spMkLst>
            <pc:docMk/>
            <pc:sldMk cId="1895529886" sldId="272"/>
            <ac:spMk id="28" creationId="{015D0C76-964E-B1C6-2F75-E0CC9BEEBD8D}"/>
          </ac:spMkLst>
        </pc:spChg>
        <pc:spChg chg="mod">
          <ac:chgData name="Will Nourse" userId="cf5c4e54-602e-4617-8d54-3e27f39b3c92" providerId="ADAL" clId="{64688840-7620-40E3-943E-DD87DFCB9B3D}" dt="2025-03-05T17:40:33.993" v="422" actId="404"/>
          <ac:spMkLst>
            <pc:docMk/>
            <pc:sldMk cId="1895529886" sldId="272"/>
            <ac:spMk id="29" creationId="{B4268363-2FE0-3D6B-FE85-E2CC4FFE12DF}"/>
          </ac:spMkLst>
        </pc:spChg>
        <pc:picChg chg="mod modCrop">
          <ac:chgData name="Will Nourse" userId="cf5c4e54-602e-4617-8d54-3e27f39b3c92" providerId="ADAL" clId="{64688840-7620-40E3-943E-DD87DFCB9B3D}" dt="2025-03-04T23:53:50.849" v="59" actId="732"/>
          <ac:picMkLst>
            <pc:docMk/>
            <pc:sldMk cId="1895529886" sldId="272"/>
            <ac:picMk id="6" creationId="{923FCA1F-6430-4EA4-95FE-203550974606}"/>
          </ac:picMkLst>
        </pc:picChg>
        <pc:picChg chg="add mod">
          <ac:chgData name="Will Nourse" userId="cf5c4e54-602e-4617-8d54-3e27f39b3c92" providerId="ADAL" clId="{64688840-7620-40E3-943E-DD87DFCB9B3D}" dt="2025-03-04T23:57:49.095" v="86"/>
          <ac:picMkLst>
            <pc:docMk/>
            <pc:sldMk cId="1895529886" sldId="272"/>
            <ac:picMk id="12" creationId="{C5C46BE0-E41B-6084-E81D-37E113D699CD}"/>
          </ac:picMkLst>
        </pc:picChg>
        <pc:cxnChg chg="mod">
          <ac:chgData name="Will Nourse" userId="cf5c4e54-602e-4617-8d54-3e27f39b3c92" providerId="ADAL" clId="{64688840-7620-40E3-943E-DD87DFCB9B3D}" dt="2025-03-04T23:54:10.412" v="60" actId="692"/>
          <ac:cxnSpMkLst>
            <pc:docMk/>
            <pc:sldMk cId="1895529886" sldId="272"/>
            <ac:cxnSpMk id="7" creationId="{679DA838-85FE-4FED-B518-539D376AFDB7}"/>
          </ac:cxnSpMkLst>
        </pc:cxnChg>
        <pc:cxnChg chg="mod">
          <ac:chgData name="Will Nourse" userId="cf5c4e54-602e-4617-8d54-3e27f39b3c92" providerId="ADAL" clId="{64688840-7620-40E3-943E-DD87DFCB9B3D}" dt="2025-03-05T17:40:40.079" v="423" actId="14100"/>
          <ac:cxnSpMkLst>
            <pc:docMk/>
            <pc:sldMk cId="1895529886" sldId="272"/>
            <ac:cxnSpMk id="9" creationId="{22F13D30-EC28-8E8D-8F0A-4CBAFF354041}"/>
          </ac:cxnSpMkLst>
        </pc:cxnChg>
        <pc:cxnChg chg="mod">
          <ac:chgData name="Will Nourse" userId="cf5c4e54-602e-4617-8d54-3e27f39b3c92" providerId="ADAL" clId="{64688840-7620-40E3-943E-DD87DFCB9B3D}" dt="2025-03-05T17:40:43.889" v="424" actId="14100"/>
          <ac:cxnSpMkLst>
            <pc:docMk/>
            <pc:sldMk cId="1895529886" sldId="272"/>
            <ac:cxnSpMk id="21" creationId="{4554048E-63C2-11DC-61F3-3AAA1B3A4A3A}"/>
          </ac:cxnSpMkLst>
        </pc:cxnChg>
        <pc:cxnChg chg="mod">
          <ac:chgData name="Will Nourse" userId="cf5c4e54-602e-4617-8d54-3e27f39b3c92" providerId="ADAL" clId="{64688840-7620-40E3-943E-DD87DFCB9B3D}" dt="2025-03-05T17:40:47.506" v="425" actId="14100"/>
          <ac:cxnSpMkLst>
            <pc:docMk/>
            <pc:sldMk cId="1895529886" sldId="272"/>
            <ac:cxnSpMk id="22" creationId="{3F7B69FA-A1BB-8C26-B55D-8584246067E9}"/>
          </ac:cxnSpMkLst>
        </pc:cxnChg>
        <pc:cxnChg chg="mod">
          <ac:chgData name="Will Nourse" userId="cf5c4e54-602e-4617-8d54-3e27f39b3c92" providerId="ADAL" clId="{64688840-7620-40E3-943E-DD87DFCB9B3D}" dt="2025-03-05T17:40:51.153" v="426" actId="14100"/>
          <ac:cxnSpMkLst>
            <pc:docMk/>
            <pc:sldMk cId="1895529886" sldId="272"/>
            <ac:cxnSpMk id="24" creationId="{1C68EF9D-AE18-4308-3F82-4AC6600F0733}"/>
          </ac:cxnSpMkLst>
        </pc:cxnChg>
        <pc:cxnChg chg="mod">
          <ac:chgData name="Will Nourse" userId="cf5c4e54-602e-4617-8d54-3e27f39b3c92" providerId="ADAL" clId="{64688840-7620-40E3-943E-DD87DFCB9B3D}" dt="2025-03-05T17:40:56.599" v="427" actId="14100"/>
          <ac:cxnSpMkLst>
            <pc:docMk/>
            <pc:sldMk cId="1895529886" sldId="272"/>
            <ac:cxnSpMk id="27" creationId="{3F61ED08-2A5F-79B8-7567-5129F7564701}"/>
          </ac:cxnSpMkLst>
        </pc:cxnChg>
      </pc:sldChg>
      <pc:sldChg chg="addSp delSp modSp mod ord modTransition">
        <pc:chgData name="Will Nourse" userId="cf5c4e54-602e-4617-8d54-3e27f39b3c92" providerId="ADAL" clId="{64688840-7620-40E3-943E-DD87DFCB9B3D}" dt="2025-03-06T17:40:40.882" v="1173"/>
        <pc:sldMkLst>
          <pc:docMk/>
          <pc:sldMk cId="1987475258" sldId="273"/>
        </pc:sldMkLst>
        <pc:spChg chg="mod">
          <ac:chgData name="Will Nourse" userId="cf5c4e54-602e-4617-8d54-3e27f39b3c92" providerId="ADAL" clId="{64688840-7620-40E3-943E-DD87DFCB9B3D}" dt="2025-03-05T00:33:29.829" v="135" actId="20577"/>
          <ac:spMkLst>
            <pc:docMk/>
            <pc:sldMk cId="1987475258" sldId="273"/>
            <ac:spMk id="10" creationId="{26AEF5FF-1EEC-F4B3-8FCC-1BB57C4C3482}"/>
          </ac:spMkLst>
        </pc:spChg>
        <pc:picChg chg="add mod">
          <ac:chgData name="Will Nourse" userId="cf5c4e54-602e-4617-8d54-3e27f39b3c92" providerId="ADAL" clId="{64688840-7620-40E3-943E-DD87DFCB9B3D}" dt="2025-03-04T23:57:52.184" v="88"/>
          <ac:picMkLst>
            <pc:docMk/>
            <pc:sldMk cId="1987475258" sldId="273"/>
            <ac:picMk id="3" creationId="{81D2A2E8-9286-B690-3874-C94B8BB9F2AD}"/>
          </ac:picMkLst>
        </pc:picChg>
        <pc:picChg chg="mod">
          <ac:chgData name="Will Nourse" userId="cf5c4e54-602e-4617-8d54-3e27f39b3c92" providerId="ADAL" clId="{64688840-7620-40E3-943E-DD87DFCB9B3D}" dt="2025-03-05T00:34:04.022" v="145" actId="14861"/>
          <ac:picMkLst>
            <pc:docMk/>
            <pc:sldMk cId="1987475258" sldId="273"/>
            <ac:picMk id="11" creationId="{5CBB3397-5B4B-43E1-3063-1CDC14A6CB8A}"/>
          </ac:picMkLst>
        </pc:picChg>
        <pc:picChg chg="mod">
          <ac:chgData name="Will Nourse" userId="cf5c4e54-602e-4617-8d54-3e27f39b3c92" providerId="ADAL" clId="{64688840-7620-40E3-943E-DD87DFCB9B3D}" dt="2025-03-05T00:56:07.648" v="233" actId="14861"/>
          <ac:picMkLst>
            <pc:docMk/>
            <pc:sldMk cId="1987475258" sldId="273"/>
            <ac:picMk id="13" creationId="{16DEA1F8-A8B4-FA77-4D1A-0655E47CD79F}"/>
          </ac:picMkLst>
        </pc:picChg>
        <pc:cxnChg chg="mod">
          <ac:chgData name="Will Nourse" userId="cf5c4e54-602e-4617-8d54-3e27f39b3c92" providerId="ADAL" clId="{64688840-7620-40E3-943E-DD87DFCB9B3D}" dt="2025-03-04T23:55:13.844" v="66" actId="692"/>
          <ac:cxnSpMkLst>
            <pc:docMk/>
            <pc:sldMk cId="1987475258" sldId="273"/>
            <ac:cxnSpMk id="7" creationId="{679DA838-85FE-4FED-B518-539D376AFDB7}"/>
          </ac:cxnSpMkLst>
        </pc:cxnChg>
      </pc:sldChg>
      <pc:sldChg chg="addSp delSp modSp mod ord modTransition">
        <pc:chgData name="Will Nourse" userId="cf5c4e54-602e-4617-8d54-3e27f39b3c92" providerId="ADAL" clId="{64688840-7620-40E3-943E-DD87DFCB9B3D}" dt="2025-03-06T17:40:59.967" v="1177"/>
        <pc:sldMkLst>
          <pc:docMk/>
          <pc:sldMk cId="446919514" sldId="274"/>
        </pc:sldMkLst>
        <pc:spChg chg="mod">
          <ac:chgData name="Will Nourse" userId="cf5c4e54-602e-4617-8d54-3e27f39b3c92" providerId="ADAL" clId="{64688840-7620-40E3-943E-DD87DFCB9B3D}" dt="2025-03-06T00:48:45.585" v="1146" actId="1038"/>
          <ac:spMkLst>
            <pc:docMk/>
            <pc:sldMk cId="446919514" sldId="274"/>
            <ac:spMk id="2" creationId="{5439F0AC-0F0F-401C-B250-DBC0EFBE1A4B}"/>
          </ac:spMkLst>
        </pc:spChg>
        <pc:spChg chg="add mod ord">
          <ac:chgData name="Will Nourse" userId="cf5c4e54-602e-4617-8d54-3e27f39b3c92" providerId="ADAL" clId="{64688840-7620-40E3-943E-DD87DFCB9B3D}" dt="2025-03-06T00:48:38.051" v="1136" actId="167"/>
          <ac:spMkLst>
            <pc:docMk/>
            <pc:sldMk cId="446919514" sldId="274"/>
            <ac:spMk id="4" creationId="{706B4F19-A053-332C-BE33-E64C18DD8A7F}"/>
          </ac:spMkLst>
        </pc:spChg>
        <pc:spChg chg="del">
          <ac:chgData name="Will Nourse" userId="cf5c4e54-602e-4617-8d54-3e27f39b3c92" providerId="ADAL" clId="{64688840-7620-40E3-943E-DD87DFCB9B3D}" dt="2025-03-06T00:48:33.386" v="1134" actId="478"/>
          <ac:spMkLst>
            <pc:docMk/>
            <pc:sldMk cId="446919514" sldId="274"/>
            <ac:spMk id="6" creationId="{52D38BE5-237B-404D-8F23-8C6C73CD38AC}"/>
          </ac:spMkLst>
        </pc:spChg>
        <pc:picChg chg="add mod">
          <ac:chgData name="Will Nourse" userId="cf5c4e54-602e-4617-8d54-3e27f39b3c92" providerId="ADAL" clId="{64688840-7620-40E3-943E-DD87DFCB9B3D}" dt="2025-03-04T23:57:55.206" v="90"/>
          <ac:picMkLst>
            <pc:docMk/>
            <pc:sldMk cId="446919514" sldId="274"/>
            <ac:picMk id="3" creationId="{E2B00AF0-B3FC-5AC0-0BDE-3E5ECA962220}"/>
          </ac:picMkLst>
        </pc:picChg>
        <pc:cxnChg chg="mod">
          <ac:chgData name="Will Nourse" userId="cf5c4e54-602e-4617-8d54-3e27f39b3c92" providerId="ADAL" clId="{64688840-7620-40E3-943E-DD87DFCB9B3D}" dt="2025-03-06T00:48:45.585" v="1146" actId="1038"/>
          <ac:cxnSpMkLst>
            <pc:docMk/>
            <pc:sldMk cId="446919514" sldId="274"/>
            <ac:cxnSpMk id="5" creationId="{5A3DF9DB-AC93-D108-39DF-34786B4FE98F}"/>
          </ac:cxnSpMkLst>
        </pc:cxnChg>
      </pc:sldChg>
      <pc:sldChg chg="addSp delSp modSp mod ord modTransition">
        <pc:chgData name="Will Nourse" userId="cf5c4e54-602e-4617-8d54-3e27f39b3c92" providerId="ADAL" clId="{64688840-7620-40E3-943E-DD87DFCB9B3D}" dt="2025-03-06T17:41:11.059" v="1179"/>
        <pc:sldMkLst>
          <pc:docMk/>
          <pc:sldMk cId="3187642937" sldId="275"/>
        </pc:sldMkLst>
        <pc:spChg chg="mod">
          <ac:chgData name="Will Nourse" userId="cf5c4e54-602e-4617-8d54-3e27f39b3c92" providerId="ADAL" clId="{64688840-7620-40E3-943E-DD87DFCB9B3D}" dt="2025-03-06T00:50:14.179" v="1171" actId="1038"/>
          <ac:spMkLst>
            <pc:docMk/>
            <pc:sldMk cId="3187642937" sldId="275"/>
            <ac:spMk id="2" creationId="{5439F0AC-0F0F-401C-B250-DBC0EFBE1A4B}"/>
          </ac:spMkLst>
        </pc:spChg>
        <pc:spChg chg="mod">
          <ac:chgData name="Will Nourse" userId="cf5c4e54-602e-4617-8d54-3e27f39b3c92" providerId="ADAL" clId="{64688840-7620-40E3-943E-DD87DFCB9B3D}" dt="2025-03-06T00:50:03.281" v="1160" actId="1038"/>
          <ac:spMkLst>
            <pc:docMk/>
            <pc:sldMk cId="3187642937" sldId="275"/>
            <ac:spMk id="6" creationId="{52D38BE5-237B-404D-8F23-8C6C73CD38AC}"/>
          </ac:spMkLst>
        </pc:spChg>
        <pc:spChg chg="add mod">
          <ac:chgData name="Will Nourse" userId="cf5c4e54-602e-4617-8d54-3e27f39b3c92" providerId="ADAL" clId="{64688840-7620-40E3-943E-DD87DFCB9B3D}" dt="2025-03-05T16:35:45.016" v="345" actId="14100"/>
          <ac:spMkLst>
            <pc:docMk/>
            <pc:sldMk cId="3187642937" sldId="275"/>
            <ac:spMk id="7" creationId="{0179AFAE-AED3-ECA9-69F4-37B90F9FF68A}"/>
          </ac:spMkLst>
        </pc:spChg>
        <pc:graphicFrameChg chg="mod modGraphic">
          <ac:chgData name="Will Nourse" userId="cf5c4e54-602e-4617-8d54-3e27f39b3c92" providerId="ADAL" clId="{64688840-7620-40E3-943E-DD87DFCB9B3D}" dt="2025-03-05T16:35:01.773" v="339" actId="2085"/>
          <ac:graphicFrameMkLst>
            <pc:docMk/>
            <pc:sldMk cId="3187642937" sldId="275"/>
            <ac:graphicFrameMk id="3" creationId="{56B5666E-F039-D1B4-C44C-FC9F8C927164}"/>
          </ac:graphicFrameMkLst>
        </pc:graphicFrameChg>
        <pc:picChg chg="add mod">
          <ac:chgData name="Will Nourse" userId="cf5c4e54-602e-4617-8d54-3e27f39b3c92" providerId="ADAL" clId="{64688840-7620-40E3-943E-DD87DFCB9B3D}" dt="2025-03-04T23:57:57.570" v="92"/>
          <ac:picMkLst>
            <pc:docMk/>
            <pc:sldMk cId="3187642937" sldId="275"/>
            <ac:picMk id="4" creationId="{927E9018-14D1-BA6E-6C25-FA1A72B463C6}"/>
          </ac:picMkLst>
        </pc:picChg>
        <pc:cxnChg chg="del mod">
          <ac:chgData name="Will Nourse" userId="cf5c4e54-602e-4617-8d54-3e27f39b3c92" providerId="ADAL" clId="{64688840-7620-40E3-943E-DD87DFCB9B3D}" dt="2025-03-06T00:49:39.576" v="1147" actId="478"/>
          <ac:cxnSpMkLst>
            <pc:docMk/>
            <pc:sldMk cId="3187642937" sldId="275"/>
            <ac:cxnSpMk id="5" creationId="{5A3DF9DB-AC93-D108-39DF-34786B4FE98F}"/>
          </ac:cxnSpMkLst>
        </pc:cxnChg>
        <pc:cxnChg chg="add mod">
          <ac:chgData name="Will Nourse" userId="cf5c4e54-602e-4617-8d54-3e27f39b3c92" providerId="ADAL" clId="{64688840-7620-40E3-943E-DD87DFCB9B3D}" dt="2025-03-06T00:49:41.889" v="1148"/>
          <ac:cxnSpMkLst>
            <pc:docMk/>
            <pc:sldMk cId="3187642937" sldId="275"/>
            <ac:cxnSpMk id="8" creationId="{EDACD393-3E09-0FAC-5C2B-FBA200FF1C3A}"/>
          </ac:cxnSpMkLst>
        </pc:cxnChg>
      </pc:sldChg>
      <pc:sldChg chg="addSp delSp modSp mod ord modTransition">
        <pc:chgData name="Will Nourse" userId="cf5c4e54-602e-4617-8d54-3e27f39b3c92" providerId="ADAL" clId="{64688840-7620-40E3-943E-DD87DFCB9B3D}" dt="2025-03-06T17:41:16.227" v="1181"/>
        <pc:sldMkLst>
          <pc:docMk/>
          <pc:sldMk cId="3842435570" sldId="276"/>
        </pc:sldMkLst>
        <pc:picChg chg="add mod">
          <ac:chgData name="Will Nourse" userId="cf5c4e54-602e-4617-8d54-3e27f39b3c92" providerId="ADAL" clId="{64688840-7620-40E3-943E-DD87DFCB9B3D}" dt="2025-03-04T23:58:00.582" v="94"/>
          <ac:picMkLst>
            <pc:docMk/>
            <pc:sldMk cId="3842435570" sldId="276"/>
            <ac:picMk id="2" creationId="{D473D217-8E60-5FB2-F4C8-129C15F73A66}"/>
          </ac:picMkLst>
        </pc:picChg>
        <pc:cxnChg chg="mod">
          <ac:chgData name="Will Nourse" userId="cf5c4e54-602e-4617-8d54-3e27f39b3c92" providerId="ADAL" clId="{64688840-7620-40E3-943E-DD87DFCB9B3D}" dt="2025-03-04T23:55:33.528" v="69" actId="692"/>
          <ac:cxnSpMkLst>
            <pc:docMk/>
            <pc:sldMk cId="3842435570" sldId="276"/>
            <ac:cxnSpMk id="3" creationId="{75739FD9-56D3-06B5-E4F7-5AC6FBE9DECC}"/>
          </ac:cxnSpMkLst>
        </pc:cxnChg>
      </pc:sldChg>
      <pc:sldChg chg="addSp delSp modSp mod ord modTransition">
        <pc:chgData name="Will Nourse" userId="cf5c4e54-602e-4617-8d54-3e27f39b3c92" providerId="ADAL" clId="{64688840-7620-40E3-943E-DD87DFCB9B3D}" dt="2025-03-06T17:40:49.067" v="1175"/>
        <pc:sldMkLst>
          <pc:docMk/>
          <pc:sldMk cId="460279126" sldId="277"/>
        </pc:sldMkLst>
        <pc:spChg chg="mod">
          <ac:chgData name="Will Nourse" userId="cf5c4e54-602e-4617-8d54-3e27f39b3c92" providerId="ADAL" clId="{64688840-7620-40E3-943E-DD87DFCB9B3D}" dt="2025-03-04T23:58:06.082" v="97" actId="20577"/>
          <ac:spMkLst>
            <pc:docMk/>
            <pc:sldMk cId="460279126" sldId="277"/>
            <ac:spMk id="8" creationId="{4F367BBC-821D-51C8-A26C-20EBF3CD3697}"/>
          </ac:spMkLst>
        </pc:spChg>
        <pc:picChg chg="add mod">
          <ac:chgData name="Will Nourse" userId="cf5c4e54-602e-4617-8d54-3e27f39b3c92" providerId="ADAL" clId="{64688840-7620-40E3-943E-DD87DFCB9B3D}" dt="2025-03-04T23:58:09.135" v="99"/>
          <ac:picMkLst>
            <pc:docMk/>
            <pc:sldMk cId="460279126" sldId="277"/>
            <ac:picMk id="3" creationId="{3FC22A26-19F3-3CA7-FD02-ED74A7E14151}"/>
          </ac:picMkLst>
        </pc:picChg>
        <pc:cxnChg chg="mod">
          <ac:chgData name="Will Nourse" userId="cf5c4e54-602e-4617-8d54-3e27f39b3c92" providerId="ADAL" clId="{64688840-7620-40E3-943E-DD87DFCB9B3D}" dt="2025-03-04T23:55:44.614" v="70" actId="692"/>
          <ac:cxnSpMkLst>
            <pc:docMk/>
            <pc:sldMk cId="460279126" sldId="277"/>
            <ac:cxnSpMk id="7" creationId="{679DA838-85FE-4FED-B518-539D376AFDB7}"/>
          </ac:cxnSpMkLst>
        </pc:cxnChg>
      </pc:sldChg>
      <pc:sldChg chg="addSp delSp modSp mod ord modTransition">
        <pc:chgData name="Will Nourse" userId="cf5c4e54-602e-4617-8d54-3e27f39b3c92" providerId="ADAL" clId="{64688840-7620-40E3-943E-DD87DFCB9B3D}" dt="2025-03-06T17:41:21.752" v="1183"/>
        <pc:sldMkLst>
          <pc:docMk/>
          <pc:sldMk cId="2008295125" sldId="278"/>
        </pc:sldMkLst>
        <pc:picChg chg="add mod">
          <ac:chgData name="Will Nourse" userId="cf5c4e54-602e-4617-8d54-3e27f39b3c92" providerId="ADAL" clId="{64688840-7620-40E3-943E-DD87DFCB9B3D}" dt="2025-03-04T23:58:11.308" v="101"/>
          <ac:picMkLst>
            <pc:docMk/>
            <pc:sldMk cId="2008295125" sldId="278"/>
            <ac:picMk id="3" creationId="{464A4368-DDDA-8EF1-FBA4-749FC5C90DB2}"/>
          </ac:picMkLst>
        </pc:picChg>
        <pc:picChg chg="mod modCrop">
          <ac:chgData name="Will Nourse" userId="cf5c4e54-602e-4617-8d54-3e27f39b3c92" providerId="ADAL" clId="{64688840-7620-40E3-943E-DD87DFCB9B3D}" dt="2025-03-05T17:51:52.262" v="445" actId="14861"/>
          <ac:picMkLst>
            <pc:docMk/>
            <pc:sldMk cId="2008295125" sldId="278"/>
            <ac:picMk id="12" creationId="{EB58BE47-0EEE-BA72-D150-B346C77AC86D}"/>
          </ac:picMkLst>
        </pc:picChg>
        <pc:cxnChg chg="mod">
          <ac:chgData name="Will Nourse" userId="cf5c4e54-602e-4617-8d54-3e27f39b3c92" providerId="ADAL" clId="{64688840-7620-40E3-943E-DD87DFCB9B3D}" dt="2025-03-04T23:55:50.940" v="71" actId="692"/>
          <ac:cxnSpMkLst>
            <pc:docMk/>
            <pc:sldMk cId="2008295125" sldId="278"/>
            <ac:cxnSpMk id="5" creationId="{5A3DF9DB-AC93-D108-39DF-34786B4FE98F}"/>
          </ac:cxnSpMkLst>
        </pc:cxnChg>
      </pc:sldChg>
      <pc:sldChg chg="addSp delSp modSp mod modTransition setBg">
        <pc:chgData name="Will Nourse" userId="cf5c4e54-602e-4617-8d54-3e27f39b3c92" providerId="ADAL" clId="{64688840-7620-40E3-943E-DD87DFCB9B3D}" dt="2025-03-06T00:47:41.061" v="1133"/>
        <pc:sldMkLst>
          <pc:docMk/>
          <pc:sldMk cId="3565298406" sldId="279"/>
        </pc:sldMkLst>
        <pc:spChg chg="del">
          <ac:chgData name="Will Nourse" userId="cf5c4e54-602e-4617-8d54-3e27f39b3c92" providerId="ADAL" clId="{64688840-7620-40E3-943E-DD87DFCB9B3D}" dt="2025-03-06T00:30:21.307" v="528" actId="478"/>
          <ac:spMkLst>
            <pc:docMk/>
            <pc:sldMk cId="3565298406" sldId="279"/>
            <ac:spMk id="2" creationId="{5439F0AC-0F0F-401C-B250-DBC0EFBE1A4B}"/>
          </ac:spMkLst>
        </pc:spChg>
        <pc:spChg chg="del">
          <ac:chgData name="Will Nourse" userId="cf5c4e54-602e-4617-8d54-3e27f39b3c92" providerId="ADAL" clId="{64688840-7620-40E3-943E-DD87DFCB9B3D}" dt="2025-03-06T00:29:16.558" v="511" actId="478"/>
          <ac:spMkLst>
            <pc:docMk/>
            <pc:sldMk cId="3565298406" sldId="279"/>
            <ac:spMk id="6" creationId="{52D38BE5-237B-404D-8F23-8C6C73CD38AC}"/>
          </ac:spMkLst>
        </pc:spChg>
        <pc:spChg chg="del mod">
          <ac:chgData name="Will Nourse" userId="cf5c4e54-602e-4617-8d54-3e27f39b3c92" providerId="ADAL" clId="{64688840-7620-40E3-943E-DD87DFCB9B3D}" dt="2025-03-06T00:29:28.829" v="514" actId="478"/>
          <ac:spMkLst>
            <pc:docMk/>
            <pc:sldMk cId="3565298406" sldId="279"/>
            <ac:spMk id="14" creationId="{EDD5F2C1-0B45-5C01-AA5A-1DF3A0824014}"/>
          </ac:spMkLst>
        </pc:spChg>
        <pc:spChg chg="add del mod">
          <ac:chgData name="Will Nourse" userId="cf5c4e54-602e-4617-8d54-3e27f39b3c92" providerId="ADAL" clId="{64688840-7620-40E3-943E-DD87DFCB9B3D}" dt="2025-03-06T00:30:23.385" v="529" actId="478"/>
          <ac:spMkLst>
            <pc:docMk/>
            <pc:sldMk cId="3565298406" sldId="279"/>
            <ac:spMk id="15" creationId="{9783BDA1-3C6F-97E2-18F8-CA44CF975409}"/>
          </ac:spMkLst>
        </pc:spChg>
        <pc:spChg chg="del mod">
          <ac:chgData name="Will Nourse" userId="cf5c4e54-602e-4617-8d54-3e27f39b3c92" providerId="ADAL" clId="{64688840-7620-40E3-943E-DD87DFCB9B3D}" dt="2025-03-06T00:30:24.500" v="530" actId="478"/>
          <ac:spMkLst>
            <pc:docMk/>
            <pc:sldMk cId="3565298406" sldId="279"/>
            <ac:spMk id="35" creationId="{FEC899E4-8FA6-9410-EA27-E397398C015D}"/>
          </ac:spMkLst>
        </pc:spChg>
        <pc:spChg chg="add del mod">
          <ac:chgData name="Will Nourse" userId="cf5c4e54-602e-4617-8d54-3e27f39b3c92" providerId="ADAL" clId="{64688840-7620-40E3-943E-DD87DFCB9B3D}" dt="2025-03-06T00:30:28.553" v="531" actId="478"/>
          <ac:spMkLst>
            <pc:docMk/>
            <pc:sldMk cId="3565298406" sldId="279"/>
            <ac:spMk id="36" creationId="{DA93D1E7-5C69-293B-C432-956CAB2324D9}"/>
          </ac:spMkLst>
        </pc:spChg>
        <pc:spChg chg="add mod">
          <ac:chgData name="Will Nourse" userId="cf5c4e54-602e-4617-8d54-3e27f39b3c92" providerId="ADAL" clId="{64688840-7620-40E3-943E-DD87DFCB9B3D}" dt="2025-03-06T00:30:51.924" v="565" actId="20577"/>
          <ac:spMkLst>
            <pc:docMk/>
            <pc:sldMk cId="3565298406" sldId="279"/>
            <ac:spMk id="37" creationId="{BB2F78F0-1301-F510-9776-8C446C1CAA06}"/>
          </ac:spMkLst>
        </pc:spChg>
        <pc:spChg chg="add mod">
          <ac:chgData name="Will Nourse" userId="cf5c4e54-602e-4617-8d54-3e27f39b3c92" providerId="ADAL" clId="{64688840-7620-40E3-943E-DD87DFCB9B3D}" dt="2025-03-06T00:39:08.886" v="835" actId="1076"/>
          <ac:spMkLst>
            <pc:docMk/>
            <pc:sldMk cId="3565298406" sldId="279"/>
            <ac:spMk id="40" creationId="{89FAF184-FAFF-DA13-81FE-5F1E4A7D47B6}"/>
          </ac:spMkLst>
        </pc:spChg>
        <pc:grpChg chg="del">
          <ac:chgData name="Will Nourse" userId="cf5c4e54-602e-4617-8d54-3e27f39b3c92" providerId="ADAL" clId="{64688840-7620-40E3-943E-DD87DFCB9B3D}" dt="2025-03-06T00:29:20.932" v="512" actId="478"/>
          <ac:grpSpMkLst>
            <pc:docMk/>
            <pc:sldMk cId="3565298406" sldId="279"/>
            <ac:grpSpMk id="7" creationId="{83D659D8-4B69-4CFA-A290-1388D895EAD5}"/>
          </ac:grpSpMkLst>
        </pc:grpChg>
        <pc:picChg chg="add mod">
          <ac:chgData name="Will Nourse" userId="cf5c4e54-602e-4617-8d54-3e27f39b3c92" providerId="ADAL" clId="{64688840-7620-40E3-943E-DD87DFCB9B3D}" dt="2025-03-04T23:58:13.762" v="103"/>
          <ac:picMkLst>
            <pc:docMk/>
            <pc:sldMk cId="3565298406" sldId="279"/>
            <ac:picMk id="3" creationId="{A10DF697-4C1F-7027-0360-232A8184EB84}"/>
          </ac:picMkLst>
        </pc:picChg>
        <pc:picChg chg="add mod">
          <ac:chgData name="Will Nourse" userId="cf5c4e54-602e-4617-8d54-3e27f39b3c92" providerId="ADAL" clId="{64688840-7620-40E3-943E-DD87DFCB9B3D}" dt="2025-03-06T00:45:51.435" v="1127" actId="14861"/>
          <ac:picMkLst>
            <pc:docMk/>
            <pc:sldMk cId="3565298406" sldId="279"/>
            <ac:picMk id="4" creationId="{4A9A2714-D794-16DE-2D32-7225FB50D789}"/>
          </ac:picMkLst>
        </pc:picChg>
        <pc:picChg chg="add mod">
          <ac:chgData name="Will Nourse" userId="cf5c4e54-602e-4617-8d54-3e27f39b3c92" providerId="ADAL" clId="{64688840-7620-40E3-943E-DD87DFCB9B3D}" dt="2025-03-06T00:29:51.527" v="522" actId="1076"/>
          <ac:picMkLst>
            <pc:docMk/>
            <pc:sldMk cId="3565298406" sldId="279"/>
            <ac:picMk id="8" creationId="{CB33228D-4F3E-9E37-B70C-E4CFB588AE39}"/>
          </ac:picMkLst>
        </pc:picChg>
        <pc:picChg chg="add mod">
          <ac:chgData name="Will Nourse" userId="cf5c4e54-602e-4617-8d54-3e27f39b3c92" providerId="ADAL" clId="{64688840-7620-40E3-943E-DD87DFCB9B3D}" dt="2025-03-06T00:30:01.519" v="524" actId="1076"/>
          <ac:picMkLst>
            <pc:docMk/>
            <pc:sldMk cId="3565298406" sldId="279"/>
            <ac:picMk id="12" creationId="{19225A83-5464-4A78-AE1C-D628E0670448}"/>
          </ac:picMkLst>
        </pc:picChg>
        <pc:cxnChg chg="del mod">
          <ac:chgData name="Will Nourse" userId="cf5c4e54-602e-4617-8d54-3e27f39b3c92" providerId="ADAL" clId="{64688840-7620-40E3-943E-DD87DFCB9B3D}" dt="2025-03-06T00:30:55.142" v="566" actId="478"/>
          <ac:cxnSpMkLst>
            <pc:docMk/>
            <pc:sldMk cId="3565298406" sldId="279"/>
            <ac:cxnSpMk id="5" creationId="{5A3DF9DB-AC93-D108-39DF-34786B4FE98F}"/>
          </ac:cxnSpMkLst>
        </pc:cxnChg>
        <pc:cxnChg chg="add mod">
          <ac:chgData name="Will Nourse" userId="cf5c4e54-602e-4617-8d54-3e27f39b3c92" providerId="ADAL" clId="{64688840-7620-40E3-943E-DD87DFCB9B3D}" dt="2025-03-06T00:30:34.552" v="532"/>
          <ac:cxnSpMkLst>
            <pc:docMk/>
            <pc:sldMk cId="3565298406" sldId="279"/>
            <ac:cxnSpMk id="38" creationId="{CDD42098-D138-C202-4C0B-4D4C3EFF7158}"/>
          </ac:cxnSpMkLst>
        </pc:cxnChg>
        <pc:cxnChg chg="add mod">
          <ac:chgData name="Will Nourse" userId="cf5c4e54-602e-4617-8d54-3e27f39b3c92" providerId="ADAL" clId="{64688840-7620-40E3-943E-DD87DFCB9B3D}" dt="2025-03-06T00:37:58.521" v="826" actId="14861"/>
          <ac:cxnSpMkLst>
            <pc:docMk/>
            <pc:sldMk cId="3565298406" sldId="279"/>
            <ac:cxnSpMk id="42" creationId="{06E83F8B-3619-55F3-322F-717DC326FF3B}"/>
          </ac:cxnSpMkLst>
        </pc:cxnChg>
        <pc:cxnChg chg="add mod">
          <ac:chgData name="Will Nourse" userId="cf5c4e54-602e-4617-8d54-3e27f39b3c92" providerId="ADAL" clId="{64688840-7620-40E3-943E-DD87DFCB9B3D}" dt="2025-03-06T00:37:58.521" v="826" actId="14861"/>
          <ac:cxnSpMkLst>
            <pc:docMk/>
            <pc:sldMk cId="3565298406" sldId="279"/>
            <ac:cxnSpMk id="46" creationId="{B45AE4DD-B199-AA4E-D9C9-0A66A43325A1}"/>
          </ac:cxnSpMkLst>
        </pc:cxnChg>
        <pc:cxnChg chg="add mod">
          <ac:chgData name="Will Nourse" userId="cf5c4e54-602e-4617-8d54-3e27f39b3c92" providerId="ADAL" clId="{64688840-7620-40E3-943E-DD87DFCB9B3D}" dt="2025-03-06T00:37:58.521" v="826" actId="14861"/>
          <ac:cxnSpMkLst>
            <pc:docMk/>
            <pc:sldMk cId="3565298406" sldId="279"/>
            <ac:cxnSpMk id="47" creationId="{CB23F08D-E9AD-FAB5-1DD6-4FD04D1EE4F5}"/>
          </ac:cxnSpMkLst>
        </pc:cxnChg>
        <pc:cxnChg chg="add mod">
          <ac:chgData name="Will Nourse" userId="cf5c4e54-602e-4617-8d54-3e27f39b3c92" providerId="ADAL" clId="{64688840-7620-40E3-943E-DD87DFCB9B3D}" dt="2025-03-06T00:45:01.206" v="1099" actId="339"/>
          <ac:cxnSpMkLst>
            <pc:docMk/>
            <pc:sldMk cId="3565298406" sldId="279"/>
            <ac:cxnSpMk id="48" creationId="{554D2BE8-256D-567A-9818-A95E2A2C3F85}"/>
          </ac:cxnSpMkLst>
        </pc:cxnChg>
        <pc:cxnChg chg="add mod ord">
          <ac:chgData name="Will Nourse" userId="cf5c4e54-602e-4617-8d54-3e27f39b3c92" providerId="ADAL" clId="{64688840-7620-40E3-943E-DD87DFCB9B3D}" dt="2025-03-06T00:44:53.349" v="1098" actId="339"/>
          <ac:cxnSpMkLst>
            <pc:docMk/>
            <pc:sldMk cId="3565298406" sldId="279"/>
            <ac:cxnSpMk id="52" creationId="{ACCE38C3-10CC-FFB9-A1B8-22BD1F7DB894}"/>
          </ac:cxnSpMkLst>
        </pc:cxnChg>
        <pc:cxnChg chg="add mod ord">
          <ac:chgData name="Will Nourse" userId="cf5c4e54-602e-4617-8d54-3e27f39b3c92" providerId="ADAL" clId="{64688840-7620-40E3-943E-DD87DFCB9B3D}" dt="2025-03-06T00:38:19.330" v="827" actId="167"/>
          <ac:cxnSpMkLst>
            <pc:docMk/>
            <pc:sldMk cId="3565298406" sldId="279"/>
            <ac:cxnSpMk id="54" creationId="{6C846CA3-257C-25F9-6BA4-99F129AF6B47}"/>
          </ac:cxnSpMkLst>
        </pc:cxnChg>
        <pc:cxnChg chg="add mod ord">
          <ac:chgData name="Will Nourse" userId="cf5c4e54-602e-4617-8d54-3e27f39b3c92" providerId="ADAL" clId="{64688840-7620-40E3-943E-DD87DFCB9B3D}" dt="2025-03-06T00:38:23.394" v="828" actId="167"/>
          <ac:cxnSpMkLst>
            <pc:docMk/>
            <pc:sldMk cId="3565298406" sldId="279"/>
            <ac:cxnSpMk id="56" creationId="{352588A0-6C0A-ECFE-A08D-095335270C22}"/>
          </ac:cxnSpMkLst>
        </pc:cxnChg>
        <pc:cxnChg chg="add mod ord">
          <ac:chgData name="Will Nourse" userId="cf5c4e54-602e-4617-8d54-3e27f39b3c92" providerId="ADAL" clId="{64688840-7620-40E3-943E-DD87DFCB9B3D}" dt="2025-03-06T00:38:26.613" v="829" actId="167"/>
          <ac:cxnSpMkLst>
            <pc:docMk/>
            <pc:sldMk cId="3565298406" sldId="279"/>
            <ac:cxnSpMk id="57" creationId="{31A42462-FED4-D541-2154-8583CDC166CA}"/>
          </ac:cxnSpMkLst>
        </pc:cxnChg>
      </pc:sldChg>
      <pc:sldChg chg="addSp delSp modSp mod modTransition">
        <pc:chgData name="Will Nourse" userId="cf5c4e54-602e-4617-8d54-3e27f39b3c92" providerId="ADAL" clId="{64688840-7620-40E3-943E-DD87DFCB9B3D}" dt="2025-03-06T00:47:41.061" v="1133"/>
        <pc:sldMkLst>
          <pc:docMk/>
          <pc:sldMk cId="4239516362" sldId="280"/>
        </pc:sldMkLst>
        <pc:spChg chg="mod">
          <ac:chgData name="Will Nourse" userId="cf5c4e54-602e-4617-8d54-3e27f39b3c92" providerId="ADAL" clId="{64688840-7620-40E3-943E-DD87DFCB9B3D}" dt="2025-03-05T17:43:54.775" v="439" actId="27636"/>
          <ac:spMkLst>
            <pc:docMk/>
            <pc:sldMk cId="4239516362" sldId="280"/>
            <ac:spMk id="11" creationId="{97B11739-5EE0-92A1-41A5-8A6A74B381D8}"/>
          </ac:spMkLst>
        </pc:spChg>
        <pc:picChg chg="add mod">
          <ac:chgData name="Will Nourse" userId="cf5c4e54-602e-4617-8d54-3e27f39b3c92" providerId="ADAL" clId="{64688840-7620-40E3-943E-DD87DFCB9B3D}" dt="2025-03-04T23:58:21.847" v="108"/>
          <ac:picMkLst>
            <pc:docMk/>
            <pc:sldMk cId="4239516362" sldId="280"/>
            <ac:picMk id="3" creationId="{104AD2BB-CBFE-505C-6DA6-92EEF0964F86}"/>
          </ac:picMkLst>
        </pc:picChg>
        <pc:picChg chg="add mod">
          <ac:chgData name="Will Nourse" userId="cf5c4e54-602e-4617-8d54-3e27f39b3c92" providerId="ADAL" clId="{64688840-7620-40E3-943E-DD87DFCB9B3D}" dt="2025-03-05T16:41:50.100" v="415" actId="1036"/>
          <ac:picMkLst>
            <pc:docMk/>
            <pc:sldMk cId="4239516362" sldId="280"/>
            <ac:picMk id="5" creationId="{3CC8CE52-7ADA-1EE7-256B-52EC95580F9D}"/>
          </ac:picMkLst>
        </pc:picChg>
        <pc:picChg chg="mod modCrop">
          <ac:chgData name="Will Nourse" userId="cf5c4e54-602e-4617-8d54-3e27f39b3c92" providerId="ADAL" clId="{64688840-7620-40E3-943E-DD87DFCB9B3D}" dt="2025-03-05T00:37:31.819" v="169" actId="14861"/>
          <ac:picMkLst>
            <pc:docMk/>
            <pc:sldMk cId="4239516362" sldId="280"/>
            <ac:picMk id="13" creationId="{81BE3E5F-464F-DAD8-2277-748E50B2214E}"/>
          </ac:picMkLst>
        </pc:picChg>
        <pc:cxnChg chg="mod">
          <ac:chgData name="Will Nourse" userId="cf5c4e54-602e-4617-8d54-3e27f39b3c92" providerId="ADAL" clId="{64688840-7620-40E3-943E-DD87DFCB9B3D}" dt="2025-03-04T23:56:04.095" v="73" actId="692"/>
          <ac:cxnSpMkLst>
            <pc:docMk/>
            <pc:sldMk cId="4239516362" sldId="280"/>
            <ac:cxnSpMk id="7" creationId="{679DA838-85FE-4FED-B518-539D376AFDB7}"/>
          </ac:cxnSpMkLst>
        </pc:cxnChg>
      </pc:sldChg>
      <pc:sldChg chg="addSp delSp modSp mod ord modTransition">
        <pc:chgData name="Will Nourse" userId="cf5c4e54-602e-4617-8d54-3e27f39b3c92" providerId="ADAL" clId="{64688840-7620-40E3-943E-DD87DFCB9B3D}" dt="2025-03-06T17:41:31.363" v="1185"/>
        <pc:sldMkLst>
          <pc:docMk/>
          <pc:sldMk cId="738368710" sldId="281"/>
        </pc:sldMkLst>
        <pc:spChg chg="mod">
          <ac:chgData name="Will Nourse" userId="cf5c4e54-602e-4617-8d54-3e27f39b3c92" providerId="ADAL" clId="{64688840-7620-40E3-943E-DD87DFCB9B3D}" dt="2025-03-04T23:44:37.217" v="43" actId="1076"/>
          <ac:spMkLst>
            <pc:docMk/>
            <pc:sldMk cId="738368710" sldId="281"/>
            <ac:spMk id="11" creationId="{97B11739-5EE0-92A1-41A5-8A6A74B381D8}"/>
          </ac:spMkLst>
        </pc:spChg>
        <pc:picChg chg="mod ord modCrop">
          <ac:chgData name="Will Nourse" userId="cf5c4e54-602e-4617-8d54-3e27f39b3c92" providerId="ADAL" clId="{64688840-7620-40E3-943E-DD87DFCB9B3D}" dt="2025-03-04T23:44:25.961" v="41" actId="732"/>
          <ac:picMkLst>
            <pc:docMk/>
            <pc:sldMk cId="738368710" sldId="281"/>
            <ac:picMk id="4" creationId="{2320BDEE-3642-3B15-FC8A-F7CDB1AE1A58}"/>
          </ac:picMkLst>
        </pc:picChg>
        <pc:picChg chg="add mod modCrop">
          <ac:chgData name="Will Nourse" userId="cf5c4e54-602e-4617-8d54-3e27f39b3c92" providerId="ADAL" clId="{64688840-7620-40E3-943E-DD87DFCB9B3D}" dt="2025-03-04T23:43:36.876" v="23" actId="1076"/>
          <ac:picMkLst>
            <pc:docMk/>
            <pc:sldMk cId="738368710" sldId="281"/>
            <ac:picMk id="6" creationId="{E8FC850A-B4A9-8D75-ABD2-1A5CDAE11AD0}"/>
          </ac:picMkLst>
        </pc:picChg>
        <pc:picChg chg="add mod">
          <ac:chgData name="Will Nourse" userId="cf5c4e54-602e-4617-8d54-3e27f39b3c92" providerId="ADAL" clId="{64688840-7620-40E3-943E-DD87DFCB9B3D}" dt="2025-03-04T23:58:24.169" v="110"/>
          <ac:picMkLst>
            <pc:docMk/>
            <pc:sldMk cId="738368710" sldId="281"/>
            <ac:picMk id="8" creationId="{DA5A9E01-0DB2-B0C5-F126-DCD7CF9B76C6}"/>
          </ac:picMkLst>
        </pc:picChg>
        <pc:cxnChg chg="mod">
          <ac:chgData name="Will Nourse" userId="cf5c4e54-602e-4617-8d54-3e27f39b3c92" providerId="ADAL" clId="{64688840-7620-40E3-943E-DD87DFCB9B3D}" dt="2025-03-04T23:56:11.848" v="74" actId="692"/>
          <ac:cxnSpMkLst>
            <pc:docMk/>
            <pc:sldMk cId="738368710" sldId="281"/>
            <ac:cxnSpMk id="7" creationId="{679DA838-85FE-4FED-B518-539D376AFDB7}"/>
          </ac:cxnSpMkLst>
        </pc:cxnChg>
      </pc:sldChg>
      <pc:sldChg chg="addSp delSp modSp add del mod">
        <pc:chgData name="Will Nourse" userId="cf5c4e54-602e-4617-8d54-3e27f39b3c92" providerId="ADAL" clId="{64688840-7620-40E3-943E-DD87DFCB9B3D}" dt="2025-03-05T17:39:15.146" v="418" actId="2696"/>
        <pc:sldMkLst>
          <pc:docMk/>
          <pc:sldMk cId="2628901080" sldId="282"/>
        </pc:sldMkLst>
        <pc:spChg chg="mod">
          <ac:chgData name="Will Nourse" userId="cf5c4e54-602e-4617-8d54-3e27f39b3c92" providerId="ADAL" clId="{64688840-7620-40E3-943E-DD87DFCB9B3D}" dt="2025-03-05T01:00:35.805" v="253" actId="20577"/>
          <ac:spMkLst>
            <pc:docMk/>
            <pc:sldMk cId="2628901080" sldId="282"/>
            <ac:spMk id="2" creationId="{3DCB3D73-0C9C-A0C7-3CB7-32F592A4DE0A}"/>
          </ac:spMkLst>
        </pc:spChg>
        <pc:spChg chg="add del mod">
          <ac:chgData name="Will Nourse" userId="cf5c4e54-602e-4617-8d54-3e27f39b3c92" providerId="ADAL" clId="{64688840-7620-40E3-943E-DD87DFCB9B3D}" dt="2025-03-05T17:30:54.979" v="417" actId="478"/>
          <ac:spMkLst>
            <pc:docMk/>
            <pc:sldMk cId="2628901080" sldId="282"/>
            <ac:spMk id="5" creationId="{C040629A-62F5-DBF6-041E-012A79511C71}"/>
          </ac:spMkLst>
        </pc:spChg>
        <pc:spChg chg="del">
          <ac:chgData name="Will Nourse" userId="cf5c4e54-602e-4617-8d54-3e27f39b3c92" providerId="ADAL" clId="{64688840-7620-40E3-943E-DD87DFCB9B3D}" dt="2025-03-05T17:30:51.895" v="416" actId="478"/>
          <ac:spMkLst>
            <pc:docMk/>
            <pc:sldMk cId="2628901080" sldId="282"/>
            <ac:spMk id="9" creationId="{A8C5976D-CF5F-2F7D-C036-B83E9E91A25C}"/>
          </ac:spMkLst>
        </pc:spChg>
        <pc:picChg chg="del">
          <ac:chgData name="Will Nourse" userId="cf5c4e54-602e-4617-8d54-3e27f39b3c92" providerId="ADAL" clId="{64688840-7620-40E3-943E-DD87DFCB9B3D}" dt="2025-03-05T01:00:41.988" v="254" actId="478"/>
          <ac:picMkLst>
            <pc:docMk/>
            <pc:sldMk cId="2628901080" sldId="282"/>
            <ac:picMk id="6" creationId="{EA258B13-DABB-3D33-B7A0-AD3055D31CE0}"/>
          </ac:picMkLst>
        </pc:picChg>
      </pc:sldChg>
      <pc:sldMasterChg chg="modTransition modSldLayout">
        <pc:chgData name="Will Nourse" userId="cf5c4e54-602e-4617-8d54-3e27f39b3c92" providerId="ADAL" clId="{64688840-7620-40E3-943E-DD87DFCB9B3D}" dt="2025-03-06T00:47:41.061" v="1133"/>
        <pc:sldMasterMkLst>
          <pc:docMk/>
          <pc:sldMasterMk cId="2460954070" sldId="2147483660"/>
        </pc:sldMasterMkLst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modTransition modSldLayout">
        <pc:chgData name="Will Nourse" userId="cf5c4e54-602e-4617-8d54-3e27f39b3c92" providerId="ADAL" clId="{64688840-7620-40E3-943E-DD87DFCB9B3D}" dt="2025-03-06T00:47:41.061" v="1133"/>
        <pc:sldMasterMkLst>
          <pc:docMk/>
          <pc:sldMasterMk cId="488806800" sldId="2147483794"/>
        </pc:sldMasterMkLst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488806800" sldId="2147483794"/>
            <pc:sldLayoutMk cId="3694734102" sldId="2147483783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488806800" sldId="2147483794"/>
            <pc:sldLayoutMk cId="746687165" sldId="2147483784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488806800" sldId="2147483794"/>
            <pc:sldLayoutMk cId="4144901294" sldId="2147483785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488806800" sldId="2147483794"/>
            <pc:sldLayoutMk cId="1860024031" sldId="2147483786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488806800" sldId="2147483794"/>
            <pc:sldLayoutMk cId="3962010693" sldId="2147483787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488806800" sldId="2147483794"/>
            <pc:sldLayoutMk cId="2055134347" sldId="2147483788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488806800" sldId="2147483794"/>
            <pc:sldLayoutMk cId="70425565" sldId="2147483789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488806800" sldId="2147483794"/>
            <pc:sldLayoutMk cId="3444268935" sldId="2147483790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488806800" sldId="2147483794"/>
            <pc:sldLayoutMk cId="476723365" sldId="2147483791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488806800" sldId="2147483794"/>
            <pc:sldLayoutMk cId="4156939492" sldId="2147483792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488806800" sldId="2147483794"/>
            <pc:sldLayoutMk cId="3834736844" sldId="2147483793"/>
          </pc:sldLayoutMkLst>
        </pc:sldLayoutChg>
      </pc:sldMasterChg>
      <pc:sldMasterChg chg="modTransition modSldLayout">
        <pc:chgData name="Will Nourse" userId="cf5c4e54-602e-4617-8d54-3e27f39b3c92" providerId="ADAL" clId="{64688840-7620-40E3-943E-DD87DFCB9B3D}" dt="2025-03-06T00:47:41.061" v="1133"/>
        <pc:sldMasterMkLst>
          <pc:docMk/>
          <pc:sldMasterMk cId="2460954070" sldId="2147483795"/>
        </pc:sldMasterMkLst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795"/>
            <pc:sldLayoutMk cId="2385387890" sldId="2147483796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795"/>
            <pc:sldLayoutMk cId="949138452" sldId="2147483797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795"/>
            <pc:sldLayoutMk cId="2591524520" sldId="2147483798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795"/>
            <pc:sldLayoutMk cId="1203092039" sldId="2147483799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795"/>
            <pc:sldLayoutMk cId="3733172339" sldId="2147483800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795"/>
            <pc:sldLayoutMk cId="3210312558" sldId="2147483801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795"/>
            <pc:sldLayoutMk cId="3146388984" sldId="2147483802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795"/>
            <pc:sldLayoutMk cId="3171841454" sldId="2147483803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795"/>
            <pc:sldLayoutMk cId="1718958274" sldId="2147483804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795"/>
            <pc:sldLayoutMk cId="2202905451" sldId="2147483805"/>
          </pc:sldLayoutMkLst>
        </pc:sldLayoutChg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795"/>
            <pc:sldLayoutMk cId="3479445657" sldId="2147483806"/>
          </pc:sldLayoutMkLst>
        </pc:sldLayoutChg>
      </pc:sldMasterChg>
      <pc:sldMasterChg chg="modTransition modSldLayout">
        <pc:chgData name="Will Nourse" userId="cf5c4e54-602e-4617-8d54-3e27f39b3c92" providerId="ADAL" clId="{64688840-7620-40E3-943E-DD87DFCB9B3D}" dt="2025-03-06T00:47:41.061" v="1133"/>
        <pc:sldMasterMkLst>
          <pc:docMk/>
          <pc:sldMasterMk cId="2460954070" sldId="2147483807"/>
        </pc:sldMasterMkLst>
        <pc:sldLayoutChg chg="modTransition">
          <pc:chgData name="Will Nourse" userId="cf5c4e54-602e-4617-8d54-3e27f39b3c92" providerId="ADAL" clId="{64688840-7620-40E3-943E-DD87DFCB9B3D}" dt="2025-03-06T00:47:41.061" v="1133"/>
          <pc:sldLayoutMkLst>
            <pc:docMk/>
            <pc:sldMasterMk cId="2460954070" sldId="2147483807"/>
            <pc:sldLayoutMk cId="1718958274" sldId="2147483808"/>
          </pc:sldLayoutMkLst>
        </pc:sldLayoutChg>
      </pc:sldMasterChg>
    </pc:docChg>
  </pc:docChgLst>
  <pc:docChgLst>
    <pc:chgData name="Will Nourse" userId="cf5c4e54-602e-4617-8d54-3e27f39b3c92" providerId="ADAL" clId="{C53E0EDE-4B97-4F4C-9ECA-A3F19D620682}"/>
    <pc:docChg chg="undo custSel addSld delSld modSld sldOrd addMainMaster">
      <pc:chgData name="Will Nourse" userId="cf5c4e54-602e-4617-8d54-3e27f39b3c92" providerId="ADAL" clId="{C53E0EDE-4B97-4F4C-9ECA-A3F19D620682}" dt="2024-08-07T03:08:21.984" v="1583" actId="1038"/>
      <pc:docMkLst>
        <pc:docMk/>
      </pc:docMkLst>
      <pc:sldChg chg="del">
        <pc:chgData name="Will Nourse" userId="cf5c4e54-602e-4617-8d54-3e27f39b3c92" providerId="ADAL" clId="{C53E0EDE-4B97-4F4C-9ECA-A3F19D620682}" dt="2024-08-07T02:52:59.466" v="1546" actId="47"/>
        <pc:sldMkLst>
          <pc:docMk/>
          <pc:sldMk cId="2696420383" sldId="258"/>
        </pc:sldMkLst>
      </pc:sldChg>
      <pc:sldChg chg="del">
        <pc:chgData name="Will Nourse" userId="cf5c4e54-602e-4617-8d54-3e27f39b3c92" providerId="ADAL" clId="{C53E0EDE-4B97-4F4C-9ECA-A3F19D620682}" dt="2024-08-07T02:52:59.466" v="1546" actId="47"/>
        <pc:sldMkLst>
          <pc:docMk/>
          <pc:sldMk cId="1589160245" sldId="259"/>
        </pc:sldMkLst>
      </pc:sldChg>
      <pc:sldChg chg="del">
        <pc:chgData name="Will Nourse" userId="cf5c4e54-602e-4617-8d54-3e27f39b3c92" providerId="ADAL" clId="{C53E0EDE-4B97-4F4C-9ECA-A3F19D620682}" dt="2024-08-07T02:52:59.466" v="1546" actId="47"/>
        <pc:sldMkLst>
          <pc:docMk/>
          <pc:sldMk cId="4261834214" sldId="260"/>
        </pc:sldMkLst>
      </pc:sldChg>
      <pc:sldChg chg="del">
        <pc:chgData name="Will Nourse" userId="cf5c4e54-602e-4617-8d54-3e27f39b3c92" providerId="ADAL" clId="{C53E0EDE-4B97-4F4C-9ECA-A3F19D620682}" dt="2024-08-07T02:52:59.466" v="1546" actId="47"/>
        <pc:sldMkLst>
          <pc:docMk/>
          <pc:sldMk cId="2074577621" sldId="261"/>
        </pc:sldMkLst>
      </pc:sldChg>
      <pc:sldChg chg="del">
        <pc:chgData name="Will Nourse" userId="cf5c4e54-602e-4617-8d54-3e27f39b3c92" providerId="ADAL" clId="{C53E0EDE-4B97-4F4C-9ECA-A3F19D620682}" dt="2024-08-07T02:52:59.466" v="1546" actId="47"/>
        <pc:sldMkLst>
          <pc:docMk/>
          <pc:sldMk cId="2462863406" sldId="262"/>
        </pc:sldMkLst>
      </pc:sldChg>
      <pc:sldChg chg="addSp modSp mod">
        <pc:chgData name="Will Nourse" userId="cf5c4e54-602e-4617-8d54-3e27f39b3c92" providerId="ADAL" clId="{C53E0EDE-4B97-4F4C-9ECA-A3F19D620682}" dt="2024-08-07T02:55:27.170" v="1563" actId="207"/>
        <pc:sldMkLst>
          <pc:docMk/>
          <pc:sldMk cId="390621154" sldId="263"/>
        </pc:sldMkLst>
      </pc:sldChg>
      <pc:sldChg chg="del">
        <pc:chgData name="Will Nourse" userId="cf5c4e54-602e-4617-8d54-3e27f39b3c92" providerId="ADAL" clId="{C53E0EDE-4B97-4F4C-9ECA-A3F19D620682}" dt="2024-08-07T02:52:59.466" v="1546" actId="47"/>
        <pc:sldMkLst>
          <pc:docMk/>
          <pc:sldMk cId="3160704602" sldId="264"/>
        </pc:sldMkLst>
      </pc:sldChg>
      <pc:sldChg chg="modSp mod">
        <pc:chgData name="Will Nourse" userId="cf5c4e54-602e-4617-8d54-3e27f39b3c92" providerId="ADAL" clId="{C53E0EDE-4B97-4F4C-9ECA-A3F19D620682}" dt="2024-08-07T02:54:19.459" v="1559" actId="1076"/>
        <pc:sldMkLst>
          <pc:docMk/>
          <pc:sldMk cId="801033718" sldId="265"/>
        </pc:sldMkLst>
      </pc:sldChg>
      <pc:sldChg chg="del">
        <pc:chgData name="Will Nourse" userId="cf5c4e54-602e-4617-8d54-3e27f39b3c92" providerId="ADAL" clId="{C53E0EDE-4B97-4F4C-9ECA-A3F19D620682}" dt="2024-08-07T02:52:59.466" v="1546" actId="47"/>
        <pc:sldMkLst>
          <pc:docMk/>
          <pc:sldMk cId="2257871777" sldId="266"/>
        </pc:sldMkLst>
      </pc:sldChg>
      <pc:sldChg chg="del">
        <pc:chgData name="Will Nourse" userId="cf5c4e54-602e-4617-8d54-3e27f39b3c92" providerId="ADAL" clId="{C53E0EDE-4B97-4F4C-9ECA-A3F19D620682}" dt="2024-08-07T02:54:50.849" v="1560" actId="2696"/>
        <pc:sldMkLst>
          <pc:docMk/>
          <pc:sldMk cId="4145927783" sldId="268"/>
        </pc:sldMkLst>
      </pc:sldChg>
      <pc:sldChg chg="addSp delSp modSp add mod ord">
        <pc:chgData name="Will Nourse" userId="cf5c4e54-602e-4617-8d54-3e27f39b3c92" providerId="ADAL" clId="{C53E0EDE-4B97-4F4C-9ECA-A3F19D620682}" dt="2024-08-07T02:56:27.284" v="1575" actId="1076"/>
        <pc:sldMkLst>
          <pc:docMk/>
          <pc:sldMk cId="1270912764" sldId="269"/>
        </pc:sldMkLst>
      </pc:sldChg>
      <pc:sldChg chg="addSp delSp modSp add mod">
        <pc:chgData name="Will Nourse" userId="cf5c4e54-602e-4617-8d54-3e27f39b3c92" providerId="ADAL" clId="{C53E0EDE-4B97-4F4C-9ECA-A3F19D620682}" dt="2024-08-07T01:46:10.512" v="404" actId="14100"/>
        <pc:sldMkLst>
          <pc:docMk/>
          <pc:sldMk cId="2529964469" sldId="270"/>
        </pc:sldMkLst>
      </pc:sldChg>
      <pc:sldChg chg="addSp delSp modSp add mod">
        <pc:chgData name="Will Nourse" userId="cf5c4e54-602e-4617-8d54-3e27f39b3c92" providerId="ADAL" clId="{C53E0EDE-4B97-4F4C-9ECA-A3F19D620682}" dt="2024-08-07T01:53:19.336" v="450" actId="14100"/>
        <pc:sldMkLst>
          <pc:docMk/>
          <pc:sldMk cId="2565354921" sldId="271"/>
        </pc:sldMkLst>
      </pc:sldChg>
      <pc:sldChg chg="addSp delSp modSp add mod">
        <pc:chgData name="Will Nourse" userId="cf5c4e54-602e-4617-8d54-3e27f39b3c92" providerId="ADAL" clId="{C53E0EDE-4B97-4F4C-9ECA-A3F19D620682}" dt="2024-08-07T02:05:57.872" v="500" actId="14100"/>
        <pc:sldMkLst>
          <pc:docMk/>
          <pc:sldMk cId="1895529886" sldId="272"/>
        </pc:sldMkLst>
      </pc:sldChg>
      <pc:sldChg chg="addSp delSp modSp add mod">
        <pc:chgData name="Will Nourse" userId="cf5c4e54-602e-4617-8d54-3e27f39b3c92" providerId="ADAL" clId="{C53E0EDE-4B97-4F4C-9ECA-A3F19D620682}" dt="2024-08-07T02:12:53.453" v="628" actId="20577"/>
        <pc:sldMkLst>
          <pc:docMk/>
          <pc:sldMk cId="1987475258" sldId="273"/>
        </pc:sldMkLst>
      </pc:sldChg>
      <pc:sldChg chg="addSp delSp modSp add mod ord">
        <pc:chgData name="Will Nourse" userId="cf5c4e54-602e-4617-8d54-3e27f39b3c92" providerId="ADAL" clId="{C53E0EDE-4B97-4F4C-9ECA-A3F19D620682}" dt="2024-08-07T02:15:27.706" v="653" actId="478"/>
        <pc:sldMkLst>
          <pc:docMk/>
          <pc:sldMk cId="446919514" sldId="274"/>
        </pc:sldMkLst>
      </pc:sldChg>
      <pc:sldChg chg="addSp delSp modSp add mod">
        <pc:chgData name="Will Nourse" userId="cf5c4e54-602e-4617-8d54-3e27f39b3c92" providerId="ADAL" clId="{C53E0EDE-4B97-4F4C-9ECA-A3F19D620682}" dt="2024-08-07T03:06:48.039" v="1580" actId="20577"/>
        <pc:sldMkLst>
          <pc:docMk/>
          <pc:sldMk cId="3187642937" sldId="275"/>
        </pc:sldMkLst>
      </pc:sldChg>
      <pc:sldChg chg="addSp delSp modSp add mod">
        <pc:chgData name="Will Nourse" userId="cf5c4e54-602e-4617-8d54-3e27f39b3c92" providerId="ADAL" clId="{C53E0EDE-4B97-4F4C-9ECA-A3F19D620682}" dt="2024-08-07T02:22:39.490" v="864" actId="692"/>
        <pc:sldMkLst>
          <pc:docMk/>
          <pc:sldMk cId="3842435570" sldId="276"/>
        </pc:sldMkLst>
      </pc:sldChg>
      <pc:sldChg chg="addSp delSp modSp add mod ord">
        <pc:chgData name="Will Nourse" userId="cf5c4e54-602e-4617-8d54-3e27f39b3c92" providerId="ADAL" clId="{C53E0EDE-4B97-4F4C-9ECA-A3F19D620682}" dt="2024-08-07T02:58:25.084" v="1578" actId="113"/>
        <pc:sldMkLst>
          <pc:docMk/>
          <pc:sldMk cId="460279126" sldId="277"/>
        </pc:sldMkLst>
      </pc:sldChg>
      <pc:sldChg chg="addSp delSp modSp add del mod ord">
        <pc:chgData name="Will Nourse" userId="cf5c4e54-602e-4617-8d54-3e27f39b3c92" providerId="ADAL" clId="{C53E0EDE-4B97-4F4C-9ECA-A3F19D620682}" dt="2024-08-07T02:25:41.134" v="887" actId="2696"/>
        <pc:sldMkLst>
          <pc:docMk/>
          <pc:sldMk cId="686133877" sldId="277"/>
        </pc:sldMkLst>
      </pc:sldChg>
      <pc:sldChg chg="addSp delSp modSp add mod ord">
        <pc:chgData name="Will Nourse" userId="cf5c4e54-602e-4617-8d54-3e27f39b3c92" providerId="ADAL" clId="{C53E0EDE-4B97-4F4C-9ECA-A3F19D620682}" dt="2024-08-07T02:35:48.353" v="1061" actId="14100"/>
        <pc:sldMkLst>
          <pc:docMk/>
          <pc:sldMk cId="2008295125" sldId="278"/>
        </pc:sldMkLst>
      </pc:sldChg>
      <pc:sldChg chg="addSp delSp modSp add mod">
        <pc:chgData name="Will Nourse" userId="cf5c4e54-602e-4617-8d54-3e27f39b3c92" providerId="ADAL" clId="{C53E0EDE-4B97-4F4C-9ECA-A3F19D620682}" dt="2024-08-07T03:08:21.984" v="1583" actId="1038"/>
        <pc:sldMkLst>
          <pc:docMk/>
          <pc:sldMk cId="3565298406" sldId="279"/>
        </pc:sldMkLst>
      </pc:sldChg>
      <pc:sldChg chg="addSp delSp modSp add mod ord">
        <pc:chgData name="Will Nourse" userId="cf5c4e54-602e-4617-8d54-3e27f39b3c92" providerId="ADAL" clId="{C53E0EDE-4B97-4F4C-9ECA-A3F19D620682}" dt="2024-08-07T02:49:41.912" v="1333" actId="1076"/>
        <pc:sldMkLst>
          <pc:docMk/>
          <pc:sldMk cId="4239516362" sldId="280"/>
        </pc:sldMkLst>
      </pc:sldChg>
      <pc:sldChg chg="addSp modSp add mod">
        <pc:chgData name="Will Nourse" userId="cf5c4e54-602e-4617-8d54-3e27f39b3c92" providerId="ADAL" clId="{C53E0EDE-4B97-4F4C-9ECA-A3F19D620682}" dt="2024-08-07T02:52:27.601" v="1545" actId="1076"/>
        <pc:sldMkLst>
          <pc:docMk/>
          <pc:sldMk cId="738368710" sldId="281"/>
        </pc:sldMkLst>
      </pc:sldChg>
      <pc:sldMasterChg chg="add addSldLayout">
        <pc:chgData name="Will Nourse" userId="cf5c4e54-602e-4617-8d54-3e27f39b3c92" providerId="ADAL" clId="{C53E0EDE-4B97-4F4C-9ECA-A3F19D620682}" dt="2024-08-07T02:21:37.592" v="672" actId="27028"/>
        <pc:sldMasterMkLst>
          <pc:docMk/>
          <pc:sldMasterMk cId="2460954070" sldId="2147483807"/>
        </pc:sldMasterMkLst>
        <pc:sldLayoutChg chg="add">
          <pc:chgData name="Will Nourse" userId="cf5c4e54-602e-4617-8d54-3e27f39b3c92" providerId="ADAL" clId="{C53E0EDE-4B97-4F4C-9ECA-A3F19D620682}" dt="2024-08-07T02:21:37.592" v="672" actId="27028"/>
          <pc:sldLayoutMkLst>
            <pc:docMk/>
            <pc:sldMasterMk cId="2460954070" sldId="2147483807"/>
            <pc:sldLayoutMk cId="1718958274" sldId="214748380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3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6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3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0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0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87" r:id="rId6"/>
    <p:sldLayoutId id="2147483783" r:id="rId7"/>
    <p:sldLayoutId id="2147483784" r:id="rId8"/>
    <p:sldLayoutId id="2147483785" r:id="rId9"/>
    <p:sldLayoutId id="2147483786" r:id="rId10"/>
    <p:sldLayoutId id="2147483788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1043571" y="4810157"/>
            <a:ext cx="3796783" cy="3408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Franklin Gothic Medium" panose="020B0603020102020204" pitchFamily="34" charset="0"/>
                <a:cs typeface="Calibri"/>
              </a:rPr>
              <a:t>Introduction and Overview</a:t>
            </a:r>
            <a:endParaRPr lang="en-US" sz="1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B3C590-9EEE-4731-BA5A-D7BF2E23DCC7}"/>
              </a:ext>
            </a:extLst>
          </p:cNvPr>
          <p:cNvCxnSpPr>
            <a:cxnSpLocks/>
          </p:cNvCxnSpPr>
          <p:nvPr/>
        </p:nvCxnSpPr>
        <p:spPr>
          <a:xfrm flipV="1">
            <a:off x="1043571" y="4688000"/>
            <a:ext cx="3796783" cy="1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251DF61-561A-FCD3-B01C-A176E40B7F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t="12863" r="5082" b="14669"/>
          <a:stretch/>
        </p:blipFill>
        <p:spPr>
          <a:xfrm>
            <a:off x="960331" y="1391667"/>
            <a:ext cx="3880023" cy="3138617"/>
          </a:xfrm>
          <a:prstGeom prst="rect">
            <a:avLst/>
          </a:prstGeom>
        </p:spPr>
      </p:pic>
      <p:pic>
        <p:nvPicPr>
          <p:cNvPr id="4" name="Picture 3" descr="A room with a large machine&#10;&#10;AI-generated content may be incorrect.">
            <a:extLst>
              <a:ext uri="{FF2B5EF4-FFF2-40B4-BE49-F238E27FC236}">
                <a16:creationId xmlns:a16="http://schemas.microsoft.com/office/drawing/2014/main" id="{8E8F2253-2764-EAA1-B823-96AF82EB0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3" r="28026"/>
          <a:stretch/>
        </p:blipFill>
        <p:spPr>
          <a:xfrm>
            <a:off x="5948680" y="0"/>
            <a:ext cx="6243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8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701B-6AFC-42B3-B873-65091F9E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3" y="196624"/>
            <a:ext cx="9201000" cy="76720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Demi"/>
                <a:cs typeface="Calibri Light"/>
              </a:rPr>
              <a:t>UNDER THE HOOD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9DA838-85FE-4FED-B518-539D376AFDB7}"/>
              </a:ext>
            </a:extLst>
          </p:cNvPr>
          <p:cNvCxnSpPr>
            <a:cxnSpLocks/>
          </p:cNvCxnSpPr>
          <p:nvPr/>
        </p:nvCxnSpPr>
        <p:spPr>
          <a:xfrm>
            <a:off x="269949" y="972688"/>
            <a:ext cx="4909324" cy="0"/>
          </a:xfrm>
          <a:prstGeom prst="straightConnector1">
            <a:avLst/>
          </a:prstGeom>
          <a:ln w="38100" cap="rnd">
            <a:gradFill flip="none" rotWithShape="1">
              <a:gsLst>
                <a:gs pos="0">
                  <a:srgbClr val="ED1C24"/>
                </a:gs>
                <a:gs pos="100000">
                  <a:srgbClr val="26262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5232CA2-01C2-93E6-38DF-5B497B8CF3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14925"/>
          <a:stretch/>
        </p:blipFill>
        <p:spPr>
          <a:xfrm>
            <a:off x="2915920" y="-2"/>
            <a:ext cx="9276079" cy="6858000"/>
          </a:xfrm>
          <a:prstGeom prst="rect">
            <a:avLst/>
          </a:prstGeom>
          <a:effectLst>
            <a:outerShdw blurRad="381000" dist="38100" dir="24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C6CA67-DAC8-FF13-1895-3B5E22896E23}"/>
              </a:ext>
            </a:extLst>
          </p:cNvPr>
          <p:cNvSpPr txBox="1"/>
          <p:nvPr/>
        </p:nvSpPr>
        <p:spPr>
          <a:xfrm>
            <a:off x="269949" y="1663494"/>
            <a:ext cx="4365144" cy="3880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Error Indicator Light</a:t>
            </a:r>
          </a:p>
          <a:p>
            <a:pPr algn="r"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Pump Controller</a:t>
            </a:r>
          </a:p>
          <a:p>
            <a:pPr algn="r"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Transformer</a:t>
            </a:r>
          </a:p>
          <a:p>
            <a:pPr algn="r"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Remote Controller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C6EF2A-D70E-5C8B-1F90-13C83F3EF03E}"/>
              </a:ext>
            </a:extLst>
          </p:cNvPr>
          <p:cNvCxnSpPr>
            <a:cxnSpLocks/>
          </p:cNvCxnSpPr>
          <p:nvPr/>
        </p:nvCxnSpPr>
        <p:spPr>
          <a:xfrm flipV="1">
            <a:off x="4635093" y="3243833"/>
            <a:ext cx="5276724" cy="53675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A7C552-4BC5-2D0F-0D51-8A0643B754BE}"/>
              </a:ext>
            </a:extLst>
          </p:cNvPr>
          <p:cNvCxnSpPr>
            <a:cxnSpLocks/>
          </p:cNvCxnSpPr>
          <p:nvPr/>
        </p:nvCxnSpPr>
        <p:spPr>
          <a:xfrm>
            <a:off x="4635093" y="2333680"/>
            <a:ext cx="5185982" cy="479322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229B8C1-3371-AE42-B0EC-6A090A8B15BB}"/>
              </a:ext>
            </a:extLst>
          </p:cNvPr>
          <p:cNvCxnSpPr>
            <a:cxnSpLocks/>
          </p:cNvCxnSpPr>
          <p:nvPr/>
        </p:nvCxnSpPr>
        <p:spPr>
          <a:xfrm flipV="1">
            <a:off x="4635093" y="3985667"/>
            <a:ext cx="5276724" cy="299821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6028DD-AC3A-48F2-3ACE-36F2B5E905B1}"/>
              </a:ext>
            </a:extLst>
          </p:cNvPr>
          <p:cNvCxnSpPr>
            <a:cxnSpLocks/>
          </p:cNvCxnSpPr>
          <p:nvPr/>
        </p:nvCxnSpPr>
        <p:spPr>
          <a:xfrm flipV="1">
            <a:off x="4635093" y="4348634"/>
            <a:ext cx="4159899" cy="91221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8879D68-B1BC-0771-AD09-EA12ADBFFE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938" b="29478"/>
          <a:stretch/>
        </p:blipFill>
        <p:spPr>
          <a:xfrm>
            <a:off x="15343" y="6252062"/>
            <a:ext cx="2076444" cy="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6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701B-6AFC-42B3-B873-65091F9E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3" y="196624"/>
            <a:ext cx="9201000" cy="76720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Demi"/>
                <a:cs typeface="Calibri Light"/>
              </a:rPr>
              <a:t>UNDER THE HOOD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9DA838-85FE-4FED-B518-539D376AFDB7}"/>
              </a:ext>
            </a:extLst>
          </p:cNvPr>
          <p:cNvCxnSpPr>
            <a:cxnSpLocks/>
          </p:cNvCxnSpPr>
          <p:nvPr/>
        </p:nvCxnSpPr>
        <p:spPr>
          <a:xfrm>
            <a:off x="269949" y="972688"/>
            <a:ext cx="4909324" cy="0"/>
          </a:xfrm>
          <a:prstGeom prst="straightConnector1">
            <a:avLst/>
          </a:prstGeom>
          <a:ln w="38100" cap="rnd">
            <a:gradFill flip="none" rotWithShape="1">
              <a:gsLst>
                <a:gs pos="0">
                  <a:srgbClr val="ED1C24"/>
                </a:gs>
                <a:gs pos="100000">
                  <a:srgbClr val="26262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80DF6AB-E001-A3E9-4635-FBEADD218B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0"/>
            <a:ext cx="109728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884403-0511-350A-91D5-67C9F565268B}"/>
              </a:ext>
            </a:extLst>
          </p:cNvPr>
          <p:cNvCxnSpPr>
            <a:cxnSpLocks/>
          </p:cNvCxnSpPr>
          <p:nvPr/>
        </p:nvCxnSpPr>
        <p:spPr>
          <a:xfrm flipV="1">
            <a:off x="4069080" y="642174"/>
            <a:ext cx="2583005" cy="116122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F06559-841C-6E9E-2204-ABF189A63653}"/>
              </a:ext>
            </a:extLst>
          </p:cNvPr>
          <p:cNvSpPr txBox="1"/>
          <p:nvPr/>
        </p:nvSpPr>
        <p:spPr>
          <a:xfrm>
            <a:off x="1053565" y="1326040"/>
            <a:ext cx="3073085" cy="4434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Tank Outlet Port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T&amp;P Relief Valve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Hot Water Line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Pump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Cold Water Line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Tank Inlet Port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5A1C2F-C8C2-233F-1CEE-2C549BE24D1A}"/>
              </a:ext>
            </a:extLst>
          </p:cNvPr>
          <p:cNvCxnSpPr>
            <a:cxnSpLocks/>
          </p:cNvCxnSpPr>
          <p:nvPr/>
        </p:nvCxnSpPr>
        <p:spPr>
          <a:xfrm>
            <a:off x="2357120" y="4015639"/>
            <a:ext cx="5712529" cy="40279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A49475-273C-2119-E2D7-45DD658829CA}"/>
              </a:ext>
            </a:extLst>
          </p:cNvPr>
          <p:cNvCxnSpPr>
            <a:cxnSpLocks/>
          </p:cNvCxnSpPr>
          <p:nvPr/>
        </p:nvCxnSpPr>
        <p:spPr>
          <a:xfrm>
            <a:off x="4023360" y="4766724"/>
            <a:ext cx="4046289" cy="112403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03A8EB-A95A-FED8-9013-5C347DC12453}"/>
              </a:ext>
            </a:extLst>
          </p:cNvPr>
          <p:cNvCxnSpPr>
            <a:cxnSpLocks/>
          </p:cNvCxnSpPr>
          <p:nvPr/>
        </p:nvCxnSpPr>
        <p:spPr>
          <a:xfrm>
            <a:off x="3825240" y="5433484"/>
            <a:ext cx="2938528" cy="49266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9BDF75-36CC-120B-1570-350E9EEEFED7}"/>
              </a:ext>
            </a:extLst>
          </p:cNvPr>
          <p:cNvCxnSpPr>
            <a:cxnSpLocks/>
          </p:cNvCxnSpPr>
          <p:nvPr/>
        </p:nvCxnSpPr>
        <p:spPr>
          <a:xfrm flipV="1">
            <a:off x="3905484" y="3210870"/>
            <a:ext cx="3374815" cy="11357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974EDC-F4B8-BE0D-416D-2F915A989542}"/>
              </a:ext>
            </a:extLst>
          </p:cNvPr>
          <p:cNvCxnSpPr>
            <a:cxnSpLocks/>
          </p:cNvCxnSpPr>
          <p:nvPr/>
        </p:nvCxnSpPr>
        <p:spPr>
          <a:xfrm flipV="1">
            <a:off x="4126650" y="1424516"/>
            <a:ext cx="2343952" cy="109516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9D10DFC-331C-60C5-22DD-95790164CC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938" b="29478"/>
          <a:stretch/>
        </p:blipFill>
        <p:spPr>
          <a:xfrm>
            <a:off x="15343" y="6252062"/>
            <a:ext cx="2076444" cy="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5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701B-6AFC-42B3-B873-65091F9E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3" y="196624"/>
            <a:ext cx="9201000" cy="76720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Demi"/>
                <a:cs typeface="Calibri Light"/>
              </a:rPr>
              <a:t>UNDER THE HOOD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9DA838-85FE-4FED-B518-539D376AFDB7}"/>
              </a:ext>
            </a:extLst>
          </p:cNvPr>
          <p:cNvCxnSpPr>
            <a:cxnSpLocks/>
          </p:cNvCxnSpPr>
          <p:nvPr/>
        </p:nvCxnSpPr>
        <p:spPr>
          <a:xfrm>
            <a:off x="269949" y="972688"/>
            <a:ext cx="4909324" cy="0"/>
          </a:xfrm>
          <a:prstGeom prst="straightConnector1">
            <a:avLst/>
          </a:prstGeom>
          <a:ln w="38100" cap="rnd">
            <a:gradFill flip="none" rotWithShape="1">
              <a:gsLst>
                <a:gs pos="0">
                  <a:srgbClr val="ED1C24"/>
                </a:gs>
                <a:gs pos="100000">
                  <a:srgbClr val="26262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23FCA1F-6430-4EA4-95FE-2035509746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r="18057"/>
          <a:stretch/>
        </p:blipFill>
        <p:spPr>
          <a:xfrm>
            <a:off x="3276600" y="0"/>
            <a:ext cx="8915400" cy="685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F13D30-EC28-8E8D-8F0A-4CBAFF35404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4376701" y="889299"/>
            <a:ext cx="5437859" cy="71128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A81F07A-AD21-FEC0-0BC2-217D9AAC5F3F}"/>
              </a:ext>
            </a:extLst>
          </p:cNvPr>
          <p:cNvSpPr txBox="1"/>
          <p:nvPr/>
        </p:nvSpPr>
        <p:spPr>
          <a:xfrm>
            <a:off x="2265033" y="1308197"/>
            <a:ext cx="2111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Recirc Port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54048E-63C2-11DC-61F3-3AAA1B3A4A3A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4351429" y="2136700"/>
            <a:ext cx="4172811" cy="429211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7B69FA-A1BB-8C26-B55D-8584246067E9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4376701" y="2781992"/>
            <a:ext cx="4147539" cy="86488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38EFD61-AA05-BA95-C62C-4A41BBF72585}"/>
              </a:ext>
            </a:extLst>
          </p:cNvPr>
          <p:cNvSpPr txBox="1"/>
          <p:nvPr/>
        </p:nvSpPr>
        <p:spPr>
          <a:xfrm>
            <a:off x="1054381" y="3108269"/>
            <a:ext cx="3322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Condensate Drain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Port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C68EF9D-AE18-4308-3F82-4AC6600F0733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4351429" y="3700210"/>
            <a:ext cx="4386171" cy="104644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5AACDE-4AC1-D2FB-B175-7C8040F4F69D}"/>
              </a:ext>
            </a:extLst>
          </p:cNvPr>
          <p:cNvSpPr txBox="1"/>
          <p:nvPr/>
        </p:nvSpPr>
        <p:spPr>
          <a:xfrm>
            <a:off x="2660774" y="2273523"/>
            <a:ext cx="1690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Gas Port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61ED08-2A5F-79B8-7567-5129F7564701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4062968" y="5700854"/>
            <a:ext cx="3746008" cy="76427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5D0C76-964E-B1C6-2F75-E0CC9BEEBD8D}"/>
              </a:ext>
            </a:extLst>
          </p:cNvPr>
          <p:cNvSpPr txBox="1"/>
          <p:nvPr/>
        </p:nvSpPr>
        <p:spPr>
          <a:xfrm>
            <a:off x="2091787" y="5408466"/>
            <a:ext cx="1971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Drain Port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268363-2FE0-3D6B-FE85-E2CC4FFE12DF}"/>
              </a:ext>
            </a:extLst>
          </p:cNvPr>
          <p:cNvSpPr txBox="1"/>
          <p:nvPr/>
        </p:nvSpPr>
        <p:spPr>
          <a:xfrm>
            <a:off x="2271436" y="4315772"/>
            <a:ext cx="207999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Thermistor</a:t>
            </a:r>
          </a:p>
          <a:p>
            <a:pPr algn="r"/>
            <a:r>
              <a:rPr lang="en-US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(on tank surface)</a:t>
            </a:r>
            <a:endParaRPr lang="en-US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C46BE0-E41B-6084-E81D-37E113D699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938" b="29478"/>
          <a:stretch/>
        </p:blipFill>
        <p:spPr>
          <a:xfrm>
            <a:off x="15343" y="6252062"/>
            <a:ext cx="2076444" cy="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2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1A42462-FED4-D541-2154-8583CDC166CA}"/>
              </a:ext>
            </a:extLst>
          </p:cNvPr>
          <p:cNvCxnSpPr>
            <a:cxnSpLocks/>
          </p:cNvCxnSpPr>
          <p:nvPr/>
        </p:nvCxnSpPr>
        <p:spPr>
          <a:xfrm flipV="1">
            <a:off x="8918151" y="2097405"/>
            <a:ext cx="0" cy="805814"/>
          </a:xfrm>
          <a:prstGeom prst="line">
            <a:avLst/>
          </a:prstGeom>
          <a:ln w="101600" cmpd="sng">
            <a:solidFill>
              <a:schemeClr val="bg1">
                <a:lumMod val="65000"/>
              </a:schemeClr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52588A0-6C0A-ECFE-A08D-095335270C22}"/>
              </a:ext>
            </a:extLst>
          </p:cNvPr>
          <p:cNvCxnSpPr>
            <a:cxnSpLocks/>
          </p:cNvCxnSpPr>
          <p:nvPr/>
        </p:nvCxnSpPr>
        <p:spPr>
          <a:xfrm flipV="1">
            <a:off x="6822651" y="2099310"/>
            <a:ext cx="0" cy="805814"/>
          </a:xfrm>
          <a:prstGeom prst="line">
            <a:avLst/>
          </a:prstGeom>
          <a:ln w="101600" cmpd="sng">
            <a:solidFill>
              <a:schemeClr val="bg1">
                <a:lumMod val="65000"/>
              </a:schemeClr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C846CA3-257C-25F9-6BA4-99F129AF6B47}"/>
              </a:ext>
            </a:extLst>
          </p:cNvPr>
          <p:cNvCxnSpPr>
            <a:cxnSpLocks/>
          </p:cNvCxnSpPr>
          <p:nvPr/>
        </p:nvCxnSpPr>
        <p:spPr>
          <a:xfrm flipV="1">
            <a:off x="4734136" y="2095500"/>
            <a:ext cx="0" cy="805814"/>
          </a:xfrm>
          <a:prstGeom prst="line">
            <a:avLst/>
          </a:prstGeom>
          <a:ln w="101600" cmpd="sng">
            <a:solidFill>
              <a:schemeClr val="bg1">
                <a:lumMod val="65000"/>
              </a:schemeClr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CCE38C3-10CC-FFB9-A1B8-22BD1F7DB894}"/>
              </a:ext>
            </a:extLst>
          </p:cNvPr>
          <p:cNvCxnSpPr>
            <a:cxnSpLocks/>
          </p:cNvCxnSpPr>
          <p:nvPr/>
        </p:nvCxnSpPr>
        <p:spPr>
          <a:xfrm flipH="1">
            <a:off x="4657344" y="2091436"/>
            <a:ext cx="7772400" cy="0"/>
          </a:xfrm>
          <a:prstGeom prst="line">
            <a:avLst/>
          </a:prstGeom>
          <a:ln w="368300" cap="rnd" cmpd="sng">
            <a:solidFill>
              <a:schemeClr val="bg1">
                <a:lumMod val="65000"/>
              </a:schemeClr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10DF697-4C1F-7027-0360-232A8184EB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938" b="29478"/>
          <a:stretch/>
        </p:blipFill>
        <p:spPr>
          <a:xfrm>
            <a:off x="15343" y="6252062"/>
            <a:ext cx="2076444" cy="571875"/>
          </a:xfrm>
          <a:prstGeom prst="rect">
            <a:avLst/>
          </a:prstGeom>
        </p:spPr>
      </p:pic>
      <p:pic>
        <p:nvPicPr>
          <p:cNvPr id="4" name="Picture 3" descr="A picture containing indoor, white, kitchen appliance&#10;&#10;Description automatically generated">
            <a:extLst>
              <a:ext uri="{FF2B5EF4-FFF2-40B4-BE49-F238E27FC236}">
                <a16:creationId xmlns:a16="http://schemas.microsoft.com/office/drawing/2014/main" id="{4A9A2714-D794-16DE-2D32-7225FB50D7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043" y="2431070"/>
            <a:ext cx="2824675" cy="362144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indoor, white, kitchen appliance&#10;&#10;Description automatically generated">
            <a:extLst>
              <a:ext uri="{FF2B5EF4-FFF2-40B4-BE49-F238E27FC236}">
                <a16:creationId xmlns:a16="http://schemas.microsoft.com/office/drawing/2014/main" id="{CB33228D-4F3E-9E37-B70C-E4CFB588AE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03" y="2431070"/>
            <a:ext cx="2824675" cy="3621443"/>
          </a:xfrm>
          <a:prstGeom prst="rect">
            <a:avLst/>
          </a:prstGeom>
          <a:effectLst>
            <a:outerShdw blurRad="381000" dist="38100" dir="24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picture containing indoor, white, kitchen appliance&#10;&#10;Description automatically generated">
            <a:extLst>
              <a:ext uri="{FF2B5EF4-FFF2-40B4-BE49-F238E27FC236}">
                <a16:creationId xmlns:a16="http://schemas.microsoft.com/office/drawing/2014/main" id="{19225A83-5464-4A78-AE1C-D628E06704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963" y="2431070"/>
            <a:ext cx="2824675" cy="3621443"/>
          </a:xfrm>
          <a:prstGeom prst="rect">
            <a:avLst/>
          </a:prstGeom>
          <a:effectLst>
            <a:outerShdw blurRad="381000" dist="38100" dir="24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BB2F78F0-1301-F510-9776-8C446C1C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3" y="196624"/>
            <a:ext cx="9201000" cy="76720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Demi"/>
                <a:cs typeface="Calibri Light"/>
              </a:rPr>
              <a:t>MULTI UNIT CAPABILITY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DD42098-D138-C202-4C0B-4D4C3EFF7158}"/>
              </a:ext>
            </a:extLst>
          </p:cNvPr>
          <p:cNvCxnSpPr>
            <a:cxnSpLocks/>
          </p:cNvCxnSpPr>
          <p:nvPr/>
        </p:nvCxnSpPr>
        <p:spPr>
          <a:xfrm flipV="1">
            <a:off x="269949" y="963826"/>
            <a:ext cx="6605501" cy="8862"/>
          </a:xfrm>
          <a:prstGeom prst="straightConnector1">
            <a:avLst/>
          </a:prstGeom>
          <a:ln w="38100" cap="rnd">
            <a:gradFill flip="none" rotWithShape="1">
              <a:gsLst>
                <a:gs pos="0">
                  <a:srgbClr val="ED1C24"/>
                </a:gs>
                <a:gs pos="100000">
                  <a:srgbClr val="26262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9FAF184-FAFF-DA13-81FE-5F1E4A7D47B6}"/>
              </a:ext>
            </a:extLst>
          </p:cNvPr>
          <p:cNvSpPr txBox="1"/>
          <p:nvPr/>
        </p:nvSpPr>
        <p:spPr>
          <a:xfrm>
            <a:off x="385775" y="2498407"/>
            <a:ext cx="35559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Up to 6 units can be common vented together when a system controller is used.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6E83F8B-3619-55F3-322F-717DC326FF3B}"/>
              </a:ext>
            </a:extLst>
          </p:cNvPr>
          <p:cNvCxnSpPr>
            <a:cxnSpLocks/>
          </p:cNvCxnSpPr>
          <p:nvPr/>
        </p:nvCxnSpPr>
        <p:spPr>
          <a:xfrm flipV="1">
            <a:off x="4927388" y="1624965"/>
            <a:ext cx="0" cy="1266825"/>
          </a:xfrm>
          <a:prstGeom prst="line">
            <a:avLst/>
          </a:prstGeom>
          <a:ln w="101600" cmpd="sng">
            <a:solidFill>
              <a:schemeClr val="bg1">
                <a:lumMod val="85000"/>
              </a:schemeClr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45AE4DD-B199-AA4E-D9C9-0A66A43325A1}"/>
              </a:ext>
            </a:extLst>
          </p:cNvPr>
          <p:cNvCxnSpPr>
            <a:cxnSpLocks/>
          </p:cNvCxnSpPr>
          <p:nvPr/>
        </p:nvCxnSpPr>
        <p:spPr>
          <a:xfrm flipV="1">
            <a:off x="7024412" y="1624964"/>
            <a:ext cx="0" cy="1266825"/>
          </a:xfrm>
          <a:prstGeom prst="line">
            <a:avLst/>
          </a:prstGeom>
          <a:ln w="101600" cmpd="sng">
            <a:solidFill>
              <a:schemeClr val="bg1">
                <a:lumMod val="85000"/>
              </a:schemeClr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B23F08D-E9AD-FAB5-1DD6-4FD04D1EE4F5}"/>
              </a:ext>
            </a:extLst>
          </p:cNvPr>
          <p:cNvCxnSpPr>
            <a:cxnSpLocks/>
          </p:cNvCxnSpPr>
          <p:nvPr/>
        </p:nvCxnSpPr>
        <p:spPr>
          <a:xfrm flipV="1">
            <a:off x="9121817" y="1625254"/>
            <a:ext cx="0" cy="1266825"/>
          </a:xfrm>
          <a:prstGeom prst="line">
            <a:avLst/>
          </a:prstGeom>
          <a:ln w="101600" cmpd="sng">
            <a:solidFill>
              <a:schemeClr val="bg1">
                <a:lumMod val="85000"/>
              </a:schemeClr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54D2BE8-256D-567A-9818-A95E2A2C3F85}"/>
              </a:ext>
            </a:extLst>
          </p:cNvPr>
          <p:cNvCxnSpPr>
            <a:cxnSpLocks/>
          </p:cNvCxnSpPr>
          <p:nvPr/>
        </p:nvCxnSpPr>
        <p:spPr>
          <a:xfrm flipH="1">
            <a:off x="4876800" y="1517904"/>
            <a:ext cx="7552944" cy="0"/>
          </a:xfrm>
          <a:prstGeom prst="line">
            <a:avLst/>
          </a:prstGeom>
          <a:ln w="368300" cap="rnd" cmpd="sng">
            <a:solidFill>
              <a:schemeClr val="bg1">
                <a:lumMod val="85000"/>
              </a:schemeClr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atte">
            <a:bevelT w="1270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2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701B-6AFC-42B3-B873-65091F9E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3" y="196624"/>
            <a:ext cx="9201000" cy="76720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Demi"/>
                <a:cs typeface="Calibri Light"/>
              </a:rPr>
              <a:t>WARRANTY REGISTRATION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9DA838-85FE-4FED-B518-539D376AFDB7}"/>
              </a:ext>
            </a:extLst>
          </p:cNvPr>
          <p:cNvCxnSpPr>
            <a:cxnSpLocks/>
          </p:cNvCxnSpPr>
          <p:nvPr/>
        </p:nvCxnSpPr>
        <p:spPr>
          <a:xfrm flipV="1">
            <a:off x="269949" y="963826"/>
            <a:ext cx="6773025" cy="8862"/>
          </a:xfrm>
          <a:prstGeom prst="straightConnector1">
            <a:avLst/>
          </a:prstGeom>
          <a:ln w="38100" cap="rnd">
            <a:gradFill flip="none" rotWithShape="1">
              <a:gsLst>
                <a:gs pos="0">
                  <a:srgbClr val="ED1C24"/>
                </a:gs>
                <a:gs pos="100000">
                  <a:srgbClr val="26262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B11739-5EE0-92A1-41A5-8A6A74B381D8}"/>
              </a:ext>
            </a:extLst>
          </p:cNvPr>
          <p:cNvSpPr txBox="1">
            <a:spLocks/>
          </p:cNvSpPr>
          <p:nvPr/>
        </p:nvSpPr>
        <p:spPr>
          <a:xfrm>
            <a:off x="76064" y="2204858"/>
            <a:ext cx="8009912" cy="225849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Tankless serial number is used for 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Warranty is registered via </a:t>
            </a:r>
            <a:r>
              <a:rPr lang="en-US" sz="2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PROCard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App or Noritz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Our system recognizes that the NCC199CDV used is part of a Hybrid Hot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C850A-B4A9-8D75-ABD2-1A5CDAE11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3" r="1385"/>
          <a:stretch/>
        </p:blipFill>
        <p:spPr>
          <a:xfrm>
            <a:off x="8152015" y="-10160"/>
            <a:ext cx="4039985" cy="6868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20BDEE-3642-3B15-FC8A-F7CDB1AE1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 r="9292"/>
          <a:stretch/>
        </p:blipFill>
        <p:spPr>
          <a:xfrm>
            <a:off x="10172007" y="50800"/>
            <a:ext cx="2019993" cy="2113418"/>
          </a:xfrm>
          <a:prstGeom prst="rect">
            <a:avLst/>
          </a:prstGeom>
          <a:effectLst>
            <a:outerShdw blurRad="1143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5A9E01-0DB2-B0C5-F126-DCD7CF9B76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938" b="29478"/>
          <a:stretch/>
        </p:blipFill>
        <p:spPr>
          <a:xfrm>
            <a:off x="15343" y="6252062"/>
            <a:ext cx="2076444" cy="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701B-6AFC-42B3-B873-65091F9E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3" y="196624"/>
            <a:ext cx="9201000" cy="76720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Demi"/>
                <a:cs typeface="Calibri Light"/>
              </a:rPr>
              <a:t>SERVICE &amp; MAINTENANCE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9DA838-85FE-4FED-B518-539D376AFDB7}"/>
              </a:ext>
            </a:extLst>
          </p:cNvPr>
          <p:cNvCxnSpPr>
            <a:cxnSpLocks/>
          </p:cNvCxnSpPr>
          <p:nvPr/>
        </p:nvCxnSpPr>
        <p:spPr>
          <a:xfrm flipV="1">
            <a:off x="269949" y="963826"/>
            <a:ext cx="6605501" cy="8862"/>
          </a:xfrm>
          <a:prstGeom prst="straightConnector1">
            <a:avLst/>
          </a:prstGeom>
          <a:ln w="38100" cap="rnd">
            <a:gradFill flip="none" rotWithShape="1">
              <a:gsLst>
                <a:gs pos="0">
                  <a:srgbClr val="ED1C24"/>
                </a:gs>
                <a:gs pos="100000">
                  <a:srgbClr val="26262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B11739-5EE0-92A1-41A5-8A6A74B381D8}"/>
              </a:ext>
            </a:extLst>
          </p:cNvPr>
          <p:cNvSpPr txBox="1">
            <a:spLocks/>
          </p:cNvSpPr>
          <p:nvPr/>
        </p:nvSpPr>
        <p:spPr>
          <a:xfrm>
            <a:off x="142103" y="1078651"/>
            <a:ext cx="8076037" cy="48155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Tankless only cares about refilling the storage tank, that's its primary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Tankless can be isolated from the tank to provide hot water while the tankless is serviced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Tankless is taking water from the bottom of the tank so hard water sediment can accumulate at the inlet filter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Tank should be flushed of hard water buildup periodically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Hard water should be treated per guidelines in the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Parts Available: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All NCC199CDV Parts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Pump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Controls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Isolation Valves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Gaskets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BE3E5F-464F-DAD8-2277-748E50B22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1" t="1976" r="28273"/>
          <a:stretch/>
        </p:blipFill>
        <p:spPr>
          <a:xfrm>
            <a:off x="8676329" y="0"/>
            <a:ext cx="3000064" cy="6722464"/>
          </a:xfrm>
          <a:prstGeom prst="rect">
            <a:avLst/>
          </a:prstGeom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4AD2BB-CBFE-505C-6DA6-92EEF0964F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938" b="29478"/>
          <a:stretch/>
        </p:blipFill>
        <p:spPr>
          <a:xfrm>
            <a:off x="15343" y="6252062"/>
            <a:ext cx="2076444" cy="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8CE52-7ADA-1EE7-256B-52EC95580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112" y="3968116"/>
            <a:ext cx="4700270" cy="2759428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2395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E9393A-E588-459B-9E59-6D3F16D98644}"/>
              </a:ext>
            </a:extLst>
          </p:cNvPr>
          <p:cNvSpPr txBox="1">
            <a:spLocks/>
          </p:cNvSpPr>
          <p:nvPr/>
        </p:nvSpPr>
        <p:spPr>
          <a:xfrm>
            <a:off x="0" y="2492407"/>
            <a:ext cx="12192000" cy="1005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Franklin Gothic Demi"/>
                <a:cs typeface="Calibri Light" panose="020F0302020204030204"/>
              </a:rPr>
              <a:t>THANK YOU</a:t>
            </a:r>
            <a:endParaRPr lang="en-US" dirty="0">
              <a:solidFill>
                <a:schemeClr val="bg1"/>
              </a:solidFill>
              <a:cs typeface="Calibri Ligh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ABFE6F-C960-4C47-AC6C-6E3D504D5CAA}"/>
              </a:ext>
            </a:extLst>
          </p:cNvPr>
          <p:cNvCxnSpPr>
            <a:cxnSpLocks/>
          </p:cNvCxnSpPr>
          <p:nvPr/>
        </p:nvCxnSpPr>
        <p:spPr>
          <a:xfrm flipV="1">
            <a:off x="4586827" y="3429000"/>
            <a:ext cx="3049460" cy="1555"/>
          </a:xfrm>
          <a:prstGeom prst="straightConnector1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4339877B-72DF-4ADB-8F16-0A6F626E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33" b="35515"/>
          <a:stretch/>
        </p:blipFill>
        <p:spPr>
          <a:xfrm>
            <a:off x="4724400" y="3564541"/>
            <a:ext cx="2743200" cy="6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3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2D38BE5-237B-404D-8F23-8C6C73CD38AC}"/>
              </a:ext>
            </a:extLst>
          </p:cNvPr>
          <p:cNvSpPr/>
          <p:nvPr/>
        </p:nvSpPr>
        <p:spPr>
          <a:xfrm>
            <a:off x="-719" y="-3178"/>
            <a:ext cx="4378714" cy="68611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9F0AC-0F0F-401C-B250-DBC0EFBE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97" y="2100006"/>
            <a:ext cx="3932237" cy="14027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Demi"/>
                <a:cs typeface="Calibri Light"/>
              </a:rPr>
              <a:t>WHY HYBRID HOT?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914C2D15-5E00-59D2-4E44-DF5333B89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7995" y="722672"/>
            <a:ext cx="7510708" cy="5403850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3DF9DB-AC93-D108-39DF-34786B4FE98F}"/>
              </a:ext>
            </a:extLst>
          </p:cNvPr>
          <p:cNvCxnSpPr>
            <a:cxnSpLocks/>
          </p:cNvCxnSpPr>
          <p:nvPr/>
        </p:nvCxnSpPr>
        <p:spPr>
          <a:xfrm flipV="1">
            <a:off x="290246" y="3424596"/>
            <a:ext cx="3796783" cy="1"/>
          </a:xfrm>
          <a:prstGeom prst="straightConnector1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78B60E50-10F3-DA23-5B4C-1C3AE7DDD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3297" y="3583316"/>
            <a:ext cx="3783732" cy="14027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Franklin Gothic Book"/>
                <a:cs typeface="Calibri"/>
              </a:rPr>
              <a:t>Noritz has offered plumbing diagrams showing the use of a storage tank and tankless for many years. Now we offer the complete package ready to install.</a:t>
            </a:r>
            <a:endParaRPr lang="en-US" sz="1800" dirty="0">
              <a:solidFill>
                <a:schemeClr val="bg1"/>
              </a:solidFill>
              <a:latin typeface="Franklin Gothic Book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B85C8C-440E-6C67-4DC0-041E213EF0B5}"/>
              </a:ext>
            </a:extLst>
          </p:cNvPr>
          <p:cNvSpPr/>
          <p:nvPr/>
        </p:nvSpPr>
        <p:spPr>
          <a:xfrm>
            <a:off x="11070522" y="572373"/>
            <a:ext cx="960642" cy="3064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3B0EA-9EB0-E46A-5551-6547387F8E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938" b="29478"/>
          <a:stretch/>
        </p:blipFill>
        <p:spPr>
          <a:xfrm>
            <a:off x="15343" y="6252062"/>
            <a:ext cx="2076444" cy="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701B-6AFC-42B3-B873-65091F9E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3" y="196624"/>
            <a:ext cx="9201000" cy="76720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Demi"/>
                <a:cs typeface="Calibri Light"/>
              </a:rPr>
              <a:t>FEATURES &amp; BENEFITS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9DA838-85FE-4FED-B518-539D376AFDB7}"/>
              </a:ext>
            </a:extLst>
          </p:cNvPr>
          <p:cNvCxnSpPr>
            <a:cxnSpLocks/>
          </p:cNvCxnSpPr>
          <p:nvPr/>
        </p:nvCxnSpPr>
        <p:spPr>
          <a:xfrm flipV="1">
            <a:off x="269949" y="963826"/>
            <a:ext cx="5907486" cy="8862"/>
          </a:xfrm>
          <a:prstGeom prst="straightConnector1">
            <a:avLst/>
          </a:prstGeom>
          <a:ln w="38100" cap="rnd">
            <a:gradFill flip="none" rotWithShape="1">
              <a:gsLst>
                <a:gs pos="0">
                  <a:srgbClr val="ED1C24"/>
                </a:gs>
                <a:gs pos="100000">
                  <a:srgbClr val="26262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6AEF5FF-1EEC-F4B3-8FCC-1BB57C4C3482}"/>
              </a:ext>
            </a:extLst>
          </p:cNvPr>
          <p:cNvSpPr txBox="1">
            <a:spLocks/>
          </p:cNvSpPr>
          <p:nvPr/>
        </p:nvSpPr>
        <p:spPr>
          <a:xfrm>
            <a:off x="3563062" y="1542597"/>
            <a:ext cx="8261684" cy="435157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10 Year Warranty on Tank &amp; Tankless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Storage tank mode without the system controller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All draws from storage tank, flow rates maximized through 1 ½” supply, no low pressure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Faster hot water recovery and larger first hour rating because of larger pump and bypass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Removing the heat engine from a storage tank extends the life of both the tank and tankless</a:t>
            </a:r>
          </a:p>
          <a:p>
            <a:pPr lvl="1"/>
            <a:r>
              <a:rPr lang="en-US" sz="18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(Can be isolated from each other for service)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DEA1F8-A8B4-FA77-4D1A-0655E47CD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r="28885"/>
          <a:stretch/>
        </p:blipFill>
        <p:spPr>
          <a:xfrm>
            <a:off x="397394" y="933426"/>
            <a:ext cx="2226943" cy="5318636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BB3397-5B4B-43E1-3063-1CDC14A6C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65" y="3953168"/>
            <a:ext cx="2226943" cy="2226943"/>
          </a:xfrm>
          <a:prstGeom prst="rect">
            <a:avLst/>
          </a:prstGeom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D2A2E8-9286-B690-3874-C94B8BB9F2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938" b="29478"/>
          <a:stretch/>
        </p:blipFill>
        <p:spPr>
          <a:xfrm>
            <a:off x="15343" y="6252062"/>
            <a:ext cx="2076444" cy="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701B-6AFC-42B3-B873-65091F9E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3" y="196624"/>
            <a:ext cx="9201000" cy="76720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Demi"/>
                <a:cs typeface="Calibri Light"/>
              </a:rPr>
              <a:t>APPLICATIONS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9DA838-85FE-4FED-B518-539D376AFDB7}"/>
              </a:ext>
            </a:extLst>
          </p:cNvPr>
          <p:cNvCxnSpPr>
            <a:cxnSpLocks/>
          </p:cNvCxnSpPr>
          <p:nvPr/>
        </p:nvCxnSpPr>
        <p:spPr>
          <a:xfrm flipV="1">
            <a:off x="269949" y="963826"/>
            <a:ext cx="3834381" cy="8862"/>
          </a:xfrm>
          <a:prstGeom prst="straightConnector1">
            <a:avLst/>
          </a:prstGeom>
          <a:ln w="38100" cap="rnd">
            <a:gradFill flip="none" rotWithShape="1">
              <a:gsLst>
                <a:gs pos="0">
                  <a:srgbClr val="ED1C24"/>
                </a:gs>
                <a:gs pos="100000">
                  <a:srgbClr val="26262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B6081C2-FF1B-64B7-299D-8E3B5BA78F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8"/>
          <a:stretch/>
        </p:blipFill>
        <p:spPr>
          <a:xfrm>
            <a:off x="7383834" y="0"/>
            <a:ext cx="4810488" cy="686234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367BBC-821D-51C8-A26C-20EBF3CD3697}"/>
              </a:ext>
            </a:extLst>
          </p:cNvPr>
          <p:cNvSpPr txBox="1">
            <a:spLocks/>
          </p:cNvSpPr>
          <p:nvPr/>
        </p:nvSpPr>
        <p:spPr>
          <a:xfrm>
            <a:off x="269949" y="1739890"/>
            <a:ext cx="6199459" cy="34446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Best used in short periods of high demand applications but applicable in any kind of commercial application.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Commercial dish machines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Laundromats</a:t>
            </a:r>
            <a:br>
              <a:rPr lang="en-US" sz="2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endParaRPr lang="en-US" sz="24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Case studies being conducted in Santa Paula Middle School and Rowland Heights Boiling Crab</a:t>
            </a:r>
          </a:p>
          <a:p>
            <a:pPr lvl="1"/>
            <a:endParaRPr lang="en-US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635D6D-C207-EA22-8618-875D6BD65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3834" y="6554363"/>
            <a:ext cx="2423281" cy="27744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Rowland Heights Boiling Crab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22A26-19F3-3CA7-FD02-ED74A7E141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938" b="29478"/>
          <a:stretch/>
        </p:blipFill>
        <p:spPr>
          <a:xfrm>
            <a:off x="15343" y="6252062"/>
            <a:ext cx="2076444" cy="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B4F19-A053-332C-BE33-E64C18DD8A7F}"/>
              </a:ext>
            </a:extLst>
          </p:cNvPr>
          <p:cNvSpPr/>
          <p:nvPr/>
        </p:nvSpPr>
        <p:spPr>
          <a:xfrm>
            <a:off x="-720" y="-3178"/>
            <a:ext cx="4499567" cy="68611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9F0AC-0F0F-401C-B250-DBC0EFBE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47" y="2288470"/>
            <a:ext cx="4294232" cy="14027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Demi"/>
                <a:cs typeface="Calibri Light"/>
              </a:rPr>
              <a:t>SPECIFICATIONS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3DF9DB-AC93-D108-39DF-34786B4FE98F}"/>
              </a:ext>
            </a:extLst>
          </p:cNvPr>
          <p:cNvCxnSpPr>
            <a:cxnSpLocks/>
          </p:cNvCxnSpPr>
          <p:nvPr/>
        </p:nvCxnSpPr>
        <p:spPr>
          <a:xfrm flipV="1">
            <a:off x="341046" y="3424596"/>
            <a:ext cx="3796783" cy="1"/>
          </a:xfrm>
          <a:prstGeom prst="straightConnector1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E53E8C5-F184-A6C2-0AF8-4E406AEBA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680" y="0"/>
            <a:ext cx="467590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B00AF0-B3FC-5AC0-0BDE-3E5ECA9622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938" b="29478"/>
          <a:stretch/>
        </p:blipFill>
        <p:spPr>
          <a:xfrm>
            <a:off x="15343" y="6252062"/>
            <a:ext cx="2076444" cy="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2D38BE5-237B-404D-8F23-8C6C73CD38AC}"/>
              </a:ext>
            </a:extLst>
          </p:cNvPr>
          <p:cNvSpPr/>
          <p:nvPr/>
        </p:nvSpPr>
        <p:spPr>
          <a:xfrm>
            <a:off x="-720" y="-3178"/>
            <a:ext cx="4499567" cy="68611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9F0AC-0F0F-401C-B250-DBC0EFBE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3" y="2554226"/>
            <a:ext cx="4483504" cy="8703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Demi"/>
                <a:cs typeface="Calibri Light"/>
              </a:rPr>
              <a:t>RECOVERY RATE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56B5666E-F039-D1B4-C44C-FC9F8C927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552248"/>
              </p:ext>
            </p:extLst>
          </p:nvPr>
        </p:nvGraphicFramePr>
        <p:xfrm>
          <a:off x="4587558" y="2722860"/>
          <a:ext cx="7543481" cy="1403104"/>
        </p:xfrm>
        <a:graphic>
          <a:graphicData uri="http://schemas.openxmlformats.org/drawingml/2006/table">
            <a:tbl>
              <a:tblPr/>
              <a:tblGrid>
                <a:gridCol w="736615">
                  <a:extLst>
                    <a:ext uri="{9D8B030D-6E8A-4147-A177-3AD203B41FA5}">
                      <a16:colId xmlns:a16="http://schemas.microsoft.com/office/drawing/2014/main" val="3996776590"/>
                    </a:ext>
                  </a:extLst>
                </a:gridCol>
                <a:gridCol w="491077">
                  <a:extLst>
                    <a:ext uri="{9D8B030D-6E8A-4147-A177-3AD203B41FA5}">
                      <a16:colId xmlns:a16="http://schemas.microsoft.com/office/drawing/2014/main" val="2972566862"/>
                    </a:ext>
                  </a:extLst>
                </a:gridCol>
                <a:gridCol w="497897">
                  <a:extLst>
                    <a:ext uri="{9D8B030D-6E8A-4147-A177-3AD203B41FA5}">
                      <a16:colId xmlns:a16="http://schemas.microsoft.com/office/drawing/2014/main" val="2506653412"/>
                    </a:ext>
                  </a:extLst>
                </a:gridCol>
                <a:gridCol w="497897">
                  <a:extLst>
                    <a:ext uri="{9D8B030D-6E8A-4147-A177-3AD203B41FA5}">
                      <a16:colId xmlns:a16="http://schemas.microsoft.com/office/drawing/2014/main" val="329020280"/>
                    </a:ext>
                  </a:extLst>
                </a:gridCol>
                <a:gridCol w="497897">
                  <a:extLst>
                    <a:ext uri="{9D8B030D-6E8A-4147-A177-3AD203B41FA5}">
                      <a16:colId xmlns:a16="http://schemas.microsoft.com/office/drawing/2014/main" val="3048374286"/>
                    </a:ext>
                  </a:extLst>
                </a:gridCol>
                <a:gridCol w="497897">
                  <a:extLst>
                    <a:ext uri="{9D8B030D-6E8A-4147-A177-3AD203B41FA5}">
                      <a16:colId xmlns:a16="http://schemas.microsoft.com/office/drawing/2014/main" val="3388154997"/>
                    </a:ext>
                  </a:extLst>
                </a:gridCol>
                <a:gridCol w="497897">
                  <a:extLst>
                    <a:ext uri="{9D8B030D-6E8A-4147-A177-3AD203B41FA5}">
                      <a16:colId xmlns:a16="http://schemas.microsoft.com/office/drawing/2014/main" val="1611115781"/>
                    </a:ext>
                  </a:extLst>
                </a:gridCol>
                <a:gridCol w="497897">
                  <a:extLst>
                    <a:ext uri="{9D8B030D-6E8A-4147-A177-3AD203B41FA5}">
                      <a16:colId xmlns:a16="http://schemas.microsoft.com/office/drawing/2014/main" val="858499317"/>
                    </a:ext>
                  </a:extLst>
                </a:gridCol>
                <a:gridCol w="497897">
                  <a:extLst>
                    <a:ext uri="{9D8B030D-6E8A-4147-A177-3AD203B41FA5}">
                      <a16:colId xmlns:a16="http://schemas.microsoft.com/office/drawing/2014/main" val="3222635264"/>
                    </a:ext>
                  </a:extLst>
                </a:gridCol>
                <a:gridCol w="566102">
                  <a:extLst>
                    <a:ext uri="{9D8B030D-6E8A-4147-A177-3AD203B41FA5}">
                      <a16:colId xmlns:a16="http://schemas.microsoft.com/office/drawing/2014/main" val="1777250302"/>
                    </a:ext>
                  </a:extLst>
                </a:gridCol>
                <a:gridCol w="566102">
                  <a:extLst>
                    <a:ext uri="{9D8B030D-6E8A-4147-A177-3AD203B41FA5}">
                      <a16:colId xmlns:a16="http://schemas.microsoft.com/office/drawing/2014/main" val="890209492"/>
                    </a:ext>
                  </a:extLst>
                </a:gridCol>
                <a:gridCol w="566102">
                  <a:extLst>
                    <a:ext uri="{9D8B030D-6E8A-4147-A177-3AD203B41FA5}">
                      <a16:colId xmlns:a16="http://schemas.microsoft.com/office/drawing/2014/main" val="3089914402"/>
                    </a:ext>
                  </a:extLst>
                </a:gridCol>
                <a:gridCol w="566102">
                  <a:extLst>
                    <a:ext uri="{9D8B030D-6E8A-4147-A177-3AD203B41FA5}">
                      <a16:colId xmlns:a16="http://schemas.microsoft.com/office/drawing/2014/main" val="1755876638"/>
                    </a:ext>
                  </a:extLst>
                </a:gridCol>
                <a:gridCol w="566102">
                  <a:extLst>
                    <a:ext uri="{9D8B030D-6E8A-4147-A177-3AD203B41FA5}">
                      <a16:colId xmlns:a16="http://schemas.microsoft.com/office/drawing/2014/main" val="181265459"/>
                    </a:ext>
                  </a:extLst>
                </a:gridCol>
              </a:tblGrid>
              <a:tr h="352760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Recovery GPH temperature rise (GPH)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035941"/>
                  </a:ext>
                </a:extLst>
              </a:tr>
              <a:tr h="2625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Tank</a:t>
                      </a:r>
                      <a:b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</a:br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(Gallon)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°F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30 °F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40 °F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50 °F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60 °F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70 °F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80 °F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90 °F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100 °F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110 °F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120 °F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130 °F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140 °F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01267"/>
                  </a:ext>
                </a:extLst>
              </a:tr>
              <a:tr h="2625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℃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17 ℃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22 ℃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28 ℃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33 ℃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39 ℃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44 ℃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50 ℃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56 ℃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61 ℃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67 ℃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72 ℃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78 ℃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009959"/>
                  </a:ext>
                </a:extLst>
              </a:tr>
              <a:tr h="2625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119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GPH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780 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585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468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390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334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292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260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234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213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195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180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168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16688"/>
                  </a:ext>
                </a:extLst>
              </a:tr>
              <a:tr h="2625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LPH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2,953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2,214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1,771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1,476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1,264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1,105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984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886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806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738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681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632</a:t>
                      </a:r>
                    </a:p>
                  </a:txBody>
                  <a:tcPr marL="5144" marR="5144" marT="5144" marB="3703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2642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27E9018-14D1-BA6E-6C25-FA1A72B463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938" b="29478"/>
          <a:stretch/>
        </p:blipFill>
        <p:spPr>
          <a:xfrm>
            <a:off x="15343" y="6252062"/>
            <a:ext cx="2076444" cy="5718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79AFAE-AED3-ECA9-69F4-37B90F9FF68A}"/>
              </a:ext>
            </a:extLst>
          </p:cNvPr>
          <p:cNvSpPr/>
          <p:nvPr/>
        </p:nvSpPr>
        <p:spPr>
          <a:xfrm>
            <a:off x="4587558" y="2722860"/>
            <a:ext cx="7543481" cy="1403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ACD393-3E09-0FAC-5C2B-FBA200FF1C3A}"/>
              </a:ext>
            </a:extLst>
          </p:cNvPr>
          <p:cNvCxnSpPr>
            <a:cxnSpLocks/>
          </p:cNvCxnSpPr>
          <p:nvPr/>
        </p:nvCxnSpPr>
        <p:spPr>
          <a:xfrm flipV="1">
            <a:off x="341046" y="3424596"/>
            <a:ext cx="3796783" cy="1"/>
          </a:xfrm>
          <a:prstGeom prst="straightConnector1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64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6FA6C6-852C-D5F7-4909-9A1AC0439167}"/>
              </a:ext>
            </a:extLst>
          </p:cNvPr>
          <p:cNvSpPr/>
          <p:nvPr/>
        </p:nvSpPr>
        <p:spPr>
          <a:xfrm>
            <a:off x="-69802" y="-62821"/>
            <a:ext cx="3937375" cy="700109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0E6E48-1C4F-48D1-94AA-6AFDB24B1966}"/>
              </a:ext>
            </a:extLst>
          </p:cNvPr>
          <p:cNvSpPr txBox="1">
            <a:spLocks/>
          </p:cNvSpPr>
          <p:nvPr/>
        </p:nvSpPr>
        <p:spPr>
          <a:xfrm>
            <a:off x="142102" y="196624"/>
            <a:ext cx="9916297" cy="767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HYDRASTONE</a:t>
            </a:r>
            <a:r>
              <a:rPr lang="en-US" sz="2800" baseline="66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®</a:t>
            </a:r>
            <a:r>
              <a:rPr lang="en-US" sz="4400" dirty="0">
                <a:solidFill>
                  <a:schemeClr val="bg1"/>
                </a:solidFill>
                <a:latin typeface="Franklin Gothic Demi"/>
                <a:cs typeface="Calibri Light"/>
              </a:rPr>
              <a:t> </a:t>
            </a:r>
            <a:r>
              <a:rPr lang="en-US" sz="4400" dirty="0">
                <a:solidFill>
                  <a:srgbClr val="262626"/>
                </a:solidFill>
                <a:latin typeface="Franklin Gothic Demi"/>
                <a:cs typeface="Calibri Light"/>
              </a:rPr>
              <a:t>LINING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4DC389-96EE-1191-C74A-440CA2155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16005" r="23235" b="38512"/>
          <a:stretch/>
        </p:blipFill>
        <p:spPr>
          <a:xfrm>
            <a:off x="317761" y="1578271"/>
            <a:ext cx="10734385" cy="3986706"/>
          </a:xfrm>
          <a:prstGeom prst="rect">
            <a:avLst/>
          </a:prstGeom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5739FD9-56D3-06B5-E4F7-5AC6FBE9DECC}"/>
              </a:ext>
            </a:extLst>
          </p:cNvPr>
          <p:cNvCxnSpPr>
            <a:cxnSpLocks/>
          </p:cNvCxnSpPr>
          <p:nvPr/>
        </p:nvCxnSpPr>
        <p:spPr>
          <a:xfrm>
            <a:off x="269949" y="972688"/>
            <a:ext cx="5565459" cy="0"/>
          </a:xfrm>
          <a:prstGeom prst="straightConnector1">
            <a:avLst/>
          </a:prstGeom>
          <a:ln w="38100" cap="rnd">
            <a:gradFill flip="none" rotWithShape="1">
              <a:gsLst>
                <a:gs pos="66000">
                  <a:srgbClr val="ED1C2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473D217-8E60-5FB2-F4C8-129C15F73A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938" b="29478"/>
          <a:stretch/>
        </p:blipFill>
        <p:spPr>
          <a:xfrm>
            <a:off x="15343" y="6252062"/>
            <a:ext cx="2076444" cy="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2D38BE5-237B-404D-8F23-8C6C73CD38AC}"/>
              </a:ext>
            </a:extLst>
          </p:cNvPr>
          <p:cNvSpPr/>
          <p:nvPr/>
        </p:nvSpPr>
        <p:spPr>
          <a:xfrm>
            <a:off x="-720" y="-3178"/>
            <a:ext cx="4851925" cy="68611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9F0AC-0F0F-401C-B250-DBC0EFBE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64" y="1772959"/>
            <a:ext cx="4466937" cy="177342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Demi"/>
                <a:cs typeface="Calibri Light"/>
              </a:rPr>
              <a:t>STRATIFICATION OF HEATED WATER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3DF9DB-AC93-D108-39DF-34786B4FE98F}"/>
              </a:ext>
            </a:extLst>
          </p:cNvPr>
          <p:cNvCxnSpPr>
            <a:cxnSpLocks/>
          </p:cNvCxnSpPr>
          <p:nvPr/>
        </p:nvCxnSpPr>
        <p:spPr>
          <a:xfrm>
            <a:off x="290246" y="3424597"/>
            <a:ext cx="4170072" cy="0"/>
          </a:xfrm>
          <a:prstGeom prst="straightConnector1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olorful cylinder with a door&#10;&#10;Description automatically generated">
            <a:extLst>
              <a:ext uri="{FF2B5EF4-FFF2-40B4-BE49-F238E27FC236}">
                <a16:creationId xmlns:a16="http://schemas.microsoft.com/office/drawing/2014/main" id="{EB58BE47-0EEE-BA72-D150-B346C77AC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5"/>
          <a:stretch/>
        </p:blipFill>
        <p:spPr>
          <a:xfrm>
            <a:off x="4851204" y="4403"/>
            <a:ext cx="7050549" cy="6858000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1DE5F0C-C9B3-220E-8FE0-E10C2DFE7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2171" y="1840174"/>
            <a:ext cx="3380765" cy="2899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Franklin Gothic Medium" panose="020B0603020102020204" pitchFamily="34" charset="0"/>
              </a:rPr>
              <a:t>Water connection locations help to stratify the water temperatures in the tank keeping the upper tank full of hot water.  Provides the best energy efficient supply of hot water.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D5F2C1-0B45-5C01-AA5A-1DF3A0824014}"/>
              </a:ext>
            </a:extLst>
          </p:cNvPr>
          <p:cNvSpPr txBox="1"/>
          <p:nvPr/>
        </p:nvSpPr>
        <p:spPr>
          <a:xfrm>
            <a:off x="9547374" y="1254791"/>
            <a:ext cx="217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Elephant Nose Pipe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E55D52-44D0-3057-F4BE-5F1D12F17567}"/>
              </a:ext>
            </a:extLst>
          </p:cNvPr>
          <p:cNvCxnSpPr>
            <a:cxnSpLocks/>
          </p:cNvCxnSpPr>
          <p:nvPr/>
        </p:nvCxnSpPr>
        <p:spPr>
          <a:xfrm flipH="1">
            <a:off x="6842190" y="1529615"/>
            <a:ext cx="25740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1B193FB-2D1C-AB77-901B-5EC02DDA1FB9}"/>
              </a:ext>
            </a:extLst>
          </p:cNvPr>
          <p:cNvSpPr txBox="1"/>
          <p:nvPr/>
        </p:nvSpPr>
        <p:spPr>
          <a:xfrm>
            <a:off x="9370239" y="1344949"/>
            <a:ext cx="217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Elephant Nose Pipe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4A4368-DDDA-8EF1-FBA4-749FC5C90D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938" b="29478"/>
          <a:stretch/>
        </p:blipFill>
        <p:spPr>
          <a:xfrm>
            <a:off x="15343" y="6252062"/>
            <a:ext cx="2076444" cy="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9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701B-6AFC-42B3-B873-65091F9E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3" y="196624"/>
            <a:ext cx="9201000" cy="76720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Demi"/>
                <a:cs typeface="Calibri Light"/>
              </a:rPr>
              <a:t>CONNECTIONS OVERVIEW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9DA838-85FE-4FED-B518-539D376AFDB7}"/>
              </a:ext>
            </a:extLst>
          </p:cNvPr>
          <p:cNvCxnSpPr>
            <a:cxnSpLocks/>
          </p:cNvCxnSpPr>
          <p:nvPr/>
        </p:nvCxnSpPr>
        <p:spPr>
          <a:xfrm flipV="1">
            <a:off x="269949" y="963826"/>
            <a:ext cx="6910126" cy="8862"/>
          </a:xfrm>
          <a:prstGeom prst="straightConnector1">
            <a:avLst/>
          </a:prstGeom>
          <a:ln w="38100" cap="rnd">
            <a:gradFill flip="none" rotWithShape="1">
              <a:gsLst>
                <a:gs pos="0">
                  <a:srgbClr val="ED1C24"/>
                </a:gs>
                <a:gs pos="100000">
                  <a:srgbClr val="26262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indoor, white, kitchen appliance&#10;&#10;Description automatically generated">
            <a:extLst>
              <a:ext uri="{FF2B5EF4-FFF2-40B4-BE49-F238E27FC236}">
                <a16:creationId xmlns:a16="http://schemas.microsoft.com/office/drawing/2014/main" id="{D455F884-9116-7525-738D-624A5D982F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84" y="625437"/>
            <a:ext cx="3948351" cy="5607126"/>
          </a:xfrm>
          <a:prstGeom prst="rect">
            <a:avLst/>
          </a:prstGeom>
          <a:effectLst>
            <a:outerShdw blurRad="381000" dist="38100" dir="24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Arrow: Up 11">
            <a:extLst>
              <a:ext uri="{FF2B5EF4-FFF2-40B4-BE49-F238E27FC236}">
                <a16:creationId xmlns:a16="http://schemas.microsoft.com/office/drawing/2014/main" id="{E29D3B76-9028-7BE6-6205-E40DDD532BEC}"/>
              </a:ext>
            </a:extLst>
          </p:cNvPr>
          <p:cNvSpPr/>
          <p:nvPr/>
        </p:nvSpPr>
        <p:spPr>
          <a:xfrm>
            <a:off x="8462286" y="546849"/>
            <a:ext cx="266700" cy="44767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C938C3FD-4223-3CF5-3DC0-902D2611636E}"/>
              </a:ext>
            </a:extLst>
          </p:cNvPr>
          <p:cNvSpPr/>
          <p:nvPr/>
        </p:nvSpPr>
        <p:spPr>
          <a:xfrm rot="16200000">
            <a:off x="9187301" y="2743346"/>
            <a:ext cx="266700" cy="447675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CB8583B6-FFF4-7EC4-3BB9-5A8851DE55FC}"/>
              </a:ext>
            </a:extLst>
          </p:cNvPr>
          <p:cNvSpPr/>
          <p:nvPr/>
        </p:nvSpPr>
        <p:spPr>
          <a:xfrm>
            <a:off x="7850524" y="5517281"/>
            <a:ext cx="266700" cy="447675"/>
          </a:xfrm>
          <a:prstGeom prst="up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73CDF429-C493-07CD-44E5-7AF1ECCE78A0}"/>
              </a:ext>
            </a:extLst>
          </p:cNvPr>
          <p:cNvSpPr/>
          <p:nvPr/>
        </p:nvSpPr>
        <p:spPr>
          <a:xfrm rot="5400000">
            <a:off x="7166628" y="4986001"/>
            <a:ext cx="266700" cy="447675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308301-BD6F-1922-4499-5DF4FBFC5FB3}"/>
              </a:ext>
            </a:extLst>
          </p:cNvPr>
          <p:cNvSpPr txBox="1"/>
          <p:nvPr/>
        </p:nvSpPr>
        <p:spPr>
          <a:xfrm>
            <a:off x="8690455" y="625437"/>
            <a:ext cx="216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1 ½” NPT Hot Outlet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6DFF9B-8668-9BB6-0205-C5D735018F9C}"/>
              </a:ext>
            </a:extLst>
          </p:cNvPr>
          <p:cNvSpPr txBox="1"/>
          <p:nvPr/>
        </p:nvSpPr>
        <p:spPr>
          <a:xfrm>
            <a:off x="9544489" y="2782517"/>
            <a:ext cx="229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¾” NPT Recirc Return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4AC03A-596E-122D-BCB7-96BD5216A551}"/>
              </a:ext>
            </a:extLst>
          </p:cNvPr>
          <p:cNvSpPr txBox="1"/>
          <p:nvPr/>
        </p:nvSpPr>
        <p:spPr>
          <a:xfrm>
            <a:off x="6989877" y="5995654"/>
            <a:ext cx="2744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¾” NPT Combo Drain and </a:t>
            </a:r>
          </a:p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Cold Inlet to Tankless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27469E-7419-55B6-822D-EC36C1A9016C}"/>
              </a:ext>
            </a:extLst>
          </p:cNvPr>
          <p:cNvSpPr txBox="1"/>
          <p:nvPr/>
        </p:nvSpPr>
        <p:spPr>
          <a:xfrm>
            <a:off x="4777179" y="4978130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1 ½” NPT Cold Supply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B63A1479-76C6-D87E-3445-5395542E357F}"/>
              </a:ext>
            </a:extLst>
          </p:cNvPr>
          <p:cNvSpPr/>
          <p:nvPr/>
        </p:nvSpPr>
        <p:spPr>
          <a:xfrm rot="19154176">
            <a:off x="8476619" y="3630690"/>
            <a:ext cx="310268" cy="397139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0AC48D-2BF1-AB7A-E00A-E6348CC3CCA2}"/>
              </a:ext>
            </a:extLst>
          </p:cNvPr>
          <p:cNvSpPr txBox="1"/>
          <p:nvPr/>
        </p:nvSpPr>
        <p:spPr>
          <a:xfrm>
            <a:off x="8753532" y="389081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¾” NPT Gas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A2BE9F70-E32D-EF70-5C7F-B9C955C85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2048" y="2354816"/>
            <a:ext cx="5450372" cy="21483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  <a:cs typeface="Calibri"/>
              </a:rPr>
              <a:t>1 ½” NPT Hot and Cold Connections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  <a:cs typeface="Calibri"/>
              </a:rPr>
              <a:t>¾” NPT Recirc Return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  <a:cs typeface="Calibri"/>
              </a:rPr>
              <a:t>¾” NPT Gas</a:t>
            </a:r>
          </a:p>
          <a:p>
            <a:pPr algn="l"/>
            <a:r>
              <a:rPr lang="en-US" sz="2400">
                <a:solidFill>
                  <a:schemeClr val="bg1"/>
                </a:solidFill>
                <a:latin typeface="Franklin Gothic Medium" panose="020B0603020102020204" pitchFamily="34" charset="0"/>
                <a:cs typeface="Calibri"/>
              </a:rPr>
              <a:t>¾” NPT Combo 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  <a:cs typeface="Calibri"/>
              </a:rPr>
              <a:t>Drain and Cold Inlet to Tankless</a:t>
            </a:r>
            <a:endParaRPr lang="en-US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15B73-7F67-F808-2C98-B4B1B59245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938" b="29478"/>
          <a:stretch/>
        </p:blipFill>
        <p:spPr>
          <a:xfrm>
            <a:off x="15343" y="6252062"/>
            <a:ext cx="2076444" cy="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1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</TotalTime>
  <Words>538</Words>
  <Application>Microsoft Office PowerPoint</Application>
  <PresentationFormat>Widescreen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游ゴシック</vt:lpstr>
      <vt:lpstr>Arial</vt:lpstr>
      <vt:lpstr>Avenir Next LT Pro</vt:lpstr>
      <vt:lpstr>Calibri</vt:lpstr>
      <vt:lpstr>Calibri Light</vt:lpstr>
      <vt:lpstr>Franklin Gothic Book</vt:lpstr>
      <vt:lpstr>Franklin Gothic Demi</vt:lpstr>
      <vt:lpstr>Franklin Gothic Medium</vt:lpstr>
      <vt:lpstr>AccentBoxVTI</vt:lpstr>
      <vt:lpstr>office theme</vt:lpstr>
      <vt:lpstr>office theme</vt:lpstr>
      <vt:lpstr>office theme</vt:lpstr>
      <vt:lpstr>PowerPoint Presentation</vt:lpstr>
      <vt:lpstr>WHY HYBRID HOT?</vt:lpstr>
      <vt:lpstr>FEATURES &amp; BENEFITS</vt:lpstr>
      <vt:lpstr>APPLICATIONS</vt:lpstr>
      <vt:lpstr>SPECIFICATIONS</vt:lpstr>
      <vt:lpstr>RECOVERY RATE</vt:lpstr>
      <vt:lpstr>PowerPoint Presentation</vt:lpstr>
      <vt:lpstr>STRATIFICATION OF HEATED WATER</vt:lpstr>
      <vt:lpstr>CONNECTIONS OVERVIEW</vt:lpstr>
      <vt:lpstr>UNDER THE HOOD</vt:lpstr>
      <vt:lpstr>UNDER THE HOOD</vt:lpstr>
      <vt:lpstr>UNDER THE HOOD</vt:lpstr>
      <vt:lpstr>MULTI UNIT CAPABILITY</vt:lpstr>
      <vt:lpstr>WARRANTY REGISTRATION</vt:lpstr>
      <vt:lpstr>SERVICE &amp; MAINTENANCE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Nourse</dc:creator>
  <cp:lastModifiedBy>Will Nourse</cp:lastModifiedBy>
  <cp:revision>201</cp:revision>
  <dcterms:created xsi:type="dcterms:W3CDTF">2020-04-27T21:53:10Z</dcterms:created>
  <dcterms:modified xsi:type="dcterms:W3CDTF">2025-03-06T17:43:20Z</dcterms:modified>
</cp:coreProperties>
</file>