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1"/>
  </p:notesMasterIdLst>
  <p:sldIdLst>
    <p:sldId id="256" r:id="rId2"/>
    <p:sldId id="1186" r:id="rId3"/>
    <p:sldId id="1185" r:id="rId4"/>
    <p:sldId id="1184" r:id="rId5"/>
    <p:sldId id="1181" r:id="rId6"/>
    <p:sldId id="1182" r:id="rId7"/>
    <p:sldId id="1195" r:id="rId8"/>
    <p:sldId id="1183" r:id="rId9"/>
    <p:sldId id="1196" r:id="rId10"/>
    <p:sldId id="1198" r:id="rId11"/>
    <p:sldId id="1197" r:id="rId12"/>
    <p:sldId id="1200" r:id="rId13"/>
    <p:sldId id="1189" r:id="rId14"/>
    <p:sldId id="1191" r:id="rId15"/>
    <p:sldId id="1192" r:id="rId16"/>
    <p:sldId id="1193" r:id="rId17"/>
    <p:sldId id="1194" r:id="rId18"/>
    <p:sldId id="1201" r:id="rId19"/>
    <p:sldId id="11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D2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954E9-D1F2-43D4-B26C-0F05BE16FABD}" v="75" dt="2025-02-26T00:28:43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8" autoAdjust="0"/>
    <p:restoredTop sz="94731"/>
  </p:normalViewPr>
  <p:slideViewPr>
    <p:cSldViewPr snapToGrid="0">
      <p:cViewPr>
        <p:scale>
          <a:sx n="150" d="100"/>
          <a:sy n="150" d="100"/>
        </p:scale>
        <p:origin x="2491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DF887FFF-85ED-4D2E-9D86-8949DC07CBE7}"/>
    <pc:docChg chg="undo custSel addSld delSld modSld sldOrd modMainMaster">
      <pc:chgData name="Will Nourse" userId="cf5c4e54-602e-4617-8d54-3e27f39b3c92" providerId="ADAL" clId="{DF887FFF-85ED-4D2E-9D86-8949DC07CBE7}" dt="2025-01-29T19:46:43.484" v="4927" actId="14826"/>
      <pc:docMkLst>
        <pc:docMk/>
      </pc:docMkLst>
      <pc:sldChg chg="addSp delSp modSp mod modTransition setBg delDesignElem">
        <pc:chgData name="Will Nourse" userId="cf5c4e54-602e-4617-8d54-3e27f39b3c92" providerId="ADAL" clId="{DF887FFF-85ED-4D2E-9D86-8949DC07CBE7}" dt="2025-01-29T19:17:14.198" v="4887" actId="1076"/>
        <pc:sldMkLst>
          <pc:docMk/>
          <pc:sldMk cId="4166702036" sldId="256"/>
        </pc:sldMkLst>
        <pc:spChg chg="mod">
          <ac:chgData name="Will Nourse" userId="cf5c4e54-602e-4617-8d54-3e27f39b3c92" providerId="ADAL" clId="{DF887FFF-85ED-4D2E-9D86-8949DC07CBE7}" dt="2025-01-29T19:17:14.198" v="4887" actId="1076"/>
          <ac:spMkLst>
            <pc:docMk/>
            <pc:sldMk cId="4166702036" sldId="256"/>
            <ac:spMk id="2" creationId="{7214A125-0FF6-8B45-77BF-C2DA4B2D8C2A}"/>
          </ac:spMkLst>
        </pc:spChg>
        <pc:spChg chg="mod">
          <ac:chgData name="Will Nourse" userId="cf5c4e54-602e-4617-8d54-3e27f39b3c92" providerId="ADAL" clId="{DF887FFF-85ED-4D2E-9D86-8949DC07CBE7}" dt="2025-01-29T19:17:14.198" v="4887" actId="1076"/>
          <ac:spMkLst>
            <pc:docMk/>
            <pc:sldMk cId="4166702036" sldId="256"/>
            <ac:spMk id="3" creationId="{6849A890-49B5-10EC-6BB7-276094A5372B}"/>
          </ac:spMkLst>
        </pc:spChg>
        <pc:picChg chg="add mod">
          <ac:chgData name="Will Nourse" userId="cf5c4e54-602e-4617-8d54-3e27f39b3c92" providerId="ADAL" clId="{DF887FFF-85ED-4D2E-9D86-8949DC07CBE7}" dt="2025-01-29T17:20:43.986" v="3524"/>
          <ac:picMkLst>
            <pc:docMk/>
            <pc:sldMk cId="4166702036" sldId="256"/>
            <ac:picMk id="9" creationId="{334BD475-32D9-F332-6268-517340343A50}"/>
          </ac:picMkLst>
        </pc:picChg>
        <pc:picChg chg="add mod">
          <ac:chgData name="Will Nourse" userId="cf5c4e54-602e-4617-8d54-3e27f39b3c92" providerId="ADAL" clId="{DF887FFF-85ED-4D2E-9D86-8949DC07CBE7}" dt="2025-01-29T19:16:55.307" v="4882"/>
          <ac:picMkLst>
            <pc:docMk/>
            <pc:sldMk cId="4166702036" sldId="256"/>
            <ac:picMk id="12" creationId="{1D09CB39-ED09-8F22-589E-490644C3E5BF}"/>
          </ac:picMkLst>
        </pc:picChg>
        <pc:cxnChg chg="add mod">
          <ac:chgData name="Will Nourse" userId="cf5c4e54-602e-4617-8d54-3e27f39b3c92" providerId="ADAL" clId="{DF887FFF-85ED-4D2E-9D86-8949DC07CBE7}" dt="2025-01-29T19:17:14.198" v="4887" actId="1076"/>
          <ac:cxnSpMkLst>
            <pc:docMk/>
            <pc:sldMk cId="4166702036" sldId="256"/>
            <ac:cxnSpMk id="11" creationId="{AACC6DFA-4BF5-1115-CDC0-013408922BA9}"/>
          </ac:cxnSpMkLst>
        </pc:cxnChg>
      </pc:sldChg>
      <pc:sldChg chg="delSp modSp del mod delDesignElem">
        <pc:chgData name="Will Nourse" userId="cf5c4e54-602e-4617-8d54-3e27f39b3c92" providerId="ADAL" clId="{DF887FFF-85ED-4D2E-9D86-8949DC07CBE7}" dt="2025-01-28T17:56:08.445" v="663" actId="2696"/>
        <pc:sldMkLst>
          <pc:docMk/>
          <pc:sldMk cId="2494463873" sldId="257"/>
        </pc:sldMkLst>
      </pc:sldChg>
      <pc:sldChg chg="delSp modSp del mod delDesignElem">
        <pc:chgData name="Will Nourse" userId="cf5c4e54-602e-4617-8d54-3e27f39b3c92" providerId="ADAL" clId="{DF887FFF-85ED-4D2E-9D86-8949DC07CBE7}" dt="2025-01-28T17:28:25.533" v="544" actId="2696"/>
        <pc:sldMkLst>
          <pc:docMk/>
          <pc:sldMk cId="921875712" sldId="258"/>
        </pc:sldMkLst>
      </pc:sldChg>
      <pc:sldChg chg="del">
        <pc:chgData name="Will Nourse" userId="cf5c4e54-602e-4617-8d54-3e27f39b3c92" providerId="ADAL" clId="{DF887FFF-85ED-4D2E-9D86-8949DC07CBE7}" dt="2025-01-28T17:30:52.985" v="562" actId="2696"/>
        <pc:sldMkLst>
          <pc:docMk/>
          <pc:sldMk cId="3784468835" sldId="259"/>
        </pc:sldMkLst>
      </pc:sldChg>
      <pc:sldChg chg="del">
        <pc:chgData name="Will Nourse" userId="cf5c4e54-602e-4617-8d54-3e27f39b3c92" providerId="ADAL" clId="{DF887FFF-85ED-4D2E-9D86-8949DC07CBE7}" dt="2025-01-28T16:22:33.501" v="0" actId="2696"/>
        <pc:sldMkLst>
          <pc:docMk/>
          <pc:sldMk cId="3185432928" sldId="260"/>
        </pc:sldMkLst>
      </pc:sldChg>
      <pc:sldChg chg="del">
        <pc:chgData name="Will Nourse" userId="cf5c4e54-602e-4617-8d54-3e27f39b3c92" providerId="ADAL" clId="{DF887FFF-85ED-4D2E-9D86-8949DC07CBE7}" dt="2025-01-28T16:22:44.669" v="3" actId="2696"/>
        <pc:sldMkLst>
          <pc:docMk/>
          <pc:sldMk cId="426921319" sldId="261"/>
        </pc:sldMkLst>
      </pc:sldChg>
      <pc:sldChg chg="addSp delSp modSp del mod delDesignElem">
        <pc:chgData name="Will Nourse" userId="cf5c4e54-602e-4617-8d54-3e27f39b3c92" providerId="ADAL" clId="{DF887FFF-85ED-4D2E-9D86-8949DC07CBE7}" dt="2025-01-28T17:49:40.024" v="595" actId="47"/>
        <pc:sldMkLst>
          <pc:docMk/>
          <pc:sldMk cId="2290678243" sldId="262"/>
        </pc:sldMkLst>
      </pc:sldChg>
      <pc:sldChg chg="addSp delSp modSp add del mod setBg">
        <pc:chgData name="Will Nourse" userId="cf5c4e54-602e-4617-8d54-3e27f39b3c92" providerId="ADAL" clId="{DF887FFF-85ED-4D2E-9D86-8949DC07CBE7}" dt="2025-01-28T21:09:47.759" v="2855" actId="47"/>
        <pc:sldMkLst>
          <pc:docMk/>
          <pc:sldMk cId="801033718" sldId="265"/>
        </pc:sldMkLst>
      </pc:sldChg>
      <pc:sldChg chg="del">
        <pc:chgData name="Will Nourse" userId="cf5c4e54-602e-4617-8d54-3e27f39b3c92" providerId="ADAL" clId="{DF887FFF-85ED-4D2E-9D86-8949DC07CBE7}" dt="2025-01-28T16:22:38.273" v="1" actId="2696"/>
        <pc:sldMkLst>
          <pc:docMk/>
          <pc:sldMk cId="341945382" sldId="507"/>
        </pc:sldMkLst>
      </pc:sldChg>
      <pc:sldChg chg="del">
        <pc:chgData name="Will Nourse" userId="cf5c4e54-602e-4617-8d54-3e27f39b3c92" providerId="ADAL" clId="{DF887FFF-85ED-4D2E-9D86-8949DC07CBE7}" dt="2025-01-28T16:22:40.723" v="2" actId="2696"/>
        <pc:sldMkLst>
          <pc:docMk/>
          <pc:sldMk cId="3718067755" sldId="508"/>
        </pc:sldMkLst>
      </pc:sldChg>
      <pc:sldChg chg="del">
        <pc:chgData name="Will Nourse" userId="cf5c4e54-602e-4617-8d54-3e27f39b3c92" providerId="ADAL" clId="{DF887FFF-85ED-4D2E-9D86-8949DC07CBE7}" dt="2025-01-28T17:29:21.957" v="552" actId="2696"/>
        <pc:sldMkLst>
          <pc:docMk/>
          <pc:sldMk cId="3046751188" sldId="1175"/>
        </pc:sldMkLst>
      </pc:sldChg>
      <pc:sldChg chg="addSp delSp modSp del mod delDesignElem">
        <pc:chgData name="Will Nourse" userId="cf5c4e54-602e-4617-8d54-3e27f39b3c92" providerId="ADAL" clId="{DF887FFF-85ED-4D2E-9D86-8949DC07CBE7}" dt="2025-01-28T21:09:39.765" v="2850" actId="47"/>
        <pc:sldMkLst>
          <pc:docMk/>
          <pc:sldMk cId="2861872056" sldId="1176"/>
        </pc:sldMkLst>
      </pc:sldChg>
      <pc:sldChg chg="addSp delSp modSp add del mod ord setBg">
        <pc:chgData name="Will Nourse" userId="cf5c4e54-602e-4617-8d54-3e27f39b3c92" providerId="ADAL" clId="{DF887FFF-85ED-4D2E-9D86-8949DC07CBE7}" dt="2025-01-28T21:09:37.738" v="2849" actId="47"/>
        <pc:sldMkLst>
          <pc:docMk/>
          <pc:sldMk cId="3588330275" sldId="1177"/>
        </pc:sldMkLst>
      </pc:sldChg>
      <pc:sldChg chg="addSp delSp modSp add del mod setBg modAnim">
        <pc:chgData name="Will Nourse" userId="cf5c4e54-602e-4617-8d54-3e27f39b3c92" providerId="ADAL" clId="{DF887FFF-85ED-4D2E-9D86-8949DC07CBE7}" dt="2025-01-28T21:09:41.180" v="2851" actId="47"/>
        <pc:sldMkLst>
          <pc:docMk/>
          <pc:sldMk cId="3763708541" sldId="1178"/>
        </pc:sldMkLst>
      </pc:sldChg>
      <pc:sldChg chg="addSp delSp modSp add del mod setBg">
        <pc:chgData name="Will Nourse" userId="cf5c4e54-602e-4617-8d54-3e27f39b3c92" providerId="ADAL" clId="{DF887FFF-85ED-4D2E-9D86-8949DC07CBE7}" dt="2025-01-28T21:09:42.361" v="2852" actId="47"/>
        <pc:sldMkLst>
          <pc:docMk/>
          <pc:sldMk cId="926860576" sldId="1179"/>
        </pc:sldMkLst>
      </pc:sldChg>
      <pc:sldChg chg="addSp delSp modSp add del mod setBg">
        <pc:chgData name="Will Nourse" userId="cf5c4e54-602e-4617-8d54-3e27f39b3c92" providerId="ADAL" clId="{DF887FFF-85ED-4D2E-9D86-8949DC07CBE7}" dt="2025-01-28T21:09:43.534" v="2853" actId="47"/>
        <pc:sldMkLst>
          <pc:docMk/>
          <pc:sldMk cId="2740296231" sldId="1180"/>
        </pc:sldMkLst>
      </pc:sldChg>
      <pc:sldChg chg="addSp delSp modSp add mod modTransition">
        <pc:chgData name="Will Nourse" userId="cf5c4e54-602e-4617-8d54-3e27f39b3c92" providerId="ADAL" clId="{DF887FFF-85ED-4D2E-9D86-8949DC07CBE7}" dt="2025-01-28T21:18:15.263" v="2939"/>
        <pc:sldMkLst>
          <pc:docMk/>
          <pc:sldMk cId="2544309105" sldId="1181"/>
        </pc:sldMkLst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2" creationId="{77A6529E-1FB6-6A36-21C0-7B23B6E66B13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3" creationId="{A6666552-EF88-3456-8C3B-941105C25868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5" creationId="{C4DB6C7C-7CCF-64FD-E2C2-1F0FC8B3A90E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0" creationId="{CF57FB06-6999-A14E-EC4B-E50957498C28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1" creationId="{98272761-DAD3-9FB6-21C9-5BD27B10E907}"/>
          </ac:spMkLst>
        </pc:spChg>
        <pc:spChg chg="mod">
          <ac:chgData name="Will Nourse" userId="cf5c4e54-602e-4617-8d54-3e27f39b3c92" providerId="ADAL" clId="{DF887FFF-85ED-4D2E-9D86-8949DC07CBE7}" dt="2025-01-28T21:10:32.444" v="2858" actId="1076"/>
          <ac:spMkLst>
            <pc:docMk/>
            <pc:sldMk cId="2544309105" sldId="1181"/>
            <ac:spMk id="13" creationId="{1395746F-BA3E-BE04-FA2B-93D86EC38B14}"/>
          </ac:spMkLst>
        </pc:spChg>
        <pc:spChg chg="add mod">
          <ac:chgData name="Will Nourse" userId="cf5c4e54-602e-4617-8d54-3e27f39b3c92" providerId="ADAL" clId="{DF887FFF-85ED-4D2E-9D86-8949DC07CBE7}" dt="2025-01-28T21:13:10.787" v="2897"/>
          <ac:spMkLst>
            <pc:docMk/>
            <pc:sldMk cId="2544309105" sldId="1181"/>
            <ac:spMk id="16" creationId="{B116A561-3902-66A7-B40E-4D8B3E69FCE3}"/>
          </ac:spMkLst>
        </pc:spChg>
        <pc:spChg chg="mod">
          <ac:chgData name="Will Nourse" userId="cf5c4e54-602e-4617-8d54-3e27f39b3c92" providerId="ADAL" clId="{DF887FFF-85ED-4D2E-9D86-8949DC07CBE7}" dt="2025-01-28T21:17:04.164" v="2920" actId="403"/>
          <ac:spMkLst>
            <pc:docMk/>
            <pc:sldMk cId="2544309105" sldId="1181"/>
            <ac:spMk id="20" creationId="{BC30BCA4-D523-404B-90D4-3AC6EF523A0F}"/>
          </ac:spMkLst>
        </pc:sp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6" creationId="{85C6DC3F-37E4-8744-26C0-15B9C9BD4813}"/>
          </ac:picMkLst>
        </pc:pic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7" creationId="{11E1B3B9-40DC-4EEE-571A-820012874FC6}"/>
          </ac:picMkLst>
        </pc:picChg>
        <pc:picChg chg="mod">
          <ac:chgData name="Will Nourse" userId="cf5c4e54-602e-4617-8d54-3e27f39b3c92" providerId="ADAL" clId="{DF887FFF-85ED-4D2E-9D86-8949DC07CBE7}" dt="2025-01-28T21:10:32.444" v="2858" actId="1076"/>
          <ac:picMkLst>
            <pc:docMk/>
            <pc:sldMk cId="2544309105" sldId="1181"/>
            <ac:picMk id="8" creationId="{140D9DFF-A081-A48F-5BA7-EC42CFBB6CDB}"/>
          </ac:picMkLst>
        </pc:picChg>
        <pc:picChg chg="add mod">
          <ac:chgData name="Will Nourse" userId="cf5c4e54-602e-4617-8d54-3e27f39b3c92" providerId="ADAL" clId="{DF887FFF-85ED-4D2E-9D86-8949DC07CBE7}" dt="2025-01-28T21:10:17.720" v="2856"/>
          <ac:picMkLst>
            <pc:docMk/>
            <pc:sldMk cId="2544309105" sldId="1181"/>
            <ac:picMk id="12" creationId="{BA38BC44-CA7D-F529-FFFC-313F0F8021A6}"/>
          </ac:picMkLst>
        </pc:picChg>
      </pc:sldChg>
      <pc:sldChg chg="addSp delSp modSp add mod modTransition setBg">
        <pc:chgData name="Will Nourse" userId="cf5c4e54-602e-4617-8d54-3e27f39b3c92" providerId="ADAL" clId="{DF887FFF-85ED-4D2E-9D86-8949DC07CBE7}" dt="2025-01-29T19:43:41.584" v="4924" actId="14826"/>
        <pc:sldMkLst>
          <pc:docMk/>
          <pc:sldMk cId="4181212114" sldId="1182"/>
        </pc:sldMkLst>
        <pc:spChg chg="add mod">
          <ac:chgData name="Will Nourse" userId="cf5c4e54-602e-4617-8d54-3e27f39b3c92" providerId="ADAL" clId="{DF887FFF-85ED-4D2E-9D86-8949DC07CBE7}" dt="2025-01-28T21:17:20.612" v="2934" actId="20577"/>
          <ac:spMkLst>
            <pc:docMk/>
            <pc:sldMk cId="4181212114" sldId="1182"/>
            <ac:spMk id="5" creationId="{4C8E6060-FA44-7DEE-478F-951B770E068F}"/>
          </ac:spMkLst>
        </pc:spChg>
        <pc:spChg chg="mod">
          <ac:chgData name="Will Nourse" userId="cf5c4e54-602e-4617-8d54-3e27f39b3c92" providerId="ADAL" clId="{DF887FFF-85ED-4D2E-9D86-8949DC07CBE7}" dt="2025-01-28T21:17:33.740" v="2935" actId="27107"/>
          <ac:spMkLst>
            <pc:docMk/>
            <pc:sldMk cId="4181212114" sldId="1182"/>
            <ac:spMk id="10" creationId="{3E8E1A9E-1A7B-B730-1335-1A710884D334}"/>
          </ac:spMkLst>
        </pc:spChg>
        <pc:spChg chg="mod">
          <ac:chgData name="Will Nourse" userId="cf5c4e54-602e-4617-8d54-3e27f39b3c92" providerId="ADAL" clId="{DF887FFF-85ED-4D2E-9D86-8949DC07CBE7}" dt="2025-01-28T21:12:51.799" v="2895" actId="1076"/>
          <ac:spMkLst>
            <pc:docMk/>
            <pc:sldMk cId="4181212114" sldId="1182"/>
            <ac:spMk id="14" creationId="{60DC646A-0ACE-D30A-AC59-1E07B54385D2}"/>
          </ac:spMkLst>
        </pc:spChg>
        <pc:picChg chg="mod">
          <ac:chgData name="Will Nourse" userId="cf5c4e54-602e-4617-8d54-3e27f39b3c92" providerId="ADAL" clId="{DF887FFF-85ED-4D2E-9D86-8949DC07CBE7}" dt="2025-01-29T19:43:30.934" v="4923" actId="14826"/>
          <ac:picMkLst>
            <pc:docMk/>
            <pc:sldMk cId="4181212114" sldId="1182"/>
            <ac:picMk id="8" creationId="{DC6A8A19-8607-36A6-B183-48E87517F8E3}"/>
          </ac:picMkLst>
        </pc:picChg>
        <pc:picChg chg="mod">
          <ac:chgData name="Will Nourse" userId="cf5c4e54-602e-4617-8d54-3e27f39b3c92" providerId="ADAL" clId="{DF887FFF-85ED-4D2E-9D86-8949DC07CBE7}" dt="2025-01-29T19:43:41.584" v="4924" actId="14826"/>
          <ac:picMkLst>
            <pc:docMk/>
            <pc:sldMk cId="4181212114" sldId="1182"/>
            <ac:picMk id="9" creationId="{4ABF04B8-2862-BA41-AB93-C1E7B5EA2B66}"/>
          </ac:picMkLst>
        </pc:picChg>
        <pc:picChg chg="add del">
          <ac:chgData name="Will Nourse" userId="cf5c4e54-602e-4617-8d54-3e27f39b3c92" providerId="ADAL" clId="{DF887FFF-85ED-4D2E-9D86-8949DC07CBE7}" dt="2025-01-28T17:31:42.963" v="568" actId="478"/>
          <ac:picMkLst>
            <pc:docMk/>
            <pc:sldMk cId="4181212114" sldId="1182"/>
            <ac:picMk id="16" creationId="{1EB19C3F-4519-02A8-3E1B-E7DF77296DF8}"/>
          </ac:picMkLst>
        </pc:picChg>
      </pc:sldChg>
      <pc:sldChg chg="addSp delSp modSp add mod modTransition">
        <pc:chgData name="Will Nourse" userId="cf5c4e54-602e-4617-8d54-3e27f39b3c92" providerId="ADAL" clId="{DF887FFF-85ED-4D2E-9D86-8949DC07CBE7}" dt="2025-01-29T19:14:33.749" v="4877" actId="255"/>
        <pc:sldMkLst>
          <pc:docMk/>
          <pc:sldMk cId="3645124234" sldId="1183"/>
        </pc:sldMkLst>
        <pc:spChg chg="add mod">
          <ac:chgData name="Will Nourse" userId="cf5c4e54-602e-4617-8d54-3e27f39b3c92" providerId="ADAL" clId="{DF887FFF-85ED-4D2E-9D86-8949DC07CBE7}" dt="2025-01-29T17:42:50.451" v="3961" actId="1076"/>
          <ac:spMkLst>
            <pc:docMk/>
            <pc:sldMk cId="3645124234" sldId="1183"/>
            <ac:spMk id="2" creationId="{20E715A8-FF10-AB2F-050E-2F432AF7DFA2}"/>
          </ac:spMkLst>
        </pc:spChg>
        <pc:spChg chg="mod">
          <ac:chgData name="Will Nourse" userId="cf5c4e54-602e-4617-8d54-3e27f39b3c92" providerId="ADAL" clId="{DF887FFF-85ED-4D2E-9D86-8949DC07CBE7}" dt="2025-01-29T17:39:56.403" v="3797" actId="1076"/>
          <ac:spMkLst>
            <pc:docMk/>
            <pc:sldMk cId="3645124234" sldId="1183"/>
            <ac:spMk id="4" creationId="{B40576B8-178A-C254-7062-E3ABAF6B5B9C}"/>
          </ac:spMkLst>
        </pc:spChg>
        <pc:spChg chg="add mod">
          <ac:chgData name="Will Nourse" userId="cf5c4e54-602e-4617-8d54-3e27f39b3c92" providerId="ADAL" clId="{DF887FFF-85ED-4D2E-9D86-8949DC07CBE7}" dt="2025-01-29T19:14:33.749" v="4877" actId="255"/>
          <ac:spMkLst>
            <pc:docMk/>
            <pc:sldMk cId="3645124234" sldId="1183"/>
            <ac:spMk id="7" creationId="{59C95837-9925-0A29-3547-624C07378A76}"/>
          </ac:spMkLst>
        </pc:spChg>
        <pc:spChg chg="add mod">
          <ac:chgData name="Will Nourse" userId="cf5c4e54-602e-4617-8d54-3e27f39b3c92" providerId="ADAL" clId="{DF887FFF-85ED-4D2E-9D86-8949DC07CBE7}" dt="2025-01-29T17:41:12.055" v="3866" actId="14100"/>
          <ac:spMkLst>
            <pc:docMk/>
            <pc:sldMk cId="3645124234" sldId="1183"/>
            <ac:spMk id="9" creationId="{EDE28C34-1232-7CAE-45B4-01962644EF7E}"/>
          </ac:spMkLst>
        </pc:spChg>
        <pc:spChg chg="add mod">
          <ac:chgData name="Will Nourse" userId="cf5c4e54-602e-4617-8d54-3e27f39b3c92" providerId="ADAL" clId="{DF887FFF-85ED-4D2E-9D86-8949DC07CBE7}" dt="2025-01-29T17:42:42.193" v="3960" actId="27636"/>
          <ac:spMkLst>
            <pc:docMk/>
            <pc:sldMk cId="3645124234" sldId="1183"/>
            <ac:spMk id="10" creationId="{E8AF9A4C-AB62-CFB6-ADF0-4C3A07520229}"/>
          </ac:spMkLst>
        </pc:spChg>
        <pc:picChg chg="add mod">
          <ac:chgData name="Will Nourse" userId="cf5c4e54-602e-4617-8d54-3e27f39b3c92" providerId="ADAL" clId="{DF887FFF-85ED-4D2E-9D86-8949DC07CBE7}" dt="2025-01-28T21:11:28.637" v="2888"/>
          <ac:picMkLst>
            <pc:docMk/>
            <pc:sldMk cId="3645124234" sldId="1183"/>
            <ac:picMk id="3" creationId="{D135C7C4-4FE6-5E63-03FB-1CD1DD0015E6}"/>
          </ac:picMkLst>
        </pc:picChg>
        <pc:picChg chg="add mod">
          <ac:chgData name="Will Nourse" userId="cf5c4e54-602e-4617-8d54-3e27f39b3c92" providerId="ADAL" clId="{DF887FFF-85ED-4D2E-9D86-8949DC07CBE7}" dt="2025-01-29T17:39:56.403" v="3797" actId="1076"/>
          <ac:picMkLst>
            <pc:docMk/>
            <pc:sldMk cId="3645124234" sldId="1183"/>
            <ac:picMk id="8" creationId="{785CF4AF-B9B2-9AFC-7010-1006BB454C5F}"/>
          </ac:picMkLst>
        </pc:picChg>
      </pc:sldChg>
      <pc:sldChg chg="addSp delSp modSp add mod modTransition setBg">
        <pc:chgData name="Will Nourse" userId="cf5c4e54-602e-4617-8d54-3e27f39b3c92" providerId="ADAL" clId="{DF887FFF-85ED-4D2E-9D86-8949DC07CBE7}" dt="2025-01-28T21:18:15.263" v="2939"/>
        <pc:sldMkLst>
          <pc:docMk/>
          <pc:sldMk cId="2450936839" sldId="1184"/>
        </pc:sldMkLst>
      </pc:sldChg>
      <pc:sldChg chg="addSp delSp modSp add mod modTransition">
        <pc:chgData name="Will Nourse" userId="cf5c4e54-602e-4617-8d54-3e27f39b3c92" providerId="ADAL" clId="{DF887FFF-85ED-4D2E-9D86-8949DC07CBE7}" dt="2025-01-29T19:09:46.400" v="4857" actId="14861"/>
        <pc:sldMkLst>
          <pc:docMk/>
          <pc:sldMk cId="495420851" sldId="1185"/>
        </pc:sldMkLst>
        <pc:spChg chg="add mod">
          <ac:chgData name="Will Nourse" userId="cf5c4e54-602e-4617-8d54-3e27f39b3c92" providerId="ADAL" clId="{DF887FFF-85ED-4D2E-9D86-8949DC07CBE7}" dt="2025-01-29T19:08:34.698" v="4832"/>
          <ac:spMkLst>
            <pc:docMk/>
            <pc:sldMk cId="495420851" sldId="1185"/>
            <ac:spMk id="2" creationId="{35112B93-3D40-55C3-A20E-23506B1101CD}"/>
          </ac:spMkLst>
        </pc:spChg>
        <pc:spChg chg="mod">
          <ac:chgData name="Will Nourse" userId="cf5c4e54-602e-4617-8d54-3e27f39b3c92" providerId="ADAL" clId="{DF887FFF-85ED-4D2E-9D86-8949DC07CBE7}" dt="2025-01-29T00:55:05.153" v="2970" actId="14100"/>
          <ac:spMkLst>
            <pc:docMk/>
            <pc:sldMk cId="495420851" sldId="1185"/>
            <ac:spMk id="6" creationId="{7A298D13-DAAB-A7DB-4EF7-816CF5CC3BBD}"/>
          </ac:spMkLst>
        </pc:spChg>
        <pc:spChg chg="add mod">
          <ac:chgData name="Will Nourse" userId="cf5c4e54-602e-4617-8d54-3e27f39b3c92" providerId="ADAL" clId="{DF887FFF-85ED-4D2E-9D86-8949DC07CBE7}" dt="2025-01-29T00:53:25.425" v="2945" actId="2711"/>
          <ac:spMkLst>
            <pc:docMk/>
            <pc:sldMk cId="495420851" sldId="1185"/>
            <ac:spMk id="8" creationId="{A671CB31-ED7B-BB14-5ED9-373634B537CB}"/>
          </ac:spMkLst>
        </pc:spChg>
        <pc:picChg chg="add mod modCrop">
          <ac:chgData name="Will Nourse" userId="cf5c4e54-602e-4617-8d54-3e27f39b3c92" providerId="ADAL" clId="{DF887FFF-85ED-4D2E-9D86-8949DC07CBE7}" dt="2025-01-29T19:09:46.400" v="4857" actId="14861"/>
          <ac:picMkLst>
            <pc:docMk/>
            <pc:sldMk cId="495420851" sldId="1185"/>
            <ac:picMk id="5" creationId="{0E11967A-A594-3F04-28F2-6DCE45F9BEB8}"/>
          </ac:picMkLst>
        </pc:picChg>
      </pc:sldChg>
      <pc:sldChg chg="addSp delSp modSp add mod modTransition">
        <pc:chgData name="Will Nourse" userId="cf5c4e54-602e-4617-8d54-3e27f39b3c92" providerId="ADAL" clId="{DF887FFF-85ED-4D2E-9D86-8949DC07CBE7}" dt="2025-01-29T19:16:53.229" v="4881" actId="21"/>
        <pc:sldMkLst>
          <pc:docMk/>
          <pc:sldMk cId="3220567757" sldId="1186"/>
        </pc:sldMkLst>
        <pc:spChg chg="add mod">
          <ac:chgData name="Will Nourse" userId="cf5c4e54-602e-4617-8d54-3e27f39b3c92" providerId="ADAL" clId="{DF887FFF-85ED-4D2E-9D86-8949DC07CBE7}" dt="2025-01-29T00:54:13.734" v="2959"/>
          <ac:spMkLst>
            <pc:docMk/>
            <pc:sldMk cId="3220567757" sldId="1186"/>
            <ac:spMk id="2" creationId="{A35BC086-D629-78B5-0E9B-55BCC946FF2E}"/>
          </ac:spMkLst>
        </pc:spChg>
        <pc:spChg chg="add mod">
          <ac:chgData name="Will Nourse" userId="cf5c4e54-602e-4617-8d54-3e27f39b3c92" providerId="ADAL" clId="{DF887FFF-85ED-4D2E-9D86-8949DC07CBE7}" dt="2025-01-29T17:31:02.394" v="3740" actId="20577"/>
          <ac:spMkLst>
            <pc:docMk/>
            <pc:sldMk cId="3220567757" sldId="1186"/>
            <ac:spMk id="3" creationId="{DE27C100-5DE0-15F2-DCC6-218B0052EE25}"/>
          </ac:spMkLst>
        </pc:spChg>
        <pc:spChg chg="add mod">
          <ac:chgData name="Will Nourse" userId="cf5c4e54-602e-4617-8d54-3e27f39b3c92" providerId="ADAL" clId="{DF887FFF-85ED-4D2E-9D86-8949DC07CBE7}" dt="2025-01-29T19:16:50.249" v="4880"/>
          <ac:spMkLst>
            <pc:docMk/>
            <pc:sldMk cId="3220567757" sldId="1186"/>
            <ac:spMk id="8" creationId="{2521952F-560E-4C3E-3DE2-12BC011323AC}"/>
          </ac:spMkLst>
        </pc:spChg>
        <pc:picChg chg="add mod">
          <ac:chgData name="Will Nourse" userId="cf5c4e54-602e-4617-8d54-3e27f39b3c92" providerId="ADAL" clId="{DF887FFF-85ED-4D2E-9D86-8949DC07CBE7}" dt="2025-01-29T19:16:50.249" v="4880"/>
          <ac:picMkLst>
            <pc:docMk/>
            <pc:sldMk cId="3220567757" sldId="1186"/>
            <ac:picMk id="6" creationId="{02C99014-8451-6AC5-4D64-756CA174C7A4}"/>
          </ac:picMkLst>
        </pc:picChg>
      </pc:sldChg>
      <pc:sldChg chg="addSp delSp modSp add del mod setBg">
        <pc:chgData name="Will Nourse" userId="cf5c4e54-602e-4617-8d54-3e27f39b3c92" providerId="ADAL" clId="{DF887FFF-85ED-4D2E-9D86-8949DC07CBE7}" dt="2025-01-28T18:35:10.996" v="1367" actId="2696"/>
        <pc:sldMkLst>
          <pc:docMk/>
          <pc:sldMk cId="1691386281" sldId="1187"/>
        </pc:sldMkLst>
      </pc:sldChg>
      <pc:sldChg chg="addSp delSp modSp add del mod setBg">
        <pc:chgData name="Will Nourse" userId="cf5c4e54-602e-4617-8d54-3e27f39b3c92" providerId="ADAL" clId="{DF887FFF-85ED-4D2E-9D86-8949DC07CBE7}" dt="2025-01-28T21:09:44.657" v="2854" actId="47"/>
        <pc:sldMkLst>
          <pc:docMk/>
          <pc:sldMk cId="3798802025" sldId="1188"/>
        </pc:sldMkLst>
      </pc:sldChg>
      <pc:sldChg chg="addSp delSp modSp add mod modTransition">
        <pc:chgData name="Will Nourse" userId="cf5c4e54-602e-4617-8d54-3e27f39b3c92" providerId="ADAL" clId="{DF887FFF-85ED-4D2E-9D86-8949DC07CBE7}" dt="2025-01-29T17:25:34.797" v="3559" actId="20577"/>
        <pc:sldMkLst>
          <pc:docMk/>
          <pc:sldMk cId="315234903" sldId="1189"/>
        </pc:sldMkLst>
        <pc:spChg chg="add mod">
          <ac:chgData name="Will Nourse" userId="cf5c4e54-602e-4617-8d54-3e27f39b3c92" providerId="ADAL" clId="{DF887FFF-85ED-4D2E-9D86-8949DC07CBE7}" dt="2025-01-29T17:25:34.797" v="3559" actId="20577"/>
          <ac:spMkLst>
            <pc:docMk/>
            <pc:sldMk cId="315234903" sldId="1189"/>
            <ac:spMk id="3" creationId="{C3569AF8-13D5-829B-BAB5-9A3F4D607DF6}"/>
          </ac:spMkLst>
        </pc:spChg>
        <pc:spChg chg="add mod">
          <ac:chgData name="Will Nourse" userId="cf5c4e54-602e-4617-8d54-3e27f39b3c92" providerId="ADAL" clId="{DF887FFF-85ED-4D2E-9D86-8949DC07CBE7}" dt="2025-01-29T00:59:47.628" v="3029" actId="20577"/>
          <ac:spMkLst>
            <pc:docMk/>
            <pc:sldMk cId="315234903" sldId="1189"/>
            <ac:spMk id="4" creationId="{83151C3A-6A7A-EFEC-A56E-0A0CFCEC7746}"/>
          </ac:spMkLst>
        </pc:spChg>
        <pc:picChg chg="mod">
          <ac:chgData name="Will Nourse" userId="cf5c4e54-602e-4617-8d54-3e27f39b3c92" providerId="ADAL" clId="{DF887FFF-85ED-4D2E-9D86-8949DC07CBE7}" dt="2025-01-29T17:12:17.310" v="3380"/>
          <ac:picMkLst>
            <pc:docMk/>
            <pc:sldMk cId="315234903" sldId="1189"/>
            <ac:picMk id="5" creationId="{B262C47F-17A5-5F90-048B-8E4D7D9514D5}"/>
          </ac:picMkLst>
        </pc:picChg>
      </pc:sldChg>
      <pc:sldChg chg="addSp delSp modSp add del mod modTransition modAnim">
        <pc:chgData name="Will Nourse" userId="cf5c4e54-602e-4617-8d54-3e27f39b3c92" providerId="ADAL" clId="{DF887FFF-85ED-4D2E-9D86-8949DC07CBE7}" dt="2025-01-29T16:36:59.615" v="3084" actId="2696"/>
        <pc:sldMkLst>
          <pc:docMk/>
          <pc:sldMk cId="993400616" sldId="1190"/>
        </pc:sldMkLst>
      </pc:sldChg>
      <pc:sldChg chg="addSp delSp modSp add mod modTransition modAnim">
        <pc:chgData name="Will Nourse" userId="cf5c4e54-602e-4617-8d54-3e27f39b3c92" providerId="ADAL" clId="{DF887FFF-85ED-4D2E-9D86-8949DC07CBE7}" dt="2025-01-29T17:26:52.235" v="3637" actId="14100"/>
        <pc:sldMkLst>
          <pc:docMk/>
          <pc:sldMk cId="375319055" sldId="1191"/>
        </pc:sldMkLst>
        <pc:spChg chg="add mod">
          <ac:chgData name="Will Nourse" userId="cf5c4e54-602e-4617-8d54-3e27f39b3c92" providerId="ADAL" clId="{DF887FFF-85ED-4D2E-9D86-8949DC07CBE7}" dt="2025-01-29T17:26:36.803" v="3601"/>
          <ac:spMkLst>
            <pc:docMk/>
            <pc:sldMk cId="375319055" sldId="1191"/>
            <ac:spMk id="3" creationId="{02F3DE1E-83A2-DA31-4BF3-346768DCE9AC}"/>
          </ac:spMkLst>
        </pc:spChg>
        <pc:spChg chg="add mod">
          <ac:chgData name="Will Nourse" userId="cf5c4e54-602e-4617-8d54-3e27f39b3c92" providerId="ADAL" clId="{DF887FFF-85ED-4D2E-9D86-8949DC07CBE7}" dt="2025-01-29T17:26:52.235" v="3637" actId="14100"/>
          <ac:spMkLst>
            <pc:docMk/>
            <pc:sldMk cId="375319055" sldId="1191"/>
            <ac:spMk id="5" creationId="{EE54145E-690D-CBC0-476A-D6ED9FB91748}"/>
          </ac:spMkLst>
        </pc:spChg>
        <pc:spChg chg="mod">
          <ac:chgData name="Will Nourse" userId="cf5c4e54-602e-4617-8d54-3e27f39b3c92" providerId="ADAL" clId="{DF887FFF-85ED-4D2E-9D86-8949DC07CBE7}" dt="2025-01-28T19:08:53.374" v="1773" actId="20577"/>
          <ac:spMkLst>
            <pc:docMk/>
            <pc:sldMk cId="375319055" sldId="1191"/>
            <ac:spMk id="7" creationId="{D2E7832A-C9D8-128F-E839-51A033FE12BD}"/>
          </ac:spMkLst>
        </pc:spChg>
        <pc:picChg chg="add mod">
          <ac:chgData name="Will Nourse" userId="cf5c4e54-602e-4617-8d54-3e27f39b3c92" providerId="ADAL" clId="{DF887FFF-85ED-4D2E-9D86-8949DC07CBE7}" dt="2025-01-29T16:56:09.891" v="3221" actId="1076"/>
          <ac:picMkLst>
            <pc:docMk/>
            <pc:sldMk cId="375319055" sldId="1191"/>
            <ac:picMk id="4" creationId="{EFFDDE23-2925-5A1F-79BC-54FE97FD467C}"/>
          </ac:picMkLst>
        </pc:picChg>
        <pc:picChg chg="add mod">
          <ac:chgData name="Will Nourse" userId="cf5c4e54-602e-4617-8d54-3e27f39b3c92" providerId="ADAL" clId="{DF887FFF-85ED-4D2E-9D86-8949DC07CBE7}" dt="2025-01-29T16:56:14.392" v="3222" actId="1076"/>
          <ac:picMkLst>
            <pc:docMk/>
            <pc:sldMk cId="375319055" sldId="1191"/>
            <ac:picMk id="9" creationId="{B52867AF-78AD-302F-9890-711ED2CA2ED3}"/>
          </ac:picMkLst>
        </pc:picChg>
        <pc:picChg chg="mod">
          <ac:chgData name="Will Nourse" userId="cf5c4e54-602e-4617-8d54-3e27f39b3c92" providerId="ADAL" clId="{DF887FFF-85ED-4D2E-9D86-8949DC07CBE7}" dt="2025-01-28T20:14:25.173" v="2511" actId="14861"/>
          <ac:picMkLst>
            <pc:docMk/>
            <pc:sldMk cId="375319055" sldId="1191"/>
            <ac:picMk id="11" creationId="{6B815EDA-7B90-60BF-F57C-F83E8F9D4663}"/>
          </ac:picMkLst>
        </pc:picChg>
        <pc:picChg chg="mod">
          <ac:chgData name="Will Nourse" userId="cf5c4e54-602e-4617-8d54-3e27f39b3c92" providerId="ADAL" clId="{DF887FFF-85ED-4D2E-9D86-8949DC07CBE7}" dt="2025-01-29T16:55:49.318" v="3217" actId="1076"/>
          <ac:picMkLst>
            <pc:docMk/>
            <pc:sldMk cId="375319055" sldId="1191"/>
            <ac:picMk id="13" creationId="{AE28AC76-AFE3-922E-AE6C-6C1F50A544CD}"/>
          </ac:picMkLst>
        </pc:picChg>
        <pc:picChg chg="mod">
          <ac:chgData name="Will Nourse" userId="cf5c4e54-602e-4617-8d54-3e27f39b3c92" providerId="ADAL" clId="{DF887FFF-85ED-4D2E-9D86-8949DC07CBE7}" dt="2025-01-29T16:56:00.520" v="3219" actId="1076"/>
          <ac:picMkLst>
            <pc:docMk/>
            <pc:sldMk cId="375319055" sldId="1191"/>
            <ac:picMk id="15" creationId="{D46003D9-B5FB-C3D6-03AA-576FFC1D030E}"/>
          </ac:picMkLst>
        </pc:picChg>
        <pc:picChg chg="mod">
          <ac:chgData name="Will Nourse" userId="cf5c4e54-602e-4617-8d54-3e27f39b3c92" providerId="ADAL" clId="{DF887FFF-85ED-4D2E-9D86-8949DC07CBE7}" dt="2025-01-29T16:56:05.115" v="3220" actId="1076"/>
          <ac:picMkLst>
            <pc:docMk/>
            <pc:sldMk cId="375319055" sldId="1191"/>
            <ac:picMk id="17" creationId="{B2C8B094-4A2D-8637-AA6D-5CCBF2A00C85}"/>
          </ac:picMkLst>
        </pc:picChg>
        <pc:picChg chg="mod">
          <ac:chgData name="Will Nourse" userId="cf5c4e54-602e-4617-8d54-3e27f39b3c92" providerId="ADAL" clId="{DF887FFF-85ED-4D2E-9D86-8949DC07CBE7}" dt="2025-01-29T16:55:54.472" v="3218" actId="1076"/>
          <ac:picMkLst>
            <pc:docMk/>
            <pc:sldMk cId="375319055" sldId="1191"/>
            <ac:picMk id="21" creationId="{DDAD299C-E878-C3BD-CB08-F96CA14C2A49}"/>
          </ac:picMkLst>
        </pc:picChg>
      </pc:sldChg>
      <pc:sldChg chg="add del">
        <pc:chgData name="Will Nourse" userId="cf5c4e54-602e-4617-8d54-3e27f39b3c92" providerId="ADAL" clId="{DF887FFF-85ED-4D2E-9D86-8949DC07CBE7}" dt="2025-01-28T19:05:34.112" v="1721" actId="2696"/>
        <pc:sldMkLst>
          <pc:docMk/>
          <pc:sldMk cId="4019496659" sldId="1191"/>
        </pc:sldMkLst>
      </pc:sldChg>
      <pc:sldChg chg="addSp delSp modSp add mod modTransition delAnim modAnim">
        <pc:chgData name="Will Nourse" userId="cf5c4e54-602e-4617-8d54-3e27f39b3c92" providerId="ADAL" clId="{DF887FFF-85ED-4D2E-9D86-8949DC07CBE7}" dt="2025-01-29T17:27:18.765" v="3661" actId="20577"/>
        <pc:sldMkLst>
          <pc:docMk/>
          <pc:sldMk cId="520886267" sldId="1192"/>
        </pc:sldMkLst>
        <pc:spChg chg="add mod">
          <ac:chgData name="Will Nourse" userId="cf5c4e54-602e-4617-8d54-3e27f39b3c92" providerId="ADAL" clId="{DF887FFF-85ED-4D2E-9D86-8949DC07CBE7}" dt="2025-01-29T17:27:07.108" v="3639"/>
          <ac:spMkLst>
            <pc:docMk/>
            <pc:sldMk cId="520886267" sldId="1192"/>
            <ac:spMk id="3" creationId="{AC3D733A-4985-670C-802D-8EC78D11EF04}"/>
          </ac:spMkLst>
        </pc:spChg>
        <pc:spChg chg="add mod">
          <ac:chgData name="Will Nourse" userId="cf5c4e54-602e-4617-8d54-3e27f39b3c92" providerId="ADAL" clId="{DF887FFF-85ED-4D2E-9D86-8949DC07CBE7}" dt="2025-01-29T17:27:15.185" v="3657" actId="20577"/>
          <ac:spMkLst>
            <pc:docMk/>
            <pc:sldMk cId="520886267" sldId="1192"/>
            <ac:spMk id="4" creationId="{9AA503CF-6AFF-95DB-5311-BF56A4F30F79}"/>
          </ac:spMkLst>
        </pc:spChg>
        <pc:spChg chg="mod">
          <ac:chgData name="Will Nourse" userId="cf5c4e54-602e-4617-8d54-3e27f39b3c92" providerId="ADAL" clId="{DF887FFF-85ED-4D2E-9D86-8949DC07CBE7}" dt="2025-01-28T19:55:44.778" v="2109"/>
          <ac:spMkLst>
            <pc:docMk/>
            <pc:sldMk cId="520886267" sldId="1192"/>
            <ac:spMk id="7" creationId="{2A54C628-74FE-1BE0-6B29-E531E8EEFDAA}"/>
          </ac:spMkLst>
        </pc:spChg>
        <pc:spChg chg="mod">
          <ac:chgData name="Will Nourse" userId="cf5c4e54-602e-4617-8d54-3e27f39b3c92" providerId="ADAL" clId="{DF887FFF-85ED-4D2E-9D86-8949DC07CBE7}" dt="2025-01-29T17:27:18.765" v="3661" actId="20577"/>
          <ac:spMkLst>
            <pc:docMk/>
            <pc:sldMk cId="520886267" sldId="1192"/>
            <ac:spMk id="8" creationId="{C985E703-01BD-B019-8C45-35119AAD7C0C}"/>
          </ac:spMkLst>
        </pc:spChg>
        <pc:picChg chg="add mod ord">
          <ac:chgData name="Will Nourse" userId="cf5c4e54-602e-4617-8d54-3e27f39b3c92" providerId="ADAL" clId="{DF887FFF-85ED-4D2E-9D86-8949DC07CBE7}" dt="2025-01-29T16:42:07.359" v="3110" actId="167"/>
          <ac:picMkLst>
            <pc:docMk/>
            <pc:sldMk cId="520886267" sldId="1192"/>
            <ac:picMk id="5" creationId="{674483B6-777B-B66F-75D3-1D7311564E23}"/>
          </ac:picMkLst>
        </pc:picChg>
        <pc:picChg chg="add mod ord">
          <ac:chgData name="Will Nourse" userId="cf5c4e54-602e-4617-8d54-3e27f39b3c92" providerId="ADAL" clId="{DF887FFF-85ED-4D2E-9D86-8949DC07CBE7}" dt="2025-01-29T16:47:13.139" v="3147" actId="1076"/>
          <ac:picMkLst>
            <pc:docMk/>
            <pc:sldMk cId="520886267" sldId="1192"/>
            <ac:picMk id="12" creationId="{8A8ADDA8-22AD-FD46-367C-8F16DB2EC761}"/>
          </ac:picMkLst>
        </pc:picChg>
        <pc:picChg chg="add mod ord">
          <ac:chgData name="Will Nourse" userId="cf5c4e54-602e-4617-8d54-3e27f39b3c92" providerId="ADAL" clId="{DF887FFF-85ED-4D2E-9D86-8949DC07CBE7}" dt="2025-01-29T16:47:15.816" v="3148" actId="1076"/>
          <ac:picMkLst>
            <pc:docMk/>
            <pc:sldMk cId="520886267" sldId="1192"/>
            <ac:picMk id="16" creationId="{5B0ABBA3-0C9E-A14B-BC4D-C6F0F220CD70}"/>
          </ac:picMkLst>
        </pc:picChg>
        <pc:picChg chg="add mod ord">
          <ac:chgData name="Will Nourse" userId="cf5c4e54-602e-4617-8d54-3e27f39b3c92" providerId="ADAL" clId="{DF887FFF-85ED-4D2E-9D86-8949DC07CBE7}" dt="2025-01-29T16:47:20.632" v="3149" actId="1076"/>
          <ac:picMkLst>
            <pc:docMk/>
            <pc:sldMk cId="520886267" sldId="1192"/>
            <ac:picMk id="19" creationId="{EDB0AFE0-67B0-4012-7FD0-E519819C4AA3}"/>
          </ac:picMkLst>
        </pc:picChg>
      </pc:sldChg>
      <pc:sldChg chg="addSp delSp modSp add mod modTransition modAnim">
        <pc:chgData name="Will Nourse" userId="cf5c4e54-602e-4617-8d54-3e27f39b3c92" providerId="ADAL" clId="{DF887FFF-85ED-4D2E-9D86-8949DC07CBE7}" dt="2025-01-29T17:27:42.152" v="3681" actId="20577"/>
        <pc:sldMkLst>
          <pc:docMk/>
          <pc:sldMk cId="4131678669" sldId="1193"/>
        </pc:sldMkLst>
        <pc:spChg chg="add mod">
          <ac:chgData name="Will Nourse" userId="cf5c4e54-602e-4617-8d54-3e27f39b3c92" providerId="ADAL" clId="{DF887FFF-85ED-4D2E-9D86-8949DC07CBE7}" dt="2025-01-29T17:27:33.819" v="3663"/>
          <ac:spMkLst>
            <pc:docMk/>
            <pc:sldMk cId="4131678669" sldId="1193"/>
            <ac:spMk id="3" creationId="{E5ECD99F-ACD9-37A8-BC0E-861F706D3BFB}"/>
          </ac:spMkLst>
        </pc:spChg>
        <pc:spChg chg="add mod">
          <ac:chgData name="Will Nourse" userId="cf5c4e54-602e-4617-8d54-3e27f39b3c92" providerId="ADAL" clId="{DF887FFF-85ED-4D2E-9D86-8949DC07CBE7}" dt="2025-01-29T17:27:42.152" v="3681" actId="20577"/>
          <ac:spMkLst>
            <pc:docMk/>
            <pc:sldMk cId="4131678669" sldId="1193"/>
            <ac:spMk id="5" creationId="{E60EE845-CED8-BBC0-467A-8F71D9D716C2}"/>
          </ac:spMkLst>
        </pc:spChg>
        <pc:spChg chg="mod">
          <ac:chgData name="Will Nourse" userId="cf5c4e54-602e-4617-8d54-3e27f39b3c92" providerId="ADAL" clId="{DF887FFF-85ED-4D2E-9D86-8949DC07CBE7}" dt="2025-01-29T00:56:09.389" v="2979" actId="20577"/>
          <ac:spMkLst>
            <pc:docMk/>
            <pc:sldMk cId="4131678669" sldId="1193"/>
            <ac:spMk id="7" creationId="{2D7860A8-ACC9-F3E8-A438-F41C01FCDA1A}"/>
          </ac:spMkLst>
        </pc:spChg>
        <pc:picChg chg="add mod ord">
          <ac:chgData name="Will Nourse" userId="cf5c4e54-602e-4617-8d54-3e27f39b3c92" providerId="ADAL" clId="{DF887FFF-85ED-4D2E-9D86-8949DC07CBE7}" dt="2025-01-28T20:18:17.023" v="2552" actId="1076"/>
          <ac:picMkLst>
            <pc:docMk/>
            <pc:sldMk cId="4131678669" sldId="1193"/>
            <ac:picMk id="4" creationId="{87C949F5-02BD-316C-1654-A81BBE632698}"/>
          </ac:picMkLst>
        </pc:picChg>
        <pc:picChg chg="add mod">
          <ac:chgData name="Will Nourse" userId="cf5c4e54-602e-4617-8d54-3e27f39b3c92" providerId="ADAL" clId="{DF887FFF-85ED-4D2E-9D86-8949DC07CBE7}" dt="2025-01-29T16:57:50.179" v="3229" actId="1076"/>
          <ac:picMkLst>
            <pc:docMk/>
            <pc:sldMk cId="4131678669" sldId="1193"/>
            <ac:picMk id="9" creationId="{9B8A56D0-EBA8-6386-D091-860A912CEA44}"/>
          </ac:picMkLst>
        </pc:picChg>
        <pc:picChg chg="add mod">
          <ac:chgData name="Will Nourse" userId="cf5c4e54-602e-4617-8d54-3e27f39b3c92" providerId="ADAL" clId="{DF887FFF-85ED-4D2E-9D86-8949DC07CBE7}" dt="2025-01-29T16:58:21.544" v="3239" actId="1035"/>
          <ac:picMkLst>
            <pc:docMk/>
            <pc:sldMk cId="4131678669" sldId="1193"/>
            <ac:picMk id="12" creationId="{B608FE67-B0D9-91FD-30FE-27302DC4376E}"/>
          </ac:picMkLst>
        </pc:picChg>
        <pc:picChg chg="add mod">
          <ac:chgData name="Will Nourse" userId="cf5c4e54-602e-4617-8d54-3e27f39b3c92" providerId="ADAL" clId="{DF887FFF-85ED-4D2E-9D86-8949DC07CBE7}" dt="2025-01-29T16:58:26.657" v="3240" actId="1076"/>
          <ac:picMkLst>
            <pc:docMk/>
            <pc:sldMk cId="4131678669" sldId="1193"/>
            <ac:picMk id="14" creationId="{61934D5B-772F-32B9-F36D-980FAD855BDF}"/>
          </ac:picMkLst>
        </pc:picChg>
        <pc:picChg chg="add mod">
          <ac:chgData name="Will Nourse" userId="cf5c4e54-602e-4617-8d54-3e27f39b3c92" providerId="ADAL" clId="{DF887FFF-85ED-4D2E-9D86-8949DC07CBE7}" dt="2025-01-29T16:58:31.100" v="3241" actId="1076"/>
          <ac:picMkLst>
            <pc:docMk/>
            <pc:sldMk cId="4131678669" sldId="1193"/>
            <ac:picMk id="16" creationId="{EA9EBE76-EA0D-F8C0-EAF0-38A43D53F5D6}"/>
          </ac:picMkLst>
        </pc:picChg>
      </pc:sldChg>
      <pc:sldChg chg="addSp delSp modSp add mod modTransition delAnim modAnim">
        <pc:chgData name="Will Nourse" userId="cf5c4e54-602e-4617-8d54-3e27f39b3c92" providerId="ADAL" clId="{DF887FFF-85ED-4D2E-9D86-8949DC07CBE7}" dt="2025-01-29T19:12:39.698" v="4875" actId="20577"/>
        <pc:sldMkLst>
          <pc:docMk/>
          <pc:sldMk cId="1763986119" sldId="1194"/>
        </pc:sldMkLst>
        <pc:spChg chg="mod">
          <ac:chgData name="Will Nourse" userId="cf5c4e54-602e-4617-8d54-3e27f39b3c92" providerId="ADAL" clId="{DF887FFF-85ED-4D2E-9D86-8949DC07CBE7}" dt="2025-01-29T19:12:39.698" v="4875" actId="20577"/>
          <ac:spMkLst>
            <pc:docMk/>
            <pc:sldMk cId="1763986119" sldId="1194"/>
            <ac:spMk id="7" creationId="{9BB7CCF5-D0C8-A138-21EF-D3C0E666A099}"/>
          </ac:spMkLst>
        </pc:spChg>
        <pc:spChg chg="mod">
          <ac:chgData name="Will Nourse" userId="cf5c4e54-602e-4617-8d54-3e27f39b3c92" providerId="ADAL" clId="{DF887FFF-85ED-4D2E-9D86-8949DC07CBE7}" dt="2025-01-28T20:35:51.891" v="2616" actId="27636"/>
          <ac:spMkLst>
            <pc:docMk/>
            <pc:sldMk cId="1763986119" sldId="1194"/>
            <ac:spMk id="8" creationId="{20DB8F8A-2707-7E37-4C15-4472ED2AB1CA}"/>
          </ac:spMkLst>
        </pc:spChg>
        <pc:spChg chg="add mod">
          <ac:chgData name="Will Nourse" userId="cf5c4e54-602e-4617-8d54-3e27f39b3c92" providerId="ADAL" clId="{DF887FFF-85ED-4D2E-9D86-8949DC07CBE7}" dt="2025-01-29T17:27:51.624" v="3683"/>
          <ac:spMkLst>
            <pc:docMk/>
            <pc:sldMk cId="1763986119" sldId="1194"/>
            <ac:spMk id="9" creationId="{DAE28B8E-22DA-C955-6947-706233F7BF32}"/>
          </ac:spMkLst>
        </pc:spChg>
        <pc:spChg chg="add mod">
          <ac:chgData name="Will Nourse" userId="cf5c4e54-602e-4617-8d54-3e27f39b3c92" providerId="ADAL" clId="{DF887FFF-85ED-4D2E-9D86-8949DC07CBE7}" dt="2025-01-29T17:28:00.764" v="3707" actId="20577"/>
          <ac:spMkLst>
            <pc:docMk/>
            <pc:sldMk cId="1763986119" sldId="1194"/>
            <ac:spMk id="12" creationId="{7AE151BC-D627-E1EA-CE9E-F8ACA5907C06}"/>
          </ac:spMkLst>
        </pc:spChg>
        <pc:picChg chg="add mod">
          <ac:chgData name="Will Nourse" userId="cf5c4e54-602e-4617-8d54-3e27f39b3c92" providerId="ADAL" clId="{DF887FFF-85ED-4D2E-9D86-8949DC07CBE7}" dt="2025-01-29T17:00:43.913" v="3264" actId="1076"/>
          <ac:picMkLst>
            <pc:docMk/>
            <pc:sldMk cId="1763986119" sldId="1194"/>
            <ac:picMk id="3" creationId="{178A37D7-0223-458B-6634-DD73A8FC4310}"/>
          </ac:picMkLst>
        </pc:picChg>
        <pc:picChg chg="mod">
          <ac:chgData name="Will Nourse" userId="cf5c4e54-602e-4617-8d54-3e27f39b3c92" providerId="ADAL" clId="{DF887FFF-85ED-4D2E-9D86-8949DC07CBE7}" dt="2025-01-28T20:45:39.480" v="2623" actId="14826"/>
          <ac:picMkLst>
            <pc:docMk/>
            <pc:sldMk cId="1763986119" sldId="1194"/>
            <ac:picMk id="4" creationId="{2114E20D-0A8D-C035-D5B4-326453C487BD}"/>
          </ac:picMkLst>
        </pc:picChg>
        <pc:picChg chg="add mod">
          <ac:chgData name="Will Nourse" userId="cf5c4e54-602e-4617-8d54-3e27f39b3c92" providerId="ADAL" clId="{DF887FFF-85ED-4D2E-9D86-8949DC07CBE7}" dt="2025-01-29T17:00:50.484" v="3266" actId="1076"/>
          <ac:picMkLst>
            <pc:docMk/>
            <pc:sldMk cId="1763986119" sldId="1194"/>
            <ac:picMk id="5" creationId="{624A8EE9-7FE5-0B50-FCFA-031510BAC1AA}"/>
          </ac:picMkLst>
        </pc:picChg>
        <pc:picChg chg="add mod">
          <ac:chgData name="Will Nourse" userId="cf5c4e54-602e-4617-8d54-3e27f39b3c92" providerId="ADAL" clId="{DF887FFF-85ED-4D2E-9D86-8949DC07CBE7}" dt="2025-01-29T17:00:54.483" v="3267" actId="1076"/>
          <ac:picMkLst>
            <pc:docMk/>
            <pc:sldMk cId="1763986119" sldId="1194"/>
            <ac:picMk id="10" creationId="{6B0AC746-65A7-9C5F-E71F-823A9E0133CF}"/>
          </ac:picMkLst>
        </pc:picChg>
        <pc:picChg chg="add mod">
          <ac:chgData name="Will Nourse" userId="cf5c4e54-602e-4617-8d54-3e27f39b3c92" providerId="ADAL" clId="{DF887FFF-85ED-4D2E-9D86-8949DC07CBE7}" dt="2025-01-29T17:00:59.946" v="3268" actId="1076"/>
          <ac:picMkLst>
            <pc:docMk/>
            <pc:sldMk cId="1763986119" sldId="1194"/>
            <ac:picMk id="11" creationId="{C6BFFC45-C785-EBEF-F33B-2C0EA7A646E1}"/>
          </ac:picMkLst>
        </pc:picChg>
        <pc:picChg chg="add mod">
          <ac:chgData name="Will Nourse" userId="cf5c4e54-602e-4617-8d54-3e27f39b3c92" providerId="ADAL" clId="{DF887FFF-85ED-4D2E-9D86-8949DC07CBE7}" dt="2025-01-29T17:01:05.716" v="3269" actId="1076"/>
          <ac:picMkLst>
            <pc:docMk/>
            <pc:sldMk cId="1763986119" sldId="1194"/>
            <ac:picMk id="15" creationId="{0D0BA0CE-D271-3B6A-DD86-18987E3C98B8}"/>
          </ac:picMkLst>
        </pc:picChg>
      </pc:sldChg>
      <pc:sldChg chg="modSp add mod ord">
        <pc:chgData name="Will Nourse" userId="cf5c4e54-602e-4617-8d54-3e27f39b3c92" providerId="ADAL" clId="{DF887FFF-85ED-4D2E-9D86-8949DC07CBE7}" dt="2025-01-29T19:46:43.484" v="4927" actId="14826"/>
        <pc:sldMkLst>
          <pc:docMk/>
          <pc:sldMk cId="3029273960" sldId="1195"/>
        </pc:sldMkLst>
        <pc:spChg chg="mod">
          <ac:chgData name="Will Nourse" userId="cf5c4e54-602e-4617-8d54-3e27f39b3c92" providerId="ADAL" clId="{DF887FFF-85ED-4D2E-9D86-8949DC07CBE7}" dt="2025-01-29T17:52:10.901" v="4329" actId="20577"/>
          <ac:spMkLst>
            <pc:docMk/>
            <pc:sldMk cId="3029273960" sldId="1195"/>
            <ac:spMk id="7" creationId="{46586090-06E2-0013-61D7-5439E5B09A7A}"/>
          </ac:spMkLst>
        </pc:spChg>
        <pc:picChg chg="mod">
          <ac:chgData name="Will Nourse" userId="cf5c4e54-602e-4617-8d54-3e27f39b3c92" providerId="ADAL" clId="{DF887FFF-85ED-4D2E-9D86-8949DC07CBE7}" dt="2025-01-29T19:46:43.484" v="4927" actId="14826"/>
          <ac:picMkLst>
            <pc:docMk/>
            <pc:sldMk cId="3029273960" sldId="1195"/>
            <ac:picMk id="11" creationId="{902800C5-334E-1E77-4D60-BDDD039C3A63}"/>
          </ac:picMkLst>
        </pc:picChg>
      </pc:sldChg>
      <pc:sldChg chg="addSp delSp modSp add mod">
        <pc:chgData name="Will Nourse" userId="cf5c4e54-602e-4617-8d54-3e27f39b3c92" providerId="ADAL" clId="{DF887FFF-85ED-4D2E-9D86-8949DC07CBE7}" dt="2025-01-29T18:45:39.686" v="4801"/>
        <pc:sldMkLst>
          <pc:docMk/>
          <pc:sldMk cId="82563261" sldId="1196"/>
        </pc:sldMkLst>
        <pc:spChg chg="add mod">
          <ac:chgData name="Will Nourse" userId="cf5c4e54-602e-4617-8d54-3e27f39b3c92" providerId="ADAL" clId="{DF887FFF-85ED-4D2E-9D86-8949DC07CBE7}" dt="2025-01-29T17:44:04.386" v="4019" actId="14100"/>
          <ac:spMkLst>
            <pc:docMk/>
            <pc:sldMk cId="82563261" sldId="1196"/>
            <ac:spMk id="5" creationId="{CE942038-FCD0-1F76-3196-D6DB4F55BA2D}"/>
          </ac:spMkLst>
        </pc:spChg>
        <pc:spChg chg="add mod">
          <ac:chgData name="Will Nourse" userId="cf5c4e54-602e-4617-8d54-3e27f39b3c92" providerId="ADAL" clId="{DF887FFF-85ED-4D2E-9D86-8949DC07CBE7}" dt="2025-01-29T17:43:43.129" v="3966" actId="20577"/>
          <ac:spMkLst>
            <pc:docMk/>
            <pc:sldMk cId="82563261" sldId="1196"/>
            <ac:spMk id="6" creationId="{39FBDA88-E2E9-FA7E-FE99-B7F4955A1602}"/>
          </ac:spMkLst>
        </pc:spChg>
        <pc:spChg chg="mod">
          <ac:chgData name="Will Nourse" userId="cf5c4e54-602e-4617-8d54-3e27f39b3c92" providerId="ADAL" clId="{DF887FFF-85ED-4D2E-9D86-8949DC07CBE7}" dt="2025-01-29T18:45:39.686" v="4801"/>
          <ac:spMkLst>
            <pc:docMk/>
            <pc:sldMk cId="82563261" sldId="1196"/>
            <ac:spMk id="7" creationId="{0564CE2C-535C-7C63-785F-3ABEDDC1D75E}"/>
          </ac:spMkLst>
        </pc:spChg>
        <pc:spChg chg="add mod">
          <ac:chgData name="Will Nourse" userId="cf5c4e54-602e-4617-8d54-3e27f39b3c92" providerId="ADAL" clId="{DF887FFF-85ED-4D2E-9D86-8949DC07CBE7}" dt="2025-01-29T17:43:57.353" v="4018" actId="20577"/>
          <ac:spMkLst>
            <pc:docMk/>
            <pc:sldMk cId="82563261" sldId="1196"/>
            <ac:spMk id="8" creationId="{03FE5627-650E-13C7-D7D0-1960163CB189}"/>
          </ac:spMkLst>
        </pc:spChg>
        <pc:spChg chg="add mod">
          <ac:chgData name="Will Nourse" userId="cf5c4e54-602e-4617-8d54-3e27f39b3c92" providerId="ADAL" clId="{DF887FFF-85ED-4D2E-9D86-8949DC07CBE7}" dt="2025-01-29T17:48:12.368" v="4269" actId="27636"/>
          <ac:spMkLst>
            <pc:docMk/>
            <pc:sldMk cId="82563261" sldId="1196"/>
            <ac:spMk id="11" creationId="{9C71973A-D587-C56D-77AA-C1880B602608}"/>
          </ac:spMkLst>
        </pc:spChg>
        <pc:spChg chg="add mod">
          <ac:chgData name="Will Nourse" userId="cf5c4e54-602e-4617-8d54-3e27f39b3c92" providerId="ADAL" clId="{DF887FFF-85ED-4D2E-9D86-8949DC07CBE7}" dt="2025-01-29T17:48:16.719" v="4270" actId="14100"/>
          <ac:spMkLst>
            <pc:docMk/>
            <pc:sldMk cId="82563261" sldId="1196"/>
            <ac:spMk id="12" creationId="{0200E422-789C-779D-79BE-E92E6E9DB86E}"/>
          </ac:spMkLst>
        </pc:spChg>
        <pc:picChg chg="add mod modCrop">
          <ac:chgData name="Will Nourse" userId="cf5c4e54-602e-4617-8d54-3e27f39b3c92" providerId="ADAL" clId="{DF887FFF-85ED-4D2E-9D86-8949DC07CBE7}" dt="2025-01-29T18:05:19.373" v="4552" actId="14100"/>
          <ac:picMkLst>
            <pc:docMk/>
            <pc:sldMk cId="82563261" sldId="1196"/>
            <ac:picMk id="9" creationId="{8B35E983-96E8-DF5F-340A-2560AE46AA7A}"/>
          </ac:picMkLst>
        </pc:picChg>
        <pc:picChg chg="add mod">
          <ac:chgData name="Will Nourse" userId="cf5c4e54-602e-4617-8d54-3e27f39b3c92" providerId="ADAL" clId="{DF887FFF-85ED-4D2E-9D86-8949DC07CBE7}" dt="2025-01-29T17:44:45.455" v="4025" actId="1076"/>
          <ac:picMkLst>
            <pc:docMk/>
            <pc:sldMk cId="82563261" sldId="1196"/>
            <ac:picMk id="10" creationId="{08F6DDED-2BAF-660D-9C40-88170D3DE30D}"/>
          </ac:picMkLst>
        </pc:picChg>
      </pc:sldChg>
      <pc:sldChg chg="addSp delSp modSp add mod ord">
        <pc:chgData name="Will Nourse" userId="cf5c4e54-602e-4617-8d54-3e27f39b3c92" providerId="ADAL" clId="{DF887FFF-85ED-4D2E-9D86-8949DC07CBE7}" dt="2025-01-29T18:47:53.892" v="4830" actId="1037"/>
        <pc:sldMkLst>
          <pc:docMk/>
          <pc:sldMk cId="3622234299" sldId="1197"/>
        </pc:sldMkLst>
        <pc:spChg chg="mod">
          <ac:chgData name="Will Nourse" userId="cf5c4e54-602e-4617-8d54-3e27f39b3c92" providerId="ADAL" clId="{DF887FFF-85ED-4D2E-9D86-8949DC07CBE7}" dt="2025-01-29T18:45:48.419" v="4803"/>
          <ac:spMkLst>
            <pc:docMk/>
            <pc:sldMk cId="3622234299" sldId="1197"/>
            <ac:spMk id="7" creationId="{3A22B142-9A05-0EA1-2277-E24D6AAB47A2}"/>
          </ac:spMkLst>
        </pc:spChg>
        <pc:spChg chg="add mod">
          <ac:chgData name="Will Nourse" userId="cf5c4e54-602e-4617-8d54-3e27f39b3c92" providerId="ADAL" clId="{DF887FFF-85ED-4D2E-9D86-8949DC07CBE7}" dt="2025-01-29T18:47:26.683" v="4820" actId="1076"/>
          <ac:spMkLst>
            <pc:docMk/>
            <pc:sldMk cId="3622234299" sldId="1197"/>
            <ac:spMk id="10" creationId="{F0F86B84-7B91-F0F1-6CC5-E66E7E612281}"/>
          </ac:spMkLst>
        </pc:spChg>
        <pc:spChg chg="add mod">
          <ac:chgData name="Will Nourse" userId="cf5c4e54-602e-4617-8d54-3e27f39b3c92" providerId="ADAL" clId="{DF887FFF-85ED-4D2E-9D86-8949DC07CBE7}" dt="2025-01-29T18:47:35.559" v="4821" actId="1076"/>
          <ac:spMkLst>
            <pc:docMk/>
            <pc:sldMk cId="3622234299" sldId="1197"/>
            <ac:spMk id="13" creationId="{7066724B-17FA-3A5C-E20F-AE8F2644DD78}"/>
          </ac:spMkLst>
        </pc:spChg>
        <pc:spChg chg="add mod ord">
          <ac:chgData name="Will Nourse" userId="cf5c4e54-602e-4617-8d54-3e27f39b3c92" providerId="ADAL" clId="{DF887FFF-85ED-4D2E-9D86-8949DC07CBE7}" dt="2025-01-29T18:46:42.459" v="4810" actId="14100"/>
          <ac:spMkLst>
            <pc:docMk/>
            <pc:sldMk cId="3622234299" sldId="1197"/>
            <ac:spMk id="16" creationId="{825E5F44-51EE-A727-9A3F-00805BFC00EA}"/>
          </ac:spMkLst>
        </pc:spChg>
        <pc:picChg chg="add mod modCrop">
          <ac:chgData name="Will Nourse" userId="cf5c4e54-602e-4617-8d54-3e27f39b3c92" providerId="ADAL" clId="{DF887FFF-85ED-4D2E-9D86-8949DC07CBE7}" dt="2025-01-29T18:47:17.031" v="4818" actId="14100"/>
          <ac:picMkLst>
            <pc:docMk/>
            <pc:sldMk cId="3622234299" sldId="1197"/>
            <ac:picMk id="11" creationId="{8658E954-37C2-6BE9-59C9-99C5209C76BC}"/>
          </ac:picMkLst>
        </pc:picChg>
        <pc:picChg chg="add mod">
          <ac:chgData name="Will Nourse" userId="cf5c4e54-602e-4617-8d54-3e27f39b3c92" providerId="ADAL" clId="{DF887FFF-85ED-4D2E-9D86-8949DC07CBE7}" dt="2025-01-29T18:47:53.892" v="4830" actId="1037"/>
          <ac:picMkLst>
            <pc:docMk/>
            <pc:sldMk cId="3622234299" sldId="1197"/>
            <ac:picMk id="15" creationId="{B166E486-9346-9BA4-0F4E-422D8052BB7E}"/>
          </ac:picMkLst>
        </pc:picChg>
      </pc:sldChg>
      <pc:sldChg chg="addSp delSp modSp add mod">
        <pc:chgData name="Will Nourse" userId="cf5c4e54-602e-4617-8d54-3e27f39b3c92" providerId="ADAL" clId="{DF887FFF-85ED-4D2E-9D86-8949DC07CBE7}" dt="2025-01-29T19:46:01.667" v="4926" actId="14826"/>
        <pc:sldMkLst>
          <pc:docMk/>
          <pc:sldMk cId="1560539854" sldId="1198"/>
        </pc:sldMkLst>
        <pc:spChg chg="add mod">
          <ac:chgData name="Will Nourse" userId="cf5c4e54-602e-4617-8d54-3e27f39b3c92" providerId="ADAL" clId="{DF887FFF-85ED-4D2E-9D86-8949DC07CBE7}" dt="2025-01-29T18:13:27.355" v="4726" actId="14100"/>
          <ac:spMkLst>
            <pc:docMk/>
            <pc:sldMk cId="1560539854" sldId="1198"/>
            <ac:spMk id="5" creationId="{B4118916-68C7-D290-D2AD-A887A6114F3A}"/>
          </ac:spMkLst>
        </pc:spChg>
        <pc:spChg chg="add mod">
          <ac:chgData name="Will Nourse" userId="cf5c4e54-602e-4617-8d54-3e27f39b3c92" providerId="ADAL" clId="{DF887FFF-85ED-4D2E-9D86-8949DC07CBE7}" dt="2025-01-29T18:03:51.682" v="4511" actId="20577"/>
          <ac:spMkLst>
            <pc:docMk/>
            <pc:sldMk cId="1560539854" sldId="1198"/>
            <ac:spMk id="6" creationId="{FAE62346-12F8-7DC3-0C15-C6FD3A892102}"/>
          </ac:spMkLst>
        </pc:spChg>
        <pc:spChg chg="mod">
          <ac:chgData name="Will Nourse" userId="cf5c4e54-602e-4617-8d54-3e27f39b3c92" providerId="ADAL" clId="{DF887FFF-85ED-4D2E-9D86-8949DC07CBE7}" dt="2025-01-29T18:45:43.002" v="4802"/>
          <ac:spMkLst>
            <pc:docMk/>
            <pc:sldMk cId="1560539854" sldId="1198"/>
            <ac:spMk id="7" creationId="{AD316943-C012-0DF7-D64E-C89942BB5A2B}"/>
          </ac:spMkLst>
        </pc:spChg>
        <pc:spChg chg="add mod">
          <ac:chgData name="Will Nourse" userId="cf5c4e54-602e-4617-8d54-3e27f39b3c92" providerId="ADAL" clId="{DF887FFF-85ED-4D2E-9D86-8949DC07CBE7}" dt="2025-01-29T19:15:00.891" v="4878" actId="20577"/>
          <ac:spMkLst>
            <pc:docMk/>
            <pc:sldMk cId="1560539854" sldId="1198"/>
            <ac:spMk id="8" creationId="{CA660470-7559-BE84-BC12-423C62A5ADEF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0" creationId="{00842399-4294-2F0A-D8A0-DE05FD580786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8" creationId="{9B2C6908-97C1-6115-CFFA-99DB180759B9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19" creationId="{40EEBB35-E912-74ED-ECD0-AEA7EEFDD970}"/>
          </ac:spMkLst>
        </pc:spChg>
        <pc:spChg chg="add mod">
          <ac:chgData name="Will Nourse" userId="cf5c4e54-602e-4617-8d54-3e27f39b3c92" providerId="ADAL" clId="{DF887FFF-85ED-4D2E-9D86-8949DC07CBE7}" dt="2025-01-29T18:13:51.046" v="4728" actId="1076"/>
          <ac:spMkLst>
            <pc:docMk/>
            <pc:sldMk cId="1560539854" sldId="1198"/>
            <ac:spMk id="20" creationId="{A596DD21-A83C-E676-CB90-11E20943602A}"/>
          </ac:spMkLst>
        </pc:spChg>
        <pc:spChg chg="add mod">
          <ac:chgData name="Will Nourse" userId="cf5c4e54-602e-4617-8d54-3e27f39b3c92" providerId="ADAL" clId="{DF887FFF-85ED-4D2E-9D86-8949DC07CBE7}" dt="2025-01-29T18:13:59.784" v="4729" actId="1076"/>
          <ac:spMkLst>
            <pc:docMk/>
            <pc:sldMk cId="1560539854" sldId="1198"/>
            <ac:spMk id="21" creationId="{51C78A82-AFB3-7DC2-A554-795DD95B1E9E}"/>
          </ac:spMkLst>
        </pc:spChg>
        <pc:spChg chg="add mod">
          <ac:chgData name="Will Nourse" userId="cf5c4e54-602e-4617-8d54-3e27f39b3c92" providerId="ADAL" clId="{DF887FFF-85ED-4D2E-9D86-8949DC07CBE7}" dt="2025-01-29T18:15:14.603" v="4766" actId="20577"/>
          <ac:spMkLst>
            <pc:docMk/>
            <pc:sldMk cId="1560539854" sldId="1198"/>
            <ac:spMk id="26" creationId="{47B0EF5E-8A41-966F-B176-EE729AE3E1DE}"/>
          </ac:spMkLst>
        </pc:spChg>
        <pc:spChg chg="add mod">
          <ac:chgData name="Will Nourse" userId="cf5c4e54-602e-4617-8d54-3e27f39b3c92" providerId="ADAL" clId="{DF887FFF-85ED-4D2E-9D86-8949DC07CBE7}" dt="2025-01-29T18:15:27.488" v="4770" actId="20577"/>
          <ac:spMkLst>
            <pc:docMk/>
            <pc:sldMk cId="1560539854" sldId="1198"/>
            <ac:spMk id="27" creationId="{3AE55896-8681-9214-AF19-A9149F2A406B}"/>
          </ac:spMkLst>
        </pc:sp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2" creationId="{E8077113-E924-D873-EFFF-38896AC9B3F6}"/>
          </ac:picMkLst>
        </pc:pic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4" creationId="{D6E4334A-951D-F1E9-458D-9C9961F96426}"/>
          </ac:picMkLst>
        </pc:picChg>
        <pc:picChg chg="add mod modCrop">
          <ac:chgData name="Will Nourse" userId="cf5c4e54-602e-4617-8d54-3e27f39b3c92" providerId="ADAL" clId="{DF887FFF-85ED-4D2E-9D86-8949DC07CBE7}" dt="2025-01-29T18:13:51.046" v="4728" actId="1076"/>
          <ac:picMkLst>
            <pc:docMk/>
            <pc:sldMk cId="1560539854" sldId="1198"/>
            <ac:picMk id="16" creationId="{5DBA1E29-8F15-5088-B457-52C056C46658}"/>
          </ac:picMkLst>
        </pc:picChg>
        <pc:picChg chg="add mod modCrop">
          <ac:chgData name="Will Nourse" userId="cf5c4e54-602e-4617-8d54-3e27f39b3c92" providerId="ADAL" clId="{DF887FFF-85ED-4D2E-9D86-8949DC07CBE7}" dt="2025-01-29T19:45:53.140" v="4925" actId="14826"/>
          <ac:picMkLst>
            <pc:docMk/>
            <pc:sldMk cId="1560539854" sldId="1198"/>
            <ac:picMk id="23" creationId="{AAF629A9-C582-C1E0-36B3-A0B54CE04DC0}"/>
          </ac:picMkLst>
        </pc:picChg>
        <pc:picChg chg="add mod modCrop">
          <ac:chgData name="Will Nourse" userId="cf5c4e54-602e-4617-8d54-3e27f39b3c92" providerId="ADAL" clId="{DF887FFF-85ED-4D2E-9D86-8949DC07CBE7}" dt="2025-01-29T19:46:01.667" v="4926" actId="14826"/>
          <ac:picMkLst>
            <pc:docMk/>
            <pc:sldMk cId="1560539854" sldId="1198"/>
            <ac:picMk id="25" creationId="{85CD3818-C059-9EC3-874D-9934107EA902}"/>
          </ac:picMkLst>
        </pc:picChg>
        <pc:cxnChg chg="add mod">
          <ac:chgData name="Will Nourse" userId="cf5c4e54-602e-4617-8d54-3e27f39b3c92" providerId="ADAL" clId="{DF887FFF-85ED-4D2E-9D86-8949DC07CBE7}" dt="2025-01-29T19:33:46.938" v="4922" actId="1038"/>
          <ac:cxnSpMkLst>
            <pc:docMk/>
            <pc:sldMk cId="1560539854" sldId="1198"/>
            <ac:cxnSpMk id="2" creationId="{06072539-B768-D941-FA2E-A87EB7411391}"/>
          </ac:cxnSpMkLst>
        </pc:cxnChg>
      </pc:sldChg>
      <pc:sldChg chg="modSp add del mod">
        <pc:chgData name="Will Nourse" userId="cf5c4e54-602e-4617-8d54-3e27f39b3c92" providerId="ADAL" clId="{DF887FFF-85ED-4D2E-9D86-8949DC07CBE7}" dt="2025-01-29T18:16:03.757" v="4771" actId="2696"/>
        <pc:sldMkLst>
          <pc:docMk/>
          <pc:sldMk cId="3147473933" sldId="1199"/>
        </pc:sldMkLst>
      </pc:sldChg>
      <pc:sldMasterChg chg="modTransition modSldLayout">
        <pc:chgData name="Will Nourse" userId="cf5c4e54-602e-4617-8d54-3e27f39b3c92" providerId="ADAL" clId="{DF887FFF-85ED-4D2E-9D86-8949DC07CBE7}" dt="2025-01-28T21:18:15.263" v="2939"/>
        <pc:sldMasterMkLst>
          <pc:docMk/>
          <pc:sldMasterMk cId="1052598296" sldId="2147483713"/>
        </pc:sldMasterMkLst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789969155" sldId="2147483714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08622614" sldId="2147483715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1500134018" sldId="2147483716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1606205543" sldId="2147483717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910844186" sldId="2147483718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935712882" sldId="2147483719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89586943" sldId="2147483720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347381758" sldId="2147483721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324595070" sldId="2147483722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2530143353" sldId="2147483723"/>
          </pc:sldLayoutMkLst>
        </pc:sldLayoutChg>
        <pc:sldLayoutChg chg="modTransition">
          <pc:chgData name="Will Nourse" userId="cf5c4e54-602e-4617-8d54-3e27f39b3c92" providerId="ADAL" clId="{DF887FFF-85ED-4D2E-9D86-8949DC07CBE7}" dt="2025-01-28T21:18:15.263" v="2939"/>
          <pc:sldLayoutMkLst>
            <pc:docMk/>
            <pc:sldMasterMk cId="1052598296" sldId="2147483713"/>
            <pc:sldLayoutMk cId="3124818652" sldId="2147483724"/>
          </pc:sldLayoutMkLst>
        </pc:sldLayoutChg>
      </pc:sldMasterChg>
    </pc:docChg>
  </pc:docChgLst>
  <pc:docChgLst>
    <pc:chgData name="Will Nourse" userId="cf5c4e54-602e-4617-8d54-3e27f39b3c92" providerId="ADAL" clId="{6D21C166-A7CC-4A80-B456-CB36F71B48FC}"/>
    <pc:docChg chg="undo custSel addSld modSld sldOrd">
      <pc:chgData name="Will Nourse" userId="cf5c4e54-602e-4617-8d54-3e27f39b3c92" providerId="ADAL" clId="{6D21C166-A7CC-4A80-B456-CB36F71B48FC}" dt="2025-01-29T20:46:45.372" v="87" actId="1076"/>
      <pc:docMkLst>
        <pc:docMk/>
      </pc:docMkLst>
      <pc:sldChg chg="modSp mod">
        <pc:chgData name="Will Nourse" userId="cf5c4e54-602e-4617-8d54-3e27f39b3c92" providerId="ADAL" clId="{6D21C166-A7CC-4A80-B456-CB36F71B48FC}" dt="2025-01-29T20:46:45.372" v="87" actId="1076"/>
        <pc:sldMkLst>
          <pc:docMk/>
          <pc:sldMk cId="2544309105" sldId="1181"/>
        </pc:sldMkLst>
        <pc:picChg chg="mod">
          <ac:chgData name="Will Nourse" userId="cf5c4e54-602e-4617-8d54-3e27f39b3c92" providerId="ADAL" clId="{6D21C166-A7CC-4A80-B456-CB36F71B48FC}" dt="2025-01-29T20:46:05.947" v="86" actId="1076"/>
          <ac:picMkLst>
            <pc:docMk/>
            <pc:sldMk cId="2544309105" sldId="1181"/>
            <ac:picMk id="6" creationId="{85C6DC3F-37E4-8744-26C0-15B9C9BD4813}"/>
          </ac:picMkLst>
        </pc:picChg>
        <pc:picChg chg="mod">
          <ac:chgData name="Will Nourse" userId="cf5c4e54-602e-4617-8d54-3e27f39b3c92" providerId="ADAL" clId="{6D21C166-A7CC-4A80-B456-CB36F71B48FC}" dt="2025-01-29T20:46:45.372" v="87" actId="1076"/>
          <ac:picMkLst>
            <pc:docMk/>
            <pc:sldMk cId="2544309105" sldId="1181"/>
            <ac:picMk id="8" creationId="{140D9DFF-A081-A48F-5BA7-EC42CFBB6CDB}"/>
          </ac:picMkLst>
        </pc:picChg>
      </pc:sldChg>
      <pc:sldChg chg="delSp mod ord">
        <pc:chgData name="Will Nourse" userId="cf5c4e54-602e-4617-8d54-3e27f39b3c92" providerId="ADAL" clId="{6D21C166-A7CC-4A80-B456-CB36F71B48FC}" dt="2025-01-29T20:43:37.130" v="79"/>
        <pc:sldMkLst>
          <pc:docMk/>
          <pc:sldMk cId="2450936839" sldId="1184"/>
        </pc:sldMkLst>
      </pc:sldChg>
      <pc:sldChg chg="addSp modSp mod">
        <pc:chgData name="Will Nourse" userId="cf5c4e54-602e-4617-8d54-3e27f39b3c92" providerId="ADAL" clId="{6D21C166-A7CC-4A80-B456-CB36F71B48FC}" dt="2025-01-29T20:38:54.786" v="73" actId="207"/>
        <pc:sldMkLst>
          <pc:docMk/>
          <pc:sldMk cId="495420851" sldId="1185"/>
        </pc:sldMkLst>
        <pc:spChg chg="add mod">
          <ac:chgData name="Will Nourse" userId="cf5c4e54-602e-4617-8d54-3e27f39b3c92" providerId="ADAL" clId="{6D21C166-A7CC-4A80-B456-CB36F71B48FC}" dt="2025-01-29T20:38:54.786" v="73" actId="207"/>
          <ac:spMkLst>
            <pc:docMk/>
            <pc:sldMk cId="495420851" sldId="1185"/>
            <ac:spMk id="3" creationId="{7FCA7637-D3D3-5B56-09B5-47D67FCCBDB0}"/>
          </ac:spMkLst>
        </pc:spChg>
      </pc:sldChg>
      <pc:sldChg chg="modSp mod">
        <pc:chgData name="Will Nourse" userId="cf5c4e54-602e-4617-8d54-3e27f39b3c92" providerId="ADAL" clId="{6D21C166-A7CC-4A80-B456-CB36F71B48FC}" dt="2025-01-29T20:00:28.082" v="2"/>
        <pc:sldMkLst>
          <pc:docMk/>
          <pc:sldMk cId="3622234299" sldId="1197"/>
        </pc:sldMkLst>
        <pc:spChg chg="mod">
          <ac:chgData name="Will Nourse" userId="cf5c4e54-602e-4617-8d54-3e27f39b3c92" providerId="ADAL" clId="{6D21C166-A7CC-4A80-B456-CB36F71B48FC}" dt="2025-01-29T20:00:28.082" v="2"/>
          <ac:spMkLst>
            <pc:docMk/>
            <pc:sldMk cId="3622234299" sldId="1197"/>
            <ac:spMk id="13" creationId="{7066724B-17FA-3A5C-E20F-AE8F2644DD78}"/>
          </ac:spMkLst>
        </pc:spChg>
        <pc:spChg chg="mod">
          <ac:chgData name="Will Nourse" userId="cf5c4e54-602e-4617-8d54-3e27f39b3c92" providerId="ADAL" clId="{6D21C166-A7CC-4A80-B456-CB36F71B48FC}" dt="2025-01-29T20:00:20.926" v="1" actId="1076"/>
          <ac:spMkLst>
            <pc:docMk/>
            <pc:sldMk cId="3622234299" sldId="1197"/>
            <ac:spMk id="16" creationId="{825E5F44-51EE-A727-9A3F-00805BFC00EA}"/>
          </ac:spMkLst>
        </pc:spChg>
      </pc:sldChg>
      <pc:sldChg chg="add">
        <pc:chgData name="Will Nourse" userId="cf5c4e54-602e-4617-8d54-3e27f39b3c92" providerId="ADAL" clId="{6D21C166-A7CC-4A80-B456-CB36F71B48FC}" dt="2025-01-29T20:39:40.433" v="74" actId="2890"/>
        <pc:sldMkLst>
          <pc:docMk/>
          <pc:sldMk cId="597672010" sldId="1199"/>
        </pc:sldMkLst>
      </pc:sldChg>
    </pc:docChg>
  </pc:docChgLst>
  <pc:docChgLst>
    <pc:chgData name="Will Nourse" userId="cf5c4e54-602e-4617-8d54-3e27f39b3c92" providerId="ADAL" clId="{C07954E9-D1F2-43D4-B26C-0F05BE16FABD}"/>
    <pc:docChg chg="undo custSel addSld modSld sldOrd">
      <pc:chgData name="Will Nourse" userId="cf5c4e54-602e-4617-8d54-3e27f39b3c92" providerId="ADAL" clId="{C07954E9-D1F2-43D4-B26C-0F05BE16FABD}" dt="2025-02-26T00:28:43.245" v="1999"/>
      <pc:docMkLst>
        <pc:docMk/>
      </pc:docMkLst>
      <pc:sldChg chg="modSp mod">
        <pc:chgData name="Will Nourse" userId="cf5c4e54-602e-4617-8d54-3e27f39b3c92" providerId="ADAL" clId="{C07954E9-D1F2-43D4-B26C-0F05BE16FABD}" dt="2025-02-25T19:04:22.184" v="1436" actId="14100"/>
        <pc:sldMkLst>
          <pc:docMk/>
          <pc:sldMk cId="4166702036" sldId="256"/>
        </pc:sldMkLst>
        <pc:picChg chg="mod">
          <ac:chgData name="Will Nourse" userId="cf5c4e54-602e-4617-8d54-3e27f39b3c92" providerId="ADAL" clId="{C07954E9-D1F2-43D4-B26C-0F05BE16FABD}" dt="2025-02-25T19:04:22.184" v="1436" actId="14100"/>
          <ac:picMkLst>
            <pc:docMk/>
            <pc:sldMk cId="4166702036" sldId="256"/>
            <ac:picMk id="12" creationId="{1D09CB39-ED09-8F22-589E-490644C3E5BF}"/>
          </ac:picMkLst>
        </pc:picChg>
      </pc:sldChg>
      <pc:sldChg chg="modSp mod">
        <pc:chgData name="Will Nourse" userId="cf5c4e54-602e-4617-8d54-3e27f39b3c92" providerId="ADAL" clId="{C07954E9-D1F2-43D4-B26C-0F05BE16FABD}" dt="2025-02-25T18:07:42.567" v="892" actId="27107"/>
        <pc:sldMkLst>
          <pc:docMk/>
          <pc:sldMk cId="4181212114" sldId="1182"/>
        </pc:sldMkLst>
        <pc:spChg chg="mod">
          <ac:chgData name="Will Nourse" userId="cf5c4e54-602e-4617-8d54-3e27f39b3c92" providerId="ADAL" clId="{C07954E9-D1F2-43D4-B26C-0F05BE16FABD}" dt="2025-02-25T18:07:34.202" v="890" actId="27107"/>
          <ac:spMkLst>
            <pc:docMk/>
            <pc:sldMk cId="4181212114" sldId="1182"/>
            <ac:spMk id="5" creationId="{4C8E6060-FA44-7DEE-478F-951B770E068F}"/>
          </ac:spMkLst>
        </pc:spChg>
        <pc:spChg chg="mod">
          <ac:chgData name="Will Nourse" userId="cf5c4e54-602e-4617-8d54-3e27f39b3c92" providerId="ADAL" clId="{C07954E9-D1F2-43D4-B26C-0F05BE16FABD}" dt="2025-02-25T18:07:39.091" v="891" actId="27107"/>
          <ac:spMkLst>
            <pc:docMk/>
            <pc:sldMk cId="4181212114" sldId="1182"/>
            <ac:spMk id="10" creationId="{3E8E1A9E-1A7B-B730-1335-1A710884D334}"/>
          </ac:spMkLst>
        </pc:spChg>
        <pc:spChg chg="mod">
          <ac:chgData name="Will Nourse" userId="cf5c4e54-602e-4617-8d54-3e27f39b3c92" providerId="ADAL" clId="{C07954E9-D1F2-43D4-B26C-0F05BE16FABD}" dt="2025-02-25T18:07:42.567" v="892" actId="27107"/>
          <ac:spMkLst>
            <pc:docMk/>
            <pc:sldMk cId="4181212114" sldId="1182"/>
            <ac:spMk id="12" creationId="{A885432A-4992-B4E6-078E-77D0A4D977C7}"/>
          </ac:spMkLst>
        </pc:spChg>
      </pc:sldChg>
      <pc:sldChg chg="addSp delSp modSp mod">
        <pc:chgData name="Will Nourse" userId="cf5c4e54-602e-4617-8d54-3e27f39b3c92" providerId="ADAL" clId="{C07954E9-D1F2-43D4-B26C-0F05BE16FABD}" dt="2025-02-26T00:28:43.245" v="1999"/>
        <pc:sldMkLst>
          <pc:docMk/>
          <pc:sldMk cId="2450936839" sldId="1184"/>
        </pc:sldMkLst>
        <pc:spChg chg="add del mod">
          <ac:chgData name="Will Nourse" userId="cf5c4e54-602e-4617-8d54-3e27f39b3c92" providerId="ADAL" clId="{C07954E9-D1F2-43D4-B26C-0F05BE16FABD}" dt="2025-02-25T17:24:21.834" v="829" actId="478"/>
          <ac:spMkLst>
            <pc:docMk/>
            <pc:sldMk cId="2450936839" sldId="1184"/>
            <ac:spMk id="4" creationId="{FCFB7EEB-EFE9-84E9-E07E-AC3A4151D547}"/>
          </ac:spMkLst>
        </pc:spChg>
        <pc:spChg chg="add mod">
          <ac:chgData name="Will Nourse" userId="cf5c4e54-602e-4617-8d54-3e27f39b3c92" providerId="ADAL" clId="{C07954E9-D1F2-43D4-B26C-0F05BE16FABD}" dt="2025-02-25T16:29:01.911" v="610" actId="27107"/>
          <ac:spMkLst>
            <pc:docMk/>
            <pc:sldMk cId="2450936839" sldId="1184"/>
            <ac:spMk id="6" creationId="{A39C7C53-6E9E-5340-32D4-1C7E0DF5EF18}"/>
          </ac:spMkLst>
        </pc:spChg>
        <pc:spChg chg="add mod">
          <ac:chgData name="Will Nourse" userId="cf5c4e54-602e-4617-8d54-3e27f39b3c92" providerId="ADAL" clId="{C07954E9-D1F2-43D4-B26C-0F05BE16FABD}" dt="2025-02-25T17:24:58.909" v="875" actId="1037"/>
          <ac:spMkLst>
            <pc:docMk/>
            <pc:sldMk cId="2450936839" sldId="1184"/>
            <ac:spMk id="7" creationId="{0BE60AD1-84EB-0F57-4A15-11DBB57F6C54}"/>
          </ac:spMkLst>
        </pc:spChg>
        <pc:spChg chg="add del mod ord">
          <ac:chgData name="Will Nourse" userId="cf5c4e54-602e-4617-8d54-3e27f39b3c92" providerId="ADAL" clId="{C07954E9-D1F2-43D4-B26C-0F05BE16FABD}" dt="2025-02-25T17:17:41.016" v="631" actId="478"/>
          <ac:spMkLst>
            <pc:docMk/>
            <pc:sldMk cId="2450936839" sldId="1184"/>
            <ac:spMk id="8" creationId="{F3F5CD8F-EB0F-525B-62EC-0E6E8A5892D4}"/>
          </ac:spMkLst>
        </pc:spChg>
        <pc:spChg chg="add mod">
          <ac:chgData name="Will Nourse" userId="cf5c4e54-602e-4617-8d54-3e27f39b3c92" providerId="ADAL" clId="{C07954E9-D1F2-43D4-B26C-0F05BE16FABD}" dt="2025-02-25T17:22:42.422" v="770" actId="207"/>
          <ac:spMkLst>
            <pc:docMk/>
            <pc:sldMk cId="2450936839" sldId="1184"/>
            <ac:spMk id="9" creationId="{40900BE9-A707-20ED-F3CD-C97EF9FF7034}"/>
          </ac:spMkLst>
        </pc:spChg>
        <pc:spChg chg="add mod">
          <ac:chgData name="Will Nourse" userId="cf5c4e54-602e-4617-8d54-3e27f39b3c92" providerId="ADAL" clId="{C07954E9-D1F2-43D4-B26C-0F05BE16FABD}" dt="2025-02-25T18:08:09.110" v="897" actId="27107"/>
          <ac:spMkLst>
            <pc:docMk/>
            <pc:sldMk cId="2450936839" sldId="1184"/>
            <ac:spMk id="12" creationId="{BE559487-7B21-EFFE-34B2-A9461557E048}"/>
          </ac:spMkLst>
        </pc:spChg>
        <pc:spChg chg="add mod">
          <ac:chgData name="Will Nourse" userId="cf5c4e54-602e-4617-8d54-3e27f39b3c92" providerId="ADAL" clId="{C07954E9-D1F2-43D4-B26C-0F05BE16FABD}" dt="2025-02-25T17:24:32.445" v="851" actId="20577"/>
          <ac:spMkLst>
            <pc:docMk/>
            <pc:sldMk cId="2450936839" sldId="1184"/>
            <ac:spMk id="13" creationId="{D5B71E3E-6D0F-05CD-4B80-2A3952A16192}"/>
          </ac:spMkLst>
        </pc:spChg>
        <pc:picChg chg="add mod">
          <ac:chgData name="Will Nourse" userId="cf5c4e54-602e-4617-8d54-3e27f39b3c92" providerId="ADAL" clId="{C07954E9-D1F2-43D4-B26C-0F05BE16FABD}" dt="2025-02-26T00:28:43.245" v="1999"/>
          <ac:picMkLst>
            <pc:docMk/>
            <pc:sldMk cId="2450936839" sldId="1184"/>
            <ac:picMk id="2" creationId="{C1AD2093-69A6-43D5-82D7-827B83DB3056}"/>
          </ac:picMkLst>
        </pc:picChg>
        <pc:picChg chg="add del mod modCrop">
          <ac:chgData name="Will Nourse" userId="cf5c4e54-602e-4617-8d54-3e27f39b3c92" providerId="ADAL" clId="{C07954E9-D1F2-43D4-B26C-0F05BE16FABD}" dt="2025-02-25T17:13:53.835" v="611" actId="478"/>
          <ac:picMkLst>
            <pc:docMk/>
            <pc:sldMk cId="2450936839" sldId="1184"/>
            <ac:picMk id="3" creationId="{62C8F565-80D7-1A8F-1665-3140E5AAEBFD}"/>
          </ac:picMkLst>
        </pc:picChg>
        <pc:picChg chg="add del mod modCrop">
          <ac:chgData name="Will Nourse" userId="cf5c4e54-602e-4617-8d54-3e27f39b3c92" providerId="ADAL" clId="{C07954E9-D1F2-43D4-B26C-0F05BE16FABD}" dt="2025-02-25T17:17:37.689" v="630" actId="478"/>
          <ac:picMkLst>
            <pc:docMk/>
            <pc:sldMk cId="2450936839" sldId="1184"/>
            <ac:picMk id="5" creationId="{493D795C-3413-EE90-4B79-7047411F4DA4}"/>
          </ac:picMkLst>
        </pc:picChg>
        <pc:picChg chg="add mod modCrop">
          <ac:chgData name="Will Nourse" userId="cf5c4e54-602e-4617-8d54-3e27f39b3c92" providerId="ADAL" clId="{C07954E9-D1F2-43D4-B26C-0F05BE16FABD}" dt="2025-02-25T17:23:01.721" v="778" actId="1037"/>
          <ac:picMkLst>
            <pc:docMk/>
            <pc:sldMk cId="2450936839" sldId="1184"/>
            <ac:picMk id="11" creationId="{8D3116C3-5077-E05D-54C6-41DA23C3DC1B}"/>
          </ac:picMkLst>
        </pc:picChg>
      </pc:sldChg>
      <pc:sldChg chg="modSp mod">
        <pc:chgData name="Will Nourse" userId="cf5c4e54-602e-4617-8d54-3e27f39b3c92" providerId="ADAL" clId="{C07954E9-D1F2-43D4-B26C-0F05BE16FABD}" dt="2025-02-25T17:24:13.094" v="828" actId="1038"/>
        <pc:sldMkLst>
          <pc:docMk/>
          <pc:sldMk cId="495420851" sldId="1185"/>
        </pc:sldMkLst>
        <pc:spChg chg="mod">
          <ac:chgData name="Will Nourse" userId="cf5c4e54-602e-4617-8d54-3e27f39b3c92" providerId="ADAL" clId="{C07954E9-D1F2-43D4-B26C-0F05BE16FABD}" dt="2025-02-25T17:16:28.282" v="625" actId="1076"/>
          <ac:spMkLst>
            <pc:docMk/>
            <pc:sldMk cId="495420851" sldId="1185"/>
            <ac:spMk id="2" creationId="{35112B93-3D40-55C3-A20E-23506B1101CD}"/>
          </ac:spMkLst>
        </pc:spChg>
        <pc:spChg chg="mod">
          <ac:chgData name="Will Nourse" userId="cf5c4e54-602e-4617-8d54-3e27f39b3c92" providerId="ADAL" clId="{C07954E9-D1F2-43D4-B26C-0F05BE16FABD}" dt="2025-02-25T17:16:33.621" v="626" actId="1076"/>
          <ac:spMkLst>
            <pc:docMk/>
            <pc:sldMk cId="495420851" sldId="1185"/>
            <ac:spMk id="3" creationId="{7FCA7637-D3D3-5B56-09B5-47D67FCCBDB0}"/>
          </ac:spMkLst>
        </pc:spChg>
        <pc:spChg chg="mod">
          <ac:chgData name="Will Nourse" userId="cf5c4e54-602e-4617-8d54-3e27f39b3c92" providerId="ADAL" clId="{C07954E9-D1F2-43D4-B26C-0F05BE16FABD}" dt="2025-02-24T18:59:30.112" v="485" actId="20577"/>
          <ac:spMkLst>
            <pc:docMk/>
            <pc:sldMk cId="495420851" sldId="1185"/>
            <ac:spMk id="6" creationId="{7A298D13-DAAB-A7DB-4EF7-816CF5CC3BBD}"/>
          </ac:spMkLst>
        </pc:spChg>
        <pc:spChg chg="mod">
          <ac:chgData name="Will Nourse" userId="cf5c4e54-602e-4617-8d54-3e27f39b3c92" providerId="ADAL" clId="{C07954E9-D1F2-43D4-B26C-0F05BE16FABD}" dt="2025-02-25T17:24:13.094" v="828" actId="1038"/>
          <ac:spMkLst>
            <pc:docMk/>
            <pc:sldMk cId="495420851" sldId="1185"/>
            <ac:spMk id="8" creationId="{A671CB31-ED7B-BB14-5ED9-373634B537CB}"/>
          </ac:spMkLst>
        </pc:spChg>
      </pc:sldChg>
      <pc:sldChg chg="addSp modSp mod">
        <pc:chgData name="Will Nourse" userId="cf5c4e54-602e-4617-8d54-3e27f39b3c92" providerId="ADAL" clId="{C07954E9-D1F2-43D4-B26C-0F05BE16FABD}" dt="2025-02-25T17:16:52.096" v="629" actId="1076"/>
        <pc:sldMkLst>
          <pc:docMk/>
          <pc:sldMk cId="3220567757" sldId="1186"/>
        </pc:sldMkLst>
        <pc:spChg chg="add mod">
          <ac:chgData name="Will Nourse" userId="cf5c4e54-602e-4617-8d54-3e27f39b3c92" providerId="ADAL" clId="{C07954E9-D1F2-43D4-B26C-0F05BE16FABD}" dt="2025-02-25T17:16:52.096" v="629" actId="1076"/>
          <ac:spMkLst>
            <pc:docMk/>
            <pc:sldMk cId="3220567757" sldId="1186"/>
            <ac:spMk id="5" creationId="{F883BAE7-189C-7581-05DB-14BD8975FE38}"/>
          </ac:spMkLst>
        </pc:spChg>
        <pc:spChg chg="mod">
          <ac:chgData name="Will Nourse" userId="cf5c4e54-602e-4617-8d54-3e27f39b3c92" providerId="ADAL" clId="{C07954E9-D1F2-43D4-B26C-0F05BE16FABD}" dt="2025-02-25T17:16:40.039" v="627" actId="1076"/>
          <ac:spMkLst>
            <pc:docMk/>
            <pc:sldMk cId="3220567757" sldId="1186"/>
            <ac:spMk id="8" creationId="{2521952F-560E-4C3E-3DE2-12BC011323AC}"/>
          </ac:spMkLst>
        </pc:spChg>
        <pc:picChg chg="mod">
          <ac:chgData name="Will Nourse" userId="cf5c4e54-602e-4617-8d54-3e27f39b3c92" providerId="ADAL" clId="{C07954E9-D1F2-43D4-B26C-0F05BE16FABD}" dt="2025-02-25T17:16:43.483" v="628" actId="1076"/>
          <ac:picMkLst>
            <pc:docMk/>
            <pc:sldMk cId="3220567757" sldId="1186"/>
            <ac:picMk id="6" creationId="{02C99014-8451-6AC5-4D64-756CA174C7A4}"/>
          </ac:picMkLst>
        </pc:picChg>
      </pc:sldChg>
      <pc:sldChg chg="modSp mod">
        <pc:chgData name="Will Nourse" userId="cf5c4e54-602e-4617-8d54-3e27f39b3c92" providerId="ADAL" clId="{C07954E9-D1F2-43D4-B26C-0F05BE16FABD}" dt="2025-02-25T17:29:16.339" v="889" actId="20577"/>
        <pc:sldMkLst>
          <pc:docMk/>
          <pc:sldMk cId="3029273960" sldId="1195"/>
        </pc:sldMkLst>
        <pc:spChg chg="mod">
          <ac:chgData name="Will Nourse" userId="cf5c4e54-602e-4617-8d54-3e27f39b3c92" providerId="ADAL" clId="{C07954E9-D1F2-43D4-B26C-0F05BE16FABD}" dt="2025-02-25T17:29:16.339" v="889" actId="20577"/>
          <ac:spMkLst>
            <pc:docMk/>
            <pc:sldMk cId="3029273960" sldId="1195"/>
            <ac:spMk id="7" creationId="{46586090-06E2-0013-61D7-5439E5B09A7A}"/>
          </ac:spMkLst>
        </pc:spChg>
      </pc:sldChg>
      <pc:sldChg chg="addSp delSp modSp add mod">
        <pc:chgData name="Will Nourse" userId="cf5c4e54-602e-4617-8d54-3e27f39b3c92" providerId="ADAL" clId="{C07954E9-D1F2-43D4-B26C-0F05BE16FABD}" dt="2025-02-25T19:02:47.434" v="1433"/>
        <pc:sldMkLst>
          <pc:docMk/>
          <pc:sldMk cId="280128601" sldId="1200"/>
        </pc:sldMkLst>
        <pc:spChg chg="add mod">
          <ac:chgData name="Will Nourse" userId="cf5c4e54-602e-4617-8d54-3e27f39b3c92" providerId="ADAL" clId="{C07954E9-D1F2-43D4-B26C-0F05BE16FABD}" dt="2025-02-25T19:02:47.434" v="1433"/>
          <ac:spMkLst>
            <pc:docMk/>
            <pc:sldMk cId="280128601" sldId="1200"/>
            <ac:spMk id="2" creationId="{BD8D7D2E-83EA-8F1F-08CC-910067BD2829}"/>
          </ac:spMkLst>
        </pc:spChg>
        <pc:spChg chg="mod">
          <ac:chgData name="Will Nourse" userId="cf5c4e54-602e-4617-8d54-3e27f39b3c92" providerId="ADAL" clId="{C07954E9-D1F2-43D4-B26C-0F05BE16FABD}" dt="2025-02-25T18:50:36.061" v="914" actId="20577"/>
          <ac:spMkLst>
            <pc:docMk/>
            <pc:sldMk cId="280128601" sldId="1200"/>
            <ac:spMk id="7" creationId="{C586B21C-9734-DC73-47F8-5887ABBEFC9C}"/>
          </ac:spMkLst>
        </pc:spChg>
        <pc:spChg chg="add mod">
          <ac:chgData name="Will Nourse" userId="cf5c4e54-602e-4617-8d54-3e27f39b3c92" providerId="ADAL" clId="{C07954E9-D1F2-43D4-B26C-0F05BE16FABD}" dt="2025-02-25T18:59:29.707" v="1430" actId="122"/>
          <ac:spMkLst>
            <pc:docMk/>
            <pc:sldMk cId="280128601" sldId="1200"/>
            <ac:spMk id="8" creationId="{F805A75E-02DA-4603-30F9-CDF8B627A4A7}"/>
          </ac:spMkLst>
        </pc:spChg>
        <pc:spChg chg="del">
          <ac:chgData name="Will Nourse" userId="cf5c4e54-602e-4617-8d54-3e27f39b3c92" providerId="ADAL" clId="{C07954E9-D1F2-43D4-B26C-0F05BE16FABD}" dt="2025-02-25T18:50:50.338" v="918" actId="478"/>
          <ac:spMkLst>
            <pc:docMk/>
            <pc:sldMk cId="280128601" sldId="1200"/>
            <ac:spMk id="10" creationId="{7205A037-F6DA-942B-122A-C0315CF1B03F}"/>
          </ac:spMkLst>
        </pc:spChg>
        <pc:spChg chg="del">
          <ac:chgData name="Will Nourse" userId="cf5c4e54-602e-4617-8d54-3e27f39b3c92" providerId="ADAL" clId="{C07954E9-D1F2-43D4-B26C-0F05BE16FABD}" dt="2025-02-25T18:50:50.338" v="918" actId="478"/>
          <ac:spMkLst>
            <pc:docMk/>
            <pc:sldMk cId="280128601" sldId="1200"/>
            <ac:spMk id="13" creationId="{878B5A0F-FA6F-1D1F-3CFD-0E33CECE843E}"/>
          </ac:spMkLst>
        </pc:spChg>
        <pc:spChg chg="del">
          <ac:chgData name="Will Nourse" userId="cf5c4e54-602e-4617-8d54-3e27f39b3c92" providerId="ADAL" clId="{C07954E9-D1F2-43D4-B26C-0F05BE16FABD}" dt="2025-02-25T18:50:46.105" v="917" actId="478"/>
          <ac:spMkLst>
            <pc:docMk/>
            <pc:sldMk cId="280128601" sldId="1200"/>
            <ac:spMk id="16" creationId="{AD39B41A-D3C8-50A6-4F8B-2ECE5D735843}"/>
          </ac:spMkLst>
        </pc:spChg>
        <pc:picChg chg="add mod">
          <ac:chgData name="Will Nourse" userId="cf5c4e54-602e-4617-8d54-3e27f39b3c92" providerId="ADAL" clId="{C07954E9-D1F2-43D4-B26C-0F05BE16FABD}" dt="2025-02-25T18:59:41.576" v="1431" actId="14861"/>
          <ac:picMkLst>
            <pc:docMk/>
            <pc:sldMk cId="280128601" sldId="1200"/>
            <ac:picMk id="5" creationId="{6F3B299A-6303-B884-2CBD-AAA743F593BF}"/>
          </ac:picMkLst>
        </pc:picChg>
        <pc:picChg chg="del">
          <ac:chgData name="Will Nourse" userId="cf5c4e54-602e-4617-8d54-3e27f39b3c92" providerId="ADAL" clId="{C07954E9-D1F2-43D4-B26C-0F05BE16FABD}" dt="2025-02-25T18:50:43.995" v="915" actId="478"/>
          <ac:picMkLst>
            <pc:docMk/>
            <pc:sldMk cId="280128601" sldId="1200"/>
            <ac:picMk id="11" creationId="{6F39FBE3-DA96-C352-1AE3-246EAFE3318B}"/>
          </ac:picMkLst>
        </pc:picChg>
        <pc:picChg chg="del">
          <ac:chgData name="Will Nourse" userId="cf5c4e54-602e-4617-8d54-3e27f39b3c92" providerId="ADAL" clId="{C07954E9-D1F2-43D4-B26C-0F05BE16FABD}" dt="2025-02-25T18:50:44.727" v="916" actId="478"/>
          <ac:picMkLst>
            <pc:docMk/>
            <pc:sldMk cId="280128601" sldId="1200"/>
            <ac:picMk id="15" creationId="{E57DDCD0-7CEA-0F9B-48DC-708FAE6F6585}"/>
          </ac:picMkLst>
        </pc:picChg>
      </pc:sldChg>
      <pc:sldChg chg="addSp delSp modSp add mod ord modAnim">
        <pc:chgData name="Will Nourse" userId="cf5c4e54-602e-4617-8d54-3e27f39b3c92" providerId="ADAL" clId="{C07954E9-D1F2-43D4-B26C-0F05BE16FABD}" dt="2025-02-26T00:02:19.170" v="1998"/>
        <pc:sldMkLst>
          <pc:docMk/>
          <pc:sldMk cId="127182656" sldId="1201"/>
        </pc:sldMkLst>
        <pc:spChg chg="mod">
          <ac:chgData name="Will Nourse" userId="cf5c4e54-602e-4617-8d54-3e27f39b3c92" providerId="ADAL" clId="{C07954E9-D1F2-43D4-B26C-0F05BE16FABD}" dt="2025-02-25T23:21:38.017" v="1466" actId="20577"/>
          <ac:spMkLst>
            <pc:docMk/>
            <pc:sldMk cId="127182656" sldId="1201"/>
            <ac:spMk id="3" creationId="{956077D0-CE9A-CD70-37FD-C9AB4A5D954E}"/>
          </ac:spMkLst>
        </pc:spChg>
        <pc:spChg chg="del">
          <ac:chgData name="Will Nourse" userId="cf5c4e54-602e-4617-8d54-3e27f39b3c92" providerId="ADAL" clId="{C07954E9-D1F2-43D4-B26C-0F05BE16FABD}" dt="2025-02-25T23:21:49.668" v="1467" actId="478"/>
          <ac:spMkLst>
            <pc:docMk/>
            <pc:sldMk cId="127182656" sldId="1201"/>
            <ac:spMk id="4" creationId="{22128A63-061F-23A7-6601-128E5662CA6B}"/>
          </ac:spMkLst>
        </pc:spChg>
        <pc:spChg chg="mod">
          <ac:chgData name="Will Nourse" userId="cf5c4e54-602e-4617-8d54-3e27f39b3c92" providerId="ADAL" clId="{C07954E9-D1F2-43D4-B26C-0F05BE16FABD}" dt="2025-02-25T23:25:42.568" v="1688" actId="20577"/>
          <ac:spMkLst>
            <pc:docMk/>
            <pc:sldMk cId="127182656" sldId="1201"/>
            <ac:spMk id="7" creationId="{F01A445C-5D7F-1E74-7B77-6F0B203BC7B7}"/>
          </ac:spMkLst>
        </pc:spChg>
        <pc:spChg chg="mod">
          <ac:chgData name="Will Nourse" userId="cf5c4e54-602e-4617-8d54-3e27f39b3c92" providerId="ADAL" clId="{C07954E9-D1F2-43D4-B26C-0F05BE16FABD}" dt="2025-02-25T23:22:15.997" v="1518" actId="20577"/>
          <ac:spMkLst>
            <pc:docMk/>
            <pc:sldMk cId="127182656" sldId="1201"/>
            <ac:spMk id="8" creationId="{E76122F7-5C74-1630-6C13-27C590D33C40}"/>
          </ac:spMkLst>
        </pc:spChg>
        <pc:spChg chg="add mod ord">
          <ac:chgData name="Will Nourse" userId="cf5c4e54-602e-4617-8d54-3e27f39b3c92" providerId="ADAL" clId="{C07954E9-D1F2-43D4-B26C-0F05BE16FABD}" dt="2025-02-25T23:56:53.972" v="1965" actId="14100"/>
          <ac:spMkLst>
            <pc:docMk/>
            <pc:sldMk cId="127182656" sldId="1201"/>
            <ac:spMk id="12" creationId="{A7A62B00-9287-E0E3-A2FE-B8D9BA1DD522}"/>
          </ac:spMkLst>
        </pc:spChg>
        <pc:picChg chg="del">
          <ac:chgData name="Will Nourse" userId="cf5c4e54-602e-4617-8d54-3e27f39b3c92" providerId="ADAL" clId="{C07954E9-D1F2-43D4-B26C-0F05BE16FABD}" dt="2025-02-25T23:21:23.816" v="1440" actId="478"/>
          <ac:picMkLst>
            <pc:docMk/>
            <pc:sldMk cId="127182656" sldId="1201"/>
            <ac:picMk id="5" creationId="{9EE1182E-460A-1C94-1293-AEA384C09472}"/>
          </ac:picMkLst>
        </pc:picChg>
        <pc:picChg chg="add mod ord modCrop">
          <ac:chgData name="Will Nourse" userId="cf5c4e54-602e-4617-8d54-3e27f39b3c92" providerId="ADAL" clId="{C07954E9-D1F2-43D4-B26C-0F05BE16FABD}" dt="2025-02-25T23:57:54.397" v="1973" actId="732"/>
          <ac:picMkLst>
            <pc:docMk/>
            <pc:sldMk cId="127182656" sldId="1201"/>
            <ac:picMk id="9" creationId="{67A64D12-BDF1-35F9-96B3-5F7CEDB4421B}"/>
          </ac:picMkLst>
        </pc:picChg>
        <pc:picChg chg="add mod ord modCrop">
          <ac:chgData name="Will Nourse" userId="cf5c4e54-602e-4617-8d54-3e27f39b3c92" providerId="ADAL" clId="{C07954E9-D1F2-43D4-B26C-0F05BE16FABD}" dt="2025-02-25T23:57:04.836" v="1967" actId="1076"/>
          <ac:picMkLst>
            <pc:docMk/>
            <pc:sldMk cId="127182656" sldId="1201"/>
            <ac:picMk id="11" creationId="{F1AC86BF-9E58-C12C-5983-4AA27B0913C4}"/>
          </ac:picMkLst>
        </pc:picChg>
        <pc:picChg chg="add mod ord modCrop">
          <ac:chgData name="Will Nourse" userId="cf5c4e54-602e-4617-8d54-3e27f39b3c92" providerId="ADAL" clId="{C07954E9-D1F2-43D4-B26C-0F05BE16FABD}" dt="2025-02-25T23:58:34.255" v="1977" actId="14100"/>
          <ac:picMkLst>
            <pc:docMk/>
            <pc:sldMk cId="127182656" sldId="1201"/>
            <ac:picMk id="14" creationId="{5536B7A4-8E33-DD5A-6F58-A07BD19C40CB}"/>
          </ac:picMkLst>
        </pc:picChg>
        <pc:picChg chg="add mod ord modCrop">
          <ac:chgData name="Will Nourse" userId="cf5c4e54-602e-4617-8d54-3e27f39b3c92" providerId="ADAL" clId="{C07954E9-D1F2-43D4-B26C-0F05BE16FABD}" dt="2025-02-25T23:59:12.499" v="1982" actId="14100"/>
          <ac:picMkLst>
            <pc:docMk/>
            <pc:sldMk cId="127182656" sldId="1201"/>
            <ac:picMk id="16" creationId="{92D3774D-9006-5059-7F2F-55A020918FD9}"/>
          </ac:picMkLst>
        </pc:picChg>
        <pc:picChg chg="add mod ord modCrop">
          <ac:chgData name="Will Nourse" userId="cf5c4e54-602e-4617-8d54-3e27f39b3c92" providerId="ADAL" clId="{C07954E9-D1F2-43D4-B26C-0F05BE16FABD}" dt="2025-02-25T23:59:33.779" v="1985" actId="14100"/>
          <ac:picMkLst>
            <pc:docMk/>
            <pc:sldMk cId="127182656" sldId="1201"/>
            <ac:picMk id="18" creationId="{E8B8F06C-8443-5460-C31D-9869F9138028}"/>
          </ac:picMkLst>
        </pc:picChg>
        <pc:picChg chg="add mod ord modCrop">
          <ac:chgData name="Will Nourse" userId="cf5c4e54-602e-4617-8d54-3e27f39b3c92" providerId="ADAL" clId="{C07954E9-D1F2-43D4-B26C-0F05BE16FABD}" dt="2025-02-25T23:59:47.818" v="1987" actId="14100"/>
          <ac:picMkLst>
            <pc:docMk/>
            <pc:sldMk cId="127182656" sldId="1201"/>
            <ac:picMk id="20" creationId="{5DC882D5-9915-4B43-BF46-ED313A2B581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374F2-5FFA-4DCB-8F1F-D2EF065FC01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1525-9593-4AE3-A173-3E3AAFAC8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8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0D7D8-E532-19CD-A549-3FBB3CD7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CF535-54E5-178C-DE42-6725D89FC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436D8-BAF9-D603-51D2-137991B3F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5766E-0632-3729-4C7D-1FEA97DE1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51525-9593-4AE3-A173-3E3AAFAC8E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45BC-8BE6-C436-D4ED-C7AC889A7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7181A-62C9-22F5-E4C7-A9C4EC9D1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7058-8C65-58BA-8E7A-C1D37107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018C-EED3-7A97-FBCA-3A389DFC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3CA6B-A7A0-2382-633B-6D2554A2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41C3-E76B-57E6-24ED-1E5ADBA6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114E3-3CE8-BDDF-11A5-972A435D7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9C59-BA04-D23D-2097-413FB2A6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747F-F9E4-EC27-5646-0CCE1031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301E9-C24C-B829-158C-6B917B5E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08C26-900F-215F-9E17-3B7FCAFF4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80270-8632-D83F-AD94-78ECCFD99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9681A-1C81-A346-712A-270EC2D2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4A0A-90BA-DC1F-B51A-59D99F9A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55F97-4EC7-8D5B-D551-DCA27784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7973-CFC4-F352-8998-751D6D42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CEA15-9A62-53E0-3517-527E36B8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68572-CEE5-1B56-8D8C-0963C317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1F3D-D4AF-8759-CFA2-33419CBB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8FD3-9440-2300-E9B4-684D148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E123-FA97-F32D-FD86-54C89BA4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64576-C3DB-0BCA-DAC0-93491E635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17410-BEC6-DD50-CD88-3BD92A8D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DCBAE-2B0F-69B9-1582-37465734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608A8-AEDA-EAF1-11E2-A5C34E97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CC37-9928-83DA-266E-6F6FEA73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C9306-A3A6-EE74-BD4E-8C0EB7D6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4B937-4E79-8D54-B794-81A0D0847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DC669-02D3-56B7-5E1A-B496215B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FEBAB-3874-EEED-1AD8-A8139BBD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7D506-7DDE-DD02-772C-4CD5F41B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8067-64F6-8C48-6797-7E427CD7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7D2AF-2ECD-2E49-3116-A1F61397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82301-B00C-D472-2411-1B2D3F01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BF638-8ECA-E766-9BB4-5176121DE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8759E-2A42-8E7A-91CE-FD4B5D389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BDF9C-30A6-FE27-0D72-CFB3B9BF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B61-04AD-47C9-BF79-2BD8B9CEC07A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7CDB-FEF0-D22D-9A16-48CAE2CD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1223A-4DF2-492E-8662-0E3C7E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8356-94D0-DFE8-E0CB-C699D671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B8C73-37AF-F8AD-7274-131904F8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C88DB-3F6C-06F4-EEF8-2F1EE309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360B3-A154-2512-A197-D42E289B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E7D36-2912-4AF3-890D-C57C2ED6A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B3266-51A4-474F-F844-45DE7DF1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8A781-4AAE-B7A6-40EC-D05A0108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8DD4-32A3-7439-2610-E7F95730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F3E0-4586-A417-80ED-27AC168A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458F4-5527-BEF0-CF72-C28C00F6D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A3B1E-5513-7327-48AE-46EDB4F5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39C83-4309-D0A7-BCAE-5C8EA99D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FFA42-6CCF-161C-DE8F-75C8647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FC91-9809-D740-8164-1B63ABD0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161BE-2944-D0BD-E144-E9B1EA393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AEE4C-8F0E-7234-A61C-AE242E0E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170E0-A9AA-6D55-7A46-5B912C8D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0C4B-5A4A-45CA-ABEC-10F107160D33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B320F-2AC5-76F5-575B-CAEC17B0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521A-0AE7-52D3-F874-07DD6318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AF233-D6B6-2DE1-FC70-C9BE5541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AD2E-E204-4795-DA91-210CF187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0EC2-E345-E62B-0B5F-739DC3F75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E66F-022C-5696-8C90-D4420CB7F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F1552-A0E1-47CB-7742-B6133706B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A125-0FF6-8B45-77BF-C2DA4B2D8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1360" y="1134872"/>
            <a:ext cx="5029200" cy="2417064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and CRK Commercial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9A890-49B5-10EC-6BB7-276094A53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776" y="3875025"/>
            <a:ext cx="4501056" cy="165361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0" i="0" dirty="0">
                <a:solidFill>
                  <a:srgbClr val="FFFFFF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Introducing the new </a:t>
            </a:r>
            <a:r>
              <a:rPr lang="en-US" sz="2800" b="1" i="0" dirty="0">
                <a:solidFill>
                  <a:srgbClr val="FFFFFF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Noritz Complete Commercial System Bundles</a:t>
            </a:r>
            <a:endParaRPr lang="en-US" sz="2800" dirty="0">
              <a:solidFill>
                <a:srgbClr val="FFFFFF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334BD475-32D9-F332-6268-51734034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CC6DFA-4BF5-1115-CDC0-013408922BA9}"/>
              </a:ext>
            </a:extLst>
          </p:cNvPr>
          <p:cNvCxnSpPr/>
          <p:nvPr/>
        </p:nvCxnSpPr>
        <p:spPr>
          <a:xfrm>
            <a:off x="7516368" y="3713480"/>
            <a:ext cx="4309872" cy="0"/>
          </a:xfrm>
          <a:prstGeom prst="line">
            <a:avLst/>
          </a:prstGeom>
          <a:ln w="34925" cap="rnd">
            <a:solidFill>
              <a:srgbClr val="ED1C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row of metal boxes on a wall">
            <a:extLst>
              <a:ext uri="{FF2B5EF4-FFF2-40B4-BE49-F238E27FC236}">
                <a16:creationId xmlns:a16="http://schemas.microsoft.com/office/drawing/2014/main" id="{1D09CB39-ED09-8F22-589E-490644C3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5" t="6148" r="17888" b="7852"/>
          <a:stretch/>
        </p:blipFill>
        <p:spPr>
          <a:xfrm>
            <a:off x="1" y="-5168"/>
            <a:ext cx="7023710" cy="68631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67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1476D-7F60-AF7E-0CB7-2A5738D4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59B33B4E-5544-CF27-5FCF-A3C6AF8F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316943-C012-0DF7-D64E-C89942BB5A2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18916-68C7-D290-D2AD-A887A6114F3A}"/>
              </a:ext>
            </a:extLst>
          </p:cNvPr>
          <p:cNvSpPr/>
          <p:nvPr/>
        </p:nvSpPr>
        <p:spPr>
          <a:xfrm>
            <a:off x="3734022" y="1334830"/>
            <a:ext cx="823650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62346-12F8-7DC3-0C15-C6FD3A8921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3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660470-7559-BE84-BC12-423C62A5ADEF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Your </a:t>
            </a:r>
          </a:p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or CRK Configuration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42399-4294-2F0A-D8A0-DE05FD580786}"/>
              </a:ext>
            </a:extLst>
          </p:cNvPr>
          <p:cNvSpPr txBox="1"/>
          <p:nvPr/>
        </p:nvSpPr>
        <p:spPr>
          <a:xfrm>
            <a:off x="3788321" y="1935862"/>
            <a:ext cx="2147316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Wall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Hanging Configurations</a:t>
            </a:r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E8077113-E924-D873-EFFF-38896AC9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40" r="14256" b="14092"/>
          <a:stretch/>
        </p:blipFill>
        <p:spPr>
          <a:xfrm>
            <a:off x="5937228" y="1566641"/>
            <a:ext cx="1926336" cy="17563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E4334A-951D-F1E9-458D-9C9961F9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05" r="14921" b="8646"/>
          <a:stretch/>
        </p:blipFill>
        <p:spPr>
          <a:xfrm>
            <a:off x="3878910" y="4087066"/>
            <a:ext cx="1966138" cy="17563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BA1E29-8F15-5088-B457-52C056C466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73" r="16315" b="8450"/>
          <a:stretch/>
        </p:blipFill>
        <p:spPr>
          <a:xfrm>
            <a:off x="5953769" y="4087066"/>
            <a:ext cx="1926336" cy="17644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2C6908-97C1-6115-CFFA-99DB180759B9}"/>
              </a:ext>
            </a:extLst>
          </p:cNvPr>
          <p:cNvSpPr txBox="1"/>
          <p:nvPr/>
        </p:nvSpPr>
        <p:spPr>
          <a:xfrm>
            <a:off x="5935637" y="3348079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EBB35-E912-74ED-ECD0-AEA7EEFDD970}"/>
              </a:ext>
            </a:extLst>
          </p:cNvPr>
          <p:cNvSpPr txBox="1"/>
          <p:nvPr/>
        </p:nvSpPr>
        <p:spPr>
          <a:xfrm>
            <a:off x="3918712" y="5881605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6DD21-A83C-E676-CB90-11E20943602A}"/>
              </a:ext>
            </a:extLst>
          </p:cNvPr>
          <p:cNvSpPr txBox="1"/>
          <p:nvPr/>
        </p:nvSpPr>
        <p:spPr>
          <a:xfrm>
            <a:off x="5980921" y="5881782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78A82-AFB3-7DC2-A554-795DD95B1E9E}"/>
              </a:ext>
            </a:extLst>
          </p:cNvPr>
          <p:cNvSpPr txBox="1"/>
          <p:nvPr/>
        </p:nvSpPr>
        <p:spPr>
          <a:xfrm>
            <a:off x="8081153" y="1881410"/>
            <a:ext cx="2147316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Floor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Standing Configurations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F629A9-C582-C1E0-36B3-A0B54CE04D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077" r="14077"/>
          <a:stretch/>
        </p:blipFill>
        <p:spPr>
          <a:xfrm>
            <a:off x="8104370" y="4085779"/>
            <a:ext cx="1759983" cy="1757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CD3818-C059-9EC3-874D-9934107EA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166" r="12166"/>
          <a:stretch/>
        </p:blipFill>
        <p:spPr>
          <a:xfrm>
            <a:off x="9959642" y="4085779"/>
            <a:ext cx="1853184" cy="17571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B0EF5E-8A41-966F-B176-EE729AE3E1DE}"/>
              </a:ext>
            </a:extLst>
          </p:cNvPr>
          <p:cNvSpPr txBox="1"/>
          <p:nvPr/>
        </p:nvSpPr>
        <p:spPr>
          <a:xfrm>
            <a:off x="8012553" y="5879518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55896-8681-9214-AF19-A9149F2A406B}"/>
              </a:ext>
            </a:extLst>
          </p:cNvPr>
          <p:cNvSpPr txBox="1"/>
          <p:nvPr/>
        </p:nvSpPr>
        <p:spPr>
          <a:xfrm>
            <a:off x="9886490" y="5879518"/>
            <a:ext cx="1926336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072539-B768-D941-FA2E-A87EB7411391}"/>
              </a:ext>
            </a:extLst>
          </p:cNvPr>
          <p:cNvCxnSpPr>
            <a:cxnSpLocks/>
          </p:cNvCxnSpPr>
          <p:nvPr/>
        </p:nvCxnSpPr>
        <p:spPr>
          <a:xfrm flipV="1">
            <a:off x="7992233" y="1488440"/>
            <a:ext cx="0" cy="4942840"/>
          </a:xfrm>
          <a:prstGeom prst="line">
            <a:avLst/>
          </a:prstGeom>
          <a:ln w="34925" cap="rnd">
            <a:solidFill>
              <a:srgbClr val="ED1C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FC834-B176-843E-F556-A3FBFAB65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E5F44-51EE-A727-9A3F-00805BFC00EA}"/>
              </a:ext>
            </a:extLst>
          </p:cNvPr>
          <p:cNvSpPr/>
          <p:nvPr/>
        </p:nvSpPr>
        <p:spPr>
          <a:xfrm>
            <a:off x="2304288" y="1334830"/>
            <a:ext cx="9666234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07AD6A69-8C14-FD03-E9C6-9910D69E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22B142-9A05-0EA1-2277-E24D6AAB47A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86B84-7B91-F0F1-6CC5-E66E7E612281}"/>
              </a:ext>
            </a:extLst>
          </p:cNvPr>
          <p:cNvSpPr txBox="1">
            <a:spLocks/>
          </p:cNvSpPr>
          <p:nvPr/>
        </p:nvSpPr>
        <p:spPr>
          <a:xfrm>
            <a:off x="2449811" y="4904676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4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Choose the Floor-Standing Base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658E954-37C2-6BE9-59C9-99C5209C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1" t="4887" r="6248" b="5429"/>
          <a:stretch/>
        </p:blipFill>
        <p:spPr>
          <a:xfrm>
            <a:off x="2449811" y="1444113"/>
            <a:ext cx="4498431" cy="3356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066724B-17FA-3A5C-E20F-AE8F2644DD78}"/>
              </a:ext>
            </a:extLst>
          </p:cNvPr>
          <p:cNvSpPr txBox="1">
            <a:spLocks/>
          </p:cNvSpPr>
          <p:nvPr/>
        </p:nvSpPr>
        <p:spPr>
          <a:xfrm>
            <a:off x="7297607" y="4900823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5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Select Optional Extension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(For CRK Only)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B166E486-9346-9BA4-0F4E-422D8052BB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7248839" y="1447119"/>
            <a:ext cx="4580130" cy="33534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22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A87C7-DE4D-1F76-DB9B-8EF1A216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D91D3846-7EE4-66B2-B449-BB269014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6B21C-9734-DC73-47F8-5887ABBEFC9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Additional Notes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8D7D2E-83EA-8F1F-08CC-910067BD2829}"/>
              </a:ext>
            </a:extLst>
          </p:cNvPr>
          <p:cNvSpPr txBox="1"/>
          <p:nvPr/>
        </p:nvSpPr>
        <p:spPr>
          <a:xfrm>
            <a:off x="331856" y="1227031"/>
            <a:ext cx="11378559" cy="2765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One CRK-ADDON may be used per CRK-BASE. Attempting to use multiple CRK-ADDON may result in misaligned water and gas manifolds.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Up to 24 NCC199CDV heaters can be connected using multiples of the CRK-BASE and CRK-ADDON kits. A 6, 12 or 24 unit system controller (sold separately) will be needed to ensure system balancing and load management.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NCC199CDV units may be common vented, refer to the common vent manual for full details.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Manifold sizing is designed for a maximum of eight (8) water heaters. In order to connect units in greater number than eight, a common header of a larger diameter may be necessary. Refer to local plumbing and/or building code for minimum pipe sizing requirements.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B299A-6303-B884-2CBD-AAA743F5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072" y="4461510"/>
            <a:ext cx="5874522" cy="210735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5A75E-02DA-4603-30F9-CDF8B627A4A7}"/>
              </a:ext>
            </a:extLst>
          </p:cNvPr>
          <p:cNvSpPr txBox="1"/>
          <p:nvPr/>
        </p:nvSpPr>
        <p:spPr>
          <a:xfrm>
            <a:off x="2858072" y="4042529"/>
            <a:ext cx="5874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Common Header Diameter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280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79874-CC6A-122F-10E5-688A63E2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0EE72C-DE66-1B41-5459-180E9EFF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2C47F-17A5-5F90-048B-8E4D7D95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" y="1655440"/>
            <a:ext cx="6464070" cy="407988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1CB3D-F92C-6BE2-6692-D49FFC45FAEB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Cardboard Mounting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Cold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2”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¾”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2x Manifold Wall Mount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Clamps, Caps, </a:t>
            </a: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Etc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See Page 3 of Installation Manual for full details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533415-21DC-D03B-1F1F-D04F8B70B8C2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 The Box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69AF8-13D5-829B-BAB5-9A3F4D607DF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51C3A-6A7A-EFEC-A56E-0A0CFCEC7746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The Box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9DAB6-A825-95F0-2E93-57B20CC2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A342F0-9BDF-46D3-647F-E136C8D5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7832A-C9D8-128F-E839-51A033FE12BD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Determine number of units to be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Template may be folded if less than 4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Align left bracket mount with stud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Level template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template to wall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Drill pilot holes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Remove template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E82985-7197-E4E8-3816-6BE9B664F8FD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Template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Picture 10" descr="A few men pointing at a whiteboard&#10;&#10;Description automatically generated">
            <a:extLst>
              <a:ext uri="{FF2B5EF4-FFF2-40B4-BE49-F238E27FC236}">
                <a16:creationId xmlns:a16="http://schemas.microsoft.com/office/drawing/2014/main" id="{6B815EDA-7B90-60BF-F57C-F83E8F9D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3" name="Picture 12" descr="A person looking at a whiteboard&#10;&#10;Description automatically generated">
            <a:extLst>
              <a:ext uri="{FF2B5EF4-FFF2-40B4-BE49-F238E27FC236}">
                <a16:creationId xmlns:a16="http://schemas.microsoft.com/office/drawing/2014/main" id="{AE28AC76-AFE3-922E-AE6C-6C1F50A5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21" name="Picture 20" descr="A hand pointing at a drawing&#10;&#10;Description automatically generated">
            <a:extLst>
              <a:ext uri="{FF2B5EF4-FFF2-40B4-BE49-F238E27FC236}">
                <a16:creationId xmlns:a16="http://schemas.microsoft.com/office/drawing/2014/main" id="{DDAD299C-E878-C3BD-CB08-F96CA14C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15" name="Picture 14" descr="A hand holding a blue plastic piece of paper&#10;&#10;Description automatically generated">
            <a:extLst>
              <a:ext uri="{FF2B5EF4-FFF2-40B4-BE49-F238E27FC236}">
                <a16:creationId xmlns:a16="http://schemas.microsoft.com/office/drawing/2014/main" id="{D46003D9-B5FB-C3D6-03AA-576FFC1D0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17" name="Picture 16" descr="Hands holding a blue ruler&#10;&#10;Description automatically generated">
            <a:extLst>
              <a:ext uri="{FF2B5EF4-FFF2-40B4-BE49-F238E27FC236}">
                <a16:creationId xmlns:a16="http://schemas.microsoft.com/office/drawing/2014/main" id="{B2C8B094-4A2D-8637-AA6D-5CCBF2A00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pic>
        <p:nvPicPr>
          <p:cNvPr id="4" name="Picture 3" descr="A person using a drill to drill a hole in a wall&#10;&#10;Description automatically generated">
            <a:extLst>
              <a:ext uri="{FF2B5EF4-FFF2-40B4-BE49-F238E27FC236}">
                <a16:creationId xmlns:a16="http://schemas.microsoft.com/office/drawing/2014/main" id="{EFFDDE23-2925-5A1F-79BC-54FE97FD4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520" y="1876665"/>
            <a:ext cx="6477000" cy="3643313"/>
          </a:xfrm>
          <a:prstGeom prst="rect">
            <a:avLst/>
          </a:prstGeom>
          <a:effectLst/>
        </p:spPr>
      </p:pic>
      <p:pic>
        <p:nvPicPr>
          <p:cNvPr id="9" name="Picture 8" descr="A person standing next to a white board&#10;&#10;Description automatically generated">
            <a:extLst>
              <a:ext uri="{FF2B5EF4-FFF2-40B4-BE49-F238E27FC236}">
                <a16:creationId xmlns:a16="http://schemas.microsoft.com/office/drawing/2014/main" id="{B52867AF-78AD-302F-9890-711ED2CA2E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19" y="1876665"/>
            <a:ext cx="6477001" cy="3643313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F3DE1E-83A2-DA31-4BF3-346768DCE9AC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4145E-690D-CBC0-476A-D6ED9FB91748}"/>
              </a:ext>
            </a:extLst>
          </p:cNvPr>
          <p:cNvSpPr txBox="1"/>
          <p:nvPr/>
        </p:nvSpPr>
        <p:spPr>
          <a:xfrm>
            <a:off x="150073" y="1018874"/>
            <a:ext cx="4482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Using Mounting Template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D5A46F-398E-B8A5-BD33-86558B705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gold object&#10;&#10;Description automatically generated with medium confidence">
            <a:extLst>
              <a:ext uri="{FF2B5EF4-FFF2-40B4-BE49-F238E27FC236}">
                <a16:creationId xmlns:a16="http://schemas.microsoft.com/office/drawing/2014/main" id="{674483B6-777B-B66F-75D3-1D73115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876664"/>
            <a:ext cx="6477000" cy="3643313"/>
          </a:xfrm>
          <a:prstGeom prst="rect">
            <a:avLst/>
          </a:prstGeom>
          <a:effectLst/>
        </p:spPr>
      </p:pic>
      <p:pic>
        <p:nvPicPr>
          <p:cNvPr id="12" name="Picture 11" descr="A close-up of a hand holding a plastic tube&#10;&#10;Description automatically generated">
            <a:extLst>
              <a:ext uri="{FF2B5EF4-FFF2-40B4-BE49-F238E27FC236}">
                <a16:creationId xmlns:a16="http://schemas.microsoft.com/office/drawing/2014/main" id="{8A8ADDA8-22AD-FD46-367C-8F16DB2E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876663"/>
            <a:ext cx="6477000" cy="3643313"/>
          </a:xfrm>
          <a:prstGeom prst="rect">
            <a:avLst/>
          </a:prstGeom>
          <a:effectLst/>
        </p:spPr>
      </p:pic>
      <p:pic>
        <p:nvPicPr>
          <p:cNvPr id="16" name="Picture 15" descr="A finger pointing at a machine&#10;&#10;Description automatically generated">
            <a:extLst>
              <a:ext uri="{FF2B5EF4-FFF2-40B4-BE49-F238E27FC236}">
                <a16:creationId xmlns:a16="http://schemas.microsoft.com/office/drawing/2014/main" id="{5B0ABBA3-0C9E-A14B-BC4D-C6F0F220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2" y="1876661"/>
            <a:ext cx="6476998" cy="3643312"/>
          </a:xfrm>
          <a:prstGeom prst="rect">
            <a:avLst/>
          </a:prstGeom>
          <a:effectLst/>
        </p:spPr>
      </p:pic>
      <p:pic>
        <p:nvPicPr>
          <p:cNvPr id="19" name="Picture 18" descr="A person's hand holding a hose to a machine&#10;&#10;Description automatically generated">
            <a:extLst>
              <a:ext uri="{FF2B5EF4-FFF2-40B4-BE49-F238E27FC236}">
                <a16:creationId xmlns:a16="http://schemas.microsoft.com/office/drawing/2014/main" id="{EDB0AFE0-67B0-4012-7FD0-E519819C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2" y="1876658"/>
            <a:ext cx="6476998" cy="3643312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D5409-66B4-9ECF-41FF-FF2E82C8ED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54C628-74FE-1BE0-6B29-E531E8EEFDA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iso kit unions to cold/hot fittings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braided hose to condensate fitting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gas union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Attach condensate fitting to unit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85E703-01BD-B019-8C45-35119AAD7C0C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Preparing Heaters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3D733A-4985-670C-802D-8EC78D11EF04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503CF-6AFF-95DB-5311-BF56A4F30F79}"/>
              </a:ext>
            </a:extLst>
          </p:cNvPr>
          <p:cNvSpPr txBox="1"/>
          <p:nvPr/>
        </p:nvSpPr>
        <p:spPr>
          <a:xfrm>
            <a:off x="150073" y="1018874"/>
            <a:ext cx="5043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Preparing Heaters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167AA-46E9-87D3-A171-A0698638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level on a wall&#10;&#10;Description automatically generated">
            <a:extLst>
              <a:ext uri="{FF2B5EF4-FFF2-40B4-BE49-F238E27FC236}">
                <a16:creationId xmlns:a16="http://schemas.microsoft.com/office/drawing/2014/main" id="{87C949F5-02BD-316C-1654-A81BBE632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876664"/>
            <a:ext cx="6477000" cy="364331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04995-9000-DD06-6B38-4540AAE3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860A8-ACC9-F3E8-A438-F41C01FCDA1A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Mount heater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manifold wall brackets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Make sure units are centered on bracket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units to top bracket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B4B45-FACD-B009-0A16-55E64CD1E611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Mounting Brackets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 descr="A person using a drill to drill a metal piece&#10;&#10;Description automatically generated">
            <a:extLst>
              <a:ext uri="{FF2B5EF4-FFF2-40B4-BE49-F238E27FC236}">
                <a16:creationId xmlns:a16="http://schemas.microsoft.com/office/drawing/2014/main" id="{9B8A56D0-EBA8-6386-D091-860A912CE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12" y="1880665"/>
            <a:ext cx="6469888" cy="3639312"/>
          </a:xfrm>
          <a:prstGeom prst="rect">
            <a:avLst/>
          </a:prstGeom>
          <a:effectLst/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B608FE67-B0D9-91FD-30FE-27302DC43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5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4" name="Picture 13" descr="A close-up of a metal piece&#10;&#10;Description automatically generated">
            <a:extLst>
              <a:ext uri="{FF2B5EF4-FFF2-40B4-BE49-F238E27FC236}">
                <a16:creationId xmlns:a16="http://schemas.microsoft.com/office/drawing/2014/main" id="{61934D5B-772F-32B9-F36D-980FAD855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46" y="1878611"/>
            <a:ext cx="6469888" cy="3639312"/>
          </a:xfrm>
          <a:prstGeom prst="rect">
            <a:avLst/>
          </a:prstGeom>
          <a:effectLst/>
        </p:spPr>
      </p:pic>
      <p:pic>
        <p:nvPicPr>
          <p:cNvPr id="16" name="Picture 15" descr="A person using a drill to cut a hole in a wall&#10;&#10;Description automatically generated">
            <a:extLst>
              <a:ext uri="{FF2B5EF4-FFF2-40B4-BE49-F238E27FC236}">
                <a16:creationId xmlns:a16="http://schemas.microsoft.com/office/drawing/2014/main" id="{EA9EBE76-EA0D-F8C0-EAF0-38A43D53F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46" y="1874610"/>
            <a:ext cx="6486556" cy="3648688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ECD99F-ACD9-37A8-BC0E-861F706D3BFB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E845-CED8-BBC0-467A-8F71D9D716C2}"/>
              </a:ext>
            </a:extLst>
          </p:cNvPr>
          <p:cNvSpPr txBox="1"/>
          <p:nvPr/>
        </p:nvSpPr>
        <p:spPr>
          <a:xfrm>
            <a:off x="150073" y="1018874"/>
            <a:ext cx="36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Mounting Brackets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1F098C-8FFD-427F-CEDD-FF3D6C17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4E20D-0A8D-C035-D5B4-326453C4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456" y="1876664"/>
            <a:ext cx="6477000" cy="3643312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ADA040-28E2-F282-4E34-094F08B97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B7CCF5-D0C8-A138-21EF-D3C0E666A099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Units and brackets mounted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condensate drain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Mount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Secure bottom bracket of units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DB8F8A-2707-7E37-4C15-4472ED2AB1CA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5100764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 (Wall Mount)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Manifold Installation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A37D7-0223-458B-6634-DD73A8FC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9456" y="1876664"/>
            <a:ext cx="6476999" cy="3643312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A8EE9-7FE5-0B50-FCFA-031510BA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9456" y="1876664"/>
            <a:ext cx="6476999" cy="3643311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AC746-65A7-9C5F-E71F-823A9E0133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458" y="1876663"/>
            <a:ext cx="6476997" cy="3643311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BFFC45-C785-EBEF-F33B-2C0EA7A646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9458" y="1874752"/>
            <a:ext cx="6476997" cy="3643310"/>
          </a:xfrm>
          <a:prstGeom prst="rect">
            <a:avLst/>
          </a:prstGeom>
          <a:effectLst/>
        </p:spPr>
      </p:pic>
      <p:pic>
        <p:nvPicPr>
          <p:cNvPr id="15" name="Picture 14" descr="Close-up of a machine with a few valves&#10;&#10;Description automatically generated">
            <a:extLst>
              <a:ext uri="{FF2B5EF4-FFF2-40B4-BE49-F238E27FC236}">
                <a16:creationId xmlns:a16="http://schemas.microsoft.com/office/drawing/2014/main" id="{0D0BA0CE-D271-3B6A-DD86-18987E3C9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55" y="1874752"/>
            <a:ext cx="6486143" cy="36484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E28B8E-22DA-C955-6947-706233F7BF3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(3 Unit Wall Mount)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151BC-D627-E1EA-CE9E-F8ACA5907C06}"/>
              </a:ext>
            </a:extLst>
          </p:cNvPr>
          <p:cNvSpPr txBox="1"/>
          <p:nvPr/>
        </p:nvSpPr>
        <p:spPr>
          <a:xfrm>
            <a:off x="150073" y="1018874"/>
            <a:ext cx="4385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Manifold Installation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D029A-E328-41BC-5094-7C11C338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62B00-9287-E0E3-A2FE-B8D9BA1DD522}"/>
              </a:ext>
            </a:extLst>
          </p:cNvPr>
          <p:cNvSpPr/>
          <p:nvPr/>
        </p:nvSpPr>
        <p:spPr>
          <a:xfrm>
            <a:off x="513172" y="1101088"/>
            <a:ext cx="5971032" cy="5303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64D12-BDF1-35F9-96B3-5F7CEDB4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2" t="70" r="17499" b="3146"/>
          <a:stretch/>
        </p:blipFill>
        <p:spPr>
          <a:xfrm>
            <a:off x="512718" y="1097428"/>
            <a:ext cx="5971032" cy="5307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AC86BF-9E58-C12C-5983-4AA27B09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3172" y="1097428"/>
            <a:ext cx="5970578" cy="5307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6B7A4-8E33-DD5A-6F58-A07BD19C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12718" y="1097024"/>
            <a:ext cx="5971032" cy="5307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D3774D-9006-5059-7F2F-55A020918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2719" y="1097024"/>
            <a:ext cx="5971032" cy="5307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8F06C-8443-5460-C31D-9869F9138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12266" y="1097023"/>
            <a:ext cx="5971033" cy="5307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C882D5-9915-4B43-BF46-ED313A2B5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512267" y="1097022"/>
            <a:ext cx="5971034" cy="530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5CD74-9DE4-E9B8-46A4-CFE254BF60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A445C-5D7F-1E74-7B77-6F0B203BC7B7}"/>
              </a:ext>
            </a:extLst>
          </p:cNvPr>
          <p:cNvSpPr txBox="1"/>
          <p:nvPr/>
        </p:nvSpPr>
        <p:spPr>
          <a:xfrm>
            <a:off x="7062856" y="2975562"/>
            <a:ext cx="4905624" cy="25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Assemble CRK-BASE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Prepare and Hang Units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Hot Water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Condensate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Gas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Cold Water Manifold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6122F7-5C74-1630-6C13-27C590D33C40}"/>
              </a:ext>
            </a:extLst>
          </p:cNvPr>
          <p:cNvSpPr txBox="1">
            <a:spLocks/>
          </p:cNvSpPr>
          <p:nvPr/>
        </p:nvSpPr>
        <p:spPr>
          <a:xfrm>
            <a:off x="6990080" y="165544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  (Floor Standing Rack)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Installation Basics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077D0-CE9A-CD70-37FD-C9AB4A5D954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 (4 Unit Back to Back)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Installation Overview</a:t>
            </a:r>
          </a:p>
          <a:p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EF23E-5836-C95E-21EB-F5BB8E50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B44728-898D-CB1C-64EB-174554ACF1D1}"/>
              </a:ext>
            </a:extLst>
          </p:cNvPr>
          <p:cNvSpPr txBox="1">
            <a:spLocks/>
          </p:cNvSpPr>
          <p:nvPr/>
        </p:nvSpPr>
        <p:spPr>
          <a:xfrm>
            <a:off x="0" y="2497617"/>
            <a:ext cx="12192000" cy="1147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"/>
                <a:cs typeface="Calibri Light" panose="020F0302020204030204"/>
              </a:rPr>
              <a:t>THANK YOU</a:t>
            </a:r>
            <a:endParaRPr lang="en-US" sz="5400" dirty="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A56C1A-BE01-EDC1-1675-FDC361F33B1F}"/>
              </a:ext>
            </a:extLst>
          </p:cNvPr>
          <p:cNvCxnSpPr>
            <a:cxnSpLocks/>
          </p:cNvCxnSpPr>
          <p:nvPr/>
        </p:nvCxnSpPr>
        <p:spPr>
          <a:xfrm>
            <a:off x="4165309" y="3645194"/>
            <a:ext cx="3861381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4D9AA9-2AF3-6FEA-385E-258645EB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4431474" y="3832148"/>
            <a:ext cx="3345198" cy="9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4B28-4E2B-2277-4701-4EC724F3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072B3028-5054-7284-64D9-AC4E7CE4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BC086-D629-78B5-0E9B-55BCC946FF2E}"/>
              </a:ext>
            </a:extLst>
          </p:cNvPr>
          <p:cNvSpPr txBox="1">
            <a:spLocks/>
          </p:cNvSpPr>
          <p:nvPr/>
        </p:nvSpPr>
        <p:spPr>
          <a:xfrm>
            <a:off x="7147561" y="918960"/>
            <a:ext cx="4868409" cy="1799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and CRK Training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Overview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7C100-5DE0-15F2-DCC6-218B0052EE25}"/>
              </a:ext>
            </a:extLst>
          </p:cNvPr>
          <p:cNvSpPr txBox="1"/>
          <p:nvPr/>
        </p:nvSpPr>
        <p:spPr>
          <a:xfrm>
            <a:off x="7220337" y="2378782"/>
            <a:ext cx="4756649" cy="2270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Features and Benefits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</a:rPr>
              <a:t>CMK – CRK System Configurations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Designing Your CMK or CRK System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CMK Wall Mount Installation Overview</a:t>
            </a:r>
            <a:endParaRPr lang="en-US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21952F-560E-4C3E-3DE2-12BC011323AC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99014-8451-6AC5-4D64-756CA174C7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22" t="11111" r="29277" b="12178"/>
          <a:stretch/>
        </p:blipFill>
        <p:spPr>
          <a:xfrm>
            <a:off x="109728" y="0"/>
            <a:ext cx="5650102" cy="6858000"/>
          </a:xfrm>
          <a:prstGeom prst="rect">
            <a:avLst/>
          </a:prstGeom>
          <a:effectLst>
            <a:outerShdw blurRad="1270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83BAE7-189C-7581-05DB-14BD8975FE38}"/>
              </a:ext>
            </a:extLst>
          </p:cNvPr>
          <p:cNvSpPr txBox="1"/>
          <p:nvPr/>
        </p:nvSpPr>
        <p:spPr>
          <a:xfrm>
            <a:off x="-40069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CMK-SS3 Shown, NCC199CDV Units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32205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D9C65-2CDB-5A98-B342-4AA1B63A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98D13-DAAB-A7DB-4EF7-816CF5CC3BBD}"/>
              </a:ext>
            </a:extLst>
          </p:cNvPr>
          <p:cNvSpPr txBox="1"/>
          <p:nvPr/>
        </p:nvSpPr>
        <p:spPr>
          <a:xfrm>
            <a:off x="7220337" y="2378782"/>
            <a:ext cx="4905624" cy="306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Easy to Transport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Sturdy Aluminum Frame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Install in Less Than 2 Hours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True Commercial Manifold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Best Value in the Industry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Retrofit Easy Button</a:t>
            </a:r>
          </a:p>
        </p:txBody>
      </p:sp>
      <p:pic>
        <p:nvPicPr>
          <p:cNvPr id="4" name="Picture 3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4F4E7E67-702B-ADCE-3FB0-A96CEDC0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71CB31-ED7B-BB14-5ED9-373634B537CB}"/>
              </a:ext>
            </a:extLst>
          </p:cNvPr>
          <p:cNvSpPr txBox="1">
            <a:spLocks/>
          </p:cNvSpPr>
          <p:nvPr/>
        </p:nvSpPr>
        <p:spPr>
          <a:xfrm>
            <a:off x="6769609" y="105866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CMK and CRK Systems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Features &amp; Benefits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112B93-3D40-55C3-A20E-23506B1101CD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1967A-A594-3F04-28F2-6DCE45F9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62" t="12889" r="8093" b="16889"/>
          <a:stretch/>
        </p:blipFill>
        <p:spPr>
          <a:xfrm>
            <a:off x="-243840" y="743712"/>
            <a:ext cx="7593586" cy="5370576"/>
          </a:xfrm>
          <a:prstGeom prst="rect">
            <a:avLst/>
          </a:prstGeom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CA7637-D3D3-5B56-09B5-47D67FCCBDB0}"/>
              </a:ext>
            </a:extLst>
          </p:cNvPr>
          <p:cNvSpPr txBox="1"/>
          <p:nvPr/>
        </p:nvSpPr>
        <p:spPr>
          <a:xfrm>
            <a:off x="0" y="5634317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+ CMK-BB4 Shown, NCC199CDV Units Sold Separately.</a:t>
            </a:r>
          </a:p>
        </p:txBody>
      </p:sp>
    </p:spTree>
    <p:extLst>
      <p:ext uri="{BB962C8B-B14F-4D97-AF65-F5344CB8AC3E}">
        <p14:creationId xmlns:p14="http://schemas.microsoft.com/office/powerpoint/2010/main" val="4954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9C7C53-6E9E-5340-32D4-1C7E0DF5EF18}"/>
              </a:ext>
            </a:extLst>
          </p:cNvPr>
          <p:cNvSpPr txBox="1"/>
          <p:nvPr/>
        </p:nvSpPr>
        <p:spPr>
          <a:xfrm>
            <a:off x="0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60AD1-84EB-0F57-4A15-11DBB57F6C54}"/>
              </a:ext>
            </a:extLst>
          </p:cNvPr>
          <p:cNvSpPr txBox="1"/>
          <p:nvPr/>
        </p:nvSpPr>
        <p:spPr>
          <a:xfrm>
            <a:off x="6927729" y="2378782"/>
            <a:ext cx="4905624" cy="306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Assembly uses only 12 Bolts vs 60 Bolts of Competitor Racks!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Single CRK-BASE allows for 1-4 units, competitor requires Base + Extension to install more than 2 units.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Lighter weight corrosion resistant Aluminum frame vs. Heavier Coated Steel frame of competitor.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0BE9-A707-20ED-F3CD-C97EF9FF7034}"/>
              </a:ext>
            </a:extLst>
          </p:cNvPr>
          <p:cNvSpPr/>
          <p:nvPr/>
        </p:nvSpPr>
        <p:spPr>
          <a:xfrm>
            <a:off x="0" y="0"/>
            <a:ext cx="61691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3116C3-5077-E05D-54C6-41DA23C3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13" t="2546" r="28058" b="5089"/>
          <a:stretch/>
        </p:blipFill>
        <p:spPr>
          <a:xfrm>
            <a:off x="-2603" y="0"/>
            <a:ext cx="616915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59487-7B21-EFFE-34B2-A9461557E048}"/>
              </a:ext>
            </a:extLst>
          </p:cNvPr>
          <p:cNvSpPr txBox="1"/>
          <p:nvPr/>
        </p:nvSpPr>
        <p:spPr>
          <a:xfrm>
            <a:off x="-40069" y="6596390"/>
            <a:ext cx="5015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rPr>
              <a:t>CRK-BASE Shown expanded to allow up to 4 units in a back to back configuration.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B71E3E-6D0F-05CD-4B80-2A3952A16192}"/>
              </a:ext>
            </a:extLst>
          </p:cNvPr>
          <p:cNvSpPr txBox="1">
            <a:spLocks/>
          </p:cNvSpPr>
          <p:nvPr/>
        </p:nvSpPr>
        <p:spPr>
          <a:xfrm>
            <a:off x="6769609" y="1058660"/>
            <a:ext cx="4978400" cy="152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CRK-BASE</a:t>
            </a:r>
            <a:br>
              <a:rPr lang="en-US" sz="6000" b="1" dirty="0">
                <a:solidFill>
                  <a:srgbClr val="ED1C24"/>
                </a:solidFill>
                <a:latin typeface="Franklin Gothic Medium" panose="020B0603020102020204" pitchFamily="34" charset="0"/>
              </a:rPr>
            </a:br>
            <a:r>
              <a:rPr lang="en-US" b="1" dirty="0">
                <a:solidFill>
                  <a:srgbClr val="ED1C24"/>
                </a:solidFill>
                <a:latin typeface="Franklin Gothic Medium" panose="020B0603020102020204" pitchFamily="34" charset="0"/>
              </a:rPr>
              <a:t>Features &amp; Benefits</a:t>
            </a:r>
            <a:endParaRPr lang="en-US" sz="7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C1AD2093-69A6-43D5-82D7-827B83DB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" t="21839" r="3218" b="26667"/>
          <a:stretch/>
        </p:blipFill>
        <p:spPr>
          <a:xfrm>
            <a:off x="10210800" y="6243320"/>
            <a:ext cx="198120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B31BD-35D8-057B-7E53-1D337AEC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666552-EF88-3456-8C3B-941105C25868}"/>
              </a:ext>
            </a:extLst>
          </p:cNvPr>
          <p:cNvSpPr/>
          <p:nvPr/>
        </p:nvSpPr>
        <p:spPr>
          <a:xfrm>
            <a:off x="4273609" y="2252447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A6529E-1FB6-6A36-21C0-7B23B6E66B13}"/>
              </a:ext>
            </a:extLst>
          </p:cNvPr>
          <p:cNvSpPr/>
          <p:nvPr/>
        </p:nvSpPr>
        <p:spPr>
          <a:xfrm>
            <a:off x="270890" y="2247536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57FB06-6999-A14E-EC4B-E50957498C28}"/>
              </a:ext>
            </a:extLst>
          </p:cNvPr>
          <p:cNvSpPr txBox="1">
            <a:spLocks/>
          </p:cNvSpPr>
          <p:nvPr/>
        </p:nvSpPr>
        <p:spPr>
          <a:xfrm>
            <a:off x="345274" y="4846357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2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399,800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272761-DAD3-9FB6-21C9-5BD27B10E907}"/>
              </a:ext>
            </a:extLst>
          </p:cNvPr>
          <p:cNvSpPr txBox="1">
            <a:spLocks/>
          </p:cNvSpPr>
          <p:nvPr/>
        </p:nvSpPr>
        <p:spPr>
          <a:xfrm>
            <a:off x="4325701" y="4846357"/>
            <a:ext cx="3233679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3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599,700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30BCA4-D523-404B-90D4-3AC6EF523A0F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Side by Side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 descr="A close-up of a machine&#10;&#10;Description automatically generated">
            <a:extLst>
              <a:ext uri="{FF2B5EF4-FFF2-40B4-BE49-F238E27FC236}">
                <a16:creationId xmlns:a16="http://schemas.microsoft.com/office/drawing/2014/main" id="{85C6DC3F-37E4-8744-26C0-15B9C9BD4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88" y="2349415"/>
            <a:ext cx="3430616" cy="2461466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1E1B3B9-40DC-4EEE-571A-820012874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86660" y="2359289"/>
            <a:ext cx="3416854" cy="245159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B6C7C-7CCF-64FD-E2C2-1F0FC8B3A90E}"/>
              </a:ext>
            </a:extLst>
          </p:cNvPr>
          <p:cNvSpPr/>
          <p:nvPr/>
        </p:nvSpPr>
        <p:spPr>
          <a:xfrm>
            <a:off x="8255779" y="2247536"/>
            <a:ext cx="3644781" cy="43156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95746F-BA3E-BE04-FA2B-93D86EC38B14}"/>
              </a:ext>
            </a:extLst>
          </p:cNvPr>
          <p:cNvSpPr txBox="1">
            <a:spLocks/>
          </p:cNvSpPr>
          <p:nvPr/>
        </p:nvSpPr>
        <p:spPr>
          <a:xfrm>
            <a:off x="8315602" y="4846357"/>
            <a:ext cx="3233673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Wall Hanging Side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by Side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featuring 4 NCC199CDV Tankless Water Heaters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799,600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40D9DFF-A081-A48F-5BA7-EC42CFBB6C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69742" y="2349415"/>
            <a:ext cx="3416854" cy="245159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2" name="Picture 11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BA38BC44-CA7D-F529-FFFC-313F0F8021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116A561-3902-66A7-B40E-4D8B3E69FCE3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E7C47-E0B0-307B-3358-E28DF40D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870B5-B22E-500A-EF7C-397EF7A48948}"/>
              </a:ext>
            </a:extLst>
          </p:cNvPr>
          <p:cNvSpPr/>
          <p:nvPr/>
        </p:nvSpPr>
        <p:spPr>
          <a:xfrm>
            <a:off x="6487554" y="1862342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23483-4040-5738-3A7A-1B50A4687A11}"/>
              </a:ext>
            </a:extLst>
          </p:cNvPr>
          <p:cNvSpPr/>
          <p:nvPr/>
        </p:nvSpPr>
        <p:spPr>
          <a:xfrm>
            <a:off x="1620140" y="1862343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C6A8A19-8607-36A6-B183-48E8751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38527" y="1953638"/>
            <a:ext cx="3800402" cy="2726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ABF04B8-2862-BA41-AB93-C1E7B5EA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5769" y="1953638"/>
            <a:ext cx="3840745" cy="275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8E1A9E-1A7B-B730-1335-1A710884D334}"/>
              </a:ext>
            </a:extLst>
          </p:cNvPr>
          <p:cNvSpPr txBox="1">
            <a:spLocks/>
          </p:cNvSpPr>
          <p:nvPr/>
        </p:nvSpPr>
        <p:spPr>
          <a:xfrm>
            <a:off x="1682717" y="4743455"/>
            <a:ext cx="3901960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connecting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2 Back to Back NCC199CDV Tankless Water Heaters (sold separately) installed on CRK Base – Floor standing rack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399,800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85432A-4992-B4E6-078E-77D0A4D977C7}"/>
              </a:ext>
            </a:extLst>
          </p:cNvPr>
          <p:cNvSpPr txBox="1">
            <a:spLocks/>
          </p:cNvSpPr>
          <p:nvPr/>
        </p:nvSpPr>
        <p:spPr>
          <a:xfrm>
            <a:off x="6538767" y="4743455"/>
            <a:ext cx="3921285" cy="178818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Commercial Manifold Kit </a:t>
            </a:r>
            <a:r>
              <a:rPr lang="en-US" sz="1400" dirty="0">
                <a:solidFill>
                  <a:srgbClr val="333333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connecting 4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 Back to Back NCC199CDV Tankless Water Heaters (sold separately) installed on CRK Base – Floor standing rack (sold separately)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Max BTU/h: 799,600</a:t>
            </a:r>
            <a:endParaRPr lang="en-US" sz="3200" b="1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C646A-0ACE-D30A-AC59-1E07B54385D2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1EB19C3F-4519-02A8-3E1B-E7DF7729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E6060-FA44-7DEE-478F-951B770E068F}"/>
              </a:ext>
            </a:extLst>
          </p:cNvPr>
          <p:cNvSpPr txBox="1"/>
          <p:nvPr/>
        </p:nvSpPr>
        <p:spPr>
          <a:xfrm>
            <a:off x="150073" y="1018874"/>
            <a:ext cx="2506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Back to Back</a:t>
            </a:r>
            <a:endParaRPr lang="en-US" sz="28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A1574-38E0-8FBC-6B53-BA22D04B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FE7514-086E-3ADE-44A4-3724528ACEAF}"/>
              </a:ext>
            </a:extLst>
          </p:cNvPr>
          <p:cNvSpPr/>
          <p:nvPr/>
        </p:nvSpPr>
        <p:spPr>
          <a:xfrm>
            <a:off x="6492240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B6B45-5DBD-AE75-0975-EF6A5790EC5F}"/>
              </a:ext>
            </a:extLst>
          </p:cNvPr>
          <p:cNvSpPr/>
          <p:nvPr/>
        </p:nvSpPr>
        <p:spPr>
          <a:xfrm>
            <a:off x="1618488" y="1865376"/>
            <a:ext cx="4037176" cy="4752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E32E9E-47C3-C73C-6E52-0B5FE2931435}"/>
              </a:ext>
            </a:extLst>
          </p:cNvPr>
          <p:cNvSpPr txBox="1">
            <a:spLocks/>
          </p:cNvSpPr>
          <p:nvPr/>
        </p:nvSpPr>
        <p:spPr>
          <a:xfrm>
            <a:off x="1742675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CRK-BASE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CRK-BASE commercial rack kit allows for custom floor standing installations of 1 to 4 tankless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989564-2DA9-19EE-67B2-D171DAE6514C}"/>
              </a:ext>
            </a:extLst>
          </p:cNvPr>
          <p:cNvSpPr txBox="1">
            <a:spLocks/>
          </p:cNvSpPr>
          <p:nvPr/>
        </p:nvSpPr>
        <p:spPr>
          <a:xfrm>
            <a:off x="6559269" y="4801495"/>
            <a:ext cx="3348605" cy="157488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CRK-ADDON</a:t>
            </a:r>
          </a:p>
          <a:p>
            <a:pPr>
              <a:lnSpc>
                <a:spcPct val="90000"/>
              </a:lnSpc>
            </a:pPr>
            <a:endParaRPr lang="en-US" sz="11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rgbClr val="333333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rPr>
              <a:t>The CRK-ADDON commercial kit lets you expand your existing system to more than 4 units.</a:t>
            </a:r>
            <a:endParaRPr lang="en-US" sz="54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902800C5-334E-1E77-4D60-BDDD039C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" r="2683"/>
          <a:stretch/>
        </p:blipFill>
        <p:spPr>
          <a:xfrm>
            <a:off x="1799819" y="1969847"/>
            <a:ext cx="3674513" cy="2785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6D879E0-B0D2-C2AD-9176-2C81FB9622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5" r="11941" b="3418"/>
          <a:stretch/>
        </p:blipFill>
        <p:spPr>
          <a:xfrm>
            <a:off x="6619980" y="1965512"/>
            <a:ext cx="3781695" cy="2768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2AADD4CE-ABB8-2DCB-DC48-7B09470B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586090-06E2-0013-61D7-5439E5B09A7A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CRK (Commercial Rack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 Configurations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7F850-3631-E1CD-1043-BCD2FDA6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0576B8-178A-C254-7062-E3ABAF6B5B9C}"/>
              </a:ext>
            </a:extLst>
          </p:cNvPr>
          <p:cNvSpPr/>
          <p:nvPr/>
        </p:nvSpPr>
        <p:spPr>
          <a:xfrm>
            <a:off x="3892518" y="1334830"/>
            <a:ext cx="7391177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D135C7C4-4FE6-5E63-03FB-1CD1DD001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C95837-9925-0A29-3547-624C07378A76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715A8-FF10-AB2F-050E-2F432AF7DFA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1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5CF4AF-B9B2-9AFC-7010-1006BB45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329" y="1482196"/>
            <a:ext cx="7093458" cy="41741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E28C34-1232-7CAE-45B4-01962644EF7E}"/>
              </a:ext>
            </a:extLst>
          </p:cNvPr>
          <p:cNvSpPr txBox="1">
            <a:spLocks/>
          </p:cNvSpPr>
          <p:nvPr/>
        </p:nvSpPr>
        <p:spPr>
          <a:xfrm>
            <a:off x="3968497" y="5764124"/>
            <a:ext cx="7235952" cy="76751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Franklin Gothic Medium" panose="020B0603020102020204" pitchFamily="34" charset="0"/>
                <a:cs typeface="Arial" panose="020B0604020202020204" pitchFamily="34" charset="0"/>
              </a:rPr>
              <a:t>Designed for Use With Our Award-Winning NCC199CDV Tankless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AF9A4C-AB62-CFB6-ADF0-4C3A0752022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Select Desired Number of NCC199CDV Tankless Needed for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AFDDD-A3A0-F410-FFFE-06B799F2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 and red heart&#10;&#10;Description automatically generated">
            <a:extLst>
              <a:ext uri="{FF2B5EF4-FFF2-40B4-BE49-F238E27FC236}">
                <a16:creationId xmlns:a16="http://schemas.microsoft.com/office/drawing/2014/main" id="{B68212B5-D7F0-D50A-5B5A-CA91F269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7" t="21839" r="3218" b="26667"/>
          <a:stretch/>
        </p:blipFill>
        <p:spPr>
          <a:xfrm>
            <a:off x="10210800" y="41884"/>
            <a:ext cx="1981200" cy="568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64CE2C-535C-7C63-785F-3ABEDDC1D75E}"/>
              </a:ext>
            </a:extLst>
          </p:cNvPr>
          <p:cNvSpPr txBox="1">
            <a:spLocks/>
          </p:cNvSpPr>
          <p:nvPr/>
        </p:nvSpPr>
        <p:spPr>
          <a:xfrm>
            <a:off x="150073" y="193800"/>
            <a:ext cx="5874522" cy="10332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 (Commercial Manifold Kit)</a:t>
            </a:r>
            <a:br>
              <a:rPr lang="en-US" sz="4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Design Your 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System</a:t>
            </a:r>
            <a:endParaRPr lang="en-US" sz="34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942038-FCD0-1F76-3196-D6DB4F55BA2D}"/>
              </a:ext>
            </a:extLst>
          </p:cNvPr>
          <p:cNvSpPr/>
          <p:nvPr/>
        </p:nvSpPr>
        <p:spPr>
          <a:xfrm>
            <a:off x="3892518" y="1334830"/>
            <a:ext cx="7982490" cy="5248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BDA88-E2E9-FA7E-FE99-B7F4955A1602}"/>
              </a:ext>
            </a:extLst>
          </p:cNvPr>
          <p:cNvSpPr txBox="1"/>
          <p:nvPr/>
        </p:nvSpPr>
        <p:spPr>
          <a:xfrm>
            <a:off x="221478" y="2201498"/>
            <a:ext cx="2506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Step 2</a:t>
            </a:r>
            <a:endParaRPr lang="en-US" sz="4400" dirty="0">
              <a:solidFill>
                <a:srgbClr val="ED1C2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FE5627-650E-13C7-D7D0-1960163CB189}"/>
              </a:ext>
            </a:extLst>
          </p:cNvPr>
          <p:cNvSpPr txBox="1">
            <a:spLocks/>
          </p:cNvSpPr>
          <p:nvPr/>
        </p:nvSpPr>
        <p:spPr>
          <a:xfrm>
            <a:off x="221478" y="2883666"/>
            <a:ext cx="3591794" cy="323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Choose Between Wall Hanging or Floor Standing System</a:t>
            </a:r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B35E983-96E8-DF5F-340A-2560AE46AA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8" r="10450" b="13122"/>
          <a:stretch/>
        </p:blipFill>
        <p:spPr>
          <a:xfrm>
            <a:off x="4112001" y="1520293"/>
            <a:ext cx="3478080" cy="2726746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08F6DDED-2BAF-660D-9C40-88170D3DE3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023" y="1520293"/>
            <a:ext cx="3800402" cy="2726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71973A-D587-C56D-77AA-C1880B602608}"/>
              </a:ext>
            </a:extLst>
          </p:cNvPr>
          <p:cNvSpPr txBox="1">
            <a:spLocks/>
          </p:cNvSpPr>
          <p:nvPr/>
        </p:nvSpPr>
        <p:spPr>
          <a:xfrm>
            <a:off x="4027258" y="4354838"/>
            <a:ext cx="3233679" cy="205205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</a:t>
            </a:r>
          </a:p>
          <a:p>
            <a:pPr>
              <a:lnSpc>
                <a:spcPct val="90000"/>
              </a:lnSpc>
            </a:pPr>
            <a:r>
              <a:rPr lang="en-US" sz="18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Wall Hanging Bundle Kits</a:t>
            </a:r>
          </a:p>
          <a:p>
            <a:pPr>
              <a:lnSpc>
                <a:spcPct val="90000"/>
              </a:lnSpc>
            </a:pPr>
            <a:endParaRPr lang="en-US" sz="1800" b="1" i="0" dirty="0">
              <a:solidFill>
                <a:srgbClr val="333333"/>
              </a:solidFill>
              <a:effectLst/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CMK-SS2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CMK-SS3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CMK-SS4</a:t>
            </a:r>
            <a:endParaRPr lang="en-US" sz="1600" dirty="0">
              <a:solidFill>
                <a:srgbClr val="ED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00E422-789C-779D-79BE-E92E6E9DB86E}"/>
              </a:ext>
            </a:extLst>
          </p:cNvPr>
          <p:cNvSpPr txBox="1">
            <a:spLocks/>
          </p:cNvSpPr>
          <p:nvPr/>
        </p:nvSpPr>
        <p:spPr>
          <a:xfrm>
            <a:off x="7812874" y="4354838"/>
            <a:ext cx="3233679" cy="205205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</a:t>
            </a:r>
          </a:p>
          <a:p>
            <a:pPr>
              <a:lnSpc>
                <a:spcPct val="90000"/>
              </a:lnSpc>
            </a:pPr>
            <a:r>
              <a:rPr lang="en-US" sz="1800" b="1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Arial" panose="020B0604020202020204" pitchFamily="34" charset="0"/>
              </a:rPr>
              <a:t>Floor Standing Bundle Kits</a:t>
            </a:r>
          </a:p>
          <a:p>
            <a:pPr>
              <a:lnSpc>
                <a:spcPct val="90000"/>
              </a:lnSpc>
            </a:pPr>
            <a:endParaRPr lang="en-US" sz="1800" b="1" i="0" dirty="0">
              <a:solidFill>
                <a:srgbClr val="333333"/>
              </a:solidFill>
              <a:effectLst/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CMK-BB2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D1C2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CMK-BB4</a:t>
            </a:r>
            <a:endParaRPr lang="en-US" sz="1600" dirty="0">
              <a:solidFill>
                <a:srgbClr val="ED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3069</TotalTime>
  <Words>975</Words>
  <Application>Microsoft Office PowerPoint</Application>
  <PresentationFormat>Widescreen</PresentationFormat>
  <Paragraphs>156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CMK and CRK Commercial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Pichardo</dc:creator>
  <cp:lastModifiedBy>Will Nourse</cp:lastModifiedBy>
  <cp:revision>5</cp:revision>
  <dcterms:created xsi:type="dcterms:W3CDTF">2024-12-03T17:12:53Z</dcterms:created>
  <dcterms:modified xsi:type="dcterms:W3CDTF">2025-02-26T00:28:46Z</dcterms:modified>
</cp:coreProperties>
</file>