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5" r:id="rId4"/>
    <p:sldMasterId id="2147483660" r:id="rId5"/>
    <p:sldMasterId id="2147483798" r:id="rId6"/>
  </p:sldMasterIdLst>
  <p:sldIdLst>
    <p:sldId id="261" r:id="rId7"/>
    <p:sldId id="257" r:id="rId8"/>
    <p:sldId id="372" r:id="rId9"/>
    <p:sldId id="262" r:id="rId10"/>
    <p:sldId id="258" r:id="rId11"/>
    <p:sldId id="259" r:id="rId12"/>
    <p:sldId id="263" r:id="rId13"/>
    <p:sldId id="293" r:id="rId14"/>
    <p:sldId id="294" r:id="rId15"/>
    <p:sldId id="289" r:id="rId16"/>
    <p:sldId id="292" r:id="rId17"/>
    <p:sldId id="295" r:id="rId18"/>
    <p:sldId id="298" r:id="rId19"/>
    <p:sldId id="297" r:id="rId20"/>
    <p:sldId id="296" r:id="rId21"/>
    <p:sldId id="299" r:id="rId22"/>
    <p:sldId id="300" r:id="rId23"/>
    <p:sldId id="301" r:id="rId24"/>
    <p:sldId id="302" r:id="rId25"/>
    <p:sldId id="303" r:id="rId26"/>
    <p:sldId id="371" r:id="rId27"/>
    <p:sldId id="26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26"/>
    <a:srgbClr val="E53434"/>
    <a:srgbClr val="FDE100"/>
    <a:srgbClr val="00B4E1"/>
    <a:srgbClr val="791F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775666-A14F-46AD-9294-09A41CC37A12}" v="40" dt="2025-02-26T18:20:36.1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>
        <p:scale>
          <a:sx n="150" d="100"/>
          <a:sy n="150" d="100"/>
        </p:scale>
        <p:origin x="1282" y="12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onwyn Planasch" userId="2e66dde4-67fd-4a2a-a12e-2b761cdbcf0e" providerId="ADAL" clId="{28A5416B-ABBA-4D4F-B5A1-61ADD7834E21}"/>
    <pc:docChg chg="undo custSel addSld delSld modSld sldOrd">
      <pc:chgData name="Bronwyn Planasch" userId="2e66dde4-67fd-4a2a-a12e-2b761cdbcf0e" providerId="ADAL" clId="{28A5416B-ABBA-4D4F-B5A1-61ADD7834E21}" dt="2025-02-04T20:46:52.619" v="4145" actId="1076"/>
      <pc:docMkLst>
        <pc:docMk/>
      </pc:docMkLst>
      <pc:sldChg chg="modSp mod">
        <pc:chgData name="Bronwyn Planasch" userId="2e66dde4-67fd-4a2a-a12e-2b761cdbcf0e" providerId="ADAL" clId="{28A5416B-ABBA-4D4F-B5A1-61ADD7834E21}" dt="2025-02-04T18:50:30.108" v="1475" actId="33524"/>
        <pc:sldMkLst>
          <pc:docMk/>
          <pc:sldMk cId="2005238276" sldId="257"/>
        </pc:sldMkLst>
      </pc:sldChg>
      <pc:sldChg chg="modSp mod">
        <pc:chgData name="Bronwyn Planasch" userId="2e66dde4-67fd-4a2a-a12e-2b761cdbcf0e" providerId="ADAL" clId="{28A5416B-ABBA-4D4F-B5A1-61ADD7834E21}" dt="2025-02-04T17:40:58.054" v="12" actId="20577"/>
        <pc:sldMkLst>
          <pc:docMk/>
          <pc:sldMk cId="2373319490" sldId="258"/>
        </pc:sldMkLst>
        <pc:spChg chg="mod">
          <ac:chgData name="Bronwyn Planasch" userId="2e66dde4-67fd-4a2a-a12e-2b761cdbcf0e" providerId="ADAL" clId="{28A5416B-ABBA-4D4F-B5A1-61ADD7834E21}" dt="2025-02-04T17:40:58.054" v="12" actId="20577"/>
          <ac:spMkLst>
            <pc:docMk/>
            <pc:sldMk cId="2373319490" sldId="258"/>
            <ac:spMk id="13" creationId="{E6FA7A57-F960-4FE1-8C1D-DEDE6F30E186}"/>
          </ac:spMkLst>
        </pc:spChg>
      </pc:sldChg>
      <pc:sldChg chg="modSp mod">
        <pc:chgData name="Bronwyn Planasch" userId="2e66dde4-67fd-4a2a-a12e-2b761cdbcf0e" providerId="ADAL" clId="{28A5416B-ABBA-4D4F-B5A1-61ADD7834E21}" dt="2025-02-04T17:40:03.358" v="9" actId="20577"/>
        <pc:sldMkLst>
          <pc:docMk/>
          <pc:sldMk cId="3184349038" sldId="259"/>
        </pc:sldMkLst>
        <pc:spChg chg="mod">
          <ac:chgData name="Bronwyn Planasch" userId="2e66dde4-67fd-4a2a-a12e-2b761cdbcf0e" providerId="ADAL" clId="{28A5416B-ABBA-4D4F-B5A1-61ADD7834E21}" dt="2025-02-04T17:39:58.287" v="8" actId="1076"/>
          <ac:spMkLst>
            <pc:docMk/>
            <pc:sldMk cId="3184349038" sldId="259"/>
            <ac:spMk id="2" creationId="{87AD43A5-A0CC-4C7B-B768-F3D0CEE46DB7}"/>
          </ac:spMkLst>
        </pc:spChg>
        <pc:spChg chg="mod">
          <ac:chgData name="Bronwyn Planasch" userId="2e66dde4-67fd-4a2a-a12e-2b761cdbcf0e" providerId="ADAL" clId="{28A5416B-ABBA-4D4F-B5A1-61ADD7834E21}" dt="2025-02-04T17:39:11.023" v="0" actId="1076"/>
          <ac:spMkLst>
            <pc:docMk/>
            <pc:sldMk cId="3184349038" sldId="259"/>
            <ac:spMk id="4" creationId="{CE438A90-B989-AF45-F61A-9AC12652528D}"/>
          </ac:spMkLst>
        </pc:spChg>
        <pc:spChg chg="mod">
          <ac:chgData name="Bronwyn Planasch" userId="2e66dde4-67fd-4a2a-a12e-2b761cdbcf0e" providerId="ADAL" clId="{28A5416B-ABBA-4D4F-B5A1-61ADD7834E21}" dt="2025-02-04T17:39:16.334" v="2" actId="1076"/>
          <ac:spMkLst>
            <pc:docMk/>
            <pc:sldMk cId="3184349038" sldId="259"/>
            <ac:spMk id="8" creationId="{E9B9E68F-6E21-910F-E92F-FC768426C090}"/>
          </ac:spMkLst>
        </pc:spChg>
        <pc:spChg chg="mod">
          <ac:chgData name="Bronwyn Planasch" userId="2e66dde4-67fd-4a2a-a12e-2b761cdbcf0e" providerId="ADAL" clId="{28A5416B-ABBA-4D4F-B5A1-61ADD7834E21}" dt="2025-02-04T17:39:50.567" v="6" actId="1076"/>
          <ac:spMkLst>
            <pc:docMk/>
            <pc:sldMk cId="3184349038" sldId="259"/>
            <ac:spMk id="9" creationId="{84954FFD-7448-13A1-A14D-589681DC2AFD}"/>
          </ac:spMkLst>
        </pc:spChg>
        <pc:spChg chg="mod">
          <ac:chgData name="Bronwyn Planasch" userId="2e66dde4-67fd-4a2a-a12e-2b761cdbcf0e" providerId="ADAL" clId="{28A5416B-ABBA-4D4F-B5A1-61ADD7834E21}" dt="2025-02-04T17:39:55.377" v="7" actId="1076"/>
          <ac:spMkLst>
            <pc:docMk/>
            <pc:sldMk cId="3184349038" sldId="259"/>
            <ac:spMk id="10" creationId="{725E16AD-9954-2689-9919-2239DB78F22A}"/>
          </ac:spMkLst>
        </pc:spChg>
        <pc:spChg chg="mod">
          <ac:chgData name="Bronwyn Planasch" userId="2e66dde4-67fd-4a2a-a12e-2b761cdbcf0e" providerId="ADAL" clId="{28A5416B-ABBA-4D4F-B5A1-61ADD7834E21}" dt="2025-02-04T17:40:03.358" v="9" actId="20577"/>
          <ac:spMkLst>
            <pc:docMk/>
            <pc:sldMk cId="3184349038" sldId="259"/>
            <ac:spMk id="15" creationId="{C80901F5-3717-453A-A77F-88407BAB2E46}"/>
          </ac:spMkLst>
        </pc:spChg>
      </pc:sldChg>
      <pc:sldChg chg="del">
        <pc:chgData name="Bronwyn Planasch" userId="2e66dde4-67fd-4a2a-a12e-2b761cdbcf0e" providerId="ADAL" clId="{28A5416B-ABBA-4D4F-B5A1-61ADD7834E21}" dt="2025-02-04T18:05:24.381" v="500" actId="2696"/>
        <pc:sldMkLst>
          <pc:docMk/>
          <pc:sldMk cId="4006186487" sldId="260"/>
        </pc:sldMkLst>
      </pc:sldChg>
      <pc:sldChg chg="addSp modSp mod">
        <pc:chgData name="Bronwyn Planasch" userId="2e66dde4-67fd-4a2a-a12e-2b761cdbcf0e" providerId="ADAL" clId="{28A5416B-ABBA-4D4F-B5A1-61ADD7834E21}" dt="2025-02-04T18:06:13.156" v="504" actId="1076"/>
        <pc:sldMkLst>
          <pc:docMk/>
          <pc:sldMk cId="3628587070" sldId="261"/>
        </pc:sldMkLst>
        <pc:spChg chg="mod">
          <ac:chgData name="Bronwyn Planasch" userId="2e66dde4-67fd-4a2a-a12e-2b761cdbcf0e" providerId="ADAL" clId="{28A5416B-ABBA-4D4F-B5A1-61ADD7834E21}" dt="2025-02-04T17:47:33.539" v="159" actId="1076"/>
          <ac:spMkLst>
            <pc:docMk/>
            <pc:sldMk cId="3628587070" sldId="261"/>
            <ac:spMk id="11" creationId="{E3917BCF-2429-2F4F-5AB4-6CAEDE22E904}"/>
          </ac:spMkLst>
        </pc:spChg>
        <pc:spChg chg="mod">
          <ac:chgData name="Bronwyn Planasch" userId="2e66dde4-67fd-4a2a-a12e-2b761cdbcf0e" providerId="ADAL" clId="{28A5416B-ABBA-4D4F-B5A1-61ADD7834E21}" dt="2025-02-04T17:46:59.826" v="127" actId="1076"/>
          <ac:spMkLst>
            <pc:docMk/>
            <pc:sldMk cId="3628587070" sldId="261"/>
            <ac:spMk id="12" creationId="{73A5F8AE-1D70-AC07-8512-E6D81D78BF1A}"/>
          </ac:spMkLst>
        </pc:spChg>
        <pc:cxnChg chg="mod">
          <ac:chgData name="Bronwyn Planasch" userId="2e66dde4-67fd-4a2a-a12e-2b761cdbcf0e" providerId="ADAL" clId="{28A5416B-ABBA-4D4F-B5A1-61ADD7834E21}" dt="2025-02-04T17:47:04.240" v="128" actId="1076"/>
          <ac:cxnSpMkLst>
            <pc:docMk/>
            <pc:sldMk cId="3628587070" sldId="261"/>
            <ac:cxnSpMk id="13" creationId="{41832CA6-07CE-B788-81BB-9CA524528604}"/>
          </ac:cxnSpMkLst>
        </pc:cxnChg>
      </pc:sldChg>
      <pc:sldChg chg="modSp mod">
        <pc:chgData name="Bronwyn Planasch" userId="2e66dde4-67fd-4a2a-a12e-2b761cdbcf0e" providerId="ADAL" clId="{28A5416B-ABBA-4D4F-B5A1-61ADD7834E21}" dt="2025-02-04T17:44:26.201" v="53" actId="20577"/>
        <pc:sldMkLst>
          <pc:docMk/>
          <pc:sldMk cId="1944337870" sldId="262"/>
        </pc:sldMkLst>
        <pc:spChg chg="mod">
          <ac:chgData name="Bronwyn Planasch" userId="2e66dde4-67fd-4a2a-a12e-2b761cdbcf0e" providerId="ADAL" clId="{28A5416B-ABBA-4D4F-B5A1-61ADD7834E21}" dt="2025-02-04T17:41:30.884" v="16" actId="20577"/>
          <ac:spMkLst>
            <pc:docMk/>
            <pc:sldMk cId="1944337870" sldId="262"/>
            <ac:spMk id="4" creationId="{000B42F5-F946-4B42-80CF-6DFE743F482E}"/>
          </ac:spMkLst>
        </pc:spChg>
        <pc:spChg chg="mod">
          <ac:chgData name="Bronwyn Planasch" userId="2e66dde4-67fd-4a2a-a12e-2b761cdbcf0e" providerId="ADAL" clId="{28A5416B-ABBA-4D4F-B5A1-61ADD7834E21}" dt="2025-02-04T17:41:37.616" v="18" actId="20577"/>
          <ac:spMkLst>
            <pc:docMk/>
            <pc:sldMk cId="1944337870" sldId="262"/>
            <ac:spMk id="6" creationId="{646F1EDF-3C9E-472B-8193-7974CCFDDDC8}"/>
          </ac:spMkLst>
        </pc:spChg>
        <pc:spChg chg="mod">
          <ac:chgData name="Bronwyn Planasch" userId="2e66dde4-67fd-4a2a-a12e-2b761cdbcf0e" providerId="ADAL" clId="{28A5416B-ABBA-4D4F-B5A1-61ADD7834E21}" dt="2025-02-04T17:42:47.533" v="30" actId="20577"/>
          <ac:spMkLst>
            <pc:docMk/>
            <pc:sldMk cId="1944337870" sldId="262"/>
            <ac:spMk id="7" creationId="{139DA19E-02FE-4B7F-8244-2169072D08BD}"/>
          </ac:spMkLst>
        </pc:spChg>
        <pc:spChg chg="mod">
          <ac:chgData name="Bronwyn Planasch" userId="2e66dde4-67fd-4a2a-a12e-2b761cdbcf0e" providerId="ADAL" clId="{28A5416B-ABBA-4D4F-B5A1-61ADD7834E21}" dt="2025-02-04T17:44:26.201" v="53" actId="20577"/>
          <ac:spMkLst>
            <pc:docMk/>
            <pc:sldMk cId="1944337870" sldId="262"/>
            <ac:spMk id="10" creationId="{89D68385-7FAC-412F-A1E4-5DB0FB47D2F2}"/>
          </ac:spMkLst>
        </pc:spChg>
        <pc:spChg chg="mod">
          <ac:chgData name="Bronwyn Planasch" userId="2e66dde4-67fd-4a2a-a12e-2b761cdbcf0e" providerId="ADAL" clId="{28A5416B-ABBA-4D4F-B5A1-61ADD7834E21}" dt="2025-02-04T17:42:15.964" v="24" actId="20577"/>
          <ac:spMkLst>
            <pc:docMk/>
            <pc:sldMk cId="1944337870" sldId="262"/>
            <ac:spMk id="11" creationId="{A2883163-4FE7-445C-8EE9-059012785D84}"/>
          </ac:spMkLst>
        </pc:spChg>
        <pc:spChg chg="mod">
          <ac:chgData name="Bronwyn Planasch" userId="2e66dde4-67fd-4a2a-a12e-2b761cdbcf0e" providerId="ADAL" clId="{28A5416B-ABBA-4D4F-B5A1-61ADD7834E21}" dt="2025-02-04T17:42:40.816" v="29" actId="20577"/>
          <ac:spMkLst>
            <pc:docMk/>
            <pc:sldMk cId="1944337870" sldId="262"/>
            <ac:spMk id="12" creationId="{6E3B1E55-D1AC-498B-A00C-3158E0E603E7}"/>
          </ac:spMkLst>
        </pc:spChg>
        <pc:picChg chg="mod">
          <ac:chgData name="Bronwyn Planasch" userId="2e66dde4-67fd-4a2a-a12e-2b761cdbcf0e" providerId="ADAL" clId="{28A5416B-ABBA-4D4F-B5A1-61ADD7834E21}" dt="2025-02-04T17:41:56.726" v="20" actId="1076"/>
          <ac:picMkLst>
            <pc:docMk/>
            <pc:sldMk cId="1944337870" sldId="262"/>
            <ac:picMk id="9" creationId="{2BEDD5E5-B3EB-46A7-A356-42DBD5ADC92D}"/>
          </ac:picMkLst>
        </pc:picChg>
        <pc:picChg chg="mod">
          <ac:chgData name="Bronwyn Planasch" userId="2e66dde4-67fd-4a2a-a12e-2b761cdbcf0e" providerId="ADAL" clId="{28A5416B-ABBA-4D4F-B5A1-61ADD7834E21}" dt="2025-02-04T17:41:52.023" v="19" actId="1076"/>
          <ac:picMkLst>
            <pc:docMk/>
            <pc:sldMk cId="1944337870" sldId="262"/>
            <ac:picMk id="17" creationId="{1F1186F8-B890-47EF-B817-F37F3A9FE524}"/>
          </ac:picMkLst>
        </pc:picChg>
      </pc:sldChg>
      <pc:sldChg chg="del">
        <pc:chgData name="Bronwyn Planasch" userId="2e66dde4-67fd-4a2a-a12e-2b761cdbcf0e" providerId="ADAL" clId="{28A5416B-ABBA-4D4F-B5A1-61ADD7834E21}" dt="2025-02-04T17:45:38.845" v="55" actId="2696"/>
        <pc:sldMkLst>
          <pc:docMk/>
          <pc:sldMk cId="195489913" sldId="263"/>
        </pc:sldMkLst>
      </pc:sldChg>
      <pc:sldChg chg="addSp delSp modSp add mod ord">
        <pc:chgData name="Bronwyn Planasch" userId="2e66dde4-67fd-4a2a-a12e-2b761cdbcf0e" providerId="ADAL" clId="{28A5416B-ABBA-4D4F-B5A1-61ADD7834E21}" dt="2025-02-04T18:04:55.859" v="499" actId="20577"/>
        <pc:sldMkLst>
          <pc:docMk/>
          <pc:sldMk cId="2653014115" sldId="263"/>
        </pc:sldMkLst>
        <pc:spChg chg="add mod">
          <ac:chgData name="Bronwyn Planasch" userId="2e66dde4-67fd-4a2a-a12e-2b761cdbcf0e" providerId="ADAL" clId="{28A5416B-ABBA-4D4F-B5A1-61ADD7834E21}" dt="2025-02-04T18:04:55.859" v="499" actId="20577"/>
          <ac:spMkLst>
            <pc:docMk/>
            <pc:sldMk cId="2653014115" sldId="263"/>
            <ac:spMk id="4" creationId="{EC3C3C67-A509-1B77-33D5-6557AEB0D7C3}"/>
          </ac:spMkLst>
        </pc:spChg>
      </pc:sldChg>
      <pc:sldChg chg="del">
        <pc:chgData name="Bronwyn Planasch" userId="2e66dde4-67fd-4a2a-a12e-2b761cdbcf0e" providerId="ADAL" clId="{28A5416B-ABBA-4D4F-B5A1-61ADD7834E21}" dt="2025-02-04T17:45:36.562" v="54" actId="2696"/>
        <pc:sldMkLst>
          <pc:docMk/>
          <pc:sldMk cId="2778410184" sldId="264"/>
        </pc:sldMkLst>
      </pc:sldChg>
      <pc:sldChg chg="modSp add del mod setBg">
        <pc:chgData name="Bronwyn Planasch" userId="2e66dde4-67fd-4a2a-a12e-2b761cdbcf0e" providerId="ADAL" clId="{28A5416B-ABBA-4D4F-B5A1-61ADD7834E21}" dt="2025-02-04T20:41:52.129" v="4123" actId="20577"/>
        <pc:sldMkLst>
          <pc:docMk/>
          <pc:sldMk cId="801033718" sldId="265"/>
        </pc:sldMkLst>
        <pc:spChg chg="mod">
          <ac:chgData name="Bronwyn Planasch" userId="2e66dde4-67fd-4a2a-a12e-2b761cdbcf0e" providerId="ADAL" clId="{28A5416B-ABBA-4D4F-B5A1-61ADD7834E21}" dt="2025-02-04T20:41:52.129" v="4123" actId="20577"/>
          <ac:spMkLst>
            <pc:docMk/>
            <pc:sldMk cId="801033718" sldId="265"/>
            <ac:spMk id="5" creationId="{67E9393A-E588-459B-9E59-6D3F16D98644}"/>
          </ac:spMkLst>
        </pc:spChg>
        <pc:picChg chg="mod">
          <ac:chgData name="Bronwyn Planasch" userId="2e66dde4-67fd-4a2a-a12e-2b761cdbcf0e" providerId="ADAL" clId="{28A5416B-ABBA-4D4F-B5A1-61ADD7834E21}" dt="2025-02-04T20:41:49.033" v="4121" actId="1035"/>
          <ac:picMkLst>
            <pc:docMk/>
            <pc:sldMk cId="801033718" sldId="265"/>
            <ac:picMk id="2" creationId="{4339877B-72DF-4ADB-8F16-0A6F626E5856}"/>
          </ac:picMkLst>
        </pc:picChg>
        <pc:cxnChg chg="mod">
          <ac:chgData name="Bronwyn Planasch" userId="2e66dde4-67fd-4a2a-a12e-2b761cdbcf0e" providerId="ADAL" clId="{28A5416B-ABBA-4D4F-B5A1-61ADD7834E21}" dt="2025-02-04T20:41:49.033" v="4121" actId="1035"/>
          <ac:cxnSpMkLst>
            <pc:docMk/>
            <pc:sldMk cId="801033718" sldId="265"/>
            <ac:cxnSpMk id="7" creationId="{22ABFE6F-C960-4C47-AC6C-6E3D504D5CAA}"/>
          </ac:cxnSpMkLst>
        </pc:cxnChg>
      </pc:sldChg>
      <pc:sldChg chg="modSp mod">
        <pc:chgData name="Bronwyn Planasch" userId="2e66dde4-67fd-4a2a-a12e-2b761cdbcf0e" providerId="ADAL" clId="{28A5416B-ABBA-4D4F-B5A1-61ADD7834E21}" dt="2025-02-04T18:49:35.462" v="1473" actId="20577"/>
        <pc:sldMkLst>
          <pc:docMk/>
          <pc:sldMk cId="2967658022" sldId="289"/>
        </pc:sldMkLst>
        <pc:spChg chg="mod">
          <ac:chgData name="Bronwyn Planasch" userId="2e66dde4-67fd-4a2a-a12e-2b761cdbcf0e" providerId="ADAL" clId="{28A5416B-ABBA-4D4F-B5A1-61ADD7834E21}" dt="2025-02-04T18:49:35.462" v="1473" actId="20577"/>
          <ac:spMkLst>
            <pc:docMk/>
            <pc:sldMk cId="2967658022" sldId="289"/>
            <ac:spMk id="12" creationId="{33C28272-E5A1-B9C9-A36B-5070B54B25A0}"/>
          </ac:spMkLst>
        </pc:spChg>
        <pc:spChg chg="mod">
          <ac:chgData name="Bronwyn Planasch" userId="2e66dde4-67fd-4a2a-a12e-2b761cdbcf0e" providerId="ADAL" clId="{28A5416B-ABBA-4D4F-B5A1-61ADD7834E21}" dt="2025-02-04T18:14:41.672" v="937" actId="1076"/>
          <ac:spMkLst>
            <pc:docMk/>
            <pc:sldMk cId="2967658022" sldId="289"/>
            <ac:spMk id="13" creationId="{1FEA8B39-E606-642D-E64B-25824B201ECB}"/>
          </ac:spMkLst>
        </pc:spChg>
        <pc:picChg chg="mod">
          <ac:chgData name="Bronwyn Planasch" userId="2e66dde4-67fd-4a2a-a12e-2b761cdbcf0e" providerId="ADAL" clId="{28A5416B-ABBA-4D4F-B5A1-61ADD7834E21}" dt="2025-02-04T18:15:00.890" v="942" actId="1076"/>
          <ac:picMkLst>
            <pc:docMk/>
            <pc:sldMk cId="2967658022" sldId="289"/>
            <ac:picMk id="11" creationId="{17AB8D98-AFE5-3950-2E1E-5C13A5B377B3}"/>
          </ac:picMkLst>
        </pc:picChg>
      </pc:sldChg>
      <pc:sldChg chg="addSp modSp del mod">
        <pc:chgData name="Bronwyn Planasch" userId="2e66dde4-67fd-4a2a-a12e-2b761cdbcf0e" providerId="ADAL" clId="{28A5416B-ABBA-4D4F-B5A1-61ADD7834E21}" dt="2025-02-04T19:10:22.464" v="1477" actId="20577"/>
        <pc:sldMkLst>
          <pc:docMk/>
          <pc:sldMk cId="1329467073" sldId="292"/>
        </pc:sldMkLst>
        <pc:spChg chg="add mod">
          <ac:chgData name="Bronwyn Planasch" userId="2e66dde4-67fd-4a2a-a12e-2b761cdbcf0e" providerId="ADAL" clId="{28A5416B-ABBA-4D4F-B5A1-61ADD7834E21}" dt="2025-02-04T18:46:08.458" v="1343" actId="14100"/>
          <ac:spMkLst>
            <pc:docMk/>
            <pc:sldMk cId="1329467073" sldId="292"/>
            <ac:spMk id="2" creationId="{BD6D3B06-24EC-72BA-F7DA-54C5F807C02E}"/>
          </ac:spMkLst>
        </pc:spChg>
        <pc:spChg chg="mod">
          <ac:chgData name="Bronwyn Planasch" userId="2e66dde4-67fd-4a2a-a12e-2b761cdbcf0e" providerId="ADAL" clId="{28A5416B-ABBA-4D4F-B5A1-61ADD7834E21}" dt="2025-02-04T18:41:02.713" v="1292" actId="1076"/>
          <ac:spMkLst>
            <pc:docMk/>
            <pc:sldMk cId="1329467073" sldId="292"/>
            <ac:spMk id="5" creationId="{96CB8676-F5F2-DD59-7A81-C81E9B2CD484}"/>
          </ac:spMkLst>
        </pc:spChg>
        <pc:spChg chg="mod">
          <ac:chgData name="Bronwyn Planasch" userId="2e66dde4-67fd-4a2a-a12e-2b761cdbcf0e" providerId="ADAL" clId="{28A5416B-ABBA-4D4F-B5A1-61ADD7834E21}" dt="2025-02-04T18:45:40.190" v="1337" actId="1076"/>
          <ac:spMkLst>
            <pc:docMk/>
            <pc:sldMk cId="1329467073" sldId="292"/>
            <ac:spMk id="11" creationId="{47AFBF5F-A8B2-9488-F48C-BED7A9BD97D1}"/>
          </ac:spMkLst>
        </pc:spChg>
        <pc:spChg chg="mod">
          <ac:chgData name="Bronwyn Planasch" userId="2e66dde4-67fd-4a2a-a12e-2b761cdbcf0e" providerId="ADAL" clId="{28A5416B-ABBA-4D4F-B5A1-61ADD7834E21}" dt="2025-02-04T19:10:22.464" v="1477" actId="20577"/>
          <ac:spMkLst>
            <pc:docMk/>
            <pc:sldMk cId="1329467073" sldId="292"/>
            <ac:spMk id="12" creationId="{7CEB63EF-8CC2-66BD-A4B2-1DD27438F6E0}"/>
          </ac:spMkLst>
        </pc:spChg>
        <pc:picChg chg="mod">
          <ac:chgData name="Bronwyn Planasch" userId="2e66dde4-67fd-4a2a-a12e-2b761cdbcf0e" providerId="ADAL" clId="{28A5416B-ABBA-4D4F-B5A1-61ADD7834E21}" dt="2025-02-04T18:21:19.172" v="1253" actId="1076"/>
          <ac:picMkLst>
            <pc:docMk/>
            <pc:sldMk cId="1329467073" sldId="292"/>
            <ac:picMk id="8" creationId="{51B87923-3866-6597-F1A1-FC39AD6E5238}"/>
          </ac:picMkLst>
        </pc:picChg>
        <pc:picChg chg="mod">
          <ac:chgData name="Bronwyn Planasch" userId="2e66dde4-67fd-4a2a-a12e-2b761cdbcf0e" providerId="ADAL" clId="{28A5416B-ABBA-4D4F-B5A1-61ADD7834E21}" dt="2025-02-04T18:21:22.093" v="1254" actId="1076"/>
          <ac:picMkLst>
            <pc:docMk/>
            <pc:sldMk cId="1329467073" sldId="292"/>
            <ac:picMk id="15" creationId="{7A8E5634-A051-6DA3-76F9-00E7E5D0DAF8}"/>
          </ac:picMkLst>
        </pc:picChg>
      </pc:sldChg>
      <pc:sldChg chg="modSp add mod">
        <pc:chgData name="Bronwyn Planasch" userId="2e66dde4-67fd-4a2a-a12e-2b761cdbcf0e" providerId="ADAL" clId="{28A5416B-ABBA-4D4F-B5A1-61ADD7834E21}" dt="2025-02-04T18:16:24.189" v="944" actId="14100"/>
        <pc:sldMkLst>
          <pc:docMk/>
          <pc:sldMk cId="1523555573" sldId="293"/>
        </pc:sldMkLst>
        <pc:spChg chg="mod">
          <ac:chgData name="Bronwyn Planasch" userId="2e66dde4-67fd-4a2a-a12e-2b761cdbcf0e" providerId="ADAL" clId="{28A5416B-ABBA-4D4F-B5A1-61ADD7834E21}" dt="2025-02-04T18:12:41.805" v="872" actId="1076"/>
          <ac:spMkLst>
            <pc:docMk/>
            <pc:sldMk cId="1523555573" sldId="293"/>
            <ac:spMk id="4" creationId="{DD64A8F5-4B87-69A5-CD4F-CCAD8EF6F768}"/>
          </ac:spMkLst>
        </pc:spChg>
      </pc:sldChg>
      <pc:sldChg chg="modSp add mod">
        <pc:chgData name="Bronwyn Planasch" userId="2e66dde4-67fd-4a2a-a12e-2b761cdbcf0e" providerId="ADAL" clId="{28A5416B-ABBA-4D4F-B5A1-61ADD7834E21}" dt="2025-02-04T20:44:54.900" v="4137" actId="255"/>
        <pc:sldMkLst>
          <pc:docMk/>
          <pc:sldMk cId="26751443" sldId="294"/>
        </pc:sldMkLst>
        <pc:spChg chg="mod">
          <ac:chgData name="Bronwyn Planasch" userId="2e66dde4-67fd-4a2a-a12e-2b761cdbcf0e" providerId="ADAL" clId="{28A5416B-ABBA-4D4F-B5A1-61ADD7834E21}" dt="2025-02-04T20:44:54.900" v="4137" actId="255"/>
          <ac:spMkLst>
            <pc:docMk/>
            <pc:sldMk cId="26751443" sldId="294"/>
            <ac:spMk id="4" creationId="{EA81C047-7690-656F-5FBF-7CC06A88BDFE}"/>
          </ac:spMkLst>
        </pc:spChg>
      </pc:sldChg>
      <pc:sldChg chg="modSp mod">
        <pc:chgData name="Bronwyn Planasch" userId="2e66dde4-67fd-4a2a-a12e-2b761cdbcf0e" providerId="ADAL" clId="{28A5416B-ABBA-4D4F-B5A1-61ADD7834E21}" dt="2025-02-04T19:28:03.810" v="2371" actId="20577"/>
        <pc:sldMkLst>
          <pc:docMk/>
          <pc:sldMk cId="3245494995" sldId="295"/>
        </pc:sldMkLst>
        <pc:spChg chg="mod">
          <ac:chgData name="Bronwyn Planasch" userId="2e66dde4-67fd-4a2a-a12e-2b761cdbcf0e" providerId="ADAL" clId="{28A5416B-ABBA-4D4F-B5A1-61ADD7834E21}" dt="2025-02-04T19:28:03.810" v="2371" actId="20577"/>
          <ac:spMkLst>
            <pc:docMk/>
            <pc:sldMk cId="3245494995" sldId="295"/>
            <ac:spMk id="4" creationId="{6367EA04-8F34-B7D9-A924-0060A15B621E}"/>
          </ac:spMkLst>
        </pc:spChg>
      </pc:sldChg>
      <pc:sldChg chg="addSp delSp modSp mod">
        <pc:chgData name="Bronwyn Planasch" userId="2e66dde4-67fd-4a2a-a12e-2b761cdbcf0e" providerId="ADAL" clId="{28A5416B-ABBA-4D4F-B5A1-61ADD7834E21}" dt="2025-02-04T19:18:08.405" v="1910" actId="14100"/>
        <pc:sldMkLst>
          <pc:docMk/>
          <pc:sldMk cId="812210931" sldId="296"/>
        </pc:sldMkLst>
      </pc:sldChg>
      <pc:sldChg chg="add">
        <pc:chgData name="Bronwyn Planasch" userId="2e66dde4-67fd-4a2a-a12e-2b761cdbcf0e" providerId="ADAL" clId="{28A5416B-ABBA-4D4F-B5A1-61ADD7834E21}" dt="2025-02-04T19:22:36.809" v="1917" actId="2890"/>
        <pc:sldMkLst>
          <pc:docMk/>
          <pc:sldMk cId="1656587749" sldId="298"/>
        </pc:sldMkLst>
      </pc:sldChg>
      <pc:sldChg chg="del">
        <pc:chgData name="Bronwyn Planasch" userId="2e66dde4-67fd-4a2a-a12e-2b761cdbcf0e" providerId="ADAL" clId="{28A5416B-ABBA-4D4F-B5A1-61ADD7834E21}" dt="2025-02-04T19:22:32.132" v="1916" actId="47"/>
        <pc:sldMkLst>
          <pc:docMk/>
          <pc:sldMk cId="2849198988" sldId="298"/>
        </pc:sldMkLst>
      </pc:sldChg>
      <pc:sldChg chg="addSp delSp modSp mod">
        <pc:chgData name="Bronwyn Planasch" userId="2e66dde4-67fd-4a2a-a12e-2b761cdbcf0e" providerId="ADAL" clId="{28A5416B-ABBA-4D4F-B5A1-61ADD7834E21}" dt="2025-02-04T20:00:16.033" v="2935" actId="207"/>
        <pc:sldMkLst>
          <pc:docMk/>
          <pc:sldMk cId="2670220887" sldId="299"/>
        </pc:sldMkLst>
        <pc:spChg chg="mod">
          <ac:chgData name="Bronwyn Planasch" userId="2e66dde4-67fd-4a2a-a12e-2b761cdbcf0e" providerId="ADAL" clId="{28A5416B-ABBA-4D4F-B5A1-61ADD7834E21}" dt="2025-02-04T20:00:16.033" v="2935" actId="207"/>
          <ac:spMkLst>
            <pc:docMk/>
            <pc:sldMk cId="2670220887" sldId="299"/>
            <ac:spMk id="4" creationId="{2709415D-511B-D63B-21B7-EC7A525A6E2E}"/>
          </ac:spMkLst>
        </pc:spChg>
        <pc:spChg chg="add mod">
          <ac:chgData name="Bronwyn Planasch" userId="2e66dde4-67fd-4a2a-a12e-2b761cdbcf0e" providerId="ADAL" clId="{28A5416B-ABBA-4D4F-B5A1-61ADD7834E21}" dt="2025-02-04T19:48:45.487" v="2750" actId="1076"/>
          <ac:spMkLst>
            <pc:docMk/>
            <pc:sldMk cId="2670220887" sldId="299"/>
            <ac:spMk id="17" creationId="{46CEFE70-7495-51B5-5308-C60B35A952F0}"/>
          </ac:spMkLst>
        </pc:spChg>
      </pc:sldChg>
      <pc:sldChg chg="addSp delSp modSp add mod">
        <pc:chgData name="Bronwyn Planasch" userId="2e66dde4-67fd-4a2a-a12e-2b761cdbcf0e" providerId="ADAL" clId="{28A5416B-ABBA-4D4F-B5A1-61ADD7834E21}" dt="2025-02-04T19:58:30.440" v="2931" actId="1076"/>
        <pc:sldMkLst>
          <pc:docMk/>
          <pc:sldMk cId="2529619814" sldId="300"/>
        </pc:sldMkLst>
        <pc:spChg chg="add mod">
          <ac:chgData name="Bronwyn Planasch" userId="2e66dde4-67fd-4a2a-a12e-2b761cdbcf0e" providerId="ADAL" clId="{28A5416B-ABBA-4D4F-B5A1-61ADD7834E21}" dt="2025-02-04T19:58:13.789" v="2928" actId="1076"/>
          <ac:spMkLst>
            <pc:docMk/>
            <pc:sldMk cId="2529619814" sldId="300"/>
            <ac:spMk id="2" creationId="{25FCA7AC-795D-851C-BBAC-AC1F8282ECF0}"/>
          </ac:spMkLst>
        </pc:spChg>
        <pc:spChg chg="mod">
          <ac:chgData name="Bronwyn Planasch" userId="2e66dde4-67fd-4a2a-a12e-2b761cdbcf0e" providerId="ADAL" clId="{28A5416B-ABBA-4D4F-B5A1-61ADD7834E21}" dt="2025-02-04T19:58:30.440" v="2931" actId="1076"/>
          <ac:spMkLst>
            <pc:docMk/>
            <pc:sldMk cId="2529619814" sldId="300"/>
            <ac:spMk id="4" creationId="{CE5F42B0-6248-9B1F-8A58-F3F25B86B6BE}"/>
          </ac:spMkLst>
        </pc:spChg>
        <pc:spChg chg="add mod">
          <ac:chgData name="Bronwyn Planasch" userId="2e66dde4-67fd-4a2a-a12e-2b761cdbcf0e" providerId="ADAL" clId="{28A5416B-ABBA-4D4F-B5A1-61ADD7834E21}" dt="2025-02-04T19:58:09.828" v="2927" actId="1076"/>
          <ac:spMkLst>
            <pc:docMk/>
            <pc:sldMk cId="2529619814" sldId="300"/>
            <ac:spMk id="6" creationId="{92694378-C3BE-B462-4888-15E1D6BC8E57}"/>
          </ac:spMkLst>
        </pc:spChg>
        <pc:spChg chg="mod">
          <ac:chgData name="Bronwyn Planasch" userId="2e66dde4-67fd-4a2a-a12e-2b761cdbcf0e" providerId="ADAL" clId="{28A5416B-ABBA-4D4F-B5A1-61ADD7834E21}" dt="2025-02-04T19:49:19.355" v="2769" actId="1076"/>
          <ac:spMkLst>
            <pc:docMk/>
            <pc:sldMk cId="2529619814" sldId="300"/>
            <ac:spMk id="17" creationId="{2B4F2BC8-CFC2-CCA1-610B-01E343D7BC97}"/>
          </ac:spMkLst>
        </pc:spChg>
        <pc:picChg chg="add mod">
          <ac:chgData name="Bronwyn Planasch" userId="2e66dde4-67fd-4a2a-a12e-2b761cdbcf0e" providerId="ADAL" clId="{28A5416B-ABBA-4D4F-B5A1-61ADD7834E21}" dt="2025-02-04T19:58:06.091" v="2926" actId="1076"/>
          <ac:picMkLst>
            <pc:docMk/>
            <pc:sldMk cId="2529619814" sldId="300"/>
            <ac:picMk id="11" creationId="{F2191A3F-15EE-CD78-9CD7-0CCD2AC7A062}"/>
          </ac:picMkLst>
        </pc:picChg>
      </pc:sldChg>
      <pc:sldChg chg="addSp delSp modSp add mod">
        <pc:chgData name="Bronwyn Planasch" userId="2e66dde4-67fd-4a2a-a12e-2b761cdbcf0e" providerId="ADAL" clId="{28A5416B-ABBA-4D4F-B5A1-61ADD7834E21}" dt="2025-02-04T20:09:40.439" v="3297" actId="14100"/>
        <pc:sldMkLst>
          <pc:docMk/>
          <pc:sldMk cId="598740476" sldId="301"/>
        </pc:sldMkLst>
        <pc:spChg chg="mod">
          <ac:chgData name="Bronwyn Planasch" userId="2e66dde4-67fd-4a2a-a12e-2b761cdbcf0e" providerId="ADAL" clId="{28A5416B-ABBA-4D4F-B5A1-61ADD7834E21}" dt="2025-02-04T20:09:40.439" v="3297" actId="14100"/>
          <ac:spMkLst>
            <pc:docMk/>
            <pc:sldMk cId="598740476" sldId="301"/>
            <ac:spMk id="2" creationId="{3DFCD860-3416-D375-9647-A33E7B6006A3}"/>
          </ac:spMkLst>
        </pc:spChg>
        <pc:spChg chg="mod">
          <ac:chgData name="Bronwyn Planasch" userId="2e66dde4-67fd-4a2a-a12e-2b761cdbcf0e" providerId="ADAL" clId="{28A5416B-ABBA-4D4F-B5A1-61ADD7834E21}" dt="2025-02-04T20:03:41.406" v="2995" actId="1076"/>
          <ac:spMkLst>
            <pc:docMk/>
            <pc:sldMk cId="598740476" sldId="301"/>
            <ac:spMk id="4" creationId="{623845EA-54D7-59E2-ADFB-DA940D8FBBD7}"/>
          </ac:spMkLst>
        </pc:spChg>
        <pc:spChg chg="mod">
          <ac:chgData name="Bronwyn Planasch" userId="2e66dde4-67fd-4a2a-a12e-2b761cdbcf0e" providerId="ADAL" clId="{28A5416B-ABBA-4D4F-B5A1-61ADD7834E21}" dt="2025-02-04T20:08:14.052" v="3261" actId="1076"/>
          <ac:spMkLst>
            <pc:docMk/>
            <pc:sldMk cId="598740476" sldId="301"/>
            <ac:spMk id="17" creationId="{377F2750-A06C-C03F-2714-4E24BEC68F4E}"/>
          </ac:spMkLst>
        </pc:spChg>
      </pc:sldChg>
      <pc:sldChg chg="add del setBg">
        <pc:chgData name="Bronwyn Planasch" userId="2e66dde4-67fd-4a2a-a12e-2b761cdbcf0e" providerId="ADAL" clId="{28A5416B-ABBA-4D4F-B5A1-61ADD7834E21}" dt="2025-02-04T20:10:08.936" v="3299" actId="47"/>
        <pc:sldMkLst>
          <pc:docMk/>
          <pc:sldMk cId="209337748" sldId="302"/>
        </pc:sldMkLst>
      </pc:sldChg>
      <pc:sldChg chg="addSp delSp modSp add mod">
        <pc:chgData name="Bronwyn Planasch" userId="2e66dde4-67fd-4a2a-a12e-2b761cdbcf0e" providerId="ADAL" clId="{28A5416B-ABBA-4D4F-B5A1-61ADD7834E21}" dt="2025-02-04T20:46:52.619" v="4145" actId="1076"/>
        <pc:sldMkLst>
          <pc:docMk/>
          <pc:sldMk cId="1032154250" sldId="302"/>
        </pc:sldMkLst>
        <pc:spChg chg="mod">
          <ac:chgData name="Bronwyn Planasch" userId="2e66dde4-67fd-4a2a-a12e-2b761cdbcf0e" providerId="ADAL" clId="{28A5416B-ABBA-4D4F-B5A1-61ADD7834E21}" dt="2025-02-04T20:46:52.619" v="4145" actId="1076"/>
          <ac:spMkLst>
            <pc:docMk/>
            <pc:sldMk cId="1032154250" sldId="302"/>
            <ac:spMk id="4" creationId="{1758606B-CF74-4868-A0E5-CECA3310209F}"/>
          </ac:spMkLst>
        </pc:spChg>
        <pc:spChg chg="add mod">
          <ac:chgData name="Bronwyn Planasch" userId="2e66dde4-67fd-4a2a-a12e-2b761cdbcf0e" providerId="ADAL" clId="{28A5416B-ABBA-4D4F-B5A1-61ADD7834E21}" dt="2025-02-04T20:16:29.487" v="3464" actId="20577"/>
          <ac:spMkLst>
            <pc:docMk/>
            <pc:sldMk cId="1032154250" sldId="302"/>
            <ac:spMk id="9" creationId="{FFDCBB93-B01D-48C4-12B9-CB5EE9F9BE42}"/>
          </ac:spMkLst>
        </pc:spChg>
        <pc:spChg chg="add mod">
          <ac:chgData name="Bronwyn Planasch" userId="2e66dde4-67fd-4a2a-a12e-2b761cdbcf0e" providerId="ADAL" clId="{28A5416B-ABBA-4D4F-B5A1-61ADD7834E21}" dt="2025-02-04T20:17:39.587" v="3490" actId="20577"/>
          <ac:spMkLst>
            <pc:docMk/>
            <pc:sldMk cId="1032154250" sldId="302"/>
            <ac:spMk id="13" creationId="{3B2C33C9-8BFC-38C8-08A0-E20EEC15AE10}"/>
          </ac:spMkLst>
        </pc:spChg>
        <pc:spChg chg="add mod">
          <ac:chgData name="Bronwyn Planasch" userId="2e66dde4-67fd-4a2a-a12e-2b761cdbcf0e" providerId="ADAL" clId="{28A5416B-ABBA-4D4F-B5A1-61ADD7834E21}" dt="2025-02-04T20:18:30.799" v="3519" actId="1076"/>
          <ac:spMkLst>
            <pc:docMk/>
            <pc:sldMk cId="1032154250" sldId="302"/>
            <ac:spMk id="14" creationId="{83C86836-B343-525E-54AF-10797ECF1A84}"/>
          </ac:spMkLst>
        </pc:spChg>
        <pc:picChg chg="add mod">
          <ac:chgData name="Bronwyn Planasch" userId="2e66dde4-67fd-4a2a-a12e-2b761cdbcf0e" providerId="ADAL" clId="{28A5416B-ABBA-4D4F-B5A1-61ADD7834E21}" dt="2025-02-04T20:14:23.131" v="3449" actId="1076"/>
          <ac:picMkLst>
            <pc:docMk/>
            <pc:sldMk cId="1032154250" sldId="302"/>
            <ac:picMk id="7" creationId="{22D6DE8D-FD71-83B7-0B06-4DAE1169CF91}"/>
          </ac:picMkLst>
        </pc:picChg>
        <pc:picChg chg="add mod">
          <ac:chgData name="Bronwyn Planasch" userId="2e66dde4-67fd-4a2a-a12e-2b761cdbcf0e" providerId="ADAL" clId="{28A5416B-ABBA-4D4F-B5A1-61ADD7834E21}" dt="2025-02-04T20:14:30.559" v="3450" actId="1076"/>
          <ac:picMkLst>
            <pc:docMk/>
            <pc:sldMk cId="1032154250" sldId="302"/>
            <ac:picMk id="8" creationId="{C4CDC746-F4A2-6AF7-C293-143C85752AE0}"/>
          </ac:picMkLst>
        </pc:picChg>
      </pc:sldChg>
      <pc:sldChg chg="addSp delSp modSp add mod ord">
        <pc:chgData name="Bronwyn Planasch" userId="2e66dde4-67fd-4a2a-a12e-2b761cdbcf0e" providerId="ADAL" clId="{28A5416B-ABBA-4D4F-B5A1-61ADD7834E21}" dt="2025-02-04T20:43:03.607" v="4128" actId="1076"/>
        <pc:sldMkLst>
          <pc:docMk/>
          <pc:sldMk cId="1860799732" sldId="303"/>
        </pc:sldMkLst>
        <pc:spChg chg="mod">
          <ac:chgData name="Bronwyn Planasch" userId="2e66dde4-67fd-4a2a-a12e-2b761cdbcf0e" providerId="ADAL" clId="{28A5416B-ABBA-4D4F-B5A1-61ADD7834E21}" dt="2025-02-04T20:43:03.607" v="4128" actId="1076"/>
          <ac:spMkLst>
            <pc:docMk/>
            <pc:sldMk cId="1860799732" sldId="303"/>
            <ac:spMk id="4" creationId="{243041E8-BD9C-38F6-7B22-AFA96223B290}"/>
          </ac:spMkLst>
        </pc:spChg>
        <pc:spChg chg="add mod">
          <ac:chgData name="Bronwyn Planasch" userId="2e66dde4-67fd-4a2a-a12e-2b761cdbcf0e" providerId="ADAL" clId="{28A5416B-ABBA-4D4F-B5A1-61ADD7834E21}" dt="2025-02-04T20:35:59.723" v="4027" actId="1076"/>
          <ac:spMkLst>
            <pc:docMk/>
            <pc:sldMk cId="1860799732" sldId="303"/>
            <ac:spMk id="7" creationId="{A4F3671F-4C2D-AB40-5190-F89C4AF6BFB2}"/>
          </ac:spMkLst>
        </pc:spChg>
        <pc:spChg chg="add mod">
          <ac:chgData name="Bronwyn Planasch" userId="2e66dde4-67fd-4a2a-a12e-2b761cdbcf0e" providerId="ADAL" clId="{28A5416B-ABBA-4D4F-B5A1-61ADD7834E21}" dt="2025-02-04T20:38:39.993" v="4060" actId="1076"/>
          <ac:spMkLst>
            <pc:docMk/>
            <pc:sldMk cId="1860799732" sldId="303"/>
            <ac:spMk id="8" creationId="{AE8C851E-CA5B-B9D4-433A-C180C7500C98}"/>
          </ac:spMkLst>
        </pc:spChg>
        <pc:spChg chg="add mod">
          <ac:chgData name="Bronwyn Planasch" userId="2e66dde4-67fd-4a2a-a12e-2b761cdbcf0e" providerId="ADAL" clId="{28A5416B-ABBA-4D4F-B5A1-61ADD7834E21}" dt="2025-02-04T20:38:36.321" v="4059" actId="1076"/>
          <ac:spMkLst>
            <pc:docMk/>
            <pc:sldMk cId="1860799732" sldId="303"/>
            <ac:spMk id="9" creationId="{BDB5D0D7-57A0-0664-870B-8A1AE197828B}"/>
          </ac:spMkLst>
        </pc:spChg>
        <pc:spChg chg="add mod">
          <ac:chgData name="Bronwyn Planasch" userId="2e66dde4-67fd-4a2a-a12e-2b761cdbcf0e" providerId="ADAL" clId="{28A5416B-ABBA-4D4F-B5A1-61ADD7834E21}" dt="2025-02-04T20:38:20.661" v="4055" actId="1076"/>
          <ac:spMkLst>
            <pc:docMk/>
            <pc:sldMk cId="1860799732" sldId="303"/>
            <ac:spMk id="10" creationId="{AA747B06-C012-6430-1B20-BAB5D44A7433}"/>
          </ac:spMkLst>
        </pc:spChg>
        <pc:picChg chg="add mod">
          <ac:chgData name="Bronwyn Planasch" userId="2e66dde4-67fd-4a2a-a12e-2b761cdbcf0e" providerId="ADAL" clId="{28A5416B-ABBA-4D4F-B5A1-61ADD7834E21}" dt="2025-02-04T20:42:45.845" v="4127" actId="1076"/>
          <ac:picMkLst>
            <pc:docMk/>
            <pc:sldMk cId="1860799732" sldId="303"/>
            <ac:picMk id="18" creationId="{73476C15-F22F-698F-8EF8-E0409FD15933}"/>
          </ac:picMkLst>
        </pc:picChg>
      </pc:sldChg>
    </pc:docChg>
  </pc:docChgLst>
  <pc:docChgLst>
    <pc:chgData name="Will Nourse" userId="cf5c4e54-602e-4617-8d54-3e27f39b3c92" providerId="ADAL" clId="{F9775666-A14F-46AD-9294-09A41CC37A12}"/>
    <pc:docChg chg="undo custSel addSld delSld modSld">
      <pc:chgData name="Will Nourse" userId="cf5c4e54-602e-4617-8d54-3e27f39b3c92" providerId="ADAL" clId="{F9775666-A14F-46AD-9294-09A41CC37A12}" dt="2025-02-26T18:20:36.191" v="1418"/>
      <pc:docMkLst>
        <pc:docMk/>
      </pc:docMkLst>
      <pc:sldChg chg="addSp delSp modSp mod">
        <pc:chgData name="Will Nourse" userId="cf5c4e54-602e-4617-8d54-3e27f39b3c92" providerId="ADAL" clId="{F9775666-A14F-46AD-9294-09A41CC37A12}" dt="2025-02-26T18:17:54.258" v="1415" actId="1076"/>
        <pc:sldMkLst>
          <pc:docMk/>
          <pc:sldMk cId="2005238276" sldId="257"/>
        </pc:sldMkLst>
        <pc:spChg chg="add mod">
          <ac:chgData name="Will Nourse" userId="cf5c4e54-602e-4617-8d54-3e27f39b3c92" providerId="ADAL" clId="{F9775666-A14F-46AD-9294-09A41CC37A12}" dt="2025-02-26T18:17:54.258" v="1415" actId="1076"/>
          <ac:spMkLst>
            <pc:docMk/>
            <pc:sldMk cId="2005238276" sldId="257"/>
            <ac:spMk id="3" creationId="{A32B3DA5-A495-D12B-E47F-53298D9DFA63}"/>
          </ac:spMkLst>
        </pc:spChg>
        <pc:spChg chg="mod">
          <ac:chgData name="Will Nourse" userId="cf5c4e54-602e-4617-8d54-3e27f39b3c92" providerId="ADAL" clId="{F9775666-A14F-46AD-9294-09A41CC37A12}" dt="2025-02-25T20:13:16.749" v="138" actId="1076"/>
          <ac:spMkLst>
            <pc:docMk/>
            <pc:sldMk cId="2005238276" sldId="257"/>
            <ac:spMk id="5" creationId="{5361EB54-ECC9-4963-8DD6-D574BD773729}"/>
          </ac:spMkLst>
        </pc:spChg>
        <pc:spChg chg="del">
          <ac:chgData name="Will Nourse" userId="cf5c4e54-602e-4617-8d54-3e27f39b3c92" providerId="ADAL" clId="{F9775666-A14F-46AD-9294-09A41CC37A12}" dt="2025-02-25T20:11:13.459" v="117" actId="478"/>
          <ac:spMkLst>
            <pc:docMk/>
            <pc:sldMk cId="2005238276" sldId="257"/>
            <ac:spMk id="13" creationId="{7FDC69F2-9A5D-8085-2BD7-3BD474D87320}"/>
          </ac:spMkLst>
        </pc:spChg>
        <pc:picChg chg="del">
          <ac:chgData name="Will Nourse" userId="cf5c4e54-602e-4617-8d54-3e27f39b3c92" providerId="ADAL" clId="{F9775666-A14F-46AD-9294-09A41CC37A12}" dt="2025-02-26T18:17:03.270" v="1407" actId="478"/>
          <ac:picMkLst>
            <pc:docMk/>
            <pc:sldMk cId="2005238276" sldId="257"/>
            <ac:picMk id="2" creationId="{38772D0A-BD4F-6EAD-F829-7DB5BFA24657}"/>
          </ac:picMkLst>
        </pc:picChg>
        <pc:picChg chg="add mod modCrop">
          <ac:chgData name="Will Nourse" userId="cf5c4e54-602e-4617-8d54-3e27f39b3c92" providerId="ADAL" clId="{F9775666-A14F-46AD-9294-09A41CC37A12}" dt="2025-02-26T18:17:32.087" v="1412" actId="1076"/>
          <ac:picMkLst>
            <pc:docMk/>
            <pc:sldMk cId="2005238276" sldId="257"/>
            <ac:picMk id="6" creationId="{873CC4FB-427C-84B9-2D84-C4DA4980E345}"/>
          </ac:picMkLst>
        </pc:picChg>
        <pc:picChg chg="add mod">
          <ac:chgData name="Will Nourse" userId="cf5c4e54-602e-4617-8d54-3e27f39b3c92" providerId="ADAL" clId="{F9775666-A14F-46AD-9294-09A41CC37A12}" dt="2025-02-26T18:17:01.496" v="1406"/>
          <ac:picMkLst>
            <pc:docMk/>
            <pc:sldMk cId="2005238276" sldId="257"/>
            <ac:picMk id="7" creationId="{DAB1CE15-F78B-B949-7A72-0BB9CB8768A3}"/>
          </ac:picMkLst>
        </pc:picChg>
        <pc:cxnChg chg="mod">
          <ac:chgData name="Will Nourse" userId="cf5c4e54-602e-4617-8d54-3e27f39b3c92" providerId="ADAL" clId="{F9775666-A14F-46AD-9294-09A41CC37A12}" dt="2025-02-25T20:13:23.661" v="139" actId="1076"/>
          <ac:cxnSpMkLst>
            <pc:docMk/>
            <pc:sldMk cId="2005238276" sldId="257"/>
            <ac:cxnSpMk id="15" creationId="{57C23AD3-6AA5-41E5-8B09-9D5C0F41F758}"/>
          </ac:cxnSpMkLst>
        </pc:cxnChg>
      </pc:sldChg>
      <pc:sldChg chg="addSp delSp modSp mod modAnim">
        <pc:chgData name="Will Nourse" userId="cf5c4e54-602e-4617-8d54-3e27f39b3c92" providerId="ADAL" clId="{F9775666-A14F-46AD-9294-09A41CC37A12}" dt="2025-02-26T18:20:36.191" v="1418"/>
        <pc:sldMkLst>
          <pc:docMk/>
          <pc:sldMk cId="2373319490" sldId="258"/>
        </pc:sldMkLst>
        <pc:spChg chg="add mod">
          <ac:chgData name="Will Nourse" userId="cf5c4e54-602e-4617-8d54-3e27f39b3c92" providerId="ADAL" clId="{F9775666-A14F-46AD-9294-09A41CC37A12}" dt="2025-02-25T20:14:30.098" v="186" actId="20577"/>
          <ac:spMkLst>
            <pc:docMk/>
            <pc:sldMk cId="2373319490" sldId="258"/>
            <ac:spMk id="3" creationId="{3D361C8F-6931-7E99-45D9-B5052757558F}"/>
          </ac:spMkLst>
        </pc:spChg>
        <pc:spChg chg="del">
          <ac:chgData name="Will Nourse" userId="cf5c4e54-602e-4617-8d54-3e27f39b3c92" providerId="ADAL" clId="{F9775666-A14F-46AD-9294-09A41CC37A12}" dt="2025-02-25T20:14:24.617" v="177" actId="478"/>
          <ac:spMkLst>
            <pc:docMk/>
            <pc:sldMk cId="2373319490" sldId="258"/>
            <ac:spMk id="5" creationId="{5361EB54-ECC9-4963-8DD6-D574BD773729}"/>
          </ac:spMkLst>
        </pc:spChg>
        <pc:spChg chg="mod">
          <ac:chgData name="Will Nourse" userId="cf5c4e54-602e-4617-8d54-3e27f39b3c92" providerId="ADAL" clId="{F9775666-A14F-46AD-9294-09A41CC37A12}" dt="2025-02-25T20:31:06.946" v="622" actId="1037"/>
          <ac:spMkLst>
            <pc:docMk/>
            <pc:sldMk cId="2373319490" sldId="258"/>
            <ac:spMk id="7" creationId="{139DA19E-02FE-4B7F-8244-2169072D08BD}"/>
          </ac:spMkLst>
        </pc:spChg>
        <pc:spChg chg="mod">
          <ac:chgData name="Will Nourse" userId="cf5c4e54-602e-4617-8d54-3e27f39b3c92" providerId="ADAL" clId="{F9775666-A14F-46AD-9294-09A41CC37A12}" dt="2025-02-25T20:31:36.136" v="623" actId="1076"/>
          <ac:spMkLst>
            <pc:docMk/>
            <pc:sldMk cId="2373319490" sldId="258"/>
            <ac:spMk id="10" creationId="{89D68385-7FAC-412F-A1E4-5DB0FB47D2F2}"/>
          </ac:spMkLst>
        </pc:spChg>
        <pc:spChg chg="mod">
          <ac:chgData name="Will Nourse" userId="cf5c4e54-602e-4617-8d54-3e27f39b3c92" providerId="ADAL" clId="{F9775666-A14F-46AD-9294-09A41CC37A12}" dt="2025-02-25T20:31:36.136" v="623" actId="1076"/>
          <ac:spMkLst>
            <pc:docMk/>
            <pc:sldMk cId="2373319490" sldId="258"/>
            <ac:spMk id="11" creationId="{A2883163-4FE7-445C-8EE9-059012785D84}"/>
          </ac:spMkLst>
        </pc:spChg>
        <pc:spChg chg="mod">
          <ac:chgData name="Will Nourse" userId="cf5c4e54-602e-4617-8d54-3e27f39b3c92" providerId="ADAL" clId="{F9775666-A14F-46AD-9294-09A41CC37A12}" dt="2025-02-25T20:31:36.136" v="623" actId="1076"/>
          <ac:spMkLst>
            <pc:docMk/>
            <pc:sldMk cId="2373319490" sldId="258"/>
            <ac:spMk id="12" creationId="{6E3B1E55-D1AC-498B-A00C-3158E0E603E7}"/>
          </ac:spMkLst>
        </pc:spChg>
        <pc:spChg chg="mod">
          <ac:chgData name="Will Nourse" userId="cf5c4e54-602e-4617-8d54-3e27f39b3c92" providerId="ADAL" clId="{F9775666-A14F-46AD-9294-09A41CC37A12}" dt="2025-02-25T20:31:36.136" v="623" actId="1076"/>
          <ac:spMkLst>
            <pc:docMk/>
            <pc:sldMk cId="2373319490" sldId="258"/>
            <ac:spMk id="13" creationId="{E6FA7A57-F960-4FE1-8C1D-DEDE6F30E186}"/>
          </ac:spMkLst>
        </pc:spChg>
        <pc:picChg chg="mod">
          <ac:chgData name="Will Nourse" userId="cf5c4e54-602e-4617-8d54-3e27f39b3c92" providerId="ADAL" clId="{F9775666-A14F-46AD-9294-09A41CC37A12}" dt="2025-02-25T20:31:41.931" v="624" actId="14861"/>
          <ac:picMkLst>
            <pc:docMk/>
            <pc:sldMk cId="2373319490" sldId="258"/>
            <ac:picMk id="4" creationId="{85EABCB2-AF49-4CF2-8042-668A535B38DC}"/>
          </ac:picMkLst>
        </pc:picChg>
        <pc:picChg chg="mod">
          <ac:chgData name="Will Nourse" userId="cf5c4e54-602e-4617-8d54-3e27f39b3c92" providerId="ADAL" clId="{F9775666-A14F-46AD-9294-09A41CC37A12}" dt="2025-02-25T20:31:41.931" v="624" actId="14861"/>
          <ac:picMkLst>
            <pc:docMk/>
            <pc:sldMk cId="2373319490" sldId="258"/>
            <ac:picMk id="8" creationId="{B8D17CEE-0669-485C-AA6F-094D6E05AC37}"/>
          </ac:picMkLst>
        </pc:picChg>
        <pc:picChg chg="mod">
          <ac:chgData name="Will Nourse" userId="cf5c4e54-602e-4617-8d54-3e27f39b3c92" providerId="ADAL" clId="{F9775666-A14F-46AD-9294-09A41CC37A12}" dt="2025-02-25T20:31:41.931" v="624" actId="14861"/>
          <ac:picMkLst>
            <pc:docMk/>
            <pc:sldMk cId="2373319490" sldId="258"/>
            <ac:picMk id="15" creationId="{42A523B5-A312-40EB-A738-14BD43C2E5D1}"/>
          </ac:picMkLst>
        </pc:picChg>
        <pc:cxnChg chg="del">
          <ac:chgData name="Will Nourse" userId="cf5c4e54-602e-4617-8d54-3e27f39b3c92" providerId="ADAL" clId="{F9775666-A14F-46AD-9294-09A41CC37A12}" dt="2025-02-25T20:14:24.617" v="177" actId="478"/>
          <ac:cxnSpMkLst>
            <pc:docMk/>
            <pc:sldMk cId="2373319490" sldId="258"/>
            <ac:cxnSpMk id="2" creationId="{C23068B9-1566-4B23-C582-FB0F791D0845}"/>
          </ac:cxnSpMkLst>
        </pc:cxnChg>
        <pc:cxnChg chg="add del mod">
          <ac:chgData name="Will Nourse" userId="cf5c4e54-602e-4617-8d54-3e27f39b3c92" providerId="ADAL" clId="{F9775666-A14F-46AD-9294-09A41CC37A12}" dt="2025-02-25T20:14:48.659" v="188" actId="478"/>
          <ac:cxnSpMkLst>
            <pc:docMk/>
            <pc:sldMk cId="2373319490" sldId="258"/>
            <ac:cxnSpMk id="9" creationId="{C645214F-14E4-9FEA-83BF-73E1F1B825C8}"/>
          </ac:cxnSpMkLst>
        </pc:cxnChg>
        <pc:cxnChg chg="add mod">
          <ac:chgData name="Will Nourse" userId="cf5c4e54-602e-4617-8d54-3e27f39b3c92" providerId="ADAL" clId="{F9775666-A14F-46AD-9294-09A41CC37A12}" dt="2025-02-25T20:14:48.891" v="189"/>
          <ac:cxnSpMkLst>
            <pc:docMk/>
            <pc:sldMk cId="2373319490" sldId="258"/>
            <ac:cxnSpMk id="16" creationId="{6D2D4EE0-490C-0F3D-AE3C-70408FCE2D30}"/>
          </ac:cxnSpMkLst>
        </pc:cxnChg>
      </pc:sldChg>
      <pc:sldChg chg="addSp delSp modSp mod delAnim modAnim">
        <pc:chgData name="Will Nourse" userId="cf5c4e54-602e-4617-8d54-3e27f39b3c92" providerId="ADAL" clId="{F9775666-A14F-46AD-9294-09A41CC37A12}" dt="2025-02-26T18:19:49.117" v="1417"/>
        <pc:sldMkLst>
          <pc:docMk/>
          <pc:sldMk cId="3184349038" sldId="259"/>
        </pc:sldMkLst>
        <pc:spChg chg="mod">
          <ac:chgData name="Will Nourse" userId="cf5c4e54-602e-4617-8d54-3e27f39b3c92" providerId="ADAL" clId="{F9775666-A14F-46AD-9294-09A41CC37A12}" dt="2025-02-25T21:51:41.869" v="988" actId="1076"/>
          <ac:spMkLst>
            <pc:docMk/>
            <pc:sldMk cId="3184349038" sldId="259"/>
            <ac:spMk id="2" creationId="{87AD43A5-A0CC-4C7B-B768-F3D0CEE46DB7}"/>
          </ac:spMkLst>
        </pc:spChg>
        <pc:spChg chg="mod">
          <ac:chgData name="Will Nourse" userId="cf5c4e54-602e-4617-8d54-3e27f39b3c92" providerId="ADAL" clId="{F9775666-A14F-46AD-9294-09A41CC37A12}" dt="2025-02-25T21:52:11.952" v="993" actId="14100"/>
          <ac:spMkLst>
            <pc:docMk/>
            <pc:sldMk cId="3184349038" sldId="259"/>
            <ac:spMk id="4" creationId="{CE438A90-B989-AF45-F61A-9AC12652528D}"/>
          </ac:spMkLst>
        </pc:spChg>
        <pc:spChg chg="del">
          <ac:chgData name="Will Nourse" userId="cf5c4e54-602e-4617-8d54-3e27f39b3c92" providerId="ADAL" clId="{F9775666-A14F-46AD-9294-09A41CC37A12}" dt="2025-02-25T20:15:04.133" v="191" actId="478"/>
          <ac:spMkLst>
            <pc:docMk/>
            <pc:sldMk cId="3184349038" sldId="259"/>
            <ac:spMk id="5" creationId="{5361EB54-ECC9-4963-8DD6-D574BD773729}"/>
          </ac:spMkLst>
        </pc:spChg>
        <pc:spChg chg="del">
          <ac:chgData name="Will Nourse" userId="cf5c4e54-602e-4617-8d54-3e27f39b3c92" providerId="ADAL" clId="{F9775666-A14F-46AD-9294-09A41CC37A12}" dt="2025-02-25T21:53:19.582" v="1011" actId="478"/>
          <ac:spMkLst>
            <pc:docMk/>
            <pc:sldMk cId="3184349038" sldId="259"/>
            <ac:spMk id="6" creationId="{10D17A7A-7F2F-7D86-B299-D6FBA43B3292}"/>
          </ac:spMkLst>
        </pc:spChg>
        <pc:spChg chg="mod">
          <ac:chgData name="Will Nourse" userId="cf5c4e54-602e-4617-8d54-3e27f39b3c92" providerId="ADAL" clId="{F9775666-A14F-46AD-9294-09A41CC37A12}" dt="2025-02-25T20:32:29.838" v="629" actId="1038"/>
          <ac:spMkLst>
            <pc:docMk/>
            <pc:sldMk cId="3184349038" sldId="259"/>
            <ac:spMk id="7" creationId="{139DA19E-02FE-4B7F-8244-2169072D08BD}"/>
          </ac:spMkLst>
        </pc:spChg>
        <pc:spChg chg="mod">
          <ac:chgData name="Will Nourse" userId="cf5c4e54-602e-4617-8d54-3e27f39b3c92" providerId="ADAL" clId="{F9775666-A14F-46AD-9294-09A41CC37A12}" dt="2025-02-25T21:54:13.210" v="1026" actId="14100"/>
          <ac:spMkLst>
            <pc:docMk/>
            <pc:sldMk cId="3184349038" sldId="259"/>
            <ac:spMk id="8" creationId="{E9B9E68F-6E21-910F-E92F-FC768426C090}"/>
          </ac:spMkLst>
        </pc:spChg>
        <pc:spChg chg="mod">
          <ac:chgData name="Will Nourse" userId="cf5c4e54-602e-4617-8d54-3e27f39b3c92" providerId="ADAL" clId="{F9775666-A14F-46AD-9294-09A41CC37A12}" dt="2025-02-25T21:52:23.835" v="997" actId="1036"/>
          <ac:spMkLst>
            <pc:docMk/>
            <pc:sldMk cId="3184349038" sldId="259"/>
            <ac:spMk id="9" creationId="{84954FFD-7448-13A1-A14D-589681DC2AFD}"/>
          </ac:spMkLst>
        </pc:spChg>
        <pc:spChg chg="mod">
          <ac:chgData name="Will Nourse" userId="cf5c4e54-602e-4617-8d54-3e27f39b3c92" providerId="ADAL" clId="{F9775666-A14F-46AD-9294-09A41CC37A12}" dt="2025-02-25T21:53:54.282" v="1024" actId="1035"/>
          <ac:spMkLst>
            <pc:docMk/>
            <pc:sldMk cId="3184349038" sldId="259"/>
            <ac:spMk id="10" creationId="{725E16AD-9954-2689-9919-2239DB78F22A}"/>
          </ac:spMkLst>
        </pc:spChg>
        <pc:spChg chg="mod">
          <ac:chgData name="Will Nourse" userId="cf5c4e54-602e-4617-8d54-3e27f39b3c92" providerId="ADAL" clId="{F9775666-A14F-46AD-9294-09A41CC37A12}" dt="2025-02-25T20:32:59.822" v="634" actId="14100"/>
          <ac:spMkLst>
            <pc:docMk/>
            <pc:sldMk cId="3184349038" sldId="259"/>
            <ac:spMk id="11" creationId="{A2883163-4FE7-445C-8EE9-059012785D84}"/>
          </ac:spMkLst>
        </pc:spChg>
        <pc:spChg chg="mod">
          <ac:chgData name="Will Nourse" userId="cf5c4e54-602e-4617-8d54-3e27f39b3c92" providerId="ADAL" clId="{F9775666-A14F-46AD-9294-09A41CC37A12}" dt="2025-02-25T21:55:16.694" v="1038" actId="1076"/>
          <ac:spMkLst>
            <pc:docMk/>
            <pc:sldMk cId="3184349038" sldId="259"/>
            <ac:spMk id="15" creationId="{C80901F5-3717-453A-A77F-88407BAB2E46}"/>
          </ac:spMkLst>
        </pc:spChg>
        <pc:spChg chg="mod">
          <ac:chgData name="Will Nourse" userId="cf5c4e54-602e-4617-8d54-3e27f39b3c92" providerId="ADAL" clId="{F9775666-A14F-46AD-9294-09A41CC37A12}" dt="2025-02-26T17:47:41.027" v="1081" actId="20577"/>
          <ac:spMkLst>
            <pc:docMk/>
            <pc:sldMk cId="3184349038" sldId="259"/>
            <ac:spMk id="17" creationId="{9A26882F-D6CF-46DD-A988-AA6E75EF134D}"/>
          </ac:spMkLst>
        </pc:spChg>
        <pc:spChg chg="add mod">
          <ac:chgData name="Will Nourse" userId="cf5c4e54-602e-4617-8d54-3e27f39b3c92" providerId="ADAL" clId="{F9775666-A14F-46AD-9294-09A41CC37A12}" dt="2025-02-25T20:32:40.136" v="632" actId="1076"/>
          <ac:spMkLst>
            <pc:docMk/>
            <pc:sldMk cId="3184349038" sldId="259"/>
            <ac:spMk id="18" creationId="{B7E3CD94-ECA7-BBF5-3CEE-9E926515BF57}"/>
          </ac:spMkLst>
        </pc:spChg>
        <pc:spChg chg="mod">
          <ac:chgData name="Will Nourse" userId="cf5c4e54-602e-4617-8d54-3e27f39b3c92" providerId="ADAL" clId="{F9775666-A14F-46AD-9294-09A41CC37A12}" dt="2025-02-25T21:54:29.834" v="1030" actId="14100"/>
          <ac:spMkLst>
            <pc:docMk/>
            <pc:sldMk cId="3184349038" sldId="259"/>
            <ac:spMk id="23" creationId="{AA60B597-FE53-440D-A8C8-37BE6019B592}"/>
          </ac:spMkLst>
        </pc:spChg>
        <pc:spChg chg="del mod">
          <ac:chgData name="Will Nourse" userId="cf5c4e54-602e-4617-8d54-3e27f39b3c92" providerId="ADAL" clId="{F9775666-A14F-46AD-9294-09A41CC37A12}" dt="2025-02-25T21:54:44.193" v="1034" actId="478"/>
          <ac:spMkLst>
            <pc:docMk/>
            <pc:sldMk cId="3184349038" sldId="259"/>
            <ac:spMk id="24" creationId="{2167DCE2-8448-47F6-94B2-4230BA372A14}"/>
          </ac:spMkLst>
        </pc:spChg>
        <pc:spChg chg="mod">
          <ac:chgData name="Will Nourse" userId="cf5c4e54-602e-4617-8d54-3e27f39b3c92" providerId="ADAL" clId="{F9775666-A14F-46AD-9294-09A41CC37A12}" dt="2025-02-25T21:54:21.137" v="1028" actId="14100"/>
          <ac:spMkLst>
            <pc:docMk/>
            <pc:sldMk cId="3184349038" sldId="259"/>
            <ac:spMk id="25" creationId="{AFD6F40E-B6A1-4EB8-855F-741441FBB86A}"/>
          </ac:spMkLst>
        </pc:spChg>
        <pc:spChg chg="add del mod ord">
          <ac:chgData name="Will Nourse" userId="cf5c4e54-602e-4617-8d54-3e27f39b3c92" providerId="ADAL" clId="{F9775666-A14F-46AD-9294-09A41CC37A12}" dt="2025-02-25T21:50:19.197" v="974" actId="478"/>
          <ac:spMkLst>
            <pc:docMk/>
            <pc:sldMk cId="3184349038" sldId="259"/>
            <ac:spMk id="27" creationId="{0E7181B5-0B8A-57EC-6056-57DC7378711E}"/>
          </ac:spMkLst>
        </pc:spChg>
        <pc:spChg chg="add mod">
          <ac:chgData name="Will Nourse" userId="cf5c4e54-602e-4617-8d54-3e27f39b3c92" providerId="ADAL" clId="{F9775666-A14F-46AD-9294-09A41CC37A12}" dt="2025-02-26T17:58:28.461" v="1346" actId="14100"/>
          <ac:spMkLst>
            <pc:docMk/>
            <pc:sldMk cId="3184349038" sldId="259"/>
            <ac:spMk id="32" creationId="{508B55F1-9726-936E-FE6E-312964931410}"/>
          </ac:spMkLst>
        </pc:spChg>
        <pc:spChg chg="add mod">
          <ac:chgData name="Will Nourse" userId="cf5c4e54-602e-4617-8d54-3e27f39b3c92" providerId="ADAL" clId="{F9775666-A14F-46AD-9294-09A41CC37A12}" dt="2025-02-25T21:54:41.618" v="1033" actId="14100"/>
          <ac:spMkLst>
            <pc:docMk/>
            <pc:sldMk cId="3184349038" sldId="259"/>
            <ac:spMk id="33" creationId="{6D27113B-95BC-DE88-39A4-DABE6768A1C1}"/>
          </ac:spMkLst>
        </pc:spChg>
        <pc:picChg chg="del">
          <ac:chgData name="Will Nourse" userId="cf5c4e54-602e-4617-8d54-3e27f39b3c92" providerId="ADAL" clId="{F9775666-A14F-46AD-9294-09A41CC37A12}" dt="2025-02-25T21:13:50.745" v="930" actId="478"/>
          <ac:picMkLst>
            <pc:docMk/>
            <pc:sldMk cId="3184349038" sldId="259"/>
            <ac:picMk id="3" creationId="{E89B751D-F496-1675-29C3-74B2C684515A}"/>
          </ac:picMkLst>
        </pc:picChg>
        <pc:picChg chg="add del mod ord">
          <ac:chgData name="Will Nourse" userId="cf5c4e54-602e-4617-8d54-3e27f39b3c92" providerId="ADAL" clId="{F9775666-A14F-46AD-9294-09A41CC37A12}" dt="2025-02-25T21:43:24.368" v="958" actId="478"/>
          <ac:picMkLst>
            <pc:docMk/>
            <pc:sldMk cId="3184349038" sldId="259"/>
            <ac:picMk id="22" creationId="{B40A3D42-413E-817A-C87E-5BF667556E57}"/>
          </ac:picMkLst>
        </pc:picChg>
        <pc:picChg chg="add del mod">
          <ac:chgData name="Will Nourse" userId="cf5c4e54-602e-4617-8d54-3e27f39b3c92" providerId="ADAL" clId="{F9775666-A14F-46AD-9294-09A41CC37A12}" dt="2025-02-25T21:50:17.310" v="973" actId="478"/>
          <ac:picMkLst>
            <pc:docMk/>
            <pc:sldMk cId="3184349038" sldId="259"/>
            <ac:picMk id="29" creationId="{4EAF7846-5BD4-9EE4-84F6-01844CA119BD}"/>
          </ac:picMkLst>
        </pc:picChg>
        <pc:picChg chg="add mod ord modCrop">
          <ac:chgData name="Will Nourse" userId="cf5c4e54-602e-4617-8d54-3e27f39b3c92" providerId="ADAL" clId="{F9775666-A14F-46AD-9294-09A41CC37A12}" dt="2025-02-25T21:51:39.033" v="987" actId="167"/>
          <ac:picMkLst>
            <pc:docMk/>
            <pc:sldMk cId="3184349038" sldId="259"/>
            <ac:picMk id="31" creationId="{59EB78BE-BEED-BA7C-1306-14D4EB13665B}"/>
          </ac:picMkLst>
        </pc:picChg>
        <pc:cxnChg chg="add mod">
          <ac:chgData name="Will Nourse" userId="cf5c4e54-602e-4617-8d54-3e27f39b3c92" providerId="ADAL" clId="{F9775666-A14F-46AD-9294-09A41CC37A12}" dt="2025-02-25T20:15:13.171" v="199" actId="14100"/>
          <ac:cxnSpMkLst>
            <pc:docMk/>
            <pc:sldMk cId="3184349038" sldId="259"/>
            <ac:cxnSpMk id="19" creationId="{8B2E7B91-55E2-31E5-5309-96CC3BDDEFCB}"/>
          </ac:cxnSpMkLst>
        </pc:cxnChg>
        <pc:cxnChg chg="del">
          <ac:chgData name="Will Nourse" userId="cf5c4e54-602e-4617-8d54-3e27f39b3c92" providerId="ADAL" clId="{F9775666-A14F-46AD-9294-09A41CC37A12}" dt="2025-02-25T20:15:02.458" v="190" actId="478"/>
          <ac:cxnSpMkLst>
            <pc:docMk/>
            <pc:sldMk cId="3184349038" sldId="259"/>
            <ac:cxnSpMk id="26" creationId="{FDE7CF9E-AC24-9DFF-D043-D75E08A75AC1}"/>
          </ac:cxnSpMkLst>
        </pc:cxnChg>
      </pc:sldChg>
      <pc:sldChg chg="addSp delSp modSp mod">
        <pc:chgData name="Will Nourse" userId="cf5c4e54-602e-4617-8d54-3e27f39b3c92" providerId="ADAL" clId="{F9775666-A14F-46AD-9294-09A41CC37A12}" dt="2025-02-25T20:08:13.018" v="89" actId="1076"/>
        <pc:sldMkLst>
          <pc:docMk/>
          <pc:sldMk cId="3628587070" sldId="261"/>
        </pc:sldMkLst>
        <pc:spChg chg="mod">
          <ac:chgData name="Will Nourse" userId="cf5c4e54-602e-4617-8d54-3e27f39b3c92" providerId="ADAL" clId="{F9775666-A14F-46AD-9294-09A41CC37A12}" dt="2025-02-25T20:08:13.018" v="89" actId="1076"/>
          <ac:spMkLst>
            <pc:docMk/>
            <pc:sldMk cId="3628587070" sldId="261"/>
            <ac:spMk id="11" creationId="{E3917BCF-2429-2F4F-5AB4-6CAEDE22E904}"/>
          </ac:spMkLst>
        </pc:spChg>
        <pc:spChg chg="mod">
          <ac:chgData name="Will Nourse" userId="cf5c4e54-602e-4617-8d54-3e27f39b3c92" providerId="ADAL" clId="{F9775666-A14F-46AD-9294-09A41CC37A12}" dt="2025-02-25T20:08:13.018" v="89" actId="1076"/>
          <ac:spMkLst>
            <pc:docMk/>
            <pc:sldMk cId="3628587070" sldId="261"/>
            <ac:spMk id="12" creationId="{73A5F8AE-1D70-AC07-8512-E6D81D78BF1A}"/>
          </ac:spMkLst>
        </pc:spChg>
        <pc:picChg chg="del">
          <ac:chgData name="Will Nourse" userId="cf5c4e54-602e-4617-8d54-3e27f39b3c92" providerId="ADAL" clId="{F9775666-A14F-46AD-9294-09A41CC37A12}" dt="2025-02-25T20:04:29.440" v="50" actId="478"/>
          <ac:picMkLst>
            <pc:docMk/>
            <pc:sldMk cId="3628587070" sldId="261"/>
            <ac:picMk id="2" creationId="{D71601F9-DF3A-BBD1-2D11-87C5684C9919}"/>
          </ac:picMkLst>
        </pc:picChg>
        <pc:picChg chg="del">
          <ac:chgData name="Will Nourse" userId="cf5c4e54-602e-4617-8d54-3e27f39b3c92" providerId="ADAL" clId="{F9775666-A14F-46AD-9294-09A41CC37A12}" dt="2025-02-25T20:04:30.250" v="51" actId="478"/>
          <ac:picMkLst>
            <pc:docMk/>
            <pc:sldMk cId="3628587070" sldId="261"/>
            <ac:picMk id="3" creationId="{0BFA012C-B5FB-88F1-D900-C103A844F7E2}"/>
          </ac:picMkLst>
        </pc:picChg>
        <pc:picChg chg="mod">
          <ac:chgData name="Will Nourse" userId="cf5c4e54-602e-4617-8d54-3e27f39b3c92" providerId="ADAL" clId="{F9775666-A14F-46AD-9294-09A41CC37A12}" dt="2025-02-25T20:08:13.018" v="89" actId="1076"/>
          <ac:picMkLst>
            <pc:docMk/>
            <pc:sldMk cId="3628587070" sldId="261"/>
            <ac:picMk id="4" creationId="{987EB8CF-E83B-4EBC-A079-0F8ED5F31D35}"/>
          </ac:picMkLst>
        </pc:picChg>
        <pc:picChg chg="add mod modCrop">
          <ac:chgData name="Will Nourse" userId="cf5c4e54-602e-4617-8d54-3e27f39b3c92" providerId="ADAL" clId="{F9775666-A14F-46AD-9294-09A41CC37A12}" dt="2025-02-25T20:05:31.524" v="71" actId="1076"/>
          <ac:picMkLst>
            <pc:docMk/>
            <pc:sldMk cId="3628587070" sldId="261"/>
            <ac:picMk id="6" creationId="{4186FA06-A644-B87F-1BE6-C0AAC7CAE4AD}"/>
          </ac:picMkLst>
        </pc:picChg>
        <pc:cxnChg chg="mod">
          <ac:chgData name="Will Nourse" userId="cf5c4e54-602e-4617-8d54-3e27f39b3c92" providerId="ADAL" clId="{F9775666-A14F-46AD-9294-09A41CC37A12}" dt="2025-02-25T20:08:13.018" v="89" actId="1076"/>
          <ac:cxnSpMkLst>
            <pc:docMk/>
            <pc:sldMk cId="3628587070" sldId="261"/>
            <ac:cxnSpMk id="13" creationId="{41832CA6-07CE-B788-81BB-9CA524528604}"/>
          </ac:cxnSpMkLst>
        </pc:cxnChg>
      </pc:sldChg>
      <pc:sldChg chg="addSp delSp modSp mod">
        <pc:chgData name="Will Nourse" userId="cf5c4e54-602e-4617-8d54-3e27f39b3c92" providerId="ADAL" clId="{F9775666-A14F-46AD-9294-09A41CC37A12}" dt="2025-02-25T20:30:26.216" v="617" actId="1076"/>
        <pc:sldMkLst>
          <pc:docMk/>
          <pc:sldMk cId="1944337870" sldId="262"/>
        </pc:sldMkLst>
        <pc:spChg chg="add mod">
          <ac:chgData name="Will Nourse" userId="cf5c4e54-602e-4617-8d54-3e27f39b3c92" providerId="ADAL" clId="{F9775666-A14F-46AD-9294-09A41CC37A12}" dt="2025-02-25T20:14:13.696" v="175" actId="20577"/>
          <ac:spMkLst>
            <pc:docMk/>
            <pc:sldMk cId="1944337870" sldId="262"/>
            <ac:spMk id="3" creationId="{686CB145-CFD1-2A33-98BA-F9847204E1D4}"/>
          </ac:spMkLst>
        </pc:spChg>
        <pc:spChg chg="del">
          <ac:chgData name="Will Nourse" userId="cf5c4e54-602e-4617-8d54-3e27f39b3c92" providerId="ADAL" clId="{F9775666-A14F-46AD-9294-09A41CC37A12}" dt="2025-02-25T20:14:08.577" v="166" actId="478"/>
          <ac:spMkLst>
            <pc:docMk/>
            <pc:sldMk cId="1944337870" sldId="262"/>
            <ac:spMk id="5" creationId="{5361EB54-ECC9-4963-8DD6-D574BD773729}"/>
          </ac:spMkLst>
        </pc:spChg>
        <pc:spChg chg="mod">
          <ac:chgData name="Will Nourse" userId="cf5c4e54-602e-4617-8d54-3e27f39b3c92" providerId="ADAL" clId="{F9775666-A14F-46AD-9294-09A41CC37A12}" dt="2025-02-25T20:29:54.772" v="613" actId="14100"/>
          <ac:spMkLst>
            <pc:docMk/>
            <pc:sldMk cId="1944337870" sldId="262"/>
            <ac:spMk id="7" creationId="{139DA19E-02FE-4B7F-8244-2169072D08BD}"/>
          </ac:spMkLst>
        </pc:spChg>
        <pc:spChg chg="mod">
          <ac:chgData name="Will Nourse" userId="cf5c4e54-602e-4617-8d54-3e27f39b3c92" providerId="ADAL" clId="{F9775666-A14F-46AD-9294-09A41CC37A12}" dt="2025-02-25T20:30:26.216" v="617" actId="1076"/>
          <ac:spMkLst>
            <pc:docMk/>
            <pc:sldMk cId="1944337870" sldId="262"/>
            <ac:spMk id="18" creationId="{C46510ED-5038-4177-AD7D-7F016EE30E97}"/>
          </ac:spMkLst>
        </pc:spChg>
        <pc:spChg chg="mod">
          <ac:chgData name="Will Nourse" userId="cf5c4e54-602e-4617-8d54-3e27f39b3c92" providerId="ADAL" clId="{F9775666-A14F-46AD-9294-09A41CC37A12}" dt="2025-02-25T20:30:26.216" v="617" actId="1076"/>
          <ac:spMkLst>
            <pc:docMk/>
            <pc:sldMk cId="1944337870" sldId="262"/>
            <ac:spMk id="19" creationId="{65A372B7-2979-49EE-BE10-AF5B24282A83}"/>
          </ac:spMkLst>
        </pc:spChg>
        <pc:spChg chg="mod">
          <ac:chgData name="Will Nourse" userId="cf5c4e54-602e-4617-8d54-3e27f39b3c92" providerId="ADAL" clId="{F9775666-A14F-46AD-9294-09A41CC37A12}" dt="2025-02-25T20:30:26.216" v="617" actId="1076"/>
          <ac:spMkLst>
            <pc:docMk/>
            <pc:sldMk cId="1944337870" sldId="262"/>
            <ac:spMk id="20" creationId="{A0BCC0D2-FE9A-4DDB-BF50-62E44ABB0C41}"/>
          </ac:spMkLst>
        </pc:spChg>
        <pc:spChg chg="mod">
          <ac:chgData name="Will Nourse" userId="cf5c4e54-602e-4617-8d54-3e27f39b3c92" providerId="ADAL" clId="{F9775666-A14F-46AD-9294-09A41CC37A12}" dt="2025-02-25T20:30:26.216" v="617" actId="1076"/>
          <ac:spMkLst>
            <pc:docMk/>
            <pc:sldMk cId="1944337870" sldId="262"/>
            <ac:spMk id="21" creationId="{658D93F4-273F-4607-A1DB-8DC2DC26E8E9}"/>
          </ac:spMkLst>
        </pc:spChg>
        <pc:spChg chg="mod">
          <ac:chgData name="Will Nourse" userId="cf5c4e54-602e-4617-8d54-3e27f39b3c92" providerId="ADAL" clId="{F9775666-A14F-46AD-9294-09A41CC37A12}" dt="2025-02-25T20:30:26.216" v="617" actId="1076"/>
          <ac:spMkLst>
            <pc:docMk/>
            <pc:sldMk cId="1944337870" sldId="262"/>
            <ac:spMk id="22" creationId="{F2F876F5-E0A4-4A78-9562-3D1F3D6FC072}"/>
          </ac:spMkLst>
        </pc:spChg>
        <pc:spChg chg="mod">
          <ac:chgData name="Will Nourse" userId="cf5c4e54-602e-4617-8d54-3e27f39b3c92" providerId="ADAL" clId="{F9775666-A14F-46AD-9294-09A41CC37A12}" dt="2025-02-25T20:30:26.216" v="617" actId="1076"/>
          <ac:spMkLst>
            <pc:docMk/>
            <pc:sldMk cId="1944337870" sldId="262"/>
            <ac:spMk id="23" creationId="{DC7877D5-828D-47F4-965B-DEA51E8A0EA1}"/>
          </ac:spMkLst>
        </pc:spChg>
        <pc:spChg chg="mod">
          <ac:chgData name="Will Nourse" userId="cf5c4e54-602e-4617-8d54-3e27f39b3c92" providerId="ADAL" clId="{F9775666-A14F-46AD-9294-09A41CC37A12}" dt="2025-02-25T20:30:26.216" v="617" actId="1076"/>
          <ac:spMkLst>
            <pc:docMk/>
            <pc:sldMk cId="1944337870" sldId="262"/>
            <ac:spMk id="24" creationId="{8827EE85-3171-4A46-9A02-185F45DB4869}"/>
          </ac:spMkLst>
        </pc:spChg>
        <pc:spChg chg="mod">
          <ac:chgData name="Will Nourse" userId="cf5c4e54-602e-4617-8d54-3e27f39b3c92" providerId="ADAL" clId="{F9775666-A14F-46AD-9294-09A41CC37A12}" dt="2025-02-25T20:30:26.216" v="617" actId="1076"/>
          <ac:spMkLst>
            <pc:docMk/>
            <pc:sldMk cId="1944337870" sldId="262"/>
            <ac:spMk id="25" creationId="{4B91B095-3E18-41B5-BC23-D1639E7B07AF}"/>
          </ac:spMkLst>
        </pc:spChg>
        <pc:spChg chg="mod">
          <ac:chgData name="Will Nourse" userId="cf5c4e54-602e-4617-8d54-3e27f39b3c92" providerId="ADAL" clId="{F9775666-A14F-46AD-9294-09A41CC37A12}" dt="2025-02-25T20:30:26.216" v="617" actId="1076"/>
          <ac:spMkLst>
            <pc:docMk/>
            <pc:sldMk cId="1944337870" sldId="262"/>
            <ac:spMk id="26" creationId="{BB459C61-4D54-43B5-9D15-B62A1475566A}"/>
          </ac:spMkLst>
        </pc:spChg>
        <pc:spChg chg="mod">
          <ac:chgData name="Will Nourse" userId="cf5c4e54-602e-4617-8d54-3e27f39b3c92" providerId="ADAL" clId="{F9775666-A14F-46AD-9294-09A41CC37A12}" dt="2025-02-25T20:30:26.216" v="617" actId="1076"/>
          <ac:spMkLst>
            <pc:docMk/>
            <pc:sldMk cId="1944337870" sldId="262"/>
            <ac:spMk id="27" creationId="{2181A107-7217-45B7-80E5-77386B99C479}"/>
          </ac:spMkLst>
        </pc:spChg>
        <pc:picChg chg="mod">
          <ac:chgData name="Will Nourse" userId="cf5c4e54-602e-4617-8d54-3e27f39b3c92" providerId="ADAL" clId="{F9775666-A14F-46AD-9294-09A41CC37A12}" dt="2025-02-25T20:30:04.011" v="614" actId="1076"/>
          <ac:picMkLst>
            <pc:docMk/>
            <pc:sldMk cId="1944337870" sldId="262"/>
            <ac:picMk id="9" creationId="{2BEDD5E5-B3EB-46A7-A356-42DBD5ADC92D}"/>
          </ac:picMkLst>
        </pc:picChg>
        <pc:picChg chg="mod">
          <ac:chgData name="Will Nourse" userId="cf5c4e54-602e-4617-8d54-3e27f39b3c92" providerId="ADAL" clId="{F9775666-A14F-46AD-9294-09A41CC37A12}" dt="2025-02-25T20:30:04.011" v="614" actId="1076"/>
          <ac:picMkLst>
            <pc:docMk/>
            <pc:sldMk cId="1944337870" sldId="262"/>
            <ac:picMk id="17" creationId="{1F1186F8-B890-47EF-B817-F37F3A9FE524}"/>
          </ac:picMkLst>
        </pc:picChg>
        <pc:cxnChg chg="del">
          <ac:chgData name="Will Nourse" userId="cf5c4e54-602e-4617-8d54-3e27f39b3c92" providerId="ADAL" clId="{F9775666-A14F-46AD-9294-09A41CC37A12}" dt="2025-02-25T20:14:08.577" v="166" actId="478"/>
          <ac:cxnSpMkLst>
            <pc:docMk/>
            <pc:sldMk cId="1944337870" sldId="262"/>
            <ac:cxnSpMk id="8" creationId="{BA42A844-11BB-7E3F-2838-16432A22A469}"/>
          </ac:cxnSpMkLst>
        </pc:cxnChg>
        <pc:cxnChg chg="add mod">
          <ac:chgData name="Will Nourse" userId="cf5c4e54-602e-4617-8d54-3e27f39b3c92" providerId="ADAL" clId="{F9775666-A14F-46AD-9294-09A41CC37A12}" dt="2025-02-25T20:14:18.161" v="176" actId="14100"/>
          <ac:cxnSpMkLst>
            <pc:docMk/>
            <pc:sldMk cId="1944337870" sldId="262"/>
            <ac:cxnSpMk id="14" creationId="{23BBA97B-3DC6-CEEF-651A-55B65E504ED7}"/>
          </ac:cxnSpMkLst>
        </pc:cxnChg>
      </pc:sldChg>
      <pc:sldChg chg="addSp delSp modSp mod">
        <pc:chgData name="Will Nourse" userId="cf5c4e54-602e-4617-8d54-3e27f39b3c92" providerId="ADAL" clId="{F9775666-A14F-46AD-9294-09A41CC37A12}" dt="2025-02-25T20:36:07.496" v="669" actId="1076"/>
        <pc:sldMkLst>
          <pc:docMk/>
          <pc:sldMk cId="2653014115" sldId="263"/>
        </pc:sldMkLst>
        <pc:spChg chg="add mod">
          <ac:chgData name="Will Nourse" userId="cf5c4e54-602e-4617-8d54-3e27f39b3c92" providerId="ADAL" clId="{F9775666-A14F-46AD-9294-09A41CC37A12}" dt="2025-02-25T20:15:40.181" v="227" actId="20577"/>
          <ac:spMkLst>
            <pc:docMk/>
            <pc:sldMk cId="2653014115" sldId="263"/>
            <ac:spMk id="3" creationId="{F3D59C71-532F-5498-B3A3-874BDE30EF97}"/>
          </ac:spMkLst>
        </pc:spChg>
        <pc:spChg chg="mod ord">
          <ac:chgData name="Will Nourse" userId="cf5c4e54-602e-4617-8d54-3e27f39b3c92" providerId="ADAL" clId="{F9775666-A14F-46AD-9294-09A41CC37A12}" dt="2025-02-25T20:35:58.362" v="666" actId="1076"/>
          <ac:spMkLst>
            <pc:docMk/>
            <pc:sldMk cId="2653014115" sldId="263"/>
            <ac:spMk id="4" creationId="{EC3C3C67-A509-1B77-33D5-6557AEB0D7C3}"/>
          </ac:spMkLst>
        </pc:spChg>
        <pc:spChg chg="del mod">
          <ac:chgData name="Will Nourse" userId="cf5c4e54-602e-4617-8d54-3e27f39b3c92" providerId="ADAL" clId="{F9775666-A14F-46AD-9294-09A41CC37A12}" dt="2025-02-25T20:16:12.508" v="230" actId="478"/>
          <ac:spMkLst>
            <pc:docMk/>
            <pc:sldMk cId="2653014115" sldId="263"/>
            <ac:spMk id="5" creationId="{1660CC43-4B6A-A476-8279-D9F651376B6A}"/>
          </ac:spMkLst>
        </pc:spChg>
        <pc:spChg chg="add mod">
          <ac:chgData name="Will Nourse" userId="cf5c4e54-602e-4617-8d54-3e27f39b3c92" providerId="ADAL" clId="{F9775666-A14F-46AD-9294-09A41CC37A12}" dt="2025-02-25T20:35:53.121" v="665" actId="1076"/>
          <ac:spMkLst>
            <pc:docMk/>
            <pc:sldMk cId="2653014115" sldId="263"/>
            <ac:spMk id="9" creationId="{605957F7-8AC8-747C-DF74-A7F0433703D0}"/>
          </ac:spMkLst>
        </pc:spChg>
        <pc:picChg chg="mod">
          <ac:chgData name="Will Nourse" userId="cf5c4e54-602e-4617-8d54-3e27f39b3c92" providerId="ADAL" clId="{F9775666-A14F-46AD-9294-09A41CC37A12}" dt="2025-02-25T20:36:07.496" v="669" actId="1076"/>
          <ac:picMkLst>
            <pc:docMk/>
            <pc:sldMk cId="2653014115" sldId="263"/>
            <ac:picMk id="2" creationId="{A37BA313-804E-DCF1-DBB3-A607AB8E71DB}"/>
          </ac:picMkLst>
        </pc:picChg>
        <pc:picChg chg="add mod ord">
          <ac:chgData name="Will Nourse" userId="cf5c4e54-602e-4617-8d54-3e27f39b3c92" providerId="ADAL" clId="{F9775666-A14F-46AD-9294-09A41CC37A12}" dt="2025-02-25T20:36:03.296" v="667" actId="167"/>
          <ac:picMkLst>
            <pc:docMk/>
            <pc:sldMk cId="2653014115" sldId="263"/>
            <ac:picMk id="11" creationId="{9E65D3A9-5F6F-D658-37DE-3A187A06B313}"/>
          </ac:picMkLst>
        </pc:picChg>
        <pc:cxnChg chg="add mod">
          <ac:chgData name="Will Nourse" userId="cf5c4e54-602e-4617-8d54-3e27f39b3c92" providerId="ADAL" clId="{F9775666-A14F-46AD-9294-09A41CC37A12}" dt="2025-02-25T20:15:53.878" v="228" actId="14100"/>
          <ac:cxnSpMkLst>
            <pc:docMk/>
            <pc:sldMk cId="2653014115" sldId="263"/>
            <ac:cxnSpMk id="6" creationId="{7287A374-9573-FD0B-7A2A-3C35000F2C41}"/>
          </ac:cxnSpMkLst>
        </pc:cxnChg>
        <pc:cxnChg chg="del">
          <ac:chgData name="Will Nourse" userId="cf5c4e54-602e-4617-8d54-3e27f39b3c92" providerId="ADAL" clId="{F9775666-A14F-46AD-9294-09A41CC37A12}" dt="2025-02-25T20:15:28.179" v="200" actId="478"/>
          <ac:cxnSpMkLst>
            <pc:docMk/>
            <pc:sldMk cId="2653014115" sldId="263"/>
            <ac:cxnSpMk id="15" creationId="{4933D3FC-DB97-6445-AC34-C1E181BDD73E}"/>
          </ac:cxnSpMkLst>
        </pc:cxnChg>
      </pc:sldChg>
      <pc:sldChg chg="addSp delSp modSp mod">
        <pc:chgData name="Will Nourse" userId="cf5c4e54-602e-4617-8d54-3e27f39b3c92" providerId="ADAL" clId="{F9775666-A14F-46AD-9294-09A41CC37A12}" dt="2025-02-25T20:41:22.383" v="817" actId="14100"/>
        <pc:sldMkLst>
          <pc:docMk/>
          <pc:sldMk cId="2967658022" sldId="289"/>
        </pc:sldMkLst>
        <pc:spChg chg="add mod">
          <ac:chgData name="Will Nourse" userId="cf5c4e54-602e-4617-8d54-3e27f39b3c92" providerId="ADAL" clId="{F9775666-A14F-46AD-9294-09A41CC37A12}" dt="2025-02-25T20:17:31.884" v="291" actId="20577"/>
          <ac:spMkLst>
            <pc:docMk/>
            <pc:sldMk cId="2967658022" sldId="289"/>
            <ac:spMk id="4" creationId="{F2B53057-677D-B59E-73F8-20C7AE1EF502}"/>
          </ac:spMkLst>
        </pc:spChg>
        <pc:spChg chg="del">
          <ac:chgData name="Will Nourse" userId="cf5c4e54-602e-4617-8d54-3e27f39b3c92" providerId="ADAL" clId="{F9775666-A14F-46AD-9294-09A41CC37A12}" dt="2025-02-25T20:17:24.769" v="276" actId="478"/>
          <ac:spMkLst>
            <pc:docMk/>
            <pc:sldMk cId="2967658022" sldId="289"/>
            <ac:spMk id="6" creationId="{667D0AFC-33BC-5C95-A5F3-113B2C7C361A}"/>
          </ac:spMkLst>
        </pc:spChg>
        <pc:spChg chg="mod">
          <ac:chgData name="Will Nourse" userId="cf5c4e54-602e-4617-8d54-3e27f39b3c92" providerId="ADAL" clId="{F9775666-A14F-46AD-9294-09A41CC37A12}" dt="2025-02-25T20:41:22.383" v="817" actId="14100"/>
          <ac:spMkLst>
            <pc:docMk/>
            <pc:sldMk cId="2967658022" sldId="289"/>
            <ac:spMk id="13" creationId="{1FEA8B39-E606-642D-E64B-25824B201ECB}"/>
          </ac:spMkLst>
        </pc:spChg>
        <pc:cxnChg chg="del">
          <ac:chgData name="Will Nourse" userId="cf5c4e54-602e-4617-8d54-3e27f39b3c92" providerId="ADAL" clId="{F9775666-A14F-46AD-9294-09A41CC37A12}" dt="2025-02-25T20:17:23.267" v="275" actId="478"/>
          <ac:cxnSpMkLst>
            <pc:docMk/>
            <pc:sldMk cId="2967658022" sldId="289"/>
            <ac:cxnSpMk id="3" creationId="{3CB6731C-11F5-54FC-9A3D-1FC74D1EBC89}"/>
          </ac:cxnSpMkLst>
        </pc:cxnChg>
        <pc:cxnChg chg="add mod">
          <ac:chgData name="Will Nourse" userId="cf5c4e54-602e-4617-8d54-3e27f39b3c92" providerId="ADAL" clId="{F9775666-A14F-46AD-9294-09A41CC37A12}" dt="2025-02-25T20:17:37.697" v="292" actId="14100"/>
          <ac:cxnSpMkLst>
            <pc:docMk/>
            <pc:sldMk cId="2967658022" sldId="289"/>
            <ac:cxnSpMk id="5" creationId="{F255E0CE-13AF-9D01-0E5A-4F0CFEA0A9D0}"/>
          </ac:cxnSpMkLst>
        </pc:cxnChg>
      </pc:sldChg>
      <pc:sldChg chg="addSp delSp modSp mod">
        <pc:chgData name="Will Nourse" userId="cf5c4e54-602e-4617-8d54-3e27f39b3c92" providerId="ADAL" clId="{F9775666-A14F-46AD-9294-09A41CC37A12}" dt="2025-02-25T23:10:59.299" v="1054" actId="20577"/>
        <pc:sldMkLst>
          <pc:docMk/>
          <pc:sldMk cId="1329467073" sldId="292"/>
        </pc:sldMkLst>
        <pc:spChg chg="del">
          <ac:chgData name="Will Nourse" userId="cf5c4e54-602e-4617-8d54-3e27f39b3c92" providerId="ADAL" clId="{F9775666-A14F-46AD-9294-09A41CC37A12}" dt="2025-02-25T20:17:45.130" v="294" actId="478"/>
          <ac:spMkLst>
            <pc:docMk/>
            <pc:sldMk cId="1329467073" sldId="292"/>
            <ac:spMk id="6" creationId="{667D0AFC-33BC-5C95-A5F3-113B2C7C361A}"/>
          </ac:spMkLst>
        </pc:spChg>
        <pc:spChg chg="add mod">
          <ac:chgData name="Will Nourse" userId="cf5c4e54-602e-4617-8d54-3e27f39b3c92" providerId="ADAL" clId="{F9775666-A14F-46AD-9294-09A41CC37A12}" dt="2025-02-25T23:10:59.299" v="1054" actId="20577"/>
          <ac:spMkLst>
            <pc:docMk/>
            <pc:sldMk cId="1329467073" sldId="292"/>
            <ac:spMk id="7" creationId="{4CF1E131-8187-4D51-6897-5DC5E1584028}"/>
          </ac:spMkLst>
        </pc:spChg>
        <pc:cxnChg chg="del">
          <ac:chgData name="Will Nourse" userId="cf5c4e54-602e-4617-8d54-3e27f39b3c92" providerId="ADAL" clId="{F9775666-A14F-46AD-9294-09A41CC37A12}" dt="2025-02-25T20:17:43.640" v="293" actId="478"/>
          <ac:cxnSpMkLst>
            <pc:docMk/>
            <pc:sldMk cId="1329467073" sldId="292"/>
            <ac:cxnSpMk id="4" creationId="{EF46440D-59FF-2E38-194C-6C7D27DC3436}"/>
          </ac:cxnSpMkLst>
        </pc:cxnChg>
        <pc:cxnChg chg="add mod">
          <ac:chgData name="Will Nourse" userId="cf5c4e54-602e-4617-8d54-3e27f39b3c92" providerId="ADAL" clId="{F9775666-A14F-46AD-9294-09A41CC37A12}" dt="2025-02-25T20:18:07.125" v="320" actId="14100"/>
          <ac:cxnSpMkLst>
            <pc:docMk/>
            <pc:sldMk cId="1329467073" sldId="292"/>
            <ac:cxnSpMk id="9" creationId="{301712C0-EFF1-BE3B-4692-77E83950152C}"/>
          </ac:cxnSpMkLst>
        </pc:cxnChg>
      </pc:sldChg>
      <pc:sldChg chg="addSp delSp modSp mod">
        <pc:chgData name="Will Nourse" userId="cf5c4e54-602e-4617-8d54-3e27f39b3c92" providerId="ADAL" clId="{F9775666-A14F-46AD-9294-09A41CC37A12}" dt="2025-02-25T20:38:26.627" v="681" actId="1076"/>
        <pc:sldMkLst>
          <pc:docMk/>
          <pc:sldMk cId="1523555573" sldId="293"/>
        </pc:sldMkLst>
        <pc:spChg chg="add mod">
          <ac:chgData name="Will Nourse" userId="cf5c4e54-602e-4617-8d54-3e27f39b3c92" providerId="ADAL" clId="{F9775666-A14F-46AD-9294-09A41CC37A12}" dt="2025-02-25T20:16:36.976" v="245" actId="20577"/>
          <ac:spMkLst>
            <pc:docMk/>
            <pc:sldMk cId="1523555573" sldId="293"/>
            <ac:spMk id="3" creationId="{3F5D0B0E-8321-4C32-1A93-2CD91C187FBF}"/>
          </ac:spMkLst>
        </pc:spChg>
        <pc:spChg chg="mod">
          <ac:chgData name="Will Nourse" userId="cf5c4e54-602e-4617-8d54-3e27f39b3c92" providerId="ADAL" clId="{F9775666-A14F-46AD-9294-09A41CC37A12}" dt="2025-02-25T20:37:49.022" v="676" actId="27636"/>
          <ac:spMkLst>
            <pc:docMk/>
            <pc:sldMk cId="1523555573" sldId="293"/>
            <ac:spMk id="4" creationId="{DD64A8F5-4B87-69A5-CD4F-CCAD8EF6F768}"/>
          </ac:spMkLst>
        </pc:spChg>
        <pc:spChg chg="del">
          <ac:chgData name="Will Nourse" userId="cf5c4e54-602e-4617-8d54-3e27f39b3c92" providerId="ADAL" clId="{F9775666-A14F-46AD-9294-09A41CC37A12}" dt="2025-02-25T20:16:28.804" v="233" actId="478"/>
          <ac:spMkLst>
            <pc:docMk/>
            <pc:sldMk cId="1523555573" sldId="293"/>
            <ac:spMk id="5" creationId="{4D814C46-C34D-71E4-FE1B-E5AA53F6D316}"/>
          </ac:spMkLst>
        </pc:spChg>
        <pc:picChg chg="add mod">
          <ac:chgData name="Will Nourse" userId="cf5c4e54-602e-4617-8d54-3e27f39b3c92" providerId="ADAL" clId="{F9775666-A14F-46AD-9294-09A41CC37A12}" dt="2025-02-25T20:38:22.283" v="680" actId="1076"/>
          <ac:picMkLst>
            <pc:docMk/>
            <pc:sldMk cId="1523555573" sldId="293"/>
            <ac:picMk id="8" creationId="{F536DFD9-9B51-8A60-F2B7-027D1237A0B6}"/>
          </ac:picMkLst>
        </pc:picChg>
        <pc:picChg chg="add mod">
          <ac:chgData name="Will Nourse" userId="cf5c4e54-602e-4617-8d54-3e27f39b3c92" providerId="ADAL" clId="{F9775666-A14F-46AD-9294-09A41CC37A12}" dt="2025-02-25T20:38:26.627" v="681" actId="1076"/>
          <ac:picMkLst>
            <pc:docMk/>
            <pc:sldMk cId="1523555573" sldId="293"/>
            <ac:picMk id="9" creationId="{1D101629-5521-A943-6090-BCA8118B8915}"/>
          </ac:picMkLst>
        </pc:picChg>
        <pc:cxnChg chg="add mod">
          <ac:chgData name="Will Nourse" userId="cf5c4e54-602e-4617-8d54-3e27f39b3c92" providerId="ADAL" clId="{F9775666-A14F-46AD-9294-09A41CC37A12}" dt="2025-02-25T20:16:44.206" v="246" actId="14100"/>
          <ac:cxnSpMkLst>
            <pc:docMk/>
            <pc:sldMk cId="1523555573" sldId="293"/>
            <ac:cxnSpMk id="6" creationId="{3B80D9B5-0499-CA70-B34D-8CF309ADC912}"/>
          </ac:cxnSpMkLst>
        </pc:cxnChg>
        <pc:cxnChg chg="del">
          <ac:chgData name="Will Nourse" userId="cf5c4e54-602e-4617-8d54-3e27f39b3c92" providerId="ADAL" clId="{F9775666-A14F-46AD-9294-09A41CC37A12}" dt="2025-02-25T20:16:28.804" v="233" actId="478"/>
          <ac:cxnSpMkLst>
            <pc:docMk/>
            <pc:sldMk cId="1523555573" sldId="293"/>
            <ac:cxnSpMk id="15" creationId="{F5ED9DA2-DC37-F6F1-83E3-332708829A00}"/>
          </ac:cxnSpMkLst>
        </pc:cxnChg>
      </pc:sldChg>
      <pc:sldChg chg="addSp delSp modSp mod">
        <pc:chgData name="Will Nourse" userId="cf5c4e54-602e-4617-8d54-3e27f39b3c92" providerId="ADAL" clId="{F9775666-A14F-46AD-9294-09A41CC37A12}" dt="2025-02-25T20:40:45.766" v="814" actId="20577"/>
        <pc:sldMkLst>
          <pc:docMk/>
          <pc:sldMk cId="26751443" sldId="294"/>
        </pc:sldMkLst>
        <pc:spChg chg="add mod">
          <ac:chgData name="Will Nourse" userId="cf5c4e54-602e-4617-8d54-3e27f39b3c92" providerId="ADAL" clId="{F9775666-A14F-46AD-9294-09A41CC37A12}" dt="2025-02-25T20:17:01.219" v="273" actId="20577"/>
          <ac:spMkLst>
            <pc:docMk/>
            <pc:sldMk cId="26751443" sldId="294"/>
            <ac:spMk id="3" creationId="{20048F5C-9EBD-1530-440E-9246D773C62E}"/>
          </ac:spMkLst>
        </pc:spChg>
        <pc:spChg chg="mod">
          <ac:chgData name="Will Nourse" userId="cf5c4e54-602e-4617-8d54-3e27f39b3c92" providerId="ADAL" clId="{F9775666-A14F-46AD-9294-09A41CC37A12}" dt="2025-02-25T20:40:45.766" v="814" actId="20577"/>
          <ac:spMkLst>
            <pc:docMk/>
            <pc:sldMk cId="26751443" sldId="294"/>
            <ac:spMk id="4" creationId="{EA81C047-7690-656F-5FBF-7CC06A88BDFE}"/>
          </ac:spMkLst>
        </pc:spChg>
        <pc:spChg chg="del">
          <ac:chgData name="Will Nourse" userId="cf5c4e54-602e-4617-8d54-3e27f39b3c92" providerId="ADAL" clId="{F9775666-A14F-46AD-9294-09A41CC37A12}" dt="2025-02-25T20:16:53.236" v="248" actId="478"/>
          <ac:spMkLst>
            <pc:docMk/>
            <pc:sldMk cId="26751443" sldId="294"/>
            <ac:spMk id="5" creationId="{48FE5BA5-BD45-0E42-3FC0-070E8CB4F6A4}"/>
          </ac:spMkLst>
        </pc:spChg>
        <pc:cxnChg chg="add mod">
          <ac:chgData name="Will Nourse" userId="cf5c4e54-602e-4617-8d54-3e27f39b3c92" providerId="ADAL" clId="{F9775666-A14F-46AD-9294-09A41CC37A12}" dt="2025-02-25T20:17:10.941" v="274" actId="14100"/>
          <ac:cxnSpMkLst>
            <pc:docMk/>
            <pc:sldMk cId="26751443" sldId="294"/>
            <ac:cxnSpMk id="6" creationId="{022263A1-6B2E-A236-5A14-CD7BA2B29BF6}"/>
          </ac:cxnSpMkLst>
        </pc:cxnChg>
        <pc:cxnChg chg="del">
          <ac:chgData name="Will Nourse" userId="cf5c4e54-602e-4617-8d54-3e27f39b3c92" providerId="ADAL" clId="{F9775666-A14F-46AD-9294-09A41CC37A12}" dt="2025-02-25T20:16:50.273" v="247" actId="478"/>
          <ac:cxnSpMkLst>
            <pc:docMk/>
            <pc:sldMk cId="26751443" sldId="294"/>
            <ac:cxnSpMk id="15" creationId="{7FF86FC1-B93C-E017-304F-FD0A1103539E}"/>
          </ac:cxnSpMkLst>
        </pc:cxnChg>
      </pc:sldChg>
      <pc:sldChg chg="addSp delSp modSp mod">
        <pc:chgData name="Will Nourse" userId="cf5c4e54-602e-4617-8d54-3e27f39b3c92" providerId="ADAL" clId="{F9775666-A14F-46AD-9294-09A41CC37A12}" dt="2025-02-25T20:43:34.655" v="825" actId="14100"/>
        <pc:sldMkLst>
          <pc:docMk/>
          <pc:sldMk cId="3245494995" sldId="295"/>
        </pc:sldMkLst>
        <pc:spChg chg="add mod">
          <ac:chgData name="Will Nourse" userId="cf5c4e54-602e-4617-8d54-3e27f39b3c92" providerId="ADAL" clId="{F9775666-A14F-46AD-9294-09A41CC37A12}" dt="2025-02-25T20:43:26.065" v="824" actId="20577"/>
          <ac:spMkLst>
            <pc:docMk/>
            <pc:sldMk cId="3245494995" sldId="295"/>
            <ac:spMk id="3" creationId="{EA26B0AE-00AE-FCF1-5E05-34459AB69E73}"/>
          </ac:spMkLst>
        </pc:spChg>
        <pc:spChg chg="del mod">
          <ac:chgData name="Will Nourse" userId="cf5c4e54-602e-4617-8d54-3e27f39b3c92" providerId="ADAL" clId="{F9775666-A14F-46AD-9294-09A41CC37A12}" dt="2025-02-25T20:18:57.324" v="377" actId="478"/>
          <ac:spMkLst>
            <pc:docMk/>
            <pc:sldMk cId="3245494995" sldId="295"/>
            <ac:spMk id="5" creationId="{0AC994F9-6E90-6DFC-38A3-851FB030393C}"/>
          </ac:spMkLst>
        </pc:spChg>
        <pc:cxnChg chg="add mod">
          <ac:chgData name="Will Nourse" userId="cf5c4e54-602e-4617-8d54-3e27f39b3c92" providerId="ADAL" clId="{F9775666-A14F-46AD-9294-09A41CC37A12}" dt="2025-02-25T20:43:34.655" v="825" actId="14100"/>
          <ac:cxnSpMkLst>
            <pc:docMk/>
            <pc:sldMk cId="3245494995" sldId="295"/>
            <ac:cxnSpMk id="6" creationId="{21EC95E1-9FDB-B149-58C5-BE823F1B1DB7}"/>
          </ac:cxnSpMkLst>
        </pc:cxnChg>
        <pc:cxnChg chg="del">
          <ac:chgData name="Will Nourse" userId="cf5c4e54-602e-4617-8d54-3e27f39b3c92" providerId="ADAL" clId="{F9775666-A14F-46AD-9294-09A41CC37A12}" dt="2025-02-25T20:18:24.921" v="322" actId="478"/>
          <ac:cxnSpMkLst>
            <pc:docMk/>
            <pc:sldMk cId="3245494995" sldId="295"/>
            <ac:cxnSpMk id="15" creationId="{7E4E03B7-A860-5A8D-4CCA-F15B5D85C62C}"/>
          </ac:cxnSpMkLst>
        </pc:cxnChg>
      </pc:sldChg>
      <pc:sldChg chg="addSp delSp modSp mod">
        <pc:chgData name="Will Nourse" userId="cf5c4e54-602e-4617-8d54-3e27f39b3c92" providerId="ADAL" clId="{F9775666-A14F-46AD-9294-09A41CC37A12}" dt="2025-02-25T20:44:37.676" v="829"/>
        <pc:sldMkLst>
          <pc:docMk/>
          <pc:sldMk cId="812210931" sldId="296"/>
        </pc:sldMkLst>
        <pc:spChg chg="del">
          <ac:chgData name="Will Nourse" userId="cf5c4e54-602e-4617-8d54-3e27f39b3c92" providerId="ADAL" clId="{F9775666-A14F-46AD-9294-09A41CC37A12}" dt="2025-02-25T20:24:05.995" v="473" actId="478"/>
          <ac:spMkLst>
            <pc:docMk/>
            <pc:sldMk cId="812210931" sldId="296"/>
            <ac:spMk id="2" creationId="{796B21E6-8E5E-CE12-5A41-C26F583DB15A}"/>
          </ac:spMkLst>
        </pc:spChg>
        <pc:spChg chg="add del mod">
          <ac:chgData name="Will Nourse" userId="cf5c4e54-602e-4617-8d54-3e27f39b3c92" providerId="ADAL" clId="{F9775666-A14F-46AD-9294-09A41CC37A12}" dt="2025-02-25T20:24:10.193" v="475" actId="478"/>
          <ac:spMkLst>
            <pc:docMk/>
            <pc:sldMk cId="812210931" sldId="296"/>
            <ac:spMk id="6" creationId="{781ECDBB-3F91-34EA-10BF-09B509154EED}"/>
          </ac:spMkLst>
        </pc:spChg>
        <pc:spChg chg="add mod">
          <ac:chgData name="Will Nourse" userId="cf5c4e54-602e-4617-8d54-3e27f39b3c92" providerId="ADAL" clId="{F9775666-A14F-46AD-9294-09A41CC37A12}" dt="2025-02-25T20:24:16.570" v="496" actId="20577"/>
          <ac:spMkLst>
            <pc:docMk/>
            <pc:sldMk cId="812210931" sldId="296"/>
            <ac:spMk id="7" creationId="{70466578-6162-7433-57CF-C79FA114C539}"/>
          </ac:spMkLst>
        </pc:spChg>
        <pc:spChg chg="mod">
          <ac:chgData name="Will Nourse" userId="cf5c4e54-602e-4617-8d54-3e27f39b3c92" providerId="ADAL" clId="{F9775666-A14F-46AD-9294-09A41CC37A12}" dt="2025-02-25T20:44:10.900" v="826" actId="1076"/>
          <ac:spMkLst>
            <pc:docMk/>
            <pc:sldMk cId="812210931" sldId="296"/>
            <ac:spMk id="17" creationId="{7E57C3D0-44EE-B007-A3B5-7EDF829B5129}"/>
          </ac:spMkLst>
        </pc:spChg>
        <pc:spChg chg="mod">
          <ac:chgData name="Will Nourse" userId="cf5c4e54-602e-4617-8d54-3e27f39b3c92" providerId="ADAL" clId="{F9775666-A14F-46AD-9294-09A41CC37A12}" dt="2025-02-25T20:44:27.791" v="827" actId="1076"/>
          <ac:spMkLst>
            <pc:docMk/>
            <pc:sldMk cId="812210931" sldId="296"/>
            <ac:spMk id="23" creationId="{0E2CEF90-12E0-E864-9C9B-20E19AC503B4}"/>
          </ac:spMkLst>
        </pc:spChg>
        <pc:spChg chg="mod">
          <ac:chgData name="Will Nourse" userId="cf5c4e54-602e-4617-8d54-3e27f39b3c92" providerId="ADAL" clId="{F9775666-A14F-46AD-9294-09A41CC37A12}" dt="2025-02-25T20:44:27.791" v="827" actId="1076"/>
          <ac:spMkLst>
            <pc:docMk/>
            <pc:sldMk cId="812210931" sldId="296"/>
            <ac:spMk id="24" creationId="{0A6C6C7B-4335-7596-9C12-9E66EA88CD06}"/>
          </ac:spMkLst>
        </pc:spChg>
        <pc:spChg chg="mod">
          <ac:chgData name="Will Nourse" userId="cf5c4e54-602e-4617-8d54-3e27f39b3c92" providerId="ADAL" clId="{F9775666-A14F-46AD-9294-09A41CC37A12}" dt="2025-02-25T20:44:27.791" v="827" actId="1076"/>
          <ac:spMkLst>
            <pc:docMk/>
            <pc:sldMk cId="812210931" sldId="296"/>
            <ac:spMk id="25" creationId="{391F8FDB-EB67-0269-39E6-74137B1B5D7F}"/>
          </ac:spMkLst>
        </pc:spChg>
        <pc:spChg chg="mod">
          <ac:chgData name="Will Nourse" userId="cf5c4e54-602e-4617-8d54-3e27f39b3c92" providerId="ADAL" clId="{F9775666-A14F-46AD-9294-09A41CC37A12}" dt="2025-02-25T20:44:27.791" v="827" actId="1076"/>
          <ac:spMkLst>
            <pc:docMk/>
            <pc:sldMk cId="812210931" sldId="296"/>
            <ac:spMk id="26" creationId="{510B21E9-EF0A-2868-4A5A-89460D0E680B}"/>
          </ac:spMkLst>
        </pc:spChg>
        <pc:spChg chg="mod">
          <ac:chgData name="Will Nourse" userId="cf5c4e54-602e-4617-8d54-3e27f39b3c92" providerId="ADAL" clId="{F9775666-A14F-46AD-9294-09A41CC37A12}" dt="2025-02-25T20:44:27.791" v="827" actId="1076"/>
          <ac:spMkLst>
            <pc:docMk/>
            <pc:sldMk cId="812210931" sldId="296"/>
            <ac:spMk id="27" creationId="{E16FD37E-D612-08D3-6CD0-355E6F6F4576}"/>
          </ac:spMkLst>
        </pc:spChg>
        <pc:picChg chg="del">
          <ac:chgData name="Will Nourse" userId="cf5c4e54-602e-4617-8d54-3e27f39b3c92" providerId="ADAL" clId="{F9775666-A14F-46AD-9294-09A41CC37A12}" dt="2025-02-25T20:44:33.532" v="828" actId="478"/>
          <ac:picMkLst>
            <pc:docMk/>
            <pc:sldMk cId="812210931" sldId="296"/>
            <ac:picMk id="3" creationId="{D96D860F-5D39-5278-B73B-EC5BC5D2CBE0}"/>
          </ac:picMkLst>
        </pc:picChg>
        <pc:picChg chg="mod">
          <ac:chgData name="Will Nourse" userId="cf5c4e54-602e-4617-8d54-3e27f39b3c92" providerId="ADAL" clId="{F9775666-A14F-46AD-9294-09A41CC37A12}" dt="2025-02-25T20:44:27.791" v="827" actId="1076"/>
          <ac:picMkLst>
            <pc:docMk/>
            <pc:sldMk cId="812210931" sldId="296"/>
            <ac:picMk id="8" creationId="{F58937A6-9905-4497-948D-A5A0C20B2B15}"/>
          </ac:picMkLst>
        </pc:picChg>
        <pc:picChg chg="mod">
          <ac:chgData name="Will Nourse" userId="cf5c4e54-602e-4617-8d54-3e27f39b3c92" providerId="ADAL" clId="{F9775666-A14F-46AD-9294-09A41CC37A12}" dt="2025-02-25T20:44:27.791" v="827" actId="1076"/>
          <ac:picMkLst>
            <pc:docMk/>
            <pc:sldMk cId="812210931" sldId="296"/>
            <ac:picMk id="11" creationId="{DC9C2F67-F6F5-C874-809E-8EB187B2391F}"/>
          </ac:picMkLst>
        </pc:picChg>
        <pc:picChg chg="add mod">
          <ac:chgData name="Will Nourse" userId="cf5c4e54-602e-4617-8d54-3e27f39b3c92" providerId="ADAL" clId="{F9775666-A14F-46AD-9294-09A41CC37A12}" dt="2025-02-25T20:44:37.676" v="829"/>
          <ac:picMkLst>
            <pc:docMk/>
            <pc:sldMk cId="812210931" sldId="296"/>
            <ac:picMk id="12" creationId="{1ED74738-376D-400B-7624-36D5AD3ECC07}"/>
          </ac:picMkLst>
        </pc:picChg>
        <pc:picChg chg="mod">
          <ac:chgData name="Will Nourse" userId="cf5c4e54-602e-4617-8d54-3e27f39b3c92" providerId="ADAL" clId="{F9775666-A14F-46AD-9294-09A41CC37A12}" dt="2025-02-25T20:44:27.791" v="827" actId="1076"/>
          <ac:picMkLst>
            <pc:docMk/>
            <pc:sldMk cId="812210931" sldId="296"/>
            <ac:picMk id="16" creationId="{2DCD1038-77CE-ED3E-FC99-B7290E14DCD1}"/>
          </ac:picMkLst>
        </pc:picChg>
        <pc:picChg chg="mod">
          <ac:chgData name="Will Nourse" userId="cf5c4e54-602e-4617-8d54-3e27f39b3c92" providerId="ADAL" clId="{F9775666-A14F-46AD-9294-09A41CC37A12}" dt="2025-02-25T20:44:27.791" v="827" actId="1076"/>
          <ac:picMkLst>
            <pc:docMk/>
            <pc:sldMk cId="812210931" sldId="296"/>
            <ac:picMk id="20" creationId="{C3342373-F57F-6461-5F54-EA1840E5CCF8}"/>
          </ac:picMkLst>
        </pc:picChg>
        <pc:picChg chg="mod">
          <ac:chgData name="Will Nourse" userId="cf5c4e54-602e-4617-8d54-3e27f39b3c92" providerId="ADAL" clId="{F9775666-A14F-46AD-9294-09A41CC37A12}" dt="2025-02-25T20:44:27.791" v="827" actId="1076"/>
          <ac:picMkLst>
            <pc:docMk/>
            <pc:sldMk cId="812210931" sldId="296"/>
            <ac:picMk id="22" creationId="{EB40B9E3-43D8-D2DA-D61A-534042958073}"/>
          </ac:picMkLst>
        </pc:picChg>
        <pc:cxnChg chg="del">
          <ac:chgData name="Will Nourse" userId="cf5c4e54-602e-4617-8d54-3e27f39b3c92" providerId="ADAL" clId="{F9775666-A14F-46AD-9294-09A41CC37A12}" dt="2025-02-25T20:24:02.453" v="472" actId="478"/>
          <ac:cxnSpMkLst>
            <pc:docMk/>
            <pc:sldMk cId="812210931" sldId="296"/>
            <ac:cxnSpMk id="4" creationId="{EB12A1EF-504A-EC5E-B6C7-AA3FCC98B376}"/>
          </ac:cxnSpMkLst>
        </pc:cxnChg>
        <pc:cxnChg chg="add mod">
          <ac:chgData name="Will Nourse" userId="cf5c4e54-602e-4617-8d54-3e27f39b3c92" providerId="ADAL" clId="{F9775666-A14F-46AD-9294-09A41CC37A12}" dt="2025-02-25T20:24:22.996" v="497" actId="14100"/>
          <ac:cxnSpMkLst>
            <pc:docMk/>
            <pc:sldMk cId="812210931" sldId="296"/>
            <ac:cxnSpMk id="9" creationId="{C2BD5A57-7F5F-83B4-96D9-CB2C9C2C04AD}"/>
          </ac:cxnSpMkLst>
        </pc:cxnChg>
      </pc:sldChg>
      <pc:sldChg chg="addSp delSp modSp mod">
        <pc:chgData name="Will Nourse" userId="cf5c4e54-602e-4617-8d54-3e27f39b3c92" providerId="ADAL" clId="{F9775666-A14F-46AD-9294-09A41CC37A12}" dt="2025-02-25T20:23:18.232" v="471" actId="1076"/>
        <pc:sldMkLst>
          <pc:docMk/>
          <pc:sldMk cId="2216120802" sldId="297"/>
        </pc:sldMkLst>
        <pc:spChg chg="mod">
          <ac:chgData name="Will Nourse" userId="cf5c4e54-602e-4617-8d54-3e27f39b3c92" providerId="ADAL" clId="{F9775666-A14F-46AD-9294-09A41CC37A12}" dt="2025-02-25T20:23:05.689" v="468" actId="14100"/>
          <ac:spMkLst>
            <pc:docMk/>
            <pc:sldMk cId="2216120802" sldId="297"/>
            <ac:spMk id="3" creationId="{0C456933-C07B-A511-CF93-0B5A8F4A3D45}"/>
          </ac:spMkLst>
        </pc:spChg>
        <pc:spChg chg="mod">
          <ac:chgData name="Will Nourse" userId="cf5c4e54-602e-4617-8d54-3e27f39b3c92" providerId="ADAL" clId="{F9775666-A14F-46AD-9294-09A41CC37A12}" dt="2025-02-25T20:23:18.232" v="471" actId="1076"/>
          <ac:spMkLst>
            <pc:docMk/>
            <pc:sldMk cId="2216120802" sldId="297"/>
            <ac:spMk id="4" creationId="{8D45A9D9-3A53-710D-E326-BB92A192AB5C}"/>
          </ac:spMkLst>
        </pc:spChg>
        <pc:spChg chg="del mod">
          <ac:chgData name="Will Nourse" userId="cf5c4e54-602e-4617-8d54-3e27f39b3c92" providerId="ADAL" clId="{F9775666-A14F-46AD-9294-09A41CC37A12}" dt="2025-02-25T20:21:40.255" v="422" actId="478"/>
          <ac:spMkLst>
            <pc:docMk/>
            <pc:sldMk cId="2216120802" sldId="297"/>
            <ac:spMk id="7" creationId="{A5868C07-2A1C-7B9A-1112-C1D7B03C9E1B}"/>
          </ac:spMkLst>
        </pc:spChg>
        <pc:spChg chg="add del mod">
          <ac:chgData name="Will Nourse" userId="cf5c4e54-602e-4617-8d54-3e27f39b3c92" providerId="ADAL" clId="{F9775666-A14F-46AD-9294-09A41CC37A12}" dt="2025-02-25T20:22:44.180" v="454" actId="14100"/>
          <ac:spMkLst>
            <pc:docMk/>
            <pc:sldMk cId="2216120802" sldId="297"/>
            <ac:spMk id="9" creationId="{0BC147A1-D81F-82D8-7A45-658EBB7B86FB}"/>
          </ac:spMkLst>
        </pc:spChg>
        <pc:spChg chg="add del mod">
          <ac:chgData name="Will Nourse" userId="cf5c4e54-602e-4617-8d54-3e27f39b3c92" providerId="ADAL" clId="{F9775666-A14F-46AD-9294-09A41CC37A12}" dt="2025-02-25T20:21:50.503" v="426" actId="478"/>
          <ac:spMkLst>
            <pc:docMk/>
            <pc:sldMk cId="2216120802" sldId="297"/>
            <ac:spMk id="11" creationId="{9FD5363A-961E-962B-8A30-6AD7D0EDA7CC}"/>
          </ac:spMkLst>
        </pc:spChg>
        <pc:spChg chg="add mod">
          <ac:chgData name="Will Nourse" userId="cf5c4e54-602e-4617-8d54-3e27f39b3c92" providerId="ADAL" clId="{F9775666-A14F-46AD-9294-09A41CC37A12}" dt="2025-02-25T20:22:26.272" v="452" actId="14100"/>
          <ac:spMkLst>
            <pc:docMk/>
            <pc:sldMk cId="2216120802" sldId="297"/>
            <ac:spMk id="12" creationId="{B61D7B3A-E732-559F-1C58-FEF13EBA1EC0}"/>
          </ac:spMkLst>
        </pc:spChg>
        <pc:picChg chg="mod">
          <ac:chgData name="Will Nourse" userId="cf5c4e54-602e-4617-8d54-3e27f39b3c92" providerId="ADAL" clId="{F9775666-A14F-46AD-9294-09A41CC37A12}" dt="2025-02-25T20:22:52.274" v="466" actId="1076"/>
          <ac:picMkLst>
            <pc:docMk/>
            <pc:sldMk cId="2216120802" sldId="297"/>
            <ac:picMk id="10" creationId="{C7A78F72-6174-DD31-D8EA-A73257A978E2}"/>
          </ac:picMkLst>
        </pc:picChg>
        <pc:cxnChg chg="mod">
          <ac:chgData name="Will Nourse" userId="cf5c4e54-602e-4617-8d54-3e27f39b3c92" providerId="ADAL" clId="{F9775666-A14F-46AD-9294-09A41CC37A12}" dt="2025-02-25T20:22:58.125" v="467" actId="14100"/>
          <ac:cxnSpMkLst>
            <pc:docMk/>
            <pc:sldMk cId="2216120802" sldId="297"/>
            <ac:cxnSpMk id="8" creationId="{954B22A4-6C82-A6B6-045B-587D6AC3EF4A}"/>
          </ac:cxnSpMkLst>
        </pc:cxnChg>
      </pc:sldChg>
      <pc:sldChg chg="addSp delSp modSp mod">
        <pc:chgData name="Will Nourse" userId="cf5c4e54-602e-4617-8d54-3e27f39b3c92" providerId="ADAL" clId="{F9775666-A14F-46AD-9294-09A41CC37A12}" dt="2025-02-25T20:20:03.755" v="417" actId="14100"/>
        <pc:sldMkLst>
          <pc:docMk/>
          <pc:sldMk cId="1656587749" sldId="298"/>
        </pc:sldMkLst>
        <pc:spChg chg="add mod">
          <ac:chgData name="Will Nourse" userId="cf5c4e54-602e-4617-8d54-3e27f39b3c92" providerId="ADAL" clId="{F9775666-A14F-46AD-9294-09A41CC37A12}" dt="2025-02-25T20:19:57.674" v="415" actId="20577"/>
          <ac:spMkLst>
            <pc:docMk/>
            <pc:sldMk cId="1656587749" sldId="298"/>
            <ac:spMk id="3" creationId="{2FCF0B57-42FC-B8B4-8F4F-09729A207805}"/>
          </ac:spMkLst>
        </pc:spChg>
        <pc:spChg chg="del mod">
          <ac:chgData name="Will Nourse" userId="cf5c4e54-602e-4617-8d54-3e27f39b3c92" providerId="ADAL" clId="{F9775666-A14F-46AD-9294-09A41CC37A12}" dt="2025-02-25T20:20:01.040" v="416" actId="478"/>
          <ac:spMkLst>
            <pc:docMk/>
            <pc:sldMk cId="1656587749" sldId="298"/>
            <ac:spMk id="5" creationId="{E313EE97-C7FE-B0C9-5893-8DE3C0AF06D5}"/>
          </ac:spMkLst>
        </pc:spChg>
        <pc:cxnChg chg="add mod">
          <ac:chgData name="Will Nourse" userId="cf5c4e54-602e-4617-8d54-3e27f39b3c92" providerId="ADAL" clId="{F9775666-A14F-46AD-9294-09A41CC37A12}" dt="2025-02-25T20:20:03.755" v="417" actId="14100"/>
          <ac:cxnSpMkLst>
            <pc:docMk/>
            <pc:sldMk cId="1656587749" sldId="298"/>
            <ac:cxnSpMk id="6" creationId="{9F4660E4-723E-E78C-25FC-5C35E8431630}"/>
          </ac:cxnSpMkLst>
        </pc:cxnChg>
        <pc:cxnChg chg="del">
          <ac:chgData name="Will Nourse" userId="cf5c4e54-602e-4617-8d54-3e27f39b3c92" providerId="ADAL" clId="{F9775666-A14F-46AD-9294-09A41CC37A12}" dt="2025-02-25T20:19:48.318" v="384" actId="478"/>
          <ac:cxnSpMkLst>
            <pc:docMk/>
            <pc:sldMk cId="1656587749" sldId="298"/>
            <ac:cxnSpMk id="15" creationId="{A76B6064-31E7-BF8E-1A82-276EEDE27527}"/>
          </ac:cxnSpMkLst>
        </pc:cxnChg>
      </pc:sldChg>
      <pc:sldChg chg="addSp delSp modSp mod">
        <pc:chgData name="Will Nourse" userId="cf5c4e54-602e-4617-8d54-3e27f39b3c92" providerId="ADAL" clId="{F9775666-A14F-46AD-9294-09A41CC37A12}" dt="2025-02-26T18:11:51.889" v="1382" actId="1076"/>
        <pc:sldMkLst>
          <pc:docMk/>
          <pc:sldMk cId="2670220887" sldId="299"/>
        </pc:sldMkLst>
        <pc:spChg chg="add mod">
          <ac:chgData name="Will Nourse" userId="cf5c4e54-602e-4617-8d54-3e27f39b3c92" providerId="ADAL" clId="{F9775666-A14F-46AD-9294-09A41CC37A12}" dt="2025-02-25T20:24:51.281" v="530" actId="20577"/>
          <ac:spMkLst>
            <pc:docMk/>
            <pc:sldMk cId="2670220887" sldId="299"/>
            <ac:spMk id="2" creationId="{B53EA0EE-A629-7B8A-6C58-879D3960E480}"/>
          </ac:spMkLst>
        </pc:spChg>
        <pc:spChg chg="mod">
          <ac:chgData name="Will Nourse" userId="cf5c4e54-602e-4617-8d54-3e27f39b3c92" providerId="ADAL" clId="{F9775666-A14F-46AD-9294-09A41CC37A12}" dt="2025-02-26T18:11:45.780" v="1381" actId="1076"/>
          <ac:spMkLst>
            <pc:docMk/>
            <pc:sldMk cId="2670220887" sldId="299"/>
            <ac:spMk id="4" creationId="{2709415D-511B-D63B-21B7-EC7A525A6E2E}"/>
          </ac:spMkLst>
        </pc:spChg>
        <pc:spChg chg="del mod">
          <ac:chgData name="Will Nourse" userId="cf5c4e54-602e-4617-8d54-3e27f39b3c92" providerId="ADAL" clId="{F9775666-A14F-46AD-9294-09A41CC37A12}" dt="2025-02-25T20:25:00.185" v="532" actId="478"/>
          <ac:spMkLst>
            <pc:docMk/>
            <pc:sldMk cId="2670220887" sldId="299"/>
            <ac:spMk id="5" creationId="{1512E780-FD6D-3313-F175-7637721E14EE}"/>
          </ac:spMkLst>
        </pc:spChg>
        <pc:spChg chg="mod">
          <ac:chgData name="Will Nourse" userId="cf5c4e54-602e-4617-8d54-3e27f39b3c92" providerId="ADAL" clId="{F9775666-A14F-46AD-9294-09A41CC37A12}" dt="2025-02-25T20:45:15.236" v="830" actId="1076"/>
          <ac:spMkLst>
            <pc:docMk/>
            <pc:sldMk cId="2670220887" sldId="299"/>
            <ac:spMk id="8" creationId="{69D5ED96-994F-185C-E5F2-5A9710F4235D}"/>
          </ac:spMkLst>
        </pc:spChg>
        <pc:spChg chg="mod">
          <ac:chgData name="Will Nourse" userId="cf5c4e54-602e-4617-8d54-3e27f39b3c92" providerId="ADAL" clId="{F9775666-A14F-46AD-9294-09A41CC37A12}" dt="2025-02-25T20:45:27.376" v="831" actId="1076"/>
          <ac:spMkLst>
            <pc:docMk/>
            <pc:sldMk cId="2670220887" sldId="299"/>
            <ac:spMk id="9" creationId="{A1678B73-6C1F-4D50-27BC-51D924C17E81}"/>
          </ac:spMkLst>
        </pc:spChg>
        <pc:spChg chg="mod">
          <ac:chgData name="Will Nourse" userId="cf5c4e54-602e-4617-8d54-3e27f39b3c92" providerId="ADAL" clId="{F9775666-A14F-46AD-9294-09A41CC37A12}" dt="2025-02-25T20:49:44.360" v="857" actId="14100"/>
          <ac:spMkLst>
            <pc:docMk/>
            <pc:sldMk cId="2670220887" sldId="299"/>
            <ac:spMk id="10" creationId="{DC868BE8-9D1E-F51B-E92E-1A5609CBA013}"/>
          </ac:spMkLst>
        </pc:spChg>
        <pc:spChg chg="mod">
          <ac:chgData name="Will Nourse" userId="cf5c4e54-602e-4617-8d54-3e27f39b3c92" providerId="ADAL" clId="{F9775666-A14F-46AD-9294-09A41CC37A12}" dt="2025-02-25T20:45:27.376" v="831" actId="1076"/>
          <ac:spMkLst>
            <pc:docMk/>
            <pc:sldMk cId="2670220887" sldId="299"/>
            <ac:spMk id="11" creationId="{499098FC-91B7-04A7-EEA2-AF03CEAE88AD}"/>
          </ac:spMkLst>
        </pc:spChg>
        <pc:spChg chg="mod">
          <ac:chgData name="Will Nourse" userId="cf5c4e54-602e-4617-8d54-3e27f39b3c92" providerId="ADAL" clId="{F9775666-A14F-46AD-9294-09A41CC37A12}" dt="2025-02-25T20:45:49.919" v="833" actId="1076"/>
          <ac:spMkLst>
            <pc:docMk/>
            <pc:sldMk cId="2670220887" sldId="299"/>
            <ac:spMk id="12" creationId="{AA3D106C-6664-D696-8D60-020AB5EBC312}"/>
          </ac:spMkLst>
        </pc:spChg>
        <pc:spChg chg="add mod">
          <ac:chgData name="Will Nourse" userId="cf5c4e54-602e-4617-8d54-3e27f39b3c92" providerId="ADAL" clId="{F9775666-A14F-46AD-9294-09A41CC37A12}" dt="2025-02-26T18:11:51.889" v="1382" actId="1076"/>
          <ac:spMkLst>
            <pc:docMk/>
            <pc:sldMk cId="2670220887" sldId="299"/>
            <ac:spMk id="13" creationId="{A7D67C9E-5131-AD5F-5F82-E527F0EFB7CF}"/>
          </ac:spMkLst>
        </pc:spChg>
        <pc:spChg chg="mod">
          <ac:chgData name="Will Nourse" userId="cf5c4e54-602e-4617-8d54-3e27f39b3c92" providerId="ADAL" clId="{F9775666-A14F-46AD-9294-09A41CC37A12}" dt="2025-02-25T20:45:27.376" v="831" actId="1076"/>
          <ac:spMkLst>
            <pc:docMk/>
            <pc:sldMk cId="2670220887" sldId="299"/>
            <ac:spMk id="16" creationId="{A4D6F513-085A-D94A-A1E0-F29C112E8A26}"/>
          </ac:spMkLst>
        </pc:spChg>
        <pc:spChg chg="mod">
          <ac:chgData name="Will Nourse" userId="cf5c4e54-602e-4617-8d54-3e27f39b3c92" providerId="ADAL" clId="{F9775666-A14F-46AD-9294-09A41CC37A12}" dt="2025-02-25T20:46:07.657" v="834" actId="1076"/>
          <ac:spMkLst>
            <pc:docMk/>
            <pc:sldMk cId="2670220887" sldId="299"/>
            <ac:spMk id="17" creationId="{46CEFE70-7495-51B5-5308-C60B35A952F0}"/>
          </ac:spMkLst>
        </pc:spChg>
        <pc:spChg chg="mod">
          <ac:chgData name="Will Nourse" userId="cf5c4e54-602e-4617-8d54-3e27f39b3c92" providerId="ADAL" clId="{F9775666-A14F-46AD-9294-09A41CC37A12}" dt="2025-02-25T20:45:27.376" v="831" actId="1076"/>
          <ac:spMkLst>
            <pc:docMk/>
            <pc:sldMk cId="2670220887" sldId="299"/>
            <ac:spMk id="19" creationId="{36461A1A-107C-0C97-1876-757444B04188}"/>
          </ac:spMkLst>
        </pc:spChg>
        <pc:picChg chg="mod">
          <ac:chgData name="Will Nourse" userId="cf5c4e54-602e-4617-8d54-3e27f39b3c92" providerId="ADAL" clId="{F9775666-A14F-46AD-9294-09A41CC37A12}" dt="2025-02-25T20:45:27.376" v="831" actId="1076"/>
          <ac:picMkLst>
            <pc:docMk/>
            <pc:sldMk cId="2670220887" sldId="299"/>
            <ac:picMk id="3" creationId="{20B71D55-F5EF-4C6B-F414-E75A312D8A01}"/>
          </ac:picMkLst>
        </pc:picChg>
        <pc:picChg chg="mod">
          <ac:chgData name="Will Nourse" userId="cf5c4e54-602e-4617-8d54-3e27f39b3c92" providerId="ADAL" clId="{F9775666-A14F-46AD-9294-09A41CC37A12}" dt="2025-02-25T20:45:45.193" v="832" actId="1076"/>
          <ac:picMkLst>
            <pc:docMk/>
            <pc:sldMk cId="2670220887" sldId="299"/>
            <ac:picMk id="6" creationId="{D189C66D-AAB8-8A88-9E3C-10A9160651F0}"/>
          </ac:picMkLst>
        </pc:picChg>
        <pc:cxnChg chg="add mod">
          <ac:chgData name="Will Nourse" userId="cf5c4e54-602e-4617-8d54-3e27f39b3c92" providerId="ADAL" clId="{F9775666-A14F-46AD-9294-09A41CC37A12}" dt="2025-02-25T20:24:57.922" v="531" actId="14100"/>
          <ac:cxnSpMkLst>
            <pc:docMk/>
            <pc:sldMk cId="2670220887" sldId="299"/>
            <ac:cxnSpMk id="7" creationId="{F45BD728-F3A9-D152-957F-EABFFE0A0420}"/>
          </ac:cxnSpMkLst>
        </pc:cxnChg>
        <pc:cxnChg chg="del">
          <ac:chgData name="Will Nourse" userId="cf5c4e54-602e-4617-8d54-3e27f39b3c92" providerId="ADAL" clId="{F9775666-A14F-46AD-9294-09A41CC37A12}" dt="2025-02-25T20:24:34.287" v="498" actId="478"/>
          <ac:cxnSpMkLst>
            <pc:docMk/>
            <pc:sldMk cId="2670220887" sldId="299"/>
            <ac:cxnSpMk id="15" creationId="{1655B4C9-8157-5191-B77D-748D3A74DEE8}"/>
          </ac:cxnSpMkLst>
        </pc:cxnChg>
      </pc:sldChg>
      <pc:sldChg chg="addSp delSp modSp mod">
        <pc:chgData name="Will Nourse" userId="cf5c4e54-602e-4617-8d54-3e27f39b3c92" providerId="ADAL" clId="{F9775666-A14F-46AD-9294-09A41CC37A12}" dt="2025-02-26T17:49:23.793" v="1082" actId="1076"/>
        <pc:sldMkLst>
          <pc:docMk/>
          <pc:sldMk cId="2529619814" sldId="300"/>
        </pc:sldMkLst>
        <pc:spChg chg="mod">
          <ac:chgData name="Will Nourse" userId="cf5c4e54-602e-4617-8d54-3e27f39b3c92" providerId="ADAL" clId="{F9775666-A14F-46AD-9294-09A41CC37A12}" dt="2025-02-25T20:48:17.484" v="848" actId="1076"/>
          <ac:spMkLst>
            <pc:docMk/>
            <pc:sldMk cId="2529619814" sldId="300"/>
            <ac:spMk id="2" creationId="{25FCA7AC-795D-851C-BBAC-AC1F8282ECF0}"/>
          </ac:spMkLst>
        </pc:spChg>
        <pc:spChg chg="mod">
          <ac:chgData name="Will Nourse" userId="cf5c4e54-602e-4617-8d54-3e27f39b3c92" providerId="ADAL" clId="{F9775666-A14F-46AD-9294-09A41CC37A12}" dt="2025-02-25T20:47:21.991" v="840" actId="1076"/>
          <ac:spMkLst>
            <pc:docMk/>
            <pc:sldMk cId="2529619814" sldId="300"/>
            <ac:spMk id="4" creationId="{CE5F42B0-6248-9B1F-8A58-F3F25B86B6BE}"/>
          </ac:spMkLst>
        </pc:spChg>
        <pc:spChg chg="del">
          <ac:chgData name="Will Nourse" userId="cf5c4e54-602e-4617-8d54-3e27f39b3c92" providerId="ADAL" clId="{F9775666-A14F-46AD-9294-09A41CC37A12}" dt="2025-02-25T20:25:11.660" v="533" actId="478"/>
          <ac:spMkLst>
            <pc:docMk/>
            <pc:sldMk cId="2529619814" sldId="300"/>
            <ac:spMk id="5" creationId="{9C75B8E7-5BEC-7FEB-CB7F-BF12EFCB0B35}"/>
          </ac:spMkLst>
        </pc:spChg>
        <pc:spChg chg="mod">
          <ac:chgData name="Will Nourse" userId="cf5c4e54-602e-4617-8d54-3e27f39b3c92" providerId="ADAL" clId="{F9775666-A14F-46AD-9294-09A41CC37A12}" dt="2025-02-25T23:17:06.292" v="1064" actId="20577"/>
          <ac:spMkLst>
            <pc:docMk/>
            <pc:sldMk cId="2529619814" sldId="300"/>
            <ac:spMk id="6" creationId="{92694378-C3BE-B462-4888-15E1D6BC8E57}"/>
          </ac:spMkLst>
        </pc:spChg>
        <pc:spChg chg="add mod">
          <ac:chgData name="Will Nourse" userId="cf5c4e54-602e-4617-8d54-3e27f39b3c92" providerId="ADAL" clId="{F9775666-A14F-46AD-9294-09A41CC37A12}" dt="2025-02-25T20:25:12.998" v="534"/>
          <ac:spMkLst>
            <pc:docMk/>
            <pc:sldMk cId="2529619814" sldId="300"/>
            <ac:spMk id="8" creationId="{FD5DEB34-987D-2E4D-4FCA-3B01C0BA0E8D}"/>
          </ac:spMkLst>
        </pc:spChg>
        <pc:spChg chg="mod">
          <ac:chgData name="Will Nourse" userId="cf5c4e54-602e-4617-8d54-3e27f39b3c92" providerId="ADAL" clId="{F9775666-A14F-46AD-9294-09A41CC37A12}" dt="2025-02-25T20:47:12.645" v="839" actId="14861"/>
          <ac:spMkLst>
            <pc:docMk/>
            <pc:sldMk cId="2529619814" sldId="300"/>
            <ac:spMk id="9" creationId="{38B849E4-29FC-7E54-8945-50938317731F}"/>
          </ac:spMkLst>
        </pc:spChg>
        <pc:spChg chg="mod">
          <ac:chgData name="Will Nourse" userId="cf5c4e54-602e-4617-8d54-3e27f39b3c92" providerId="ADAL" clId="{F9775666-A14F-46AD-9294-09A41CC37A12}" dt="2025-02-26T17:49:23.793" v="1082" actId="1076"/>
          <ac:spMkLst>
            <pc:docMk/>
            <pc:sldMk cId="2529619814" sldId="300"/>
            <ac:spMk id="17" creationId="{2B4F2BC8-CFC2-CCA1-610B-01E343D7BC97}"/>
          </ac:spMkLst>
        </pc:spChg>
        <pc:spChg chg="mod">
          <ac:chgData name="Will Nourse" userId="cf5c4e54-602e-4617-8d54-3e27f39b3c92" providerId="ADAL" clId="{F9775666-A14F-46AD-9294-09A41CC37A12}" dt="2025-02-25T20:48:47.403" v="850" actId="14100"/>
          <ac:spMkLst>
            <pc:docMk/>
            <pc:sldMk cId="2529619814" sldId="300"/>
            <ac:spMk id="18" creationId="{F6A029AD-6759-4809-0567-0A7E2226E0C2}"/>
          </ac:spMkLst>
        </pc:spChg>
        <pc:picChg chg="mod">
          <ac:chgData name="Will Nourse" userId="cf5c4e54-602e-4617-8d54-3e27f39b3c92" providerId="ADAL" clId="{F9775666-A14F-46AD-9294-09A41CC37A12}" dt="2025-02-25T20:47:37.135" v="843" actId="1076"/>
          <ac:picMkLst>
            <pc:docMk/>
            <pc:sldMk cId="2529619814" sldId="300"/>
            <ac:picMk id="13" creationId="{7E40C2EB-BAEF-AE49-B708-A964C797E8E9}"/>
          </ac:picMkLst>
        </pc:picChg>
        <pc:picChg chg="mod">
          <ac:chgData name="Will Nourse" userId="cf5c4e54-602e-4617-8d54-3e27f39b3c92" providerId="ADAL" clId="{F9775666-A14F-46AD-9294-09A41CC37A12}" dt="2025-02-25T20:48:03.264" v="846" actId="1076"/>
          <ac:picMkLst>
            <pc:docMk/>
            <pc:sldMk cId="2529619814" sldId="300"/>
            <ac:picMk id="14" creationId="{55EFBE74-F8FE-E18B-5FB9-89DF7225B575}"/>
          </ac:picMkLst>
        </pc:picChg>
        <pc:picChg chg="mod">
          <ac:chgData name="Will Nourse" userId="cf5c4e54-602e-4617-8d54-3e27f39b3c92" providerId="ADAL" clId="{F9775666-A14F-46AD-9294-09A41CC37A12}" dt="2025-02-25T20:48:10.060" v="847" actId="1076"/>
          <ac:picMkLst>
            <pc:docMk/>
            <pc:sldMk cId="2529619814" sldId="300"/>
            <ac:picMk id="19" creationId="{E8FBBF4A-0AB7-E9AC-BB79-F36691C53506}"/>
          </ac:picMkLst>
        </pc:picChg>
        <pc:picChg chg="mod">
          <ac:chgData name="Will Nourse" userId="cf5c4e54-602e-4617-8d54-3e27f39b3c92" providerId="ADAL" clId="{F9775666-A14F-46AD-9294-09A41CC37A12}" dt="2025-02-25T20:47:28.734" v="842" actId="1036"/>
          <ac:picMkLst>
            <pc:docMk/>
            <pc:sldMk cId="2529619814" sldId="300"/>
            <ac:picMk id="20" creationId="{401954DF-46EA-2E44-FE4F-C78874D89287}"/>
          </ac:picMkLst>
        </pc:picChg>
        <pc:cxnChg chg="add mod">
          <ac:chgData name="Will Nourse" userId="cf5c4e54-602e-4617-8d54-3e27f39b3c92" providerId="ADAL" clId="{F9775666-A14F-46AD-9294-09A41CC37A12}" dt="2025-02-25T20:25:12.998" v="534"/>
          <ac:cxnSpMkLst>
            <pc:docMk/>
            <pc:sldMk cId="2529619814" sldId="300"/>
            <ac:cxnSpMk id="10" creationId="{CCE34EEA-B791-E08B-D9E3-314F0BC09CE9}"/>
          </ac:cxnSpMkLst>
        </pc:cxnChg>
        <pc:cxnChg chg="del">
          <ac:chgData name="Will Nourse" userId="cf5c4e54-602e-4617-8d54-3e27f39b3c92" providerId="ADAL" clId="{F9775666-A14F-46AD-9294-09A41CC37A12}" dt="2025-02-25T20:25:11.660" v="533" actId="478"/>
          <ac:cxnSpMkLst>
            <pc:docMk/>
            <pc:sldMk cId="2529619814" sldId="300"/>
            <ac:cxnSpMk id="15" creationId="{B32BEB92-8898-62D1-4C89-5A8EDB061971}"/>
          </ac:cxnSpMkLst>
        </pc:cxnChg>
      </pc:sldChg>
      <pc:sldChg chg="addSp delSp modSp mod">
        <pc:chgData name="Will Nourse" userId="cf5c4e54-602e-4617-8d54-3e27f39b3c92" providerId="ADAL" clId="{F9775666-A14F-46AD-9294-09A41CC37A12}" dt="2025-02-26T18:14:42.997" v="1399" actId="1076"/>
        <pc:sldMkLst>
          <pc:docMk/>
          <pc:sldMk cId="598740476" sldId="301"/>
        </pc:sldMkLst>
        <pc:spChg chg="add mod">
          <ac:chgData name="Will Nourse" userId="cf5c4e54-602e-4617-8d54-3e27f39b3c92" providerId="ADAL" clId="{F9775666-A14F-46AD-9294-09A41CC37A12}" dt="2025-02-25T20:25:29.143" v="542" actId="20577"/>
          <ac:spMkLst>
            <pc:docMk/>
            <pc:sldMk cId="598740476" sldId="301"/>
            <ac:spMk id="3" creationId="{9A9133A6-7D47-22E0-A531-68750B4718AD}"/>
          </ac:spMkLst>
        </pc:spChg>
        <pc:spChg chg="add mod">
          <ac:chgData name="Will Nourse" userId="cf5c4e54-602e-4617-8d54-3e27f39b3c92" providerId="ADAL" clId="{F9775666-A14F-46AD-9294-09A41CC37A12}" dt="2025-02-26T17:51:26.813" v="1180" actId="1076"/>
          <ac:spMkLst>
            <pc:docMk/>
            <pc:sldMk cId="598740476" sldId="301"/>
            <ac:spMk id="5" creationId="{27854865-53E4-59A0-CD91-8EC0D7646F9F}"/>
          </ac:spMkLst>
        </pc:spChg>
        <pc:spChg chg="del">
          <ac:chgData name="Will Nourse" userId="cf5c4e54-602e-4617-8d54-3e27f39b3c92" providerId="ADAL" clId="{F9775666-A14F-46AD-9294-09A41CC37A12}" dt="2025-02-25T20:25:25.080" v="536" actId="478"/>
          <ac:spMkLst>
            <pc:docMk/>
            <pc:sldMk cId="598740476" sldId="301"/>
            <ac:spMk id="5" creationId="{A43EAD5D-8407-F7FB-E2B7-58B1AAC3A333}"/>
          </ac:spMkLst>
        </pc:spChg>
        <pc:picChg chg="mod">
          <ac:chgData name="Will Nourse" userId="cf5c4e54-602e-4617-8d54-3e27f39b3c92" providerId="ADAL" clId="{F9775666-A14F-46AD-9294-09A41CC37A12}" dt="2025-02-25T20:52:05.958" v="862" actId="1076"/>
          <ac:picMkLst>
            <pc:docMk/>
            <pc:sldMk cId="598740476" sldId="301"/>
            <ac:picMk id="7" creationId="{9A1B9B2F-C95F-8AE9-11CF-06D6B2F1A455}"/>
          </ac:picMkLst>
        </pc:picChg>
        <pc:picChg chg="add mod">
          <ac:chgData name="Will Nourse" userId="cf5c4e54-602e-4617-8d54-3e27f39b3c92" providerId="ADAL" clId="{F9775666-A14F-46AD-9294-09A41CC37A12}" dt="2025-02-26T18:14:42.997" v="1399" actId="1076"/>
          <ac:picMkLst>
            <pc:docMk/>
            <pc:sldMk cId="598740476" sldId="301"/>
            <ac:picMk id="10" creationId="{54F33C07-C7C4-0A16-8B39-03D286EE0B47}"/>
          </ac:picMkLst>
        </pc:picChg>
        <pc:cxnChg chg="add mod">
          <ac:chgData name="Will Nourse" userId="cf5c4e54-602e-4617-8d54-3e27f39b3c92" providerId="ADAL" clId="{F9775666-A14F-46AD-9294-09A41CC37A12}" dt="2025-02-25T20:25:34.135" v="543" actId="14100"/>
          <ac:cxnSpMkLst>
            <pc:docMk/>
            <pc:sldMk cId="598740476" sldId="301"/>
            <ac:cxnSpMk id="8" creationId="{DE38A145-1947-D71B-715D-E7FB0695FF9A}"/>
          </ac:cxnSpMkLst>
        </pc:cxnChg>
        <pc:cxnChg chg="del">
          <ac:chgData name="Will Nourse" userId="cf5c4e54-602e-4617-8d54-3e27f39b3c92" providerId="ADAL" clId="{F9775666-A14F-46AD-9294-09A41CC37A12}" dt="2025-02-25T20:25:23.360" v="535" actId="478"/>
          <ac:cxnSpMkLst>
            <pc:docMk/>
            <pc:sldMk cId="598740476" sldId="301"/>
            <ac:cxnSpMk id="15" creationId="{BB0F1C83-5DBC-565F-6720-51A71ACD2E9B}"/>
          </ac:cxnSpMkLst>
        </pc:cxnChg>
      </pc:sldChg>
      <pc:sldChg chg="addSp delSp modSp mod">
        <pc:chgData name="Will Nourse" userId="cf5c4e54-602e-4617-8d54-3e27f39b3c92" providerId="ADAL" clId="{F9775666-A14F-46AD-9294-09A41CC37A12}" dt="2025-02-25T23:18:47.498" v="1075" actId="1076"/>
        <pc:sldMkLst>
          <pc:docMk/>
          <pc:sldMk cId="1032154250" sldId="302"/>
        </pc:sldMkLst>
        <pc:spChg chg="add mod">
          <ac:chgData name="Will Nourse" userId="cf5c4e54-602e-4617-8d54-3e27f39b3c92" providerId="ADAL" clId="{F9775666-A14F-46AD-9294-09A41CC37A12}" dt="2025-02-25T20:25:48.099" v="556" actId="20577"/>
          <ac:spMkLst>
            <pc:docMk/>
            <pc:sldMk cId="1032154250" sldId="302"/>
            <ac:spMk id="3" creationId="{34EDF183-70B2-F6C5-9049-6122AB6AF650}"/>
          </ac:spMkLst>
        </pc:spChg>
        <pc:spChg chg="mod">
          <ac:chgData name="Will Nourse" userId="cf5c4e54-602e-4617-8d54-3e27f39b3c92" providerId="ADAL" clId="{F9775666-A14F-46AD-9294-09A41CC37A12}" dt="2025-02-25T23:18:27.127" v="1072" actId="1076"/>
          <ac:spMkLst>
            <pc:docMk/>
            <pc:sldMk cId="1032154250" sldId="302"/>
            <ac:spMk id="4" creationId="{1758606B-CF74-4868-A0E5-CECA3310209F}"/>
          </ac:spMkLst>
        </pc:spChg>
        <pc:spChg chg="del">
          <ac:chgData name="Will Nourse" userId="cf5c4e54-602e-4617-8d54-3e27f39b3c92" providerId="ADAL" clId="{F9775666-A14F-46AD-9294-09A41CC37A12}" dt="2025-02-25T20:25:43.134" v="544" actId="478"/>
          <ac:spMkLst>
            <pc:docMk/>
            <pc:sldMk cId="1032154250" sldId="302"/>
            <ac:spMk id="5" creationId="{2227E8A8-F89B-A4D6-CDE7-79C1D2054035}"/>
          </ac:spMkLst>
        </pc:spChg>
        <pc:spChg chg="mod">
          <ac:chgData name="Will Nourse" userId="cf5c4e54-602e-4617-8d54-3e27f39b3c92" providerId="ADAL" clId="{F9775666-A14F-46AD-9294-09A41CC37A12}" dt="2025-02-25T23:18:32.049" v="1073" actId="1076"/>
          <ac:spMkLst>
            <pc:docMk/>
            <pc:sldMk cId="1032154250" sldId="302"/>
            <ac:spMk id="9" creationId="{FFDCBB93-B01D-48C4-12B9-CB5EE9F9BE42}"/>
          </ac:spMkLst>
        </pc:spChg>
        <pc:spChg chg="mod">
          <ac:chgData name="Will Nourse" userId="cf5c4e54-602e-4617-8d54-3e27f39b3c92" providerId="ADAL" clId="{F9775666-A14F-46AD-9294-09A41CC37A12}" dt="2025-02-25T23:17:46.302" v="1066" actId="1076"/>
          <ac:spMkLst>
            <pc:docMk/>
            <pc:sldMk cId="1032154250" sldId="302"/>
            <ac:spMk id="13" creationId="{3B2C33C9-8BFC-38C8-08A0-E20EEC15AE10}"/>
          </ac:spMkLst>
        </pc:spChg>
        <pc:spChg chg="mod">
          <ac:chgData name="Will Nourse" userId="cf5c4e54-602e-4617-8d54-3e27f39b3c92" providerId="ADAL" clId="{F9775666-A14F-46AD-9294-09A41CC37A12}" dt="2025-02-25T21:04:26.218" v="882" actId="14100"/>
          <ac:spMkLst>
            <pc:docMk/>
            <pc:sldMk cId="1032154250" sldId="302"/>
            <ac:spMk id="14" creationId="{83C86836-B343-525E-54AF-10797ECF1A84}"/>
          </ac:spMkLst>
        </pc:spChg>
        <pc:spChg chg="add mod ord">
          <ac:chgData name="Will Nourse" userId="cf5c4e54-602e-4617-8d54-3e27f39b3c92" providerId="ADAL" clId="{F9775666-A14F-46AD-9294-09A41CC37A12}" dt="2025-02-25T21:04:36.704" v="885" actId="167"/>
          <ac:spMkLst>
            <pc:docMk/>
            <pc:sldMk cId="1032154250" sldId="302"/>
            <ac:spMk id="19" creationId="{4A34871D-372F-B5CC-5C9A-A948FBE3A766}"/>
          </ac:spMkLst>
        </pc:spChg>
        <pc:spChg chg="add mod">
          <ac:chgData name="Will Nourse" userId="cf5c4e54-602e-4617-8d54-3e27f39b3c92" providerId="ADAL" clId="{F9775666-A14F-46AD-9294-09A41CC37A12}" dt="2025-02-25T21:06:21.563" v="919" actId="14100"/>
          <ac:spMkLst>
            <pc:docMk/>
            <pc:sldMk cId="1032154250" sldId="302"/>
            <ac:spMk id="20" creationId="{3889299E-8C97-500A-8C64-6F47223FFE2A}"/>
          </ac:spMkLst>
        </pc:spChg>
        <pc:picChg chg="mod">
          <ac:chgData name="Will Nourse" userId="cf5c4e54-602e-4617-8d54-3e27f39b3c92" providerId="ADAL" clId="{F9775666-A14F-46AD-9294-09A41CC37A12}" dt="2025-02-25T21:05:09.642" v="895" actId="1076"/>
          <ac:picMkLst>
            <pc:docMk/>
            <pc:sldMk cId="1032154250" sldId="302"/>
            <ac:picMk id="6" creationId="{8984FD9E-9318-8410-0DC5-6C97E3102319}"/>
          </ac:picMkLst>
        </pc:picChg>
        <pc:picChg chg="mod">
          <ac:chgData name="Will Nourse" userId="cf5c4e54-602e-4617-8d54-3e27f39b3c92" providerId="ADAL" clId="{F9775666-A14F-46AD-9294-09A41CC37A12}" dt="2025-02-25T23:18:47.498" v="1075" actId="1076"/>
          <ac:picMkLst>
            <pc:docMk/>
            <pc:sldMk cId="1032154250" sldId="302"/>
            <ac:picMk id="7" creationId="{22D6DE8D-FD71-83B7-0B06-4DAE1169CF91}"/>
          </ac:picMkLst>
        </pc:picChg>
        <pc:picChg chg="mod">
          <ac:chgData name="Will Nourse" userId="cf5c4e54-602e-4617-8d54-3e27f39b3c92" providerId="ADAL" clId="{F9775666-A14F-46AD-9294-09A41CC37A12}" dt="2025-02-25T21:06:56.283" v="925" actId="1076"/>
          <ac:picMkLst>
            <pc:docMk/>
            <pc:sldMk cId="1032154250" sldId="302"/>
            <ac:picMk id="8" creationId="{C4CDC746-F4A2-6AF7-C293-143C85752AE0}"/>
          </ac:picMkLst>
        </pc:picChg>
        <pc:picChg chg="del">
          <ac:chgData name="Will Nourse" userId="cf5c4e54-602e-4617-8d54-3e27f39b3c92" providerId="ADAL" clId="{F9775666-A14F-46AD-9294-09A41CC37A12}" dt="2025-02-25T21:05:17.136" v="897" actId="478"/>
          <ac:picMkLst>
            <pc:docMk/>
            <pc:sldMk cId="1032154250" sldId="302"/>
            <ac:picMk id="11" creationId="{F0C3D307-129F-3E05-1C99-B4738D65AA15}"/>
          </ac:picMkLst>
        </pc:picChg>
        <pc:picChg chg="mod ord">
          <ac:chgData name="Will Nourse" userId="cf5c4e54-602e-4617-8d54-3e27f39b3c92" providerId="ADAL" clId="{F9775666-A14F-46AD-9294-09A41CC37A12}" dt="2025-02-25T21:05:13.531" v="896" actId="1076"/>
          <ac:picMkLst>
            <pc:docMk/>
            <pc:sldMk cId="1032154250" sldId="302"/>
            <ac:picMk id="12" creationId="{519E3018-A417-4F30-61BC-B9227D25D20F}"/>
          </ac:picMkLst>
        </pc:picChg>
        <pc:picChg chg="add mod">
          <ac:chgData name="Will Nourse" userId="cf5c4e54-602e-4617-8d54-3e27f39b3c92" providerId="ADAL" clId="{F9775666-A14F-46AD-9294-09A41CC37A12}" dt="2025-02-25T21:04:44.415" v="887" actId="14100"/>
          <ac:picMkLst>
            <pc:docMk/>
            <pc:sldMk cId="1032154250" sldId="302"/>
            <ac:picMk id="18" creationId="{CB60DD61-6944-9103-9A4E-8397B9A4C1F1}"/>
          </ac:picMkLst>
        </pc:picChg>
        <pc:cxnChg chg="add mod">
          <ac:chgData name="Will Nourse" userId="cf5c4e54-602e-4617-8d54-3e27f39b3c92" providerId="ADAL" clId="{F9775666-A14F-46AD-9294-09A41CC37A12}" dt="2025-02-25T20:25:56.019" v="557" actId="14100"/>
          <ac:cxnSpMkLst>
            <pc:docMk/>
            <pc:sldMk cId="1032154250" sldId="302"/>
            <ac:cxnSpMk id="10" creationId="{14B43F8D-EF5C-88C1-C5DA-73CA262E856E}"/>
          </ac:cxnSpMkLst>
        </pc:cxnChg>
        <pc:cxnChg chg="del">
          <ac:chgData name="Will Nourse" userId="cf5c4e54-602e-4617-8d54-3e27f39b3c92" providerId="ADAL" clId="{F9775666-A14F-46AD-9294-09A41CC37A12}" dt="2025-02-25T20:25:43.134" v="544" actId="478"/>
          <ac:cxnSpMkLst>
            <pc:docMk/>
            <pc:sldMk cId="1032154250" sldId="302"/>
            <ac:cxnSpMk id="15" creationId="{FF9A46BF-7E55-AC11-E067-D86D50E1775A}"/>
          </ac:cxnSpMkLst>
        </pc:cxnChg>
      </pc:sldChg>
      <pc:sldChg chg="addSp delSp modSp mod">
        <pc:chgData name="Will Nourse" userId="cf5c4e54-602e-4617-8d54-3e27f39b3c92" providerId="ADAL" clId="{F9775666-A14F-46AD-9294-09A41CC37A12}" dt="2025-02-25T20:26:26.359" v="586" actId="14100"/>
        <pc:sldMkLst>
          <pc:docMk/>
          <pc:sldMk cId="1860799732" sldId="303"/>
        </pc:sldMkLst>
        <pc:spChg chg="add mod">
          <ac:chgData name="Will Nourse" userId="cf5c4e54-602e-4617-8d54-3e27f39b3c92" providerId="ADAL" clId="{F9775666-A14F-46AD-9294-09A41CC37A12}" dt="2025-02-25T20:26:20.162" v="585" actId="20577"/>
          <ac:spMkLst>
            <pc:docMk/>
            <pc:sldMk cId="1860799732" sldId="303"/>
            <ac:spMk id="3" creationId="{A26FA0BD-5199-DEFE-4C7F-7FC122486EF9}"/>
          </ac:spMkLst>
        </pc:spChg>
        <pc:spChg chg="del">
          <ac:chgData name="Will Nourse" userId="cf5c4e54-602e-4617-8d54-3e27f39b3c92" providerId="ADAL" clId="{F9775666-A14F-46AD-9294-09A41CC37A12}" dt="2025-02-25T20:26:01.883" v="559" actId="478"/>
          <ac:spMkLst>
            <pc:docMk/>
            <pc:sldMk cId="1860799732" sldId="303"/>
            <ac:spMk id="5" creationId="{A13ECFD2-16FA-AC3F-8A0D-55051169163A}"/>
          </ac:spMkLst>
        </pc:spChg>
        <pc:picChg chg="add mod modCrop">
          <ac:chgData name="Will Nourse" userId="cf5c4e54-602e-4617-8d54-3e27f39b3c92" providerId="ADAL" clId="{F9775666-A14F-46AD-9294-09A41CC37A12}" dt="2025-02-25T00:59:02.781" v="45" actId="1076"/>
          <ac:picMkLst>
            <pc:docMk/>
            <pc:sldMk cId="1860799732" sldId="303"/>
            <ac:picMk id="2" creationId="{349E20C9-7B56-6EDF-B990-1906EF96F63D}"/>
          </ac:picMkLst>
        </pc:picChg>
        <pc:picChg chg="del mod">
          <ac:chgData name="Will Nourse" userId="cf5c4e54-602e-4617-8d54-3e27f39b3c92" providerId="ADAL" clId="{F9775666-A14F-46AD-9294-09A41CC37A12}" dt="2025-02-25T00:58:49.988" v="40" actId="478"/>
          <ac:picMkLst>
            <pc:docMk/>
            <pc:sldMk cId="1860799732" sldId="303"/>
            <ac:picMk id="13" creationId="{277E3268-845E-B9D8-2F5E-B6F80E4ACBDF}"/>
          </ac:picMkLst>
        </pc:picChg>
        <pc:cxnChg chg="add mod">
          <ac:chgData name="Will Nourse" userId="cf5c4e54-602e-4617-8d54-3e27f39b3c92" providerId="ADAL" clId="{F9775666-A14F-46AD-9294-09A41CC37A12}" dt="2025-02-25T20:26:26.359" v="586" actId="14100"/>
          <ac:cxnSpMkLst>
            <pc:docMk/>
            <pc:sldMk cId="1860799732" sldId="303"/>
            <ac:cxnSpMk id="12" creationId="{922392D1-D6E9-D364-6CFC-56D7EB5F9227}"/>
          </ac:cxnSpMkLst>
        </pc:cxnChg>
        <pc:cxnChg chg="del">
          <ac:chgData name="Will Nourse" userId="cf5c4e54-602e-4617-8d54-3e27f39b3c92" providerId="ADAL" clId="{F9775666-A14F-46AD-9294-09A41CC37A12}" dt="2025-02-25T20:26:00.379" v="558" actId="478"/>
          <ac:cxnSpMkLst>
            <pc:docMk/>
            <pc:sldMk cId="1860799732" sldId="303"/>
            <ac:cxnSpMk id="15" creationId="{8432FB2B-15C1-2B17-3C31-901DE1C7DB22}"/>
          </ac:cxnSpMkLst>
        </pc:cxnChg>
      </pc:sldChg>
      <pc:sldChg chg="addSp delSp modSp mod">
        <pc:chgData name="Will Nourse" userId="cf5c4e54-602e-4617-8d54-3e27f39b3c92" providerId="ADAL" clId="{F9775666-A14F-46AD-9294-09A41CC37A12}" dt="2025-02-25T20:26:50.897" v="610" actId="14100"/>
        <pc:sldMkLst>
          <pc:docMk/>
          <pc:sldMk cId="36159240" sldId="371"/>
        </pc:sldMkLst>
        <pc:spChg chg="add mod">
          <ac:chgData name="Will Nourse" userId="cf5c4e54-602e-4617-8d54-3e27f39b3c92" providerId="ADAL" clId="{F9775666-A14F-46AD-9294-09A41CC37A12}" dt="2025-02-25T20:26:44.881" v="609" actId="20577"/>
          <ac:spMkLst>
            <pc:docMk/>
            <pc:sldMk cId="36159240" sldId="371"/>
            <ac:spMk id="4" creationId="{915DA2DC-EF5A-12E9-FA71-DC15D3A40DBA}"/>
          </ac:spMkLst>
        </pc:spChg>
        <pc:spChg chg="del">
          <ac:chgData name="Will Nourse" userId="cf5c4e54-602e-4617-8d54-3e27f39b3c92" providerId="ADAL" clId="{F9775666-A14F-46AD-9294-09A41CC37A12}" dt="2025-02-25T20:26:38.335" v="588" actId="478"/>
          <ac:spMkLst>
            <pc:docMk/>
            <pc:sldMk cId="36159240" sldId="371"/>
            <ac:spMk id="5" creationId="{5361EB54-ECC9-4963-8DD6-D574BD773729}"/>
          </ac:spMkLst>
        </pc:spChg>
        <pc:cxnChg chg="del">
          <ac:chgData name="Will Nourse" userId="cf5c4e54-602e-4617-8d54-3e27f39b3c92" providerId="ADAL" clId="{F9775666-A14F-46AD-9294-09A41CC37A12}" dt="2025-02-25T20:26:36.486" v="587" actId="478"/>
          <ac:cxnSpMkLst>
            <pc:docMk/>
            <pc:sldMk cId="36159240" sldId="371"/>
            <ac:cxnSpMk id="2" creationId="{DAF78A91-4371-572D-E085-94638EEA5D55}"/>
          </ac:cxnSpMkLst>
        </pc:cxnChg>
        <pc:cxnChg chg="add mod">
          <ac:chgData name="Will Nourse" userId="cf5c4e54-602e-4617-8d54-3e27f39b3c92" providerId="ADAL" clId="{F9775666-A14F-46AD-9294-09A41CC37A12}" dt="2025-02-25T20:26:50.897" v="610" actId="14100"/>
          <ac:cxnSpMkLst>
            <pc:docMk/>
            <pc:sldMk cId="36159240" sldId="371"/>
            <ac:cxnSpMk id="6" creationId="{326B9607-0797-C9F9-CD8E-C06682762BF1}"/>
          </ac:cxnSpMkLst>
        </pc:cxnChg>
      </pc:sldChg>
      <pc:sldChg chg="addSp delSp modSp add mod">
        <pc:chgData name="Will Nourse" userId="cf5c4e54-602e-4617-8d54-3e27f39b3c92" providerId="ADAL" clId="{F9775666-A14F-46AD-9294-09A41CC37A12}" dt="2025-02-25T20:29:26.480" v="611" actId="1076"/>
        <pc:sldMkLst>
          <pc:docMk/>
          <pc:sldMk cId="2835930136" sldId="372"/>
        </pc:sldMkLst>
        <pc:spChg chg="add mod">
          <ac:chgData name="Will Nourse" userId="cf5c4e54-602e-4617-8d54-3e27f39b3c92" providerId="ADAL" clId="{F9775666-A14F-46AD-9294-09A41CC37A12}" dt="2025-02-25T20:13:50.162" v="164" actId="20577"/>
          <ac:spMkLst>
            <pc:docMk/>
            <pc:sldMk cId="2835930136" sldId="372"/>
            <ac:spMk id="3" creationId="{A43FED86-B206-6F71-4DCE-24265F659A65}"/>
          </ac:spMkLst>
        </pc:spChg>
        <pc:spChg chg="del">
          <ac:chgData name="Will Nourse" userId="cf5c4e54-602e-4617-8d54-3e27f39b3c92" providerId="ADAL" clId="{F9775666-A14F-46AD-9294-09A41CC37A12}" dt="2025-02-25T20:13:42.298" v="141" actId="478"/>
          <ac:spMkLst>
            <pc:docMk/>
            <pc:sldMk cId="2835930136" sldId="372"/>
            <ac:spMk id="5" creationId="{C785E6DE-E1B2-B15C-3EBD-C962772F779D}"/>
          </ac:spMkLst>
        </pc:spChg>
        <pc:spChg chg="mod">
          <ac:chgData name="Will Nourse" userId="cf5c4e54-602e-4617-8d54-3e27f39b3c92" providerId="ADAL" clId="{F9775666-A14F-46AD-9294-09A41CC37A12}" dt="2025-02-25T20:29:26.480" v="611" actId="1076"/>
          <ac:spMkLst>
            <pc:docMk/>
            <pc:sldMk cId="2835930136" sldId="372"/>
            <ac:spMk id="13" creationId="{F565FA17-B9A3-4EA9-9E3E-D0ACFD6B2AE8}"/>
          </ac:spMkLst>
        </pc:spChg>
        <pc:cxnChg chg="add mod">
          <ac:chgData name="Will Nourse" userId="cf5c4e54-602e-4617-8d54-3e27f39b3c92" providerId="ADAL" clId="{F9775666-A14F-46AD-9294-09A41CC37A12}" dt="2025-02-25T20:13:56.772" v="165" actId="14100"/>
          <ac:cxnSpMkLst>
            <pc:docMk/>
            <pc:sldMk cId="2835930136" sldId="372"/>
            <ac:cxnSpMk id="4" creationId="{71969694-2001-2720-61AB-2AFC568C2686}"/>
          </ac:cxnSpMkLst>
        </pc:cxnChg>
        <pc:cxnChg chg="del">
          <ac:chgData name="Will Nourse" userId="cf5c4e54-602e-4617-8d54-3e27f39b3c92" providerId="ADAL" clId="{F9775666-A14F-46AD-9294-09A41CC37A12}" dt="2025-02-25T20:13:38.664" v="140" actId="478"/>
          <ac:cxnSpMkLst>
            <pc:docMk/>
            <pc:sldMk cId="2835930136" sldId="372"/>
            <ac:cxnSpMk id="15" creationId="{D3DD1551-0BFE-321A-45CB-35EADE672FCD}"/>
          </ac:cxnSpMkLst>
        </pc:cxnChg>
      </pc:sldChg>
      <pc:sldChg chg="modSp add del mod">
        <pc:chgData name="Will Nourse" userId="cf5c4e54-602e-4617-8d54-3e27f39b3c92" providerId="ADAL" clId="{F9775666-A14F-46AD-9294-09A41CC37A12}" dt="2025-02-26T18:14:17.485" v="1397" actId="2696"/>
        <pc:sldMkLst>
          <pc:docMk/>
          <pc:sldMk cId="2000531203" sldId="373"/>
        </pc:sldMkLst>
        <pc:spChg chg="mod">
          <ac:chgData name="Will Nourse" userId="cf5c4e54-602e-4617-8d54-3e27f39b3c92" providerId="ADAL" clId="{F9775666-A14F-46AD-9294-09A41CC37A12}" dt="2025-02-26T18:13:43.252" v="1389" actId="1076"/>
          <ac:spMkLst>
            <pc:docMk/>
            <pc:sldMk cId="2000531203" sldId="373"/>
            <ac:spMk id="2" creationId="{A096AD4D-AAEC-FD94-24FA-46D2ED97078D}"/>
          </ac:spMkLst>
        </pc:spChg>
        <pc:spChg chg="mod">
          <ac:chgData name="Will Nourse" userId="cf5c4e54-602e-4617-8d54-3e27f39b3c92" providerId="ADAL" clId="{F9775666-A14F-46AD-9294-09A41CC37A12}" dt="2025-02-26T18:13:08.062" v="1384" actId="1076"/>
          <ac:spMkLst>
            <pc:docMk/>
            <pc:sldMk cId="2000531203" sldId="373"/>
            <ac:spMk id="6" creationId="{532D97B7-A55D-C73E-DEB7-7D13D93A82C5}"/>
          </ac:spMkLst>
        </pc:spChg>
        <pc:spChg chg="mod">
          <ac:chgData name="Will Nourse" userId="cf5c4e54-602e-4617-8d54-3e27f39b3c92" providerId="ADAL" clId="{F9775666-A14F-46AD-9294-09A41CC37A12}" dt="2025-02-26T18:14:03.853" v="1395" actId="14100"/>
          <ac:spMkLst>
            <pc:docMk/>
            <pc:sldMk cId="2000531203" sldId="373"/>
            <ac:spMk id="18" creationId="{F2EB4E78-6FD0-FE48-C2C3-8DA72F687656}"/>
          </ac:spMkLst>
        </pc:spChg>
        <pc:picChg chg="mod">
          <ac:chgData name="Will Nourse" userId="cf5c4e54-602e-4617-8d54-3e27f39b3c92" providerId="ADAL" clId="{F9775666-A14F-46AD-9294-09A41CC37A12}" dt="2025-02-26T18:13:56.181" v="1394" actId="1076"/>
          <ac:picMkLst>
            <pc:docMk/>
            <pc:sldMk cId="2000531203" sldId="373"/>
            <ac:picMk id="14" creationId="{54E98FA3-1E56-D094-D36E-1B41137DC4BC}"/>
          </ac:picMkLst>
        </pc:picChg>
        <pc:picChg chg="mod">
          <ac:chgData name="Will Nourse" userId="cf5c4e54-602e-4617-8d54-3e27f39b3c92" providerId="ADAL" clId="{F9775666-A14F-46AD-9294-09A41CC37A12}" dt="2025-02-26T18:14:10.975" v="1396" actId="1076"/>
          <ac:picMkLst>
            <pc:docMk/>
            <pc:sldMk cId="2000531203" sldId="373"/>
            <ac:picMk id="19" creationId="{3F42E07C-9910-6E0B-45EC-7A134516C1C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1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46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47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56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83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15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2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32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37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22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987EB8CF-E83B-4EBC-A079-0F8ED5F31D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774" b="24969"/>
          <a:stretch/>
        </p:blipFill>
        <p:spPr>
          <a:xfrm>
            <a:off x="351103" y="1406937"/>
            <a:ext cx="2466984" cy="89814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3917BCF-2429-2F4F-5AB4-6CAEDE22E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157" y="2174645"/>
            <a:ext cx="4443036" cy="2556005"/>
          </a:xfrm>
          <a:noFill/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Franklin Gothic Demi"/>
              </a:rPr>
              <a:t>HOW TO SELL </a:t>
            </a:r>
            <a:br>
              <a:rPr lang="en-US" sz="4400" dirty="0">
                <a:solidFill>
                  <a:schemeClr val="bg1"/>
                </a:solidFill>
                <a:latin typeface="Franklin Gothic Demi"/>
              </a:rPr>
            </a:br>
            <a:r>
              <a:rPr lang="en-US" sz="4400" dirty="0">
                <a:solidFill>
                  <a:schemeClr val="bg1"/>
                </a:solidFill>
                <a:latin typeface="Franklin Gothic Demi"/>
              </a:rPr>
              <a:t>A TANKLESS INSTEAD OF A TANK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3A5F8AE-1D70-AC07-8512-E6D81D78BF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0157" y="4854917"/>
            <a:ext cx="4252120" cy="412775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Franklin Gothic Book"/>
              </a:rPr>
              <a:t>It’s easier than you think!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1832CA6-07CE-B788-81BB-9CA524528604}"/>
              </a:ext>
            </a:extLst>
          </p:cNvPr>
          <p:cNvCxnSpPr>
            <a:cxnSpLocks/>
          </p:cNvCxnSpPr>
          <p:nvPr/>
        </p:nvCxnSpPr>
        <p:spPr>
          <a:xfrm flipV="1">
            <a:off x="340588" y="4792783"/>
            <a:ext cx="4252120" cy="1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186FA06-A644-B87F-1BE6-C0AAC7CAE4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8"/>
          <a:stretch/>
        </p:blipFill>
        <p:spPr>
          <a:xfrm>
            <a:off x="4883601" y="785762"/>
            <a:ext cx="7035362" cy="528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587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packaging and labeling, carton, box&#10;&#10;Description automatically generated">
            <a:extLst>
              <a:ext uri="{FF2B5EF4-FFF2-40B4-BE49-F238E27FC236}">
                <a16:creationId xmlns:a16="http://schemas.microsoft.com/office/drawing/2014/main" id="{17AB8D98-AFE5-3950-2E1E-5C13A5B377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1" t="10647" r="25965" b="7951"/>
          <a:stretch/>
        </p:blipFill>
        <p:spPr>
          <a:xfrm>
            <a:off x="310896" y="1296424"/>
            <a:ext cx="2929180" cy="4680488"/>
          </a:xfrm>
          <a:prstGeom prst="rect">
            <a:avLst/>
          </a:prstGeom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33C28272-E5A1-B9C9-A36B-5070B54B25A0}"/>
              </a:ext>
            </a:extLst>
          </p:cNvPr>
          <p:cNvSpPr txBox="1">
            <a:spLocks/>
          </p:cNvSpPr>
          <p:nvPr/>
        </p:nvSpPr>
        <p:spPr>
          <a:xfrm>
            <a:off x="3240076" y="1513745"/>
            <a:ext cx="8865846" cy="41848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EZ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 Tank Replacement of a 40 Gallon Tank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Top Mounted Water Connections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25’ Flex Included, 35’ Optional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120k Max btu High Efficiency Unit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6.6 gpm Max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12 Years Heat Exchanger Warranty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Based on a 60° F rise this unit is good for 2 bath home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Calibri"/>
            </a:endParaRP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FEA8B39-E606-642D-E64B-25824B201ECB}"/>
              </a:ext>
            </a:extLst>
          </p:cNvPr>
          <p:cNvSpPr txBox="1">
            <a:spLocks/>
          </p:cNvSpPr>
          <p:nvPr/>
        </p:nvSpPr>
        <p:spPr>
          <a:xfrm>
            <a:off x="0" y="6188153"/>
            <a:ext cx="10032397" cy="6698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EZTR40 can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 used when replacing a tank and using the flexible venting, it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cannot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 adapted to vent with PVC or other rigid plastic venting.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9D259A-0A3E-F34B-46E6-C25EC8083D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938" b="29478"/>
          <a:stretch/>
        </p:blipFill>
        <p:spPr>
          <a:xfrm>
            <a:off x="10073721" y="6252062"/>
            <a:ext cx="2076444" cy="57187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2B53057-677D-B59E-73F8-20C7AE1EF502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9619221" cy="65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EZTR40 PACKAGE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255E0CE-13AF-9D01-0E5A-4F0CFEA0A9D0}"/>
              </a:ext>
            </a:extLst>
          </p:cNvPr>
          <p:cNvCxnSpPr>
            <a:cxnSpLocks/>
          </p:cNvCxnSpPr>
          <p:nvPr/>
        </p:nvCxnSpPr>
        <p:spPr>
          <a:xfrm flipV="1">
            <a:off x="119574" y="706385"/>
            <a:ext cx="4625772" cy="5693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765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1B87923-3866-6597-F1A1-FC39AD6E52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" r="-77"/>
          <a:stretch/>
        </p:blipFill>
        <p:spPr>
          <a:xfrm>
            <a:off x="540165" y="1008250"/>
            <a:ext cx="2533464" cy="3769023"/>
          </a:xfrm>
          <a:prstGeom prst="rect">
            <a:avLst/>
          </a:prstGeom>
          <a:effectLst>
            <a:outerShdw blurRad="635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7AFBF5F-A8B2-9488-F48C-BED7A9BD97D1}"/>
              </a:ext>
            </a:extLst>
          </p:cNvPr>
          <p:cNvSpPr txBox="1">
            <a:spLocks/>
          </p:cNvSpPr>
          <p:nvPr/>
        </p:nvSpPr>
        <p:spPr>
          <a:xfrm>
            <a:off x="3996690" y="881088"/>
            <a:ext cx="8001000" cy="13288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ADB00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EZ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Tank Replacement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Times New Roman" panose="02020603050405020304" pitchFamily="18" charset="0"/>
              </a:rPr>
              <a:t>of a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Times New Roman" panose="02020603050405020304" pitchFamily="18" charset="0"/>
              </a:rPr>
              <a:t>50 or 75 Gallon Tank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Calibri"/>
            </a:endParaRP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7CEB63EF-8CC2-66BD-A4B2-1DD27438F6E0}"/>
              </a:ext>
            </a:extLst>
          </p:cNvPr>
          <p:cNvSpPr txBox="1">
            <a:spLocks/>
          </p:cNvSpPr>
          <p:nvPr/>
        </p:nvSpPr>
        <p:spPr>
          <a:xfrm>
            <a:off x="3787990" y="2569262"/>
            <a:ext cx="8319718" cy="42887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Top Mounted Water Connections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25’ of 2” Flexible Vent Included, 35’ Optional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(sold separately)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Isolation Kit Included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Dual Stainless Steel Heat Exchangers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Based on 60° F rise, EZTR50 is good for 3-3.5 bath home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Based on 60° F rise, EZTR75 is good for 4-4.5 bath home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Calibri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25 Year Heat Exchanger Warranty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A8E5634-A051-6DA3-76F9-00E7E5D0DA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01" t="-2182" r="-3003" b="-2228"/>
          <a:stretch/>
        </p:blipFill>
        <p:spPr>
          <a:xfrm>
            <a:off x="84292" y="3270121"/>
            <a:ext cx="911745" cy="1355526"/>
          </a:xfrm>
          <a:prstGeom prst="rect">
            <a:avLst/>
          </a:prstGeom>
          <a:effectLst>
            <a:outerShdw blurRad="635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CB8676-F5F2-DD59-7A81-C81E9B2CD484}"/>
              </a:ext>
            </a:extLst>
          </p:cNvPr>
          <p:cNvSpPr txBox="1"/>
          <p:nvPr/>
        </p:nvSpPr>
        <p:spPr>
          <a:xfrm>
            <a:off x="668413" y="6490068"/>
            <a:ext cx="31543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ADB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/>
              </a:rPr>
              <a:t>*New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Calibri"/>
              </a:rPr>
              <a:t>for 2024 GQ-C61 Series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D6D3B06-24EC-72BA-F7DA-54C5F807C02E}"/>
              </a:ext>
            </a:extLst>
          </p:cNvPr>
          <p:cNvSpPr txBox="1">
            <a:spLocks/>
          </p:cNvSpPr>
          <p:nvPr/>
        </p:nvSpPr>
        <p:spPr>
          <a:xfrm>
            <a:off x="156596" y="4907008"/>
            <a:ext cx="3911552" cy="17408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ADB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NEW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: .98 UEF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ADB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NEW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EZ Start Plus Bluetooth® App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ADB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NEW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: Built-in Display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ADB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NEW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: Field Gas Conversion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D4CEDD-0DEE-7288-B346-8DD9BB94DD8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4938" b="29478"/>
          <a:stretch/>
        </p:blipFill>
        <p:spPr>
          <a:xfrm>
            <a:off x="10073721" y="6252062"/>
            <a:ext cx="2076444" cy="57187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CF1E131-8187-4D51-6897-5DC5E1584028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9619221" cy="65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EZTR50 &amp; EZTR75 PACKAGES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01712C0-EFF1-BE3B-4692-77E83950152C}"/>
              </a:ext>
            </a:extLst>
          </p:cNvPr>
          <p:cNvCxnSpPr>
            <a:cxnSpLocks/>
          </p:cNvCxnSpPr>
          <p:nvPr/>
        </p:nvCxnSpPr>
        <p:spPr>
          <a:xfrm flipV="1">
            <a:off x="119574" y="706385"/>
            <a:ext cx="7589988" cy="5693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946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45BD2-D3AB-1633-3C43-FC760C038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67EA04-8F34-B7D9-A924-0060A15B621E}"/>
              </a:ext>
            </a:extLst>
          </p:cNvPr>
          <p:cNvSpPr txBox="1">
            <a:spLocks/>
          </p:cNvSpPr>
          <p:nvPr/>
        </p:nvSpPr>
        <p:spPr>
          <a:xfrm>
            <a:off x="147718" y="1483698"/>
            <a:ext cx="11896564" cy="47667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Check your inventory for EZ Series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Calibri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The unit in the EZTR40 is not sold separately but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EZ71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 would be heater option so you don’t lose the sale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EZTR50 = </a:t>
            </a:r>
            <a:r>
              <a:rPr lang="en-US" sz="4000" dirty="0">
                <a:solidFill>
                  <a:srgbClr val="FFFF00"/>
                </a:solidFill>
                <a:latin typeface="Franklin Gothic Medium" panose="020B0603020102020204" pitchFamily="34" charset="0"/>
                <a:cs typeface="Calibri"/>
              </a:rPr>
              <a:t>EZ98</a:t>
            </a:r>
            <a:r>
              <a:rPr lang="en-US" sz="40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 unit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EZTR75 =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EZ111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 unit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4000" dirty="0">
              <a:solidFill>
                <a:prstClr val="white"/>
              </a:solidFill>
              <a:latin typeface="Franklin Gothic Medium" panose="020B0603020102020204" pitchFamily="34" charset="0"/>
              <a:cs typeface="Calibri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Sell the unit and needed accessories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	(see following slides for accessories)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FD4E79-399D-5D23-B920-BE948A02A5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938" b="29478"/>
          <a:stretch/>
        </p:blipFill>
        <p:spPr>
          <a:xfrm>
            <a:off x="10073721" y="6252062"/>
            <a:ext cx="2076444" cy="5718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A26B0AE-00AE-FCF1-5E05-34459AB69E73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12096243" cy="6543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WHAT IF YOU DON’T HAVE AN EZTR IN STOCK?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1EC95E1-9FDB-B149-58C5-BE823F1B1DB7}"/>
              </a:ext>
            </a:extLst>
          </p:cNvPr>
          <p:cNvCxnSpPr>
            <a:cxnSpLocks/>
          </p:cNvCxnSpPr>
          <p:nvPr/>
        </p:nvCxnSpPr>
        <p:spPr>
          <a:xfrm flipV="1">
            <a:off x="119574" y="706385"/>
            <a:ext cx="11477271" cy="5693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549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F141CA-EC11-7812-1E50-1C0DB8278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AE6335-B1CE-A416-45CE-38CA0519FFF2}"/>
              </a:ext>
            </a:extLst>
          </p:cNvPr>
          <p:cNvSpPr txBox="1">
            <a:spLocks/>
          </p:cNvSpPr>
          <p:nvPr/>
        </p:nvSpPr>
        <p:spPr>
          <a:xfrm>
            <a:off x="147718" y="1483698"/>
            <a:ext cx="11896564" cy="51038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Oval vent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Common vented to another appliance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Vent run is over 25’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The EZTR Series is not the best option, however the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EZ Series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Units are still a great option to save time due to top mounted water connections.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CF2BDE-4EF8-C87F-3834-B016716016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938" b="29478"/>
          <a:stretch/>
        </p:blipFill>
        <p:spPr>
          <a:xfrm>
            <a:off x="10073721" y="6252062"/>
            <a:ext cx="2076444" cy="5718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FCF0B57-42FC-B8B4-8F4F-09729A207805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9619221" cy="65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CAN’T USE CURRENT VENT SYSTEM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F4660E4-723E-E78C-25FC-5C35E8431630}"/>
              </a:ext>
            </a:extLst>
          </p:cNvPr>
          <p:cNvCxnSpPr>
            <a:cxnSpLocks/>
          </p:cNvCxnSpPr>
          <p:nvPr/>
        </p:nvCxnSpPr>
        <p:spPr>
          <a:xfrm flipV="1">
            <a:off x="119574" y="706385"/>
            <a:ext cx="8903084" cy="5693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658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C147A1-D81F-82D8-7A45-658EBB7B86FB}"/>
              </a:ext>
            </a:extLst>
          </p:cNvPr>
          <p:cNvSpPr/>
          <p:nvPr/>
        </p:nvSpPr>
        <p:spPr>
          <a:xfrm>
            <a:off x="0" y="-1"/>
            <a:ext cx="2825539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54B22A4-6C82-A6B6-045B-587D6AC3EF4A}"/>
              </a:ext>
            </a:extLst>
          </p:cNvPr>
          <p:cNvCxnSpPr>
            <a:cxnSpLocks/>
          </p:cNvCxnSpPr>
          <p:nvPr/>
        </p:nvCxnSpPr>
        <p:spPr>
          <a:xfrm>
            <a:off x="118872" y="704088"/>
            <a:ext cx="7057651" cy="0"/>
          </a:xfrm>
          <a:prstGeom prst="straightConnector1">
            <a:avLst/>
          </a:prstGeom>
          <a:ln w="38100" cap="rnd">
            <a:solidFill>
              <a:srgbClr val="FAD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6994FB6-7C5D-3E8A-3A0A-F1BDD3882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6402" y="926857"/>
            <a:ext cx="8723159" cy="5891293"/>
          </a:xfrm>
          <a:prstGeom prst="rect">
            <a:avLst/>
          </a:prstGeom>
        </p:spPr>
      </p:pic>
      <p:pic>
        <p:nvPicPr>
          <p:cNvPr id="10" name="Picture 9" descr="A yellow sign with black text&#10;&#10;Description automatically generated">
            <a:extLst>
              <a:ext uri="{FF2B5EF4-FFF2-40B4-BE49-F238E27FC236}">
                <a16:creationId xmlns:a16="http://schemas.microsoft.com/office/drawing/2014/main" id="{C7A78F72-6174-DD31-D8EA-A73257A978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59" y="2246844"/>
            <a:ext cx="1912619" cy="2982270"/>
          </a:xfrm>
          <a:prstGeom prst="rect">
            <a:avLst/>
          </a:prstGeom>
        </p:spPr>
      </p:pic>
      <p:sp>
        <p:nvSpPr>
          <p:cNvPr id="3" name="Explosion: 14 Points 2">
            <a:extLst>
              <a:ext uri="{FF2B5EF4-FFF2-40B4-BE49-F238E27FC236}">
                <a16:creationId xmlns:a16="http://schemas.microsoft.com/office/drawing/2014/main" id="{0C456933-C07B-A511-CF93-0B5A8F4A3D45}"/>
              </a:ext>
            </a:extLst>
          </p:cNvPr>
          <p:cNvSpPr/>
          <p:nvPr/>
        </p:nvSpPr>
        <p:spPr>
          <a:xfrm>
            <a:off x="5232639" y="598047"/>
            <a:ext cx="1103155" cy="776984"/>
          </a:xfrm>
          <a:prstGeom prst="irregularSeal2">
            <a:avLst/>
          </a:prstGeom>
          <a:solidFill>
            <a:srgbClr val="FADB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45A9D9-3A53-710D-E326-BB92A192AB5C}"/>
              </a:ext>
            </a:extLst>
          </p:cNvPr>
          <p:cNvSpPr txBox="1"/>
          <p:nvPr/>
        </p:nvSpPr>
        <p:spPr>
          <a:xfrm rot="19520328">
            <a:off x="5385047" y="783409"/>
            <a:ext cx="798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NEW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91B585-46E4-6E48-CEEF-CD812BB8E7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4938" b="29478"/>
          <a:stretch/>
        </p:blipFill>
        <p:spPr>
          <a:xfrm>
            <a:off x="15343" y="6252062"/>
            <a:ext cx="2076444" cy="57187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61D7B3A-E732-559F-1C58-FEF13EBA1EC0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12062961" cy="65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EZ SERIES </a:t>
            </a:r>
            <a:r>
              <a:rPr lang="en-US" dirty="0">
                <a:solidFill>
                  <a:srgbClr val="262626"/>
                </a:solidFill>
                <a:latin typeface="Franklin Gothic Demi"/>
                <a:cs typeface="Calibri Light"/>
              </a:rPr>
              <a:t>SPECIFICATIONS</a:t>
            </a:r>
          </a:p>
        </p:txBody>
      </p:sp>
    </p:spTree>
    <p:extLst>
      <p:ext uri="{BB962C8B-B14F-4D97-AF65-F5344CB8AC3E}">
        <p14:creationId xmlns:p14="http://schemas.microsoft.com/office/powerpoint/2010/main" val="221612080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7E57C3D0-44EE-B007-A3B5-7EDF829B5129}"/>
              </a:ext>
            </a:extLst>
          </p:cNvPr>
          <p:cNvSpPr txBox="1">
            <a:spLocks/>
          </p:cNvSpPr>
          <p:nvPr/>
        </p:nvSpPr>
        <p:spPr>
          <a:xfrm>
            <a:off x="53922" y="785821"/>
            <a:ext cx="11649860" cy="6778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 SKU, All Venting Options.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Calibri"/>
            </a:endParaRPr>
          </a:p>
        </p:txBody>
      </p:sp>
      <p:pic>
        <p:nvPicPr>
          <p:cNvPr id="8" name="Picture 7" descr="A grey rectangular object with white tubes&#10;&#10;Description automatically generated">
            <a:extLst>
              <a:ext uri="{FF2B5EF4-FFF2-40B4-BE49-F238E27FC236}">
                <a16:creationId xmlns:a16="http://schemas.microsoft.com/office/drawing/2014/main" id="{F58937A6-9905-4497-948D-A5A0C20B2B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4" r="30078"/>
          <a:stretch/>
        </p:blipFill>
        <p:spPr>
          <a:xfrm>
            <a:off x="693374" y="1360765"/>
            <a:ext cx="2169487" cy="4598936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grey rectangular object with a pipe&#10;&#10;Description automatically generated">
            <a:extLst>
              <a:ext uri="{FF2B5EF4-FFF2-40B4-BE49-F238E27FC236}">
                <a16:creationId xmlns:a16="http://schemas.microsoft.com/office/drawing/2014/main" id="{DC9C2F67-F6F5-C874-809E-8EB187B239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8" r="30312"/>
          <a:stretch/>
        </p:blipFill>
        <p:spPr>
          <a:xfrm>
            <a:off x="2862861" y="1360765"/>
            <a:ext cx="2169487" cy="4598936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A grey rectangular object with white pipes&#10;&#10;Description automatically generated">
            <a:extLst>
              <a:ext uri="{FF2B5EF4-FFF2-40B4-BE49-F238E27FC236}">
                <a16:creationId xmlns:a16="http://schemas.microsoft.com/office/drawing/2014/main" id="{2DCD1038-77CE-ED3E-FC99-B7290E14DC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4" r="29384"/>
          <a:stretch/>
        </p:blipFill>
        <p:spPr>
          <a:xfrm>
            <a:off x="6956553" y="1360763"/>
            <a:ext cx="2465761" cy="4598937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A grey rectangular object with a pipe&#10;&#10;Description automatically generated">
            <a:extLst>
              <a:ext uri="{FF2B5EF4-FFF2-40B4-BE49-F238E27FC236}">
                <a16:creationId xmlns:a16="http://schemas.microsoft.com/office/drawing/2014/main" id="{C3342373-F57F-6461-5F54-EA1840E5CC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9" r="28899"/>
          <a:stretch/>
        </p:blipFill>
        <p:spPr>
          <a:xfrm>
            <a:off x="9182976" y="1360763"/>
            <a:ext cx="2465762" cy="4598937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 descr="A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EB40B9E3-43D8-D2DA-D61A-534042958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5" r="29532"/>
          <a:stretch/>
        </p:blipFill>
        <p:spPr>
          <a:xfrm>
            <a:off x="5032348" y="1360764"/>
            <a:ext cx="2207716" cy="4598937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0E2CEF90-12E0-E864-9C9B-20E19AC503B4}"/>
              </a:ext>
            </a:extLst>
          </p:cNvPr>
          <p:cNvSpPr txBox="1">
            <a:spLocks/>
          </p:cNvSpPr>
          <p:nvPr/>
        </p:nvSpPr>
        <p:spPr>
          <a:xfrm>
            <a:off x="820616" y="5620763"/>
            <a:ext cx="1911018" cy="4775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Direct Vent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Calibri"/>
            </a:endParaRP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0A6C6C7B-4335-7596-9C12-9E66EA88CD06}"/>
              </a:ext>
            </a:extLst>
          </p:cNvPr>
          <p:cNvSpPr txBox="1">
            <a:spLocks/>
          </p:cNvSpPr>
          <p:nvPr/>
        </p:nvSpPr>
        <p:spPr>
          <a:xfrm>
            <a:off x="2992095" y="5620763"/>
            <a:ext cx="1911018" cy="4775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Single Vent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Calibri"/>
            </a:endParaRP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391F8FDB-EB67-0269-39E6-74137B1B5D7F}"/>
              </a:ext>
            </a:extLst>
          </p:cNvPr>
          <p:cNvSpPr txBox="1">
            <a:spLocks/>
          </p:cNvSpPr>
          <p:nvPr/>
        </p:nvSpPr>
        <p:spPr>
          <a:xfrm>
            <a:off x="5160084" y="5620763"/>
            <a:ext cx="1911018" cy="4775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Outdoor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Calibri"/>
            </a:endParaRP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510B21E9-EF0A-2868-4A5A-89460D0E680B}"/>
              </a:ext>
            </a:extLst>
          </p:cNvPr>
          <p:cNvSpPr txBox="1">
            <a:spLocks/>
          </p:cNvSpPr>
          <p:nvPr/>
        </p:nvSpPr>
        <p:spPr>
          <a:xfrm>
            <a:off x="7324362" y="5620762"/>
            <a:ext cx="1911018" cy="4775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Roof Kit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Calibri"/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E16FD37E-D612-08D3-6CD0-355E6F6F4576}"/>
              </a:ext>
            </a:extLst>
          </p:cNvPr>
          <p:cNvSpPr txBox="1">
            <a:spLocks/>
          </p:cNvSpPr>
          <p:nvPr/>
        </p:nvSpPr>
        <p:spPr>
          <a:xfrm>
            <a:off x="9550785" y="5620762"/>
            <a:ext cx="1911018" cy="4775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Flex Vent Kit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0466578-6162-7433-57CF-C79FA114C539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9619221" cy="65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VERSATILE VENT SYSTEM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2BD5A57-7F5F-83B4-96D9-CB2C9C2C04AD}"/>
              </a:ext>
            </a:extLst>
          </p:cNvPr>
          <p:cNvCxnSpPr>
            <a:cxnSpLocks/>
          </p:cNvCxnSpPr>
          <p:nvPr/>
        </p:nvCxnSpPr>
        <p:spPr>
          <a:xfrm flipV="1">
            <a:off x="119574" y="706385"/>
            <a:ext cx="6493575" cy="5693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1ED74738-376D-400B-7624-36D5AD3ECC0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4938" b="29478"/>
          <a:stretch/>
        </p:blipFill>
        <p:spPr>
          <a:xfrm>
            <a:off x="10073721" y="6252062"/>
            <a:ext cx="2076444" cy="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EE6980-FA03-80B8-1C88-9F2EAD7BB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9D5ED96-994F-185C-E5F2-5A9710F4235D}"/>
              </a:ext>
            </a:extLst>
          </p:cNvPr>
          <p:cNvSpPr/>
          <p:nvPr/>
        </p:nvSpPr>
        <p:spPr>
          <a:xfrm>
            <a:off x="119574" y="927106"/>
            <a:ext cx="5235677" cy="30462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09415D-511B-D63B-21B7-EC7A525A6E2E}"/>
              </a:ext>
            </a:extLst>
          </p:cNvPr>
          <p:cNvSpPr txBox="1">
            <a:spLocks/>
          </p:cNvSpPr>
          <p:nvPr/>
        </p:nvSpPr>
        <p:spPr>
          <a:xfrm>
            <a:off x="5533720" y="1163488"/>
            <a:ext cx="6597469" cy="4239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25’ Flex Vent Kit: EZ2FVK-1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or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35’ Flex Vent Kit : EZ2FVK-2-1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100" noProof="0" dirty="0">
              <a:solidFill>
                <a:prstClr val="white"/>
              </a:solidFill>
              <a:latin typeface="Franklin Gothic Medium" panose="020B0603020102020204" pitchFamily="34" charset="0"/>
              <a:cs typeface="Calibri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and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000" dirty="0">
              <a:solidFill>
                <a:prstClr val="white"/>
              </a:solidFill>
              <a:latin typeface="Franklin Gothic Medium" panose="020B0603020102020204" pitchFamily="34" charset="0"/>
              <a:cs typeface="Calibri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Calibri"/>
              </a:rPr>
              <a:t>Flex Vent 2” Conversion Kit:</a:t>
            </a:r>
          </a:p>
          <a:p>
            <a:pPr lvl="1">
              <a:spcBef>
                <a:spcPts val="1000"/>
              </a:spcBef>
              <a:defRPr/>
            </a:pPr>
            <a:r>
              <a:rPr lang="en-US" sz="36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	EZ2-CK-1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CEFE70-7495-51B5-5308-C60B35A952F0}"/>
              </a:ext>
            </a:extLst>
          </p:cNvPr>
          <p:cNvSpPr txBox="1"/>
          <p:nvPr/>
        </p:nvSpPr>
        <p:spPr>
          <a:xfrm>
            <a:off x="37765" y="6455278"/>
            <a:ext cx="66762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i="1" dirty="0">
                <a:solidFill>
                  <a:prstClr val="white"/>
                </a:solidFill>
                <a:latin typeface="Franklin Gothic Book" panose="020B0503020102020204" pitchFamily="34" charset="0"/>
                <a:cs typeface="Calibri"/>
              </a:rPr>
              <a:t>These kits can be used on EZ71, EZ98, EZ111 and NRCR Series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89C66D-AAB8-8A88-9E3C-10A916065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0" b="19009"/>
          <a:stretch/>
        </p:blipFill>
        <p:spPr>
          <a:xfrm>
            <a:off x="119574" y="4094193"/>
            <a:ext cx="4108564" cy="2336561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A3D106C-6664-D696-8D60-020AB5EBC312}"/>
              </a:ext>
            </a:extLst>
          </p:cNvPr>
          <p:cNvSpPr txBox="1"/>
          <p:nvPr/>
        </p:nvSpPr>
        <p:spPr>
          <a:xfrm>
            <a:off x="350482" y="4313426"/>
            <a:ext cx="2247921" cy="830997"/>
          </a:xfrm>
          <a:prstGeom prst="rect">
            <a:avLst/>
          </a:prstGeom>
          <a:noFill/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E53434"/>
                </a:solidFill>
                <a:latin typeface="Franklin Gothic Medium" panose="020B0603020102020204" pitchFamily="34" charset="0"/>
              </a:rPr>
              <a:t>Flex Vent 2”</a:t>
            </a:r>
          </a:p>
          <a:p>
            <a:r>
              <a:rPr lang="en-US" sz="2400" dirty="0">
                <a:solidFill>
                  <a:srgbClr val="E53434"/>
                </a:solidFill>
                <a:latin typeface="Franklin Gothic Medium" panose="020B0603020102020204" pitchFamily="34" charset="0"/>
              </a:rPr>
              <a:t>Conversion Kit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8737971-B201-1352-B132-1D2C695FA9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938" b="29478"/>
          <a:stretch/>
        </p:blipFill>
        <p:spPr>
          <a:xfrm>
            <a:off x="10073721" y="6252062"/>
            <a:ext cx="2076444" cy="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B71D55-F5EF-4C6B-F414-E75A312D8A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9"/>
          <a:stretch/>
        </p:blipFill>
        <p:spPr>
          <a:xfrm>
            <a:off x="1474443" y="1222976"/>
            <a:ext cx="2855482" cy="2647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678B73-6C1F-4D50-27BC-51D924C17E81}"/>
              </a:ext>
            </a:extLst>
          </p:cNvPr>
          <p:cNvSpPr txBox="1"/>
          <p:nvPr/>
        </p:nvSpPr>
        <p:spPr>
          <a:xfrm>
            <a:off x="4148001" y="1299539"/>
            <a:ext cx="1105634" cy="861774"/>
          </a:xfrm>
          <a:prstGeom prst="rect">
            <a:avLst/>
          </a:prstGeom>
          <a:noFill/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E53434"/>
                </a:solidFill>
                <a:latin typeface="Franklin Gothic Medium" panose="020B0603020102020204" pitchFamily="34" charset="0"/>
              </a:rPr>
              <a:t>Aluminum</a:t>
            </a:r>
          </a:p>
          <a:p>
            <a:r>
              <a:rPr lang="en-US" sz="1600" dirty="0">
                <a:solidFill>
                  <a:srgbClr val="E53434"/>
                </a:solidFill>
                <a:latin typeface="Franklin Gothic Medium" panose="020B0603020102020204" pitchFamily="34" charset="0"/>
              </a:rPr>
              <a:t>Flex</a:t>
            </a:r>
          </a:p>
          <a:p>
            <a:r>
              <a:rPr lang="en-US" sz="1600" dirty="0">
                <a:solidFill>
                  <a:srgbClr val="E53434"/>
                </a:solidFill>
                <a:latin typeface="Franklin Gothic Medium" panose="020B0603020102020204" pitchFamily="34" charset="0"/>
              </a:rPr>
              <a:t>Sleeve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868BE8-9D1E-F51B-E92E-1A5609CBA013}"/>
              </a:ext>
            </a:extLst>
          </p:cNvPr>
          <p:cNvSpPr txBox="1"/>
          <p:nvPr/>
        </p:nvSpPr>
        <p:spPr>
          <a:xfrm>
            <a:off x="4157115" y="2510568"/>
            <a:ext cx="1198135" cy="830997"/>
          </a:xfrm>
          <a:prstGeom prst="rect">
            <a:avLst/>
          </a:prstGeom>
          <a:noFill/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E53434"/>
                </a:solidFill>
                <a:latin typeface="Franklin Gothic Medium" panose="020B0603020102020204" pitchFamily="34" charset="0"/>
              </a:rPr>
              <a:t>25 or 35 ft. of 2” Flex Vent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9098FC-91B7-04A7-EEA2-AF03CEAE88AD}"/>
              </a:ext>
            </a:extLst>
          </p:cNvPr>
          <p:cNvSpPr txBox="1"/>
          <p:nvPr/>
        </p:nvSpPr>
        <p:spPr>
          <a:xfrm>
            <a:off x="168861" y="3131985"/>
            <a:ext cx="1741269" cy="830997"/>
          </a:xfrm>
          <a:prstGeom prst="rect">
            <a:avLst/>
          </a:prstGeom>
          <a:noFill/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E53434"/>
                </a:solidFill>
                <a:latin typeface="Franklin Gothic Medium" panose="020B0603020102020204" pitchFamily="34" charset="0"/>
              </a:rPr>
              <a:t>Rigid 45° </a:t>
            </a:r>
          </a:p>
          <a:p>
            <a:r>
              <a:rPr lang="en-US" sz="1600" dirty="0">
                <a:solidFill>
                  <a:srgbClr val="E53434"/>
                </a:solidFill>
                <a:latin typeface="Franklin Gothic Medium" panose="020B0603020102020204" pitchFamily="34" charset="0"/>
              </a:rPr>
              <a:t>Elbow and 2” </a:t>
            </a:r>
          </a:p>
          <a:p>
            <a:r>
              <a:rPr lang="en-US" sz="1600" dirty="0">
                <a:solidFill>
                  <a:srgbClr val="E53434"/>
                </a:solidFill>
                <a:latin typeface="Franklin Gothic Medium" panose="020B0603020102020204" pitchFamily="34" charset="0"/>
              </a:rPr>
              <a:t>Flex Vent Gasket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D6F513-085A-D94A-A1E0-F29C112E8A26}"/>
              </a:ext>
            </a:extLst>
          </p:cNvPr>
          <p:cNvSpPr txBox="1"/>
          <p:nvPr/>
        </p:nvSpPr>
        <p:spPr>
          <a:xfrm>
            <a:off x="168861" y="927106"/>
            <a:ext cx="1822549" cy="1077218"/>
          </a:xfrm>
          <a:prstGeom prst="rect">
            <a:avLst/>
          </a:prstGeom>
          <a:noFill/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E53434"/>
                </a:solidFill>
                <a:latin typeface="Franklin Gothic Medium" panose="020B0603020102020204" pitchFamily="34" charset="0"/>
              </a:rPr>
              <a:t>Flex Feeder w/</a:t>
            </a:r>
          </a:p>
          <a:p>
            <a:r>
              <a:rPr lang="en-US" sz="1600" dirty="0">
                <a:solidFill>
                  <a:srgbClr val="E53434"/>
                </a:solidFill>
                <a:latin typeface="Franklin Gothic Medium" panose="020B0603020102020204" pitchFamily="34" charset="0"/>
              </a:rPr>
              <a:t>Base Junction Support and Base Junction Adapter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461A1A-107C-0C97-1876-757444B04188}"/>
              </a:ext>
            </a:extLst>
          </p:cNvPr>
          <p:cNvSpPr txBox="1"/>
          <p:nvPr/>
        </p:nvSpPr>
        <p:spPr>
          <a:xfrm>
            <a:off x="168861" y="2125165"/>
            <a:ext cx="1704027" cy="584775"/>
          </a:xfrm>
          <a:prstGeom prst="rect">
            <a:avLst/>
          </a:prstGeom>
          <a:noFill/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E53434"/>
                </a:solidFill>
                <a:latin typeface="Franklin Gothic Medium" panose="020B0603020102020204" pitchFamily="34" charset="0"/>
              </a:rPr>
              <a:t>Rain Cap and</a:t>
            </a:r>
          </a:p>
          <a:p>
            <a:r>
              <a:rPr lang="en-US" sz="1600" dirty="0">
                <a:solidFill>
                  <a:srgbClr val="E53434"/>
                </a:solidFill>
                <a:latin typeface="Franklin Gothic Medium" panose="020B0603020102020204" pitchFamily="34" charset="0"/>
              </a:rPr>
              <a:t>Top Flex Support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3EA0EE-A629-7B8A-6C58-879D3960E480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9619221" cy="65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VENT ACCESSORIES FOR EZ SERIES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45BD728-F3A9-D152-957F-EABFFE0A0420}"/>
              </a:ext>
            </a:extLst>
          </p:cNvPr>
          <p:cNvCxnSpPr>
            <a:cxnSpLocks/>
          </p:cNvCxnSpPr>
          <p:nvPr/>
        </p:nvCxnSpPr>
        <p:spPr>
          <a:xfrm flipV="1">
            <a:off x="119574" y="706385"/>
            <a:ext cx="9041761" cy="5693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7D67C9E-5131-AD5F-5F82-E527F0EFB7CF}"/>
              </a:ext>
            </a:extLst>
          </p:cNvPr>
          <p:cNvSpPr txBox="1"/>
          <p:nvPr/>
        </p:nvSpPr>
        <p:spPr>
          <a:xfrm>
            <a:off x="5572760" y="5453891"/>
            <a:ext cx="6187440" cy="671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NOTE:</a:t>
            </a:r>
            <a:r>
              <a:rPr lang="en-US" sz="1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Flexible vent can be shortened but you </a:t>
            </a:r>
            <a:r>
              <a:rPr lang="en-US" sz="1800" i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cannot</a:t>
            </a:r>
            <a:r>
              <a:rPr lang="en-US" sz="1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join 2 pieces of flexible vent to extend the length.</a:t>
            </a:r>
          </a:p>
        </p:txBody>
      </p:sp>
    </p:spTree>
    <p:extLst>
      <p:ext uri="{BB962C8B-B14F-4D97-AF65-F5344CB8AC3E}">
        <p14:creationId xmlns:p14="http://schemas.microsoft.com/office/powerpoint/2010/main" val="267022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87F257-F5DB-7695-1F5B-DE374D8E1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FFD6591-18DC-729E-DD08-2655F6E21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3327" y="5804253"/>
            <a:ext cx="1154878" cy="89386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B4F2BC8-CFC2-CCA1-610B-01E343D7BC97}"/>
              </a:ext>
            </a:extLst>
          </p:cNvPr>
          <p:cNvSpPr txBox="1"/>
          <p:nvPr/>
        </p:nvSpPr>
        <p:spPr>
          <a:xfrm>
            <a:off x="2675541" y="6447736"/>
            <a:ext cx="66762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i="1" dirty="0">
                <a:solidFill>
                  <a:prstClr val="white"/>
                </a:solidFill>
                <a:latin typeface="Franklin Gothic Book" panose="020B0503020102020204" pitchFamily="34" charset="0"/>
                <a:cs typeface="Calibri"/>
              </a:rPr>
              <a:t>These accessories can be used on EZ71, EZ98, EZ111 and NRCR Series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2694378-C3BE-B462-4888-15E1D6BC8E57}"/>
              </a:ext>
            </a:extLst>
          </p:cNvPr>
          <p:cNvSpPr txBox="1">
            <a:spLocks/>
          </p:cNvSpPr>
          <p:nvPr/>
        </p:nvSpPr>
        <p:spPr>
          <a:xfrm>
            <a:off x="5684143" y="4643216"/>
            <a:ext cx="4063685" cy="8559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NRK-1: No Roof Kit</a:t>
            </a:r>
            <a:endParaRPr lang="en-US" sz="3400" dirty="0">
              <a:solidFill>
                <a:prstClr val="white"/>
              </a:solidFill>
              <a:latin typeface="Franklin Gothic Medium" panose="020B0603020102020204" pitchFamily="34" charset="0"/>
              <a:cs typeface="Calibri"/>
            </a:endParaRPr>
          </a:p>
          <a:p>
            <a:pPr lvl="1">
              <a:spcBef>
                <a:spcPts val="1000"/>
              </a:spcBef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191A3F-15EE-CD78-9CD7-0CCD2AC7A0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0" t="2871" r="23152"/>
          <a:stretch/>
        </p:blipFill>
        <p:spPr>
          <a:xfrm>
            <a:off x="8390323" y="196851"/>
            <a:ext cx="3663273" cy="66611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5FC1EB-962F-9534-E9DF-45E730A7D9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938" b="29478"/>
          <a:stretch/>
        </p:blipFill>
        <p:spPr>
          <a:xfrm>
            <a:off x="21606" y="6252062"/>
            <a:ext cx="2076444" cy="5718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8B849E4-29FC-7E54-8945-50938317731F}"/>
              </a:ext>
            </a:extLst>
          </p:cNvPr>
          <p:cNvSpPr/>
          <p:nvPr/>
        </p:nvSpPr>
        <p:spPr>
          <a:xfrm>
            <a:off x="142968" y="958539"/>
            <a:ext cx="4497486" cy="21258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E40C2EB-BAEF-AE49-B708-A964C797E8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8" t="11605" r="14349" b="18522"/>
          <a:stretch/>
        </p:blipFill>
        <p:spPr>
          <a:xfrm>
            <a:off x="2225092" y="1127957"/>
            <a:ext cx="2415362" cy="193420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5F42B0-6248-9B1F-8A58-F3F25B86B6BE}"/>
              </a:ext>
            </a:extLst>
          </p:cNvPr>
          <p:cNvSpPr txBox="1">
            <a:spLocks/>
          </p:cNvSpPr>
          <p:nvPr/>
        </p:nvSpPr>
        <p:spPr>
          <a:xfrm>
            <a:off x="128628" y="995446"/>
            <a:ext cx="4657458" cy="5810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latin typeface="Franklin Gothic Medium" panose="020B0603020102020204" pitchFamily="34" charset="0"/>
                <a:cs typeface="Calibri"/>
              </a:rPr>
              <a:t>SV-CK-2-1: SV Conversion Kit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A029AD-6759-4809-0567-0A7E2226E0C2}"/>
              </a:ext>
            </a:extLst>
          </p:cNvPr>
          <p:cNvSpPr/>
          <p:nvPr/>
        </p:nvSpPr>
        <p:spPr>
          <a:xfrm>
            <a:off x="138404" y="3327650"/>
            <a:ext cx="4502050" cy="24532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5EFBE74-F8FE-E18B-5FB9-89DF7225B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5" t="18852" r="29532" b="40325"/>
          <a:stretch/>
        </p:blipFill>
        <p:spPr>
          <a:xfrm>
            <a:off x="181907" y="3896905"/>
            <a:ext cx="2207716" cy="1877391"/>
          </a:xfrm>
          <a:prstGeom prst="rect">
            <a:avLst/>
          </a:prstGeom>
        </p:spPr>
      </p:pic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25FCA7AC-795D-851C-BBAC-AC1F8282ECF0}"/>
              </a:ext>
            </a:extLst>
          </p:cNvPr>
          <p:cNvSpPr txBox="1">
            <a:spLocks/>
          </p:cNvSpPr>
          <p:nvPr/>
        </p:nvSpPr>
        <p:spPr>
          <a:xfrm>
            <a:off x="128628" y="3367777"/>
            <a:ext cx="4499760" cy="5525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latin typeface="Franklin Gothic Medium" panose="020B0603020102020204" pitchFamily="34" charset="0"/>
                <a:cs typeface="Calibri"/>
              </a:rPr>
              <a:t>VC-6-1: Outdoor Vent </a:t>
            </a:r>
            <a:r>
              <a:rPr lang="en-US" sz="2800" dirty="0">
                <a:latin typeface="Franklin Gothic Medium" panose="020B0603020102020204" pitchFamily="34" charset="0"/>
                <a:cs typeface="Calibri"/>
              </a:rPr>
              <a:t>Cap</a:t>
            </a:r>
            <a:endParaRPr lang="en-US" sz="3200" dirty="0">
              <a:latin typeface="Franklin Gothic Medium" panose="020B0603020102020204" pitchFamily="34" charset="0"/>
              <a:cs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8FBBF4A-0AB7-E9AC-BB79-F36691C535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277" y="4014885"/>
            <a:ext cx="2348323" cy="1351963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01954DF-46EA-2E44-FE4F-C78874D892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8" t="16010" r="30312" b="50100"/>
          <a:stretch/>
        </p:blipFill>
        <p:spPr>
          <a:xfrm>
            <a:off x="220832" y="1515992"/>
            <a:ext cx="2169487" cy="155859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D5DEB34-987D-2E4D-4FCA-3B01C0BA0E8D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9619221" cy="65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VENT ACCESSORIES FOR EZ SERIES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CE34EEA-B791-E08B-D9E3-314F0BC09CE9}"/>
              </a:ext>
            </a:extLst>
          </p:cNvPr>
          <p:cNvCxnSpPr>
            <a:cxnSpLocks/>
          </p:cNvCxnSpPr>
          <p:nvPr/>
        </p:nvCxnSpPr>
        <p:spPr>
          <a:xfrm flipV="1">
            <a:off x="119574" y="706385"/>
            <a:ext cx="9041761" cy="5693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961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DA057D-73AF-A888-F0E4-1EE0A282A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3845EA-54D7-59E2-ADFB-DA940D8FBBD7}"/>
              </a:ext>
            </a:extLst>
          </p:cNvPr>
          <p:cNvSpPr txBox="1">
            <a:spLocks/>
          </p:cNvSpPr>
          <p:nvPr/>
        </p:nvSpPr>
        <p:spPr>
          <a:xfrm>
            <a:off x="222935" y="1043817"/>
            <a:ext cx="10106428" cy="8559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Does the customer have a return line already?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400" dirty="0">
              <a:solidFill>
                <a:prstClr val="white"/>
              </a:solidFill>
              <a:latin typeface="Franklin Gothic Medium" panose="020B0603020102020204" pitchFamily="34" charset="0"/>
              <a:cs typeface="Calibri"/>
            </a:endParaRPr>
          </a:p>
          <a:p>
            <a:pPr lvl="1">
              <a:spcBef>
                <a:spcPts val="1000"/>
              </a:spcBef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7F2750-A06C-C03F-2714-4E24BEC68F4E}"/>
              </a:ext>
            </a:extLst>
          </p:cNvPr>
          <p:cNvSpPr txBox="1"/>
          <p:nvPr/>
        </p:nvSpPr>
        <p:spPr>
          <a:xfrm>
            <a:off x="222935" y="6359566"/>
            <a:ext cx="66762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i="1" dirty="0">
                <a:solidFill>
                  <a:prstClr val="white"/>
                </a:solidFill>
                <a:latin typeface="Franklin Gothic Book" panose="020B0503020102020204" pitchFamily="34" charset="0"/>
                <a:cs typeface="Calibri"/>
              </a:rPr>
              <a:t>This accessory can be used on EZ71, EZ98 and EZ111 Series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DFCD860-3416-D375-9647-A33E7B6006A3}"/>
              </a:ext>
            </a:extLst>
          </p:cNvPr>
          <p:cNvSpPr txBox="1">
            <a:spLocks/>
          </p:cNvSpPr>
          <p:nvPr/>
        </p:nvSpPr>
        <p:spPr>
          <a:xfrm>
            <a:off x="222935" y="1906986"/>
            <a:ext cx="7958587" cy="351679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RPK-EXT is a pump that plugs into the EZ Series units and is programmed by the EZ Start App.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dirty="0">
              <a:solidFill>
                <a:prstClr val="white"/>
              </a:solidFill>
              <a:latin typeface="Franklin Gothic Medium" panose="020B0603020102020204" pitchFamily="34" charset="0"/>
              <a:cs typeface="Calibri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The customer can program every day differently.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dirty="0">
              <a:solidFill>
                <a:prstClr val="white"/>
              </a:solidFill>
              <a:latin typeface="Franklin Gothic Medium" panose="020B0603020102020204" pitchFamily="34" charset="0"/>
              <a:cs typeface="Calibri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Requires a return line.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55A1AD-8595-5F5D-30CA-32280959B9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938" b="29478"/>
          <a:stretch/>
        </p:blipFill>
        <p:spPr>
          <a:xfrm>
            <a:off x="10073721" y="6252062"/>
            <a:ext cx="2076444" cy="571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1B9B2F-C95F-8AE9-11CF-06D6B2F1A4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" t="18646" r="23884" b="27391"/>
          <a:stretch/>
        </p:blipFill>
        <p:spPr>
          <a:xfrm>
            <a:off x="7713426" y="1559133"/>
            <a:ext cx="4436739" cy="4212501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A9133A6-7D47-22E0-A531-68750B4718AD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9619221" cy="65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ACCESSORIES FOR EZ SERIES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E38A145-1947-D71B-715D-E7FB0695FF9A}"/>
              </a:ext>
            </a:extLst>
          </p:cNvPr>
          <p:cNvCxnSpPr>
            <a:cxnSpLocks/>
          </p:cNvCxnSpPr>
          <p:nvPr/>
        </p:nvCxnSpPr>
        <p:spPr>
          <a:xfrm>
            <a:off x="119574" y="712078"/>
            <a:ext cx="7680995" cy="0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54F33C07-C7C4-0A16-8B39-03D286EE0B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786" y="4054216"/>
            <a:ext cx="2049710" cy="1891344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854865-53E4-59A0-CD91-8EC0D7646F9F}"/>
              </a:ext>
            </a:extLst>
          </p:cNvPr>
          <p:cNvSpPr txBox="1"/>
          <p:nvPr/>
        </p:nvSpPr>
        <p:spPr>
          <a:xfrm>
            <a:off x="6992679" y="5917618"/>
            <a:ext cx="277392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solidFill>
                  <a:prstClr val="white"/>
                </a:solidFill>
                <a:latin typeface="Franklin Gothic Book" panose="020B0503020102020204" pitchFamily="34" charset="0"/>
                <a:cs typeface="Calibri"/>
              </a:rPr>
              <a:t>Commercial remote comes with the RPK-EXT but is optional when used with EZ Series Pro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74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8373B2-6CEB-CD48-B754-EDB53ED32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A34871D-372F-B5CC-5C9A-A948FBE3A766}"/>
              </a:ext>
            </a:extLst>
          </p:cNvPr>
          <p:cNvSpPr/>
          <p:nvPr/>
        </p:nvSpPr>
        <p:spPr>
          <a:xfrm>
            <a:off x="7900316" y="2565400"/>
            <a:ext cx="4141176" cy="28346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58606B-CF74-4868-A0E5-CECA3310209F}"/>
              </a:ext>
            </a:extLst>
          </p:cNvPr>
          <p:cNvSpPr txBox="1">
            <a:spLocks/>
          </p:cNvSpPr>
          <p:nvPr/>
        </p:nvSpPr>
        <p:spPr>
          <a:xfrm>
            <a:off x="53922" y="775287"/>
            <a:ext cx="12541284" cy="6486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Customer wants quicker hot water without a return line?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600" dirty="0">
              <a:solidFill>
                <a:prstClr val="white"/>
              </a:solidFill>
              <a:latin typeface="Franklin Gothic Medium" panose="020B0603020102020204" pitchFamily="34" charset="0"/>
              <a:cs typeface="Calibri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200" dirty="0">
              <a:solidFill>
                <a:prstClr val="white"/>
              </a:solidFill>
              <a:latin typeface="Franklin Gothic Medium" panose="020B0603020102020204" pitchFamily="34" charset="0"/>
              <a:cs typeface="Calibri"/>
            </a:endParaRPr>
          </a:p>
          <a:p>
            <a:pPr lvl="1">
              <a:spcBef>
                <a:spcPts val="1000"/>
              </a:spcBef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Calibri"/>
            </a:endParaRPr>
          </a:p>
        </p:txBody>
      </p:sp>
      <p:pic>
        <p:nvPicPr>
          <p:cNvPr id="7" name="Picture 6" descr="A picture containing machine, auto part, engineering, computer&#10;&#10;Description automatically generated">
            <a:extLst>
              <a:ext uri="{FF2B5EF4-FFF2-40B4-BE49-F238E27FC236}">
                <a16:creationId xmlns:a16="http://schemas.microsoft.com/office/drawing/2014/main" id="{22D6DE8D-FD71-83B7-0B06-4DAE1169C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811" y="2791845"/>
            <a:ext cx="2735344" cy="3863673"/>
          </a:xfrm>
          <a:prstGeom prst="rect">
            <a:avLst/>
          </a:prstGeom>
        </p:spPr>
      </p:pic>
      <p:pic>
        <p:nvPicPr>
          <p:cNvPr id="8" name="Picture 7" descr="A picture containing text, font, logo, symbol&#10;&#10;Description automatically generated">
            <a:extLst>
              <a:ext uri="{FF2B5EF4-FFF2-40B4-BE49-F238E27FC236}">
                <a16:creationId xmlns:a16="http://schemas.microsoft.com/office/drawing/2014/main" id="{C4CDC746-F4A2-6AF7-C293-143C85752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9" t="6722" r="25530" b="6687"/>
          <a:stretch/>
        </p:blipFill>
        <p:spPr>
          <a:xfrm>
            <a:off x="6775672" y="5273080"/>
            <a:ext cx="991283" cy="1487805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FDCBB93-B01D-48C4-12B9-CB5EE9F9BE42}"/>
              </a:ext>
            </a:extLst>
          </p:cNvPr>
          <p:cNvSpPr txBox="1">
            <a:spLocks/>
          </p:cNvSpPr>
          <p:nvPr/>
        </p:nvSpPr>
        <p:spPr>
          <a:xfrm>
            <a:off x="78680" y="1487181"/>
            <a:ext cx="5265822" cy="49846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Available Models:</a:t>
            </a:r>
          </a:p>
          <a:p>
            <a:pPr marL="285750" indent="-285750"/>
            <a:r>
              <a:rPr lang="en-US" sz="2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NRCR111DV (Max 199k btu, 0.96 UEF)</a:t>
            </a:r>
          </a:p>
          <a:p>
            <a:pPr marL="285750" indent="-285750"/>
            <a:r>
              <a:rPr lang="en-US" sz="2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NRCR92DV (Max 165k btu, 0.95 UEF)</a:t>
            </a:r>
          </a:p>
          <a:p>
            <a:r>
              <a:rPr lang="en-US" sz="2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Key Features:</a:t>
            </a:r>
          </a:p>
          <a:p>
            <a:pPr marL="285750" indent="-285750"/>
            <a:r>
              <a:rPr lang="en-US" sz="2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15 Year Heat Exchanger Warranty</a:t>
            </a:r>
          </a:p>
          <a:p>
            <a:pPr marL="285750" indent="-285750"/>
            <a:r>
              <a:rPr lang="en-US" sz="2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Simple Auto Recirc Mode</a:t>
            </a:r>
          </a:p>
          <a:p>
            <a:pPr marL="285750" indent="-285750"/>
            <a:r>
              <a:rPr lang="en-US" sz="2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Crossover Valve Compatible (CSV-BPK)</a:t>
            </a:r>
          </a:p>
          <a:p>
            <a:pPr marL="285750" indent="-285750"/>
            <a:r>
              <a:rPr lang="en-US" sz="2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Flex Vent Capable (Just like EZ Series)</a:t>
            </a:r>
          </a:p>
          <a:p>
            <a:pPr marL="285750" indent="-285750"/>
            <a:r>
              <a:rPr lang="en-US" sz="2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Steady BTU Control</a:t>
            </a:r>
          </a:p>
          <a:p>
            <a:r>
              <a:rPr lang="en-US" sz="2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Recirc Modes:</a:t>
            </a:r>
          </a:p>
          <a:p>
            <a:pPr marL="285750" indent="-285750"/>
            <a:r>
              <a:rPr lang="en-US" sz="2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Dedicated Recirculation</a:t>
            </a:r>
          </a:p>
          <a:p>
            <a:pPr marL="285750" indent="-285750"/>
            <a:r>
              <a:rPr lang="en-US" sz="2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Crossover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2C33C9-8BFC-38C8-08A0-E20EEC15AE10}"/>
              </a:ext>
            </a:extLst>
          </p:cNvPr>
          <p:cNvSpPr txBox="1"/>
          <p:nvPr/>
        </p:nvSpPr>
        <p:spPr>
          <a:xfrm>
            <a:off x="8010503" y="5419816"/>
            <a:ext cx="39980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i="1" dirty="0">
                <a:solidFill>
                  <a:prstClr val="white"/>
                </a:solidFill>
                <a:latin typeface="Franklin Gothic Book" panose="020B0503020102020204" pitchFamily="34" charset="0"/>
                <a:cs typeface="Calibri"/>
              </a:rPr>
              <a:t>This accessory can be used on NRCR Series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83C86836-B343-525E-54AF-10797ECF1A84}"/>
              </a:ext>
            </a:extLst>
          </p:cNvPr>
          <p:cNvSpPr txBox="1">
            <a:spLocks/>
          </p:cNvSpPr>
          <p:nvPr/>
        </p:nvSpPr>
        <p:spPr>
          <a:xfrm>
            <a:off x="7900316" y="1951981"/>
            <a:ext cx="4141176" cy="7441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Crossover Valve Kit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15D324-99E8-755C-3FA4-6C506DC65E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4938" b="29478"/>
          <a:stretch/>
        </p:blipFill>
        <p:spPr>
          <a:xfrm>
            <a:off x="10073721" y="6252062"/>
            <a:ext cx="2076444" cy="571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84FD9E-9318-8410-0DC5-6C97E31023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8" t="7158" r="29161"/>
          <a:stretch/>
        </p:blipFill>
        <p:spPr>
          <a:xfrm>
            <a:off x="7907714" y="2576885"/>
            <a:ext cx="2057482" cy="251116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4EDF183-70B2-F6C5-9049-6122AB6AF650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9619221" cy="65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NRCR SERIES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4B43F8D-EF5C-88C1-C5DA-73CA262E856E}"/>
              </a:ext>
            </a:extLst>
          </p:cNvPr>
          <p:cNvCxnSpPr>
            <a:cxnSpLocks/>
          </p:cNvCxnSpPr>
          <p:nvPr/>
        </p:nvCxnSpPr>
        <p:spPr>
          <a:xfrm flipV="1">
            <a:off x="119574" y="706385"/>
            <a:ext cx="3624699" cy="5693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CB60DD61-6944-9103-9A4E-8397B9A4C1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757" y="3548169"/>
            <a:ext cx="1652811" cy="1689296"/>
          </a:xfrm>
          <a:prstGeom prst="rect">
            <a:avLst/>
          </a:prstGeom>
        </p:spPr>
      </p:pic>
      <p:pic>
        <p:nvPicPr>
          <p:cNvPr id="12" name="Picture 11" descr="A black metal object with holes&#10;&#10;AI-generated content may be incorrect.">
            <a:extLst>
              <a:ext uri="{FF2B5EF4-FFF2-40B4-BE49-F238E27FC236}">
                <a16:creationId xmlns:a16="http://schemas.microsoft.com/office/drawing/2014/main" id="{519E3018-A417-4F30-61BC-B9227D25D2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7" t="29029" r="16145" b="30945"/>
          <a:stretch/>
        </p:blipFill>
        <p:spPr>
          <a:xfrm>
            <a:off x="8536766" y="4506058"/>
            <a:ext cx="1652811" cy="73140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889299E-8C97-500A-8C64-6F47223FFE2A}"/>
              </a:ext>
            </a:extLst>
          </p:cNvPr>
          <p:cNvSpPr txBox="1"/>
          <p:nvPr/>
        </p:nvSpPr>
        <p:spPr>
          <a:xfrm>
            <a:off x="9745561" y="2545624"/>
            <a:ext cx="2295931" cy="492443"/>
          </a:xfrm>
          <a:prstGeom prst="rect">
            <a:avLst/>
          </a:prstGeom>
          <a:noFill/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262626"/>
                </a:solidFill>
                <a:latin typeface="Franklin Gothic Medium" panose="020B0603020102020204" pitchFamily="34" charset="0"/>
              </a:rPr>
              <a:t>Item: </a:t>
            </a:r>
            <a:r>
              <a:rPr lang="en-US" sz="2600" dirty="0">
                <a:solidFill>
                  <a:srgbClr val="E53434"/>
                </a:solidFill>
                <a:latin typeface="Franklin Gothic Medium" panose="020B0603020102020204" pitchFamily="34" charset="0"/>
              </a:rPr>
              <a:t>CSV-BPK</a:t>
            </a:r>
          </a:p>
        </p:txBody>
      </p:sp>
    </p:spTree>
    <p:extLst>
      <p:ext uri="{BB962C8B-B14F-4D97-AF65-F5344CB8AC3E}">
        <p14:creationId xmlns:p14="http://schemas.microsoft.com/office/powerpoint/2010/main" val="103215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361EB54-ECC9-4963-8DD6-D574BD773729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9619221" cy="65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TANKLESS BENEFITS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7C23AD3-6AA5-41E5-8B09-9D5C0F41F758}"/>
              </a:ext>
            </a:extLst>
          </p:cNvPr>
          <p:cNvCxnSpPr>
            <a:cxnSpLocks/>
          </p:cNvCxnSpPr>
          <p:nvPr/>
        </p:nvCxnSpPr>
        <p:spPr>
          <a:xfrm>
            <a:off x="119574" y="712078"/>
            <a:ext cx="5275820" cy="0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A32B3DA5-A495-D12B-E47F-53298D9DFA63}"/>
              </a:ext>
            </a:extLst>
          </p:cNvPr>
          <p:cNvSpPr txBox="1">
            <a:spLocks/>
          </p:cNvSpPr>
          <p:nvPr/>
        </p:nvSpPr>
        <p:spPr>
          <a:xfrm>
            <a:off x="119574" y="1579180"/>
            <a:ext cx="7917765" cy="39072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Never run out of hot water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Reclaim space in the home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Higher efficiency than tanks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Longer life expectancy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Precise temperature control</a:t>
            </a:r>
          </a:p>
        </p:txBody>
      </p:sp>
      <p:pic>
        <p:nvPicPr>
          <p:cNvPr id="6" name="Picture 5" descr="A room with a white wall and tools&#10;&#10;AI-generated content may be incorrect.">
            <a:extLst>
              <a:ext uri="{FF2B5EF4-FFF2-40B4-BE49-F238E27FC236}">
                <a16:creationId xmlns:a16="http://schemas.microsoft.com/office/drawing/2014/main" id="{873CC4FB-427C-84B9-2D84-C4DA4980E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3" r="15334"/>
          <a:stretch/>
        </p:blipFill>
        <p:spPr>
          <a:xfrm>
            <a:off x="7909560" y="0"/>
            <a:ext cx="428244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B1CE15-F78B-B949-7A72-0BB9CB8768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938" b="29478"/>
          <a:stretch/>
        </p:blipFill>
        <p:spPr>
          <a:xfrm>
            <a:off x="15343" y="6252062"/>
            <a:ext cx="2076444" cy="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3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014166-0E10-A517-9A99-9E07F19B1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3041E8-BD9C-38F6-7B22-AFA96223B290}"/>
              </a:ext>
            </a:extLst>
          </p:cNvPr>
          <p:cNvSpPr txBox="1">
            <a:spLocks/>
          </p:cNvSpPr>
          <p:nvPr/>
        </p:nvSpPr>
        <p:spPr>
          <a:xfrm>
            <a:off x="2085572" y="987689"/>
            <a:ext cx="10106428" cy="6129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Don’t forget the additional accessories!!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600" dirty="0">
              <a:solidFill>
                <a:prstClr val="white"/>
              </a:solidFill>
              <a:latin typeface="Franklin Gothic Medium" panose="020B0603020102020204" pitchFamily="34" charset="0"/>
              <a:cs typeface="Calibri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400" dirty="0">
              <a:solidFill>
                <a:prstClr val="white"/>
              </a:solidFill>
              <a:latin typeface="Franklin Gothic Medium" panose="020B0603020102020204" pitchFamily="34" charset="0"/>
              <a:cs typeface="Calibri"/>
            </a:endParaRPr>
          </a:p>
          <a:p>
            <a:pPr lvl="1">
              <a:spcBef>
                <a:spcPts val="1000"/>
              </a:spcBef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F3671F-4C2D-AB40-5190-F89C4AF6BFB2}"/>
              </a:ext>
            </a:extLst>
          </p:cNvPr>
          <p:cNvSpPr txBox="1"/>
          <p:nvPr/>
        </p:nvSpPr>
        <p:spPr>
          <a:xfrm>
            <a:off x="2583385" y="6249056"/>
            <a:ext cx="66762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i="1" dirty="0">
                <a:solidFill>
                  <a:prstClr val="white"/>
                </a:solidFill>
                <a:latin typeface="Franklin Gothic Book" panose="020B0503020102020204" pitchFamily="34" charset="0"/>
                <a:cs typeface="Calibri"/>
              </a:rPr>
              <a:t>These accessories can be used on EZTR Series, EZ Series and NRCR Series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E8C851E-CA5B-B9D4-433A-C180C7500C98}"/>
              </a:ext>
            </a:extLst>
          </p:cNvPr>
          <p:cNvSpPr txBox="1">
            <a:spLocks/>
          </p:cNvSpPr>
          <p:nvPr/>
        </p:nvSpPr>
        <p:spPr>
          <a:xfrm>
            <a:off x="655481" y="1757452"/>
            <a:ext cx="3413248" cy="1488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Isolation Valves: IK-WV-200-5-S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(not needed with an EZTR Bundle)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200" dirty="0">
              <a:solidFill>
                <a:prstClr val="white"/>
              </a:solidFill>
              <a:latin typeface="Franklin Gothic Medium" panose="020B0603020102020204" pitchFamily="34" charset="0"/>
              <a:cs typeface="Calibri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200" dirty="0">
              <a:solidFill>
                <a:prstClr val="white"/>
              </a:solidFill>
              <a:latin typeface="Franklin Gothic Medium" panose="020B0603020102020204" pitchFamily="34" charset="0"/>
              <a:cs typeface="Calibri"/>
            </a:endParaRPr>
          </a:p>
          <a:p>
            <a:pPr lvl="1">
              <a:spcBef>
                <a:spcPts val="1000"/>
              </a:spcBef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Calibri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DB5D0D7-57A0-0664-870B-8A1AE197828B}"/>
              </a:ext>
            </a:extLst>
          </p:cNvPr>
          <p:cNvSpPr txBox="1">
            <a:spLocks/>
          </p:cNvSpPr>
          <p:nvPr/>
        </p:nvSpPr>
        <p:spPr>
          <a:xfrm>
            <a:off x="4958100" y="1757452"/>
            <a:ext cx="2566024" cy="132643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Condensate Neutralizer: NC-1W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400" dirty="0">
              <a:solidFill>
                <a:prstClr val="white"/>
              </a:solidFill>
              <a:latin typeface="Franklin Gothic Medium" panose="020B0603020102020204" pitchFamily="34" charset="0"/>
              <a:cs typeface="Calibri"/>
            </a:endParaRPr>
          </a:p>
          <a:p>
            <a:pPr lvl="1">
              <a:spcBef>
                <a:spcPts val="1000"/>
              </a:spcBef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Calibri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A747B06-C012-6430-1B20-BAB5D44A7433}"/>
              </a:ext>
            </a:extLst>
          </p:cNvPr>
          <p:cNvSpPr txBox="1">
            <a:spLocks/>
          </p:cNvSpPr>
          <p:nvPr/>
        </p:nvSpPr>
        <p:spPr>
          <a:xfrm>
            <a:off x="8820704" y="1757452"/>
            <a:ext cx="2708992" cy="85592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Franklin Gothic Medium" panose="020B0603020102020204" pitchFamily="34" charset="0"/>
                <a:cs typeface="Calibri"/>
              </a:rPr>
              <a:t>Scale Shield: SS-HB-3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400" dirty="0">
              <a:solidFill>
                <a:prstClr val="white"/>
              </a:solidFill>
              <a:latin typeface="Franklin Gothic Medium" panose="020B0603020102020204" pitchFamily="34" charset="0"/>
              <a:cs typeface="Calibri"/>
            </a:endParaRPr>
          </a:p>
          <a:p>
            <a:pPr lvl="1">
              <a:spcBef>
                <a:spcPts val="1000"/>
              </a:spcBef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3476C15-F22F-698F-8EF8-E0409FD159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5" y="3612149"/>
            <a:ext cx="3997004" cy="1976518"/>
          </a:xfrm>
          <a:prstGeom prst="rect">
            <a:avLst/>
          </a:prstGeom>
        </p:spPr>
      </p:pic>
      <p:pic>
        <p:nvPicPr>
          <p:cNvPr id="6" name="Picture 5" descr="A white water filter with a black background&#10;&#10;AI-generated content may be incorrect.">
            <a:extLst>
              <a:ext uri="{FF2B5EF4-FFF2-40B4-BE49-F238E27FC236}">
                <a16:creationId xmlns:a16="http://schemas.microsoft.com/office/drawing/2014/main" id="{BF961EF3-0E55-C3CA-E628-F0834619A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2" t="17924" r="19026" b="12210"/>
          <a:stretch/>
        </p:blipFill>
        <p:spPr>
          <a:xfrm>
            <a:off x="5068389" y="3083886"/>
            <a:ext cx="1875826" cy="3076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38FEAC-37EE-499D-4CD0-BA357D10AE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4938" b="29478"/>
          <a:stretch/>
        </p:blipFill>
        <p:spPr>
          <a:xfrm>
            <a:off x="10073721" y="6252062"/>
            <a:ext cx="2076444" cy="5718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9E20C9-7B56-6EDF-B990-1906EF96F6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" t="26079" r="1861" b="35817"/>
          <a:stretch/>
        </p:blipFill>
        <p:spPr>
          <a:xfrm rot="5400000">
            <a:off x="8117948" y="3842576"/>
            <a:ext cx="3448415" cy="920307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26FA0BD-5199-DEFE-4C7F-7FC122486EF9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9619221" cy="65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ADDITIONAL ACCESSORIES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22392D1-D6E9-D364-6CFC-56D7EB5F9227}"/>
              </a:ext>
            </a:extLst>
          </p:cNvPr>
          <p:cNvCxnSpPr>
            <a:cxnSpLocks/>
          </p:cNvCxnSpPr>
          <p:nvPr/>
        </p:nvCxnSpPr>
        <p:spPr>
          <a:xfrm flipV="1">
            <a:off x="119574" y="706385"/>
            <a:ext cx="6861935" cy="5693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079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E15D2F9A-16A0-08C4-72E3-4B948C2807FC}"/>
              </a:ext>
            </a:extLst>
          </p:cNvPr>
          <p:cNvSpPr txBox="1">
            <a:spLocks/>
          </p:cNvSpPr>
          <p:nvPr/>
        </p:nvSpPr>
        <p:spPr>
          <a:xfrm>
            <a:off x="495946" y="1549831"/>
            <a:ext cx="11236839" cy="451000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SUPPORT.NORITZ.COM</a:t>
            </a:r>
          </a:p>
          <a:p>
            <a:pPr marL="228600" marR="0" lvl="0" indent="-22860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NORITZ.COM/TECHTIPS</a:t>
            </a:r>
          </a:p>
          <a:p>
            <a:pPr marL="228600" marR="0" lvl="0" indent="-22860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HELP.NORITZ.COM</a:t>
            </a:r>
          </a:p>
          <a:p>
            <a:pPr marL="228600" marR="0" lvl="0" indent="-22860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TRAINING.NORITZ.COM</a:t>
            </a:r>
          </a:p>
          <a:p>
            <a:pPr marL="228600" marR="0" lvl="0" indent="-22860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YOUTUBE.COM/NORITZAMERICA</a:t>
            </a:r>
          </a:p>
          <a:p>
            <a:pPr marL="228600" marR="0" lvl="0" indent="-22860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Customer Care: 866-766-7489</a:t>
            </a:r>
            <a:endParaRPr kumimoji="0" lang="en-US" sz="1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787F33-AC95-6808-CE77-6EF62E6A07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938" b="29478"/>
          <a:stretch/>
        </p:blipFill>
        <p:spPr>
          <a:xfrm>
            <a:off x="10073721" y="6252062"/>
            <a:ext cx="2076444" cy="57187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15DA2DC-EF5A-12E9-FA71-DC15D3A40DBA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9619221" cy="65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HELPFUL CONTACT INFO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26B9607-0797-C9F9-CD8E-C06682762BF1}"/>
              </a:ext>
            </a:extLst>
          </p:cNvPr>
          <p:cNvCxnSpPr>
            <a:cxnSpLocks/>
          </p:cNvCxnSpPr>
          <p:nvPr/>
        </p:nvCxnSpPr>
        <p:spPr>
          <a:xfrm>
            <a:off x="119574" y="712078"/>
            <a:ext cx="6246557" cy="0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5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7E9393A-E588-459B-9E59-6D3F16D98644}"/>
              </a:ext>
            </a:extLst>
          </p:cNvPr>
          <p:cNvSpPr txBox="1">
            <a:spLocks/>
          </p:cNvSpPr>
          <p:nvPr/>
        </p:nvSpPr>
        <p:spPr>
          <a:xfrm>
            <a:off x="831850" y="1726162"/>
            <a:ext cx="10515600" cy="3685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/>
                <a:ea typeface="+mj-ea"/>
                <a:cs typeface="Calibri Light" panose="020F0302020204030204"/>
              </a:rPr>
              <a:t>THANK YOU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Franklin Gothic Demi"/>
                <a:cs typeface="Calibri Light" panose="020F0302020204030204"/>
              </a:rPr>
              <a:t>and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/>
                <a:ea typeface="+mj-ea"/>
                <a:cs typeface="Calibri Light" panose="020F0302020204030204"/>
              </a:rPr>
              <a:t>Happy Selling!!!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Calibri Light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2ABFE6F-C960-4C47-AC6C-6E3D504D5CAA}"/>
              </a:ext>
            </a:extLst>
          </p:cNvPr>
          <p:cNvCxnSpPr>
            <a:cxnSpLocks/>
          </p:cNvCxnSpPr>
          <p:nvPr/>
        </p:nvCxnSpPr>
        <p:spPr>
          <a:xfrm>
            <a:off x="3769567" y="4475618"/>
            <a:ext cx="4674637" cy="0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4339877B-72DF-4ADB-8F16-0A6F626E58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573" b="38054"/>
          <a:stretch/>
        </p:blipFill>
        <p:spPr>
          <a:xfrm>
            <a:off x="4718050" y="4720497"/>
            <a:ext cx="2743200" cy="58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3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828807-81D1-FB5D-9FC6-C0039E9C8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565FA17-B9A3-4EA9-9E3E-D0ACFD6B2AE8}"/>
              </a:ext>
            </a:extLst>
          </p:cNvPr>
          <p:cNvSpPr txBox="1">
            <a:spLocks/>
          </p:cNvSpPr>
          <p:nvPr/>
        </p:nvSpPr>
        <p:spPr>
          <a:xfrm>
            <a:off x="119574" y="1148210"/>
            <a:ext cx="11896564" cy="51038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Proper sizing is a key aspect of the customers experience and satisfaction with their tankless.</a:t>
            </a:r>
          </a:p>
          <a:p>
            <a:pPr algn="ctr"/>
            <a:endParaRPr lang="en-US" sz="4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An undersized tankless </a:t>
            </a:r>
            <a:r>
              <a:rPr lang="en-US" sz="4000" i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will</a:t>
            </a:r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 provide the proper temperature but the customer will not be able to run as many hot water fixtures at the same time as they want.</a:t>
            </a:r>
          </a:p>
          <a:p>
            <a:pPr algn="ctr"/>
            <a:endParaRPr lang="en-US" sz="4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This problem will be more apparent in the wintertime as the cold-water temperatures are even colder.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3CF3FA-4350-7828-FB8D-E6E12AC5FE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938" b="29478"/>
          <a:stretch/>
        </p:blipFill>
        <p:spPr>
          <a:xfrm>
            <a:off x="10073721" y="6252062"/>
            <a:ext cx="2076444" cy="5718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43FED86-B206-6F71-4DCE-24265F659A65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9619221" cy="65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HOW TO SIZE A TANKLESS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1969694-2001-2720-61AB-2AFC568C2686}"/>
              </a:ext>
            </a:extLst>
          </p:cNvPr>
          <p:cNvCxnSpPr>
            <a:cxnSpLocks/>
          </p:cNvCxnSpPr>
          <p:nvPr/>
        </p:nvCxnSpPr>
        <p:spPr>
          <a:xfrm flipV="1">
            <a:off x="119574" y="706385"/>
            <a:ext cx="6623584" cy="5693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593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39DA19E-02FE-4B7F-8244-2169072D08BD}"/>
              </a:ext>
            </a:extLst>
          </p:cNvPr>
          <p:cNvSpPr txBox="1">
            <a:spLocks/>
          </p:cNvSpPr>
          <p:nvPr/>
        </p:nvSpPr>
        <p:spPr>
          <a:xfrm>
            <a:off x="71438" y="838843"/>
            <a:ext cx="12019444" cy="6636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  <a:cs typeface="Calibri"/>
              </a:rPr>
              <a:t>Determine your maximum temperature rise. This is the difference between the tankless set temp. and the wintertime ground water temp.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D68385-7FAC-412F-A1E4-5DB0FB47D2F2}"/>
              </a:ext>
            </a:extLst>
          </p:cNvPr>
          <p:cNvSpPr/>
          <p:nvPr/>
        </p:nvSpPr>
        <p:spPr>
          <a:xfrm>
            <a:off x="6988638" y="2171610"/>
            <a:ext cx="45302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For the purpose of this example let’s say the home is in the Bay Area of California.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883163-4FE7-445C-8EE9-059012785D84}"/>
              </a:ext>
            </a:extLst>
          </p:cNvPr>
          <p:cNvSpPr/>
          <p:nvPr/>
        </p:nvSpPr>
        <p:spPr>
          <a:xfrm>
            <a:off x="6988638" y="2921779"/>
            <a:ext cx="46382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Based on the map, we’ll say the winter ground water temp is 60 F.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3B1E55-D1AC-498B-A00C-3158E0E603E7}"/>
              </a:ext>
            </a:extLst>
          </p:cNvPr>
          <p:cNvSpPr/>
          <p:nvPr/>
        </p:nvSpPr>
        <p:spPr>
          <a:xfrm>
            <a:off x="6988638" y="3671948"/>
            <a:ext cx="46382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Now you can determine the wintertime temperature rise: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B9E3FB-692A-40BB-8AC9-14B858D303F2}"/>
              </a:ext>
            </a:extLst>
          </p:cNvPr>
          <p:cNvSpPr/>
          <p:nvPr/>
        </p:nvSpPr>
        <p:spPr>
          <a:xfrm>
            <a:off x="5657603" y="4799656"/>
            <a:ext cx="2563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120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Set Temp</a:t>
            </a:r>
            <a:endParaRPr lang="en-US" sz="24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0B42F5-F946-4B42-80CF-6DFE743F482E}"/>
              </a:ext>
            </a:extLst>
          </p:cNvPr>
          <p:cNvSpPr/>
          <p:nvPr/>
        </p:nvSpPr>
        <p:spPr>
          <a:xfrm>
            <a:off x="7529482" y="4805062"/>
            <a:ext cx="34485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– </a:t>
            </a:r>
            <a:r>
              <a:rPr lang="en-US" sz="2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60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Ground Water Temp</a:t>
            </a:r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F1EDF-3C9E-472B-8193-7974CCFDDDC8}"/>
              </a:ext>
            </a:extLst>
          </p:cNvPr>
          <p:cNvSpPr/>
          <p:nvPr/>
        </p:nvSpPr>
        <p:spPr>
          <a:xfrm>
            <a:off x="10833616" y="4738100"/>
            <a:ext cx="9236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= </a:t>
            </a:r>
            <a:r>
              <a:rPr lang="en-US" sz="32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60</a:t>
            </a:r>
            <a:endParaRPr lang="en-US" sz="2400" b="1" dirty="0"/>
          </a:p>
        </p:txBody>
      </p:sp>
      <p:pic>
        <p:nvPicPr>
          <p:cNvPr id="17" name="Picture 16" descr="A picture containing screen, television, computer, flying&#10;&#10;Description automatically generated">
            <a:extLst>
              <a:ext uri="{FF2B5EF4-FFF2-40B4-BE49-F238E27FC236}">
                <a16:creationId xmlns:a16="http://schemas.microsoft.com/office/drawing/2014/main" id="{1F1186F8-B890-47EF-B817-F37F3A9FE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48" y="1779341"/>
            <a:ext cx="6514285" cy="4279365"/>
          </a:xfrm>
          <a:prstGeom prst="rect">
            <a:avLst/>
          </a:prstGeom>
        </p:spPr>
      </p:pic>
      <p:pic>
        <p:nvPicPr>
          <p:cNvPr id="9" name="Graphic 8" descr="Marker">
            <a:extLst>
              <a:ext uri="{FF2B5EF4-FFF2-40B4-BE49-F238E27FC236}">
                <a16:creationId xmlns:a16="http://schemas.microsoft.com/office/drawing/2014/main" id="{2BEDD5E5-B3EB-46A7-A356-42DBD5ADC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3581" y="2548443"/>
            <a:ext cx="914400" cy="9144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46510ED-5038-4177-AD7D-7F016EE30E97}"/>
              </a:ext>
            </a:extLst>
          </p:cNvPr>
          <p:cNvSpPr/>
          <p:nvPr/>
        </p:nvSpPr>
        <p:spPr>
          <a:xfrm>
            <a:off x="223581" y="5235537"/>
            <a:ext cx="2314575" cy="1402691"/>
          </a:xfrm>
          <a:prstGeom prst="roundRect">
            <a:avLst>
              <a:gd name="adj" fmla="val 1548"/>
            </a:avLst>
          </a:prstGeom>
          <a:solidFill>
            <a:schemeClr val="bg1">
              <a:alpha val="60000"/>
            </a:schemeClr>
          </a:solidFill>
          <a:ln>
            <a:solidFill>
              <a:schemeClr val="tx1">
                <a:alpha val="60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5A372B7-2979-49EE-BE10-AF5B24282A83}"/>
              </a:ext>
            </a:extLst>
          </p:cNvPr>
          <p:cNvSpPr/>
          <p:nvPr/>
        </p:nvSpPr>
        <p:spPr>
          <a:xfrm>
            <a:off x="223581" y="5273637"/>
            <a:ext cx="23145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Franklin Gothic Book" panose="020B0503020102020204" pitchFamily="34" charset="0"/>
              </a:rPr>
              <a:t>Average Winter Water Temp: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0BCC0D2-FE9A-4DDB-BF50-62E44ABB0C41}"/>
              </a:ext>
            </a:extLst>
          </p:cNvPr>
          <p:cNvSpPr/>
          <p:nvPr/>
        </p:nvSpPr>
        <p:spPr>
          <a:xfrm>
            <a:off x="1169592" y="5593720"/>
            <a:ext cx="11733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Franklin Gothic Book" panose="020B0503020102020204" pitchFamily="34" charset="0"/>
              </a:rPr>
              <a:t>35° - 40° F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58D93F4-273F-4607-A1DB-8DC2DC26E8E9}"/>
              </a:ext>
            </a:extLst>
          </p:cNvPr>
          <p:cNvSpPr/>
          <p:nvPr/>
        </p:nvSpPr>
        <p:spPr>
          <a:xfrm>
            <a:off x="1166347" y="5804412"/>
            <a:ext cx="11733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Franklin Gothic Book" panose="020B0503020102020204" pitchFamily="34" charset="0"/>
              </a:rPr>
              <a:t>45° - 50° F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2F876F5-E0A4-4A78-9562-3D1F3D6FC072}"/>
              </a:ext>
            </a:extLst>
          </p:cNvPr>
          <p:cNvSpPr/>
          <p:nvPr/>
        </p:nvSpPr>
        <p:spPr>
          <a:xfrm>
            <a:off x="1169592" y="6027410"/>
            <a:ext cx="11733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Franklin Gothic Book" panose="020B0503020102020204" pitchFamily="34" charset="0"/>
              </a:rPr>
              <a:t>55° - 60° F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C7877D5-828D-47F4-965B-DEA51E8A0EA1}"/>
              </a:ext>
            </a:extLst>
          </p:cNvPr>
          <p:cNvSpPr/>
          <p:nvPr/>
        </p:nvSpPr>
        <p:spPr>
          <a:xfrm>
            <a:off x="1166347" y="6239519"/>
            <a:ext cx="12717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Franklin Gothic Book" panose="020B0503020102020204" pitchFamily="34" charset="0"/>
              </a:rPr>
              <a:t>65° - 70°+ F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827EE85-3171-4A46-9A02-185F45DB4869}"/>
              </a:ext>
            </a:extLst>
          </p:cNvPr>
          <p:cNvSpPr/>
          <p:nvPr/>
        </p:nvSpPr>
        <p:spPr>
          <a:xfrm>
            <a:off x="524232" y="5692737"/>
            <a:ext cx="477153" cy="111675"/>
          </a:xfrm>
          <a:prstGeom prst="rect">
            <a:avLst/>
          </a:prstGeom>
          <a:solidFill>
            <a:srgbClr val="791F8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B91B095-3E18-41B5-BC23-D1639E7B07AF}"/>
              </a:ext>
            </a:extLst>
          </p:cNvPr>
          <p:cNvSpPr/>
          <p:nvPr/>
        </p:nvSpPr>
        <p:spPr>
          <a:xfrm>
            <a:off x="524232" y="5914598"/>
            <a:ext cx="477153" cy="111675"/>
          </a:xfrm>
          <a:prstGeom prst="rect">
            <a:avLst/>
          </a:prstGeom>
          <a:solidFill>
            <a:srgbClr val="00B4E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459C61-4D54-43B5-9D15-B62A1475566A}"/>
              </a:ext>
            </a:extLst>
          </p:cNvPr>
          <p:cNvSpPr/>
          <p:nvPr/>
        </p:nvSpPr>
        <p:spPr>
          <a:xfrm>
            <a:off x="524231" y="6137268"/>
            <a:ext cx="477153" cy="111675"/>
          </a:xfrm>
          <a:prstGeom prst="rect">
            <a:avLst/>
          </a:prstGeom>
          <a:solidFill>
            <a:srgbClr val="FDE1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181A107-7217-45B7-80E5-77386B99C479}"/>
              </a:ext>
            </a:extLst>
          </p:cNvPr>
          <p:cNvSpPr/>
          <p:nvPr/>
        </p:nvSpPr>
        <p:spPr>
          <a:xfrm>
            <a:off x="524230" y="6359129"/>
            <a:ext cx="477153" cy="111675"/>
          </a:xfrm>
          <a:prstGeom prst="rect">
            <a:avLst/>
          </a:prstGeom>
          <a:solidFill>
            <a:srgbClr val="E5343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B9FC178-A88A-EC72-D924-82941066FF4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4938" b="29478"/>
          <a:stretch/>
        </p:blipFill>
        <p:spPr>
          <a:xfrm>
            <a:off x="10073721" y="6252062"/>
            <a:ext cx="2076444" cy="5718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86CB145-CFD1-2A33-98BA-F9847204E1D4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9619221" cy="65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STEP ONE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3BBA97B-3DC6-CEEF-651A-55B65E504ED7}"/>
              </a:ext>
            </a:extLst>
          </p:cNvPr>
          <p:cNvCxnSpPr>
            <a:cxnSpLocks/>
          </p:cNvCxnSpPr>
          <p:nvPr/>
        </p:nvCxnSpPr>
        <p:spPr>
          <a:xfrm flipV="1">
            <a:off x="119574" y="706385"/>
            <a:ext cx="2627960" cy="5693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433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39DA19E-02FE-4B7F-8244-2169072D08BD}"/>
              </a:ext>
            </a:extLst>
          </p:cNvPr>
          <p:cNvSpPr txBox="1">
            <a:spLocks/>
          </p:cNvSpPr>
          <p:nvPr/>
        </p:nvSpPr>
        <p:spPr>
          <a:xfrm>
            <a:off x="71256" y="837655"/>
            <a:ext cx="11620754" cy="6636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  <a:cs typeface="Calibri"/>
              </a:rPr>
              <a:t>Determine the peak hot water demand of the home. If possible, ask the homeowner.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D68385-7FAC-412F-A1E4-5DB0FB47D2F2}"/>
              </a:ext>
            </a:extLst>
          </p:cNvPr>
          <p:cNvSpPr/>
          <p:nvPr/>
        </p:nvSpPr>
        <p:spPr>
          <a:xfrm>
            <a:off x="257528" y="2265486"/>
            <a:ext cx="36835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Shower: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2 </a:t>
            </a:r>
            <a:r>
              <a:rPr lang="en-US" sz="2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gpm</a:t>
            </a:r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r>
              <a:rPr lang="en-US" sz="2400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Lav</a:t>
            </a:r>
            <a:r>
              <a:rPr lang="en-US" sz="2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Sink: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1 </a:t>
            </a:r>
            <a:r>
              <a:rPr lang="en-US" sz="2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gpm</a:t>
            </a:r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Kitchen Sink: 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1.5 </a:t>
            </a:r>
            <a:r>
              <a:rPr lang="en-US" sz="2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gpm</a:t>
            </a:r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Dishwasher: 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2 </a:t>
            </a:r>
            <a:r>
              <a:rPr lang="en-US" sz="2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gpm</a:t>
            </a:r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Washing Machine: 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2 </a:t>
            </a:r>
            <a:r>
              <a:rPr lang="en-US" sz="2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gpm</a:t>
            </a:r>
            <a:endParaRPr lang="en-US" sz="24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883163-4FE7-445C-8EE9-059012785D84}"/>
              </a:ext>
            </a:extLst>
          </p:cNvPr>
          <p:cNvSpPr/>
          <p:nvPr/>
        </p:nvSpPr>
        <p:spPr>
          <a:xfrm>
            <a:off x="71256" y="1360763"/>
            <a:ext cx="1124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Fixtures and appliances all have different flow rates depending on manufacturer however you can use an average amount to get a ballpark figure: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3B1E55-D1AC-498B-A00C-3158E0E603E7}"/>
              </a:ext>
            </a:extLst>
          </p:cNvPr>
          <p:cNvSpPr/>
          <p:nvPr/>
        </p:nvSpPr>
        <p:spPr>
          <a:xfrm>
            <a:off x="71256" y="4401315"/>
            <a:ext cx="66346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Example 1: </a:t>
            </a:r>
          </a:p>
          <a:p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Peak usage: 2 Showers &amp; Washing Machine = </a:t>
            </a:r>
            <a:r>
              <a:rPr lang="en-US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6 </a:t>
            </a:r>
            <a:r>
              <a:rPr lang="en-US" sz="2000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gpm</a:t>
            </a:r>
            <a:r>
              <a:rPr lang="en-US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FA7A57-F960-4FE1-8C1D-DEDE6F30E186}"/>
              </a:ext>
            </a:extLst>
          </p:cNvPr>
          <p:cNvSpPr/>
          <p:nvPr/>
        </p:nvSpPr>
        <p:spPr>
          <a:xfrm>
            <a:off x="71256" y="5280546"/>
            <a:ext cx="66346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Example 2: </a:t>
            </a:r>
          </a:p>
          <a:p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Peak usage: 4 Showers &amp; Dishwasher = </a:t>
            </a:r>
            <a:r>
              <a:rPr lang="en-US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10 gpm </a:t>
            </a:r>
          </a:p>
        </p:txBody>
      </p:sp>
      <p:pic>
        <p:nvPicPr>
          <p:cNvPr id="4" name="Picture 3" descr="A large room with a sink and a mirror&#10;&#10;Description automatically generated">
            <a:extLst>
              <a:ext uri="{FF2B5EF4-FFF2-40B4-BE49-F238E27FC236}">
                <a16:creationId xmlns:a16="http://schemas.microsoft.com/office/drawing/2014/main" id="{85EABCB2-AF49-4CF2-8042-668A535B3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985" y="2199920"/>
            <a:ext cx="3150542" cy="2100361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8" name="Picture 7" descr="A picture containing appliance, building, brick, sitting&#10;&#10;Description automatically generated">
            <a:extLst>
              <a:ext uri="{FF2B5EF4-FFF2-40B4-BE49-F238E27FC236}">
                <a16:creationId xmlns:a16="http://schemas.microsoft.com/office/drawing/2014/main" id="{B8D17CEE-0669-485C-AA6F-094D6E05A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02" y="4307185"/>
            <a:ext cx="3150542" cy="2100361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15" name="Picture 14" descr="A kitchen with a sink and a window&#10;&#10;Description automatically generated">
            <a:extLst>
              <a:ext uri="{FF2B5EF4-FFF2-40B4-BE49-F238E27FC236}">
                <a16:creationId xmlns:a16="http://schemas.microsoft.com/office/drawing/2014/main" id="{42A523B5-A312-40EB-A738-14BD43C2E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475" y="2199919"/>
            <a:ext cx="3289107" cy="2100361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1B7E5B-951A-7CCB-6B70-B709030CACF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4938" b="29478"/>
          <a:stretch/>
        </p:blipFill>
        <p:spPr>
          <a:xfrm>
            <a:off x="10073721" y="6252062"/>
            <a:ext cx="2076444" cy="5718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D361C8F-6931-7E99-45D9-B5052757558F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9619221" cy="65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STEP TWO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D2D4EE0-490C-0F3D-AE3C-70408FCE2D30}"/>
              </a:ext>
            </a:extLst>
          </p:cNvPr>
          <p:cNvCxnSpPr>
            <a:cxnSpLocks/>
          </p:cNvCxnSpPr>
          <p:nvPr/>
        </p:nvCxnSpPr>
        <p:spPr>
          <a:xfrm flipV="1">
            <a:off x="119574" y="706385"/>
            <a:ext cx="2627960" cy="5693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331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59EB78BE-BEED-BA7C-1306-14D4EB1366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" t="659" r="329" b="433"/>
          <a:stretch/>
        </p:blipFill>
        <p:spPr>
          <a:xfrm>
            <a:off x="4071939" y="2875994"/>
            <a:ext cx="8048626" cy="3533775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39DA19E-02FE-4B7F-8244-2169072D08BD}"/>
              </a:ext>
            </a:extLst>
          </p:cNvPr>
          <p:cNvSpPr txBox="1">
            <a:spLocks/>
          </p:cNvSpPr>
          <p:nvPr/>
        </p:nvSpPr>
        <p:spPr>
          <a:xfrm>
            <a:off x="62590" y="833416"/>
            <a:ext cx="11620754" cy="4644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  <a:cs typeface="Calibri"/>
              </a:rPr>
              <a:t>Select the proper unit or pair of units using the sizing chart found online or in the product catalog.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883163-4FE7-445C-8EE9-059012785D84}"/>
              </a:ext>
            </a:extLst>
          </p:cNvPr>
          <p:cNvSpPr/>
          <p:nvPr/>
        </p:nvSpPr>
        <p:spPr>
          <a:xfrm>
            <a:off x="53921" y="1347644"/>
            <a:ext cx="120962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Simply find the Temperature Rise on the left then match up a unit or pair of units that provides the approximate flow rate needed.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3B1E55-D1AC-498B-A00C-3158E0E603E7}"/>
              </a:ext>
            </a:extLst>
          </p:cNvPr>
          <p:cNvSpPr/>
          <p:nvPr/>
        </p:nvSpPr>
        <p:spPr>
          <a:xfrm>
            <a:off x="222935" y="3112357"/>
            <a:ext cx="36067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Example 1: </a:t>
            </a:r>
          </a:p>
          <a:p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Peak usage: 2 Showers &amp; Washing Machine = </a:t>
            </a:r>
            <a:r>
              <a:rPr lang="en-US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6 </a:t>
            </a:r>
            <a:r>
              <a:rPr lang="en-US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gpm</a:t>
            </a:r>
            <a:r>
              <a:rPr lang="en-US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FA7A57-F960-4FE1-8C1D-DEDE6F30E186}"/>
              </a:ext>
            </a:extLst>
          </p:cNvPr>
          <p:cNvSpPr/>
          <p:nvPr/>
        </p:nvSpPr>
        <p:spPr>
          <a:xfrm>
            <a:off x="222935" y="4883694"/>
            <a:ext cx="36067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Example 2: </a:t>
            </a:r>
          </a:p>
          <a:p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Peak usage: 4 Showers &amp; Dish Washer = </a:t>
            </a:r>
            <a:r>
              <a:rPr lang="en-US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10 </a:t>
            </a:r>
            <a:r>
              <a:rPr lang="en-US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gpm</a:t>
            </a:r>
            <a:r>
              <a:rPr lang="en-US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0901F5-3717-453A-A77F-88407BAB2E46}"/>
              </a:ext>
            </a:extLst>
          </p:cNvPr>
          <p:cNvSpPr/>
          <p:nvPr/>
        </p:nvSpPr>
        <p:spPr>
          <a:xfrm>
            <a:off x="222934" y="2546026"/>
            <a:ext cx="36067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Temp Rise: 60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821023-46F0-4B41-9DEF-8F9D1D75C11F}"/>
              </a:ext>
            </a:extLst>
          </p:cNvPr>
          <p:cNvSpPr/>
          <p:nvPr/>
        </p:nvSpPr>
        <p:spPr>
          <a:xfrm>
            <a:off x="222935" y="3968098"/>
            <a:ext cx="38728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Ideal Models: </a:t>
            </a:r>
          </a:p>
          <a:p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EZ111, NRCR111, NRC111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26882F-D6CF-46DD-A988-AA6E75EF134D}"/>
              </a:ext>
            </a:extLst>
          </p:cNvPr>
          <p:cNvSpPr/>
          <p:nvPr/>
        </p:nvSpPr>
        <p:spPr>
          <a:xfrm>
            <a:off x="222934" y="5807024"/>
            <a:ext cx="38728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Ideal Models: </a:t>
            </a:r>
          </a:p>
          <a:p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Pair of EZ71, EZ98, NRCR92, NRC98, NR98 or NR83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438A90-B989-AF45-F61A-9AC12652528D}"/>
              </a:ext>
            </a:extLst>
          </p:cNvPr>
          <p:cNvSpPr/>
          <p:nvPr/>
        </p:nvSpPr>
        <p:spPr>
          <a:xfrm>
            <a:off x="4663056" y="4666787"/>
            <a:ext cx="1711074" cy="19096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B9E68F-6E21-910F-E92F-FC768426C090}"/>
              </a:ext>
            </a:extLst>
          </p:cNvPr>
          <p:cNvSpPr/>
          <p:nvPr/>
        </p:nvSpPr>
        <p:spPr>
          <a:xfrm>
            <a:off x="9809200" y="4666787"/>
            <a:ext cx="1140740" cy="19096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954FFD-7448-13A1-A14D-589681DC2AFD}"/>
              </a:ext>
            </a:extLst>
          </p:cNvPr>
          <p:cNvSpPr txBox="1"/>
          <p:nvPr/>
        </p:nvSpPr>
        <p:spPr>
          <a:xfrm>
            <a:off x="4798266" y="4873812"/>
            <a:ext cx="1272540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Example 1</a:t>
            </a:r>
            <a:endParaRPr lang="en-US" dirty="0">
              <a:solidFill>
                <a:srgbClr val="FF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5E16AD-9954-2689-9919-2239DB78F22A}"/>
              </a:ext>
            </a:extLst>
          </p:cNvPr>
          <p:cNvSpPr txBox="1"/>
          <p:nvPr/>
        </p:nvSpPr>
        <p:spPr>
          <a:xfrm>
            <a:off x="6855090" y="4874169"/>
            <a:ext cx="1272540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Example 2</a:t>
            </a:r>
            <a:endParaRPr lang="en-US" dirty="0">
              <a:solidFill>
                <a:srgbClr val="FF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87AD43A5-A0CC-4C7B-B768-F3D0CEE46DB7}"/>
              </a:ext>
            </a:extLst>
          </p:cNvPr>
          <p:cNvSpPr/>
          <p:nvPr/>
        </p:nvSpPr>
        <p:spPr>
          <a:xfrm>
            <a:off x="3522295" y="4544452"/>
            <a:ext cx="651905" cy="450306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A60B597-FE53-440D-A8C8-37BE6019B592}"/>
              </a:ext>
            </a:extLst>
          </p:cNvPr>
          <p:cNvSpPr/>
          <p:nvPr/>
        </p:nvSpPr>
        <p:spPr>
          <a:xfrm>
            <a:off x="4663056" y="3208019"/>
            <a:ext cx="1711073" cy="32868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D6F40E-B6A1-4EB8-855F-741441FBB86A}"/>
              </a:ext>
            </a:extLst>
          </p:cNvPr>
          <p:cNvSpPr/>
          <p:nvPr/>
        </p:nvSpPr>
        <p:spPr>
          <a:xfrm>
            <a:off x="9809200" y="3208019"/>
            <a:ext cx="1140739" cy="32868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768B0A-6C31-0C0A-6BE8-A313C6139F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938" b="29478"/>
          <a:stretch/>
        </p:blipFill>
        <p:spPr>
          <a:xfrm>
            <a:off x="10073721" y="26640"/>
            <a:ext cx="2076444" cy="57187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B7E3CD94-ECA7-BBF5-3CEE-9E926515BF57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9619221" cy="65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STEP THREE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B2E7B91-55E2-31E5-5309-96CC3BDDEFCB}"/>
              </a:ext>
            </a:extLst>
          </p:cNvPr>
          <p:cNvCxnSpPr>
            <a:cxnSpLocks/>
          </p:cNvCxnSpPr>
          <p:nvPr/>
        </p:nvCxnSpPr>
        <p:spPr>
          <a:xfrm flipV="1">
            <a:off x="119574" y="706385"/>
            <a:ext cx="3226003" cy="5693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508B55F1-9726-936E-FE6E-312964931410}"/>
              </a:ext>
            </a:extLst>
          </p:cNvPr>
          <p:cNvSpPr/>
          <p:nvPr/>
        </p:nvSpPr>
        <p:spPr>
          <a:xfrm>
            <a:off x="6374129" y="4668123"/>
            <a:ext cx="2284095" cy="18962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D27113B-95BC-DE88-39A4-DABE6768A1C1}"/>
              </a:ext>
            </a:extLst>
          </p:cNvPr>
          <p:cNvSpPr/>
          <p:nvPr/>
        </p:nvSpPr>
        <p:spPr>
          <a:xfrm>
            <a:off x="6374129" y="3208018"/>
            <a:ext cx="2284095" cy="32868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34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DF1FF3-03EC-7C25-109D-A95A817A7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touching a water heater&#10;&#10;AI-generated content may be incorrect.">
            <a:extLst>
              <a:ext uri="{FF2B5EF4-FFF2-40B4-BE49-F238E27FC236}">
                <a16:creationId xmlns:a16="http://schemas.microsoft.com/office/drawing/2014/main" id="{9E65D3A9-5F6F-D658-37DE-3A187A06B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775" y="0"/>
            <a:ext cx="5257122" cy="6858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3C3C67-A509-1B77-33D5-6557AEB0D7C3}"/>
              </a:ext>
            </a:extLst>
          </p:cNvPr>
          <p:cNvSpPr txBox="1">
            <a:spLocks/>
          </p:cNvSpPr>
          <p:nvPr/>
        </p:nvSpPr>
        <p:spPr>
          <a:xfrm>
            <a:off x="102966" y="1506515"/>
            <a:ext cx="7917765" cy="48055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What size is the current tank style water heater?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Is the current vent system 3” or 4” Round B-Vent?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How long is the current vent run?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How many bathrooms?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Do they have a return line? Or want quicker hot water to the fixture?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7BA313-804E-DCF1-DBB3-A607AB8E71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938" b="29478"/>
          <a:stretch/>
        </p:blipFill>
        <p:spPr>
          <a:xfrm>
            <a:off x="0" y="6234118"/>
            <a:ext cx="2076444" cy="5718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3D59C71-532F-5498-B3A3-874BDE30EF97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9619221" cy="65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ARE YOU REPLACING A TANK?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287A374-9573-FD0B-7A2A-3C35000F2C41}"/>
              </a:ext>
            </a:extLst>
          </p:cNvPr>
          <p:cNvCxnSpPr>
            <a:cxnSpLocks/>
          </p:cNvCxnSpPr>
          <p:nvPr/>
        </p:nvCxnSpPr>
        <p:spPr>
          <a:xfrm flipV="1">
            <a:off x="119574" y="705636"/>
            <a:ext cx="7615990" cy="6442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05957F7-8AC8-747C-DF74-A7F0433703D0}"/>
              </a:ext>
            </a:extLst>
          </p:cNvPr>
          <p:cNvSpPr txBox="1"/>
          <p:nvPr/>
        </p:nvSpPr>
        <p:spPr>
          <a:xfrm>
            <a:off x="0" y="758392"/>
            <a:ext cx="4596918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7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Key Questions to ask:</a:t>
            </a:r>
          </a:p>
        </p:txBody>
      </p:sp>
    </p:spTree>
    <p:extLst>
      <p:ext uri="{BB962C8B-B14F-4D97-AF65-F5344CB8AC3E}">
        <p14:creationId xmlns:p14="http://schemas.microsoft.com/office/powerpoint/2010/main" val="265301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10DF3C-8F5B-9620-5384-55976A56A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64A8F5-4B87-69A5-CD4F-CCAD8EF6F768}"/>
              </a:ext>
            </a:extLst>
          </p:cNvPr>
          <p:cNvSpPr txBox="1">
            <a:spLocks/>
          </p:cNvSpPr>
          <p:nvPr/>
        </p:nvSpPr>
        <p:spPr>
          <a:xfrm>
            <a:off x="147718" y="902757"/>
            <a:ext cx="7912870" cy="54779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These bundle packages make it easy for the contractor to replace a tank style water heater.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The EZTR package includes tankless water heater, isolation valves and 25’ of flex vent.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Top Mounted Water Connections save time and materials.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Longer Warranty than a tank style water heater.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4D4283-0BC8-E951-DFFA-6221ABD2D3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938" b="29478"/>
          <a:stretch/>
        </p:blipFill>
        <p:spPr>
          <a:xfrm>
            <a:off x="10073721" y="6252062"/>
            <a:ext cx="2076444" cy="5718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F5D0B0E-8321-4C32-1A93-2CD91C187FBF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9619221" cy="65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EZTR SERIES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B80D9B5-0499-CA70-B34D-8CF309ADC912}"/>
              </a:ext>
            </a:extLst>
          </p:cNvPr>
          <p:cNvCxnSpPr>
            <a:cxnSpLocks/>
          </p:cNvCxnSpPr>
          <p:nvPr/>
        </p:nvCxnSpPr>
        <p:spPr>
          <a:xfrm flipV="1">
            <a:off x="119574" y="706385"/>
            <a:ext cx="3356013" cy="5693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536DFD9-9B51-8A60-F2B7-027D1237A0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" r="-77"/>
          <a:stretch/>
        </p:blipFill>
        <p:spPr>
          <a:xfrm>
            <a:off x="8697633" y="715718"/>
            <a:ext cx="3346649" cy="4978795"/>
          </a:xfrm>
          <a:prstGeom prst="rect">
            <a:avLst/>
          </a:prstGeom>
          <a:effectLst>
            <a:outerShdw blurRad="635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101629-5521-A943-6090-BCA8118B89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01" t="-2182" r="-3003" b="-2228"/>
          <a:stretch/>
        </p:blipFill>
        <p:spPr>
          <a:xfrm>
            <a:off x="8060588" y="3846496"/>
            <a:ext cx="1204395" cy="1790620"/>
          </a:xfrm>
          <a:prstGeom prst="rect">
            <a:avLst/>
          </a:prstGeom>
          <a:effectLst>
            <a:outerShdw blurRad="63500" dist="1270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355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E377AE-4A4F-B603-40CF-1D7B61B3D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81C047-7690-656F-5FBF-7CC06A88BDFE}"/>
              </a:ext>
            </a:extLst>
          </p:cNvPr>
          <p:cNvSpPr txBox="1">
            <a:spLocks/>
          </p:cNvSpPr>
          <p:nvPr/>
        </p:nvSpPr>
        <p:spPr>
          <a:xfrm>
            <a:off x="147718" y="1483698"/>
            <a:ext cx="11896564" cy="4578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Current B-Vent must be 3” or 4” round                    </a:t>
            </a:r>
            <a:r>
              <a:rPr lang="en-US" sz="22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(Oval venting will not work)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The vent run is 25’ or less                                         </a:t>
            </a:r>
            <a:r>
              <a:rPr lang="en-US" sz="22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(Optional 35’ kit sold separately)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Not Common Vented to any other appliance.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  <a:p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If the current installation applies the EZTR Series is a great replacement option.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1DB485-0924-0FC3-F4D2-0BBA87BB0C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938" b="29478"/>
          <a:stretch/>
        </p:blipFill>
        <p:spPr>
          <a:xfrm>
            <a:off x="10073721" y="6252062"/>
            <a:ext cx="2076444" cy="5718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0048F5C-9EBD-1530-440E-9246D773C62E}"/>
              </a:ext>
            </a:extLst>
          </p:cNvPr>
          <p:cNvSpPr txBox="1">
            <a:spLocks/>
          </p:cNvSpPr>
          <p:nvPr/>
        </p:nvSpPr>
        <p:spPr>
          <a:xfrm>
            <a:off x="53922" y="52007"/>
            <a:ext cx="9619221" cy="65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EZTR SERIES REQUIREMENTS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22263A1-6B2E-A236-5A14-CD7BA2B29BF6}"/>
              </a:ext>
            </a:extLst>
          </p:cNvPr>
          <p:cNvCxnSpPr>
            <a:cxnSpLocks/>
          </p:cNvCxnSpPr>
          <p:nvPr/>
        </p:nvCxnSpPr>
        <p:spPr>
          <a:xfrm flipV="1">
            <a:off x="119574" y="706385"/>
            <a:ext cx="7563986" cy="5693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5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b7affe0-2458-44d1-97da-a46ce1c1f552">
      <Terms xmlns="http://schemas.microsoft.com/office/infopath/2007/PartnerControls"/>
    </lcf76f155ced4ddcb4097134ff3c332f>
    <TaxCatchAll xmlns="1e1893b5-73e4-41a6-8740-c3c7aa6db36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56616FAB9BD443BD85CC00C3BED344" ma:contentTypeVersion="17" ma:contentTypeDescription="Create a new document." ma:contentTypeScope="" ma:versionID="57d88be947100e314d6df54fc263971a">
  <xsd:schema xmlns:xsd="http://www.w3.org/2001/XMLSchema" xmlns:xs="http://www.w3.org/2001/XMLSchema" xmlns:p="http://schemas.microsoft.com/office/2006/metadata/properties" xmlns:ns2="4b7affe0-2458-44d1-97da-a46ce1c1f552" xmlns:ns3="1e1893b5-73e4-41a6-8740-c3c7aa6db362" targetNamespace="http://schemas.microsoft.com/office/2006/metadata/properties" ma:root="true" ma:fieldsID="f800b8fa5dba20593e8b90d04e14a72e" ns2:_="" ns3:_="">
    <xsd:import namespace="4b7affe0-2458-44d1-97da-a46ce1c1f552"/>
    <xsd:import namespace="1e1893b5-73e4-41a6-8740-c3c7aa6db3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7affe0-2458-44d1-97da-a46ce1c1f5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f1b9d4d-8033-43bd-9b5c-2146025433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1893b5-73e4-41a6-8740-c3c7aa6db36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42f45a5-b546-4501-b5d3-6b746fa93ac4}" ma:internalName="TaxCatchAll" ma:showField="CatchAllData" ma:web="1e1893b5-73e4-41a6-8740-c3c7aa6db3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7793DC7-7DC5-4707-A3D9-D1E3D0B98A7D}">
  <ds:schemaRefs>
    <ds:schemaRef ds:uri="http://schemas.microsoft.com/office/2006/metadata/properties"/>
    <ds:schemaRef ds:uri="http://schemas.microsoft.com/office/infopath/2007/PartnerControls"/>
    <ds:schemaRef ds:uri="4b7affe0-2458-44d1-97da-a46ce1c1f552"/>
    <ds:schemaRef ds:uri="1e1893b5-73e4-41a6-8740-c3c7aa6db362"/>
  </ds:schemaRefs>
</ds:datastoreItem>
</file>

<file path=customXml/itemProps2.xml><?xml version="1.0" encoding="utf-8"?>
<ds:datastoreItem xmlns:ds="http://schemas.openxmlformats.org/officeDocument/2006/customXml" ds:itemID="{DC02E521-9EE7-49F5-8362-0481D754E27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8118E30-E4DC-482E-8B49-65563D475C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b7affe0-2458-44d1-97da-a46ce1c1f552"/>
    <ds:schemaRef ds:uri="1e1893b5-73e4-41a6-8740-c3c7aa6db3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2033</TotalTime>
  <Words>1284</Words>
  <Application>Microsoft Office PowerPoint</Application>
  <PresentationFormat>Widescreen</PresentationFormat>
  <Paragraphs>194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Franklin Gothic Book</vt:lpstr>
      <vt:lpstr>Franklin Gothic Demi</vt:lpstr>
      <vt:lpstr>Franklin Gothic Medium</vt:lpstr>
      <vt:lpstr>office theme</vt:lpstr>
      <vt:lpstr>office theme</vt:lpstr>
      <vt:lpstr>1_office theme</vt:lpstr>
      <vt:lpstr>HOW TO SELL  A TANKLESS INSTEAD OF A TANK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Nourse</dc:creator>
  <cp:lastModifiedBy>Will Nourse</cp:lastModifiedBy>
  <cp:revision>42</cp:revision>
  <dcterms:created xsi:type="dcterms:W3CDTF">2020-09-29T04:01:00Z</dcterms:created>
  <dcterms:modified xsi:type="dcterms:W3CDTF">2025-02-26T18:20:38Z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0x010100D156616FAB9BD443BD85CC00C3BED344</vt:lpwstr>
  </property>
</Properties>
</file>