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660" r:id="rId2"/>
    <p:sldMasterId id="2147483795" r:id="rId3"/>
  </p:sldMasterIdLst>
  <p:sldIdLst>
    <p:sldId id="257" r:id="rId4"/>
    <p:sldId id="258" r:id="rId5"/>
    <p:sldId id="267" r:id="rId6"/>
    <p:sldId id="268" r:id="rId7"/>
    <p:sldId id="277" r:id="rId8"/>
    <p:sldId id="278" r:id="rId9"/>
    <p:sldId id="269" r:id="rId10"/>
    <p:sldId id="270" r:id="rId11"/>
    <p:sldId id="328" r:id="rId12"/>
    <p:sldId id="331" r:id="rId13"/>
    <p:sldId id="332" r:id="rId14"/>
    <p:sldId id="333" r:id="rId15"/>
    <p:sldId id="334" r:id="rId16"/>
    <p:sldId id="271" r:id="rId17"/>
    <p:sldId id="329" r:id="rId18"/>
    <p:sldId id="272" r:id="rId19"/>
    <p:sldId id="273" r:id="rId20"/>
    <p:sldId id="274" r:id="rId21"/>
    <p:sldId id="275" r:id="rId22"/>
    <p:sldId id="260" r:id="rId23"/>
    <p:sldId id="276" r:id="rId24"/>
    <p:sldId id="330" r:id="rId25"/>
    <p:sldId id="280" r:id="rId26"/>
    <p:sldId id="281" r:id="rId27"/>
    <p:sldId id="282" r:id="rId28"/>
    <p:sldId id="283" r:id="rId29"/>
    <p:sldId id="289" r:id="rId30"/>
    <p:sldId id="290"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7ED"/>
    <a:srgbClr val="D8E9CD"/>
    <a:srgbClr val="47A49A"/>
    <a:srgbClr val="419550"/>
    <a:srgbClr val="5BB06C"/>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614"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Nourse" userId="cf5c4e54-602e-4617-8d54-3e27f39b3c92" providerId="ADAL" clId="{D186EED5-7D5D-4CAA-8654-EB045A2BD0D9}"/>
    <pc:docChg chg="custSel modSld">
      <pc:chgData name="Will Nourse" userId="cf5c4e54-602e-4617-8d54-3e27f39b3c92" providerId="ADAL" clId="{D186EED5-7D5D-4CAA-8654-EB045A2BD0D9}" dt="2024-09-18T19:48:32.199" v="949" actId="403"/>
      <pc:docMkLst>
        <pc:docMk/>
      </pc:docMkLst>
      <pc:sldChg chg="addSp delSp modSp mod">
        <pc:chgData name="Will Nourse" userId="cf5c4e54-602e-4617-8d54-3e27f39b3c92" providerId="ADAL" clId="{D186EED5-7D5D-4CAA-8654-EB045A2BD0D9}" dt="2024-09-18T18:47:05.336" v="308" actId="1076"/>
        <pc:sldMkLst>
          <pc:docMk/>
          <pc:sldMk cId="4006186487" sldId="257"/>
        </pc:sldMkLst>
        <pc:spChg chg="del mod">
          <ac:chgData name="Will Nourse" userId="cf5c4e54-602e-4617-8d54-3e27f39b3c92" providerId="ADAL" clId="{D186EED5-7D5D-4CAA-8654-EB045A2BD0D9}" dt="2024-09-18T18:46:56.494" v="306" actId="478"/>
          <ac:spMkLst>
            <pc:docMk/>
            <pc:sldMk cId="4006186487" sldId="257"/>
            <ac:spMk id="3" creationId="{00000000-0000-0000-0000-000000000000}"/>
          </ac:spMkLst>
        </pc:spChg>
        <pc:spChg chg="add del mod">
          <ac:chgData name="Will Nourse" userId="cf5c4e54-602e-4617-8d54-3e27f39b3c92" providerId="ADAL" clId="{D186EED5-7D5D-4CAA-8654-EB045A2BD0D9}" dt="2024-09-18T18:46:58.964" v="307" actId="478"/>
          <ac:spMkLst>
            <pc:docMk/>
            <pc:sldMk cId="4006186487" sldId="257"/>
            <ac:spMk id="8" creationId="{D1DD6295-DE32-92E5-D2D8-F15D6BCB54CE}"/>
          </ac:spMkLst>
        </pc:spChg>
        <pc:picChg chg="add mod">
          <ac:chgData name="Will Nourse" userId="cf5c4e54-602e-4617-8d54-3e27f39b3c92" providerId="ADAL" clId="{D186EED5-7D5D-4CAA-8654-EB045A2BD0D9}" dt="2024-09-18T18:47:05.336" v="308" actId="1076"/>
          <ac:picMkLst>
            <pc:docMk/>
            <pc:sldMk cId="4006186487" sldId="257"/>
            <ac:picMk id="4" creationId="{E65EE4B5-525E-6CF7-C4A8-0C91128B8E15}"/>
          </ac:picMkLst>
        </pc:picChg>
      </pc:sldChg>
      <pc:sldChg chg="modSp mod">
        <pc:chgData name="Will Nourse" userId="cf5c4e54-602e-4617-8d54-3e27f39b3c92" providerId="ADAL" clId="{D186EED5-7D5D-4CAA-8654-EB045A2BD0D9}" dt="2024-09-18T19:39:22.482" v="915" actId="14100"/>
        <pc:sldMkLst>
          <pc:docMk/>
          <pc:sldMk cId="2696420383" sldId="258"/>
        </pc:sldMkLst>
        <pc:spChg chg="mod">
          <ac:chgData name="Will Nourse" userId="cf5c4e54-602e-4617-8d54-3e27f39b3c92" providerId="ADAL" clId="{D186EED5-7D5D-4CAA-8654-EB045A2BD0D9}" dt="2024-09-06T23:12:46.098" v="120" actId="2711"/>
          <ac:spMkLst>
            <pc:docMk/>
            <pc:sldMk cId="2696420383" sldId="258"/>
            <ac:spMk id="8" creationId="{345DCA93-12B3-2A0C-6499-5A67DA2D8A68}"/>
          </ac:spMkLst>
        </pc:spChg>
        <pc:spChg chg="mod">
          <ac:chgData name="Will Nourse" userId="cf5c4e54-602e-4617-8d54-3e27f39b3c92" providerId="ADAL" clId="{D186EED5-7D5D-4CAA-8654-EB045A2BD0D9}" dt="2024-09-06T23:15:28.997" v="124" actId="2711"/>
          <ac:spMkLst>
            <pc:docMk/>
            <pc:sldMk cId="2696420383" sldId="258"/>
            <ac:spMk id="9" creationId="{D1EEAAD0-305F-CFE7-44B8-5FC4839FA1C7}"/>
          </ac:spMkLst>
        </pc:spChg>
        <pc:spChg chg="mod">
          <ac:chgData name="Will Nourse" userId="cf5c4e54-602e-4617-8d54-3e27f39b3c92" providerId="ADAL" clId="{D186EED5-7D5D-4CAA-8654-EB045A2BD0D9}" dt="2024-09-06T23:15:20.347" v="123" actId="2711"/>
          <ac:spMkLst>
            <pc:docMk/>
            <pc:sldMk cId="2696420383" sldId="258"/>
            <ac:spMk id="10" creationId="{BDE5691A-DC94-1622-71FA-443D115D03DB}"/>
          </ac:spMkLst>
        </pc:spChg>
        <pc:spChg chg="mod">
          <ac:chgData name="Will Nourse" userId="cf5c4e54-602e-4617-8d54-3e27f39b3c92" providerId="ADAL" clId="{D186EED5-7D5D-4CAA-8654-EB045A2BD0D9}" dt="2024-09-06T23:15:09.313" v="121" actId="2711"/>
          <ac:spMkLst>
            <pc:docMk/>
            <pc:sldMk cId="2696420383" sldId="258"/>
            <ac:spMk id="11" creationId="{1DDD0D5D-F8CC-85BF-E450-B43E39D80A1D}"/>
          </ac:spMkLst>
        </pc:spChg>
        <pc:spChg chg="mod">
          <ac:chgData name="Will Nourse" userId="cf5c4e54-602e-4617-8d54-3e27f39b3c92" providerId="ADAL" clId="{D186EED5-7D5D-4CAA-8654-EB045A2BD0D9}" dt="2024-09-06T23:15:15.791" v="122" actId="2711"/>
          <ac:spMkLst>
            <pc:docMk/>
            <pc:sldMk cId="2696420383" sldId="258"/>
            <ac:spMk id="12" creationId="{83EA3A97-8F69-049D-AC6F-13987F3BA488}"/>
          </ac:spMkLst>
        </pc:spChg>
        <pc:cxnChg chg="mod">
          <ac:chgData name="Will Nourse" userId="cf5c4e54-602e-4617-8d54-3e27f39b3c92" providerId="ADAL" clId="{D186EED5-7D5D-4CAA-8654-EB045A2BD0D9}" dt="2024-09-06T23:20:47.544" v="151" actId="14100"/>
          <ac:cxnSpMkLst>
            <pc:docMk/>
            <pc:sldMk cId="2696420383" sldId="258"/>
            <ac:cxnSpMk id="2" creationId="{3584FA1F-84C2-06C8-871A-4A6DC4B3CDB4}"/>
          </ac:cxnSpMkLst>
        </pc:cxnChg>
        <pc:cxnChg chg="mod">
          <ac:chgData name="Will Nourse" userId="cf5c4e54-602e-4617-8d54-3e27f39b3c92" providerId="ADAL" clId="{D186EED5-7D5D-4CAA-8654-EB045A2BD0D9}" dt="2024-09-18T19:39:22.482" v="915" actId="14100"/>
          <ac:cxnSpMkLst>
            <pc:docMk/>
            <pc:sldMk cId="2696420383" sldId="258"/>
            <ac:cxnSpMk id="3" creationId="{1F5A5146-631A-00A3-E539-02CD041EFC38}"/>
          </ac:cxnSpMkLst>
        </pc:cxnChg>
      </pc:sldChg>
      <pc:sldChg chg="modSp mod">
        <pc:chgData name="Will Nourse" userId="cf5c4e54-602e-4617-8d54-3e27f39b3c92" providerId="ADAL" clId="{D186EED5-7D5D-4CAA-8654-EB045A2BD0D9}" dt="2024-09-06T23:19:01.309" v="142" actId="2711"/>
        <pc:sldMkLst>
          <pc:docMk/>
          <pc:sldMk cId="4261834214" sldId="260"/>
        </pc:sldMkLst>
        <pc:spChg chg="mod">
          <ac:chgData name="Will Nourse" userId="cf5c4e54-602e-4617-8d54-3e27f39b3c92" providerId="ADAL" clId="{D186EED5-7D5D-4CAA-8654-EB045A2BD0D9}" dt="2024-09-06T23:19:01.309" v="142" actId="2711"/>
          <ac:spMkLst>
            <pc:docMk/>
            <pc:sldMk cId="4261834214" sldId="260"/>
            <ac:spMk id="2" creationId="{97950BC9-FB75-4D28-95E9-62968DA3EA5A}"/>
          </ac:spMkLst>
        </pc:spChg>
      </pc:sldChg>
      <pc:sldChg chg="addSp modSp mod">
        <pc:chgData name="Will Nourse" userId="cf5c4e54-602e-4617-8d54-3e27f39b3c92" providerId="ADAL" clId="{D186EED5-7D5D-4CAA-8654-EB045A2BD0D9}" dt="2024-09-18T19:42:48.998" v="941" actId="20577"/>
        <pc:sldMkLst>
          <pc:docMk/>
          <pc:sldMk cId="2617985151" sldId="267"/>
        </pc:sldMkLst>
        <pc:spChg chg="add mod">
          <ac:chgData name="Will Nourse" userId="cf5c4e54-602e-4617-8d54-3e27f39b3c92" providerId="ADAL" clId="{D186EED5-7D5D-4CAA-8654-EB045A2BD0D9}" dt="2024-09-18T19:42:48.998" v="941" actId="20577"/>
          <ac:spMkLst>
            <pc:docMk/>
            <pc:sldMk cId="2617985151" sldId="267"/>
            <ac:spMk id="2" creationId="{80A45914-E7BE-6BB3-7B83-A3BF5323300A}"/>
          </ac:spMkLst>
        </pc:spChg>
        <pc:spChg chg="add mod">
          <ac:chgData name="Will Nourse" userId="cf5c4e54-602e-4617-8d54-3e27f39b3c92" providerId="ADAL" clId="{D186EED5-7D5D-4CAA-8654-EB045A2BD0D9}" dt="2024-09-07T00:29:55.481" v="299" actId="20577"/>
          <ac:spMkLst>
            <pc:docMk/>
            <pc:sldMk cId="2617985151" sldId="267"/>
            <ac:spMk id="4" creationId="{FD46F96C-0324-4B1A-8D41-BEA604E2D6B0}"/>
          </ac:spMkLst>
        </pc:spChg>
        <pc:spChg chg="mod">
          <ac:chgData name="Will Nourse" userId="cf5c4e54-602e-4617-8d54-3e27f39b3c92" providerId="ADAL" clId="{D186EED5-7D5D-4CAA-8654-EB045A2BD0D9}" dt="2024-09-06T23:15:46.983" v="125" actId="2711"/>
          <ac:spMkLst>
            <pc:docMk/>
            <pc:sldMk cId="2617985151" sldId="267"/>
            <ac:spMk id="8" creationId="{345DCA93-12B3-2A0C-6499-5A67DA2D8A68}"/>
          </ac:spMkLst>
        </pc:spChg>
        <pc:cxnChg chg="mod">
          <ac:chgData name="Will Nourse" userId="cf5c4e54-602e-4617-8d54-3e27f39b3c92" providerId="ADAL" clId="{D186EED5-7D5D-4CAA-8654-EB045A2BD0D9}" dt="2024-09-06T23:20:55.448" v="152" actId="14100"/>
          <ac:cxnSpMkLst>
            <pc:docMk/>
            <pc:sldMk cId="2617985151" sldId="267"/>
            <ac:cxnSpMk id="2" creationId="{848D7CF3-48AE-2EEF-1643-1827386092CB}"/>
          </ac:cxnSpMkLst>
        </pc:cxnChg>
        <pc:cxnChg chg="mod">
          <ac:chgData name="Will Nourse" userId="cf5c4e54-602e-4617-8d54-3e27f39b3c92" providerId="ADAL" clId="{D186EED5-7D5D-4CAA-8654-EB045A2BD0D9}" dt="2024-09-18T19:39:17.577" v="914" actId="14100"/>
          <ac:cxnSpMkLst>
            <pc:docMk/>
            <pc:sldMk cId="2617985151" sldId="267"/>
            <ac:cxnSpMk id="3" creationId="{26482A55-8C89-0F97-9582-F4A408AA730C}"/>
          </ac:cxnSpMkLst>
        </pc:cxnChg>
      </pc:sldChg>
      <pc:sldChg chg="addSp modSp mod">
        <pc:chgData name="Will Nourse" userId="cf5c4e54-602e-4617-8d54-3e27f39b3c92" providerId="ADAL" clId="{D186EED5-7D5D-4CAA-8654-EB045A2BD0D9}" dt="2024-09-18T19:39:29.460" v="916" actId="14100"/>
        <pc:sldMkLst>
          <pc:docMk/>
          <pc:sldMk cId="2442013386" sldId="268"/>
        </pc:sldMkLst>
        <pc:spChg chg="add mod">
          <ac:chgData name="Will Nourse" userId="cf5c4e54-602e-4617-8d54-3e27f39b3c92" providerId="ADAL" clId="{D186EED5-7D5D-4CAA-8654-EB045A2BD0D9}" dt="2024-09-18T19:25:38.613" v="887" actId="20577"/>
          <ac:spMkLst>
            <pc:docMk/>
            <pc:sldMk cId="2442013386" sldId="268"/>
            <ac:spMk id="2" creationId="{9623FFF7-35D4-3B87-47D4-2104D68B13C6}"/>
          </ac:spMkLst>
        </pc:spChg>
        <pc:spChg chg="mod">
          <ac:chgData name="Will Nourse" userId="cf5c4e54-602e-4617-8d54-3e27f39b3c92" providerId="ADAL" clId="{D186EED5-7D5D-4CAA-8654-EB045A2BD0D9}" dt="2024-09-06T23:15:54.300" v="126" actId="2711"/>
          <ac:spMkLst>
            <pc:docMk/>
            <pc:sldMk cId="2442013386" sldId="268"/>
            <ac:spMk id="8" creationId="{345DCA93-12B3-2A0C-6499-5A67DA2D8A68}"/>
          </ac:spMkLst>
        </pc:spChg>
        <pc:cxnChg chg="mod">
          <ac:chgData name="Will Nourse" userId="cf5c4e54-602e-4617-8d54-3e27f39b3c92" providerId="ADAL" clId="{D186EED5-7D5D-4CAA-8654-EB045A2BD0D9}" dt="2024-09-06T23:20:59.740" v="153" actId="14100"/>
          <ac:cxnSpMkLst>
            <pc:docMk/>
            <pc:sldMk cId="2442013386" sldId="268"/>
            <ac:cxnSpMk id="3" creationId="{4AB1D365-DD68-2126-7221-F7BA50DAC56D}"/>
          </ac:cxnSpMkLst>
        </pc:cxnChg>
        <pc:cxnChg chg="mod">
          <ac:chgData name="Will Nourse" userId="cf5c4e54-602e-4617-8d54-3e27f39b3c92" providerId="ADAL" clId="{D186EED5-7D5D-4CAA-8654-EB045A2BD0D9}" dt="2024-09-18T19:39:29.460" v="916" actId="14100"/>
          <ac:cxnSpMkLst>
            <pc:docMk/>
            <pc:sldMk cId="2442013386" sldId="268"/>
            <ac:cxnSpMk id="4" creationId="{75B8D5BE-329D-7719-A950-DE2808ABD334}"/>
          </ac:cxnSpMkLst>
        </pc:cxnChg>
      </pc:sldChg>
      <pc:sldChg chg="modSp mod">
        <pc:chgData name="Will Nourse" userId="cf5c4e54-602e-4617-8d54-3e27f39b3c92" providerId="ADAL" clId="{D186EED5-7D5D-4CAA-8654-EB045A2BD0D9}" dt="2024-09-18T19:27:37.016" v="902" actId="1037"/>
        <pc:sldMkLst>
          <pc:docMk/>
          <pc:sldMk cId="524172234" sldId="269"/>
        </pc:sldMkLst>
        <pc:spChg chg="mod">
          <ac:chgData name="Will Nourse" userId="cf5c4e54-602e-4617-8d54-3e27f39b3c92" providerId="ADAL" clId="{D186EED5-7D5D-4CAA-8654-EB045A2BD0D9}" dt="2024-09-18T19:27:37.016" v="902" actId="1037"/>
          <ac:spMkLst>
            <pc:docMk/>
            <pc:sldMk cId="524172234" sldId="269"/>
            <ac:spMk id="11" creationId="{422728E6-E893-E078-A4BE-F1D16A3D9A65}"/>
          </ac:spMkLst>
        </pc:spChg>
        <pc:cxnChg chg="mod">
          <ac:chgData name="Will Nourse" userId="cf5c4e54-602e-4617-8d54-3e27f39b3c92" providerId="ADAL" clId="{D186EED5-7D5D-4CAA-8654-EB045A2BD0D9}" dt="2024-09-18T19:27:37.016" v="902" actId="1037"/>
          <ac:cxnSpMkLst>
            <pc:docMk/>
            <pc:sldMk cId="524172234" sldId="269"/>
            <ac:cxnSpMk id="9" creationId="{F1E910A9-3EFF-F30C-7BE4-96454D59D2AB}"/>
          </ac:cxnSpMkLst>
        </pc:cxnChg>
      </pc:sldChg>
      <pc:sldChg chg="addSp delSp modSp mod">
        <pc:chgData name="Will Nourse" userId="cf5c4e54-602e-4617-8d54-3e27f39b3c92" providerId="ADAL" clId="{D186EED5-7D5D-4CAA-8654-EB045A2BD0D9}" dt="2024-09-18T19:27:47.901" v="904"/>
        <pc:sldMkLst>
          <pc:docMk/>
          <pc:sldMk cId="3586618434" sldId="270"/>
        </pc:sldMkLst>
        <pc:spChg chg="del">
          <ac:chgData name="Will Nourse" userId="cf5c4e54-602e-4617-8d54-3e27f39b3c92" providerId="ADAL" clId="{D186EED5-7D5D-4CAA-8654-EB045A2BD0D9}" dt="2024-09-18T19:27:47.714" v="903" actId="478"/>
          <ac:spMkLst>
            <pc:docMk/>
            <pc:sldMk cId="3586618434" sldId="270"/>
            <ac:spMk id="2" creationId="{C16F1F56-6505-E32D-8003-BD3264C0AA56}"/>
          </ac:spMkLst>
        </pc:spChg>
        <pc:spChg chg="mod">
          <ac:chgData name="Will Nourse" userId="cf5c4e54-602e-4617-8d54-3e27f39b3c92" providerId="ADAL" clId="{D186EED5-7D5D-4CAA-8654-EB045A2BD0D9}" dt="2024-09-06T22:19:54.841" v="119" actId="2711"/>
          <ac:spMkLst>
            <pc:docMk/>
            <pc:sldMk cId="3586618434" sldId="270"/>
            <ac:spMk id="4" creationId="{A69520B9-F055-AB08-D12A-22EDC4D80975}"/>
          </ac:spMkLst>
        </pc:spChg>
        <pc:spChg chg="add mod">
          <ac:chgData name="Will Nourse" userId="cf5c4e54-602e-4617-8d54-3e27f39b3c92" providerId="ADAL" clId="{D186EED5-7D5D-4CAA-8654-EB045A2BD0D9}" dt="2024-09-18T19:27:47.901" v="904"/>
          <ac:spMkLst>
            <pc:docMk/>
            <pc:sldMk cId="3586618434" sldId="270"/>
            <ac:spMk id="8" creationId="{3EACD633-9282-564F-BDD5-AE6ACF7114A8}"/>
          </ac:spMkLst>
        </pc:spChg>
        <pc:spChg chg="add mod">
          <ac:chgData name="Will Nourse" userId="cf5c4e54-602e-4617-8d54-3e27f39b3c92" providerId="ADAL" clId="{D186EED5-7D5D-4CAA-8654-EB045A2BD0D9}" dt="2024-09-06T23:22:18.848" v="166"/>
          <ac:spMkLst>
            <pc:docMk/>
            <pc:sldMk cId="3586618434" sldId="270"/>
            <ac:spMk id="9" creationId="{7AC1E670-5E22-9713-8C47-27DFF0FEF82E}"/>
          </ac:spMkLst>
        </pc:spChg>
        <pc:spChg chg="del mod">
          <ac:chgData name="Will Nourse" userId="cf5c4e54-602e-4617-8d54-3e27f39b3c92" providerId="ADAL" clId="{D186EED5-7D5D-4CAA-8654-EB045A2BD0D9}" dt="2024-09-06T23:22:18.636" v="165" actId="478"/>
          <ac:spMkLst>
            <pc:docMk/>
            <pc:sldMk cId="3586618434" sldId="270"/>
            <ac:spMk id="11" creationId="{422728E6-E893-E078-A4BE-F1D16A3D9A65}"/>
          </ac:spMkLst>
        </pc:spChg>
        <pc:picChg chg="add del mod">
          <ac:chgData name="Will Nourse" userId="cf5c4e54-602e-4617-8d54-3e27f39b3c92" providerId="ADAL" clId="{D186EED5-7D5D-4CAA-8654-EB045A2BD0D9}" dt="2024-09-06T22:09:31.870" v="106" actId="478"/>
          <ac:picMkLst>
            <pc:docMk/>
            <pc:sldMk cId="3586618434" sldId="270"/>
            <ac:picMk id="8" creationId="{11AE46A2-917B-0C26-4208-B615CECF17C0}"/>
          </ac:picMkLst>
        </pc:picChg>
        <pc:picChg chg="mod">
          <ac:chgData name="Will Nourse" userId="cf5c4e54-602e-4617-8d54-3e27f39b3c92" providerId="ADAL" clId="{D186EED5-7D5D-4CAA-8654-EB045A2BD0D9}" dt="2024-09-06T22:10:13.188" v="110" actId="1076"/>
          <ac:picMkLst>
            <pc:docMk/>
            <pc:sldMk cId="3586618434" sldId="270"/>
            <ac:picMk id="12" creationId="{E4412958-9F6F-7EDC-2EA0-18FC3F113F57}"/>
          </ac:picMkLst>
        </pc:picChg>
        <pc:cxnChg chg="del">
          <ac:chgData name="Will Nourse" userId="cf5c4e54-602e-4617-8d54-3e27f39b3c92" providerId="ADAL" clId="{D186EED5-7D5D-4CAA-8654-EB045A2BD0D9}" dt="2024-09-06T23:22:18.636" v="165" actId="478"/>
          <ac:cxnSpMkLst>
            <pc:docMk/>
            <pc:sldMk cId="3586618434" sldId="270"/>
            <ac:cxnSpMk id="2" creationId="{B6F323D0-8472-3FC7-A75A-DCD451017454}"/>
          </ac:cxnSpMkLst>
        </pc:cxnChg>
        <pc:cxnChg chg="del">
          <ac:chgData name="Will Nourse" userId="cf5c4e54-602e-4617-8d54-3e27f39b3c92" providerId="ADAL" clId="{D186EED5-7D5D-4CAA-8654-EB045A2BD0D9}" dt="2024-09-18T19:27:47.714" v="903" actId="478"/>
          <ac:cxnSpMkLst>
            <pc:docMk/>
            <pc:sldMk cId="3586618434" sldId="270"/>
            <ac:cxnSpMk id="6" creationId="{0C003237-9D84-32A0-D7D7-98C504972D97}"/>
          </ac:cxnSpMkLst>
        </pc:cxnChg>
        <pc:cxnChg chg="add mod">
          <ac:chgData name="Will Nourse" userId="cf5c4e54-602e-4617-8d54-3e27f39b3c92" providerId="ADAL" clId="{D186EED5-7D5D-4CAA-8654-EB045A2BD0D9}" dt="2024-09-18T19:27:47.901" v="904"/>
          <ac:cxnSpMkLst>
            <pc:docMk/>
            <pc:sldMk cId="3586618434" sldId="270"/>
            <ac:cxnSpMk id="9" creationId="{D1F7D295-B783-943C-0584-79483EE3FAC1}"/>
          </ac:cxnSpMkLst>
        </pc:cxnChg>
        <pc:cxnChg chg="add mod">
          <ac:chgData name="Will Nourse" userId="cf5c4e54-602e-4617-8d54-3e27f39b3c92" providerId="ADAL" clId="{D186EED5-7D5D-4CAA-8654-EB045A2BD0D9}" dt="2024-09-06T23:22:18.848" v="166"/>
          <ac:cxnSpMkLst>
            <pc:docMk/>
            <pc:sldMk cId="3586618434" sldId="270"/>
            <ac:cxnSpMk id="10" creationId="{2A2140A3-17E4-D32A-0195-3158425B9BE5}"/>
          </ac:cxnSpMkLst>
        </pc:cxnChg>
      </pc:sldChg>
      <pc:sldChg chg="modSp mod">
        <pc:chgData name="Will Nourse" userId="cf5c4e54-602e-4617-8d54-3e27f39b3c92" providerId="ADAL" clId="{D186EED5-7D5D-4CAA-8654-EB045A2BD0D9}" dt="2024-09-18T19:40:29.013" v="925" actId="14100"/>
        <pc:sldMkLst>
          <pc:docMk/>
          <pc:sldMk cId="3502148109" sldId="271"/>
        </pc:sldMkLst>
        <pc:spChg chg="mod">
          <ac:chgData name="Will Nourse" userId="cf5c4e54-602e-4617-8d54-3e27f39b3c92" providerId="ADAL" clId="{D186EED5-7D5D-4CAA-8654-EB045A2BD0D9}" dt="2024-09-06T23:16:49.831" v="135" actId="2711"/>
          <ac:spMkLst>
            <pc:docMk/>
            <pc:sldMk cId="3502148109" sldId="271"/>
            <ac:spMk id="8" creationId="{345DCA93-12B3-2A0C-6499-5A67DA2D8A68}"/>
          </ac:spMkLst>
        </pc:spChg>
        <pc:spChg chg="mod">
          <ac:chgData name="Will Nourse" userId="cf5c4e54-602e-4617-8d54-3e27f39b3c92" providerId="ADAL" clId="{D186EED5-7D5D-4CAA-8654-EB045A2BD0D9}" dt="2024-09-06T19:59:40.868" v="5" actId="20577"/>
          <ac:spMkLst>
            <pc:docMk/>
            <pc:sldMk cId="3502148109" sldId="271"/>
            <ac:spMk id="9" creationId="{93E38B33-2C51-B792-18ED-20C176126E87}"/>
          </ac:spMkLst>
        </pc:spChg>
        <pc:spChg chg="mod">
          <ac:chgData name="Will Nourse" userId="cf5c4e54-602e-4617-8d54-3e27f39b3c92" providerId="ADAL" clId="{D186EED5-7D5D-4CAA-8654-EB045A2BD0D9}" dt="2024-09-06T20:00:16.168" v="20" actId="20577"/>
          <ac:spMkLst>
            <pc:docMk/>
            <pc:sldMk cId="3502148109" sldId="271"/>
            <ac:spMk id="11" creationId="{AB8E7670-924C-0F3A-175D-C191E7F6B9AB}"/>
          </ac:spMkLst>
        </pc:spChg>
        <pc:cxnChg chg="mod">
          <ac:chgData name="Will Nourse" userId="cf5c4e54-602e-4617-8d54-3e27f39b3c92" providerId="ADAL" clId="{D186EED5-7D5D-4CAA-8654-EB045A2BD0D9}" dt="2024-09-06T23:22:33.643" v="168" actId="14100"/>
          <ac:cxnSpMkLst>
            <pc:docMk/>
            <pc:sldMk cId="3502148109" sldId="271"/>
            <ac:cxnSpMk id="2" creationId="{461AA762-5A8C-723F-622F-8BC59568C5BE}"/>
          </ac:cxnSpMkLst>
        </pc:cxnChg>
        <pc:cxnChg chg="mod">
          <ac:chgData name="Will Nourse" userId="cf5c4e54-602e-4617-8d54-3e27f39b3c92" providerId="ADAL" clId="{D186EED5-7D5D-4CAA-8654-EB045A2BD0D9}" dt="2024-09-18T19:40:29.013" v="925" actId="14100"/>
          <ac:cxnSpMkLst>
            <pc:docMk/>
            <pc:sldMk cId="3502148109" sldId="271"/>
            <ac:cxnSpMk id="3" creationId="{192464D5-D213-D0E4-44A6-4E52903A7EB4}"/>
          </ac:cxnSpMkLst>
        </pc:cxnChg>
      </pc:sldChg>
      <pc:sldChg chg="modSp mod">
        <pc:chgData name="Will Nourse" userId="cf5c4e54-602e-4617-8d54-3e27f39b3c92" providerId="ADAL" clId="{D186EED5-7D5D-4CAA-8654-EB045A2BD0D9}" dt="2024-09-18T19:28:03.392" v="910" actId="1038"/>
        <pc:sldMkLst>
          <pc:docMk/>
          <pc:sldMk cId="2374179095" sldId="272"/>
        </pc:sldMkLst>
        <pc:spChg chg="mod">
          <ac:chgData name="Will Nourse" userId="cf5c4e54-602e-4617-8d54-3e27f39b3c92" providerId="ADAL" clId="{D186EED5-7D5D-4CAA-8654-EB045A2BD0D9}" dt="2024-09-18T19:28:03.392" v="910" actId="1038"/>
          <ac:spMkLst>
            <pc:docMk/>
            <pc:sldMk cId="2374179095" sldId="272"/>
            <ac:spMk id="11" creationId="{422728E6-E893-E078-A4BE-F1D16A3D9A65}"/>
          </ac:spMkLst>
        </pc:spChg>
        <pc:cxnChg chg="mod">
          <ac:chgData name="Will Nourse" userId="cf5c4e54-602e-4617-8d54-3e27f39b3c92" providerId="ADAL" clId="{D186EED5-7D5D-4CAA-8654-EB045A2BD0D9}" dt="2024-09-18T19:28:03.392" v="910" actId="1038"/>
          <ac:cxnSpMkLst>
            <pc:docMk/>
            <pc:sldMk cId="2374179095" sldId="272"/>
            <ac:cxnSpMk id="3" creationId="{F6FDA0F0-D0F0-0502-040B-BA106B850279}"/>
          </ac:cxnSpMkLst>
        </pc:cxnChg>
      </pc:sldChg>
      <pc:sldChg chg="modSp mod">
        <pc:chgData name="Will Nourse" userId="cf5c4e54-602e-4617-8d54-3e27f39b3c92" providerId="ADAL" clId="{D186EED5-7D5D-4CAA-8654-EB045A2BD0D9}" dt="2024-09-18T19:40:43.320" v="927" actId="14100"/>
        <pc:sldMkLst>
          <pc:docMk/>
          <pc:sldMk cId="3842435570" sldId="273"/>
        </pc:sldMkLst>
        <pc:spChg chg="mod">
          <ac:chgData name="Will Nourse" userId="cf5c4e54-602e-4617-8d54-3e27f39b3c92" providerId="ADAL" clId="{D186EED5-7D5D-4CAA-8654-EB045A2BD0D9}" dt="2024-09-06T23:17:17.749" v="139" actId="14100"/>
          <ac:spMkLst>
            <pc:docMk/>
            <pc:sldMk cId="3842435570" sldId="273"/>
            <ac:spMk id="7" creationId="{E96FA6C6-852C-D5F7-4909-9A1AC0439167}"/>
          </ac:spMkLst>
        </pc:spChg>
        <pc:spChg chg="mod">
          <ac:chgData name="Will Nourse" userId="cf5c4e54-602e-4617-8d54-3e27f39b3c92" providerId="ADAL" clId="{D186EED5-7D5D-4CAA-8654-EB045A2BD0D9}" dt="2024-09-06T23:17:04.308" v="137" actId="2711"/>
          <ac:spMkLst>
            <pc:docMk/>
            <pc:sldMk cId="3842435570" sldId="273"/>
            <ac:spMk id="8" creationId="{860E6E48-1C4F-48D1-94AA-6AFDB24B1966}"/>
          </ac:spMkLst>
        </pc:spChg>
        <pc:cxnChg chg="mod">
          <ac:chgData name="Will Nourse" userId="cf5c4e54-602e-4617-8d54-3e27f39b3c92" providerId="ADAL" clId="{D186EED5-7D5D-4CAA-8654-EB045A2BD0D9}" dt="2024-09-06T23:23:16.009" v="179" actId="14100"/>
          <ac:cxnSpMkLst>
            <pc:docMk/>
            <pc:sldMk cId="3842435570" sldId="273"/>
            <ac:cxnSpMk id="2" creationId="{EC28BE71-DD35-1B9A-340D-09EF998D8FE1}"/>
          </ac:cxnSpMkLst>
        </pc:cxnChg>
        <pc:cxnChg chg="mod">
          <ac:chgData name="Will Nourse" userId="cf5c4e54-602e-4617-8d54-3e27f39b3c92" providerId="ADAL" clId="{D186EED5-7D5D-4CAA-8654-EB045A2BD0D9}" dt="2024-09-18T19:40:43.320" v="927" actId="14100"/>
          <ac:cxnSpMkLst>
            <pc:docMk/>
            <pc:sldMk cId="3842435570" sldId="273"/>
            <ac:cxnSpMk id="3" creationId="{6668AE54-A652-48DD-AFAE-285C50227751}"/>
          </ac:cxnSpMkLst>
        </pc:cxnChg>
      </pc:sldChg>
      <pc:sldChg chg="modSp mod">
        <pc:chgData name="Will Nourse" userId="cf5c4e54-602e-4617-8d54-3e27f39b3c92" providerId="ADAL" clId="{D186EED5-7D5D-4CAA-8654-EB045A2BD0D9}" dt="2024-09-18T19:40:49.462" v="928" actId="14100"/>
        <pc:sldMkLst>
          <pc:docMk/>
          <pc:sldMk cId="59217597" sldId="274"/>
        </pc:sldMkLst>
        <pc:spChg chg="mod">
          <ac:chgData name="Will Nourse" userId="cf5c4e54-602e-4617-8d54-3e27f39b3c92" providerId="ADAL" clId="{D186EED5-7D5D-4CAA-8654-EB045A2BD0D9}" dt="2024-09-06T23:44:25.743" v="295" actId="5793"/>
          <ac:spMkLst>
            <pc:docMk/>
            <pc:sldMk cId="59217597" sldId="274"/>
            <ac:spMk id="3" creationId="{304ED94A-061B-F188-5A55-519FDCD0D2AB}"/>
          </ac:spMkLst>
        </pc:spChg>
        <pc:spChg chg="mod">
          <ac:chgData name="Will Nourse" userId="cf5c4e54-602e-4617-8d54-3e27f39b3c92" providerId="ADAL" clId="{D186EED5-7D5D-4CAA-8654-EB045A2BD0D9}" dt="2024-09-06T23:18:49.881" v="140" actId="2711"/>
          <ac:spMkLst>
            <pc:docMk/>
            <pc:sldMk cId="59217597" sldId="274"/>
            <ac:spMk id="8" creationId="{345DCA93-12B3-2A0C-6499-5A67DA2D8A68}"/>
          </ac:spMkLst>
        </pc:spChg>
        <pc:cxnChg chg="mod">
          <ac:chgData name="Will Nourse" userId="cf5c4e54-602e-4617-8d54-3e27f39b3c92" providerId="ADAL" clId="{D186EED5-7D5D-4CAA-8654-EB045A2BD0D9}" dt="2024-09-06T23:23:20.834" v="180" actId="14100"/>
          <ac:cxnSpMkLst>
            <pc:docMk/>
            <pc:sldMk cId="59217597" sldId="274"/>
            <ac:cxnSpMk id="2" creationId="{6746F2F8-5302-BABC-4B54-5075C0E1EB54}"/>
          </ac:cxnSpMkLst>
        </pc:cxnChg>
        <pc:cxnChg chg="mod">
          <ac:chgData name="Will Nourse" userId="cf5c4e54-602e-4617-8d54-3e27f39b3c92" providerId="ADAL" clId="{D186EED5-7D5D-4CAA-8654-EB045A2BD0D9}" dt="2024-09-18T19:40:49.462" v="928" actId="14100"/>
          <ac:cxnSpMkLst>
            <pc:docMk/>
            <pc:sldMk cId="59217597" sldId="274"/>
            <ac:cxnSpMk id="4" creationId="{3DF7FD0E-A7BE-30E9-FBAF-D82FCA4E1173}"/>
          </ac:cxnSpMkLst>
        </pc:cxnChg>
      </pc:sldChg>
      <pc:sldChg chg="modSp mod">
        <pc:chgData name="Will Nourse" userId="cf5c4e54-602e-4617-8d54-3e27f39b3c92" providerId="ADAL" clId="{D186EED5-7D5D-4CAA-8654-EB045A2BD0D9}" dt="2024-09-18T19:40:55.520" v="929" actId="14100"/>
        <pc:sldMkLst>
          <pc:docMk/>
          <pc:sldMk cId="2809104318" sldId="275"/>
        </pc:sldMkLst>
        <pc:spChg chg="mod">
          <ac:chgData name="Will Nourse" userId="cf5c4e54-602e-4617-8d54-3e27f39b3c92" providerId="ADAL" clId="{D186EED5-7D5D-4CAA-8654-EB045A2BD0D9}" dt="2024-09-06T23:18:55.503" v="141" actId="2711"/>
          <ac:spMkLst>
            <pc:docMk/>
            <pc:sldMk cId="2809104318" sldId="275"/>
            <ac:spMk id="8" creationId="{345DCA93-12B3-2A0C-6499-5A67DA2D8A68}"/>
          </ac:spMkLst>
        </pc:spChg>
        <pc:cxnChg chg="mod">
          <ac:chgData name="Will Nourse" userId="cf5c4e54-602e-4617-8d54-3e27f39b3c92" providerId="ADAL" clId="{D186EED5-7D5D-4CAA-8654-EB045A2BD0D9}" dt="2024-09-06T23:23:25.358" v="181" actId="14100"/>
          <ac:cxnSpMkLst>
            <pc:docMk/>
            <pc:sldMk cId="2809104318" sldId="275"/>
            <ac:cxnSpMk id="2" creationId="{DC0EEFCC-5448-33EF-E56E-08FD9AAA05E3}"/>
          </ac:cxnSpMkLst>
        </pc:cxnChg>
        <pc:cxnChg chg="mod">
          <ac:chgData name="Will Nourse" userId="cf5c4e54-602e-4617-8d54-3e27f39b3c92" providerId="ADAL" clId="{D186EED5-7D5D-4CAA-8654-EB045A2BD0D9}" dt="2024-09-18T19:40:55.520" v="929" actId="14100"/>
          <ac:cxnSpMkLst>
            <pc:docMk/>
            <pc:sldMk cId="2809104318" sldId="275"/>
            <ac:cxnSpMk id="3" creationId="{580B1F49-2D4F-FB78-99FC-82ACBAC31EFC}"/>
          </ac:cxnSpMkLst>
        </pc:cxnChg>
      </pc:sldChg>
      <pc:sldChg chg="modSp mod">
        <pc:chgData name="Will Nourse" userId="cf5c4e54-602e-4617-8d54-3e27f39b3c92" providerId="ADAL" clId="{D186EED5-7D5D-4CAA-8654-EB045A2BD0D9}" dt="2024-09-18T19:48:32.199" v="949" actId="403"/>
        <pc:sldMkLst>
          <pc:docMk/>
          <pc:sldMk cId="3512402507" sldId="276"/>
        </pc:sldMkLst>
        <pc:spChg chg="mod">
          <ac:chgData name="Will Nourse" userId="cf5c4e54-602e-4617-8d54-3e27f39b3c92" providerId="ADAL" clId="{D186EED5-7D5D-4CAA-8654-EB045A2BD0D9}" dt="2024-09-06T23:19:06.510" v="143" actId="2711"/>
          <ac:spMkLst>
            <pc:docMk/>
            <pc:sldMk cId="3512402507" sldId="276"/>
            <ac:spMk id="3" creationId="{FE2CBA69-C977-5160-A550-FF44C1B4E15D}"/>
          </ac:spMkLst>
        </pc:spChg>
        <pc:spChg chg="mod">
          <ac:chgData name="Will Nourse" userId="cf5c4e54-602e-4617-8d54-3e27f39b3c92" providerId="ADAL" clId="{D186EED5-7D5D-4CAA-8654-EB045A2BD0D9}" dt="2024-09-18T19:48:32.199" v="949" actId="403"/>
          <ac:spMkLst>
            <pc:docMk/>
            <pc:sldMk cId="3512402507" sldId="276"/>
            <ac:spMk id="36" creationId="{80C8FE54-CE6B-B0CB-FD2E-1C724E318E57}"/>
          </ac:spMkLst>
        </pc:spChg>
        <pc:cxnChg chg="mod">
          <ac:chgData name="Will Nourse" userId="cf5c4e54-602e-4617-8d54-3e27f39b3c92" providerId="ADAL" clId="{D186EED5-7D5D-4CAA-8654-EB045A2BD0D9}" dt="2024-09-06T23:23:31.320" v="182" actId="14100"/>
          <ac:cxnSpMkLst>
            <pc:docMk/>
            <pc:sldMk cId="3512402507" sldId="276"/>
            <ac:cxnSpMk id="2" creationId="{4C25D12A-9901-1262-CF13-C436EF71B9E6}"/>
          </ac:cxnSpMkLst>
        </pc:cxnChg>
        <pc:cxnChg chg="mod">
          <ac:chgData name="Will Nourse" userId="cf5c4e54-602e-4617-8d54-3e27f39b3c92" providerId="ADAL" clId="{D186EED5-7D5D-4CAA-8654-EB045A2BD0D9}" dt="2024-09-18T19:41:02.356" v="930" actId="14100"/>
          <ac:cxnSpMkLst>
            <pc:docMk/>
            <pc:sldMk cId="3512402507" sldId="276"/>
            <ac:cxnSpMk id="4" creationId="{2A7C3FA5-6D02-D5EC-73A6-166A478B6883}"/>
          </ac:cxnSpMkLst>
        </pc:cxnChg>
      </pc:sldChg>
      <pc:sldChg chg="modSp mod">
        <pc:chgData name="Will Nourse" userId="cf5c4e54-602e-4617-8d54-3e27f39b3c92" providerId="ADAL" clId="{D186EED5-7D5D-4CAA-8654-EB045A2BD0D9}" dt="2024-09-18T19:39:36.811" v="917" actId="14100"/>
        <pc:sldMkLst>
          <pc:docMk/>
          <pc:sldMk cId="257327513" sldId="277"/>
        </pc:sldMkLst>
        <pc:spChg chg="mod">
          <ac:chgData name="Will Nourse" userId="cf5c4e54-602e-4617-8d54-3e27f39b3c92" providerId="ADAL" clId="{D186EED5-7D5D-4CAA-8654-EB045A2BD0D9}" dt="2024-09-06T23:16:07.215" v="128" actId="2711"/>
          <ac:spMkLst>
            <pc:docMk/>
            <pc:sldMk cId="257327513" sldId="277"/>
            <ac:spMk id="4" creationId="{A6F97D98-C8B9-90E2-B349-FECD6DCF7F01}"/>
          </ac:spMkLst>
        </pc:spChg>
        <pc:spChg chg="mod">
          <ac:chgData name="Will Nourse" userId="cf5c4e54-602e-4617-8d54-3e27f39b3c92" providerId="ADAL" clId="{D186EED5-7D5D-4CAA-8654-EB045A2BD0D9}" dt="2024-09-06T23:16:19.122" v="130" actId="14100"/>
          <ac:spMkLst>
            <pc:docMk/>
            <pc:sldMk cId="257327513" sldId="277"/>
            <ac:spMk id="7" creationId="{E96FA6C6-852C-D5F7-4909-9A1AC0439167}"/>
          </ac:spMkLst>
        </pc:spChg>
        <pc:cxnChg chg="mod">
          <ac:chgData name="Will Nourse" userId="cf5c4e54-602e-4617-8d54-3e27f39b3c92" providerId="ADAL" clId="{D186EED5-7D5D-4CAA-8654-EB045A2BD0D9}" dt="2024-09-18T19:39:36.811" v="917" actId="14100"/>
          <ac:cxnSpMkLst>
            <pc:docMk/>
            <pc:sldMk cId="257327513" sldId="277"/>
            <ac:cxnSpMk id="2" creationId="{3BAC1594-EF2E-F1FD-3095-0C4F434F68AE}"/>
          </ac:cxnSpMkLst>
        </pc:cxnChg>
        <pc:cxnChg chg="mod">
          <ac:chgData name="Will Nourse" userId="cf5c4e54-602e-4617-8d54-3e27f39b3c92" providerId="ADAL" clId="{D186EED5-7D5D-4CAA-8654-EB045A2BD0D9}" dt="2024-09-06T23:21:09.823" v="155" actId="14100"/>
          <ac:cxnSpMkLst>
            <pc:docMk/>
            <pc:sldMk cId="257327513" sldId="277"/>
            <ac:cxnSpMk id="9" creationId="{13771465-138D-9F58-8EB7-AC812B5F12B7}"/>
          </ac:cxnSpMkLst>
        </pc:cxnChg>
      </pc:sldChg>
      <pc:sldChg chg="modSp mod">
        <pc:chgData name="Will Nourse" userId="cf5c4e54-602e-4617-8d54-3e27f39b3c92" providerId="ADAL" clId="{D186EED5-7D5D-4CAA-8654-EB045A2BD0D9}" dt="2024-09-18T19:39:44.798" v="918" actId="14100"/>
        <pc:sldMkLst>
          <pc:docMk/>
          <pc:sldMk cId="1123587581" sldId="278"/>
        </pc:sldMkLst>
        <pc:spChg chg="mod">
          <ac:chgData name="Will Nourse" userId="cf5c4e54-602e-4617-8d54-3e27f39b3c92" providerId="ADAL" clId="{D186EED5-7D5D-4CAA-8654-EB045A2BD0D9}" dt="2024-09-06T23:16:29.218" v="131" actId="2711"/>
          <ac:spMkLst>
            <pc:docMk/>
            <pc:sldMk cId="1123587581" sldId="278"/>
            <ac:spMk id="4" creationId="{4D2A9C23-8BF7-C845-991B-3FD870780C08}"/>
          </ac:spMkLst>
        </pc:spChg>
        <pc:cxnChg chg="mod">
          <ac:chgData name="Will Nourse" userId="cf5c4e54-602e-4617-8d54-3e27f39b3c92" providerId="ADAL" clId="{D186EED5-7D5D-4CAA-8654-EB045A2BD0D9}" dt="2024-09-18T19:39:44.798" v="918" actId="14100"/>
          <ac:cxnSpMkLst>
            <pc:docMk/>
            <pc:sldMk cId="1123587581" sldId="278"/>
            <ac:cxnSpMk id="3" creationId="{5693BA15-2326-A307-B6C4-D04690BABCCE}"/>
          </ac:cxnSpMkLst>
        </pc:cxnChg>
        <pc:cxnChg chg="mod">
          <ac:chgData name="Will Nourse" userId="cf5c4e54-602e-4617-8d54-3e27f39b3c92" providerId="ADAL" clId="{D186EED5-7D5D-4CAA-8654-EB045A2BD0D9}" dt="2024-09-06T23:21:15.147" v="156" actId="14100"/>
          <ac:cxnSpMkLst>
            <pc:docMk/>
            <pc:sldMk cId="1123587581" sldId="278"/>
            <ac:cxnSpMk id="6" creationId="{CE969466-98C6-9E7A-7E94-68217466C0D6}"/>
          </ac:cxnSpMkLst>
        </pc:cxnChg>
      </pc:sldChg>
      <pc:sldChg chg="modSp mod">
        <pc:chgData name="Will Nourse" userId="cf5c4e54-602e-4617-8d54-3e27f39b3c92" providerId="ADAL" clId="{D186EED5-7D5D-4CAA-8654-EB045A2BD0D9}" dt="2024-09-18T19:41:12.890" v="932" actId="14100"/>
        <pc:sldMkLst>
          <pc:docMk/>
          <pc:sldMk cId="4079907549" sldId="280"/>
        </pc:sldMkLst>
        <pc:spChg chg="mod">
          <ac:chgData name="Will Nourse" userId="cf5c4e54-602e-4617-8d54-3e27f39b3c92" providerId="ADAL" clId="{D186EED5-7D5D-4CAA-8654-EB045A2BD0D9}" dt="2024-09-06T23:19:19.116" v="145" actId="2711"/>
          <ac:spMkLst>
            <pc:docMk/>
            <pc:sldMk cId="4079907549" sldId="280"/>
            <ac:spMk id="3" creationId="{FE2CBA69-C977-5160-A550-FF44C1B4E15D}"/>
          </ac:spMkLst>
        </pc:spChg>
        <pc:cxnChg chg="mod">
          <ac:chgData name="Will Nourse" userId="cf5c4e54-602e-4617-8d54-3e27f39b3c92" providerId="ADAL" clId="{D186EED5-7D5D-4CAA-8654-EB045A2BD0D9}" dt="2024-09-06T23:23:42.966" v="184" actId="14100"/>
          <ac:cxnSpMkLst>
            <pc:docMk/>
            <pc:sldMk cId="4079907549" sldId="280"/>
            <ac:cxnSpMk id="2" creationId="{9E02B383-6D79-975A-E8BE-9DE7304BEEEF}"/>
          </ac:cxnSpMkLst>
        </pc:cxnChg>
        <pc:cxnChg chg="mod">
          <ac:chgData name="Will Nourse" userId="cf5c4e54-602e-4617-8d54-3e27f39b3c92" providerId="ADAL" clId="{D186EED5-7D5D-4CAA-8654-EB045A2BD0D9}" dt="2024-09-18T19:41:12.890" v="932" actId="14100"/>
          <ac:cxnSpMkLst>
            <pc:docMk/>
            <pc:sldMk cId="4079907549" sldId="280"/>
            <ac:cxnSpMk id="7" creationId="{CCB8B989-7268-2188-E45D-6DC92B698060}"/>
          </ac:cxnSpMkLst>
        </pc:cxnChg>
      </pc:sldChg>
      <pc:sldChg chg="modSp mod">
        <pc:chgData name="Will Nourse" userId="cf5c4e54-602e-4617-8d54-3e27f39b3c92" providerId="ADAL" clId="{D186EED5-7D5D-4CAA-8654-EB045A2BD0D9}" dt="2024-09-18T19:41:16.320" v="933" actId="14100"/>
        <pc:sldMkLst>
          <pc:docMk/>
          <pc:sldMk cId="485889278" sldId="281"/>
        </pc:sldMkLst>
        <pc:spChg chg="mod">
          <ac:chgData name="Will Nourse" userId="cf5c4e54-602e-4617-8d54-3e27f39b3c92" providerId="ADAL" clId="{D186EED5-7D5D-4CAA-8654-EB045A2BD0D9}" dt="2024-09-06T23:19:24.253" v="146" actId="2711"/>
          <ac:spMkLst>
            <pc:docMk/>
            <pc:sldMk cId="485889278" sldId="281"/>
            <ac:spMk id="3" creationId="{FE2CBA69-C977-5160-A550-FF44C1B4E15D}"/>
          </ac:spMkLst>
        </pc:spChg>
        <pc:cxnChg chg="mod">
          <ac:chgData name="Will Nourse" userId="cf5c4e54-602e-4617-8d54-3e27f39b3c92" providerId="ADAL" clId="{D186EED5-7D5D-4CAA-8654-EB045A2BD0D9}" dt="2024-09-06T23:23:47.705" v="185" actId="14100"/>
          <ac:cxnSpMkLst>
            <pc:docMk/>
            <pc:sldMk cId="485889278" sldId="281"/>
            <ac:cxnSpMk id="2" creationId="{37C24662-D4A1-2BA6-9A3B-450A89B17EB2}"/>
          </ac:cxnSpMkLst>
        </pc:cxnChg>
        <pc:cxnChg chg="mod">
          <ac:chgData name="Will Nourse" userId="cf5c4e54-602e-4617-8d54-3e27f39b3c92" providerId="ADAL" clId="{D186EED5-7D5D-4CAA-8654-EB045A2BD0D9}" dt="2024-09-18T19:41:16.320" v="933" actId="14100"/>
          <ac:cxnSpMkLst>
            <pc:docMk/>
            <pc:sldMk cId="485889278" sldId="281"/>
            <ac:cxnSpMk id="6" creationId="{4B1B56D6-1541-9703-2574-39331EC00EEB}"/>
          </ac:cxnSpMkLst>
        </pc:cxnChg>
      </pc:sldChg>
      <pc:sldChg chg="modSp mod">
        <pc:chgData name="Will Nourse" userId="cf5c4e54-602e-4617-8d54-3e27f39b3c92" providerId="ADAL" clId="{D186EED5-7D5D-4CAA-8654-EB045A2BD0D9}" dt="2024-09-18T19:41:19.847" v="934" actId="14100"/>
        <pc:sldMkLst>
          <pc:docMk/>
          <pc:sldMk cId="3433974218" sldId="282"/>
        </pc:sldMkLst>
        <pc:spChg chg="mod">
          <ac:chgData name="Will Nourse" userId="cf5c4e54-602e-4617-8d54-3e27f39b3c92" providerId="ADAL" clId="{D186EED5-7D5D-4CAA-8654-EB045A2BD0D9}" dt="2024-09-06T23:19:56.440" v="147" actId="2711"/>
          <ac:spMkLst>
            <pc:docMk/>
            <pc:sldMk cId="3433974218" sldId="282"/>
            <ac:spMk id="3" creationId="{FE2CBA69-C977-5160-A550-FF44C1B4E15D}"/>
          </ac:spMkLst>
        </pc:spChg>
        <pc:cxnChg chg="mod">
          <ac:chgData name="Will Nourse" userId="cf5c4e54-602e-4617-8d54-3e27f39b3c92" providerId="ADAL" clId="{D186EED5-7D5D-4CAA-8654-EB045A2BD0D9}" dt="2024-09-06T23:23:51.605" v="186" actId="14100"/>
          <ac:cxnSpMkLst>
            <pc:docMk/>
            <pc:sldMk cId="3433974218" sldId="282"/>
            <ac:cxnSpMk id="2" creationId="{8DE170A3-ED12-3ACE-890A-49F2F2B25DAD}"/>
          </ac:cxnSpMkLst>
        </pc:cxnChg>
        <pc:cxnChg chg="mod">
          <ac:chgData name="Will Nourse" userId="cf5c4e54-602e-4617-8d54-3e27f39b3c92" providerId="ADAL" clId="{D186EED5-7D5D-4CAA-8654-EB045A2BD0D9}" dt="2024-09-18T19:41:19.847" v="934" actId="14100"/>
          <ac:cxnSpMkLst>
            <pc:docMk/>
            <pc:sldMk cId="3433974218" sldId="282"/>
            <ac:cxnSpMk id="6" creationId="{235C456D-B7AF-C997-F27C-76F13E41B071}"/>
          </ac:cxnSpMkLst>
        </pc:cxnChg>
      </pc:sldChg>
      <pc:sldChg chg="modSp mod">
        <pc:chgData name="Will Nourse" userId="cf5c4e54-602e-4617-8d54-3e27f39b3c92" providerId="ADAL" clId="{D186EED5-7D5D-4CAA-8654-EB045A2BD0D9}" dt="2024-09-06T23:23:54.977" v="187" actId="14100"/>
        <pc:sldMkLst>
          <pc:docMk/>
          <pc:sldMk cId="2893089403" sldId="283"/>
        </pc:sldMkLst>
        <pc:spChg chg="mod">
          <ac:chgData name="Will Nourse" userId="cf5c4e54-602e-4617-8d54-3e27f39b3c92" providerId="ADAL" clId="{D186EED5-7D5D-4CAA-8654-EB045A2BD0D9}" dt="2024-09-06T23:20:01.725" v="148" actId="2711"/>
          <ac:spMkLst>
            <pc:docMk/>
            <pc:sldMk cId="2893089403" sldId="283"/>
            <ac:spMk id="3" creationId="{FE2CBA69-C977-5160-A550-FF44C1B4E15D}"/>
          </ac:spMkLst>
        </pc:spChg>
        <pc:cxnChg chg="mod">
          <ac:chgData name="Will Nourse" userId="cf5c4e54-602e-4617-8d54-3e27f39b3c92" providerId="ADAL" clId="{D186EED5-7D5D-4CAA-8654-EB045A2BD0D9}" dt="2024-09-06T23:23:54.977" v="187" actId="14100"/>
          <ac:cxnSpMkLst>
            <pc:docMk/>
            <pc:sldMk cId="2893089403" sldId="283"/>
            <ac:cxnSpMk id="2" creationId="{877FE52F-7C99-9CAB-C577-F92B97CC3A99}"/>
          </ac:cxnSpMkLst>
        </pc:cxnChg>
      </pc:sldChg>
      <pc:sldChg chg="modSp mod">
        <pc:chgData name="Will Nourse" userId="cf5c4e54-602e-4617-8d54-3e27f39b3c92" providerId="ADAL" clId="{D186EED5-7D5D-4CAA-8654-EB045A2BD0D9}" dt="2024-09-18T19:41:25.474" v="935" actId="14100"/>
        <pc:sldMkLst>
          <pc:docMk/>
          <pc:sldMk cId="4046011496" sldId="289"/>
        </pc:sldMkLst>
        <pc:spChg chg="mod">
          <ac:chgData name="Will Nourse" userId="cf5c4e54-602e-4617-8d54-3e27f39b3c92" providerId="ADAL" clId="{D186EED5-7D5D-4CAA-8654-EB045A2BD0D9}" dt="2024-09-06T23:20:05.842" v="149" actId="2711"/>
          <ac:spMkLst>
            <pc:docMk/>
            <pc:sldMk cId="4046011496" sldId="289"/>
            <ac:spMk id="3" creationId="{FE2CBA69-C977-5160-A550-FF44C1B4E15D}"/>
          </ac:spMkLst>
        </pc:spChg>
        <pc:cxnChg chg="mod">
          <ac:chgData name="Will Nourse" userId="cf5c4e54-602e-4617-8d54-3e27f39b3c92" providerId="ADAL" clId="{D186EED5-7D5D-4CAA-8654-EB045A2BD0D9}" dt="2024-09-06T23:23:59.140" v="188" actId="14100"/>
          <ac:cxnSpMkLst>
            <pc:docMk/>
            <pc:sldMk cId="4046011496" sldId="289"/>
            <ac:cxnSpMk id="6" creationId="{35687D53-497F-E6D0-55EC-D5F289082E8B}"/>
          </ac:cxnSpMkLst>
        </pc:cxnChg>
        <pc:cxnChg chg="mod">
          <ac:chgData name="Will Nourse" userId="cf5c4e54-602e-4617-8d54-3e27f39b3c92" providerId="ADAL" clId="{D186EED5-7D5D-4CAA-8654-EB045A2BD0D9}" dt="2024-09-18T19:41:25.474" v="935" actId="14100"/>
          <ac:cxnSpMkLst>
            <pc:docMk/>
            <pc:sldMk cId="4046011496" sldId="289"/>
            <ac:cxnSpMk id="7" creationId="{1DB1F6C0-13EF-9428-B87C-1177864A3EF3}"/>
          </ac:cxnSpMkLst>
        </pc:cxnChg>
      </pc:sldChg>
      <pc:sldChg chg="modSp mod">
        <pc:chgData name="Will Nourse" userId="cf5c4e54-602e-4617-8d54-3e27f39b3c92" providerId="ADAL" clId="{D186EED5-7D5D-4CAA-8654-EB045A2BD0D9}" dt="2024-09-06T23:24:02.577" v="189" actId="14100"/>
        <pc:sldMkLst>
          <pc:docMk/>
          <pc:sldMk cId="653331113" sldId="290"/>
        </pc:sldMkLst>
        <pc:spChg chg="mod">
          <ac:chgData name="Will Nourse" userId="cf5c4e54-602e-4617-8d54-3e27f39b3c92" providerId="ADAL" clId="{D186EED5-7D5D-4CAA-8654-EB045A2BD0D9}" dt="2024-09-06T23:20:11.070" v="150" actId="2711"/>
          <ac:spMkLst>
            <pc:docMk/>
            <pc:sldMk cId="653331113" sldId="290"/>
            <ac:spMk id="3" creationId="{FE2CBA69-C977-5160-A550-FF44C1B4E15D}"/>
          </ac:spMkLst>
        </pc:spChg>
        <pc:cxnChg chg="mod">
          <ac:chgData name="Will Nourse" userId="cf5c4e54-602e-4617-8d54-3e27f39b3c92" providerId="ADAL" clId="{D186EED5-7D5D-4CAA-8654-EB045A2BD0D9}" dt="2024-09-06T23:24:02.577" v="189" actId="14100"/>
          <ac:cxnSpMkLst>
            <pc:docMk/>
            <pc:sldMk cId="653331113" sldId="290"/>
            <ac:cxnSpMk id="2" creationId="{4EBAB7E2-E298-8304-4CAA-397BC2F9D822}"/>
          </ac:cxnSpMkLst>
        </pc:cxnChg>
      </pc:sldChg>
      <pc:sldChg chg="modSp mod">
        <pc:chgData name="Will Nourse" userId="cf5c4e54-602e-4617-8d54-3e27f39b3c92" providerId="ADAL" clId="{D186EED5-7D5D-4CAA-8654-EB045A2BD0D9}" dt="2024-09-18T19:39:52.876" v="919" actId="14100"/>
        <pc:sldMkLst>
          <pc:docMk/>
          <pc:sldMk cId="875137943" sldId="328"/>
        </pc:sldMkLst>
        <pc:spChg chg="mod">
          <ac:chgData name="Will Nourse" userId="cf5c4e54-602e-4617-8d54-3e27f39b3c92" providerId="ADAL" clId="{D186EED5-7D5D-4CAA-8654-EB045A2BD0D9}" dt="2024-09-06T23:16:44.289" v="134" actId="2711"/>
          <ac:spMkLst>
            <pc:docMk/>
            <pc:sldMk cId="875137943" sldId="328"/>
            <ac:spMk id="8" creationId="{345DCA93-12B3-2A0C-6499-5A67DA2D8A68}"/>
          </ac:spMkLst>
        </pc:spChg>
        <pc:cxnChg chg="mod">
          <ac:chgData name="Will Nourse" userId="cf5c4e54-602e-4617-8d54-3e27f39b3c92" providerId="ADAL" clId="{D186EED5-7D5D-4CAA-8654-EB045A2BD0D9}" dt="2024-09-18T19:39:52.876" v="919" actId="14100"/>
          <ac:cxnSpMkLst>
            <pc:docMk/>
            <pc:sldMk cId="875137943" sldId="328"/>
            <ac:cxnSpMk id="2" creationId="{C77E18E9-5BE0-2FAE-0AEF-A4601F0665DA}"/>
          </ac:cxnSpMkLst>
        </pc:cxnChg>
        <pc:cxnChg chg="mod">
          <ac:chgData name="Will Nourse" userId="cf5c4e54-602e-4617-8d54-3e27f39b3c92" providerId="ADAL" clId="{D186EED5-7D5D-4CAA-8654-EB045A2BD0D9}" dt="2024-09-06T23:22:30.390" v="167" actId="14100"/>
          <ac:cxnSpMkLst>
            <pc:docMk/>
            <pc:sldMk cId="875137943" sldId="328"/>
            <ac:cxnSpMk id="3" creationId="{4AB1D365-DD68-2126-7221-F7BA50DAC56D}"/>
          </ac:cxnSpMkLst>
        </pc:cxnChg>
      </pc:sldChg>
      <pc:sldChg chg="modSp mod">
        <pc:chgData name="Will Nourse" userId="cf5c4e54-602e-4617-8d54-3e27f39b3c92" providerId="ADAL" clId="{D186EED5-7D5D-4CAA-8654-EB045A2BD0D9}" dt="2024-09-18T19:40:36.189" v="926" actId="14100"/>
        <pc:sldMkLst>
          <pc:docMk/>
          <pc:sldMk cId="3919420628" sldId="329"/>
        </pc:sldMkLst>
        <pc:spChg chg="mod">
          <ac:chgData name="Will Nourse" userId="cf5c4e54-602e-4617-8d54-3e27f39b3c92" providerId="ADAL" clId="{D186EED5-7D5D-4CAA-8654-EB045A2BD0D9}" dt="2024-09-18T19:23:51.755" v="886" actId="20577"/>
          <ac:spMkLst>
            <pc:docMk/>
            <pc:sldMk cId="3919420628" sldId="329"/>
            <ac:spMk id="4" creationId="{8EC44612-F26F-4DD5-8A23-78403A08F2BB}"/>
          </ac:spMkLst>
        </pc:spChg>
        <pc:spChg chg="mod">
          <ac:chgData name="Will Nourse" userId="cf5c4e54-602e-4617-8d54-3e27f39b3c92" providerId="ADAL" clId="{D186EED5-7D5D-4CAA-8654-EB045A2BD0D9}" dt="2024-09-06T23:16:00.058" v="127" actId="2711"/>
          <ac:spMkLst>
            <pc:docMk/>
            <pc:sldMk cId="3919420628" sldId="329"/>
            <ac:spMk id="8" creationId="{345DCA93-12B3-2A0C-6499-5A67DA2D8A68}"/>
          </ac:spMkLst>
        </pc:spChg>
        <pc:cxnChg chg="mod">
          <ac:chgData name="Will Nourse" userId="cf5c4e54-602e-4617-8d54-3e27f39b3c92" providerId="ADAL" clId="{D186EED5-7D5D-4CAA-8654-EB045A2BD0D9}" dt="2024-09-18T19:40:36.189" v="926" actId="14100"/>
          <ac:cxnSpMkLst>
            <pc:docMk/>
            <pc:sldMk cId="3919420628" sldId="329"/>
            <ac:cxnSpMk id="2" creationId="{57FA13B2-715F-1234-8D5A-8FB1F1A0B3AD}"/>
          </ac:cxnSpMkLst>
        </pc:cxnChg>
        <pc:cxnChg chg="mod">
          <ac:chgData name="Will Nourse" userId="cf5c4e54-602e-4617-8d54-3e27f39b3c92" providerId="ADAL" clId="{D186EED5-7D5D-4CAA-8654-EB045A2BD0D9}" dt="2024-09-06T23:21:03.968" v="154" actId="14100"/>
          <ac:cxnSpMkLst>
            <pc:docMk/>
            <pc:sldMk cId="3919420628" sldId="329"/>
            <ac:cxnSpMk id="3" creationId="{4AB1D365-DD68-2126-7221-F7BA50DAC56D}"/>
          </ac:cxnSpMkLst>
        </pc:cxnChg>
      </pc:sldChg>
      <pc:sldChg chg="modSp mod">
        <pc:chgData name="Will Nourse" userId="cf5c4e54-602e-4617-8d54-3e27f39b3c92" providerId="ADAL" clId="{D186EED5-7D5D-4CAA-8654-EB045A2BD0D9}" dt="2024-09-18T19:41:08.253" v="931" actId="14100"/>
        <pc:sldMkLst>
          <pc:docMk/>
          <pc:sldMk cId="2599245138" sldId="330"/>
        </pc:sldMkLst>
        <pc:spChg chg="mod">
          <ac:chgData name="Will Nourse" userId="cf5c4e54-602e-4617-8d54-3e27f39b3c92" providerId="ADAL" clId="{D186EED5-7D5D-4CAA-8654-EB045A2BD0D9}" dt="2024-09-06T23:19:10.957" v="144" actId="2711"/>
          <ac:spMkLst>
            <pc:docMk/>
            <pc:sldMk cId="2599245138" sldId="330"/>
            <ac:spMk id="3" creationId="{FE2CBA69-C977-5160-A550-FF44C1B4E15D}"/>
          </ac:spMkLst>
        </pc:spChg>
        <pc:cxnChg chg="mod">
          <ac:chgData name="Will Nourse" userId="cf5c4e54-602e-4617-8d54-3e27f39b3c92" providerId="ADAL" clId="{D186EED5-7D5D-4CAA-8654-EB045A2BD0D9}" dt="2024-09-06T23:23:37.412" v="183" actId="14100"/>
          <ac:cxnSpMkLst>
            <pc:docMk/>
            <pc:sldMk cId="2599245138" sldId="330"/>
            <ac:cxnSpMk id="2" creationId="{4C25D12A-9901-1262-CF13-C436EF71B9E6}"/>
          </ac:cxnSpMkLst>
        </pc:cxnChg>
        <pc:cxnChg chg="mod">
          <ac:chgData name="Will Nourse" userId="cf5c4e54-602e-4617-8d54-3e27f39b3c92" providerId="ADAL" clId="{D186EED5-7D5D-4CAA-8654-EB045A2BD0D9}" dt="2024-09-18T19:41:08.253" v="931" actId="14100"/>
          <ac:cxnSpMkLst>
            <pc:docMk/>
            <pc:sldMk cId="2599245138" sldId="330"/>
            <ac:cxnSpMk id="4" creationId="{90008A1F-C25E-1488-27BD-EAA44576441F}"/>
          </ac:cxnSpMkLst>
        </pc:cxnChg>
      </pc:sldChg>
      <pc:sldChg chg="modSp mod">
        <pc:chgData name="Will Nourse" userId="cf5c4e54-602e-4617-8d54-3e27f39b3c92" providerId="ADAL" clId="{D186EED5-7D5D-4CAA-8654-EB045A2BD0D9}" dt="2024-09-18T19:44:47.034" v="943" actId="1076"/>
        <pc:sldMkLst>
          <pc:docMk/>
          <pc:sldMk cId="211560923" sldId="331"/>
        </pc:sldMkLst>
        <pc:spChg chg="mod">
          <ac:chgData name="Will Nourse" userId="cf5c4e54-602e-4617-8d54-3e27f39b3c92" providerId="ADAL" clId="{D186EED5-7D5D-4CAA-8654-EB045A2BD0D9}" dt="2024-09-18T19:44:47.034" v="943" actId="1076"/>
          <ac:spMkLst>
            <pc:docMk/>
            <pc:sldMk cId="211560923" sldId="331"/>
            <ac:spMk id="11" creationId="{2744DF2C-4EC5-6330-2D12-558391388D3F}"/>
          </ac:spMkLst>
        </pc:spChg>
        <pc:cxnChg chg="mod">
          <ac:chgData name="Will Nourse" userId="cf5c4e54-602e-4617-8d54-3e27f39b3c92" providerId="ADAL" clId="{D186EED5-7D5D-4CAA-8654-EB045A2BD0D9}" dt="2024-09-18T19:40:00.185" v="920" actId="14100"/>
          <ac:cxnSpMkLst>
            <pc:docMk/>
            <pc:sldMk cId="211560923" sldId="331"/>
            <ac:cxnSpMk id="2" creationId="{C77E18E9-5BE0-2FAE-0AEF-A4601F0665DA}"/>
          </ac:cxnSpMkLst>
        </pc:cxnChg>
      </pc:sldChg>
      <pc:sldChg chg="addSp delSp modSp mod">
        <pc:chgData name="Will Nourse" userId="cf5c4e54-602e-4617-8d54-3e27f39b3c92" providerId="ADAL" clId="{D186EED5-7D5D-4CAA-8654-EB045A2BD0D9}" dt="2024-09-18T19:45:02.884" v="944" actId="1076"/>
        <pc:sldMkLst>
          <pc:docMk/>
          <pc:sldMk cId="1972655456" sldId="332"/>
        </pc:sldMkLst>
        <pc:spChg chg="mod">
          <ac:chgData name="Will Nourse" userId="cf5c4e54-602e-4617-8d54-3e27f39b3c92" providerId="ADAL" clId="{D186EED5-7D5D-4CAA-8654-EB045A2BD0D9}" dt="2024-09-18T19:45:02.884" v="944" actId="1076"/>
          <ac:spMkLst>
            <pc:docMk/>
            <pc:sldMk cId="1972655456" sldId="332"/>
            <ac:spMk id="6" creationId="{66CF5541-1315-CF67-7E1D-161F8EC913A8}"/>
          </ac:spMkLst>
        </pc:spChg>
        <pc:cxnChg chg="del">
          <ac:chgData name="Will Nourse" userId="cf5c4e54-602e-4617-8d54-3e27f39b3c92" providerId="ADAL" clId="{D186EED5-7D5D-4CAA-8654-EB045A2BD0D9}" dt="2024-09-18T19:40:09.300" v="921" actId="478"/>
          <ac:cxnSpMkLst>
            <pc:docMk/>
            <pc:sldMk cId="1972655456" sldId="332"/>
            <ac:cxnSpMk id="2" creationId="{C77E18E9-5BE0-2FAE-0AEF-A4601F0665DA}"/>
          </ac:cxnSpMkLst>
        </pc:cxnChg>
        <pc:cxnChg chg="add mod">
          <ac:chgData name="Will Nourse" userId="cf5c4e54-602e-4617-8d54-3e27f39b3c92" providerId="ADAL" clId="{D186EED5-7D5D-4CAA-8654-EB045A2BD0D9}" dt="2024-09-18T19:40:09.460" v="922"/>
          <ac:cxnSpMkLst>
            <pc:docMk/>
            <pc:sldMk cId="1972655456" sldId="332"/>
            <ac:cxnSpMk id="3" creationId="{5E08655F-32F1-157D-7D84-F26B6EC96ED5}"/>
          </ac:cxnSpMkLst>
        </pc:cxnChg>
      </pc:sldChg>
      <pc:sldChg chg="modSp mod">
        <pc:chgData name="Will Nourse" userId="cf5c4e54-602e-4617-8d54-3e27f39b3c92" providerId="ADAL" clId="{D186EED5-7D5D-4CAA-8654-EB045A2BD0D9}" dt="2024-09-18T19:40:16.415" v="923" actId="14100"/>
        <pc:sldMkLst>
          <pc:docMk/>
          <pc:sldMk cId="4066153204" sldId="333"/>
        </pc:sldMkLst>
        <pc:cxnChg chg="mod">
          <ac:chgData name="Will Nourse" userId="cf5c4e54-602e-4617-8d54-3e27f39b3c92" providerId="ADAL" clId="{D186EED5-7D5D-4CAA-8654-EB045A2BD0D9}" dt="2024-09-18T19:40:16.415" v="923" actId="14100"/>
          <ac:cxnSpMkLst>
            <pc:docMk/>
            <pc:sldMk cId="4066153204" sldId="333"/>
            <ac:cxnSpMk id="2" creationId="{C77E18E9-5BE0-2FAE-0AEF-A4601F0665DA}"/>
          </ac:cxnSpMkLst>
        </pc:cxnChg>
      </pc:sldChg>
      <pc:sldChg chg="modSp mod">
        <pc:chgData name="Will Nourse" userId="cf5c4e54-602e-4617-8d54-3e27f39b3c92" providerId="ADAL" clId="{D186EED5-7D5D-4CAA-8654-EB045A2BD0D9}" dt="2024-09-18T19:45:50.444" v="948" actId="14100"/>
        <pc:sldMkLst>
          <pc:docMk/>
          <pc:sldMk cId="2375826859" sldId="334"/>
        </pc:sldMkLst>
        <pc:spChg chg="mod">
          <ac:chgData name="Will Nourse" userId="cf5c4e54-602e-4617-8d54-3e27f39b3c92" providerId="ADAL" clId="{D186EED5-7D5D-4CAA-8654-EB045A2BD0D9}" dt="2024-09-18T19:45:50.444" v="948" actId="14100"/>
          <ac:spMkLst>
            <pc:docMk/>
            <pc:sldMk cId="2375826859" sldId="334"/>
            <ac:spMk id="3" creationId="{B838CBE9-16AC-B7E6-2443-D860E293DDCA}"/>
          </ac:spMkLst>
        </pc:spChg>
        <pc:cxnChg chg="mod">
          <ac:chgData name="Will Nourse" userId="cf5c4e54-602e-4617-8d54-3e27f39b3c92" providerId="ADAL" clId="{D186EED5-7D5D-4CAA-8654-EB045A2BD0D9}" dt="2024-09-18T19:40:22.769" v="924" actId="14100"/>
          <ac:cxnSpMkLst>
            <pc:docMk/>
            <pc:sldMk cId="2375826859" sldId="334"/>
            <ac:cxnSpMk id="2" creationId="{C77E18E9-5BE0-2FAE-0AEF-A4601F0665DA}"/>
          </ac:cxnSpMkLst>
        </pc:cxnChg>
      </pc:sldChg>
    </pc:docChg>
  </pc:docChgLst>
  <pc:docChgLst>
    <pc:chgData name="Will Nourse" userId="cf5c4e54-602e-4617-8d54-3e27f39b3c92" providerId="ADAL" clId="{D92136F9-DC58-411D-A4A7-C86143AA09EE}"/>
    <pc:docChg chg="modSld">
      <pc:chgData name="Will Nourse" userId="cf5c4e54-602e-4617-8d54-3e27f39b3c92" providerId="ADAL" clId="{D92136F9-DC58-411D-A4A7-C86143AA09EE}" dt="2024-10-07T17:06:04.530" v="15" actId="20577"/>
      <pc:docMkLst>
        <pc:docMk/>
      </pc:docMkLst>
      <pc:sldChg chg="modSp mod">
        <pc:chgData name="Will Nourse" userId="cf5c4e54-602e-4617-8d54-3e27f39b3c92" providerId="ADAL" clId="{D92136F9-DC58-411D-A4A7-C86143AA09EE}" dt="2024-10-07T17:06:04.530" v="15" actId="20577"/>
        <pc:sldMkLst>
          <pc:docMk/>
          <pc:sldMk cId="3586618434" sldId="270"/>
        </pc:sldMkLst>
        <pc:spChg chg="mod">
          <ac:chgData name="Will Nourse" userId="cf5c4e54-602e-4617-8d54-3e27f39b3c92" providerId="ADAL" clId="{D92136F9-DC58-411D-A4A7-C86143AA09EE}" dt="2024-10-07T17:06:04.530" v="15" actId="20577"/>
          <ac:spMkLst>
            <pc:docMk/>
            <pc:sldMk cId="3586618434" sldId="270"/>
            <ac:spMk id="4" creationId="{A69520B9-F055-AB08-D12A-22EDC4D80975}"/>
          </ac:spMkLst>
        </pc:spChg>
      </pc:sldChg>
    </pc:docChg>
  </pc:docChgLst>
  <pc:docChgLst>
    <pc:chgData name="Will Nourse" userId="cf5c4e54-602e-4617-8d54-3e27f39b3c92" providerId="ADAL" clId="{655049CC-DE47-4FF9-82CB-5A2D2EBC6D72}"/>
    <pc:docChg chg="undo custSel addSld delSld modSld sldOrd">
      <pc:chgData name="Will Nourse" userId="cf5c4e54-602e-4617-8d54-3e27f39b3c92" providerId="ADAL" clId="{655049CC-DE47-4FF9-82CB-5A2D2EBC6D72}" dt="2024-09-12T20:41:04.567" v="2939" actId="404"/>
      <pc:docMkLst>
        <pc:docMk/>
      </pc:docMkLst>
      <pc:sldChg chg="modSp mod">
        <pc:chgData name="Will Nourse" userId="cf5c4e54-602e-4617-8d54-3e27f39b3c92" providerId="ADAL" clId="{655049CC-DE47-4FF9-82CB-5A2D2EBC6D72}" dt="2024-09-10T15:18:09.851" v="432" actId="27636"/>
        <pc:sldMkLst>
          <pc:docMk/>
          <pc:sldMk cId="4006186487" sldId="257"/>
        </pc:sldMkLst>
        <pc:spChg chg="mod">
          <ac:chgData name="Will Nourse" userId="cf5c4e54-602e-4617-8d54-3e27f39b3c92" providerId="ADAL" clId="{655049CC-DE47-4FF9-82CB-5A2D2EBC6D72}" dt="2024-09-10T15:18:09.851" v="432" actId="27636"/>
          <ac:spMkLst>
            <pc:docMk/>
            <pc:sldMk cId="4006186487" sldId="257"/>
            <ac:spMk id="3" creationId="{00000000-0000-0000-0000-000000000000}"/>
          </ac:spMkLst>
        </pc:spChg>
      </pc:sldChg>
      <pc:sldChg chg="addSp delSp modSp mod">
        <pc:chgData name="Will Nourse" userId="cf5c4e54-602e-4617-8d54-3e27f39b3c92" providerId="ADAL" clId="{655049CC-DE47-4FF9-82CB-5A2D2EBC6D72}" dt="2024-09-12T16:27:15.285" v="2927" actId="20577"/>
        <pc:sldMkLst>
          <pc:docMk/>
          <pc:sldMk cId="2696420383" sldId="258"/>
        </pc:sldMkLst>
        <pc:spChg chg="mod">
          <ac:chgData name="Will Nourse" userId="cf5c4e54-602e-4617-8d54-3e27f39b3c92" providerId="ADAL" clId="{655049CC-DE47-4FF9-82CB-5A2D2EBC6D72}" dt="2024-09-10T15:15:21.313" v="395" actId="255"/>
          <ac:spMkLst>
            <pc:docMk/>
            <pc:sldMk cId="2696420383" sldId="258"/>
            <ac:spMk id="8" creationId="{345DCA93-12B3-2A0C-6499-5A67DA2D8A68}"/>
          </ac:spMkLst>
        </pc:spChg>
        <pc:spChg chg="mod">
          <ac:chgData name="Will Nourse" userId="cf5c4e54-602e-4617-8d54-3e27f39b3c92" providerId="ADAL" clId="{655049CC-DE47-4FF9-82CB-5A2D2EBC6D72}" dt="2024-09-10T15:24:53.365" v="539" actId="2711"/>
          <ac:spMkLst>
            <pc:docMk/>
            <pc:sldMk cId="2696420383" sldId="258"/>
            <ac:spMk id="9" creationId="{D1EEAAD0-305F-CFE7-44B8-5FC4839FA1C7}"/>
          </ac:spMkLst>
        </pc:spChg>
        <pc:spChg chg="mod">
          <ac:chgData name="Will Nourse" userId="cf5c4e54-602e-4617-8d54-3e27f39b3c92" providerId="ADAL" clId="{655049CC-DE47-4FF9-82CB-5A2D2EBC6D72}" dt="2024-09-12T16:27:15.285" v="2927" actId="20577"/>
          <ac:spMkLst>
            <pc:docMk/>
            <pc:sldMk cId="2696420383" sldId="258"/>
            <ac:spMk id="10" creationId="{BDE5691A-DC94-1622-71FA-443D115D03DB}"/>
          </ac:spMkLst>
        </pc:spChg>
        <pc:spChg chg="mod">
          <ac:chgData name="Will Nourse" userId="cf5c4e54-602e-4617-8d54-3e27f39b3c92" providerId="ADAL" clId="{655049CC-DE47-4FF9-82CB-5A2D2EBC6D72}" dt="2024-09-10T15:24:35.399" v="536" actId="2711"/>
          <ac:spMkLst>
            <pc:docMk/>
            <pc:sldMk cId="2696420383" sldId="258"/>
            <ac:spMk id="11" creationId="{1DDD0D5D-F8CC-85BF-E450-B43E39D80A1D}"/>
          </ac:spMkLst>
        </pc:spChg>
        <pc:spChg chg="mod">
          <ac:chgData name="Will Nourse" userId="cf5c4e54-602e-4617-8d54-3e27f39b3c92" providerId="ADAL" clId="{655049CC-DE47-4FF9-82CB-5A2D2EBC6D72}" dt="2024-09-10T15:24:40.356" v="537" actId="2711"/>
          <ac:spMkLst>
            <pc:docMk/>
            <pc:sldMk cId="2696420383" sldId="258"/>
            <ac:spMk id="12" creationId="{83EA3A97-8F69-049D-AC6F-13987F3BA488}"/>
          </ac:spMkLst>
        </pc:spChg>
        <pc:cxnChg chg="del">
          <ac:chgData name="Will Nourse" userId="cf5c4e54-602e-4617-8d54-3e27f39b3c92" providerId="ADAL" clId="{655049CC-DE47-4FF9-82CB-5A2D2EBC6D72}" dt="2024-09-10T15:24:12.143" v="534" actId="478"/>
          <ac:cxnSpMkLst>
            <pc:docMk/>
            <pc:sldMk cId="2696420383" sldId="258"/>
            <ac:cxnSpMk id="2" creationId="{3584FA1F-84C2-06C8-871A-4A6DC4B3CDB4}"/>
          </ac:cxnSpMkLst>
        </pc:cxnChg>
        <pc:cxnChg chg="add mod">
          <ac:chgData name="Will Nourse" userId="cf5c4e54-602e-4617-8d54-3e27f39b3c92" providerId="ADAL" clId="{655049CC-DE47-4FF9-82CB-5A2D2EBC6D72}" dt="2024-09-10T15:24:12.521" v="535"/>
          <ac:cxnSpMkLst>
            <pc:docMk/>
            <pc:sldMk cId="2696420383" sldId="258"/>
            <ac:cxnSpMk id="3" creationId="{1F5A5146-631A-00A3-E539-02CD041EFC38}"/>
          </ac:cxnSpMkLst>
        </pc:cxnChg>
      </pc:sldChg>
      <pc:sldChg chg="modSp mod">
        <pc:chgData name="Will Nourse" userId="cf5c4e54-602e-4617-8d54-3e27f39b3c92" providerId="ADAL" clId="{655049CC-DE47-4FF9-82CB-5A2D2EBC6D72}" dt="2024-09-10T15:07:41.700" v="335" actId="2711"/>
        <pc:sldMkLst>
          <pc:docMk/>
          <pc:sldMk cId="4261834214" sldId="260"/>
        </pc:sldMkLst>
        <pc:spChg chg="mod">
          <ac:chgData name="Will Nourse" userId="cf5c4e54-602e-4617-8d54-3e27f39b3c92" providerId="ADAL" clId="{655049CC-DE47-4FF9-82CB-5A2D2EBC6D72}" dt="2024-09-10T15:07:41.700" v="335" actId="2711"/>
          <ac:spMkLst>
            <pc:docMk/>
            <pc:sldMk cId="4261834214" sldId="260"/>
            <ac:spMk id="2" creationId="{97950BC9-FB75-4D28-95E9-62968DA3EA5A}"/>
          </ac:spMkLst>
        </pc:spChg>
      </pc:sldChg>
      <pc:sldChg chg="del">
        <pc:chgData name="Will Nourse" userId="cf5c4e54-602e-4617-8d54-3e27f39b3c92" providerId="ADAL" clId="{655049CC-DE47-4FF9-82CB-5A2D2EBC6D72}" dt="2024-09-10T16:47:08.184" v="549" actId="47"/>
        <pc:sldMkLst>
          <pc:docMk/>
          <pc:sldMk cId="390621154" sldId="263"/>
        </pc:sldMkLst>
      </pc:sldChg>
      <pc:sldChg chg="modSp mod ord">
        <pc:chgData name="Will Nourse" userId="cf5c4e54-602e-4617-8d54-3e27f39b3c92" providerId="ADAL" clId="{655049CC-DE47-4FF9-82CB-5A2D2EBC6D72}" dt="2024-09-10T15:22:54.858" v="499" actId="1035"/>
        <pc:sldMkLst>
          <pc:docMk/>
          <pc:sldMk cId="801033718" sldId="265"/>
        </pc:sldMkLst>
        <pc:spChg chg="mod">
          <ac:chgData name="Will Nourse" userId="cf5c4e54-602e-4617-8d54-3e27f39b3c92" providerId="ADAL" clId="{655049CC-DE47-4FF9-82CB-5A2D2EBC6D72}" dt="2024-09-10T15:22:49.644" v="494" actId="14100"/>
          <ac:spMkLst>
            <pc:docMk/>
            <pc:sldMk cId="801033718" sldId="265"/>
            <ac:spMk id="5" creationId="{67E9393A-E588-459B-9E59-6D3F16D98644}"/>
          </ac:spMkLst>
        </pc:spChg>
        <pc:picChg chg="mod">
          <ac:chgData name="Will Nourse" userId="cf5c4e54-602e-4617-8d54-3e27f39b3c92" providerId="ADAL" clId="{655049CC-DE47-4FF9-82CB-5A2D2EBC6D72}" dt="2024-09-10T15:22:54.858" v="499" actId="1035"/>
          <ac:picMkLst>
            <pc:docMk/>
            <pc:sldMk cId="801033718" sldId="265"/>
            <ac:picMk id="2" creationId="{4339877B-72DF-4ADB-8F16-0A6F626E5856}"/>
          </ac:picMkLst>
        </pc:picChg>
        <pc:cxnChg chg="mod">
          <ac:chgData name="Will Nourse" userId="cf5c4e54-602e-4617-8d54-3e27f39b3c92" providerId="ADAL" clId="{655049CC-DE47-4FF9-82CB-5A2D2EBC6D72}" dt="2024-09-10T15:09:29.225" v="347" actId="14100"/>
          <ac:cxnSpMkLst>
            <pc:docMk/>
            <pc:sldMk cId="801033718" sldId="265"/>
            <ac:cxnSpMk id="3" creationId="{D304C857-D05D-0002-4154-404F50A0FFBB}"/>
          </ac:cxnSpMkLst>
        </pc:cxnChg>
      </pc:sldChg>
      <pc:sldChg chg="addSp delSp modSp mod">
        <pc:chgData name="Will Nourse" userId="cf5c4e54-602e-4617-8d54-3e27f39b3c92" providerId="ADAL" clId="{655049CC-DE47-4FF9-82CB-5A2D2EBC6D72}" dt="2024-09-10T22:58:34.532" v="1009" actId="1076"/>
        <pc:sldMkLst>
          <pc:docMk/>
          <pc:sldMk cId="2617985151" sldId="267"/>
        </pc:sldMkLst>
        <pc:spChg chg="mod">
          <ac:chgData name="Will Nourse" userId="cf5c4e54-602e-4617-8d54-3e27f39b3c92" providerId="ADAL" clId="{655049CC-DE47-4FF9-82CB-5A2D2EBC6D72}" dt="2024-09-10T22:58:34.532" v="1009" actId="1076"/>
          <ac:spMkLst>
            <pc:docMk/>
            <pc:sldMk cId="2617985151" sldId="267"/>
            <ac:spMk id="4" creationId="{FD46F96C-0324-4B1A-8D41-BEA604E2D6B0}"/>
          </ac:spMkLst>
        </pc:spChg>
        <pc:spChg chg="mod">
          <ac:chgData name="Will Nourse" userId="cf5c4e54-602e-4617-8d54-3e27f39b3c92" providerId="ADAL" clId="{655049CC-DE47-4FF9-82CB-5A2D2EBC6D72}" dt="2024-09-10T15:15:28.552" v="397" actId="255"/>
          <ac:spMkLst>
            <pc:docMk/>
            <pc:sldMk cId="2617985151" sldId="267"/>
            <ac:spMk id="8" creationId="{345DCA93-12B3-2A0C-6499-5A67DA2D8A68}"/>
          </ac:spMkLst>
        </pc:spChg>
        <pc:cxnChg chg="del">
          <ac:chgData name="Will Nourse" userId="cf5c4e54-602e-4617-8d54-3e27f39b3c92" providerId="ADAL" clId="{655049CC-DE47-4FF9-82CB-5A2D2EBC6D72}" dt="2024-09-10T15:24:07.792" v="532" actId="478"/>
          <ac:cxnSpMkLst>
            <pc:docMk/>
            <pc:sldMk cId="2617985151" sldId="267"/>
            <ac:cxnSpMk id="2" creationId="{848D7CF3-48AE-2EEF-1643-1827386092CB}"/>
          </ac:cxnSpMkLst>
        </pc:cxnChg>
        <pc:cxnChg chg="add mod">
          <ac:chgData name="Will Nourse" userId="cf5c4e54-602e-4617-8d54-3e27f39b3c92" providerId="ADAL" clId="{655049CC-DE47-4FF9-82CB-5A2D2EBC6D72}" dt="2024-09-10T15:24:08.016" v="533"/>
          <ac:cxnSpMkLst>
            <pc:docMk/>
            <pc:sldMk cId="2617985151" sldId="267"/>
            <ac:cxnSpMk id="3" creationId="{26482A55-8C89-0F97-9582-F4A408AA730C}"/>
          </ac:cxnSpMkLst>
        </pc:cxnChg>
      </pc:sldChg>
      <pc:sldChg chg="addSp delSp modSp mod">
        <pc:chgData name="Will Nourse" userId="cf5c4e54-602e-4617-8d54-3e27f39b3c92" providerId="ADAL" clId="{655049CC-DE47-4FF9-82CB-5A2D2EBC6D72}" dt="2024-09-10T22:51:28.232" v="991" actId="33524"/>
        <pc:sldMkLst>
          <pc:docMk/>
          <pc:sldMk cId="2442013386" sldId="268"/>
        </pc:sldMkLst>
        <pc:spChg chg="mod">
          <ac:chgData name="Will Nourse" userId="cf5c4e54-602e-4617-8d54-3e27f39b3c92" providerId="ADAL" clId="{655049CC-DE47-4FF9-82CB-5A2D2EBC6D72}" dt="2024-09-10T22:51:28.232" v="991" actId="33524"/>
          <ac:spMkLst>
            <pc:docMk/>
            <pc:sldMk cId="2442013386" sldId="268"/>
            <ac:spMk id="2" creationId="{9623FFF7-35D4-3B87-47D4-2104D68B13C6}"/>
          </ac:spMkLst>
        </pc:spChg>
        <pc:spChg chg="mod">
          <ac:chgData name="Will Nourse" userId="cf5c4e54-602e-4617-8d54-3e27f39b3c92" providerId="ADAL" clId="{655049CC-DE47-4FF9-82CB-5A2D2EBC6D72}" dt="2024-09-10T15:15:38.672" v="399" actId="255"/>
          <ac:spMkLst>
            <pc:docMk/>
            <pc:sldMk cId="2442013386" sldId="268"/>
            <ac:spMk id="8" creationId="{345DCA93-12B3-2A0C-6499-5A67DA2D8A68}"/>
          </ac:spMkLst>
        </pc:spChg>
        <pc:cxnChg chg="del">
          <ac:chgData name="Will Nourse" userId="cf5c4e54-602e-4617-8d54-3e27f39b3c92" providerId="ADAL" clId="{655049CC-DE47-4FF9-82CB-5A2D2EBC6D72}" dt="2024-09-10T15:24:05.360" v="530" actId="478"/>
          <ac:cxnSpMkLst>
            <pc:docMk/>
            <pc:sldMk cId="2442013386" sldId="268"/>
            <ac:cxnSpMk id="3" creationId="{4AB1D365-DD68-2126-7221-F7BA50DAC56D}"/>
          </ac:cxnSpMkLst>
        </pc:cxnChg>
        <pc:cxnChg chg="add mod">
          <ac:chgData name="Will Nourse" userId="cf5c4e54-602e-4617-8d54-3e27f39b3c92" providerId="ADAL" clId="{655049CC-DE47-4FF9-82CB-5A2D2EBC6D72}" dt="2024-09-10T15:24:05.556" v="531"/>
          <ac:cxnSpMkLst>
            <pc:docMk/>
            <pc:sldMk cId="2442013386" sldId="268"/>
            <ac:cxnSpMk id="4" creationId="{75B8D5BE-329D-7719-A950-DE2808ABD334}"/>
          </ac:cxnSpMkLst>
        </pc:cxnChg>
      </pc:sldChg>
      <pc:sldChg chg="modSp mod">
        <pc:chgData name="Will Nourse" userId="cf5c4e54-602e-4617-8d54-3e27f39b3c92" providerId="ADAL" clId="{655049CC-DE47-4FF9-82CB-5A2D2EBC6D72}" dt="2024-09-10T15:17:56.074" v="428" actId="14100"/>
        <pc:sldMkLst>
          <pc:docMk/>
          <pc:sldMk cId="524172234" sldId="269"/>
        </pc:sldMkLst>
        <pc:spChg chg="mod">
          <ac:chgData name="Will Nourse" userId="cf5c4e54-602e-4617-8d54-3e27f39b3c92" providerId="ADAL" clId="{655049CC-DE47-4FF9-82CB-5A2D2EBC6D72}" dt="2024-09-10T15:17:43.096" v="426" actId="255"/>
          <ac:spMkLst>
            <pc:docMk/>
            <pc:sldMk cId="524172234" sldId="269"/>
            <ac:spMk id="11" creationId="{422728E6-E893-E078-A4BE-F1D16A3D9A65}"/>
          </ac:spMkLst>
        </pc:spChg>
        <pc:cxnChg chg="mod">
          <ac:chgData name="Will Nourse" userId="cf5c4e54-602e-4617-8d54-3e27f39b3c92" providerId="ADAL" clId="{655049CC-DE47-4FF9-82CB-5A2D2EBC6D72}" dt="2024-09-10T15:17:56.074" v="428" actId="14100"/>
          <ac:cxnSpMkLst>
            <pc:docMk/>
            <pc:sldMk cId="524172234" sldId="269"/>
            <ac:cxnSpMk id="9" creationId="{F1E910A9-3EFF-F30C-7BE4-96454D59D2AB}"/>
          </ac:cxnSpMkLst>
        </pc:cxnChg>
      </pc:sldChg>
      <pc:sldChg chg="addSp delSp modSp mod">
        <pc:chgData name="Will Nourse" userId="cf5c4e54-602e-4617-8d54-3e27f39b3c92" providerId="ADAL" clId="{655049CC-DE47-4FF9-82CB-5A2D2EBC6D72}" dt="2024-09-10T15:18:09.770" v="430"/>
        <pc:sldMkLst>
          <pc:docMk/>
          <pc:sldMk cId="3586618434" sldId="270"/>
        </pc:sldMkLst>
        <pc:spChg chg="add mod">
          <ac:chgData name="Will Nourse" userId="cf5c4e54-602e-4617-8d54-3e27f39b3c92" providerId="ADAL" clId="{655049CC-DE47-4FF9-82CB-5A2D2EBC6D72}" dt="2024-09-10T15:18:09.770" v="430"/>
          <ac:spMkLst>
            <pc:docMk/>
            <pc:sldMk cId="3586618434" sldId="270"/>
            <ac:spMk id="2" creationId="{C16F1F56-6505-E32D-8003-BD3264C0AA56}"/>
          </ac:spMkLst>
        </pc:spChg>
        <pc:spChg chg="del mod">
          <ac:chgData name="Will Nourse" userId="cf5c4e54-602e-4617-8d54-3e27f39b3c92" providerId="ADAL" clId="{655049CC-DE47-4FF9-82CB-5A2D2EBC6D72}" dt="2024-09-10T15:18:09.489" v="429" actId="478"/>
          <ac:spMkLst>
            <pc:docMk/>
            <pc:sldMk cId="3586618434" sldId="270"/>
            <ac:spMk id="9" creationId="{7AC1E670-5E22-9713-8C47-27DFF0FEF82E}"/>
          </ac:spMkLst>
        </pc:spChg>
        <pc:cxnChg chg="add mod">
          <ac:chgData name="Will Nourse" userId="cf5c4e54-602e-4617-8d54-3e27f39b3c92" providerId="ADAL" clId="{655049CC-DE47-4FF9-82CB-5A2D2EBC6D72}" dt="2024-09-10T15:18:09.770" v="430"/>
          <ac:cxnSpMkLst>
            <pc:docMk/>
            <pc:sldMk cId="3586618434" sldId="270"/>
            <ac:cxnSpMk id="6" creationId="{0C003237-9D84-32A0-D7D7-98C504972D97}"/>
          </ac:cxnSpMkLst>
        </pc:cxnChg>
        <pc:cxnChg chg="del">
          <ac:chgData name="Will Nourse" userId="cf5c4e54-602e-4617-8d54-3e27f39b3c92" providerId="ADAL" clId="{655049CC-DE47-4FF9-82CB-5A2D2EBC6D72}" dt="2024-09-10T15:18:09.489" v="429" actId="478"/>
          <ac:cxnSpMkLst>
            <pc:docMk/>
            <pc:sldMk cId="3586618434" sldId="270"/>
            <ac:cxnSpMk id="10" creationId="{2A2140A3-17E4-D32A-0195-3158425B9BE5}"/>
          </ac:cxnSpMkLst>
        </pc:cxnChg>
      </pc:sldChg>
      <pc:sldChg chg="addSp delSp modSp mod">
        <pc:chgData name="Will Nourse" userId="cf5c4e54-602e-4617-8d54-3e27f39b3c92" providerId="ADAL" clId="{655049CC-DE47-4FF9-82CB-5A2D2EBC6D72}" dt="2024-09-10T15:30:01.489" v="548" actId="403"/>
        <pc:sldMkLst>
          <pc:docMk/>
          <pc:sldMk cId="3502148109" sldId="271"/>
        </pc:sldMkLst>
        <pc:spChg chg="mod">
          <ac:chgData name="Will Nourse" userId="cf5c4e54-602e-4617-8d54-3e27f39b3c92" providerId="ADAL" clId="{655049CC-DE47-4FF9-82CB-5A2D2EBC6D72}" dt="2024-09-10T15:30:01.489" v="548" actId="403"/>
          <ac:spMkLst>
            <pc:docMk/>
            <pc:sldMk cId="3502148109" sldId="271"/>
            <ac:spMk id="7" creationId="{E2DAEE36-320D-E27B-67AF-A9FE36BDD5C3}"/>
          </ac:spMkLst>
        </pc:spChg>
        <pc:spChg chg="mod">
          <ac:chgData name="Will Nourse" userId="cf5c4e54-602e-4617-8d54-3e27f39b3c92" providerId="ADAL" clId="{655049CC-DE47-4FF9-82CB-5A2D2EBC6D72}" dt="2024-09-10T15:18:36.431" v="438" actId="255"/>
          <ac:spMkLst>
            <pc:docMk/>
            <pc:sldMk cId="3502148109" sldId="271"/>
            <ac:spMk id="8" creationId="{345DCA93-12B3-2A0C-6499-5A67DA2D8A68}"/>
          </ac:spMkLst>
        </pc:spChg>
        <pc:cxnChg chg="del">
          <ac:chgData name="Will Nourse" userId="cf5c4e54-602e-4617-8d54-3e27f39b3c92" providerId="ADAL" clId="{655049CC-DE47-4FF9-82CB-5A2D2EBC6D72}" dt="2024-09-10T15:23:51.096" v="520" actId="478"/>
          <ac:cxnSpMkLst>
            <pc:docMk/>
            <pc:sldMk cId="3502148109" sldId="271"/>
            <ac:cxnSpMk id="2" creationId="{461AA762-5A8C-723F-622F-8BC59568C5BE}"/>
          </ac:cxnSpMkLst>
        </pc:cxnChg>
        <pc:cxnChg chg="add mod">
          <ac:chgData name="Will Nourse" userId="cf5c4e54-602e-4617-8d54-3e27f39b3c92" providerId="ADAL" clId="{655049CC-DE47-4FF9-82CB-5A2D2EBC6D72}" dt="2024-09-10T15:23:51.300" v="521"/>
          <ac:cxnSpMkLst>
            <pc:docMk/>
            <pc:sldMk cId="3502148109" sldId="271"/>
            <ac:cxnSpMk id="3" creationId="{192464D5-D213-D0E4-44A6-4E52903A7EB4}"/>
          </ac:cxnSpMkLst>
        </pc:cxnChg>
      </pc:sldChg>
      <pc:sldChg chg="modSp mod">
        <pc:chgData name="Will Nourse" userId="cf5c4e54-602e-4617-8d54-3e27f39b3c92" providerId="ADAL" clId="{655049CC-DE47-4FF9-82CB-5A2D2EBC6D72}" dt="2024-09-10T15:19:28.038" v="449" actId="14100"/>
        <pc:sldMkLst>
          <pc:docMk/>
          <pc:sldMk cId="2374179095" sldId="272"/>
        </pc:sldMkLst>
        <pc:spChg chg="mod">
          <ac:chgData name="Will Nourse" userId="cf5c4e54-602e-4617-8d54-3e27f39b3c92" providerId="ADAL" clId="{655049CC-DE47-4FF9-82CB-5A2D2EBC6D72}" dt="2024-09-10T15:19:20.702" v="448" actId="255"/>
          <ac:spMkLst>
            <pc:docMk/>
            <pc:sldMk cId="2374179095" sldId="272"/>
            <ac:spMk id="11" creationId="{422728E6-E893-E078-A4BE-F1D16A3D9A65}"/>
          </ac:spMkLst>
        </pc:spChg>
        <pc:cxnChg chg="mod">
          <ac:chgData name="Will Nourse" userId="cf5c4e54-602e-4617-8d54-3e27f39b3c92" providerId="ADAL" clId="{655049CC-DE47-4FF9-82CB-5A2D2EBC6D72}" dt="2024-09-10T15:19:28.038" v="449" actId="14100"/>
          <ac:cxnSpMkLst>
            <pc:docMk/>
            <pc:sldMk cId="2374179095" sldId="272"/>
            <ac:cxnSpMk id="3" creationId="{F6FDA0F0-D0F0-0502-040B-BA106B850279}"/>
          </ac:cxnSpMkLst>
        </pc:cxnChg>
      </pc:sldChg>
      <pc:sldChg chg="addSp delSp modSp mod">
        <pc:chgData name="Will Nourse" userId="cf5c4e54-602e-4617-8d54-3e27f39b3c92" providerId="ADAL" clId="{655049CC-DE47-4FF9-82CB-5A2D2EBC6D72}" dt="2024-09-10T15:23:47.732" v="519"/>
        <pc:sldMkLst>
          <pc:docMk/>
          <pc:sldMk cId="3842435570" sldId="273"/>
        </pc:sldMkLst>
        <pc:spChg chg="mod">
          <ac:chgData name="Will Nourse" userId="cf5c4e54-602e-4617-8d54-3e27f39b3c92" providerId="ADAL" clId="{655049CC-DE47-4FF9-82CB-5A2D2EBC6D72}" dt="2024-09-10T15:20:12.278" v="462" actId="14100"/>
          <ac:spMkLst>
            <pc:docMk/>
            <pc:sldMk cId="3842435570" sldId="273"/>
            <ac:spMk id="7" creationId="{E96FA6C6-852C-D5F7-4909-9A1AC0439167}"/>
          </ac:spMkLst>
        </pc:spChg>
        <pc:spChg chg="mod">
          <ac:chgData name="Will Nourse" userId="cf5c4e54-602e-4617-8d54-3e27f39b3c92" providerId="ADAL" clId="{655049CC-DE47-4FF9-82CB-5A2D2EBC6D72}" dt="2024-09-10T15:20:05.020" v="461" actId="404"/>
          <ac:spMkLst>
            <pc:docMk/>
            <pc:sldMk cId="3842435570" sldId="273"/>
            <ac:spMk id="8" creationId="{860E6E48-1C4F-48D1-94AA-6AFDB24B1966}"/>
          </ac:spMkLst>
        </pc:spChg>
        <pc:cxnChg chg="del">
          <ac:chgData name="Will Nourse" userId="cf5c4e54-602e-4617-8d54-3e27f39b3c92" providerId="ADAL" clId="{655049CC-DE47-4FF9-82CB-5A2D2EBC6D72}" dt="2024-09-10T15:23:47.494" v="518" actId="478"/>
          <ac:cxnSpMkLst>
            <pc:docMk/>
            <pc:sldMk cId="3842435570" sldId="273"/>
            <ac:cxnSpMk id="2" creationId="{EC28BE71-DD35-1B9A-340D-09EF998D8FE1}"/>
          </ac:cxnSpMkLst>
        </pc:cxnChg>
        <pc:cxnChg chg="add mod">
          <ac:chgData name="Will Nourse" userId="cf5c4e54-602e-4617-8d54-3e27f39b3c92" providerId="ADAL" clId="{655049CC-DE47-4FF9-82CB-5A2D2EBC6D72}" dt="2024-09-10T15:23:47.732" v="519"/>
          <ac:cxnSpMkLst>
            <pc:docMk/>
            <pc:sldMk cId="3842435570" sldId="273"/>
            <ac:cxnSpMk id="3" creationId="{6668AE54-A652-48DD-AFAE-285C50227751}"/>
          </ac:cxnSpMkLst>
        </pc:cxnChg>
      </pc:sldChg>
      <pc:sldChg chg="addSp delSp modSp mod">
        <pc:chgData name="Will Nourse" userId="cf5c4e54-602e-4617-8d54-3e27f39b3c92" providerId="ADAL" clId="{655049CC-DE47-4FF9-82CB-5A2D2EBC6D72}" dt="2024-09-10T15:28:05.841" v="541" actId="2711"/>
        <pc:sldMkLst>
          <pc:docMk/>
          <pc:sldMk cId="59217597" sldId="274"/>
        </pc:sldMkLst>
        <pc:spChg chg="mod">
          <ac:chgData name="Will Nourse" userId="cf5c4e54-602e-4617-8d54-3e27f39b3c92" providerId="ADAL" clId="{655049CC-DE47-4FF9-82CB-5A2D2EBC6D72}" dt="2024-09-10T15:28:05.841" v="541" actId="2711"/>
          <ac:spMkLst>
            <pc:docMk/>
            <pc:sldMk cId="59217597" sldId="274"/>
            <ac:spMk id="3" creationId="{304ED94A-061B-F188-5A55-519FDCD0D2AB}"/>
          </ac:spMkLst>
        </pc:spChg>
        <pc:spChg chg="mod">
          <ac:chgData name="Will Nourse" userId="cf5c4e54-602e-4617-8d54-3e27f39b3c92" providerId="ADAL" clId="{655049CC-DE47-4FF9-82CB-5A2D2EBC6D72}" dt="2024-09-10T15:20:43.047" v="466" actId="255"/>
          <ac:spMkLst>
            <pc:docMk/>
            <pc:sldMk cId="59217597" sldId="274"/>
            <ac:spMk id="8" creationId="{345DCA93-12B3-2A0C-6499-5A67DA2D8A68}"/>
          </ac:spMkLst>
        </pc:spChg>
        <pc:cxnChg chg="del">
          <ac:chgData name="Will Nourse" userId="cf5c4e54-602e-4617-8d54-3e27f39b3c92" providerId="ADAL" clId="{655049CC-DE47-4FF9-82CB-5A2D2EBC6D72}" dt="2024-09-10T15:23:45.367" v="516" actId="478"/>
          <ac:cxnSpMkLst>
            <pc:docMk/>
            <pc:sldMk cId="59217597" sldId="274"/>
            <ac:cxnSpMk id="2" creationId="{6746F2F8-5302-BABC-4B54-5075C0E1EB54}"/>
          </ac:cxnSpMkLst>
        </pc:cxnChg>
        <pc:cxnChg chg="add mod">
          <ac:chgData name="Will Nourse" userId="cf5c4e54-602e-4617-8d54-3e27f39b3c92" providerId="ADAL" clId="{655049CC-DE47-4FF9-82CB-5A2D2EBC6D72}" dt="2024-09-10T15:23:45.571" v="517"/>
          <ac:cxnSpMkLst>
            <pc:docMk/>
            <pc:sldMk cId="59217597" sldId="274"/>
            <ac:cxnSpMk id="4" creationId="{3DF7FD0E-A7BE-30E9-FBAF-D82FCA4E1173}"/>
          </ac:cxnSpMkLst>
        </pc:cxnChg>
      </pc:sldChg>
      <pc:sldChg chg="addSp delSp modSp mod">
        <pc:chgData name="Will Nourse" userId="cf5c4e54-602e-4617-8d54-3e27f39b3c92" providerId="ADAL" clId="{655049CC-DE47-4FF9-82CB-5A2D2EBC6D72}" dt="2024-09-10T15:23:42.942" v="515"/>
        <pc:sldMkLst>
          <pc:docMk/>
          <pc:sldMk cId="2809104318" sldId="275"/>
        </pc:sldMkLst>
        <pc:spChg chg="mod">
          <ac:chgData name="Will Nourse" userId="cf5c4e54-602e-4617-8d54-3e27f39b3c92" providerId="ADAL" clId="{655049CC-DE47-4FF9-82CB-5A2D2EBC6D72}" dt="2024-09-10T15:20:57.518" v="469" actId="255"/>
          <ac:spMkLst>
            <pc:docMk/>
            <pc:sldMk cId="2809104318" sldId="275"/>
            <ac:spMk id="8" creationId="{345DCA93-12B3-2A0C-6499-5A67DA2D8A68}"/>
          </ac:spMkLst>
        </pc:spChg>
        <pc:cxnChg chg="del">
          <ac:chgData name="Will Nourse" userId="cf5c4e54-602e-4617-8d54-3e27f39b3c92" providerId="ADAL" clId="{655049CC-DE47-4FF9-82CB-5A2D2EBC6D72}" dt="2024-09-10T15:23:42.746" v="514" actId="478"/>
          <ac:cxnSpMkLst>
            <pc:docMk/>
            <pc:sldMk cId="2809104318" sldId="275"/>
            <ac:cxnSpMk id="2" creationId="{DC0EEFCC-5448-33EF-E56E-08FD9AAA05E3}"/>
          </ac:cxnSpMkLst>
        </pc:cxnChg>
        <pc:cxnChg chg="add mod">
          <ac:chgData name="Will Nourse" userId="cf5c4e54-602e-4617-8d54-3e27f39b3c92" providerId="ADAL" clId="{655049CC-DE47-4FF9-82CB-5A2D2EBC6D72}" dt="2024-09-10T15:23:42.942" v="515"/>
          <ac:cxnSpMkLst>
            <pc:docMk/>
            <pc:sldMk cId="2809104318" sldId="275"/>
            <ac:cxnSpMk id="3" creationId="{580B1F49-2D4F-FB78-99FC-82ACBAC31EFC}"/>
          </ac:cxnSpMkLst>
        </pc:cxnChg>
      </pc:sldChg>
      <pc:sldChg chg="addSp delSp modSp mod">
        <pc:chgData name="Will Nourse" userId="cf5c4e54-602e-4617-8d54-3e27f39b3c92" providerId="ADAL" clId="{655049CC-DE47-4FF9-82CB-5A2D2EBC6D72}" dt="2024-09-10T22:54:22.814" v="998" actId="14100"/>
        <pc:sldMkLst>
          <pc:docMk/>
          <pc:sldMk cId="3512402507" sldId="276"/>
        </pc:sldMkLst>
        <pc:spChg chg="mod">
          <ac:chgData name="Will Nourse" userId="cf5c4e54-602e-4617-8d54-3e27f39b3c92" providerId="ADAL" clId="{655049CC-DE47-4FF9-82CB-5A2D2EBC6D72}" dt="2024-09-10T15:21:17.338" v="472" actId="255"/>
          <ac:spMkLst>
            <pc:docMk/>
            <pc:sldMk cId="3512402507" sldId="276"/>
            <ac:spMk id="3" creationId="{FE2CBA69-C977-5160-A550-FF44C1B4E15D}"/>
          </ac:spMkLst>
        </pc:spChg>
        <pc:spChg chg="mod">
          <ac:chgData name="Will Nourse" userId="cf5c4e54-602e-4617-8d54-3e27f39b3c92" providerId="ADAL" clId="{655049CC-DE47-4FF9-82CB-5A2D2EBC6D72}" dt="2024-09-10T22:54:22.814" v="998" actId="14100"/>
          <ac:spMkLst>
            <pc:docMk/>
            <pc:sldMk cId="3512402507" sldId="276"/>
            <ac:spMk id="36" creationId="{80C8FE54-CE6B-B0CB-FD2E-1C724E318E57}"/>
          </ac:spMkLst>
        </pc:spChg>
        <pc:picChg chg="del">
          <ac:chgData name="Will Nourse" userId="cf5c4e54-602e-4617-8d54-3e27f39b3c92" providerId="ADAL" clId="{655049CC-DE47-4FF9-82CB-5A2D2EBC6D72}" dt="2024-09-03T23:34:01.461" v="27" actId="478"/>
          <ac:picMkLst>
            <pc:docMk/>
            <pc:sldMk cId="3512402507" sldId="276"/>
            <ac:picMk id="35" creationId="{5889E50A-311C-1AE9-06E9-FD0B3D2C21DD}"/>
          </ac:picMkLst>
        </pc:picChg>
        <pc:cxnChg chg="del mod">
          <ac:chgData name="Will Nourse" userId="cf5c4e54-602e-4617-8d54-3e27f39b3c92" providerId="ADAL" clId="{655049CC-DE47-4FF9-82CB-5A2D2EBC6D72}" dt="2024-09-10T15:23:38.938" v="512" actId="478"/>
          <ac:cxnSpMkLst>
            <pc:docMk/>
            <pc:sldMk cId="3512402507" sldId="276"/>
            <ac:cxnSpMk id="2" creationId="{4C25D12A-9901-1262-CF13-C436EF71B9E6}"/>
          </ac:cxnSpMkLst>
        </pc:cxnChg>
        <pc:cxnChg chg="add mod">
          <ac:chgData name="Will Nourse" userId="cf5c4e54-602e-4617-8d54-3e27f39b3c92" providerId="ADAL" clId="{655049CC-DE47-4FF9-82CB-5A2D2EBC6D72}" dt="2024-09-10T15:23:39.163" v="513"/>
          <ac:cxnSpMkLst>
            <pc:docMk/>
            <pc:sldMk cId="3512402507" sldId="276"/>
            <ac:cxnSpMk id="4" creationId="{2A7C3FA5-6D02-D5EC-73A6-166A478B6883}"/>
          </ac:cxnSpMkLst>
        </pc:cxnChg>
      </pc:sldChg>
      <pc:sldChg chg="addSp delSp modSp mod">
        <pc:chgData name="Will Nourse" userId="cf5c4e54-602e-4617-8d54-3e27f39b3c92" providerId="ADAL" clId="{655049CC-DE47-4FF9-82CB-5A2D2EBC6D72}" dt="2024-09-10T15:24:00.040" v="527"/>
        <pc:sldMkLst>
          <pc:docMk/>
          <pc:sldMk cId="257327513" sldId="277"/>
        </pc:sldMkLst>
        <pc:spChg chg="mod">
          <ac:chgData name="Will Nourse" userId="cf5c4e54-602e-4617-8d54-3e27f39b3c92" providerId="ADAL" clId="{655049CC-DE47-4FF9-82CB-5A2D2EBC6D72}" dt="2024-09-10T15:16:19.874" v="412" actId="14100"/>
          <ac:spMkLst>
            <pc:docMk/>
            <pc:sldMk cId="257327513" sldId="277"/>
            <ac:spMk id="4" creationId="{A6F97D98-C8B9-90E2-B349-FECD6DCF7F01}"/>
          </ac:spMkLst>
        </pc:spChg>
        <pc:spChg chg="mod">
          <ac:chgData name="Will Nourse" userId="cf5c4e54-602e-4617-8d54-3e27f39b3c92" providerId="ADAL" clId="{655049CC-DE47-4FF9-82CB-5A2D2EBC6D72}" dt="2024-09-10T15:16:38.280" v="414" actId="14100"/>
          <ac:spMkLst>
            <pc:docMk/>
            <pc:sldMk cId="257327513" sldId="277"/>
            <ac:spMk id="7" creationId="{E96FA6C6-852C-D5F7-4909-9A1AC0439167}"/>
          </ac:spMkLst>
        </pc:spChg>
        <pc:spChg chg="mod">
          <ac:chgData name="Will Nourse" userId="cf5c4e54-602e-4617-8d54-3e27f39b3c92" providerId="ADAL" clId="{655049CC-DE47-4FF9-82CB-5A2D2EBC6D72}" dt="2024-09-10T15:17:04.407" v="417" actId="1076"/>
          <ac:spMkLst>
            <pc:docMk/>
            <pc:sldMk cId="257327513" sldId="277"/>
            <ac:spMk id="8" creationId="{8E2BE0DA-A636-E386-3AAF-92659E0F3635}"/>
          </ac:spMkLst>
        </pc:spChg>
        <pc:cxnChg chg="add mod">
          <ac:chgData name="Will Nourse" userId="cf5c4e54-602e-4617-8d54-3e27f39b3c92" providerId="ADAL" clId="{655049CC-DE47-4FF9-82CB-5A2D2EBC6D72}" dt="2024-09-10T15:24:00.040" v="527"/>
          <ac:cxnSpMkLst>
            <pc:docMk/>
            <pc:sldMk cId="257327513" sldId="277"/>
            <ac:cxnSpMk id="2" creationId="{3BAC1594-EF2E-F1FD-3095-0C4F434F68AE}"/>
          </ac:cxnSpMkLst>
        </pc:cxnChg>
        <pc:cxnChg chg="del">
          <ac:chgData name="Will Nourse" userId="cf5c4e54-602e-4617-8d54-3e27f39b3c92" providerId="ADAL" clId="{655049CC-DE47-4FF9-82CB-5A2D2EBC6D72}" dt="2024-09-10T15:23:59.838" v="526" actId="478"/>
          <ac:cxnSpMkLst>
            <pc:docMk/>
            <pc:sldMk cId="257327513" sldId="277"/>
            <ac:cxnSpMk id="9" creationId="{13771465-138D-9F58-8EB7-AC812B5F12B7}"/>
          </ac:cxnSpMkLst>
        </pc:cxnChg>
      </pc:sldChg>
      <pc:sldChg chg="addSp delSp modSp mod">
        <pc:chgData name="Will Nourse" userId="cf5c4e54-602e-4617-8d54-3e27f39b3c92" providerId="ADAL" clId="{655049CC-DE47-4FF9-82CB-5A2D2EBC6D72}" dt="2024-09-10T15:23:57.521" v="525"/>
        <pc:sldMkLst>
          <pc:docMk/>
          <pc:sldMk cId="1123587581" sldId="278"/>
        </pc:sldMkLst>
        <pc:spChg chg="mod">
          <ac:chgData name="Will Nourse" userId="cf5c4e54-602e-4617-8d54-3e27f39b3c92" providerId="ADAL" clId="{655049CC-DE47-4FF9-82CB-5A2D2EBC6D72}" dt="2024-09-10T15:17:25.013" v="420" actId="255"/>
          <ac:spMkLst>
            <pc:docMk/>
            <pc:sldMk cId="1123587581" sldId="278"/>
            <ac:spMk id="4" creationId="{4D2A9C23-8BF7-C845-991B-3FD870780C08}"/>
          </ac:spMkLst>
        </pc:spChg>
        <pc:cxnChg chg="add mod">
          <ac:chgData name="Will Nourse" userId="cf5c4e54-602e-4617-8d54-3e27f39b3c92" providerId="ADAL" clId="{655049CC-DE47-4FF9-82CB-5A2D2EBC6D72}" dt="2024-09-10T15:23:57.521" v="525"/>
          <ac:cxnSpMkLst>
            <pc:docMk/>
            <pc:sldMk cId="1123587581" sldId="278"/>
            <ac:cxnSpMk id="3" creationId="{5693BA15-2326-A307-B6C4-D04690BABCCE}"/>
          </ac:cxnSpMkLst>
        </pc:cxnChg>
        <pc:cxnChg chg="del">
          <ac:chgData name="Will Nourse" userId="cf5c4e54-602e-4617-8d54-3e27f39b3c92" providerId="ADAL" clId="{655049CC-DE47-4FF9-82CB-5A2D2EBC6D72}" dt="2024-09-10T15:23:57.326" v="524" actId="478"/>
          <ac:cxnSpMkLst>
            <pc:docMk/>
            <pc:sldMk cId="1123587581" sldId="278"/>
            <ac:cxnSpMk id="6" creationId="{CE969466-98C6-9E7A-7E94-68217466C0D6}"/>
          </ac:cxnSpMkLst>
        </pc:cxnChg>
      </pc:sldChg>
      <pc:sldChg chg="addSp delSp modSp mod">
        <pc:chgData name="Will Nourse" userId="cf5c4e54-602e-4617-8d54-3e27f39b3c92" providerId="ADAL" clId="{655049CC-DE47-4FF9-82CB-5A2D2EBC6D72}" dt="2024-09-10T15:23:30.724" v="509"/>
        <pc:sldMkLst>
          <pc:docMk/>
          <pc:sldMk cId="4079907549" sldId="280"/>
        </pc:sldMkLst>
        <pc:spChg chg="mod">
          <ac:chgData name="Will Nourse" userId="cf5c4e54-602e-4617-8d54-3e27f39b3c92" providerId="ADAL" clId="{655049CC-DE47-4FF9-82CB-5A2D2EBC6D72}" dt="2024-09-10T15:21:40.098" v="478" actId="255"/>
          <ac:spMkLst>
            <pc:docMk/>
            <pc:sldMk cId="4079907549" sldId="280"/>
            <ac:spMk id="3" creationId="{FE2CBA69-C977-5160-A550-FF44C1B4E15D}"/>
          </ac:spMkLst>
        </pc:spChg>
        <pc:cxnChg chg="del">
          <ac:chgData name="Will Nourse" userId="cf5c4e54-602e-4617-8d54-3e27f39b3c92" providerId="ADAL" clId="{655049CC-DE47-4FF9-82CB-5A2D2EBC6D72}" dt="2024-09-10T15:23:30.490" v="508" actId="478"/>
          <ac:cxnSpMkLst>
            <pc:docMk/>
            <pc:sldMk cId="4079907549" sldId="280"/>
            <ac:cxnSpMk id="2" creationId="{9E02B383-6D79-975A-E8BE-9DE7304BEEEF}"/>
          </ac:cxnSpMkLst>
        </pc:cxnChg>
        <pc:cxnChg chg="add mod">
          <ac:chgData name="Will Nourse" userId="cf5c4e54-602e-4617-8d54-3e27f39b3c92" providerId="ADAL" clId="{655049CC-DE47-4FF9-82CB-5A2D2EBC6D72}" dt="2024-09-10T15:23:30.724" v="509"/>
          <ac:cxnSpMkLst>
            <pc:docMk/>
            <pc:sldMk cId="4079907549" sldId="280"/>
            <ac:cxnSpMk id="7" creationId="{CCB8B989-7268-2188-E45D-6DC92B698060}"/>
          </ac:cxnSpMkLst>
        </pc:cxnChg>
      </pc:sldChg>
      <pc:sldChg chg="addSp delSp modSp mod">
        <pc:chgData name="Will Nourse" userId="cf5c4e54-602e-4617-8d54-3e27f39b3c92" providerId="ADAL" clId="{655049CC-DE47-4FF9-82CB-5A2D2EBC6D72}" dt="2024-09-10T22:57:08.868" v="1001" actId="14100"/>
        <pc:sldMkLst>
          <pc:docMk/>
          <pc:sldMk cId="485889278" sldId="281"/>
        </pc:sldMkLst>
        <pc:spChg chg="mod">
          <ac:chgData name="Will Nourse" userId="cf5c4e54-602e-4617-8d54-3e27f39b3c92" providerId="ADAL" clId="{655049CC-DE47-4FF9-82CB-5A2D2EBC6D72}" dt="2024-09-10T15:21:51.017" v="481" actId="255"/>
          <ac:spMkLst>
            <pc:docMk/>
            <pc:sldMk cId="485889278" sldId="281"/>
            <ac:spMk id="3" creationId="{FE2CBA69-C977-5160-A550-FF44C1B4E15D}"/>
          </ac:spMkLst>
        </pc:spChg>
        <pc:picChg chg="mod">
          <ac:chgData name="Will Nourse" userId="cf5c4e54-602e-4617-8d54-3e27f39b3c92" providerId="ADAL" clId="{655049CC-DE47-4FF9-82CB-5A2D2EBC6D72}" dt="2024-09-10T22:57:08.868" v="1001" actId="14100"/>
          <ac:picMkLst>
            <pc:docMk/>
            <pc:sldMk cId="485889278" sldId="281"/>
            <ac:picMk id="18" creationId="{D4B9B87D-FEC2-1447-D82E-33D77F00F808}"/>
          </ac:picMkLst>
        </pc:picChg>
        <pc:picChg chg="mod">
          <ac:chgData name="Will Nourse" userId="cf5c4e54-602e-4617-8d54-3e27f39b3c92" providerId="ADAL" clId="{655049CC-DE47-4FF9-82CB-5A2D2EBC6D72}" dt="2024-09-10T22:57:02.786" v="1000" actId="1076"/>
          <ac:picMkLst>
            <pc:docMk/>
            <pc:sldMk cId="485889278" sldId="281"/>
            <ac:picMk id="20" creationId="{2395766E-AC7D-171F-3B7E-5ACA6B1314EB}"/>
          </ac:picMkLst>
        </pc:picChg>
        <pc:cxnChg chg="del">
          <ac:chgData name="Will Nourse" userId="cf5c4e54-602e-4617-8d54-3e27f39b3c92" providerId="ADAL" clId="{655049CC-DE47-4FF9-82CB-5A2D2EBC6D72}" dt="2024-09-10T15:23:26.187" v="506" actId="478"/>
          <ac:cxnSpMkLst>
            <pc:docMk/>
            <pc:sldMk cId="485889278" sldId="281"/>
            <ac:cxnSpMk id="2" creationId="{37C24662-D4A1-2BA6-9A3B-450A89B17EB2}"/>
          </ac:cxnSpMkLst>
        </pc:cxnChg>
        <pc:cxnChg chg="add mod">
          <ac:chgData name="Will Nourse" userId="cf5c4e54-602e-4617-8d54-3e27f39b3c92" providerId="ADAL" clId="{655049CC-DE47-4FF9-82CB-5A2D2EBC6D72}" dt="2024-09-10T15:23:26.421" v="507"/>
          <ac:cxnSpMkLst>
            <pc:docMk/>
            <pc:sldMk cId="485889278" sldId="281"/>
            <ac:cxnSpMk id="6" creationId="{4B1B56D6-1541-9703-2574-39331EC00EEB}"/>
          </ac:cxnSpMkLst>
        </pc:cxnChg>
      </pc:sldChg>
      <pc:sldChg chg="addSp delSp modSp mod">
        <pc:chgData name="Will Nourse" userId="cf5c4e54-602e-4617-8d54-3e27f39b3c92" providerId="ADAL" clId="{655049CC-DE47-4FF9-82CB-5A2D2EBC6D72}" dt="2024-09-10T15:23:21.076" v="505"/>
        <pc:sldMkLst>
          <pc:docMk/>
          <pc:sldMk cId="3433974218" sldId="282"/>
        </pc:sldMkLst>
        <pc:spChg chg="mod">
          <ac:chgData name="Will Nourse" userId="cf5c4e54-602e-4617-8d54-3e27f39b3c92" providerId="ADAL" clId="{655049CC-DE47-4FF9-82CB-5A2D2EBC6D72}" dt="2024-09-10T15:22:03.311" v="484" actId="255"/>
          <ac:spMkLst>
            <pc:docMk/>
            <pc:sldMk cId="3433974218" sldId="282"/>
            <ac:spMk id="3" creationId="{FE2CBA69-C977-5160-A550-FF44C1B4E15D}"/>
          </ac:spMkLst>
        </pc:spChg>
        <pc:cxnChg chg="del">
          <ac:chgData name="Will Nourse" userId="cf5c4e54-602e-4617-8d54-3e27f39b3c92" providerId="ADAL" clId="{655049CC-DE47-4FF9-82CB-5A2D2EBC6D72}" dt="2024-09-10T15:23:20.844" v="504" actId="478"/>
          <ac:cxnSpMkLst>
            <pc:docMk/>
            <pc:sldMk cId="3433974218" sldId="282"/>
            <ac:cxnSpMk id="2" creationId="{8DE170A3-ED12-3ACE-890A-49F2F2B25DAD}"/>
          </ac:cxnSpMkLst>
        </pc:cxnChg>
        <pc:cxnChg chg="add mod">
          <ac:chgData name="Will Nourse" userId="cf5c4e54-602e-4617-8d54-3e27f39b3c92" providerId="ADAL" clId="{655049CC-DE47-4FF9-82CB-5A2D2EBC6D72}" dt="2024-09-10T15:23:21.076" v="505"/>
          <ac:cxnSpMkLst>
            <pc:docMk/>
            <pc:sldMk cId="3433974218" sldId="282"/>
            <ac:cxnSpMk id="6" creationId="{235C456D-B7AF-C997-F27C-76F13E41B071}"/>
          </ac:cxnSpMkLst>
        </pc:cxnChg>
      </pc:sldChg>
      <pc:sldChg chg="modSp mod">
        <pc:chgData name="Will Nourse" userId="cf5c4e54-602e-4617-8d54-3e27f39b3c92" providerId="ADAL" clId="{655049CC-DE47-4FF9-82CB-5A2D2EBC6D72}" dt="2024-09-10T15:15:05.702" v="393" actId="14100"/>
        <pc:sldMkLst>
          <pc:docMk/>
          <pc:sldMk cId="2893089403" sldId="283"/>
        </pc:sldMkLst>
        <pc:spChg chg="mod">
          <ac:chgData name="Will Nourse" userId="cf5c4e54-602e-4617-8d54-3e27f39b3c92" providerId="ADAL" clId="{655049CC-DE47-4FF9-82CB-5A2D2EBC6D72}" dt="2024-09-10T15:14:48.969" v="391" actId="255"/>
          <ac:spMkLst>
            <pc:docMk/>
            <pc:sldMk cId="2893089403" sldId="283"/>
            <ac:spMk id="3" creationId="{FE2CBA69-C977-5160-A550-FF44C1B4E15D}"/>
          </ac:spMkLst>
        </pc:spChg>
        <pc:cxnChg chg="mod">
          <ac:chgData name="Will Nourse" userId="cf5c4e54-602e-4617-8d54-3e27f39b3c92" providerId="ADAL" clId="{655049CC-DE47-4FF9-82CB-5A2D2EBC6D72}" dt="2024-09-10T15:15:05.702" v="393" actId="14100"/>
          <ac:cxnSpMkLst>
            <pc:docMk/>
            <pc:sldMk cId="2893089403" sldId="283"/>
            <ac:cxnSpMk id="2" creationId="{877FE52F-7C99-9CAB-C577-F92B97CC3A99}"/>
          </ac:cxnSpMkLst>
        </pc:cxnChg>
      </pc:sldChg>
      <pc:sldChg chg="del">
        <pc:chgData name="Will Nourse" userId="cf5c4e54-602e-4617-8d54-3e27f39b3c92" providerId="ADAL" clId="{655049CC-DE47-4FF9-82CB-5A2D2EBC6D72}" dt="2024-09-10T16:47:08.184" v="549" actId="47"/>
        <pc:sldMkLst>
          <pc:docMk/>
          <pc:sldMk cId="3335453533" sldId="284"/>
        </pc:sldMkLst>
      </pc:sldChg>
      <pc:sldChg chg="del">
        <pc:chgData name="Will Nourse" userId="cf5c4e54-602e-4617-8d54-3e27f39b3c92" providerId="ADAL" clId="{655049CC-DE47-4FF9-82CB-5A2D2EBC6D72}" dt="2024-09-10T16:47:08.184" v="549" actId="47"/>
        <pc:sldMkLst>
          <pc:docMk/>
          <pc:sldMk cId="2268690770" sldId="285"/>
        </pc:sldMkLst>
      </pc:sldChg>
      <pc:sldChg chg="del">
        <pc:chgData name="Will Nourse" userId="cf5c4e54-602e-4617-8d54-3e27f39b3c92" providerId="ADAL" clId="{655049CC-DE47-4FF9-82CB-5A2D2EBC6D72}" dt="2024-09-10T16:47:08.184" v="549" actId="47"/>
        <pc:sldMkLst>
          <pc:docMk/>
          <pc:sldMk cId="2734140204" sldId="286"/>
        </pc:sldMkLst>
      </pc:sldChg>
      <pc:sldChg chg="del">
        <pc:chgData name="Will Nourse" userId="cf5c4e54-602e-4617-8d54-3e27f39b3c92" providerId="ADAL" clId="{655049CC-DE47-4FF9-82CB-5A2D2EBC6D72}" dt="2024-09-10T16:47:08.184" v="549" actId="47"/>
        <pc:sldMkLst>
          <pc:docMk/>
          <pc:sldMk cId="1322739558" sldId="287"/>
        </pc:sldMkLst>
      </pc:sldChg>
      <pc:sldChg chg="del">
        <pc:chgData name="Will Nourse" userId="cf5c4e54-602e-4617-8d54-3e27f39b3c92" providerId="ADAL" clId="{655049CC-DE47-4FF9-82CB-5A2D2EBC6D72}" dt="2024-09-10T16:47:08.184" v="549" actId="47"/>
        <pc:sldMkLst>
          <pc:docMk/>
          <pc:sldMk cId="2511917920" sldId="288"/>
        </pc:sldMkLst>
      </pc:sldChg>
      <pc:sldChg chg="addSp delSp modSp mod">
        <pc:chgData name="Will Nourse" userId="cf5c4e54-602e-4617-8d54-3e27f39b3c92" providerId="ADAL" clId="{655049CC-DE47-4FF9-82CB-5A2D2EBC6D72}" dt="2024-09-10T15:23:09.132" v="501"/>
        <pc:sldMkLst>
          <pc:docMk/>
          <pc:sldMk cId="4046011496" sldId="289"/>
        </pc:sldMkLst>
        <pc:spChg chg="mod">
          <ac:chgData name="Will Nourse" userId="cf5c4e54-602e-4617-8d54-3e27f39b3c92" providerId="ADAL" clId="{655049CC-DE47-4FF9-82CB-5A2D2EBC6D72}" dt="2024-09-10T15:22:16.832" v="487" actId="255"/>
          <ac:spMkLst>
            <pc:docMk/>
            <pc:sldMk cId="4046011496" sldId="289"/>
            <ac:spMk id="3" creationId="{FE2CBA69-C977-5160-A550-FF44C1B4E15D}"/>
          </ac:spMkLst>
        </pc:spChg>
        <pc:spChg chg="mod">
          <ac:chgData name="Will Nourse" userId="cf5c4e54-602e-4617-8d54-3e27f39b3c92" providerId="ADAL" clId="{655049CC-DE47-4FF9-82CB-5A2D2EBC6D72}" dt="2024-09-10T15:13:43.610" v="385" actId="20577"/>
          <ac:spMkLst>
            <pc:docMk/>
            <pc:sldMk cId="4046011496" sldId="289"/>
            <ac:spMk id="4" creationId="{832B44C1-EF30-7731-6067-D09B4E99265A}"/>
          </ac:spMkLst>
        </pc:spChg>
        <pc:picChg chg="mod">
          <ac:chgData name="Will Nourse" userId="cf5c4e54-602e-4617-8d54-3e27f39b3c92" providerId="ADAL" clId="{655049CC-DE47-4FF9-82CB-5A2D2EBC6D72}" dt="2024-09-10T15:14:17.203" v="386" actId="1076"/>
          <ac:picMkLst>
            <pc:docMk/>
            <pc:sldMk cId="4046011496" sldId="289"/>
            <ac:picMk id="2" creationId="{696311F4-27DA-B495-046E-C5DA6234C957}"/>
          </ac:picMkLst>
        </pc:picChg>
        <pc:cxnChg chg="del">
          <ac:chgData name="Will Nourse" userId="cf5c4e54-602e-4617-8d54-3e27f39b3c92" providerId="ADAL" clId="{655049CC-DE47-4FF9-82CB-5A2D2EBC6D72}" dt="2024-09-10T15:23:08.906" v="500" actId="478"/>
          <ac:cxnSpMkLst>
            <pc:docMk/>
            <pc:sldMk cId="4046011496" sldId="289"/>
            <ac:cxnSpMk id="6" creationId="{35687D53-497F-E6D0-55EC-D5F289082E8B}"/>
          </ac:cxnSpMkLst>
        </pc:cxnChg>
        <pc:cxnChg chg="add mod">
          <ac:chgData name="Will Nourse" userId="cf5c4e54-602e-4617-8d54-3e27f39b3c92" providerId="ADAL" clId="{655049CC-DE47-4FF9-82CB-5A2D2EBC6D72}" dt="2024-09-10T15:23:09.132" v="501"/>
          <ac:cxnSpMkLst>
            <pc:docMk/>
            <pc:sldMk cId="4046011496" sldId="289"/>
            <ac:cxnSpMk id="7" creationId="{1DB1F6C0-13EF-9428-B87C-1177864A3EF3}"/>
          </ac:cxnSpMkLst>
        </pc:cxnChg>
      </pc:sldChg>
      <pc:sldChg chg="addSp delSp modSp mod">
        <pc:chgData name="Will Nourse" userId="cf5c4e54-602e-4617-8d54-3e27f39b3c92" providerId="ADAL" clId="{655049CC-DE47-4FF9-82CB-5A2D2EBC6D72}" dt="2024-09-10T15:23:15.385" v="503"/>
        <pc:sldMkLst>
          <pc:docMk/>
          <pc:sldMk cId="653331113" sldId="290"/>
        </pc:sldMkLst>
        <pc:spChg chg="mod">
          <ac:chgData name="Will Nourse" userId="cf5c4e54-602e-4617-8d54-3e27f39b3c92" providerId="ADAL" clId="{655049CC-DE47-4FF9-82CB-5A2D2EBC6D72}" dt="2024-09-10T15:22:27.886" v="490" actId="255"/>
          <ac:spMkLst>
            <pc:docMk/>
            <pc:sldMk cId="653331113" sldId="290"/>
            <ac:spMk id="3" creationId="{FE2CBA69-C977-5160-A550-FF44C1B4E15D}"/>
          </ac:spMkLst>
        </pc:spChg>
        <pc:spChg chg="mod">
          <ac:chgData name="Will Nourse" userId="cf5c4e54-602e-4617-8d54-3e27f39b3c92" providerId="ADAL" clId="{655049CC-DE47-4FF9-82CB-5A2D2EBC6D72}" dt="2024-09-10T15:12:45.250" v="380" actId="20577"/>
          <ac:spMkLst>
            <pc:docMk/>
            <pc:sldMk cId="653331113" sldId="290"/>
            <ac:spMk id="7" creationId="{191D4C2B-444C-2D57-710D-E91F04A53B01}"/>
          </ac:spMkLst>
        </pc:spChg>
        <pc:picChg chg="mod">
          <ac:chgData name="Will Nourse" userId="cf5c4e54-602e-4617-8d54-3e27f39b3c92" providerId="ADAL" clId="{655049CC-DE47-4FF9-82CB-5A2D2EBC6D72}" dt="2024-09-10T15:13:03.423" v="382" actId="1076"/>
          <ac:picMkLst>
            <pc:docMk/>
            <pc:sldMk cId="653331113" sldId="290"/>
            <ac:picMk id="8" creationId="{BC70CBC2-B2FF-0E87-26F7-7FD268613370}"/>
          </ac:picMkLst>
        </pc:picChg>
        <pc:picChg chg="mod">
          <ac:chgData name="Will Nourse" userId="cf5c4e54-602e-4617-8d54-3e27f39b3c92" providerId="ADAL" clId="{655049CC-DE47-4FF9-82CB-5A2D2EBC6D72}" dt="2024-09-10T15:13:10.058" v="383" actId="1076"/>
          <ac:picMkLst>
            <pc:docMk/>
            <pc:sldMk cId="653331113" sldId="290"/>
            <ac:picMk id="9" creationId="{88700CDF-7DC7-7EB4-E20B-9E5351C920C4}"/>
          </ac:picMkLst>
        </pc:picChg>
        <pc:picChg chg="mod">
          <ac:chgData name="Will Nourse" userId="cf5c4e54-602e-4617-8d54-3e27f39b3c92" providerId="ADAL" clId="{655049CC-DE47-4FF9-82CB-5A2D2EBC6D72}" dt="2024-09-10T15:12:08.058" v="349" actId="1076"/>
          <ac:picMkLst>
            <pc:docMk/>
            <pc:sldMk cId="653331113" sldId="290"/>
            <ac:picMk id="10" creationId="{F5B2B885-12CC-0C86-CC1B-EF97257D65DB}"/>
          </ac:picMkLst>
        </pc:picChg>
        <pc:picChg chg="mod">
          <ac:chgData name="Will Nourse" userId="cf5c4e54-602e-4617-8d54-3e27f39b3c92" providerId="ADAL" clId="{655049CC-DE47-4FF9-82CB-5A2D2EBC6D72}" dt="2024-09-10T15:12:59.738" v="381" actId="1076"/>
          <ac:picMkLst>
            <pc:docMk/>
            <pc:sldMk cId="653331113" sldId="290"/>
            <ac:picMk id="11" creationId="{1E0107E2-FC8F-1604-7213-75144D833200}"/>
          </ac:picMkLst>
        </pc:picChg>
        <pc:cxnChg chg="del">
          <ac:chgData name="Will Nourse" userId="cf5c4e54-602e-4617-8d54-3e27f39b3c92" providerId="ADAL" clId="{655049CC-DE47-4FF9-82CB-5A2D2EBC6D72}" dt="2024-09-10T15:23:15.176" v="502" actId="478"/>
          <ac:cxnSpMkLst>
            <pc:docMk/>
            <pc:sldMk cId="653331113" sldId="290"/>
            <ac:cxnSpMk id="2" creationId="{4EBAB7E2-E298-8304-4CAA-397BC2F9D822}"/>
          </ac:cxnSpMkLst>
        </pc:cxnChg>
        <pc:cxnChg chg="add mod">
          <ac:chgData name="Will Nourse" userId="cf5c4e54-602e-4617-8d54-3e27f39b3c92" providerId="ADAL" clId="{655049CC-DE47-4FF9-82CB-5A2D2EBC6D72}" dt="2024-09-10T15:23:15.385" v="503"/>
          <ac:cxnSpMkLst>
            <pc:docMk/>
            <pc:sldMk cId="653331113" sldId="290"/>
            <ac:cxnSpMk id="4" creationId="{237CC9B5-6A18-0091-7D3A-BB5ABA2CD113}"/>
          </ac:cxnSpMkLst>
        </pc:cxnChg>
      </pc:sldChg>
      <pc:sldChg chg="del">
        <pc:chgData name="Will Nourse" userId="cf5c4e54-602e-4617-8d54-3e27f39b3c92" providerId="ADAL" clId="{655049CC-DE47-4FF9-82CB-5A2D2EBC6D72}" dt="2024-09-10T16:47:08.184" v="549" actId="47"/>
        <pc:sldMkLst>
          <pc:docMk/>
          <pc:sldMk cId="56690490" sldId="291"/>
        </pc:sldMkLst>
      </pc:sldChg>
      <pc:sldChg chg="del">
        <pc:chgData name="Will Nourse" userId="cf5c4e54-602e-4617-8d54-3e27f39b3c92" providerId="ADAL" clId="{655049CC-DE47-4FF9-82CB-5A2D2EBC6D72}" dt="2024-09-10T16:47:08.184" v="549" actId="47"/>
        <pc:sldMkLst>
          <pc:docMk/>
          <pc:sldMk cId="359658880" sldId="292"/>
        </pc:sldMkLst>
      </pc:sldChg>
      <pc:sldChg chg="del">
        <pc:chgData name="Will Nourse" userId="cf5c4e54-602e-4617-8d54-3e27f39b3c92" providerId="ADAL" clId="{655049CC-DE47-4FF9-82CB-5A2D2EBC6D72}" dt="2024-09-10T16:47:08.184" v="549" actId="47"/>
        <pc:sldMkLst>
          <pc:docMk/>
          <pc:sldMk cId="199008837" sldId="293"/>
        </pc:sldMkLst>
      </pc:sldChg>
      <pc:sldChg chg="del">
        <pc:chgData name="Will Nourse" userId="cf5c4e54-602e-4617-8d54-3e27f39b3c92" providerId="ADAL" clId="{655049CC-DE47-4FF9-82CB-5A2D2EBC6D72}" dt="2024-09-10T16:47:08.184" v="549" actId="47"/>
        <pc:sldMkLst>
          <pc:docMk/>
          <pc:sldMk cId="3495271600" sldId="294"/>
        </pc:sldMkLst>
      </pc:sldChg>
      <pc:sldChg chg="del">
        <pc:chgData name="Will Nourse" userId="cf5c4e54-602e-4617-8d54-3e27f39b3c92" providerId="ADAL" clId="{655049CC-DE47-4FF9-82CB-5A2D2EBC6D72}" dt="2024-09-10T16:47:08.184" v="549" actId="47"/>
        <pc:sldMkLst>
          <pc:docMk/>
          <pc:sldMk cId="2119380280" sldId="295"/>
        </pc:sldMkLst>
      </pc:sldChg>
      <pc:sldChg chg="del">
        <pc:chgData name="Will Nourse" userId="cf5c4e54-602e-4617-8d54-3e27f39b3c92" providerId="ADAL" clId="{655049CC-DE47-4FF9-82CB-5A2D2EBC6D72}" dt="2024-09-10T16:47:08.184" v="549" actId="47"/>
        <pc:sldMkLst>
          <pc:docMk/>
          <pc:sldMk cId="4178530883" sldId="296"/>
        </pc:sldMkLst>
      </pc:sldChg>
      <pc:sldChg chg="del">
        <pc:chgData name="Will Nourse" userId="cf5c4e54-602e-4617-8d54-3e27f39b3c92" providerId="ADAL" clId="{655049CC-DE47-4FF9-82CB-5A2D2EBC6D72}" dt="2024-09-10T16:47:08.184" v="549" actId="47"/>
        <pc:sldMkLst>
          <pc:docMk/>
          <pc:sldMk cId="3002829795" sldId="297"/>
        </pc:sldMkLst>
      </pc:sldChg>
      <pc:sldChg chg="del">
        <pc:chgData name="Will Nourse" userId="cf5c4e54-602e-4617-8d54-3e27f39b3c92" providerId="ADAL" clId="{655049CC-DE47-4FF9-82CB-5A2D2EBC6D72}" dt="2024-09-10T16:47:08.184" v="549" actId="47"/>
        <pc:sldMkLst>
          <pc:docMk/>
          <pc:sldMk cId="2496634161" sldId="298"/>
        </pc:sldMkLst>
      </pc:sldChg>
      <pc:sldChg chg="del">
        <pc:chgData name="Will Nourse" userId="cf5c4e54-602e-4617-8d54-3e27f39b3c92" providerId="ADAL" clId="{655049CC-DE47-4FF9-82CB-5A2D2EBC6D72}" dt="2024-09-10T16:47:08.184" v="549" actId="47"/>
        <pc:sldMkLst>
          <pc:docMk/>
          <pc:sldMk cId="731589648" sldId="299"/>
        </pc:sldMkLst>
      </pc:sldChg>
      <pc:sldChg chg="del">
        <pc:chgData name="Will Nourse" userId="cf5c4e54-602e-4617-8d54-3e27f39b3c92" providerId="ADAL" clId="{655049CC-DE47-4FF9-82CB-5A2D2EBC6D72}" dt="2024-09-10T16:47:08.184" v="549" actId="47"/>
        <pc:sldMkLst>
          <pc:docMk/>
          <pc:sldMk cId="892593742" sldId="300"/>
        </pc:sldMkLst>
      </pc:sldChg>
      <pc:sldChg chg="del">
        <pc:chgData name="Will Nourse" userId="cf5c4e54-602e-4617-8d54-3e27f39b3c92" providerId="ADAL" clId="{655049CC-DE47-4FF9-82CB-5A2D2EBC6D72}" dt="2024-09-10T16:47:08.184" v="549" actId="47"/>
        <pc:sldMkLst>
          <pc:docMk/>
          <pc:sldMk cId="3846361952" sldId="301"/>
        </pc:sldMkLst>
      </pc:sldChg>
      <pc:sldChg chg="del">
        <pc:chgData name="Will Nourse" userId="cf5c4e54-602e-4617-8d54-3e27f39b3c92" providerId="ADAL" clId="{655049CC-DE47-4FF9-82CB-5A2D2EBC6D72}" dt="2024-09-10T16:47:08.184" v="549" actId="47"/>
        <pc:sldMkLst>
          <pc:docMk/>
          <pc:sldMk cId="345431901" sldId="302"/>
        </pc:sldMkLst>
      </pc:sldChg>
      <pc:sldChg chg="del">
        <pc:chgData name="Will Nourse" userId="cf5c4e54-602e-4617-8d54-3e27f39b3c92" providerId="ADAL" clId="{655049CC-DE47-4FF9-82CB-5A2D2EBC6D72}" dt="2024-09-10T16:47:08.184" v="549" actId="47"/>
        <pc:sldMkLst>
          <pc:docMk/>
          <pc:sldMk cId="886371926" sldId="303"/>
        </pc:sldMkLst>
      </pc:sldChg>
      <pc:sldChg chg="del">
        <pc:chgData name="Will Nourse" userId="cf5c4e54-602e-4617-8d54-3e27f39b3c92" providerId="ADAL" clId="{655049CC-DE47-4FF9-82CB-5A2D2EBC6D72}" dt="2024-09-10T16:47:08.184" v="549" actId="47"/>
        <pc:sldMkLst>
          <pc:docMk/>
          <pc:sldMk cId="3908952060" sldId="304"/>
        </pc:sldMkLst>
      </pc:sldChg>
      <pc:sldChg chg="del">
        <pc:chgData name="Will Nourse" userId="cf5c4e54-602e-4617-8d54-3e27f39b3c92" providerId="ADAL" clId="{655049CC-DE47-4FF9-82CB-5A2D2EBC6D72}" dt="2024-09-10T16:47:08.184" v="549" actId="47"/>
        <pc:sldMkLst>
          <pc:docMk/>
          <pc:sldMk cId="1855273930" sldId="305"/>
        </pc:sldMkLst>
      </pc:sldChg>
      <pc:sldChg chg="del">
        <pc:chgData name="Will Nourse" userId="cf5c4e54-602e-4617-8d54-3e27f39b3c92" providerId="ADAL" clId="{655049CC-DE47-4FF9-82CB-5A2D2EBC6D72}" dt="2024-09-10T16:47:08.184" v="549" actId="47"/>
        <pc:sldMkLst>
          <pc:docMk/>
          <pc:sldMk cId="4164142601" sldId="306"/>
        </pc:sldMkLst>
      </pc:sldChg>
      <pc:sldChg chg="del">
        <pc:chgData name="Will Nourse" userId="cf5c4e54-602e-4617-8d54-3e27f39b3c92" providerId="ADAL" clId="{655049CC-DE47-4FF9-82CB-5A2D2EBC6D72}" dt="2024-09-10T16:47:08.184" v="549" actId="47"/>
        <pc:sldMkLst>
          <pc:docMk/>
          <pc:sldMk cId="1246411330" sldId="307"/>
        </pc:sldMkLst>
      </pc:sldChg>
      <pc:sldChg chg="del">
        <pc:chgData name="Will Nourse" userId="cf5c4e54-602e-4617-8d54-3e27f39b3c92" providerId="ADAL" clId="{655049CC-DE47-4FF9-82CB-5A2D2EBC6D72}" dt="2024-09-10T16:47:08.184" v="549" actId="47"/>
        <pc:sldMkLst>
          <pc:docMk/>
          <pc:sldMk cId="542133532" sldId="310"/>
        </pc:sldMkLst>
      </pc:sldChg>
      <pc:sldChg chg="del">
        <pc:chgData name="Will Nourse" userId="cf5c4e54-602e-4617-8d54-3e27f39b3c92" providerId="ADAL" clId="{655049CC-DE47-4FF9-82CB-5A2D2EBC6D72}" dt="2024-09-10T16:47:08.184" v="549" actId="47"/>
        <pc:sldMkLst>
          <pc:docMk/>
          <pc:sldMk cId="2176374047" sldId="311"/>
        </pc:sldMkLst>
      </pc:sldChg>
      <pc:sldChg chg="del">
        <pc:chgData name="Will Nourse" userId="cf5c4e54-602e-4617-8d54-3e27f39b3c92" providerId="ADAL" clId="{655049CC-DE47-4FF9-82CB-5A2D2EBC6D72}" dt="2024-09-10T16:47:08.184" v="549" actId="47"/>
        <pc:sldMkLst>
          <pc:docMk/>
          <pc:sldMk cId="879678401" sldId="312"/>
        </pc:sldMkLst>
      </pc:sldChg>
      <pc:sldChg chg="del">
        <pc:chgData name="Will Nourse" userId="cf5c4e54-602e-4617-8d54-3e27f39b3c92" providerId="ADAL" clId="{655049CC-DE47-4FF9-82CB-5A2D2EBC6D72}" dt="2024-09-10T16:47:08.184" v="549" actId="47"/>
        <pc:sldMkLst>
          <pc:docMk/>
          <pc:sldMk cId="3730246051" sldId="313"/>
        </pc:sldMkLst>
      </pc:sldChg>
      <pc:sldChg chg="del">
        <pc:chgData name="Will Nourse" userId="cf5c4e54-602e-4617-8d54-3e27f39b3c92" providerId="ADAL" clId="{655049CC-DE47-4FF9-82CB-5A2D2EBC6D72}" dt="2024-09-10T16:47:08.184" v="549" actId="47"/>
        <pc:sldMkLst>
          <pc:docMk/>
          <pc:sldMk cId="3116543859" sldId="314"/>
        </pc:sldMkLst>
      </pc:sldChg>
      <pc:sldChg chg="del">
        <pc:chgData name="Will Nourse" userId="cf5c4e54-602e-4617-8d54-3e27f39b3c92" providerId="ADAL" clId="{655049CC-DE47-4FF9-82CB-5A2D2EBC6D72}" dt="2024-09-10T16:47:08.184" v="549" actId="47"/>
        <pc:sldMkLst>
          <pc:docMk/>
          <pc:sldMk cId="1381210414" sldId="315"/>
        </pc:sldMkLst>
      </pc:sldChg>
      <pc:sldChg chg="del">
        <pc:chgData name="Will Nourse" userId="cf5c4e54-602e-4617-8d54-3e27f39b3c92" providerId="ADAL" clId="{655049CC-DE47-4FF9-82CB-5A2D2EBC6D72}" dt="2024-09-10T16:47:08.184" v="549" actId="47"/>
        <pc:sldMkLst>
          <pc:docMk/>
          <pc:sldMk cId="2872748041" sldId="316"/>
        </pc:sldMkLst>
      </pc:sldChg>
      <pc:sldChg chg="del">
        <pc:chgData name="Will Nourse" userId="cf5c4e54-602e-4617-8d54-3e27f39b3c92" providerId="ADAL" clId="{655049CC-DE47-4FF9-82CB-5A2D2EBC6D72}" dt="2024-09-10T16:47:08.184" v="549" actId="47"/>
        <pc:sldMkLst>
          <pc:docMk/>
          <pc:sldMk cId="3260140442" sldId="317"/>
        </pc:sldMkLst>
      </pc:sldChg>
      <pc:sldChg chg="del">
        <pc:chgData name="Will Nourse" userId="cf5c4e54-602e-4617-8d54-3e27f39b3c92" providerId="ADAL" clId="{655049CC-DE47-4FF9-82CB-5A2D2EBC6D72}" dt="2024-09-10T16:47:08.184" v="549" actId="47"/>
        <pc:sldMkLst>
          <pc:docMk/>
          <pc:sldMk cId="2448152684" sldId="318"/>
        </pc:sldMkLst>
      </pc:sldChg>
      <pc:sldChg chg="del">
        <pc:chgData name="Will Nourse" userId="cf5c4e54-602e-4617-8d54-3e27f39b3c92" providerId="ADAL" clId="{655049CC-DE47-4FF9-82CB-5A2D2EBC6D72}" dt="2024-09-10T16:47:08.184" v="549" actId="47"/>
        <pc:sldMkLst>
          <pc:docMk/>
          <pc:sldMk cId="4114755042" sldId="319"/>
        </pc:sldMkLst>
      </pc:sldChg>
      <pc:sldChg chg="del">
        <pc:chgData name="Will Nourse" userId="cf5c4e54-602e-4617-8d54-3e27f39b3c92" providerId="ADAL" clId="{655049CC-DE47-4FF9-82CB-5A2D2EBC6D72}" dt="2024-09-10T16:47:08.184" v="549" actId="47"/>
        <pc:sldMkLst>
          <pc:docMk/>
          <pc:sldMk cId="3659485245" sldId="320"/>
        </pc:sldMkLst>
      </pc:sldChg>
      <pc:sldChg chg="del">
        <pc:chgData name="Will Nourse" userId="cf5c4e54-602e-4617-8d54-3e27f39b3c92" providerId="ADAL" clId="{655049CC-DE47-4FF9-82CB-5A2D2EBC6D72}" dt="2024-09-10T16:47:08.184" v="549" actId="47"/>
        <pc:sldMkLst>
          <pc:docMk/>
          <pc:sldMk cId="277380301" sldId="321"/>
        </pc:sldMkLst>
      </pc:sldChg>
      <pc:sldChg chg="del">
        <pc:chgData name="Will Nourse" userId="cf5c4e54-602e-4617-8d54-3e27f39b3c92" providerId="ADAL" clId="{655049CC-DE47-4FF9-82CB-5A2D2EBC6D72}" dt="2024-09-10T16:47:08.184" v="549" actId="47"/>
        <pc:sldMkLst>
          <pc:docMk/>
          <pc:sldMk cId="1947468414" sldId="322"/>
        </pc:sldMkLst>
      </pc:sldChg>
      <pc:sldChg chg="del">
        <pc:chgData name="Will Nourse" userId="cf5c4e54-602e-4617-8d54-3e27f39b3c92" providerId="ADAL" clId="{655049CC-DE47-4FF9-82CB-5A2D2EBC6D72}" dt="2024-09-10T16:47:08.184" v="549" actId="47"/>
        <pc:sldMkLst>
          <pc:docMk/>
          <pc:sldMk cId="1756942831" sldId="323"/>
        </pc:sldMkLst>
      </pc:sldChg>
      <pc:sldChg chg="del">
        <pc:chgData name="Will Nourse" userId="cf5c4e54-602e-4617-8d54-3e27f39b3c92" providerId="ADAL" clId="{655049CC-DE47-4FF9-82CB-5A2D2EBC6D72}" dt="2024-09-10T16:47:08.184" v="549" actId="47"/>
        <pc:sldMkLst>
          <pc:docMk/>
          <pc:sldMk cId="540314973" sldId="324"/>
        </pc:sldMkLst>
      </pc:sldChg>
      <pc:sldChg chg="del">
        <pc:chgData name="Will Nourse" userId="cf5c4e54-602e-4617-8d54-3e27f39b3c92" providerId="ADAL" clId="{655049CC-DE47-4FF9-82CB-5A2D2EBC6D72}" dt="2024-09-10T16:47:08.184" v="549" actId="47"/>
        <pc:sldMkLst>
          <pc:docMk/>
          <pc:sldMk cId="526629465" sldId="325"/>
        </pc:sldMkLst>
      </pc:sldChg>
      <pc:sldChg chg="del">
        <pc:chgData name="Will Nourse" userId="cf5c4e54-602e-4617-8d54-3e27f39b3c92" providerId="ADAL" clId="{655049CC-DE47-4FF9-82CB-5A2D2EBC6D72}" dt="2024-09-10T16:47:08.184" v="549" actId="47"/>
        <pc:sldMkLst>
          <pc:docMk/>
          <pc:sldMk cId="215753143" sldId="326"/>
        </pc:sldMkLst>
      </pc:sldChg>
      <pc:sldChg chg="del">
        <pc:chgData name="Will Nourse" userId="cf5c4e54-602e-4617-8d54-3e27f39b3c92" providerId="ADAL" clId="{655049CC-DE47-4FF9-82CB-5A2D2EBC6D72}" dt="2024-09-10T16:47:08.184" v="549" actId="47"/>
        <pc:sldMkLst>
          <pc:docMk/>
          <pc:sldMk cId="854610965" sldId="327"/>
        </pc:sldMkLst>
      </pc:sldChg>
      <pc:sldChg chg="addSp delSp modSp mod">
        <pc:chgData name="Will Nourse" userId="cf5c4e54-602e-4617-8d54-3e27f39b3c92" providerId="ADAL" clId="{655049CC-DE47-4FF9-82CB-5A2D2EBC6D72}" dt="2024-09-10T22:33:55.473" v="964" actId="5793"/>
        <pc:sldMkLst>
          <pc:docMk/>
          <pc:sldMk cId="875137943" sldId="328"/>
        </pc:sldMkLst>
        <pc:spChg chg="mod">
          <ac:chgData name="Will Nourse" userId="cf5c4e54-602e-4617-8d54-3e27f39b3c92" providerId="ADAL" clId="{655049CC-DE47-4FF9-82CB-5A2D2EBC6D72}" dt="2024-09-10T15:18:24.788" v="435" actId="255"/>
          <ac:spMkLst>
            <pc:docMk/>
            <pc:sldMk cId="875137943" sldId="328"/>
            <ac:spMk id="8" creationId="{345DCA93-12B3-2A0C-6499-5A67DA2D8A68}"/>
          </ac:spMkLst>
        </pc:spChg>
        <pc:spChg chg="mod">
          <ac:chgData name="Will Nourse" userId="cf5c4e54-602e-4617-8d54-3e27f39b3c92" providerId="ADAL" clId="{655049CC-DE47-4FF9-82CB-5A2D2EBC6D72}" dt="2024-09-10T22:33:55.473" v="964" actId="5793"/>
          <ac:spMkLst>
            <pc:docMk/>
            <pc:sldMk cId="875137943" sldId="328"/>
            <ac:spMk id="11" creationId="{2744DF2C-4EC5-6330-2D12-558391388D3F}"/>
          </ac:spMkLst>
        </pc:spChg>
        <pc:cxnChg chg="add mod">
          <ac:chgData name="Will Nourse" userId="cf5c4e54-602e-4617-8d54-3e27f39b3c92" providerId="ADAL" clId="{655049CC-DE47-4FF9-82CB-5A2D2EBC6D72}" dt="2024-09-10T15:23:53.635" v="523"/>
          <ac:cxnSpMkLst>
            <pc:docMk/>
            <pc:sldMk cId="875137943" sldId="328"/>
            <ac:cxnSpMk id="2" creationId="{C77E18E9-5BE0-2FAE-0AEF-A4601F0665DA}"/>
          </ac:cxnSpMkLst>
        </pc:cxnChg>
        <pc:cxnChg chg="del">
          <ac:chgData name="Will Nourse" userId="cf5c4e54-602e-4617-8d54-3e27f39b3c92" providerId="ADAL" clId="{655049CC-DE47-4FF9-82CB-5A2D2EBC6D72}" dt="2024-09-10T15:23:53.443" v="522" actId="478"/>
          <ac:cxnSpMkLst>
            <pc:docMk/>
            <pc:sldMk cId="875137943" sldId="328"/>
            <ac:cxnSpMk id="3" creationId="{4AB1D365-DD68-2126-7221-F7BA50DAC56D}"/>
          </ac:cxnSpMkLst>
        </pc:cxnChg>
      </pc:sldChg>
      <pc:sldChg chg="addSp delSp modSp mod ord">
        <pc:chgData name="Will Nourse" userId="cf5c4e54-602e-4617-8d54-3e27f39b3c92" providerId="ADAL" clId="{655049CC-DE47-4FF9-82CB-5A2D2EBC6D72}" dt="2024-09-10T22:59:53.897" v="1018"/>
        <pc:sldMkLst>
          <pc:docMk/>
          <pc:sldMk cId="3919420628" sldId="329"/>
        </pc:sldMkLst>
        <pc:spChg chg="mod">
          <ac:chgData name="Will Nourse" userId="cf5c4e54-602e-4617-8d54-3e27f39b3c92" providerId="ADAL" clId="{655049CC-DE47-4FF9-82CB-5A2D2EBC6D72}" dt="2024-09-10T22:59:04.210" v="1016" actId="27636"/>
          <ac:spMkLst>
            <pc:docMk/>
            <pc:sldMk cId="3919420628" sldId="329"/>
            <ac:spMk id="4" creationId="{8EC44612-F26F-4DD5-8A23-78403A08F2BB}"/>
          </ac:spMkLst>
        </pc:spChg>
        <pc:spChg chg="mod">
          <ac:chgData name="Will Nourse" userId="cf5c4e54-602e-4617-8d54-3e27f39b3c92" providerId="ADAL" clId="{655049CC-DE47-4FF9-82CB-5A2D2EBC6D72}" dt="2024-09-10T15:15:47.740" v="401" actId="255"/>
          <ac:spMkLst>
            <pc:docMk/>
            <pc:sldMk cId="3919420628" sldId="329"/>
            <ac:spMk id="8" creationId="{345DCA93-12B3-2A0C-6499-5A67DA2D8A68}"/>
          </ac:spMkLst>
        </pc:spChg>
        <pc:cxnChg chg="add mod">
          <ac:chgData name="Will Nourse" userId="cf5c4e54-602e-4617-8d54-3e27f39b3c92" providerId="ADAL" clId="{655049CC-DE47-4FF9-82CB-5A2D2EBC6D72}" dt="2024-09-10T15:24:02.793" v="529"/>
          <ac:cxnSpMkLst>
            <pc:docMk/>
            <pc:sldMk cId="3919420628" sldId="329"/>
            <ac:cxnSpMk id="2" creationId="{57FA13B2-715F-1234-8D5A-8FB1F1A0B3AD}"/>
          </ac:cxnSpMkLst>
        </pc:cxnChg>
        <pc:cxnChg chg="del">
          <ac:chgData name="Will Nourse" userId="cf5c4e54-602e-4617-8d54-3e27f39b3c92" providerId="ADAL" clId="{655049CC-DE47-4FF9-82CB-5A2D2EBC6D72}" dt="2024-09-10T15:24:02.614" v="528" actId="478"/>
          <ac:cxnSpMkLst>
            <pc:docMk/>
            <pc:sldMk cId="3919420628" sldId="329"/>
            <ac:cxnSpMk id="3" creationId="{4AB1D365-DD68-2126-7221-F7BA50DAC56D}"/>
          </ac:cxnSpMkLst>
        </pc:cxnChg>
      </pc:sldChg>
      <pc:sldChg chg="addSp delSp modSp add mod">
        <pc:chgData name="Will Nourse" userId="cf5c4e54-602e-4617-8d54-3e27f39b3c92" providerId="ADAL" clId="{655049CC-DE47-4FF9-82CB-5A2D2EBC6D72}" dt="2024-09-10T15:23:36.903" v="511"/>
        <pc:sldMkLst>
          <pc:docMk/>
          <pc:sldMk cId="2599245138" sldId="330"/>
        </pc:sldMkLst>
        <pc:spChg chg="mod">
          <ac:chgData name="Will Nourse" userId="cf5c4e54-602e-4617-8d54-3e27f39b3c92" providerId="ADAL" clId="{655049CC-DE47-4FF9-82CB-5A2D2EBC6D72}" dt="2024-09-10T15:21:29.958" v="475" actId="255"/>
          <ac:spMkLst>
            <pc:docMk/>
            <pc:sldMk cId="2599245138" sldId="330"/>
            <ac:spMk id="3" creationId="{FE2CBA69-C977-5160-A550-FF44C1B4E15D}"/>
          </ac:spMkLst>
        </pc:spChg>
        <pc:cxnChg chg="del">
          <ac:chgData name="Will Nourse" userId="cf5c4e54-602e-4617-8d54-3e27f39b3c92" providerId="ADAL" clId="{655049CC-DE47-4FF9-82CB-5A2D2EBC6D72}" dt="2024-09-10T15:23:36.708" v="510" actId="478"/>
          <ac:cxnSpMkLst>
            <pc:docMk/>
            <pc:sldMk cId="2599245138" sldId="330"/>
            <ac:cxnSpMk id="2" creationId="{4C25D12A-9901-1262-CF13-C436EF71B9E6}"/>
          </ac:cxnSpMkLst>
        </pc:cxnChg>
        <pc:cxnChg chg="add mod">
          <ac:chgData name="Will Nourse" userId="cf5c4e54-602e-4617-8d54-3e27f39b3c92" providerId="ADAL" clId="{655049CC-DE47-4FF9-82CB-5A2D2EBC6D72}" dt="2024-09-10T15:23:36.903" v="511"/>
          <ac:cxnSpMkLst>
            <pc:docMk/>
            <pc:sldMk cId="2599245138" sldId="330"/>
            <ac:cxnSpMk id="4" creationId="{90008A1F-C25E-1488-27BD-EAA44576441F}"/>
          </ac:cxnSpMkLst>
        </pc:cxnChg>
      </pc:sldChg>
      <pc:sldChg chg="modSp add mod">
        <pc:chgData name="Will Nourse" userId="cf5c4e54-602e-4617-8d54-3e27f39b3c92" providerId="ADAL" clId="{655049CC-DE47-4FF9-82CB-5A2D2EBC6D72}" dt="2024-09-12T16:00:56.683" v="1394" actId="20577"/>
        <pc:sldMkLst>
          <pc:docMk/>
          <pc:sldMk cId="211560923" sldId="331"/>
        </pc:sldMkLst>
        <pc:spChg chg="mod">
          <ac:chgData name="Will Nourse" userId="cf5c4e54-602e-4617-8d54-3e27f39b3c92" providerId="ADAL" clId="{655049CC-DE47-4FF9-82CB-5A2D2EBC6D72}" dt="2024-09-10T22:30:03.214" v="581" actId="20577"/>
          <ac:spMkLst>
            <pc:docMk/>
            <pc:sldMk cId="211560923" sldId="331"/>
            <ac:spMk id="8" creationId="{345DCA93-12B3-2A0C-6499-5A67DA2D8A68}"/>
          </ac:spMkLst>
        </pc:spChg>
        <pc:spChg chg="mod">
          <ac:chgData name="Will Nourse" userId="cf5c4e54-602e-4617-8d54-3e27f39b3c92" providerId="ADAL" clId="{655049CC-DE47-4FF9-82CB-5A2D2EBC6D72}" dt="2024-09-12T16:00:56.683" v="1394" actId="20577"/>
          <ac:spMkLst>
            <pc:docMk/>
            <pc:sldMk cId="211560923" sldId="331"/>
            <ac:spMk id="11" creationId="{2744DF2C-4EC5-6330-2D12-558391388D3F}"/>
          </ac:spMkLst>
        </pc:spChg>
      </pc:sldChg>
      <pc:sldChg chg="add del">
        <pc:chgData name="Will Nourse" userId="cf5c4e54-602e-4617-8d54-3e27f39b3c92" providerId="ADAL" clId="{655049CC-DE47-4FF9-82CB-5A2D2EBC6D72}" dt="2024-09-10T16:47:08.184" v="549" actId="47"/>
        <pc:sldMkLst>
          <pc:docMk/>
          <pc:sldMk cId="3749154162" sldId="331"/>
        </pc:sldMkLst>
      </pc:sldChg>
      <pc:sldChg chg="addSp delSp modSp add mod">
        <pc:chgData name="Will Nourse" userId="cf5c4e54-602e-4617-8d54-3e27f39b3c92" providerId="ADAL" clId="{655049CC-DE47-4FF9-82CB-5A2D2EBC6D72}" dt="2024-09-12T20:41:04.567" v="2939" actId="404"/>
        <pc:sldMkLst>
          <pc:docMk/>
          <pc:sldMk cId="1972655456" sldId="332"/>
        </pc:sldMkLst>
        <pc:spChg chg="add del mod">
          <ac:chgData name="Will Nourse" userId="cf5c4e54-602e-4617-8d54-3e27f39b3c92" providerId="ADAL" clId="{655049CC-DE47-4FF9-82CB-5A2D2EBC6D72}" dt="2024-09-12T16:01:10.778" v="1396" actId="478"/>
          <ac:spMkLst>
            <pc:docMk/>
            <pc:sldMk cId="1972655456" sldId="332"/>
            <ac:spMk id="4" creationId="{A2D82DB3-0705-97D7-E396-87E44D900429}"/>
          </ac:spMkLst>
        </pc:spChg>
        <pc:spChg chg="add mod">
          <ac:chgData name="Will Nourse" userId="cf5c4e54-602e-4617-8d54-3e27f39b3c92" providerId="ADAL" clId="{655049CC-DE47-4FF9-82CB-5A2D2EBC6D72}" dt="2024-09-12T20:41:04.567" v="2939" actId="404"/>
          <ac:spMkLst>
            <pc:docMk/>
            <pc:sldMk cId="1972655456" sldId="332"/>
            <ac:spMk id="6" creationId="{66CF5541-1315-CF67-7E1D-161F8EC913A8}"/>
          </ac:spMkLst>
        </pc:spChg>
        <pc:spChg chg="del mod">
          <ac:chgData name="Will Nourse" userId="cf5c4e54-602e-4617-8d54-3e27f39b3c92" providerId="ADAL" clId="{655049CC-DE47-4FF9-82CB-5A2D2EBC6D72}" dt="2024-09-12T16:01:08.020" v="1395" actId="478"/>
          <ac:spMkLst>
            <pc:docMk/>
            <pc:sldMk cId="1972655456" sldId="332"/>
            <ac:spMk id="11" creationId="{2744DF2C-4EC5-6330-2D12-558391388D3F}"/>
          </ac:spMkLst>
        </pc:spChg>
      </pc:sldChg>
      <pc:sldChg chg="addSp delSp modSp add mod">
        <pc:chgData name="Will Nourse" userId="cf5c4e54-602e-4617-8d54-3e27f39b3c92" providerId="ADAL" clId="{655049CC-DE47-4FF9-82CB-5A2D2EBC6D72}" dt="2024-09-12T20:40:43.487" v="2929" actId="1076"/>
        <pc:sldMkLst>
          <pc:docMk/>
          <pc:sldMk cId="4066153204" sldId="333"/>
        </pc:sldMkLst>
        <pc:spChg chg="add mod">
          <ac:chgData name="Will Nourse" userId="cf5c4e54-602e-4617-8d54-3e27f39b3c92" providerId="ADAL" clId="{655049CC-DE47-4FF9-82CB-5A2D2EBC6D72}" dt="2024-09-12T16:14:27.814" v="2198" actId="20577"/>
          <ac:spMkLst>
            <pc:docMk/>
            <pc:sldMk cId="4066153204" sldId="333"/>
            <ac:spMk id="3" creationId="{B838CBE9-16AC-B7E6-2443-D860E293DDCA}"/>
          </ac:spMkLst>
        </pc:spChg>
        <pc:spChg chg="add mod">
          <ac:chgData name="Will Nourse" userId="cf5c4e54-602e-4617-8d54-3e27f39b3c92" providerId="ADAL" clId="{655049CC-DE47-4FF9-82CB-5A2D2EBC6D72}" dt="2024-09-12T16:24:40.101" v="2906" actId="1076"/>
          <ac:spMkLst>
            <pc:docMk/>
            <pc:sldMk cId="4066153204" sldId="333"/>
            <ac:spMk id="7" creationId="{585D3A2E-3F26-8067-B4B6-FCB9512E807B}"/>
          </ac:spMkLst>
        </pc:spChg>
        <pc:spChg chg="mod">
          <ac:chgData name="Will Nourse" userId="cf5c4e54-602e-4617-8d54-3e27f39b3c92" providerId="ADAL" clId="{655049CC-DE47-4FF9-82CB-5A2D2EBC6D72}" dt="2024-09-12T15:54:05.220" v="1059" actId="20577"/>
          <ac:spMkLst>
            <pc:docMk/>
            <pc:sldMk cId="4066153204" sldId="333"/>
            <ac:spMk id="8" creationId="{345DCA93-12B3-2A0C-6499-5A67DA2D8A68}"/>
          </ac:spMkLst>
        </pc:spChg>
        <pc:spChg chg="del mod">
          <ac:chgData name="Will Nourse" userId="cf5c4e54-602e-4617-8d54-3e27f39b3c92" providerId="ADAL" clId="{655049CC-DE47-4FF9-82CB-5A2D2EBC6D72}" dt="2024-09-12T16:07:39.049" v="2120" actId="478"/>
          <ac:spMkLst>
            <pc:docMk/>
            <pc:sldMk cId="4066153204" sldId="333"/>
            <ac:spMk id="11" creationId="{2744DF2C-4EC5-6330-2D12-558391388D3F}"/>
          </ac:spMkLst>
        </pc:spChg>
        <pc:picChg chg="add mod">
          <ac:chgData name="Will Nourse" userId="cf5c4e54-602e-4617-8d54-3e27f39b3c92" providerId="ADAL" clId="{655049CC-DE47-4FF9-82CB-5A2D2EBC6D72}" dt="2024-09-12T20:40:43.487" v="2929" actId="1076"/>
          <ac:picMkLst>
            <pc:docMk/>
            <pc:sldMk cId="4066153204" sldId="333"/>
            <ac:picMk id="6" creationId="{67999625-BA34-9090-0B1E-D16D88273496}"/>
          </ac:picMkLst>
        </pc:picChg>
      </pc:sldChg>
      <pc:sldChg chg="addSp delSp modSp add mod">
        <pc:chgData name="Will Nourse" userId="cf5c4e54-602e-4617-8d54-3e27f39b3c92" providerId="ADAL" clId="{655049CC-DE47-4FF9-82CB-5A2D2EBC6D72}" dt="2024-09-12T16:22:52.348" v="2873" actId="20577"/>
        <pc:sldMkLst>
          <pc:docMk/>
          <pc:sldMk cId="2375826859" sldId="334"/>
        </pc:sldMkLst>
        <pc:spChg chg="mod">
          <ac:chgData name="Will Nourse" userId="cf5c4e54-602e-4617-8d54-3e27f39b3c92" providerId="ADAL" clId="{655049CC-DE47-4FF9-82CB-5A2D2EBC6D72}" dt="2024-09-12T16:22:52.348" v="2873" actId="20577"/>
          <ac:spMkLst>
            <pc:docMk/>
            <pc:sldMk cId="2375826859" sldId="334"/>
            <ac:spMk id="3" creationId="{B838CBE9-16AC-B7E6-2443-D860E293DDCA}"/>
          </ac:spMkLst>
        </pc:spChg>
        <pc:picChg chg="add mod">
          <ac:chgData name="Will Nourse" userId="cf5c4e54-602e-4617-8d54-3e27f39b3c92" providerId="ADAL" clId="{655049CC-DE47-4FF9-82CB-5A2D2EBC6D72}" dt="2024-09-12T16:20:02.343" v="2868" actId="1076"/>
          <ac:picMkLst>
            <pc:docMk/>
            <pc:sldMk cId="2375826859" sldId="334"/>
            <ac:picMk id="4" creationId="{B1F97EAF-8969-0304-3733-3EE733DC83C0}"/>
          </ac:picMkLst>
        </pc:picChg>
        <pc:picChg chg="del">
          <ac:chgData name="Will Nourse" userId="cf5c4e54-602e-4617-8d54-3e27f39b3c92" providerId="ADAL" clId="{655049CC-DE47-4FF9-82CB-5A2D2EBC6D72}" dt="2024-09-12T16:15:04.372" v="2200" actId="478"/>
          <ac:picMkLst>
            <pc:docMk/>
            <pc:sldMk cId="2375826859" sldId="334"/>
            <ac:picMk id="6" creationId="{67999625-BA34-9090-0B1E-D16D8827349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10/7/2024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2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10/7/2024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002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10/7/2024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51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10/7/2024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426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10/7/2024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67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10/7/2024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5693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10/7/2024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3473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10/7/2024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201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10/7/2024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947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10/7/2024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4668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10/7/2024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4490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10/7/2024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8880680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87" r:id="rId6"/>
    <p:sldLayoutId id="2147483783" r:id="rId7"/>
    <p:sldLayoutId id="2147483784" r:id="rId8"/>
    <p:sldLayoutId id="2147483785" r:id="rId9"/>
    <p:sldLayoutId id="2147483786" r:id="rId10"/>
    <p:sldLayoutId id="21474837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D0F5D924-4201-EB0B-E68A-2805B9755510}"/>
              </a:ext>
            </a:extLst>
          </p:cNvPr>
          <p:cNvCxnSpPr>
            <a:cxnSpLocks/>
          </p:cNvCxnSpPr>
          <p:nvPr/>
        </p:nvCxnSpPr>
        <p:spPr>
          <a:xfrm flipV="1">
            <a:off x="640612" y="4158887"/>
            <a:ext cx="5692226" cy="7919"/>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pic>
        <p:nvPicPr>
          <p:cNvPr id="7" name="Picture 6" descr="utomatically generated">
            <a:extLst>
              <a:ext uri="{FF2B5EF4-FFF2-40B4-BE49-F238E27FC236}">
                <a16:creationId xmlns:a16="http://schemas.microsoft.com/office/drawing/2014/main" id="{D9B3E9A7-AF24-FF52-993D-9228F09E98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01" t="11771" r="3497" b="13592"/>
          <a:stretch/>
        </p:blipFill>
        <p:spPr>
          <a:xfrm>
            <a:off x="518984" y="1663724"/>
            <a:ext cx="5881816" cy="2372910"/>
          </a:xfrm>
          <a:prstGeom prst="rect">
            <a:avLst/>
          </a:prstGeom>
        </p:spPr>
      </p:pic>
      <p:pic>
        <p:nvPicPr>
          <p:cNvPr id="13" name="Picture 12" descr="A grey cylinder with a black background&#10;&#10;Description automatically generated">
            <a:extLst>
              <a:ext uri="{FF2B5EF4-FFF2-40B4-BE49-F238E27FC236}">
                <a16:creationId xmlns:a16="http://schemas.microsoft.com/office/drawing/2014/main" id="{C4994F05-64B4-4A07-60AA-D531B8369AE4}"/>
              </a:ext>
            </a:extLst>
          </p:cNvPr>
          <p:cNvPicPr>
            <a:picLocks noChangeAspect="1"/>
          </p:cNvPicPr>
          <p:nvPr/>
        </p:nvPicPr>
        <p:blipFill rotWithShape="1">
          <a:blip r:embed="rId3">
            <a:extLst>
              <a:ext uri="{28A0092B-C50C-407E-A947-70E740481C1C}">
                <a14:useLocalDpi xmlns:a14="http://schemas.microsoft.com/office/drawing/2010/main" val="0"/>
              </a:ext>
            </a:extLst>
          </a:blip>
          <a:srcRect l="30652" t="12762" r="44140" b="9085"/>
          <a:stretch/>
        </p:blipFill>
        <p:spPr>
          <a:xfrm>
            <a:off x="7756268" y="286441"/>
            <a:ext cx="2753154" cy="6285118"/>
          </a:xfrm>
          <a:prstGeom prst="rect">
            <a:avLst/>
          </a:prstGeom>
          <a:effectLst>
            <a:outerShdw blurRad="317500" dir="18900000" sy="23000" kx="-1200000" algn="bl" rotWithShape="0">
              <a:prstClr val="black">
                <a:alpha val="30000"/>
              </a:prstClr>
            </a:outerShdw>
          </a:effectLst>
        </p:spPr>
      </p:pic>
      <p:pic>
        <p:nvPicPr>
          <p:cNvPr id="4" name="Picture 3">
            <a:extLst>
              <a:ext uri="{FF2B5EF4-FFF2-40B4-BE49-F238E27FC236}">
                <a16:creationId xmlns:a16="http://schemas.microsoft.com/office/drawing/2014/main" id="{E65EE4B5-525E-6CF7-C4A8-0C91128B8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07" y="4289059"/>
            <a:ext cx="4800136" cy="412766"/>
          </a:xfrm>
          <a:prstGeom prst="rect">
            <a:avLst/>
          </a:prstGeom>
        </p:spPr>
      </p:pic>
    </p:spTree>
    <p:extLst>
      <p:ext uri="{BB962C8B-B14F-4D97-AF65-F5344CB8AC3E}">
        <p14:creationId xmlns:p14="http://schemas.microsoft.com/office/powerpoint/2010/main" val="40061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GENERAL SIZING CONSIDERATIONS</a:t>
            </a:r>
          </a:p>
        </p:txBody>
      </p:sp>
      <p:sp>
        <p:nvSpPr>
          <p:cNvPr id="11" name="Content Placeholder 3">
            <a:extLst>
              <a:ext uri="{FF2B5EF4-FFF2-40B4-BE49-F238E27FC236}">
                <a16:creationId xmlns:a16="http://schemas.microsoft.com/office/drawing/2014/main" id="{2744DF2C-4EC5-6330-2D12-558391388D3F}"/>
              </a:ext>
            </a:extLst>
          </p:cNvPr>
          <p:cNvSpPr>
            <a:spLocks noGrp="1"/>
          </p:cNvSpPr>
          <p:nvPr>
            <p:ph type="body" sz="half" idx="2"/>
          </p:nvPr>
        </p:nvSpPr>
        <p:spPr>
          <a:xfrm>
            <a:off x="281940" y="1362025"/>
            <a:ext cx="11430000" cy="4466572"/>
          </a:xfrm>
        </p:spPr>
        <p:txBody>
          <a:bodyPr vert="horz" lIns="91440" tIns="45720" rIns="91440" bIns="45720" rtlCol="0" anchor="t">
            <a:normAutofit/>
          </a:bodyPr>
          <a:lstStyle/>
          <a:p>
            <a:r>
              <a:rPr lang="en-US" sz="2400" dirty="0">
                <a:solidFill>
                  <a:schemeClr val="bg1"/>
                </a:solidFill>
                <a:latin typeface="Franklin Gothic Book" panose="020B0503020102020204" pitchFamily="34" charset="0"/>
              </a:rPr>
              <a:t>Heat pump water heaters don’t recover as quickly as their gas fired or electric counterparts, but they do heat the water much more efficiently.</a:t>
            </a:r>
          </a:p>
          <a:p>
            <a:r>
              <a:rPr lang="en-US" sz="2400" dirty="0">
                <a:solidFill>
                  <a:schemeClr val="bg1"/>
                </a:solidFill>
                <a:latin typeface="Franklin Gothic Book" panose="020B0503020102020204" pitchFamily="34" charset="0"/>
              </a:rPr>
              <a:t>When sizing a tank water heater, the first hour rating is the important bit of info to look for. This is how many gallons of hot water the tank can provide in an hour, starting with a full tank of hot water.</a:t>
            </a:r>
          </a:p>
          <a:p>
            <a:r>
              <a:rPr lang="en-US" sz="2400" dirty="0">
                <a:solidFill>
                  <a:schemeClr val="bg1"/>
                </a:solidFill>
                <a:latin typeface="Franklin Gothic Book" panose="020B0503020102020204" pitchFamily="34" charset="0"/>
              </a:rPr>
              <a:t>Noritz Heat Pump First Hour Ratings:</a:t>
            </a:r>
          </a:p>
          <a:p>
            <a:r>
              <a:rPr lang="en-US" sz="2400" dirty="0">
                <a:solidFill>
                  <a:schemeClr val="bg1"/>
                </a:solidFill>
                <a:latin typeface="Franklin Gothic Book" panose="020B0503020102020204" pitchFamily="34" charset="0"/>
              </a:rPr>
              <a:t>NHP50: 58 Gallons</a:t>
            </a:r>
          </a:p>
          <a:p>
            <a:r>
              <a:rPr lang="en-US" sz="2400" dirty="0">
                <a:solidFill>
                  <a:schemeClr val="bg1"/>
                </a:solidFill>
                <a:latin typeface="Franklin Gothic Book" panose="020B0503020102020204" pitchFamily="34" charset="0"/>
              </a:rPr>
              <a:t>NHP65: 70 Gallons</a:t>
            </a:r>
          </a:p>
          <a:p>
            <a:r>
              <a:rPr lang="en-US" sz="2400" dirty="0">
                <a:solidFill>
                  <a:schemeClr val="bg1"/>
                </a:solidFill>
                <a:latin typeface="Franklin Gothic Book" panose="020B0503020102020204" pitchFamily="34" charset="0"/>
              </a:rPr>
              <a:t>NHP80: 86 Gallons</a:t>
            </a:r>
          </a:p>
          <a:p>
            <a:r>
              <a:rPr lang="en-US" sz="2400" dirty="0">
                <a:solidFill>
                  <a:schemeClr val="bg1"/>
                </a:solidFill>
                <a:latin typeface="Franklin Gothic Book" panose="020B0503020102020204" pitchFamily="34" charset="0"/>
              </a:rPr>
              <a:t>NHP120: 105 Gallons</a:t>
            </a:r>
          </a:p>
          <a:p>
            <a:endParaRPr lang="en-US" sz="2400" dirty="0">
              <a:solidFill>
                <a:schemeClr val="bg1"/>
              </a:solidFill>
              <a:latin typeface="Franklin Gothic Book" panose="020B0503020102020204" pitchFamily="34" charset="0"/>
            </a:endParaRPr>
          </a:p>
          <a:p>
            <a:endParaRPr lang="en-US" sz="2400" dirty="0">
              <a:solidFill>
                <a:schemeClr val="bg1"/>
              </a:solidFill>
              <a:latin typeface="Franklin Gothic Book" panose="020B0503020102020204" pitchFamily="34" charset="0"/>
            </a:endParaRPr>
          </a:p>
        </p:txBody>
      </p:sp>
      <p:cxnSp>
        <p:nvCxnSpPr>
          <p:cNvPr id="2" name="Straight Arrow Connector 1">
            <a:extLst>
              <a:ext uri="{FF2B5EF4-FFF2-40B4-BE49-F238E27FC236}">
                <a16:creationId xmlns:a16="http://schemas.microsoft.com/office/drawing/2014/main" id="{C77E18E9-5BE0-2FAE-0AEF-A4601F0665DA}"/>
              </a:ext>
            </a:extLst>
          </p:cNvPr>
          <p:cNvCxnSpPr>
            <a:cxnSpLocks/>
          </p:cNvCxnSpPr>
          <p:nvPr/>
        </p:nvCxnSpPr>
        <p:spPr>
          <a:xfrm>
            <a:off x="116840" y="947214"/>
            <a:ext cx="999490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6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GENERAL SIZING CONSIDERATIONS</a:t>
            </a:r>
          </a:p>
        </p:txBody>
      </p:sp>
      <p:sp>
        <p:nvSpPr>
          <p:cNvPr id="6" name="Content Placeholder 3">
            <a:extLst>
              <a:ext uri="{FF2B5EF4-FFF2-40B4-BE49-F238E27FC236}">
                <a16:creationId xmlns:a16="http://schemas.microsoft.com/office/drawing/2014/main" id="{66CF5541-1315-CF67-7E1D-161F8EC913A8}"/>
              </a:ext>
            </a:extLst>
          </p:cNvPr>
          <p:cNvSpPr>
            <a:spLocks noGrp="1"/>
          </p:cNvSpPr>
          <p:nvPr>
            <p:ph type="body" sz="half" idx="2"/>
          </p:nvPr>
        </p:nvSpPr>
        <p:spPr>
          <a:xfrm>
            <a:off x="0" y="1345414"/>
            <a:ext cx="12059920" cy="4466572"/>
          </a:xfrm>
        </p:spPr>
        <p:txBody>
          <a:bodyPr vert="horz" lIns="91440" tIns="45720" rIns="91440" bIns="45720" rtlCol="0" anchor="t">
            <a:normAutofit/>
          </a:bodyPr>
          <a:lstStyle/>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To select the correct size tank, first determine when the peak hour of hot water is used. Is it a morning rush as they get ready for work and/or school? Is it in the evening when they return from work/school?</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Estimate the maximum hot water usage during this one hour period of the day. Some example hot water uses are:</a:t>
            </a:r>
          </a:p>
          <a:p>
            <a:pPr marL="800100" lvl="1" indent="-342900">
              <a:buFont typeface="Arial" panose="020B0604020202020204" pitchFamily="34" charset="0"/>
              <a:buChar char="•"/>
            </a:pPr>
            <a:r>
              <a:rPr lang="en-US" sz="2200" dirty="0">
                <a:solidFill>
                  <a:schemeClr val="bg1"/>
                </a:solidFill>
                <a:latin typeface="Franklin Gothic Book" panose="020B0503020102020204" pitchFamily="34" charset="0"/>
              </a:rPr>
              <a:t>Shower (2gpm x 10 minutes): 20 Gallons</a:t>
            </a:r>
          </a:p>
          <a:p>
            <a:pPr marL="800100" lvl="1" indent="-342900">
              <a:buFont typeface="Arial" panose="020B0604020202020204" pitchFamily="34" charset="0"/>
              <a:buChar char="•"/>
            </a:pPr>
            <a:r>
              <a:rPr lang="en-US" sz="2200" dirty="0">
                <a:solidFill>
                  <a:schemeClr val="bg1"/>
                </a:solidFill>
                <a:latin typeface="Franklin Gothic Book" panose="020B0503020102020204" pitchFamily="34" charset="0"/>
              </a:rPr>
              <a:t>Shaving (.5gpm x 4 minutes): 2 Gallons</a:t>
            </a:r>
          </a:p>
          <a:p>
            <a:pPr marL="800100" lvl="1" indent="-342900">
              <a:buFont typeface="Arial" panose="020B0604020202020204" pitchFamily="34" charset="0"/>
              <a:buChar char="•"/>
            </a:pPr>
            <a:r>
              <a:rPr lang="en-US" sz="2200" dirty="0">
                <a:solidFill>
                  <a:schemeClr val="bg1"/>
                </a:solidFill>
                <a:latin typeface="Franklin Gothic Book" panose="020B0503020102020204" pitchFamily="34" charset="0"/>
              </a:rPr>
              <a:t>Hand Washing or Food Prep: (2gpm): 3 Gallons</a:t>
            </a:r>
          </a:p>
          <a:p>
            <a:pPr marL="800100" lvl="1" indent="-342900">
              <a:buFont typeface="Arial" panose="020B0604020202020204" pitchFamily="34" charset="0"/>
              <a:buChar char="•"/>
            </a:pPr>
            <a:r>
              <a:rPr lang="en-US" sz="2200" dirty="0">
                <a:solidFill>
                  <a:schemeClr val="bg1"/>
                </a:solidFill>
                <a:latin typeface="Franklin Gothic Book" panose="020B0503020102020204" pitchFamily="34" charset="0"/>
              </a:rPr>
              <a:t>Dishwasher: 7 Gallons</a:t>
            </a:r>
          </a:p>
          <a:p>
            <a:pPr marL="800100" lvl="1" indent="-342900">
              <a:buFont typeface="Arial" panose="020B0604020202020204" pitchFamily="34" charset="0"/>
              <a:buChar char="•"/>
            </a:pPr>
            <a:r>
              <a:rPr lang="en-US" sz="2200" dirty="0">
                <a:solidFill>
                  <a:schemeClr val="bg1"/>
                </a:solidFill>
                <a:latin typeface="Franklin Gothic Book" panose="020B0503020102020204" pitchFamily="34" charset="0"/>
              </a:rPr>
              <a:t>Washer – Top Loader: 25 Gallons</a:t>
            </a:r>
          </a:p>
          <a:p>
            <a:pPr marL="800100" lvl="1" indent="-342900">
              <a:buFont typeface="Arial" panose="020B0604020202020204" pitchFamily="34" charset="0"/>
              <a:buChar char="•"/>
            </a:pPr>
            <a:r>
              <a:rPr lang="en-US" sz="2200" dirty="0">
                <a:solidFill>
                  <a:schemeClr val="bg1"/>
                </a:solidFill>
                <a:latin typeface="Franklin Gothic Book" panose="020B0503020102020204" pitchFamily="34" charset="0"/>
              </a:rPr>
              <a:t>Washer – Front Loader: 15 Gallons</a:t>
            </a:r>
          </a:p>
          <a:p>
            <a:pPr lvl="1"/>
            <a:r>
              <a:rPr lang="en-US" sz="1600" i="1" dirty="0">
                <a:solidFill>
                  <a:schemeClr val="bg1"/>
                </a:solidFill>
                <a:latin typeface="Franklin Gothic Book" panose="020B0503020102020204" pitchFamily="34" charset="0"/>
              </a:rPr>
              <a:t>Estimates from Energy.gov</a:t>
            </a:r>
            <a:endParaRPr lang="en-US" sz="1800" dirty="0">
              <a:solidFill>
                <a:schemeClr val="bg1"/>
              </a:solidFill>
              <a:latin typeface="Franklin Gothic Book" panose="020B0503020102020204" pitchFamily="34" charset="0"/>
            </a:endParaRPr>
          </a:p>
          <a:p>
            <a:endParaRPr lang="en-US" sz="2400" dirty="0">
              <a:solidFill>
                <a:schemeClr val="bg1"/>
              </a:solidFill>
              <a:latin typeface="Franklin Gothic Book" panose="020B0503020102020204" pitchFamily="34" charset="0"/>
            </a:endParaRPr>
          </a:p>
          <a:p>
            <a:endParaRPr lang="en-US" sz="2400" dirty="0">
              <a:solidFill>
                <a:schemeClr val="bg1"/>
              </a:solidFill>
              <a:latin typeface="Franklin Gothic Book" panose="020B0503020102020204" pitchFamily="34" charset="0"/>
            </a:endParaRPr>
          </a:p>
        </p:txBody>
      </p:sp>
      <p:cxnSp>
        <p:nvCxnSpPr>
          <p:cNvPr id="3" name="Straight Arrow Connector 2">
            <a:extLst>
              <a:ext uri="{FF2B5EF4-FFF2-40B4-BE49-F238E27FC236}">
                <a16:creationId xmlns:a16="http://schemas.microsoft.com/office/drawing/2014/main" id="{5E08655F-32F1-157D-7D84-F26B6EC96ED5}"/>
              </a:ext>
            </a:extLst>
          </p:cNvPr>
          <p:cNvCxnSpPr>
            <a:cxnSpLocks/>
          </p:cNvCxnSpPr>
          <p:nvPr/>
        </p:nvCxnSpPr>
        <p:spPr>
          <a:xfrm>
            <a:off x="116840" y="947214"/>
            <a:ext cx="999490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6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SIZING A TANK</a:t>
            </a:r>
          </a:p>
        </p:txBody>
      </p:sp>
      <p:cxnSp>
        <p:nvCxnSpPr>
          <p:cNvPr id="2" name="Straight Arrow Connector 1">
            <a:extLst>
              <a:ext uri="{FF2B5EF4-FFF2-40B4-BE49-F238E27FC236}">
                <a16:creationId xmlns:a16="http://schemas.microsoft.com/office/drawing/2014/main" id="{C77E18E9-5BE0-2FAE-0AEF-A4601F0665DA}"/>
              </a:ext>
            </a:extLst>
          </p:cNvPr>
          <p:cNvCxnSpPr>
            <a:cxnSpLocks/>
          </p:cNvCxnSpPr>
          <p:nvPr/>
        </p:nvCxnSpPr>
        <p:spPr>
          <a:xfrm>
            <a:off x="116840" y="947214"/>
            <a:ext cx="423418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3">
            <a:extLst>
              <a:ext uri="{FF2B5EF4-FFF2-40B4-BE49-F238E27FC236}">
                <a16:creationId xmlns:a16="http://schemas.microsoft.com/office/drawing/2014/main" id="{B838CBE9-16AC-B7E6-2443-D860E293DDCA}"/>
              </a:ext>
            </a:extLst>
          </p:cNvPr>
          <p:cNvSpPr>
            <a:spLocks noGrp="1"/>
          </p:cNvSpPr>
          <p:nvPr>
            <p:ph type="body" sz="half" idx="2"/>
          </p:nvPr>
        </p:nvSpPr>
        <p:spPr>
          <a:xfrm>
            <a:off x="0" y="1024908"/>
            <a:ext cx="12059920" cy="539732"/>
          </a:xfrm>
        </p:spPr>
        <p:txBody>
          <a:bodyPr vert="horz" lIns="91440" tIns="45720" rIns="91440" bIns="45720" rtlCol="0" anchor="t">
            <a:normAutofit/>
          </a:bodyPr>
          <a:lstStyle/>
          <a:p>
            <a:r>
              <a:rPr lang="en-US" sz="2400" dirty="0">
                <a:solidFill>
                  <a:schemeClr val="bg1"/>
                </a:solidFill>
                <a:latin typeface="Franklin Gothic Book" panose="020B0503020102020204" pitchFamily="34" charset="0"/>
              </a:rPr>
              <a:t>Sizing Example:</a:t>
            </a:r>
          </a:p>
          <a:p>
            <a:endParaRPr lang="en-US" sz="2200" dirty="0">
              <a:solidFill>
                <a:schemeClr val="bg1"/>
              </a:solidFill>
              <a:latin typeface="Franklin Gothic Book" panose="020B0503020102020204" pitchFamily="34" charset="0"/>
            </a:endParaRPr>
          </a:p>
          <a:p>
            <a:endParaRPr lang="en-US" sz="2400" dirty="0">
              <a:solidFill>
                <a:schemeClr val="bg1"/>
              </a:solidFill>
              <a:latin typeface="Franklin Gothic Book" panose="020B0503020102020204" pitchFamily="34" charset="0"/>
            </a:endParaRPr>
          </a:p>
          <a:p>
            <a:endParaRPr lang="en-US" sz="2400" dirty="0">
              <a:solidFill>
                <a:schemeClr val="bg1"/>
              </a:solidFill>
              <a:latin typeface="Franklin Gothic Book" panose="020B0503020102020204" pitchFamily="34" charset="0"/>
            </a:endParaRPr>
          </a:p>
        </p:txBody>
      </p:sp>
      <p:pic>
        <p:nvPicPr>
          <p:cNvPr id="6" name="Picture 5">
            <a:extLst>
              <a:ext uri="{FF2B5EF4-FFF2-40B4-BE49-F238E27FC236}">
                <a16:creationId xmlns:a16="http://schemas.microsoft.com/office/drawing/2014/main" id="{67999625-BA34-9090-0B1E-D16D88273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040" y="1571393"/>
            <a:ext cx="9415023" cy="5079874"/>
          </a:xfrm>
          <a:prstGeom prst="rect">
            <a:avLst/>
          </a:prstGeom>
          <a:effectLst>
            <a:outerShdw blurRad="50800" dist="38100" dir="2700000" algn="tl" rotWithShape="0">
              <a:prstClr val="black">
                <a:alpha val="40000"/>
              </a:prstClr>
            </a:outerShdw>
            <a:softEdge rad="12700"/>
          </a:effectLst>
        </p:spPr>
      </p:pic>
      <p:sp>
        <p:nvSpPr>
          <p:cNvPr id="7" name="Content Placeholder 3">
            <a:extLst>
              <a:ext uri="{FF2B5EF4-FFF2-40B4-BE49-F238E27FC236}">
                <a16:creationId xmlns:a16="http://schemas.microsoft.com/office/drawing/2014/main" id="{585D3A2E-3F26-8067-B4B6-FCB9512E807B}"/>
              </a:ext>
            </a:extLst>
          </p:cNvPr>
          <p:cNvSpPr txBox="1">
            <a:spLocks/>
          </p:cNvSpPr>
          <p:nvPr/>
        </p:nvSpPr>
        <p:spPr>
          <a:xfrm>
            <a:off x="2606040" y="6120148"/>
            <a:ext cx="4617720" cy="39408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i="1" dirty="0">
                <a:latin typeface="Franklin Gothic Book" panose="020B0503020102020204" pitchFamily="34" charset="0"/>
              </a:rPr>
              <a:t>Estimates from Energy.gov</a:t>
            </a:r>
          </a:p>
        </p:txBody>
      </p:sp>
    </p:spTree>
    <p:extLst>
      <p:ext uri="{BB962C8B-B14F-4D97-AF65-F5344CB8AC3E}">
        <p14:creationId xmlns:p14="http://schemas.microsoft.com/office/powerpoint/2010/main" val="406615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SIZING A TANK</a:t>
            </a:r>
          </a:p>
        </p:txBody>
      </p:sp>
      <p:cxnSp>
        <p:nvCxnSpPr>
          <p:cNvPr id="2" name="Straight Arrow Connector 1">
            <a:extLst>
              <a:ext uri="{FF2B5EF4-FFF2-40B4-BE49-F238E27FC236}">
                <a16:creationId xmlns:a16="http://schemas.microsoft.com/office/drawing/2014/main" id="{C77E18E9-5BE0-2FAE-0AEF-A4601F0665DA}"/>
              </a:ext>
            </a:extLst>
          </p:cNvPr>
          <p:cNvCxnSpPr>
            <a:cxnSpLocks/>
          </p:cNvCxnSpPr>
          <p:nvPr/>
        </p:nvCxnSpPr>
        <p:spPr>
          <a:xfrm>
            <a:off x="116840" y="947214"/>
            <a:ext cx="419608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3">
            <a:extLst>
              <a:ext uri="{FF2B5EF4-FFF2-40B4-BE49-F238E27FC236}">
                <a16:creationId xmlns:a16="http://schemas.microsoft.com/office/drawing/2014/main" id="{B838CBE9-16AC-B7E6-2443-D860E293DDCA}"/>
              </a:ext>
            </a:extLst>
          </p:cNvPr>
          <p:cNvSpPr>
            <a:spLocks noGrp="1"/>
          </p:cNvSpPr>
          <p:nvPr>
            <p:ph type="body" sz="half" idx="2"/>
          </p:nvPr>
        </p:nvSpPr>
        <p:spPr>
          <a:xfrm>
            <a:off x="213360" y="1894429"/>
            <a:ext cx="8785038" cy="3340512"/>
          </a:xfrm>
        </p:spPr>
        <p:txBody>
          <a:bodyPr vert="horz" lIns="91440" tIns="45720" rIns="91440" bIns="45720" rtlCol="0" anchor="t">
            <a:normAutofit lnSpcReduction="10000"/>
          </a:bodyPr>
          <a:lstStyle/>
          <a:p>
            <a:r>
              <a:rPr lang="en-US" sz="2400" dirty="0">
                <a:solidFill>
                  <a:schemeClr val="bg1"/>
                </a:solidFill>
                <a:latin typeface="Franklin Gothic Book" panose="020B0503020102020204" pitchFamily="34" charset="0"/>
              </a:rPr>
              <a:t>Based on the peak demand of 65 gallons, the NHP65 with a first hour rating of 70 gallons would meet the needs of that home. They could go up another size to the 80 gallon which has a first hour rating of 86 gallons if they want to account for having guests over and a higher than normal peak usage.</a:t>
            </a:r>
          </a:p>
          <a:p>
            <a:r>
              <a:rPr lang="en-US" sz="2400" dirty="0">
                <a:solidFill>
                  <a:schemeClr val="bg1"/>
                </a:solidFill>
                <a:latin typeface="Franklin Gothic Book" panose="020B0503020102020204" pitchFamily="34" charset="0"/>
              </a:rPr>
              <a:t>Another benefit of going a bit larger than you might need is it’s less likely the electric elements will be used to heat the water. If you’re not using up nearly all the hot water available in the hour, the tank will most likely only use the efficient heat pump to recover the tank.</a:t>
            </a:r>
          </a:p>
        </p:txBody>
      </p:sp>
      <p:pic>
        <p:nvPicPr>
          <p:cNvPr id="4" name="Picture 3">
            <a:extLst>
              <a:ext uri="{FF2B5EF4-FFF2-40B4-BE49-F238E27FC236}">
                <a16:creationId xmlns:a16="http://schemas.microsoft.com/office/drawing/2014/main" id="{B1F97EAF-8969-0304-3733-3EE733DC83C0}"/>
              </a:ext>
            </a:extLst>
          </p:cNvPr>
          <p:cNvPicPr>
            <a:picLocks noChangeAspect="1"/>
          </p:cNvPicPr>
          <p:nvPr/>
        </p:nvPicPr>
        <p:blipFill rotWithShape="1">
          <a:blip r:embed="rId3">
            <a:extLst>
              <a:ext uri="{28A0092B-C50C-407E-A947-70E740481C1C}">
                <a14:useLocalDpi xmlns:a14="http://schemas.microsoft.com/office/drawing/2010/main" val="0"/>
              </a:ext>
            </a:extLst>
          </a:blip>
          <a:srcRect l="30652" t="12762" r="44140" b="9085"/>
          <a:stretch/>
        </p:blipFill>
        <p:spPr>
          <a:xfrm>
            <a:off x="8998398" y="180958"/>
            <a:ext cx="2845566" cy="6496083"/>
          </a:xfrm>
          <a:prstGeom prst="rect">
            <a:avLst/>
          </a:prstGeom>
          <a:effectLst>
            <a:outerShdw blurRad="317500" dir="18900000" sy="23000" kx="-1200000" algn="bl" rotWithShape="0">
              <a:prstClr val="black">
                <a:alpha val="30000"/>
              </a:prstClr>
            </a:outerShdw>
          </a:effectLst>
        </p:spPr>
      </p:pic>
    </p:spTree>
    <p:extLst>
      <p:ext uri="{BB962C8B-B14F-4D97-AF65-F5344CB8AC3E}">
        <p14:creationId xmlns:p14="http://schemas.microsoft.com/office/powerpoint/2010/main" val="237582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HEAT PUMP SPECIFICATIONS</a:t>
            </a:r>
          </a:p>
        </p:txBody>
      </p:sp>
      <p:sp>
        <p:nvSpPr>
          <p:cNvPr id="7" name="Content Placeholder 5">
            <a:extLst>
              <a:ext uri="{FF2B5EF4-FFF2-40B4-BE49-F238E27FC236}">
                <a16:creationId xmlns:a16="http://schemas.microsoft.com/office/drawing/2014/main" id="{E2DAEE36-320D-E27B-67AF-A9FE36BDD5C3}"/>
              </a:ext>
            </a:extLst>
          </p:cNvPr>
          <p:cNvSpPr txBox="1">
            <a:spLocks/>
          </p:cNvSpPr>
          <p:nvPr/>
        </p:nvSpPr>
        <p:spPr>
          <a:xfrm>
            <a:off x="265193" y="1205176"/>
            <a:ext cx="3722686" cy="4957764"/>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4200" b="1" dirty="0">
                <a:solidFill>
                  <a:schemeClr val="bg1"/>
                </a:solidFill>
                <a:latin typeface="Franklin Gothic Book" panose="020B0503020102020204" pitchFamily="34" charset="0"/>
              </a:rPr>
              <a:t>Tank</a:t>
            </a:r>
          </a:p>
          <a:p>
            <a:pPr>
              <a:lnSpc>
                <a:spcPct val="150000"/>
              </a:lnSpc>
            </a:pPr>
            <a:r>
              <a:rPr lang="en-US" sz="3400" dirty="0">
                <a:solidFill>
                  <a:schemeClr val="bg1"/>
                </a:solidFill>
                <a:latin typeface="Franklin Gothic Book" panose="020B0503020102020204" pitchFamily="34" charset="0"/>
              </a:rPr>
              <a:t>Vessel: </a:t>
            </a:r>
            <a:r>
              <a:rPr lang="en-US" sz="3400" dirty="0" err="1">
                <a:solidFill>
                  <a:schemeClr val="bg1"/>
                </a:solidFill>
                <a:latin typeface="Franklin Gothic Book" panose="020B0503020102020204" pitchFamily="34" charset="0"/>
              </a:rPr>
              <a:t>Hydrastone</a:t>
            </a:r>
            <a:r>
              <a:rPr lang="en-US" sz="2800" baseline="66000" dirty="0">
                <a:solidFill>
                  <a:schemeClr val="bg1"/>
                </a:solidFill>
                <a:latin typeface="Franklin Gothic Demi" panose="020B0703020102020204" pitchFamily="34" charset="0"/>
              </a:rPr>
              <a:t> </a:t>
            </a:r>
            <a:r>
              <a:rPr lang="en-US" sz="3400" baseline="66000" dirty="0">
                <a:solidFill>
                  <a:schemeClr val="bg1"/>
                </a:solidFill>
                <a:latin typeface="Franklin Gothic Demi" panose="020B0703020102020204" pitchFamily="34" charset="0"/>
              </a:rPr>
              <a:t>®</a:t>
            </a:r>
            <a:r>
              <a:rPr lang="en-US" sz="3400" dirty="0">
                <a:solidFill>
                  <a:schemeClr val="bg1"/>
                </a:solidFill>
                <a:latin typeface="Franklin Gothic Book" panose="020B0503020102020204" pitchFamily="34" charset="0"/>
              </a:rPr>
              <a:t> Lined Steel</a:t>
            </a:r>
          </a:p>
          <a:p>
            <a:pPr>
              <a:lnSpc>
                <a:spcPct val="150000"/>
              </a:lnSpc>
            </a:pPr>
            <a:r>
              <a:rPr lang="en-US" sz="3400" dirty="0">
                <a:solidFill>
                  <a:schemeClr val="bg1"/>
                </a:solidFill>
                <a:latin typeface="Franklin Gothic Book" panose="020B0503020102020204" pitchFamily="34" charset="0"/>
              </a:rPr>
              <a:t>Pressure Rating: 150 psi Working Pressure, 300 psi Test Pressure</a:t>
            </a:r>
          </a:p>
          <a:p>
            <a:pPr>
              <a:lnSpc>
                <a:spcPct val="150000"/>
              </a:lnSpc>
            </a:pPr>
            <a:r>
              <a:rPr lang="en-US" sz="3400" dirty="0">
                <a:solidFill>
                  <a:schemeClr val="bg1"/>
                </a:solidFill>
                <a:latin typeface="Franklin Gothic Book" panose="020B0503020102020204" pitchFamily="34" charset="0"/>
              </a:rPr>
              <a:t>Inlet Size: 3/4” Female NPT</a:t>
            </a:r>
          </a:p>
          <a:p>
            <a:pPr>
              <a:lnSpc>
                <a:spcPct val="150000"/>
              </a:lnSpc>
            </a:pPr>
            <a:r>
              <a:rPr lang="en-US" sz="3400" dirty="0">
                <a:solidFill>
                  <a:schemeClr val="bg1"/>
                </a:solidFill>
                <a:latin typeface="Franklin Gothic Book" panose="020B0503020102020204" pitchFamily="34" charset="0"/>
              </a:rPr>
              <a:t>Outlet Size: 3/4” Male NPT</a:t>
            </a:r>
          </a:p>
          <a:p>
            <a:pPr>
              <a:lnSpc>
                <a:spcPct val="150000"/>
              </a:lnSpc>
            </a:pPr>
            <a:r>
              <a:rPr lang="en-US" sz="3400" dirty="0">
                <a:solidFill>
                  <a:schemeClr val="bg1"/>
                </a:solidFill>
                <a:latin typeface="Franklin Gothic Book" panose="020B0503020102020204" pitchFamily="34" charset="0"/>
              </a:rPr>
              <a:t>Drain Size: 3/4” GHT</a:t>
            </a:r>
          </a:p>
          <a:p>
            <a:pPr>
              <a:lnSpc>
                <a:spcPct val="150000"/>
              </a:lnSpc>
            </a:pPr>
            <a:r>
              <a:rPr lang="en-US" sz="3400" dirty="0">
                <a:solidFill>
                  <a:schemeClr val="bg1"/>
                </a:solidFill>
                <a:latin typeface="Franklin Gothic Book" panose="020B0503020102020204" pitchFamily="34" charset="0"/>
              </a:rPr>
              <a:t>Condensate Size: 3/8” Tube</a:t>
            </a:r>
          </a:p>
          <a:p>
            <a:pPr>
              <a:lnSpc>
                <a:spcPct val="150000"/>
              </a:lnSpc>
            </a:pPr>
            <a:r>
              <a:rPr lang="en-US" sz="3400" dirty="0">
                <a:solidFill>
                  <a:schemeClr val="bg1"/>
                </a:solidFill>
                <a:latin typeface="Franklin Gothic Book" panose="020B0503020102020204" pitchFamily="34" charset="0"/>
              </a:rPr>
              <a:t>Relief Valve Size: 3/4” Female NPT</a:t>
            </a:r>
          </a:p>
          <a:p>
            <a:pPr>
              <a:lnSpc>
                <a:spcPct val="150000"/>
              </a:lnSpc>
            </a:pPr>
            <a:r>
              <a:rPr lang="en-US" sz="3400" dirty="0">
                <a:solidFill>
                  <a:schemeClr val="bg1"/>
                </a:solidFill>
                <a:latin typeface="Franklin Gothic Book" panose="020B0503020102020204" pitchFamily="34" charset="0"/>
              </a:rPr>
              <a:t>Relief Valve Type: T&amp;P, 210°F, 150 psi</a:t>
            </a:r>
          </a:p>
          <a:p>
            <a:pPr marL="0" indent="0">
              <a:lnSpc>
                <a:spcPct val="150000"/>
              </a:lnSpc>
              <a:buNone/>
            </a:pPr>
            <a:endParaRPr lang="en-US" sz="3400" dirty="0"/>
          </a:p>
        </p:txBody>
      </p:sp>
      <p:sp>
        <p:nvSpPr>
          <p:cNvPr id="9" name="TextBox 8">
            <a:extLst>
              <a:ext uri="{FF2B5EF4-FFF2-40B4-BE49-F238E27FC236}">
                <a16:creationId xmlns:a16="http://schemas.microsoft.com/office/drawing/2014/main" id="{93E38B33-2C51-B792-18ED-20C176126E87}"/>
              </a:ext>
            </a:extLst>
          </p:cNvPr>
          <p:cNvSpPr txBox="1"/>
          <p:nvPr/>
        </p:nvSpPr>
        <p:spPr>
          <a:xfrm>
            <a:off x="4239077" y="1205176"/>
            <a:ext cx="3713845" cy="4578433"/>
          </a:xfrm>
          <a:prstGeom prst="rect">
            <a:avLst/>
          </a:prstGeom>
          <a:noFill/>
        </p:spPr>
        <p:txBody>
          <a:bodyPr wrap="square">
            <a:spAutoFit/>
          </a:bodyPr>
          <a:lstStyle/>
          <a:p>
            <a:pPr>
              <a:lnSpc>
                <a:spcPct val="150000"/>
              </a:lnSpc>
            </a:pPr>
            <a:r>
              <a:rPr lang="en-US" sz="2000" b="1" dirty="0">
                <a:solidFill>
                  <a:schemeClr val="bg1"/>
                </a:solidFill>
                <a:latin typeface="Franklin Gothic Book" panose="020B0503020102020204" pitchFamily="34" charset="0"/>
              </a:rPr>
              <a:t>Electrical</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Voltages: 208-240 Volt AC</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Phase: Single</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Frequency: 60 Hz</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High Fan Power: 680 Watts</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Low Fan Power: 614 Watts</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Elements: 4500 Watt at 240 Volt</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Hi-Limit: 190°F Manual Reset</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Thermostat Range: 50-160°F</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Error Indication: Visual and Audible</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Demand Response Capable: Yes</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Child Lock Capable: Yes</a:t>
            </a:r>
          </a:p>
        </p:txBody>
      </p:sp>
      <p:sp>
        <p:nvSpPr>
          <p:cNvPr id="11" name="TextBox 10">
            <a:extLst>
              <a:ext uri="{FF2B5EF4-FFF2-40B4-BE49-F238E27FC236}">
                <a16:creationId xmlns:a16="http://schemas.microsoft.com/office/drawing/2014/main" id="{AB8E7670-924C-0F3A-175D-C191E7F6B9AB}"/>
              </a:ext>
            </a:extLst>
          </p:cNvPr>
          <p:cNvSpPr txBox="1"/>
          <p:nvPr/>
        </p:nvSpPr>
        <p:spPr>
          <a:xfrm>
            <a:off x="8204120" y="1205176"/>
            <a:ext cx="3610652" cy="4578433"/>
          </a:xfrm>
          <a:prstGeom prst="rect">
            <a:avLst/>
          </a:prstGeom>
          <a:noFill/>
        </p:spPr>
        <p:txBody>
          <a:bodyPr wrap="square">
            <a:spAutoFit/>
          </a:bodyPr>
          <a:lstStyle/>
          <a:p>
            <a:pPr>
              <a:lnSpc>
                <a:spcPct val="150000"/>
              </a:lnSpc>
            </a:pPr>
            <a:r>
              <a:rPr lang="en-US" sz="2000" b="1" dirty="0">
                <a:solidFill>
                  <a:schemeClr val="bg1"/>
                </a:solidFill>
                <a:latin typeface="Franklin Gothic Book" panose="020B0503020102020204" pitchFamily="34" charset="0"/>
              </a:rPr>
              <a:t>Heat Pump</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Refrigerant: R134A</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Ozone Depleting Potential: 0            </a:t>
            </a:r>
          </a:p>
          <a:p>
            <a:pPr marL="285750" indent="-285750">
              <a:lnSpc>
                <a:spcPct val="150000"/>
              </a:lnSpc>
              <a:buFont typeface="Arial" panose="020B0604020202020204" pitchFamily="34" charset="0"/>
              <a:buChar char="•"/>
            </a:pPr>
            <a:r>
              <a:rPr lang="en-US" sz="1600" dirty="0">
                <a:solidFill>
                  <a:schemeClr val="bg1"/>
                </a:solidFill>
                <a:latin typeface="Franklin Gothic Book" panose="020B0503020102020204" pitchFamily="34" charset="0"/>
              </a:rPr>
              <a:t>Global Warming Potential: 1415</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Over Pressure Safety: Manual Reset</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Field Chargeable: No</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Air Flow (High Fan): 450 CFM</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Air Flow (Low Fan): 250 CFM</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Air Filtration: Washable / Removable</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Temperature Range: </a:t>
            </a:r>
            <a:r>
              <a:rPr lang="en-US" sz="1600" dirty="0">
                <a:solidFill>
                  <a:schemeClr val="bg1"/>
                </a:solidFill>
                <a:latin typeface="Franklin Gothic Book" panose="020B0503020102020204" pitchFamily="34" charset="0"/>
              </a:rPr>
              <a:t>35</a:t>
            </a:r>
            <a:r>
              <a:rPr lang="en-US" sz="1600" b="0" i="0" u="none" strike="noStrike" baseline="0" dirty="0">
                <a:solidFill>
                  <a:schemeClr val="bg1"/>
                </a:solidFill>
                <a:latin typeface="Franklin Gothic Book" panose="020B0503020102020204" pitchFamily="34" charset="0"/>
              </a:rPr>
              <a:t>-110°F</a:t>
            </a:r>
          </a:p>
          <a:p>
            <a:pPr marL="285750" indent="-285750">
              <a:lnSpc>
                <a:spcPct val="150000"/>
              </a:lnSpc>
              <a:buFont typeface="Arial" panose="020B0604020202020204" pitchFamily="34" charset="0"/>
              <a:buChar char="•"/>
            </a:pPr>
            <a:r>
              <a:rPr lang="en-US" sz="1600" b="0" i="0" u="none" strike="noStrike" baseline="0" dirty="0">
                <a:solidFill>
                  <a:schemeClr val="bg1"/>
                </a:solidFill>
                <a:latin typeface="Franklin Gothic Book" panose="020B0503020102020204" pitchFamily="34" charset="0"/>
              </a:rPr>
              <a:t>Sound Level: </a:t>
            </a:r>
            <a:r>
              <a:rPr lang="en-US" sz="1600" dirty="0">
                <a:solidFill>
                  <a:schemeClr val="bg1"/>
                </a:solidFill>
                <a:latin typeface="Franklin Gothic Book" panose="020B0503020102020204" pitchFamily="34" charset="0"/>
              </a:rPr>
              <a:t>54</a:t>
            </a:r>
            <a:r>
              <a:rPr lang="en-US" sz="1600" b="0" i="0" u="none" strike="noStrike" baseline="0" dirty="0">
                <a:solidFill>
                  <a:schemeClr val="bg1"/>
                </a:solidFill>
                <a:latin typeface="Franklin Gothic Book" panose="020B0503020102020204" pitchFamily="34" charset="0"/>
              </a:rPr>
              <a:t>db Average @ 3 Feet</a:t>
            </a:r>
          </a:p>
          <a:p>
            <a:pPr marL="285750" indent="-285750">
              <a:lnSpc>
                <a:spcPct val="150000"/>
              </a:lnSpc>
              <a:buFont typeface="Arial" panose="020B0604020202020204" pitchFamily="34" charset="0"/>
              <a:buChar char="•"/>
            </a:pPr>
            <a:endParaRPr lang="en-US" sz="1600" b="1" dirty="0">
              <a:solidFill>
                <a:schemeClr val="bg1"/>
              </a:solidFill>
              <a:latin typeface="Franklin Gothic Book" panose="020B0503020102020204" pitchFamily="34" charset="0"/>
            </a:endParaRPr>
          </a:p>
        </p:txBody>
      </p:sp>
      <p:cxnSp>
        <p:nvCxnSpPr>
          <p:cNvPr id="3" name="Straight Arrow Connector 2">
            <a:extLst>
              <a:ext uri="{FF2B5EF4-FFF2-40B4-BE49-F238E27FC236}">
                <a16:creationId xmlns:a16="http://schemas.microsoft.com/office/drawing/2014/main" id="{192464D5-D213-D0E4-44A6-4E52903A7EB4}"/>
              </a:ext>
            </a:extLst>
          </p:cNvPr>
          <p:cNvCxnSpPr>
            <a:cxnSpLocks/>
          </p:cNvCxnSpPr>
          <p:nvPr/>
        </p:nvCxnSpPr>
        <p:spPr>
          <a:xfrm>
            <a:off x="116840" y="947214"/>
            <a:ext cx="824230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14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C44612-F26F-4DD5-8A23-78403A08F2BB}"/>
              </a:ext>
            </a:extLst>
          </p:cNvPr>
          <p:cNvSpPr>
            <a:spLocks noGrp="1"/>
          </p:cNvSpPr>
          <p:nvPr>
            <p:ph type="body" sz="half" idx="2"/>
          </p:nvPr>
        </p:nvSpPr>
        <p:spPr>
          <a:xfrm>
            <a:off x="269948" y="1229360"/>
            <a:ext cx="7212891" cy="4826000"/>
          </a:xfrm>
        </p:spPr>
        <p:txBody>
          <a:bodyPr vert="horz" lIns="91440" tIns="45720" rIns="91440" bIns="45720" rtlCol="0" anchor="t">
            <a:normAutofit/>
          </a:bodyPr>
          <a:lstStyle/>
          <a:p>
            <a:pPr marL="342900" indent="-342900">
              <a:buFont typeface="Arial" panose="020B0604020202020204" pitchFamily="34" charset="0"/>
              <a:buChar char="•"/>
            </a:pPr>
            <a:r>
              <a:rPr lang="en-US" sz="2800" dirty="0">
                <a:solidFill>
                  <a:schemeClr val="bg1"/>
                </a:solidFill>
                <a:latin typeface="Franklin Gothic Book" panose="020B0503020102020204" pitchFamily="34" charset="0"/>
              </a:rPr>
              <a:t>Low maintenance design</a:t>
            </a:r>
          </a:p>
          <a:p>
            <a:pPr marL="800100" lvl="1" indent="-342900">
              <a:buFont typeface="Arial" panose="020B0604020202020204" pitchFamily="34" charset="0"/>
              <a:buChar char="•"/>
            </a:pPr>
            <a:r>
              <a:rPr lang="en-US" sz="2400" dirty="0">
                <a:solidFill>
                  <a:schemeClr val="bg1"/>
                </a:solidFill>
                <a:latin typeface="Franklin Gothic Book" panose="020B0503020102020204" pitchFamily="34" charset="0"/>
              </a:rPr>
              <a:t>Two control boards</a:t>
            </a:r>
          </a:p>
          <a:p>
            <a:pPr marL="800100" lvl="1" indent="-342900">
              <a:buFont typeface="Arial" panose="020B0604020202020204" pitchFamily="34" charset="0"/>
              <a:buChar char="•"/>
            </a:pPr>
            <a:r>
              <a:rPr lang="en-US" sz="2400" dirty="0">
                <a:solidFill>
                  <a:schemeClr val="bg1"/>
                </a:solidFill>
                <a:latin typeface="Franklin Gothic Book" panose="020B0503020102020204" pitchFamily="34" charset="0"/>
              </a:rPr>
              <a:t>Hydrastone</a:t>
            </a:r>
            <a:r>
              <a:rPr lang="en-US" sz="1800" baseline="48000" dirty="0">
                <a:solidFill>
                  <a:schemeClr val="bg1"/>
                </a:solidFill>
                <a:latin typeface="Franklin Gothic Book" panose="020B0503020102020204" pitchFamily="34" charset="0"/>
              </a:rPr>
              <a:t>®</a:t>
            </a:r>
            <a:r>
              <a:rPr lang="en-US" sz="2400" dirty="0">
                <a:solidFill>
                  <a:schemeClr val="bg1"/>
                </a:solidFill>
                <a:latin typeface="Franklin Gothic Book" panose="020B0503020102020204" pitchFamily="34" charset="0"/>
              </a:rPr>
              <a:t> lined tank</a:t>
            </a:r>
          </a:p>
          <a:p>
            <a:pPr marL="800100" lvl="1" indent="-342900">
              <a:buFont typeface="Arial" panose="020B0604020202020204" pitchFamily="34" charset="0"/>
              <a:buChar char="•"/>
            </a:pPr>
            <a:r>
              <a:rPr lang="en-US" sz="2400" dirty="0">
                <a:solidFill>
                  <a:schemeClr val="bg1"/>
                </a:solidFill>
                <a:latin typeface="Franklin Gothic Book" panose="020B0503020102020204" pitchFamily="34" charset="0"/>
              </a:rPr>
              <a:t>Detachable heat pump unit</a:t>
            </a:r>
          </a:p>
          <a:p>
            <a:pPr marL="342900" indent="-342900">
              <a:buFont typeface="Arial" panose="020B0604020202020204" pitchFamily="34" charset="0"/>
              <a:buChar char="•"/>
            </a:pPr>
            <a:r>
              <a:rPr lang="en-US" sz="2800" dirty="0">
                <a:solidFill>
                  <a:schemeClr val="bg1"/>
                </a:solidFill>
                <a:latin typeface="Franklin Gothic Book" panose="020B0503020102020204" pitchFamily="34" charset="0"/>
              </a:rPr>
              <a:t>Simple installation</a:t>
            </a:r>
          </a:p>
          <a:p>
            <a:pPr marL="342900" indent="-342900">
              <a:buFont typeface="Arial" panose="020B0604020202020204" pitchFamily="34" charset="0"/>
              <a:buChar char="•"/>
            </a:pPr>
            <a:r>
              <a:rPr lang="en-US" sz="2800" dirty="0">
                <a:solidFill>
                  <a:schemeClr val="bg1"/>
                </a:solidFill>
                <a:latin typeface="Franklin Gothic Book" panose="020B0503020102020204" pitchFamily="34" charset="0"/>
              </a:rPr>
              <a:t>User friendly electronic controller</a:t>
            </a:r>
          </a:p>
          <a:p>
            <a:pPr marL="342900" indent="-342900">
              <a:buFont typeface="Arial" panose="020B0604020202020204" pitchFamily="34" charset="0"/>
              <a:buChar char="•"/>
            </a:pPr>
            <a:r>
              <a:rPr lang="en-US" sz="2800" dirty="0">
                <a:solidFill>
                  <a:schemeClr val="bg1"/>
                </a:solidFill>
                <a:latin typeface="Franklin Gothic Book" panose="020B0503020102020204" pitchFamily="34" charset="0"/>
              </a:rPr>
              <a:t>Built-in controller logic</a:t>
            </a:r>
          </a:p>
          <a:p>
            <a:pPr marL="342900" indent="-342900">
              <a:buFont typeface="Arial" panose="020B0604020202020204" pitchFamily="34" charset="0"/>
              <a:buChar char="•"/>
            </a:pPr>
            <a:r>
              <a:rPr lang="en-US" sz="2800" dirty="0">
                <a:solidFill>
                  <a:schemeClr val="bg1"/>
                </a:solidFill>
                <a:latin typeface="Franklin Gothic Book" panose="020B0503020102020204" pitchFamily="34" charset="0"/>
              </a:rPr>
              <a:t>Upgradable remote software</a:t>
            </a:r>
          </a:p>
        </p:txBody>
      </p:sp>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0058399"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HEAT PUMP OVERVIEW</a:t>
            </a:r>
          </a:p>
        </p:txBody>
      </p:sp>
      <p:pic>
        <p:nvPicPr>
          <p:cNvPr id="6" name="Picture 5">
            <a:extLst>
              <a:ext uri="{FF2B5EF4-FFF2-40B4-BE49-F238E27FC236}">
                <a16:creationId xmlns:a16="http://schemas.microsoft.com/office/drawing/2014/main" id="{B6A72ACD-699B-F135-7DF0-2731820899A1}"/>
              </a:ext>
            </a:extLst>
          </p:cNvPr>
          <p:cNvPicPr>
            <a:picLocks noChangeAspect="1"/>
          </p:cNvPicPr>
          <p:nvPr/>
        </p:nvPicPr>
        <p:blipFill rotWithShape="1">
          <a:blip r:embed="rId3">
            <a:extLst>
              <a:ext uri="{28A0092B-C50C-407E-A947-70E740481C1C}">
                <a14:useLocalDpi xmlns:a14="http://schemas.microsoft.com/office/drawing/2010/main" val="0"/>
              </a:ext>
            </a:extLst>
          </a:blip>
          <a:srcRect l="30652" t="12762" r="44140" b="9085"/>
          <a:stretch/>
        </p:blipFill>
        <p:spPr>
          <a:xfrm>
            <a:off x="7657278" y="165293"/>
            <a:ext cx="2845566" cy="6496083"/>
          </a:xfrm>
          <a:prstGeom prst="rect">
            <a:avLst/>
          </a:prstGeom>
          <a:effectLst>
            <a:outerShdw blurRad="317500" dir="18900000" sy="23000" kx="-1200000" algn="bl" rotWithShape="0">
              <a:prstClr val="black">
                <a:alpha val="30000"/>
              </a:prstClr>
            </a:outerShdw>
          </a:effectLst>
        </p:spPr>
      </p:pic>
      <p:cxnSp>
        <p:nvCxnSpPr>
          <p:cNvPr id="2" name="Straight Arrow Connector 1">
            <a:extLst>
              <a:ext uri="{FF2B5EF4-FFF2-40B4-BE49-F238E27FC236}">
                <a16:creationId xmlns:a16="http://schemas.microsoft.com/office/drawing/2014/main" id="{57FA13B2-715F-1234-8D5A-8FB1F1A0B3AD}"/>
              </a:ext>
            </a:extLst>
          </p:cNvPr>
          <p:cNvCxnSpPr>
            <a:cxnSpLocks/>
          </p:cNvCxnSpPr>
          <p:nvPr/>
        </p:nvCxnSpPr>
        <p:spPr>
          <a:xfrm>
            <a:off x="116840" y="947214"/>
            <a:ext cx="662686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42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alpha val="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6FA6C6-852C-D5F7-4909-9A1AC0439167}"/>
              </a:ext>
            </a:extLst>
          </p:cNvPr>
          <p:cNvSpPr/>
          <p:nvPr/>
        </p:nvSpPr>
        <p:spPr>
          <a:xfrm>
            <a:off x="-69802" y="-62821"/>
            <a:ext cx="3986387" cy="70010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22728E6-E893-E078-A4BE-F1D16A3D9A65}"/>
              </a:ext>
            </a:extLst>
          </p:cNvPr>
          <p:cNvSpPr txBox="1">
            <a:spLocks/>
          </p:cNvSpPr>
          <p:nvPr/>
        </p:nvSpPr>
        <p:spPr>
          <a:xfrm>
            <a:off x="-24082" y="2411916"/>
            <a:ext cx="3986387" cy="14989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200" dirty="0">
                <a:solidFill>
                  <a:schemeClr val="bg1"/>
                </a:solidFill>
                <a:latin typeface="Franklin Gothic Demi" panose="020B0703020102020204" pitchFamily="34" charset="0"/>
                <a:cs typeface="Calibri Light"/>
              </a:rPr>
              <a:t>TANK</a:t>
            </a:r>
          </a:p>
          <a:p>
            <a:r>
              <a:rPr lang="en-US" sz="4200" dirty="0">
                <a:solidFill>
                  <a:schemeClr val="bg1"/>
                </a:solidFill>
                <a:latin typeface="Franklin Gothic Demi" panose="020B0703020102020204" pitchFamily="34" charset="0"/>
                <a:cs typeface="Calibri Light"/>
              </a:rPr>
              <a:t>CONSTRUCTION</a:t>
            </a:r>
          </a:p>
        </p:txBody>
      </p:sp>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pic>
        <p:nvPicPr>
          <p:cNvPr id="2" name="Picture 1" descr="Hubbell Cutaway Illustration.ai">
            <a:extLst>
              <a:ext uri="{FF2B5EF4-FFF2-40B4-BE49-F238E27FC236}">
                <a16:creationId xmlns:a16="http://schemas.microsoft.com/office/drawing/2014/main" id="{1A84D9DF-2F4B-F155-9281-0CCA6BF08B60}"/>
              </a:ext>
            </a:extLst>
          </p:cNvPr>
          <p:cNvPicPr>
            <a:picLocks noChangeAspect="1"/>
          </p:cNvPicPr>
          <p:nvPr/>
        </p:nvPicPr>
        <p:blipFill rotWithShape="1">
          <a:blip r:embed="rId3">
            <a:extLst>
              <a:ext uri="{28A0092B-C50C-407E-A947-70E740481C1C}">
                <a14:useLocalDpi xmlns:a14="http://schemas.microsoft.com/office/drawing/2010/main"/>
              </a:ext>
            </a:extLst>
          </a:blip>
          <a:srcRect t="4465" b="8585"/>
          <a:stretch/>
        </p:blipFill>
        <p:spPr>
          <a:xfrm>
            <a:off x="3843633" y="1058937"/>
            <a:ext cx="8320069" cy="4740125"/>
          </a:xfrm>
          <a:prstGeom prst="rect">
            <a:avLst/>
          </a:prstGeom>
        </p:spPr>
      </p:pic>
      <p:cxnSp>
        <p:nvCxnSpPr>
          <p:cNvPr id="3" name="Straight Arrow Connector 2">
            <a:extLst>
              <a:ext uri="{FF2B5EF4-FFF2-40B4-BE49-F238E27FC236}">
                <a16:creationId xmlns:a16="http://schemas.microsoft.com/office/drawing/2014/main" id="{F6FDA0F0-D0F0-0502-040B-BA106B850279}"/>
              </a:ext>
            </a:extLst>
          </p:cNvPr>
          <p:cNvCxnSpPr>
            <a:cxnSpLocks/>
          </p:cNvCxnSpPr>
          <p:nvPr/>
        </p:nvCxnSpPr>
        <p:spPr>
          <a:xfrm>
            <a:off x="45720" y="3910913"/>
            <a:ext cx="3723384"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7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alpha val="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6FA6C6-852C-D5F7-4909-9A1AC0439167}"/>
              </a:ext>
            </a:extLst>
          </p:cNvPr>
          <p:cNvSpPr/>
          <p:nvPr/>
        </p:nvSpPr>
        <p:spPr>
          <a:xfrm>
            <a:off x="0" y="0"/>
            <a:ext cx="4241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860E6E48-1C4F-48D1-94AA-6AFDB24B1966}"/>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rPr>
              <a:t>HYDRASTONE</a:t>
            </a:r>
            <a:r>
              <a:rPr lang="en-US" sz="3600" baseline="66000" dirty="0">
                <a:solidFill>
                  <a:schemeClr val="bg1"/>
                </a:solidFill>
                <a:latin typeface="Franklin Gothic Demi" panose="020B0703020102020204" pitchFamily="34" charset="0"/>
              </a:rPr>
              <a:t>®</a:t>
            </a:r>
            <a:r>
              <a:rPr lang="en-US" sz="5000" dirty="0">
                <a:solidFill>
                  <a:schemeClr val="bg1"/>
                </a:solidFill>
                <a:latin typeface="Franklin Gothic Demi" panose="020B0703020102020204" pitchFamily="34" charset="0"/>
                <a:cs typeface="Calibri Light"/>
              </a:rPr>
              <a:t> </a:t>
            </a:r>
            <a:r>
              <a:rPr lang="en-US" sz="5000" dirty="0">
                <a:solidFill>
                  <a:srgbClr val="262626"/>
                </a:solidFill>
                <a:latin typeface="Franklin Gothic Demi" panose="020B0703020102020204" pitchFamily="34" charset="0"/>
                <a:cs typeface="Calibri Light"/>
              </a:rPr>
              <a:t>LINING</a:t>
            </a:r>
          </a:p>
        </p:txBody>
      </p:sp>
      <p:pic>
        <p:nvPicPr>
          <p:cNvPr id="10" name="Picture 9">
            <a:extLst>
              <a:ext uri="{FF2B5EF4-FFF2-40B4-BE49-F238E27FC236}">
                <a16:creationId xmlns:a16="http://schemas.microsoft.com/office/drawing/2014/main" id="{994DC389-96EE-1191-C74A-440CA21555AF}"/>
              </a:ext>
            </a:extLst>
          </p:cNvPr>
          <p:cNvPicPr>
            <a:picLocks noChangeAspect="1"/>
          </p:cNvPicPr>
          <p:nvPr/>
        </p:nvPicPr>
        <p:blipFill rotWithShape="1">
          <a:blip r:embed="rId3">
            <a:extLst>
              <a:ext uri="{28A0092B-C50C-407E-A947-70E740481C1C}">
                <a14:useLocalDpi xmlns:a14="http://schemas.microsoft.com/office/drawing/2010/main" val="0"/>
              </a:ext>
            </a:extLst>
          </a:blip>
          <a:srcRect l="7878" t="16005" r="23235" b="38512"/>
          <a:stretch/>
        </p:blipFill>
        <p:spPr>
          <a:xfrm>
            <a:off x="317761" y="1578271"/>
            <a:ext cx="10734385" cy="3986706"/>
          </a:xfrm>
          <a:prstGeom prst="rect">
            <a:avLst/>
          </a:prstGeom>
          <a:effectLst>
            <a:outerShdw blurRad="63500" dist="63500" dir="2700000" algn="tl" rotWithShape="0">
              <a:prstClr val="black">
                <a:alpha val="40000"/>
              </a:prstClr>
            </a:outerShdw>
          </a:effectLst>
        </p:spPr>
      </p:pic>
      <p:cxnSp>
        <p:nvCxnSpPr>
          <p:cNvPr id="3" name="Straight Arrow Connector 2">
            <a:extLst>
              <a:ext uri="{FF2B5EF4-FFF2-40B4-BE49-F238E27FC236}">
                <a16:creationId xmlns:a16="http://schemas.microsoft.com/office/drawing/2014/main" id="{6668AE54-A652-48DD-AFAE-285C50227751}"/>
              </a:ext>
            </a:extLst>
          </p:cNvPr>
          <p:cNvCxnSpPr>
            <a:cxnSpLocks/>
          </p:cNvCxnSpPr>
          <p:nvPr/>
        </p:nvCxnSpPr>
        <p:spPr>
          <a:xfrm>
            <a:off x="116840" y="947214"/>
            <a:ext cx="626110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4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BENEFITS OF </a:t>
            </a:r>
            <a:r>
              <a:rPr lang="en-US" sz="5000" dirty="0">
                <a:solidFill>
                  <a:schemeClr val="bg1"/>
                </a:solidFill>
                <a:latin typeface="Franklin Gothic Demi" panose="020B0703020102020204" pitchFamily="34" charset="0"/>
              </a:rPr>
              <a:t>HYDRASTONE</a:t>
            </a:r>
            <a:r>
              <a:rPr lang="en-US" sz="3600" baseline="66000" dirty="0">
                <a:solidFill>
                  <a:schemeClr val="bg1"/>
                </a:solidFill>
                <a:latin typeface="Franklin Gothic Demi" panose="020B0703020102020204" pitchFamily="34" charset="0"/>
              </a:rPr>
              <a:t>®</a:t>
            </a:r>
            <a:r>
              <a:rPr lang="en-US" sz="5000" dirty="0">
                <a:solidFill>
                  <a:schemeClr val="bg1"/>
                </a:solidFill>
                <a:latin typeface="Franklin Gothic Demi" panose="020B0703020102020204" pitchFamily="34" charset="0"/>
                <a:cs typeface="Calibri Light"/>
              </a:rPr>
              <a:t> LINING</a:t>
            </a:r>
          </a:p>
        </p:txBody>
      </p:sp>
      <p:sp>
        <p:nvSpPr>
          <p:cNvPr id="3" name="Content Placeholder 2">
            <a:extLst>
              <a:ext uri="{FF2B5EF4-FFF2-40B4-BE49-F238E27FC236}">
                <a16:creationId xmlns:a16="http://schemas.microsoft.com/office/drawing/2014/main" id="{304ED94A-061B-F188-5A55-519FDCD0D2AB}"/>
              </a:ext>
            </a:extLst>
          </p:cNvPr>
          <p:cNvSpPr txBox="1">
            <a:spLocks/>
          </p:cNvSpPr>
          <p:nvPr/>
        </p:nvSpPr>
        <p:spPr>
          <a:xfrm>
            <a:off x="269949" y="1468396"/>
            <a:ext cx="10515600" cy="435133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solidFill>
                  <a:schemeClr val="bg1"/>
                </a:solidFill>
                <a:latin typeface="Franklin Gothic Book" panose="020B0503020102020204" pitchFamily="34" charset="0"/>
              </a:rPr>
              <a:t>No water condition limitation</a:t>
            </a:r>
          </a:p>
          <a:p>
            <a:pPr marL="457200" indent="-457200">
              <a:buFont typeface="Arial" panose="020B0604020202020204" pitchFamily="34" charset="0"/>
              <a:buChar char="•"/>
            </a:pPr>
            <a:r>
              <a:rPr lang="en-US" dirty="0">
                <a:solidFill>
                  <a:schemeClr val="bg1"/>
                </a:solidFill>
                <a:latin typeface="Franklin Gothic Book" panose="020B0503020102020204" pitchFamily="34" charset="0"/>
              </a:rPr>
              <a:t>No temperature limitation</a:t>
            </a:r>
          </a:p>
          <a:p>
            <a:pPr marL="457200" indent="-457200">
              <a:buFont typeface="Arial" panose="020B0604020202020204" pitchFamily="34" charset="0"/>
              <a:buChar char="•"/>
            </a:pPr>
            <a:r>
              <a:rPr lang="en-US" dirty="0">
                <a:solidFill>
                  <a:schemeClr val="bg1"/>
                </a:solidFill>
                <a:latin typeface="Franklin Gothic Book" panose="020B0503020102020204" pitchFamily="34" charset="0"/>
              </a:rPr>
              <a:t>No dissimilar metals</a:t>
            </a:r>
          </a:p>
          <a:p>
            <a:pPr marL="457200" indent="-457200">
              <a:buFont typeface="Arial" panose="020B0604020202020204" pitchFamily="34" charset="0"/>
              <a:buChar char="•"/>
            </a:pPr>
            <a:r>
              <a:rPr lang="en-US" dirty="0">
                <a:solidFill>
                  <a:schemeClr val="bg1"/>
                </a:solidFill>
                <a:latin typeface="Franklin Gothic Book" panose="020B0503020102020204" pitchFamily="34" charset="0"/>
              </a:rPr>
              <a:t>No sacrificial anode rod required</a:t>
            </a:r>
          </a:p>
          <a:p>
            <a:pPr marL="457200" indent="-457200">
              <a:buFont typeface="Arial" panose="020B0604020202020204" pitchFamily="34" charset="0"/>
              <a:buChar char="•"/>
            </a:pPr>
            <a:r>
              <a:rPr lang="en-US" dirty="0">
                <a:solidFill>
                  <a:schemeClr val="bg1"/>
                </a:solidFill>
                <a:latin typeface="Franklin Gothic Book" panose="020B0503020102020204" pitchFamily="34" charset="0"/>
              </a:rPr>
              <a:t>Minimal maintenance needed </a:t>
            </a:r>
          </a:p>
          <a:p>
            <a:pPr marL="457200" indent="-457200">
              <a:buFont typeface="Arial" panose="020B0604020202020204" pitchFamily="34" charset="0"/>
              <a:buChar char="•"/>
            </a:pPr>
            <a:r>
              <a:rPr lang="en-US" dirty="0">
                <a:solidFill>
                  <a:schemeClr val="bg1"/>
                </a:solidFill>
                <a:latin typeface="Franklin Gothic Book" panose="020B0503020102020204" pitchFamily="34" charset="0"/>
              </a:rPr>
              <a:t>Allows for greater pressure tolerance and higher operating temperatures than glass lined tanks</a:t>
            </a:r>
          </a:p>
          <a:p>
            <a:pPr marL="457200" indent="-457200">
              <a:buFont typeface="Arial" panose="020B0604020202020204" pitchFamily="34" charset="0"/>
              <a:buChar char="•"/>
            </a:pPr>
            <a:r>
              <a:rPr lang="en-US" dirty="0">
                <a:solidFill>
                  <a:schemeClr val="bg1"/>
                </a:solidFill>
                <a:latin typeface="Franklin Gothic Book" panose="020B0503020102020204" pitchFamily="34" charset="0"/>
              </a:rPr>
              <a:t>28 years mean time before failures</a:t>
            </a:r>
          </a:p>
        </p:txBody>
      </p:sp>
      <p:cxnSp>
        <p:nvCxnSpPr>
          <p:cNvPr id="4" name="Straight Arrow Connector 3">
            <a:extLst>
              <a:ext uri="{FF2B5EF4-FFF2-40B4-BE49-F238E27FC236}">
                <a16:creationId xmlns:a16="http://schemas.microsoft.com/office/drawing/2014/main" id="{3DF7FD0E-A7BE-30E9-FBAF-D82FCA4E1173}"/>
              </a:ext>
            </a:extLst>
          </p:cNvPr>
          <p:cNvCxnSpPr>
            <a:cxnSpLocks/>
          </p:cNvCxnSpPr>
          <p:nvPr/>
        </p:nvCxnSpPr>
        <p:spPr>
          <a:xfrm>
            <a:off x="116840" y="947214"/>
            <a:ext cx="1008634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1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HEAT PUMP MAIN COMPONENTS</a:t>
            </a:r>
          </a:p>
        </p:txBody>
      </p:sp>
      <p:pic>
        <p:nvPicPr>
          <p:cNvPr id="4" name="Picture 3">
            <a:extLst>
              <a:ext uri="{FF2B5EF4-FFF2-40B4-BE49-F238E27FC236}">
                <a16:creationId xmlns:a16="http://schemas.microsoft.com/office/drawing/2014/main" id="{8BE01A87-17D6-A3B0-A171-DDE1D51C01A2}"/>
              </a:ext>
            </a:extLst>
          </p:cNvPr>
          <p:cNvPicPr>
            <a:picLocks noChangeAspect="1"/>
          </p:cNvPicPr>
          <p:nvPr/>
        </p:nvPicPr>
        <p:blipFill>
          <a:blip r:embed="rId3"/>
          <a:stretch>
            <a:fillRect/>
          </a:stretch>
        </p:blipFill>
        <p:spPr>
          <a:xfrm>
            <a:off x="1178850" y="1949756"/>
            <a:ext cx="4142552" cy="3510243"/>
          </a:xfrm>
          <a:prstGeom prst="rect">
            <a:avLst/>
          </a:prstGeom>
          <a:effectLst>
            <a:softEdge rad="12700"/>
          </a:effectLst>
        </p:spPr>
      </p:pic>
      <p:pic>
        <p:nvPicPr>
          <p:cNvPr id="6" name="Picture 5">
            <a:extLst>
              <a:ext uri="{FF2B5EF4-FFF2-40B4-BE49-F238E27FC236}">
                <a16:creationId xmlns:a16="http://schemas.microsoft.com/office/drawing/2014/main" id="{4A40D915-A21D-4347-F821-1D0A96896B87}"/>
              </a:ext>
            </a:extLst>
          </p:cNvPr>
          <p:cNvPicPr>
            <a:picLocks noChangeAspect="1"/>
          </p:cNvPicPr>
          <p:nvPr/>
        </p:nvPicPr>
        <p:blipFill>
          <a:blip r:embed="rId4"/>
          <a:stretch>
            <a:fillRect/>
          </a:stretch>
        </p:blipFill>
        <p:spPr>
          <a:xfrm>
            <a:off x="6935723" y="1945532"/>
            <a:ext cx="4572000" cy="3518693"/>
          </a:xfrm>
          <a:prstGeom prst="rect">
            <a:avLst/>
          </a:prstGeom>
          <a:effectLst>
            <a:softEdge rad="12700"/>
          </a:effectLst>
        </p:spPr>
      </p:pic>
      <p:sp>
        <p:nvSpPr>
          <p:cNvPr id="7" name="Text Box 1034">
            <a:extLst>
              <a:ext uri="{FF2B5EF4-FFF2-40B4-BE49-F238E27FC236}">
                <a16:creationId xmlns:a16="http://schemas.microsoft.com/office/drawing/2014/main" id="{CBEE2426-81EB-650C-DAD9-12EEA8C47684}"/>
              </a:ext>
            </a:extLst>
          </p:cNvPr>
          <p:cNvSpPr txBox="1">
            <a:spLocks noChangeArrowheads="1"/>
          </p:cNvSpPr>
          <p:nvPr/>
        </p:nvSpPr>
        <p:spPr bwMode="auto">
          <a:xfrm>
            <a:off x="6344322" y="1161614"/>
            <a:ext cx="6582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solidFill>
                  <a:schemeClr val="bg1"/>
                </a:solidFill>
                <a:latin typeface="Franklin Gothic Book" panose="020B0503020102020204" pitchFamily="34" charset="0"/>
              </a:rPr>
              <a:t>Fan</a:t>
            </a:r>
          </a:p>
        </p:txBody>
      </p:sp>
      <p:sp>
        <p:nvSpPr>
          <p:cNvPr id="9" name="Line 1032">
            <a:extLst>
              <a:ext uri="{FF2B5EF4-FFF2-40B4-BE49-F238E27FC236}">
                <a16:creationId xmlns:a16="http://schemas.microsoft.com/office/drawing/2014/main" id="{D274F807-AD40-FAC4-5067-90FBB208AAAF}"/>
              </a:ext>
            </a:extLst>
          </p:cNvPr>
          <p:cNvSpPr>
            <a:spLocks noChangeShapeType="1"/>
          </p:cNvSpPr>
          <p:nvPr/>
        </p:nvSpPr>
        <p:spPr bwMode="auto">
          <a:xfrm flipH="1" flipV="1">
            <a:off x="6631139" y="1513035"/>
            <a:ext cx="576369" cy="1021956"/>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1034">
            <a:extLst>
              <a:ext uri="{FF2B5EF4-FFF2-40B4-BE49-F238E27FC236}">
                <a16:creationId xmlns:a16="http://schemas.microsoft.com/office/drawing/2014/main" id="{40B07509-2546-7B95-A051-D1F196B8C8BC}"/>
              </a:ext>
            </a:extLst>
          </p:cNvPr>
          <p:cNvSpPr txBox="1">
            <a:spLocks noChangeArrowheads="1"/>
          </p:cNvSpPr>
          <p:nvPr/>
        </p:nvSpPr>
        <p:spPr bwMode="auto">
          <a:xfrm>
            <a:off x="9489981" y="1160677"/>
            <a:ext cx="18439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Air Bleeder Valve</a:t>
            </a:r>
          </a:p>
        </p:txBody>
      </p:sp>
      <p:sp>
        <p:nvSpPr>
          <p:cNvPr id="12" name="Line 1032">
            <a:extLst>
              <a:ext uri="{FF2B5EF4-FFF2-40B4-BE49-F238E27FC236}">
                <a16:creationId xmlns:a16="http://schemas.microsoft.com/office/drawing/2014/main" id="{5D83D477-BD12-5A45-7C5F-6AC095991204}"/>
              </a:ext>
            </a:extLst>
          </p:cNvPr>
          <p:cNvSpPr>
            <a:spLocks noChangeShapeType="1"/>
          </p:cNvSpPr>
          <p:nvPr/>
        </p:nvSpPr>
        <p:spPr bwMode="auto">
          <a:xfrm flipH="1" flipV="1">
            <a:off x="10487824" y="1513033"/>
            <a:ext cx="697560" cy="778846"/>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034">
            <a:extLst>
              <a:ext uri="{FF2B5EF4-FFF2-40B4-BE49-F238E27FC236}">
                <a16:creationId xmlns:a16="http://schemas.microsoft.com/office/drawing/2014/main" id="{0940A11E-B522-B247-DD6C-A750301328BE}"/>
              </a:ext>
            </a:extLst>
          </p:cNvPr>
          <p:cNvSpPr txBox="1">
            <a:spLocks noChangeArrowheads="1"/>
          </p:cNvSpPr>
          <p:nvPr/>
        </p:nvSpPr>
        <p:spPr bwMode="auto">
          <a:xfrm>
            <a:off x="5199310" y="1168931"/>
            <a:ext cx="5963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HPC</a:t>
            </a:r>
          </a:p>
        </p:txBody>
      </p:sp>
      <p:sp>
        <p:nvSpPr>
          <p:cNvPr id="14" name="Line 1032">
            <a:extLst>
              <a:ext uri="{FF2B5EF4-FFF2-40B4-BE49-F238E27FC236}">
                <a16:creationId xmlns:a16="http://schemas.microsoft.com/office/drawing/2014/main" id="{42ADED09-96B0-5949-202D-D667C8A74003}"/>
              </a:ext>
            </a:extLst>
          </p:cNvPr>
          <p:cNvSpPr>
            <a:spLocks noChangeShapeType="1"/>
          </p:cNvSpPr>
          <p:nvPr/>
        </p:nvSpPr>
        <p:spPr bwMode="auto">
          <a:xfrm flipV="1">
            <a:off x="4534354" y="1505803"/>
            <a:ext cx="958903" cy="127446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034">
            <a:extLst>
              <a:ext uri="{FF2B5EF4-FFF2-40B4-BE49-F238E27FC236}">
                <a16:creationId xmlns:a16="http://schemas.microsoft.com/office/drawing/2014/main" id="{E95C8BAB-00F1-37D4-4C9C-3069F4D40188}"/>
              </a:ext>
            </a:extLst>
          </p:cNvPr>
          <p:cNvSpPr txBox="1">
            <a:spLocks noChangeArrowheads="1"/>
          </p:cNvSpPr>
          <p:nvPr/>
        </p:nvSpPr>
        <p:spPr bwMode="auto">
          <a:xfrm>
            <a:off x="3519204" y="1163032"/>
            <a:ext cx="1346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Compressor</a:t>
            </a:r>
          </a:p>
        </p:txBody>
      </p:sp>
      <p:sp>
        <p:nvSpPr>
          <p:cNvPr id="16" name="Line 1032">
            <a:extLst>
              <a:ext uri="{FF2B5EF4-FFF2-40B4-BE49-F238E27FC236}">
                <a16:creationId xmlns:a16="http://schemas.microsoft.com/office/drawing/2014/main" id="{19735661-A084-E7F1-1C7A-0E76287C6603}"/>
              </a:ext>
            </a:extLst>
          </p:cNvPr>
          <p:cNvSpPr>
            <a:spLocks noChangeShapeType="1"/>
          </p:cNvSpPr>
          <p:nvPr/>
        </p:nvSpPr>
        <p:spPr bwMode="auto">
          <a:xfrm flipV="1">
            <a:off x="2970582" y="1505800"/>
            <a:ext cx="1276955" cy="1555991"/>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034">
            <a:extLst>
              <a:ext uri="{FF2B5EF4-FFF2-40B4-BE49-F238E27FC236}">
                <a16:creationId xmlns:a16="http://schemas.microsoft.com/office/drawing/2014/main" id="{314DD2A1-EF9B-5EAD-4F61-A01CFFFD48CE}"/>
              </a:ext>
            </a:extLst>
          </p:cNvPr>
          <p:cNvSpPr txBox="1">
            <a:spLocks noChangeArrowheads="1"/>
          </p:cNvSpPr>
          <p:nvPr/>
        </p:nvSpPr>
        <p:spPr bwMode="auto">
          <a:xfrm>
            <a:off x="1629409" y="1160677"/>
            <a:ext cx="17105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Heat Exchanger</a:t>
            </a:r>
          </a:p>
        </p:txBody>
      </p:sp>
      <p:sp>
        <p:nvSpPr>
          <p:cNvPr id="18" name="Line 1032">
            <a:extLst>
              <a:ext uri="{FF2B5EF4-FFF2-40B4-BE49-F238E27FC236}">
                <a16:creationId xmlns:a16="http://schemas.microsoft.com/office/drawing/2014/main" id="{56FC131B-4995-2965-1DEE-39B191BAA9EE}"/>
              </a:ext>
            </a:extLst>
          </p:cNvPr>
          <p:cNvSpPr>
            <a:spLocks noChangeShapeType="1"/>
          </p:cNvSpPr>
          <p:nvPr/>
        </p:nvSpPr>
        <p:spPr bwMode="auto">
          <a:xfrm flipV="1">
            <a:off x="2040231" y="1505799"/>
            <a:ext cx="462825" cy="1029191"/>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034">
            <a:extLst>
              <a:ext uri="{FF2B5EF4-FFF2-40B4-BE49-F238E27FC236}">
                <a16:creationId xmlns:a16="http://schemas.microsoft.com/office/drawing/2014/main" id="{76BE30E3-99F5-0687-1E73-031F48CB8320}"/>
              </a:ext>
            </a:extLst>
          </p:cNvPr>
          <p:cNvSpPr txBox="1">
            <a:spLocks noChangeArrowheads="1"/>
          </p:cNvSpPr>
          <p:nvPr/>
        </p:nvSpPr>
        <p:spPr bwMode="auto">
          <a:xfrm>
            <a:off x="10105656" y="5771741"/>
            <a:ext cx="1381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Water Pump</a:t>
            </a:r>
          </a:p>
        </p:txBody>
      </p:sp>
      <p:sp>
        <p:nvSpPr>
          <p:cNvPr id="20" name="Line 1032">
            <a:extLst>
              <a:ext uri="{FF2B5EF4-FFF2-40B4-BE49-F238E27FC236}">
                <a16:creationId xmlns:a16="http://schemas.microsoft.com/office/drawing/2014/main" id="{C74A32DF-C798-56E3-E6F4-35F0CF82B0D1}"/>
              </a:ext>
            </a:extLst>
          </p:cNvPr>
          <p:cNvSpPr>
            <a:spLocks noChangeShapeType="1"/>
          </p:cNvSpPr>
          <p:nvPr/>
        </p:nvSpPr>
        <p:spPr bwMode="auto">
          <a:xfrm>
            <a:off x="10383984" y="4245491"/>
            <a:ext cx="421002" cy="152625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034">
            <a:extLst>
              <a:ext uri="{FF2B5EF4-FFF2-40B4-BE49-F238E27FC236}">
                <a16:creationId xmlns:a16="http://schemas.microsoft.com/office/drawing/2014/main" id="{8BE8AD1D-7030-4A6F-624E-CDEC2FA99244}"/>
              </a:ext>
            </a:extLst>
          </p:cNvPr>
          <p:cNvSpPr txBox="1">
            <a:spLocks noChangeArrowheads="1"/>
          </p:cNvSpPr>
          <p:nvPr/>
        </p:nvSpPr>
        <p:spPr bwMode="auto">
          <a:xfrm>
            <a:off x="6801031" y="5771741"/>
            <a:ext cx="1448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Condensate</a:t>
            </a:r>
          </a:p>
          <a:p>
            <a:pPr algn="ctr"/>
            <a:r>
              <a:rPr lang="en-US">
                <a:solidFill>
                  <a:schemeClr val="bg1"/>
                </a:solidFill>
                <a:latin typeface="Franklin Gothic Book" panose="020B0503020102020204" pitchFamily="34" charset="0"/>
              </a:rPr>
              <a:t>Collector</a:t>
            </a:r>
          </a:p>
        </p:txBody>
      </p:sp>
      <p:sp>
        <p:nvSpPr>
          <p:cNvPr id="22" name="Line 1032">
            <a:extLst>
              <a:ext uri="{FF2B5EF4-FFF2-40B4-BE49-F238E27FC236}">
                <a16:creationId xmlns:a16="http://schemas.microsoft.com/office/drawing/2014/main" id="{4295AE9F-5DA1-D75A-DF6A-410CCE8C1F1B}"/>
              </a:ext>
            </a:extLst>
          </p:cNvPr>
          <p:cNvSpPr>
            <a:spLocks noChangeShapeType="1"/>
          </p:cNvSpPr>
          <p:nvPr/>
        </p:nvSpPr>
        <p:spPr bwMode="auto">
          <a:xfrm flipH="1">
            <a:off x="7519622" y="4977741"/>
            <a:ext cx="1308786" cy="79400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034">
            <a:extLst>
              <a:ext uri="{FF2B5EF4-FFF2-40B4-BE49-F238E27FC236}">
                <a16:creationId xmlns:a16="http://schemas.microsoft.com/office/drawing/2014/main" id="{E1788F9C-ED0B-BD35-BB3C-80BC9A72A0BE}"/>
              </a:ext>
            </a:extLst>
          </p:cNvPr>
          <p:cNvSpPr txBox="1">
            <a:spLocks noChangeArrowheads="1"/>
          </p:cNvSpPr>
          <p:nvPr/>
        </p:nvSpPr>
        <p:spPr bwMode="auto">
          <a:xfrm>
            <a:off x="7818496" y="1160677"/>
            <a:ext cx="12929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Evaporator</a:t>
            </a:r>
          </a:p>
        </p:txBody>
      </p:sp>
      <p:sp>
        <p:nvSpPr>
          <p:cNvPr id="24" name="Line 1032">
            <a:extLst>
              <a:ext uri="{FF2B5EF4-FFF2-40B4-BE49-F238E27FC236}">
                <a16:creationId xmlns:a16="http://schemas.microsoft.com/office/drawing/2014/main" id="{8346E5D1-98C0-3400-3C05-246DC02CC0B1}"/>
              </a:ext>
            </a:extLst>
          </p:cNvPr>
          <p:cNvSpPr>
            <a:spLocks noChangeShapeType="1"/>
          </p:cNvSpPr>
          <p:nvPr/>
        </p:nvSpPr>
        <p:spPr bwMode="auto">
          <a:xfrm flipH="1" flipV="1">
            <a:off x="8517245" y="1513033"/>
            <a:ext cx="340701" cy="645681"/>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Text Box 1034">
            <a:extLst>
              <a:ext uri="{FF2B5EF4-FFF2-40B4-BE49-F238E27FC236}">
                <a16:creationId xmlns:a16="http://schemas.microsoft.com/office/drawing/2014/main" id="{EA98B5FC-C510-9003-7053-279E45FD699D}"/>
              </a:ext>
            </a:extLst>
          </p:cNvPr>
          <p:cNvSpPr txBox="1">
            <a:spLocks noChangeArrowheads="1"/>
          </p:cNvSpPr>
          <p:nvPr/>
        </p:nvSpPr>
        <p:spPr bwMode="auto">
          <a:xfrm>
            <a:off x="2680973" y="5694222"/>
            <a:ext cx="2103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High Limit </a:t>
            </a:r>
          </a:p>
          <a:p>
            <a:pPr algn="ctr"/>
            <a:r>
              <a:rPr lang="en-US">
                <a:solidFill>
                  <a:schemeClr val="bg1"/>
                </a:solidFill>
                <a:latin typeface="Franklin Gothic Book" panose="020B0503020102020204" pitchFamily="34" charset="0"/>
              </a:rPr>
              <a:t>Reset</a:t>
            </a:r>
          </a:p>
        </p:txBody>
      </p:sp>
      <p:sp>
        <p:nvSpPr>
          <p:cNvPr id="26" name="Line 1032">
            <a:extLst>
              <a:ext uri="{FF2B5EF4-FFF2-40B4-BE49-F238E27FC236}">
                <a16:creationId xmlns:a16="http://schemas.microsoft.com/office/drawing/2014/main" id="{5945939C-F367-A545-3157-9C7921066B8C}"/>
              </a:ext>
            </a:extLst>
          </p:cNvPr>
          <p:cNvSpPr>
            <a:spLocks noChangeShapeType="1"/>
          </p:cNvSpPr>
          <p:nvPr/>
        </p:nvSpPr>
        <p:spPr bwMode="auto">
          <a:xfrm flipH="1">
            <a:off x="3795674" y="4173965"/>
            <a:ext cx="68193" cy="1520258"/>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1034">
            <a:extLst>
              <a:ext uri="{FF2B5EF4-FFF2-40B4-BE49-F238E27FC236}">
                <a16:creationId xmlns:a16="http://schemas.microsoft.com/office/drawing/2014/main" id="{35AFB819-29CF-61EE-D20B-DC52E801DF23}"/>
              </a:ext>
            </a:extLst>
          </p:cNvPr>
          <p:cNvSpPr txBox="1">
            <a:spLocks noChangeArrowheads="1"/>
          </p:cNvSpPr>
          <p:nvPr/>
        </p:nvSpPr>
        <p:spPr bwMode="auto">
          <a:xfrm>
            <a:off x="8407231" y="5774782"/>
            <a:ext cx="16544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Defrost Sensor</a:t>
            </a:r>
          </a:p>
        </p:txBody>
      </p:sp>
      <p:sp>
        <p:nvSpPr>
          <p:cNvPr id="28" name="Line 1032">
            <a:extLst>
              <a:ext uri="{FF2B5EF4-FFF2-40B4-BE49-F238E27FC236}">
                <a16:creationId xmlns:a16="http://schemas.microsoft.com/office/drawing/2014/main" id="{56D91C40-F27D-B814-48FC-77AB23C7540E}"/>
              </a:ext>
            </a:extLst>
          </p:cNvPr>
          <p:cNvSpPr>
            <a:spLocks noChangeShapeType="1"/>
          </p:cNvSpPr>
          <p:nvPr/>
        </p:nvSpPr>
        <p:spPr bwMode="auto">
          <a:xfrm flipH="1">
            <a:off x="9260701" y="4546807"/>
            <a:ext cx="80765" cy="1224934"/>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1034">
            <a:extLst>
              <a:ext uri="{FF2B5EF4-FFF2-40B4-BE49-F238E27FC236}">
                <a16:creationId xmlns:a16="http://schemas.microsoft.com/office/drawing/2014/main" id="{2F7A32DE-FCB4-612E-86BD-4609AB9A7592}"/>
              </a:ext>
            </a:extLst>
          </p:cNvPr>
          <p:cNvSpPr txBox="1">
            <a:spLocks noChangeArrowheads="1"/>
          </p:cNvSpPr>
          <p:nvPr/>
        </p:nvSpPr>
        <p:spPr bwMode="auto">
          <a:xfrm>
            <a:off x="4015155" y="5668981"/>
            <a:ext cx="2103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Condensate</a:t>
            </a:r>
          </a:p>
          <a:p>
            <a:pPr algn="ctr"/>
            <a:r>
              <a:rPr lang="en-US">
                <a:solidFill>
                  <a:schemeClr val="bg1"/>
                </a:solidFill>
                <a:latin typeface="Franklin Gothic Book" panose="020B0503020102020204" pitchFamily="34" charset="0"/>
              </a:rPr>
              <a:t>Tube</a:t>
            </a:r>
          </a:p>
        </p:txBody>
      </p:sp>
      <p:sp>
        <p:nvSpPr>
          <p:cNvPr id="30" name="Line 1032">
            <a:extLst>
              <a:ext uri="{FF2B5EF4-FFF2-40B4-BE49-F238E27FC236}">
                <a16:creationId xmlns:a16="http://schemas.microsoft.com/office/drawing/2014/main" id="{FE0CBCB4-87D0-D36E-A8FF-2269B75E195C}"/>
              </a:ext>
            </a:extLst>
          </p:cNvPr>
          <p:cNvSpPr>
            <a:spLocks noChangeShapeType="1"/>
          </p:cNvSpPr>
          <p:nvPr/>
        </p:nvSpPr>
        <p:spPr bwMode="auto">
          <a:xfrm>
            <a:off x="4025961" y="5412259"/>
            <a:ext cx="1063140" cy="28196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1034">
            <a:extLst>
              <a:ext uri="{FF2B5EF4-FFF2-40B4-BE49-F238E27FC236}">
                <a16:creationId xmlns:a16="http://schemas.microsoft.com/office/drawing/2014/main" id="{7C8BF3AF-8042-461D-D112-55DF031D594F}"/>
              </a:ext>
            </a:extLst>
          </p:cNvPr>
          <p:cNvSpPr txBox="1">
            <a:spLocks noChangeArrowheads="1"/>
          </p:cNvSpPr>
          <p:nvPr/>
        </p:nvSpPr>
        <p:spPr bwMode="auto">
          <a:xfrm>
            <a:off x="1387547" y="5672664"/>
            <a:ext cx="2103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solidFill>
                  <a:schemeClr val="bg1"/>
                </a:solidFill>
                <a:latin typeface="Franklin Gothic Book" panose="020B0503020102020204" pitchFamily="34" charset="0"/>
              </a:rPr>
              <a:t>Condensate </a:t>
            </a:r>
          </a:p>
          <a:p>
            <a:pPr algn="ctr"/>
            <a:r>
              <a:rPr lang="en-US">
                <a:solidFill>
                  <a:schemeClr val="bg1"/>
                </a:solidFill>
                <a:latin typeface="Franklin Gothic Book" panose="020B0503020102020204" pitchFamily="34" charset="0"/>
              </a:rPr>
              <a:t>Sensor</a:t>
            </a:r>
          </a:p>
        </p:txBody>
      </p:sp>
      <p:sp>
        <p:nvSpPr>
          <p:cNvPr id="32" name="Line 1032">
            <a:extLst>
              <a:ext uri="{FF2B5EF4-FFF2-40B4-BE49-F238E27FC236}">
                <a16:creationId xmlns:a16="http://schemas.microsoft.com/office/drawing/2014/main" id="{4C7637A2-D43D-224D-A0C2-98FAF238D215}"/>
              </a:ext>
            </a:extLst>
          </p:cNvPr>
          <p:cNvSpPr>
            <a:spLocks noChangeShapeType="1"/>
          </p:cNvSpPr>
          <p:nvPr/>
        </p:nvSpPr>
        <p:spPr bwMode="auto">
          <a:xfrm flipH="1">
            <a:off x="2394023" y="4831492"/>
            <a:ext cx="1191515" cy="86273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 name="Straight Arrow Connector 2">
            <a:extLst>
              <a:ext uri="{FF2B5EF4-FFF2-40B4-BE49-F238E27FC236}">
                <a16:creationId xmlns:a16="http://schemas.microsoft.com/office/drawing/2014/main" id="{580B1F49-2D4F-FB78-99FC-82ACBAC31EFC}"/>
              </a:ext>
            </a:extLst>
          </p:cNvPr>
          <p:cNvCxnSpPr>
            <a:cxnSpLocks/>
          </p:cNvCxnSpPr>
          <p:nvPr/>
        </p:nvCxnSpPr>
        <p:spPr>
          <a:xfrm>
            <a:off x="116840" y="947214"/>
            <a:ext cx="928624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1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17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175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20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225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225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250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250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grpId="0" nodeType="withEffect">
                                  <p:stCondLst>
                                    <p:cond delay="275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275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300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grpId="0" nodeType="withEffect">
                                  <p:stCondLst>
                                    <p:cond delay="300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0058399"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TRAINING OVERVIEW</a:t>
            </a:r>
          </a:p>
        </p:txBody>
      </p:sp>
      <p:sp>
        <p:nvSpPr>
          <p:cNvPr id="9" name="Content Placeholder 3">
            <a:extLst>
              <a:ext uri="{FF2B5EF4-FFF2-40B4-BE49-F238E27FC236}">
                <a16:creationId xmlns:a16="http://schemas.microsoft.com/office/drawing/2014/main" id="{D1EEAAD0-305F-CFE7-44B8-5FC4839FA1C7}"/>
              </a:ext>
            </a:extLst>
          </p:cNvPr>
          <p:cNvSpPr>
            <a:spLocks noGrp="1"/>
          </p:cNvSpPr>
          <p:nvPr>
            <p:ph type="body" sz="half" idx="2"/>
          </p:nvPr>
        </p:nvSpPr>
        <p:spPr>
          <a:xfrm>
            <a:off x="6464645" y="2354724"/>
            <a:ext cx="5457408" cy="3345036"/>
          </a:xfrm>
        </p:spPr>
        <p:txBody>
          <a:bodyPr vert="horz" lIns="91440" tIns="45720" rIns="91440" bIns="45720" rtlCol="0" anchor="t">
            <a:normAutofit/>
          </a:bodyPr>
          <a:lstStyle/>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General Info</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Clearances</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Plumbing Connections</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Electrical Connections</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Filling the Tank</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Setting the Temperature</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Setting the Mode</a:t>
            </a:r>
          </a:p>
        </p:txBody>
      </p:sp>
      <p:sp>
        <p:nvSpPr>
          <p:cNvPr id="10" name="Content Placeholder 3">
            <a:extLst>
              <a:ext uri="{FF2B5EF4-FFF2-40B4-BE49-F238E27FC236}">
                <a16:creationId xmlns:a16="http://schemas.microsoft.com/office/drawing/2014/main" id="{BDE5691A-DC94-1622-71FA-443D115D03DB}"/>
              </a:ext>
            </a:extLst>
          </p:cNvPr>
          <p:cNvSpPr txBox="1">
            <a:spLocks/>
          </p:cNvSpPr>
          <p:nvPr/>
        </p:nvSpPr>
        <p:spPr>
          <a:xfrm>
            <a:off x="269947" y="2354724"/>
            <a:ext cx="5457408" cy="334503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Why a Heat Pump?</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What is a Heat Pump?</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When to use a Heat Pump?</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Sizing a Tank</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Specification</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Features</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Main Components</a:t>
            </a:r>
          </a:p>
        </p:txBody>
      </p:sp>
      <p:sp>
        <p:nvSpPr>
          <p:cNvPr id="11" name="TextBox 10">
            <a:extLst>
              <a:ext uri="{FF2B5EF4-FFF2-40B4-BE49-F238E27FC236}">
                <a16:creationId xmlns:a16="http://schemas.microsoft.com/office/drawing/2014/main" id="{1DDD0D5D-F8CC-85BF-E450-B43E39D80A1D}"/>
              </a:ext>
            </a:extLst>
          </p:cNvPr>
          <p:cNvSpPr txBox="1"/>
          <p:nvPr/>
        </p:nvSpPr>
        <p:spPr>
          <a:xfrm>
            <a:off x="269947" y="1705530"/>
            <a:ext cx="4329198" cy="584775"/>
          </a:xfrm>
          <a:prstGeom prst="rect">
            <a:avLst/>
          </a:prstGeom>
          <a:noFill/>
        </p:spPr>
        <p:txBody>
          <a:bodyPr wrap="none" rtlCol="0">
            <a:spAutoFit/>
          </a:bodyPr>
          <a:lstStyle/>
          <a:p>
            <a:r>
              <a:rPr lang="en-US" sz="3200" dirty="0">
                <a:solidFill>
                  <a:schemeClr val="bg1"/>
                </a:solidFill>
                <a:latin typeface="Franklin Gothic Medium" panose="020B0603020102020204" pitchFamily="34" charset="0"/>
              </a:rPr>
              <a:t>Heat Pump Information</a:t>
            </a:r>
          </a:p>
        </p:txBody>
      </p:sp>
      <p:sp>
        <p:nvSpPr>
          <p:cNvPr id="12" name="TextBox 11">
            <a:extLst>
              <a:ext uri="{FF2B5EF4-FFF2-40B4-BE49-F238E27FC236}">
                <a16:creationId xmlns:a16="http://schemas.microsoft.com/office/drawing/2014/main" id="{83EA3A97-8F69-049D-AC6F-13987F3BA488}"/>
              </a:ext>
            </a:extLst>
          </p:cNvPr>
          <p:cNvSpPr txBox="1"/>
          <p:nvPr/>
        </p:nvSpPr>
        <p:spPr>
          <a:xfrm>
            <a:off x="6464645" y="1705530"/>
            <a:ext cx="4235455" cy="584775"/>
          </a:xfrm>
          <a:prstGeom prst="rect">
            <a:avLst/>
          </a:prstGeom>
          <a:noFill/>
        </p:spPr>
        <p:txBody>
          <a:bodyPr wrap="none" rtlCol="0">
            <a:spAutoFit/>
          </a:bodyPr>
          <a:lstStyle/>
          <a:p>
            <a:r>
              <a:rPr lang="en-US" sz="3200" dirty="0">
                <a:solidFill>
                  <a:schemeClr val="bg1"/>
                </a:solidFill>
                <a:latin typeface="Franklin Gothic Medium" panose="020B0603020102020204" pitchFamily="34" charset="0"/>
              </a:rPr>
              <a:t>Heat Pump Installation</a:t>
            </a:r>
          </a:p>
        </p:txBody>
      </p:sp>
      <p:cxnSp>
        <p:nvCxnSpPr>
          <p:cNvPr id="3" name="Straight Arrow Connector 2">
            <a:extLst>
              <a:ext uri="{FF2B5EF4-FFF2-40B4-BE49-F238E27FC236}">
                <a16:creationId xmlns:a16="http://schemas.microsoft.com/office/drawing/2014/main" id="{1F5A5146-631A-00A3-E539-02CD041EFC38}"/>
              </a:ext>
            </a:extLst>
          </p:cNvPr>
          <p:cNvCxnSpPr>
            <a:cxnSpLocks/>
          </p:cNvCxnSpPr>
          <p:nvPr/>
        </p:nvCxnSpPr>
        <p:spPr>
          <a:xfrm>
            <a:off x="116840" y="947214"/>
            <a:ext cx="597916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42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0BC9-FB75-4D28-95E9-62968DA3EA5A}"/>
              </a:ext>
            </a:extLst>
          </p:cNvPr>
          <p:cNvSpPr>
            <a:spLocks noGrp="1"/>
          </p:cNvSpPr>
          <p:nvPr>
            <p:ph type="title"/>
          </p:nvPr>
        </p:nvSpPr>
        <p:spPr>
          <a:xfrm>
            <a:off x="846227" y="2674826"/>
            <a:ext cx="10515600" cy="1310788"/>
          </a:xfrm>
        </p:spPr>
        <p:txBody>
          <a:bodyPr vert="horz" lIns="91440" tIns="45720" rIns="91440" bIns="45720" rtlCol="0" anchor="ctr">
            <a:normAutofit/>
          </a:bodyPr>
          <a:lstStyle/>
          <a:p>
            <a:pPr algn="ctr"/>
            <a:r>
              <a:rPr lang="en-US" dirty="0">
                <a:solidFill>
                  <a:schemeClr val="bg1"/>
                </a:solidFill>
                <a:latin typeface="Franklin Gothic Demi" panose="020B0703020102020204" pitchFamily="34" charset="0"/>
                <a:cs typeface="Calibri Light" panose="020F0302020204030204"/>
              </a:rPr>
              <a:t>INSTALLATION</a:t>
            </a:r>
          </a:p>
        </p:txBody>
      </p:sp>
      <p:pic>
        <p:nvPicPr>
          <p:cNvPr id="7" name="Picture 14" descr="A close up of a logo&#10;&#10;Description generated with very high confidence">
            <a:extLst>
              <a:ext uri="{FF2B5EF4-FFF2-40B4-BE49-F238E27FC236}">
                <a16:creationId xmlns:a16="http://schemas.microsoft.com/office/drawing/2014/main" id="{09DB4E0F-F877-42EC-9040-F3AC1263375A}"/>
              </a:ext>
            </a:extLst>
          </p:cNvPr>
          <p:cNvPicPr>
            <a:picLocks noChangeAspect="1"/>
          </p:cNvPicPr>
          <p:nvPr/>
        </p:nvPicPr>
        <p:blipFill>
          <a:blip r:embed="rId2"/>
          <a:stretch>
            <a:fillRect/>
          </a:stretch>
        </p:blipFill>
        <p:spPr>
          <a:xfrm>
            <a:off x="10313327" y="5804253"/>
            <a:ext cx="1154878" cy="893867"/>
          </a:xfrm>
          <a:prstGeom prst="rect">
            <a:avLst/>
          </a:prstGeom>
        </p:spPr>
      </p:pic>
      <p:cxnSp>
        <p:nvCxnSpPr>
          <p:cNvPr id="3" name="Straight Arrow Connector 2">
            <a:extLst>
              <a:ext uri="{FF2B5EF4-FFF2-40B4-BE49-F238E27FC236}">
                <a16:creationId xmlns:a16="http://schemas.microsoft.com/office/drawing/2014/main" id="{A5CD7A42-6244-40A3-85D8-3EF198E9DECD}"/>
              </a:ext>
            </a:extLst>
          </p:cNvPr>
          <p:cNvCxnSpPr>
            <a:cxnSpLocks/>
          </p:cNvCxnSpPr>
          <p:nvPr/>
        </p:nvCxnSpPr>
        <p:spPr>
          <a:xfrm>
            <a:off x="3685521" y="3750789"/>
            <a:ext cx="4893087" cy="0"/>
          </a:xfrm>
          <a:prstGeom prst="straightConnector1">
            <a:avLst/>
          </a:prstGeom>
          <a:ln w="41275" cap="rnd">
            <a:gradFill flip="none" rotWithShape="1">
              <a:gsLst>
                <a:gs pos="55000">
                  <a:srgbClr val="419550"/>
                </a:gs>
                <a:gs pos="0">
                  <a:srgbClr val="5BB06C"/>
                </a:gs>
                <a:gs pos="100000">
                  <a:srgbClr val="47A49A"/>
                </a:gs>
              </a:gsLst>
              <a:lin ang="0" scaled="0"/>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8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3" name="Title 1">
            <a:extLst>
              <a:ext uri="{FF2B5EF4-FFF2-40B4-BE49-F238E27FC236}">
                <a16:creationId xmlns:a16="http://schemas.microsoft.com/office/drawing/2014/main" id="{FE2CBA69-C977-5160-A550-FF44C1B4E15D}"/>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GENERAL INSTALLATION INFO</a:t>
            </a:r>
          </a:p>
        </p:txBody>
      </p:sp>
      <p:sp>
        <p:nvSpPr>
          <p:cNvPr id="36" name="Content Placeholder 4">
            <a:extLst>
              <a:ext uri="{FF2B5EF4-FFF2-40B4-BE49-F238E27FC236}">
                <a16:creationId xmlns:a16="http://schemas.microsoft.com/office/drawing/2014/main" id="{80C8FE54-CE6B-B0CB-FD2E-1C724E318E57}"/>
              </a:ext>
            </a:extLst>
          </p:cNvPr>
          <p:cNvSpPr txBox="1">
            <a:spLocks/>
          </p:cNvSpPr>
          <p:nvPr/>
        </p:nvSpPr>
        <p:spPr>
          <a:xfrm>
            <a:off x="203908" y="1327564"/>
            <a:ext cx="11068611" cy="391518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Install location must have minimum dimension of 10' x 10' x 7' room (700 cubic feet of air space). If smaller, there must be a louver installed to provide sufficient airflow. </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Make sure there is clearance above the unit to remove the top cover so the air can be bled from the bleeder valve.</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Make sure there is clearance around the unit to allow for proper connection of the water lines and for ease of inspection/service in the future.</a:t>
            </a:r>
          </a:p>
        </p:txBody>
      </p:sp>
      <p:cxnSp>
        <p:nvCxnSpPr>
          <p:cNvPr id="4" name="Straight Arrow Connector 3">
            <a:extLst>
              <a:ext uri="{FF2B5EF4-FFF2-40B4-BE49-F238E27FC236}">
                <a16:creationId xmlns:a16="http://schemas.microsoft.com/office/drawing/2014/main" id="{2A7C3FA5-6D02-D5EC-73A6-166A478B6883}"/>
              </a:ext>
            </a:extLst>
          </p:cNvPr>
          <p:cNvCxnSpPr>
            <a:cxnSpLocks/>
          </p:cNvCxnSpPr>
          <p:nvPr/>
        </p:nvCxnSpPr>
        <p:spPr>
          <a:xfrm>
            <a:off x="116840" y="947214"/>
            <a:ext cx="832612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4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3" name="Title 1">
            <a:extLst>
              <a:ext uri="{FF2B5EF4-FFF2-40B4-BE49-F238E27FC236}">
                <a16:creationId xmlns:a16="http://schemas.microsoft.com/office/drawing/2014/main" id="{FE2CBA69-C977-5160-A550-FF44C1B4E15D}"/>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CLEARANCES</a:t>
            </a:r>
          </a:p>
        </p:txBody>
      </p:sp>
      <p:pic>
        <p:nvPicPr>
          <p:cNvPr id="35" name="Picture 34">
            <a:extLst>
              <a:ext uri="{FF2B5EF4-FFF2-40B4-BE49-F238E27FC236}">
                <a16:creationId xmlns:a16="http://schemas.microsoft.com/office/drawing/2014/main" id="{5889E50A-311C-1AE9-06E9-FD0B3D2C2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3339" y="1471407"/>
            <a:ext cx="3129404" cy="3915185"/>
          </a:xfrm>
          <a:prstGeom prst="rect">
            <a:avLst/>
          </a:prstGeom>
          <a:ln w="25400">
            <a:noFill/>
          </a:ln>
          <a:effectLst>
            <a:softEdge rad="12700"/>
          </a:effectLst>
        </p:spPr>
      </p:pic>
      <p:sp>
        <p:nvSpPr>
          <p:cNvPr id="36" name="Content Placeholder 4">
            <a:extLst>
              <a:ext uri="{FF2B5EF4-FFF2-40B4-BE49-F238E27FC236}">
                <a16:creationId xmlns:a16="http://schemas.microsoft.com/office/drawing/2014/main" id="{80C8FE54-CE6B-B0CB-FD2E-1C724E318E57}"/>
              </a:ext>
            </a:extLst>
          </p:cNvPr>
          <p:cNvSpPr txBox="1">
            <a:spLocks/>
          </p:cNvSpPr>
          <p:nvPr/>
        </p:nvSpPr>
        <p:spPr>
          <a:xfrm>
            <a:off x="269949" y="1693324"/>
            <a:ext cx="6905648" cy="391518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a:solidFill>
                  <a:schemeClr val="bg1"/>
                </a:solidFill>
                <a:latin typeface="Franklin Gothic Book" panose="020B0503020102020204" pitchFamily="34" charset="0"/>
                <a:cs typeface="Helvetica"/>
              </a:rPr>
              <a:t>Measure ALL doorways to ensure the water heater will be able to fit through properly.</a:t>
            </a:r>
          </a:p>
          <a:p>
            <a:pPr marL="342900" indent="-342900">
              <a:buFont typeface="Arial" panose="020B0604020202020204" pitchFamily="34" charset="0"/>
              <a:buChar char="•"/>
            </a:pPr>
            <a:r>
              <a:rPr lang="en-US" sz="2400">
                <a:solidFill>
                  <a:schemeClr val="bg1"/>
                </a:solidFill>
                <a:latin typeface="Franklin Gothic Book" panose="020B0503020102020204" pitchFamily="34" charset="0"/>
                <a:cs typeface="Helvetica"/>
              </a:rPr>
              <a:t>The door frame should NOT be included in these measurements.</a:t>
            </a:r>
          </a:p>
          <a:p>
            <a:endParaRPr lang="en-US" sz="2400">
              <a:solidFill>
                <a:schemeClr val="bg1"/>
              </a:solidFill>
              <a:latin typeface="Franklin Gothic Book" panose="020B0503020102020204" pitchFamily="34" charset="0"/>
            </a:endParaRPr>
          </a:p>
          <a:p>
            <a:r>
              <a:rPr lang="en-US" sz="2400" b="1" u="sng">
                <a:solidFill>
                  <a:schemeClr val="bg1"/>
                </a:solidFill>
                <a:latin typeface="Franklin Gothic Book" panose="020B0503020102020204" pitchFamily="34" charset="0"/>
              </a:rPr>
              <a:t>Clearances: </a:t>
            </a:r>
          </a:p>
          <a:p>
            <a:pPr marL="342900" indent="-342900">
              <a:buFont typeface="Arial" panose="020B0604020202020204" pitchFamily="34" charset="0"/>
              <a:buChar char="•"/>
            </a:pPr>
            <a:r>
              <a:rPr lang="en-US" sz="2400">
                <a:solidFill>
                  <a:schemeClr val="bg1"/>
                </a:solidFill>
                <a:latin typeface="Franklin Gothic Book" panose="020B0503020102020204" pitchFamily="34" charset="0"/>
              </a:rPr>
              <a:t>50 gallon requires 26” minimum.</a:t>
            </a:r>
          </a:p>
          <a:p>
            <a:pPr marL="342900" indent="-342900">
              <a:buFont typeface="Arial" panose="020B0604020202020204" pitchFamily="34" charset="0"/>
              <a:buChar char="•"/>
            </a:pPr>
            <a:r>
              <a:rPr lang="en-US" sz="2400">
                <a:solidFill>
                  <a:schemeClr val="bg1"/>
                </a:solidFill>
                <a:latin typeface="Franklin Gothic Book" panose="020B0503020102020204" pitchFamily="34" charset="0"/>
              </a:rPr>
              <a:t>65 / 80 gallon requires 29” minimum.</a:t>
            </a:r>
          </a:p>
          <a:p>
            <a:pPr marL="342900" indent="-342900">
              <a:buFont typeface="Arial" panose="020B0604020202020204" pitchFamily="34" charset="0"/>
              <a:buChar char="•"/>
            </a:pPr>
            <a:r>
              <a:rPr lang="en-US" sz="2400">
                <a:solidFill>
                  <a:schemeClr val="bg1"/>
                </a:solidFill>
                <a:latin typeface="Franklin Gothic Book" panose="020B0503020102020204" pitchFamily="34" charset="0"/>
              </a:rPr>
              <a:t>120 gallon requires 31” minimum.</a:t>
            </a:r>
          </a:p>
        </p:txBody>
      </p:sp>
      <p:cxnSp>
        <p:nvCxnSpPr>
          <p:cNvPr id="4" name="Straight Arrow Connector 3">
            <a:extLst>
              <a:ext uri="{FF2B5EF4-FFF2-40B4-BE49-F238E27FC236}">
                <a16:creationId xmlns:a16="http://schemas.microsoft.com/office/drawing/2014/main" id="{90008A1F-C25E-1488-27BD-EAA44576441F}"/>
              </a:ext>
            </a:extLst>
          </p:cNvPr>
          <p:cNvCxnSpPr>
            <a:cxnSpLocks/>
          </p:cNvCxnSpPr>
          <p:nvPr/>
        </p:nvCxnSpPr>
        <p:spPr>
          <a:xfrm>
            <a:off x="116840" y="947214"/>
            <a:ext cx="399796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3" name="Title 1">
            <a:extLst>
              <a:ext uri="{FF2B5EF4-FFF2-40B4-BE49-F238E27FC236}">
                <a16:creationId xmlns:a16="http://schemas.microsoft.com/office/drawing/2014/main" id="{FE2CBA69-C977-5160-A550-FF44C1B4E15D}"/>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LOCATION</a:t>
            </a:r>
          </a:p>
        </p:txBody>
      </p:sp>
      <p:pic>
        <p:nvPicPr>
          <p:cNvPr id="4" name="Picture 3">
            <a:extLst>
              <a:ext uri="{FF2B5EF4-FFF2-40B4-BE49-F238E27FC236}">
                <a16:creationId xmlns:a16="http://schemas.microsoft.com/office/drawing/2014/main" id="{08033C71-FD7E-4BB9-672E-2F819A4107A2}"/>
              </a:ext>
            </a:extLst>
          </p:cNvPr>
          <p:cNvPicPr>
            <a:picLocks noChangeAspect="1"/>
          </p:cNvPicPr>
          <p:nvPr/>
        </p:nvPicPr>
        <p:blipFill>
          <a:blip r:embed="rId3"/>
          <a:stretch>
            <a:fillRect/>
          </a:stretch>
        </p:blipFill>
        <p:spPr>
          <a:xfrm>
            <a:off x="7077400" y="2188301"/>
            <a:ext cx="4775447" cy="2481397"/>
          </a:xfrm>
          <a:prstGeom prst="rect">
            <a:avLst/>
          </a:prstGeom>
          <a:effectLst>
            <a:softEdge rad="12700"/>
          </a:effectLst>
        </p:spPr>
      </p:pic>
      <p:sp>
        <p:nvSpPr>
          <p:cNvPr id="6" name="Content Placeholder 4">
            <a:extLst>
              <a:ext uri="{FF2B5EF4-FFF2-40B4-BE49-F238E27FC236}">
                <a16:creationId xmlns:a16="http://schemas.microsoft.com/office/drawing/2014/main" id="{E924B7F0-2F99-79D0-931F-48C7104D6094}"/>
              </a:ext>
            </a:extLst>
          </p:cNvPr>
          <p:cNvSpPr txBox="1">
            <a:spLocks/>
          </p:cNvSpPr>
          <p:nvPr/>
        </p:nvSpPr>
        <p:spPr>
          <a:xfrm>
            <a:off x="269949" y="1542500"/>
            <a:ext cx="6403077" cy="39090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a:solidFill>
                  <a:schemeClr val="bg1"/>
                </a:solidFill>
                <a:latin typeface="Franklin Gothic Book" panose="020B0503020102020204" pitchFamily="34" charset="0"/>
              </a:rPr>
              <a:t>Do not place the heater where there is a risk of property damage in the event of a leak. </a:t>
            </a:r>
          </a:p>
          <a:p>
            <a:pPr marL="457200" indent="-457200">
              <a:buFont typeface="Arial" panose="020B0604020202020204" pitchFamily="34" charset="0"/>
              <a:buChar char="•"/>
            </a:pPr>
            <a:r>
              <a:rPr lang="en-US" sz="2800">
                <a:solidFill>
                  <a:schemeClr val="bg1"/>
                </a:solidFill>
                <a:latin typeface="Franklin Gothic Book" panose="020B0503020102020204" pitchFamily="34" charset="0"/>
              </a:rPr>
              <a:t>The heater should be protected from high temperature and from freezing. </a:t>
            </a:r>
          </a:p>
          <a:p>
            <a:pPr marL="457200" indent="-457200">
              <a:buFont typeface="Arial" panose="020B0604020202020204" pitchFamily="34" charset="0"/>
              <a:buChar char="•"/>
            </a:pPr>
            <a:r>
              <a:rPr lang="en-US" sz="2800">
                <a:solidFill>
                  <a:schemeClr val="bg1"/>
                </a:solidFill>
                <a:latin typeface="Franklin Gothic Book" panose="020B0503020102020204" pitchFamily="34" charset="0"/>
              </a:rPr>
              <a:t>If heater is placed on blocks to raise it from the floor, be sure to support the </a:t>
            </a:r>
            <a:r>
              <a:rPr lang="en-US" sz="2800" b="1">
                <a:solidFill>
                  <a:schemeClr val="bg1"/>
                </a:solidFill>
                <a:latin typeface="Franklin Gothic Book" panose="020B0503020102020204" pitchFamily="34" charset="0"/>
              </a:rPr>
              <a:t>entire bottom </a:t>
            </a:r>
            <a:r>
              <a:rPr lang="en-US" sz="2800">
                <a:solidFill>
                  <a:schemeClr val="bg1"/>
                </a:solidFill>
                <a:latin typeface="Franklin Gothic Book" panose="020B0503020102020204" pitchFamily="34" charset="0"/>
              </a:rPr>
              <a:t>with at least ¾" plywood on the top of the blocks. </a:t>
            </a:r>
          </a:p>
        </p:txBody>
      </p:sp>
      <p:cxnSp>
        <p:nvCxnSpPr>
          <p:cNvPr id="7" name="Straight Arrow Connector 6">
            <a:extLst>
              <a:ext uri="{FF2B5EF4-FFF2-40B4-BE49-F238E27FC236}">
                <a16:creationId xmlns:a16="http://schemas.microsoft.com/office/drawing/2014/main" id="{CCB8B989-7268-2188-E45D-6DC92B698060}"/>
              </a:ext>
            </a:extLst>
          </p:cNvPr>
          <p:cNvCxnSpPr>
            <a:cxnSpLocks/>
          </p:cNvCxnSpPr>
          <p:nvPr/>
        </p:nvCxnSpPr>
        <p:spPr>
          <a:xfrm>
            <a:off x="116840" y="947214"/>
            <a:ext cx="296164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90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3" name="Title 1">
            <a:extLst>
              <a:ext uri="{FF2B5EF4-FFF2-40B4-BE49-F238E27FC236}">
                <a16:creationId xmlns:a16="http://schemas.microsoft.com/office/drawing/2014/main" id="{FE2CBA69-C977-5160-A550-FF44C1B4E15D}"/>
              </a:ext>
            </a:extLst>
          </p:cNvPr>
          <p:cNvSpPr txBox="1">
            <a:spLocks/>
          </p:cNvSpPr>
          <p:nvPr/>
        </p:nvSpPr>
        <p:spPr>
          <a:xfrm>
            <a:off x="0" y="-4226"/>
            <a:ext cx="12192000" cy="9680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PLUMBING CONNECTIONS</a:t>
            </a:r>
          </a:p>
        </p:txBody>
      </p:sp>
      <p:sp>
        <p:nvSpPr>
          <p:cNvPr id="8" name="Text Box 1034">
            <a:extLst>
              <a:ext uri="{FF2B5EF4-FFF2-40B4-BE49-F238E27FC236}">
                <a16:creationId xmlns:a16="http://schemas.microsoft.com/office/drawing/2014/main" id="{5278BA8A-064F-B57D-22D3-A714FD8153AA}"/>
              </a:ext>
            </a:extLst>
          </p:cNvPr>
          <p:cNvSpPr txBox="1">
            <a:spLocks noChangeArrowheads="1"/>
          </p:cNvSpPr>
          <p:nvPr/>
        </p:nvSpPr>
        <p:spPr bwMode="auto">
          <a:xfrm>
            <a:off x="1519276" y="3457363"/>
            <a:ext cx="22192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solidFill>
                  <a:schemeClr val="bg1"/>
                </a:solidFill>
                <a:latin typeface="Franklin Gothic Book" panose="020B0503020102020204" pitchFamily="34" charset="0"/>
              </a:rPr>
              <a:t>Hot Water Outlet</a:t>
            </a:r>
          </a:p>
        </p:txBody>
      </p:sp>
      <p:sp>
        <p:nvSpPr>
          <p:cNvPr id="10" name="Text Box 1034">
            <a:extLst>
              <a:ext uri="{FF2B5EF4-FFF2-40B4-BE49-F238E27FC236}">
                <a16:creationId xmlns:a16="http://schemas.microsoft.com/office/drawing/2014/main" id="{5AEEB72C-1307-151C-2C9C-4E7D7187081E}"/>
              </a:ext>
            </a:extLst>
          </p:cNvPr>
          <p:cNvSpPr txBox="1">
            <a:spLocks noChangeArrowheads="1"/>
          </p:cNvSpPr>
          <p:nvPr/>
        </p:nvSpPr>
        <p:spPr bwMode="auto">
          <a:xfrm>
            <a:off x="8486863" y="2418336"/>
            <a:ext cx="21383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solidFill>
                  <a:schemeClr val="bg1"/>
                </a:solidFill>
                <a:latin typeface="Franklin Gothic Book" panose="020B0503020102020204" pitchFamily="34" charset="0"/>
              </a:rPr>
              <a:t>Temperature and Pressure Relief Valve</a:t>
            </a:r>
          </a:p>
        </p:txBody>
      </p:sp>
      <p:sp>
        <p:nvSpPr>
          <p:cNvPr id="12" name="Text Box 1034">
            <a:extLst>
              <a:ext uri="{FF2B5EF4-FFF2-40B4-BE49-F238E27FC236}">
                <a16:creationId xmlns:a16="http://schemas.microsoft.com/office/drawing/2014/main" id="{8D54DA1F-4B07-7693-A54C-F64190E55AC9}"/>
              </a:ext>
            </a:extLst>
          </p:cNvPr>
          <p:cNvSpPr txBox="1">
            <a:spLocks noChangeArrowheads="1"/>
          </p:cNvSpPr>
          <p:nvPr/>
        </p:nvSpPr>
        <p:spPr bwMode="auto">
          <a:xfrm>
            <a:off x="8424904" y="4718300"/>
            <a:ext cx="23192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solidFill>
                  <a:schemeClr val="bg1"/>
                </a:solidFill>
                <a:latin typeface="Franklin Gothic Book" panose="020B0503020102020204" pitchFamily="34" charset="0"/>
              </a:rPr>
              <a:t>Cold Water Inlet with Diffuser and Combination Drain</a:t>
            </a:r>
          </a:p>
        </p:txBody>
      </p:sp>
      <p:sp>
        <p:nvSpPr>
          <p:cNvPr id="14" name="Text Box 1034">
            <a:extLst>
              <a:ext uri="{FF2B5EF4-FFF2-40B4-BE49-F238E27FC236}">
                <a16:creationId xmlns:a16="http://schemas.microsoft.com/office/drawing/2014/main" id="{35822981-088E-1766-7959-41D23376E847}"/>
              </a:ext>
            </a:extLst>
          </p:cNvPr>
          <p:cNvSpPr txBox="1">
            <a:spLocks noChangeArrowheads="1"/>
          </p:cNvSpPr>
          <p:nvPr/>
        </p:nvSpPr>
        <p:spPr bwMode="auto">
          <a:xfrm>
            <a:off x="8486863" y="1080613"/>
            <a:ext cx="21383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solidFill>
                  <a:schemeClr val="bg1"/>
                </a:solidFill>
                <a:latin typeface="Franklin Gothic Book" panose="020B0503020102020204" pitchFamily="34" charset="0"/>
              </a:rPr>
              <a:t>Air Bleeder Valve</a:t>
            </a:r>
          </a:p>
          <a:p>
            <a:r>
              <a:rPr lang="en-US">
                <a:solidFill>
                  <a:schemeClr val="bg1"/>
                </a:solidFill>
                <a:latin typeface="Franklin Gothic Book" panose="020B0503020102020204" pitchFamily="34" charset="0"/>
              </a:rPr>
              <a:t>(Not Shown)</a:t>
            </a:r>
          </a:p>
        </p:txBody>
      </p:sp>
      <p:sp>
        <p:nvSpPr>
          <p:cNvPr id="16" name="Text Box 1034">
            <a:extLst>
              <a:ext uri="{FF2B5EF4-FFF2-40B4-BE49-F238E27FC236}">
                <a16:creationId xmlns:a16="http://schemas.microsoft.com/office/drawing/2014/main" id="{3D780DB8-2426-990F-EB6D-CBF6048B4E05}"/>
              </a:ext>
            </a:extLst>
          </p:cNvPr>
          <p:cNvSpPr txBox="1">
            <a:spLocks noChangeArrowheads="1"/>
          </p:cNvSpPr>
          <p:nvPr/>
        </p:nvSpPr>
        <p:spPr bwMode="auto">
          <a:xfrm>
            <a:off x="1519276" y="1809750"/>
            <a:ext cx="34671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solidFill>
                  <a:schemeClr val="bg1"/>
                </a:solidFill>
                <a:latin typeface="Franklin Gothic Book" panose="020B0503020102020204" pitchFamily="34" charset="0"/>
              </a:rPr>
              <a:t>Condensate Removal Tube </a:t>
            </a:r>
          </a:p>
          <a:p>
            <a:r>
              <a:rPr lang="en-US">
                <a:solidFill>
                  <a:schemeClr val="bg1"/>
                </a:solidFill>
                <a:latin typeface="Franklin Gothic Book" panose="020B0503020102020204" pitchFamily="34" charset="0"/>
              </a:rPr>
              <a:t>(Not Shown)</a:t>
            </a:r>
          </a:p>
        </p:txBody>
      </p:sp>
      <p:pic>
        <p:nvPicPr>
          <p:cNvPr id="4" name="Picture 3" descr="A grey cylinder with a black background&#10;&#10;Description automatically generated">
            <a:extLst>
              <a:ext uri="{FF2B5EF4-FFF2-40B4-BE49-F238E27FC236}">
                <a16:creationId xmlns:a16="http://schemas.microsoft.com/office/drawing/2014/main" id="{363250E2-B9B4-FDB6-6FCE-9B2D96BC41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652" t="12762" r="44140" b="9085"/>
          <a:stretch/>
        </p:blipFill>
        <p:spPr>
          <a:xfrm>
            <a:off x="4909085" y="1328839"/>
            <a:ext cx="2296538" cy="5242719"/>
          </a:xfrm>
          <a:prstGeom prst="rect">
            <a:avLst/>
          </a:prstGeom>
          <a:effectLst>
            <a:outerShdw blurRad="63500" dist="63500" dir="2700000" algn="tl" rotWithShape="0">
              <a:prstClr val="black">
                <a:alpha val="40000"/>
              </a:prstClr>
            </a:outerShdw>
          </a:effectLst>
        </p:spPr>
      </p:pic>
      <p:sp>
        <p:nvSpPr>
          <p:cNvPr id="11" name="Line 1032">
            <a:extLst>
              <a:ext uri="{FF2B5EF4-FFF2-40B4-BE49-F238E27FC236}">
                <a16:creationId xmlns:a16="http://schemas.microsoft.com/office/drawing/2014/main" id="{069DF47E-1585-34F9-5BB7-BFE9AC162890}"/>
              </a:ext>
            </a:extLst>
          </p:cNvPr>
          <p:cNvSpPr>
            <a:spLocks noChangeShapeType="1"/>
          </p:cNvSpPr>
          <p:nvPr/>
        </p:nvSpPr>
        <p:spPr bwMode="auto">
          <a:xfrm flipV="1">
            <a:off x="6924312" y="2798740"/>
            <a:ext cx="1562552" cy="321637"/>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32">
            <a:extLst>
              <a:ext uri="{FF2B5EF4-FFF2-40B4-BE49-F238E27FC236}">
                <a16:creationId xmlns:a16="http://schemas.microsoft.com/office/drawing/2014/main" id="{9E26586C-A36B-4BCD-AA0B-B4018A230A8D}"/>
              </a:ext>
            </a:extLst>
          </p:cNvPr>
          <p:cNvSpPr>
            <a:spLocks noChangeShapeType="1"/>
          </p:cNvSpPr>
          <p:nvPr/>
        </p:nvSpPr>
        <p:spPr bwMode="auto">
          <a:xfrm flipV="1">
            <a:off x="6861290" y="5286373"/>
            <a:ext cx="1563614" cy="542223"/>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032">
            <a:extLst>
              <a:ext uri="{FF2B5EF4-FFF2-40B4-BE49-F238E27FC236}">
                <a16:creationId xmlns:a16="http://schemas.microsoft.com/office/drawing/2014/main" id="{BE31EEC4-F8AA-CDD7-79AC-108CFBE94798}"/>
              </a:ext>
            </a:extLst>
          </p:cNvPr>
          <p:cNvSpPr>
            <a:spLocks noChangeShapeType="1"/>
          </p:cNvSpPr>
          <p:nvPr/>
        </p:nvSpPr>
        <p:spPr bwMode="auto">
          <a:xfrm flipH="1">
            <a:off x="3371848" y="3170797"/>
            <a:ext cx="1851415" cy="424048"/>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032">
            <a:extLst>
              <a:ext uri="{FF2B5EF4-FFF2-40B4-BE49-F238E27FC236}">
                <a16:creationId xmlns:a16="http://schemas.microsoft.com/office/drawing/2014/main" id="{9AC2B13C-3728-54E5-B026-55D88276620E}"/>
              </a:ext>
            </a:extLst>
          </p:cNvPr>
          <p:cNvSpPr>
            <a:spLocks noChangeShapeType="1"/>
          </p:cNvSpPr>
          <p:nvPr/>
        </p:nvSpPr>
        <p:spPr bwMode="auto">
          <a:xfrm flipH="1" flipV="1">
            <a:off x="3195961" y="2232299"/>
            <a:ext cx="1935204" cy="369331"/>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32">
            <a:extLst>
              <a:ext uri="{FF2B5EF4-FFF2-40B4-BE49-F238E27FC236}">
                <a16:creationId xmlns:a16="http://schemas.microsoft.com/office/drawing/2014/main" id="{115EEA48-3122-0791-5B04-45E43E457E12}"/>
              </a:ext>
            </a:extLst>
          </p:cNvPr>
          <p:cNvSpPr>
            <a:spLocks noChangeShapeType="1"/>
          </p:cNvSpPr>
          <p:nvPr/>
        </p:nvSpPr>
        <p:spPr bwMode="auto">
          <a:xfrm flipV="1">
            <a:off x="6861290" y="1461018"/>
            <a:ext cx="1625574" cy="321637"/>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 name="Picture 17">
            <a:extLst>
              <a:ext uri="{FF2B5EF4-FFF2-40B4-BE49-F238E27FC236}">
                <a16:creationId xmlns:a16="http://schemas.microsoft.com/office/drawing/2014/main" id="{D4B9B87D-FEC2-1447-D82E-33D77F00F8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2213" y="837396"/>
            <a:ext cx="1479267" cy="1515702"/>
          </a:xfrm>
          <a:prstGeom prst="rect">
            <a:avLst/>
          </a:prstGeom>
          <a:effectLst>
            <a:outerShdw blurRad="63500" dist="63500" dir="2700000" algn="tl" rotWithShape="0">
              <a:prstClr val="black">
                <a:alpha val="40000"/>
              </a:prstClr>
            </a:outerShdw>
            <a:softEdge rad="12700"/>
          </a:effectLst>
        </p:spPr>
      </p:pic>
      <p:pic>
        <p:nvPicPr>
          <p:cNvPr id="20" name="Picture 19" descr="A close up of a tube&#10;&#10;Description automatically generated">
            <a:extLst>
              <a:ext uri="{FF2B5EF4-FFF2-40B4-BE49-F238E27FC236}">
                <a16:creationId xmlns:a16="http://schemas.microsoft.com/office/drawing/2014/main" id="{2395766E-AC7D-171F-3B7E-5ACA6B131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627" y="1557103"/>
            <a:ext cx="1304789" cy="1306983"/>
          </a:xfrm>
          <a:prstGeom prst="rect">
            <a:avLst/>
          </a:prstGeom>
          <a:effectLst>
            <a:outerShdw blurRad="63500" dist="63500" dir="2700000" algn="tl" rotWithShape="0">
              <a:prstClr val="black">
                <a:alpha val="40000"/>
              </a:prstClr>
            </a:outerShdw>
            <a:softEdge rad="12700"/>
          </a:effectLst>
        </p:spPr>
      </p:pic>
      <p:cxnSp>
        <p:nvCxnSpPr>
          <p:cNvPr id="6" name="Straight Arrow Connector 5">
            <a:extLst>
              <a:ext uri="{FF2B5EF4-FFF2-40B4-BE49-F238E27FC236}">
                <a16:creationId xmlns:a16="http://schemas.microsoft.com/office/drawing/2014/main" id="{4B1B56D6-1541-9703-2574-39331EC00EEB}"/>
              </a:ext>
            </a:extLst>
          </p:cNvPr>
          <p:cNvCxnSpPr>
            <a:cxnSpLocks/>
          </p:cNvCxnSpPr>
          <p:nvPr/>
        </p:nvCxnSpPr>
        <p:spPr>
          <a:xfrm>
            <a:off x="116840" y="947214"/>
            <a:ext cx="741934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88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2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1" grpId="0" animBg="1"/>
      <p:bldP spid="13" grpId="0" animBg="1"/>
      <p:bldP spid="9" grpId="0" animBg="1"/>
      <p:bldP spid="17"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3" name="Title 1">
            <a:extLst>
              <a:ext uri="{FF2B5EF4-FFF2-40B4-BE49-F238E27FC236}">
                <a16:creationId xmlns:a16="http://schemas.microsoft.com/office/drawing/2014/main" id="{FE2CBA69-C977-5160-A550-FF44C1B4E15D}"/>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FILLING THE WATER HEATER</a:t>
            </a:r>
          </a:p>
        </p:txBody>
      </p:sp>
      <p:sp>
        <p:nvSpPr>
          <p:cNvPr id="4" name="Content Placeholder 2">
            <a:extLst>
              <a:ext uri="{FF2B5EF4-FFF2-40B4-BE49-F238E27FC236}">
                <a16:creationId xmlns:a16="http://schemas.microsoft.com/office/drawing/2014/main" id="{2437AD3D-2D44-34A1-BA79-594C3D285671}"/>
              </a:ext>
            </a:extLst>
          </p:cNvPr>
          <p:cNvSpPr txBox="1">
            <a:spLocks/>
          </p:cNvSpPr>
          <p:nvPr/>
        </p:nvSpPr>
        <p:spPr>
          <a:xfrm>
            <a:off x="269949" y="1533974"/>
            <a:ext cx="9403177" cy="435133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14350" indent="-514350">
              <a:buFont typeface="+mj-lt"/>
              <a:buAutoNum type="arabicPeriod"/>
            </a:pPr>
            <a:r>
              <a:rPr lang="en-US" sz="2400">
                <a:solidFill>
                  <a:schemeClr val="bg1"/>
                </a:solidFill>
                <a:latin typeface="Franklin Gothic Book" panose="020B0503020102020204" pitchFamily="34" charset="0"/>
              </a:rPr>
              <a:t>Completely close the drain valve.</a:t>
            </a:r>
          </a:p>
          <a:p>
            <a:pPr marL="514350" indent="-514350">
              <a:buFont typeface="+mj-lt"/>
              <a:buAutoNum type="arabicPeriod"/>
            </a:pPr>
            <a:r>
              <a:rPr lang="en-US" sz="2400">
                <a:solidFill>
                  <a:schemeClr val="bg1"/>
                </a:solidFill>
                <a:latin typeface="Franklin Gothic Book" panose="020B0503020102020204" pitchFamily="34" charset="0"/>
              </a:rPr>
              <a:t>Open the highest hot water faucet to allow all air to escape from piping.</a:t>
            </a:r>
          </a:p>
          <a:p>
            <a:pPr marL="514350" indent="-514350">
              <a:buFont typeface="+mj-lt"/>
              <a:buAutoNum type="arabicPeriod"/>
            </a:pPr>
            <a:r>
              <a:rPr lang="en-US" sz="2400">
                <a:solidFill>
                  <a:schemeClr val="bg1"/>
                </a:solidFill>
                <a:latin typeface="Franklin Gothic Book" panose="020B0503020102020204" pitchFamily="34" charset="0"/>
              </a:rPr>
              <a:t>Open the valve to the cold-water inlet and allow the heater and piping system to completely fill, as indicated by a steady flow of water from the open faucet.</a:t>
            </a:r>
          </a:p>
          <a:p>
            <a:pPr marL="514350" indent="-514350">
              <a:buFont typeface="+mj-lt"/>
              <a:buAutoNum type="arabicPeriod"/>
            </a:pPr>
            <a:r>
              <a:rPr lang="en-US" sz="2400">
                <a:solidFill>
                  <a:schemeClr val="bg1"/>
                </a:solidFill>
                <a:latin typeface="Franklin Gothic Book" panose="020B0503020102020204" pitchFamily="34" charset="0"/>
              </a:rPr>
              <a:t>Close the faucets.</a:t>
            </a:r>
          </a:p>
          <a:p>
            <a:pPr marL="514350" indent="-514350">
              <a:buFont typeface="+mj-lt"/>
              <a:buAutoNum type="arabicPeriod"/>
            </a:pPr>
            <a:r>
              <a:rPr lang="en-US" sz="2400">
                <a:solidFill>
                  <a:schemeClr val="bg1"/>
                </a:solidFill>
                <a:latin typeface="Franklin Gothic Book" panose="020B0503020102020204" pitchFamily="34" charset="0"/>
              </a:rPr>
              <a:t>Lift the top cover of the heat pump unit.</a:t>
            </a:r>
          </a:p>
          <a:p>
            <a:pPr marL="514350" indent="-514350">
              <a:buFont typeface="+mj-lt"/>
              <a:buAutoNum type="arabicPeriod"/>
            </a:pPr>
            <a:r>
              <a:rPr lang="en-US" sz="2400">
                <a:solidFill>
                  <a:schemeClr val="bg1"/>
                </a:solidFill>
                <a:latin typeface="Franklin Gothic Book" panose="020B0503020102020204" pitchFamily="34" charset="0"/>
              </a:rPr>
              <a:t>Carefully open the Air Purge Valve at the top of the heat pump unit to let air escape.</a:t>
            </a:r>
          </a:p>
          <a:p>
            <a:pPr marL="514350" indent="-514350">
              <a:buFont typeface="+mj-lt"/>
              <a:buAutoNum type="arabicPeriod"/>
            </a:pPr>
            <a:r>
              <a:rPr lang="en-US" sz="2400">
                <a:solidFill>
                  <a:schemeClr val="bg1"/>
                </a:solidFill>
                <a:latin typeface="Franklin Gothic Book" panose="020B0503020102020204" pitchFamily="34" charset="0"/>
              </a:rPr>
              <a:t>Fully tighten Air Purge Valve.</a:t>
            </a:r>
          </a:p>
        </p:txBody>
      </p:sp>
      <p:pic>
        <p:nvPicPr>
          <p:cNvPr id="8" name="Picture 7">
            <a:extLst>
              <a:ext uri="{FF2B5EF4-FFF2-40B4-BE49-F238E27FC236}">
                <a16:creationId xmlns:a16="http://schemas.microsoft.com/office/drawing/2014/main" id="{FEF0A762-C4C6-FB23-52E3-2DE8CA76D5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98" t="6057" r="37096" b="4078"/>
          <a:stretch/>
        </p:blipFill>
        <p:spPr>
          <a:xfrm>
            <a:off x="9673126" y="561154"/>
            <a:ext cx="2317718" cy="5735691"/>
          </a:xfrm>
          <a:prstGeom prst="rect">
            <a:avLst/>
          </a:prstGeom>
          <a:effectLst>
            <a:outerShdw blurRad="63500" dist="63500" dir="2700000" algn="tl" rotWithShape="0">
              <a:prstClr val="black">
                <a:alpha val="40000"/>
              </a:prstClr>
            </a:outerShdw>
          </a:effectLst>
        </p:spPr>
      </p:pic>
      <p:cxnSp>
        <p:nvCxnSpPr>
          <p:cNvPr id="6" name="Straight Arrow Connector 5">
            <a:extLst>
              <a:ext uri="{FF2B5EF4-FFF2-40B4-BE49-F238E27FC236}">
                <a16:creationId xmlns:a16="http://schemas.microsoft.com/office/drawing/2014/main" id="{235C456D-B7AF-C997-F27C-76F13E41B071}"/>
              </a:ext>
            </a:extLst>
          </p:cNvPr>
          <p:cNvCxnSpPr>
            <a:cxnSpLocks/>
          </p:cNvCxnSpPr>
          <p:nvPr/>
        </p:nvCxnSpPr>
        <p:spPr>
          <a:xfrm>
            <a:off x="116840" y="947214"/>
            <a:ext cx="799084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97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3" name="Title 1">
            <a:extLst>
              <a:ext uri="{FF2B5EF4-FFF2-40B4-BE49-F238E27FC236}">
                <a16:creationId xmlns:a16="http://schemas.microsoft.com/office/drawing/2014/main" id="{FE2CBA69-C977-5160-A550-FF44C1B4E15D}"/>
              </a:ext>
            </a:extLst>
          </p:cNvPr>
          <p:cNvSpPr txBox="1">
            <a:spLocks/>
          </p:cNvSpPr>
          <p:nvPr/>
        </p:nvSpPr>
        <p:spPr>
          <a:xfrm>
            <a:off x="0" y="0"/>
            <a:ext cx="10058399"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ELECTRICAL INSTALLATION</a:t>
            </a:r>
          </a:p>
        </p:txBody>
      </p:sp>
      <p:sp>
        <p:nvSpPr>
          <p:cNvPr id="6" name="Content Placeholder 2">
            <a:extLst>
              <a:ext uri="{FF2B5EF4-FFF2-40B4-BE49-F238E27FC236}">
                <a16:creationId xmlns:a16="http://schemas.microsoft.com/office/drawing/2014/main" id="{1EE2405D-153C-4BB0-0D0A-4191E55CFE6F}"/>
              </a:ext>
            </a:extLst>
          </p:cNvPr>
          <p:cNvSpPr txBox="1">
            <a:spLocks/>
          </p:cNvSpPr>
          <p:nvPr/>
        </p:nvSpPr>
        <p:spPr>
          <a:xfrm>
            <a:off x="269949" y="1533974"/>
            <a:ext cx="8227783"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mj-lt"/>
              <a:buAutoNum type="arabicPeriod"/>
            </a:pPr>
            <a:r>
              <a:rPr lang="en-US" sz="2400">
                <a:solidFill>
                  <a:schemeClr val="bg1"/>
                </a:solidFill>
                <a:latin typeface="Franklin Gothic Book" panose="020B0503020102020204" pitchFamily="34" charset="0"/>
              </a:rPr>
              <a:t>Use properly sized wire leads. </a:t>
            </a:r>
          </a:p>
          <a:p>
            <a:pPr marL="342900" indent="-342900">
              <a:buFont typeface="+mj-lt"/>
              <a:buAutoNum type="arabicPeriod"/>
            </a:pPr>
            <a:r>
              <a:rPr lang="en-US" sz="2400">
                <a:solidFill>
                  <a:schemeClr val="bg1"/>
                </a:solidFill>
                <a:latin typeface="Franklin Gothic Book" panose="020B0503020102020204" pitchFamily="34" charset="0"/>
              </a:rPr>
              <a:t>Connect the power leads to wires enclosed in junction box with the supplied wire nuts.</a:t>
            </a:r>
          </a:p>
          <a:p>
            <a:pPr marL="342900" indent="-342900">
              <a:buFont typeface="+mj-lt"/>
              <a:buAutoNum type="arabicPeriod"/>
            </a:pPr>
            <a:r>
              <a:rPr lang="en-US" sz="2400">
                <a:solidFill>
                  <a:schemeClr val="bg1"/>
                </a:solidFill>
                <a:latin typeface="Franklin Gothic Book" panose="020B0503020102020204" pitchFamily="34" charset="0"/>
              </a:rPr>
              <a:t>Connect the ground wire to the installed ground nut.</a:t>
            </a:r>
          </a:p>
          <a:p>
            <a:pPr marL="342900" indent="-342900">
              <a:buFont typeface="+mj-lt"/>
              <a:buAutoNum type="arabicPeriod"/>
            </a:pPr>
            <a:r>
              <a:rPr lang="en-US" sz="2400">
                <a:solidFill>
                  <a:schemeClr val="bg1"/>
                </a:solidFill>
                <a:latin typeface="Franklin Gothic Book" panose="020B0503020102020204" pitchFamily="34" charset="0"/>
              </a:rPr>
              <a:t>All other electrical connections are made at the factory; therefore, no other electrical connections are necessary.</a:t>
            </a:r>
          </a:p>
          <a:p>
            <a:pPr marL="342900" indent="-342900">
              <a:buFont typeface="+mj-lt"/>
              <a:buAutoNum type="arabicPeriod"/>
            </a:pPr>
            <a:endParaRPr lang="en-US" sz="2400">
              <a:solidFill>
                <a:schemeClr val="bg1"/>
              </a:solidFill>
              <a:latin typeface="Franklin Gothic Book" panose="020B0503020102020204" pitchFamily="34" charset="0"/>
            </a:endParaRPr>
          </a:p>
          <a:p>
            <a:r>
              <a:rPr lang="en-US" sz="2400">
                <a:solidFill>
                  <a:schemeClr val="bg1"/>
                </a:solidFill>
                <a:latin typeface="Franklin Gothic Book" panose="020B0503020102020204" pitchFamily="34" charset="0"/>
              </a:rPr>
              <a:t>*Note that overcurrent circuit protection is required. For the standard model, the overcurrent protection must be rated 25 amp minimum.</a:t>
            </a:r>
          </a:p>
        </p:txBody>
      </p:sp>
      <p:pic>
        <p:nvPicPr>
          <p:cNvPr id="9" name="Picture 8">
            <a:extLst>
              <a:ext uri="{FF2B5EF4-FFF2-40B4-BE49-F238E27FC236}">
                <a16:creationId xmlns:a16="http://schemas.microsoft.com/office/drawing/2014/main" id="{8E971294-FCB9-728E-542F-DC9BBB3E8C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92" t="15012" r="25481" b="11210"/>
          <a:stretch/>
        </p:blipFill>
        <p:spPr>
          <a:xfrm>
            <a:off x="8358656" y="1578372"/>
            <a:ext cx="3514997" cy="3745654"/>
          </a:xfrm>
          <a:prstGeom prst="rect">
            <a:avLst/>
          </a:prstGeom>
          <a:effectLst>
            <a:softEdge rad="12700"/>
          </a:effectLst>
        </p:spPr>
      </p:pic>
      <p:cxnSp>
        <p:nvCxnSpPr>
          <p:cNvPr id="2" name="Straight Arrow Connector 1">
            <a:extLst>
              <a:ext uri="{FF2B5EF4-FFF2-40B4-BE49-F238E27FC236}">
                <a16:creationId xmlns:a16="http://schemas.microsoft.com/office/drawing/2014/main" id="{877FE52F-7C99-9CAB-C577-F92B97CC3A99}"/>
              </a:ext>
            </a:extLst>
          </p:cNvPr>
          <p:cNvCxnSpPr>
            <a:cxnSpLocks/>
          </p:cNvCxnSpPr>
          <p:nvPr/>
        </p:nvCxnSpPr>
        <p:spPr>
          <a:xfrm>
            <a:off x="116840" y="947214"/>
            <a:ext cx="756412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08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3" name="Title 1">
            <a:extLst>
              <a:ext uri="{FF2B5EF4-FFF2-40B4-BE49-F238E27FC236}">
                <a16:creationId xmlns:a16="http://schemas.microsoft.com/office/drawing/2014/main" id="{FE2CBA69-C977-5160-A550-FF44C1B4E15D}"/>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SETTING TEMPERATURE</a:t>
            </a:r>
          </a:p>
        </p:txBody>
      </p:sp>
      <p:pic>
        <p:nvPicPr>
          <p:cNvPr id="2" name="Picture 1">
            <a:extLst>
              <a:ext uri="{FF2B5EF4-FFF2-40B4-BE49-F238E27FC236}">
                <a16:creationId xmlns:a16="http://schemas.microsoft.com/office/drawing/2014/main" id="{696311F4-27DA-B495-046E-C5DA6234C957}"/>
              </a:ext>
            </a:extLst>
          </p:cNvPr>
          <p:cNvPicPr>
            <a:picLocks noChangeAspect="1"/>
          </p:cNvPicPr>
          <p:nvPr/>
        </p:nvPicPr>
        <p:blipFill rotWithShape="1">
          <a:blip r:embed="rId3"/>
          <a:srcRect t="1801"/>
          <a:stretch/>
        </p:blipFill>
        <p:spPr>
          <a:xfrm>
            <a:off x="2905660" y="4712553"/>
            <a:ext cx="8392404" cy="1393500"/>
          </a:xfrm>
          <a:prstGeom prst="rect">
            <a:avLst/>
          </a:prstGeom>
          <a:effectLst>
            <a:softEdge rad="12700"/>
          </a:effectLst>
        </p:spPr>
      </p:pic>
      <p:sp>
        <p:nvSpPr>
          <p:cNvPr id="4" name="Content Placeholder 2">
            <a:extLst>
              <a:ext uri="{FF2B5EF4-FFF2-40B4-BE49-F238E27FC236}">
                <a16:creationId xmlns:a16="http://schemas.microsoft.com/office/drawing/2014/main" id="{832B44C1-EF30-7731-6067-D09B4E99265A}"/>
              </a:ext>
            </a:extLst>
          </p:cNvPr>
          <p:cNvSpPr txBox="1">
            <a:spLocks/>
          </p:cNvSpPr>
          <p:nvPr/>
        </p:nvSpPr>
        <p:spPr>
          <a:xfrm>
            <a:off x="269949" y="1448697"/>
            <a:ext cx="11230484" cy="336293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latin typeface="Franklin Gothic Book" panose="020B0503020102020204" pitchFamily="34" charset="0"/>
              </a:rPr>
              <a:t>From the home screen, press the </a:t>
            </a:r>
            <a:r>
              <a:rPr lang="el-GR" sz="2000" dirty="0">
                <a:solidFill>
                  <a:schemeClr val="bg1"/>
                </a:solidFill>
                <a:latin typeface="Franklin Gothic Book" panose="020B0503020102020204" pitchFamily="34" charset="0"/>
              </a:rPr>
              <a:t>↑</a:t>
            </a:r>
            <a:r>
              <a:rPr lang="en-US" sz="2000" dirty="0">
                <a:solidFill>
                  <a:schemeClr val="bg1"/>
                </a:solidFill>
                <a:latin typeface="Franklin Gothic Book" panose="020B0503020102020204" pitchFamily="34" charset="0"/>
              </a:rPr>
              <a:t> AND </a:t>
            </a:r>
            <a:r>
              <a:rPr lang="el-GR" sz="2000" dirty="0">
                <a:solidFill>
                  <a:schemeClr val="bg1"/>
                </a:solidFill>
                <a:latin typeface="Franklin Gothic Book" panose="020B0503020102020204" pitchFamily="34" charset="0"/>
              </a:rPr>
              <a:t>↓</a:t>
            </a:r>
            <a:r>
              <a:rPr lang="en-US" sz="2000" dirty="0">
                <a:solidFill>
                  <a:schemeClr val="bg1"/>
                </a:solidFill>
                <a:latin typeface="Franklin Gothic Book" panose="020B0503020102020204" pitchFamily="34" charset="0"/>
              </a:rPr>
              <a:t> buttons on the controller. </a:t>
            </a:r>
          </a:p>
          <a:p>
            <a:pPr marL="342900" indent="-342900">
              <a:buFont typeface="Arial" panose="020B0604020202020204" pitchFamily="34" charset="0"/>
              <a:buChar char="•"/>
            </a:pPr>
            <a:r>
              <a:rPr lang="en-US" sz="2000" dirty="0">
                <a:solidFill>
                  <a:schemeClr val="bg1"/>
                </a:solidFill>
                <a:latin typeface="Franklin Gothic Book" panose="020B0503020102020204" pitchFamily="34" charset="0"/>
              </a:rPr>
              <a:t>The setpoint temperature will flash quickly on the display. </a:t>
            </a:r>
          </a:p>
          <a:p>
            <a:pPr marL="342900" indent="-342900">
              <a:buFont typeface="Arial" panose="020B0604020202020204" pitchFamily="34" charset="0"/>
              <a:buChar char="•"/>
            </a:pPr>
            <a:r>
              <a:rPr lang="en-US" sz="2000" dirty="0">
                <a:solidFill>
                  <a:schemeClr val="bg1"/>
                </a:solidFill>
                <a:latin typeface="Franklin Gothic Book" panose="020B0503020102020204" pitchFamily="34" charset="0"/>
              </a:rPr>
              <a:t>The temperature is adjusted up or down as the </a:t>
            </a:r>
            <a:r>
              <a:rPr lang="el-GR" sz="2000" dirty="0">
                <a:solidFill>
                  <a:schemeClr val="bg1"/>
                </a:solidFill>
                <a:latin typeface="Franklin Gothic Book" panose="020B0503020102020204" pitchFamily="34" charset="0"/>
              </a:rPr>
              <a:t>↑</a:t>
            </a:r>
            <a:r>
              <a:rPr lang="en-US" sz="2000" dirty="0">
                <a:solidFill>
                  <a:schemeClr val="bg1"/>
                </a:solidFill>
                <a:latin typeface="Franklin Gothic Book" panose="020B0503020102020204" pitchFamily="34" charset="0"/>
              </a:rPr>
              <a:t> or </a:t>
            </a:r>
            <a:r>
              <a:rPr lang="el-GR" sz="2000" dirty="0">
                <a:solidFill>
                  <a:schemeClr val="bg1"/>
                </a:solidFill>
                <a:latin typeface="Franklin Gothic Book" panose="020B0503020102020204" pitchFamily="34" charset="0"/>
              </a:rPr>
              <a:t>↓</a:t>
            </a:r>
            <a:r>
              <a:rPr lang="en-US" sz="2000" dirty="0">
                <a:solidFill>
                  <a:schemeClr val="bg1"/>
                </a:solidFill>
                <a:latin typeface="Franklin Gothic Book" panose="020B0503020102020204" pitchFamily="34" charset="0"/>
              </a:rPr>
              <a:t> buttons are pressed. </a:t>
            </a:r>
          </a:p>
          <a:p>
            <a:pPr marL="342900" indent="-342900">
              <a:buFont typeface="Arial" panose="020B0604020202020204" pitchFamily="34" charset="0"/>
              <a:buChar char="•"/>
            </a:pPr>
            <a:r>
              <a:rPr lang="en-US" sz="2000" dirty="0">
                <a:solidFill>
                  <a:schemeClr val="bg1"/>
                </a:solidFill>
                <a:latin typeface="Franklin Gothic Book" panose="020B0503020102020204" pitchFamily="34" charset="0"/>
              </a:rPr>
              <a:t>Pressing and holding the </a:t>
            </a:r>
            <a:r>
              <a:rPr lang="el-GR" sz="2000" dirty="0">
                <a:solidFill>
                  <a:schemeClr val="bg1"/>
                </a:solidFill>
                <a:latin typeface="Franklin Gothic Book" panose="020B0503020102020204" pitchFamily="34" charset="0"/>
              </a:rPr>
              <a:t>↑</a:t>
            </a:r>
            <a:r>
              <a:rPr lang="en-US" sz="2000" dirty="0">
                <a:solidFill>
                  <a:schemeClr val="bg1"/>
                </a:solidFill>
                <a:latin typeface="Franklin Gothic Book" panose="020B0503020102020204" pitchFamily="34" charset="0"/>
              </a:rPr>
              <a:t> or </a:t>
            </a:r>
            <a:r>
              <a:rPr lang="el-GR" sz="2000" dirty="0">
                <a:solidFill>
                  <a:schemeClr val="bg1"/>
                </a:solidFill>
                <a:latin typeface="Franklin Gothic Book" panose="020B0503020102020204" pitchFamily="34" charset="0"/>
              </a:rPr>
              <a:t>↓</a:t>
            </a:r>
            <a:r>
              <a:rPr lang="en-US" sz="2000" dirty="0">
                <a:solidFill>
                  <a:schemeClr val="bg1"/>
                </a:solidFill>
                <a:latin typeface="Franklin Gothic Book" panose="020B0503020102020204" pitchFamily="34" charset="0"/>
              </a:rPr>
              <a:t> will allow fast scrolling through the temperatures. </a:t>
            </a:r>
          </a:p>
          <a:p>
            <a:pPr marL="342900" indent="-342900">
              <a:buFont typeface="Arial" panose="020B0604020202020204" pitchFamily="34" charset="0"/>
              <a:buChar char="•"/>
            </a:pPr>
            <a:r>
              <a:rPr lang="en-US" sz="2000" dirty="0">
                <a:solidFill>
                  <a:schemeClr val="bg1"/>
                </a:solidFill>
                <a:latin typeface="Franklin Gothic Book" panose="020B0503020102020204" pitchFamily="34" charset="0"/>
              </a:rPr>
              <a:t>Once the desired temperature setting has been reached, press the </a:t>
            </a:r>
            <a:r>
              <a:rPr lang="el-GR" sz="2000" dirty="0">
                <a:solidFill>
                  <a:schemeClr val="bg1"/>
                </a:solidFill>
                <a:latin typeface="Franklin Gothic Book" panose="020B0503020102020204" pitchFamily="34" charset="0"/>
              </a:rPr>
              <a:t>↑</a:t>
            </a:r>
            <a:r>
              <a:rPr lang="en-US" sz="2000" dirty="0">
                <a:solidFill>
                  <a:schemeClr val="bg1"/>
                </a:solidFill>
                <a:latin typeface="Franklin Gothic Book" panose="020B0503020102020204" pitchFamily="34" charset="0"/>
              </a:rPr>
              <a:t> AND </a:t>
            </a:r>
            <a:r>
              <a:rPr lang="el-GR" sz="2000" dirty="0">
                <a:solidFill>
                  <a:schemeClr val="bg1"/>
                </a:solidFill>
                <a:latin typeface="Franklin Gothic Book" panose="020B0503020102020204" pitchFamily="34" charset="0"/>
              </a:rPr>
              <a:t>↓</a:t>
            </a:r>
            <a:r>
              <a:rPr lang="en-US" sz="2000" dirty="0">
                <a:solidFill>
                  <a:schemeClr val="bg1"/>
                </a:solidFill>
                <a:latin typeface="Franklin Gothic Book" panose="020B0503020102020204" pitchFamily="34" charset="0"/>
              </a:rPr>
              <a:t> buttons to save the new setpoint. The setpoint will also be saved about 5 seconds after single button presses (not after fast scrolling). </a:t>
            </a:r>
          </a:p>
          <a:p>
            <a:pPr marL="342900" indent="-342900">
              <a:buFont typeface="Arial" panose="020B0604020202020204" pitchFamily="34" charset="0"/>
              <a:buChar char="•"/>
            </a:pPr>
            <a:r>
              <a:rPr lang="en-US" sz="2000" dirty="0">
                <a:solidFill>
                  <a:schemeClr val="bg1"/>
                </a:solidFill>
                <a:latin typeface="Franklin Gothic Book" panose="020B0503020102020204" pitchFamily="34" charset="0"/>
              </a:rPr>
              <a:t>Fully adjustable from 50° to 160°F</a:t>
            </a:r>
          </a:p>
        </p:txBody>
      </p:sp>
      <p:cxnSp>
        <p:nvCxnSpPr>
          <p:cNvPr id="7" name="Straight Arrow Connector 6">
            <a:extLst>
              <a:ext uri="{FF2B5EF4-FFF2-40B4-BE49-F238E27FC236}">
                <a16:creationId xmlns:a16="http://schemas.microsoft.com/office/drawing/2014/main" id="{1DB1F6C0-13EF-9428-B87C-1177864A3EF3}"/>
              </a:ext>
            </a:extLst>
          </p:cNvPr>
          <p:cNvCxnSpPr>
            <a:cxnSpLocks/>
          </p:cNvCxnSpPr>
          <p:nvPr/>
        </p:nvCxnSpPr>
        <p:spPr>
          <a:xfrm>
            <a:off x="116840" y="947214"/>
            <a:ext cx="693166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01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3" name="Title 1">
            <a:extLst>
              <a:ext uri="{FF2B5EF4-FFF2-40B4-BE49-F238E27FC236}">
                <a16:creationId xmlns:a16="http://schemas.microsoft.com/office/drawing/2014/main" id="{FE2CBA69-C977-5160-A550-FF44C1B4E15D}"/>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HPCM OPERATING MODES</a:t>
            </a:r>
          </a:p>
        </p:txBody>
      </p:sp>
      <p:sp>
        <p:nvSpPr>
          <p:cNvPr id="7" name="Content Placeholder 2">
            <a:extLst>
              <a:ext uri="{FF2B5EF4-FFF2-40B4-BE49-F238E27FC236}">
                <a16:creationId xmlns:a16="http://schemas.microsoft.com/office/drawing/2014/main" id="{191D4C2B-444C-2D57-710D-E91F04A53B01}"/>
              </a:ext>
            </a:extLst>
          </p:cNvPr>
          <p:cNvSpPr txBox="1">
            <a:spLocks/>
          </p:cNvSpPr>
          <p:nvPr/>
        </p:nvSpPr>
        <p:spPr>
          <a:xfrm>
            <a:off x="823723" y="1361517"/>
            <a:ext cx="10515600" cy="484187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pPr>
            <a:r>
              <a:rPr lang="en-US" sz="1800" b="1" u="sng" dirty="0">
                <a:solidFill>
                  <a:schemeClr val="bg1"/>
                </a:solidFill>
                <a:latin typeface="Franklin Gothic Book" panose="020B0503020102020204" pitchFamily="34" charset="0"/>
              </a:rPr>
              <a:t>HYBRID:</a:t>
            </a:r>
          </a:p>
          <a:p>
            <a:pPr>
              <a:lnSpc>
                <a:spcPct val="100000"/>
              </a:lnSpc>
            </a:pPr>
            <a:r>
              <a:rPr lang="en-US" sz="1800" dirty="0">
                <a:solidFill>
                  <a:schemeClr val="bg1"/>
                </a:solidFill>
                <a:latin typeface="Franklin Gothic Book" panose="020B0503020102020204" pitchFamily="34" charset="0"/>
              </a:rPr>
              <a:t>In Hybrid mode, the heat pump provides most of the heating capacity. The top electric element will be automatically switched on only when necessary to meet high demand situations. This is the default mode.</a:t>
            </a:r>
          </a:p>
          <a:p>
            <a:pPr>
              <a:lnSpc>
                <a:spcPct val="100000"/>
              </a:lnSpc>
            </a:pPr>
            <a:r>
              <a:rPr lang="en-US" sz="1800" b="1" u="sng" dirty="0">
                <a:solidFill>
                  <a:schemeClr val="bg1"/>
                </a:solidFill>
                <a:latin typeface="Franklin Gothic Book" panose="020B0503020102020204" pitchFamily="34" charset="0"/>
              </a:rPr>
              <a:t>ECONOMY:</a:t>
            </a:r>
          </a:p>
          <a:p>
            <a:pPr>
              <a:lnSpc>
                <a:spcPct val="100000"/>
              </a:lnSpc>
            </a:pPr>
            <a:r>
              <a:rPr lang="en-US" sz="1800" dirty="0">
                <a:solidFill>
                  <a:schemeClr val="bg1"/>
                </a:solidFill>
                <a:latin typeface="Franklin Gothic Book" panose="020B0503020102020204" pitchFamily="34" charset="0"/>
              </a:rPr>
              <a:t>Economy mode allows only the heat pump portion of the unit to operate; the electric heating elements will not operate in this mode. This is the most efficient mode but may not meet high demand situations.</a:t>
            </a:r>
          </a:p>
          <a:p>
            <a:pPr>
              <a:lnSpc>
                <a:spcPct val="100000"/>
              </a:lnSpc>
            </a:pPr>
            <a:r>
              <a:rPr lang="en-US" sz="1800" b="1" u="sng" dirty="0">
                <a:solidFill>
                  <a:schemeClr val="bg1"/>
                </a:solidFill>
                <a:latin typeface="Franklin Gothic Book" panose="020B0503020102020204" pitchFamily="34" charset="0"/>
              </a:rPr>
              <a:t>ELECTRIC:</a:t>
            </a:r>
          </a:p>
          <a:p>
            <a:pPr>
              <a:lnSpc>
                <a:spcPct val="100000"/>
              </a:lnSpc>
            </a:pPr>
            <a:r>
              <a:rPr lang="en-US" sz="1800" dirty="0">
                <a:solidFill>
                  <a:schemeClr val="bg1"/>
                </a:solidFill>
                <a:latin typeface="Franklin Gothic Book" panose="020B0503020102020204" pitchFamily="34" charset="0"/>
              </a:rPr>
              <a:t>Electric Mode disables the heat pump unit, allowing only the electric heating elements to heat the water in the tank.</a:t>
            </a:r>
          </a:p>
          <a:p>
            <a:pPr>
              <a:lnSpc>
                <a:spcPct val="100000"/>
              </a:lnSpc>
            </a:pPr>
            <a:r>
              <a:rPr lang="en-US" sz="1800" b="1" u="sng" dirty="0">
                <a:solidFill>
                  <a:schemeClr val="bg1"/>
                </a:solidFill>
                <a:latin typeface="Franklin Gothic Book" panose="020B0503020102020204" pitchFamily="34" charset="0"/>
              </a:rPr>
              <a:t>SUPER:</a:t>
            </a:r>
          </a:p>
          <a:p>
            <a:pPr>
              <a:lnSpc>
                <a:spcPct val="100000"/>
              </a:lnSpc>
            </a:pPr>
            <a:r>
              <a:rPr lang="en-US" sz="1800" dirty="0">
                <a:solidFill>
                  <a:schemeClr val="bg1"/>
                </a:solidFill>
                <a:latin typeface="Franklin Gothic Book" panose="020B0503020102020204" pitchFamily="34" charset="0"/>
              </a:rPr>
              <a:t>Super mode allows either of the electric elements as well as the heat pump to function simultaneously, providing the fastest recovery option for the unit. This is the least efficient mode but provides the fastest heating rate high demand situations.</a:t>
            </a:r>
          </a:p>
          <a:p>
            <a:pPr>
              <a:lnSpc>
                <a:spcPct val="100000"/>
              </a:lnSpc>
            </a:pPr>
            <a:endParaRPr lang="en-US" sz="1600" dirty="0">
              <a:solidFill>
                <a:schemeClr val="bg1"/>
              </a:solidFill>
              <a:latin typeface="Franklin Gothic Book" panose="020B0503020102020204" pitchFamily="34" charset="0"/>
            </a:endParaRPr>
          </a:p>
        </p:txBody>
      </p:sp>
      <p:pic>
        <p:nvPicPr>
          <p:cNvPr id="8" name="Picture 7" descr="A picture containing text, clock, green&#10;&#10;Description automatically generated">
            <a:extLst>
              <a:ext uri="{FF2B5EF4-FFF2-40B4-BE49-F238E27FC236}">
                <a16:creationId xmlns:a16="http://schemas.microsoft.com/office/drawing/2014/main" id="{BC70CBC2-B2FF-0E87-26F7-7FD268613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081" y="4536653"/>
            <a:ext cx="1410100" cy="457200"/>
          </a:xfrm>
          <a:prstGeom prst="rect">
            <a:avLst/>
          </a:prstGeom>
        </p:spPr>
      </p:pic>
      <p:pic>
        <p:nvPicPr>
          <p:cNvPr id="9" name="Picture 8" descr="A picture containing text, green, clock&#10;&#10;Description automatically generated">
            <a:extLst>
              <a:ext uri="{FF2B5EF4-FFF2-40B4-BE49-F238E27FC236}">
                <a16:creationId xmlns:a16="http://schemas.microsoft.com/office/drawing/2014/main" id="{88700CDF-7DC7-7EB4-E20B-9E5351C92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7878" y="2429473"/>
            <a:ext cx="1392425" cy="457200"/>
          </a:xfrm>
          <a:prstGeom prst="rect">
            <a:avLst/>
          </a:prstGeom>
        </p:spPr>
      </p:pic>
      <p:pic>
        <p:nvPicPr>
          <p:cNvPr id="10" name="Picture 9" descr="A picture containing text, clock, sale&#10;&#10;Description automatically generated">
            <a:extLst>
              <a:ext uri="{FF2B5EF4-FFF2-40B4-BE49-F238E27FC236}">
                <a16:creationId xmlns:a16="http://schemas.microsoft.com/office/drawing/2014/main" id="{F5B2B885-12CC-0C86-CC1B-EF97257D65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057" y="1337455"/>
            <a:ext cx="1399931" cy="457200"/>
          </a:xfrm>
          <a:prstGeom prst="rect">
            <a:avLst/>
          </a:prstGeom>
        </p:spPr>
      </p:pic>
      <p:pic>
        <p:nvPicPr>
          <p:cNvPr id="11" name="Picture 10" descr="A picture containing green, light, clock, traffic&#10;&#10;Description automatically generated">
            <a:extLst>
              <a:ext uri="{FF2B5EF4-FFF2-40B4-BE49-F238E27FC236}">
                <a16:creationId xmlns:a16="http://schemas.microsoft.com/office/drawing/2014/main" id="{1E0107E2-FC8F-1604-7213-75144D8332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1081" y="3505513"/>
            <a:ext cx="1325880" cy="457200"/>
          </a:xfrm>
          <a:prstGeom prst="rect">
            <a:avLst/>
          </a:prstGeom>
        </p:spPr>
      </p:pic>
      <p:cxnSp>
        <p:nvCxnSpPr>
          <p:cNvPr id="4" name="Straight Arrow Connector 3">
            <a:extLst>
              <a:ext uri="{FF2B5EF4-FFF2-40B4-BE49-F238E27FC236}">
                <a16:creationId xmlns:a16="http://schemas.microsoft.com/office/drawing/2014/main" id="{237CC9B5-6A18-0091-7D3A-BB5ABA2CD113}"/>
              </a:ext>
            </a:extLst>
          </p:cNvPr>
          <p:cNvCxnSpPr>
            <a:cxnSpLocks/>
          </p:cNvCxnSpPr>
          <p:nvPr/>
        </p:nvCxnSpPr>
        <p:spPr>
          <a:xfrm>
            <a:off x="116840" y="947214"/>
            <a:ext cx="756412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33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E9393A-E588-459B-9E59-6D3F16D98644}"/>
              </a:ext>
            </a:extLst>
          </p:cNvPr>
          <p:cNvSpPr txBox="1">
            <a:spLocks/>
          </p:cNvSpPr>
          <p:nvPr/>
        </p:nvSpPr>
        <p:spPr>
          <a:xfrm>
            <a:off x="0" y="2796649"/>
            <a:ext cx="12192000" cy="9326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dirty="0">
                <a:solidFill>
                  <a:schemeClr val="bg1"/>
                </a:solidFill>
                <a:latin typeface="Franklin Gothic Demi"/>
                <a:cs typeface="Calibri Light" panose="020F0302020204030204"/>
              </a:rPr>
              <a:t>THANK YOU</a:t>
            </a:r>
            <a:endParaRPr lang="en-US" sz="7000" dirty="0">
              <a:solidFill>
                <a:schemeClr val="bg1"/>
              </a:solidFill>
              <a:cs typeface="Calibri Light"/>
            </a:endParaRPr>
          </a:p>
        </p:txBody>
      </p:sp>
      <p:pic>
        <p:nvPicPr>
          <p:cNvPr id="2" name="Picture 2" descr="A picture containing drawing&#10;&#10;Description generated with very high confidence">
            <a:extLst>
              <a:ext uri="{FF2B5EF4-FFF2-40B4-BE49-F238E27FC236}">
                <a16:creationId xmlns:a16="http://schemas.microsoft.com/office/drawing/2014/main" id="{4339877B-72DF-4ADB-8F16-0A6F626E5856}"/>
              </a:ext>
            </a:extLst>
          </p:cNvPr>
          <p:cNvPicPr>
            <a:picLocks noChangeAspect="1"/>
          </p:cNvPicPr>
          <p:nvPr/>
        </p:nvPicPr>
        <p:blipFill rotWithShape="1">
          <a:blip r:embed="rId2"/>
          <a:srcRect t="20199" b="37155"/>
          <a:stretch/>
        </p:blipFill>
        <p:spPr>
          <a:xfrm>
            <a:off x="4298754" y="3867524"/>
            <a:ext cx="3594491" cy="766471"/>
          </a:xfrm>
          <a:prstGeom prst="rect">
            <a:avLst/>
          </a:prstGeom>
        </p:spPr>
      </p:pic>
      <p:cxnSp>
        <p:nvCxnSpPr>
          <p:cNvPr id="3" name="Straight Arrow Connector 2">
            <a:extLst>
              <a:ext uri="{FF2B5EF4-FFF2-40B4-BE49-F238E27FC236}">
                <a16:creationId xmlns:a16="http://schemas.microsoft.com/office/drawing/2014/main" id="{D304C857-D05D-0002-4154-404F50A0FFBB}"/>
              </a:ext>
            </a:extLst>
          </p:cNvPr>
          <p:cNvCxnSpPr>
            <a:cxnSpLocks/>
          </p:cNvCxnSpPr>
          <p:nvPr/>
        </p:nvCxnSpPr>
        <p:spPr>
          <a:xfrm>
            <a:off x="4074644" y="3729257"/>
            <a:ext cx="4119396" cy="0"/>
          </a:xfrm>
          <a:prstGeom prst="straightConnector1">
            <a:avLst/>
          </a:prstGeom>
          <a:ln w="41275" cap="rnd">
            <a:gradFill flip="none" rotWithShape="1">
              <a:gsLst>
                <a:gs pos="55000">
                  <a:srgbClr val="419550"/>
                </a:gs>
                <a:gs pos="0">
                  <a:srgbClr val="5BB06C"/>
                </a:gs>
                <a:gs pos="100000">
                  <a:srgbClr val="47A49A"/>
                </a:gs>
              </a:gsLst>
              <a:lin ang="0" scaled="0"/>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03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0058399"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WHY A HEAT PUMP?</a:t>
            </a:r>
          </a:p>
        </p:txBody>
      </p:sp>
      <p:sp>
        <p:nvSpPr>
          <p:cNvPr id="4" name="TextBox 3">
            <a:extLst>
              <a:ext uri="{FF2B5EF4-FFF2-40B4-BE49-F238E27FC236}">
                <a16:creationId xmlns:a16="http://schemas.microsoft.com/office/drawing/2014/main" id="{FD46F96C-0324-4B1A-8D41-BEA604E2D6B0}"/>
              </a:ext>
            </a:extLst>
          </p:cNvPr>
          <p:cNvSpPr txBox="1"/>
          <p:nvPr/>
        </p:nvSpPr>
        <p:spPr>
          <a:xfrm>
            <a:off x="0" y="1001457"/>
            <a:ext cx="11872098" cy="461665"/>
          </a:xfrm>
          <a:prstGeom prst="rect">
            <a:avLst/>
          </a:prstGeom>
          <a:noFill/>
        </p:spPr>
        <p:txBody>
          <a:bodyPr wrap="square" rtlCol="0">
            <a:spAutoFit/>
          </a:bodyPr>
          <a:lstStyle/>
          <a:p>
            <a:r>
              <a:rPr lang="en-US" sz="2400" dirty="0">
                <a:solidFill>
                  <a:schemeClr val="bg1"/>
                </a:solidFill>
                <a:latin typeface="Franklin Gothic Book" panose="020B0503020102020204" pitchFamily="34" charset="0"/>
              </a:rPr>
              <a:t>Why is Noritz, a gas tankless manufacturer, now offering an electric heat pump tank?</a:t>
            </a:r>
          </a:p>
        </p:txBody>
      </p:sp>
      <p:cxnSp>
        <p:nvCxnSpPr>
          <p:cNvPr id="3" name="Straight Arrow Connector 2">
            <a:extLst>
              <a:ext uri="{FF2B5EF4-FFF2-40B4-BE49-F238E27FC236}">
                <a16:creationId xmlns:a16="http://schemas.microsoft.com/office/drawing/2014/main" id="{26482A55-8C89-0F97-9582-F4A408AA730C}"/>
              </a:ext>
            </a:extLst>
          </p:cNvPr>
          <p:cNvCxnSpPr>
            <a:cxnSpLocks/>
          </p:cNvCxnSpPr>
          <p:nvPr/>
        </p:nvCxnSpPr>
        <p:spPr>
          <a:xfrm>
            <a:off x="116840" y="947214"/>
            <a:ext cx="573532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
        <p:nvSpPr>
          <p:cNvPr id="2" name="Content Placeholder 3">
            <a:extLst>
              <a:ext uri="{FF2B5EF4-FFF2-40B4-BE49-F238E27FC236}">
                <a16:creationId xmlns:a16="http://schemas.microsoft.com/office/drawing/2014/main" id="{80A45914-E7BE-6BB3-7B83-A3BF5323300A}"/>
              </a:ext>
            </a:extLst>
          </p:cNvPr>
          <p:cNvSpPr txBox="1">
            <a:spLocks/>
          </p:cNvSpPr>
          <p:nvPr/>
        </p:nvSpPr>
        <p:spPr>
          <a:xfrm>
            <a:off x="269946" y="2354724"/>
            <a:ext cx="11602152" cy="334503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To offer customers seeking to reduce or even eliminate their reliance on fossil fuels in the home a super efficient way to heat their water.</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To adapt to future regulations regarding the use of natural gas.</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To continue offering our customers efficient and environmentally friendly options to heat their water.</a:t>
            </a:r>
          </a:p>
        </p:txBody>
      </p:sp>
    </p:spTree>
    <p:extLst>
      <p:ext uri="{BB962C8B-B14F-4D97-AF65-F5344CB8AC3E}">
        <p14:creationId xmlns:p14="http://schemas.microsoft.com/office/powerpoint/2010/main" val="26179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0058399"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WHAT IS A HEAT PUMP?</a:t>
            </a:r>
          </a:p>
        </p:txBody>
      </p:sp>
      <p:sp>
        <p:nvSpPr>
          <p:cNvPr id="2" name="Content Placeholder 3">
            <a:extLst>
              <a:ext uri="{FF2B5EF4-FFF2-40B4-BE49-F238E27FC236}">
                <a16:creationId xmlns:a16="http://schemas.microsoft.com/office/drawing/2014/main" id="{9623FFF7-35D4-3B87-47D4-2104D68B13C6}"/>
              </a:ext>
            </a:extLst>
          </p:cNvPr>
          <p:cNvSpPr>
            <a:spLocks noGrp="1"/>
          </p:cNvSpPr>
          <p:nvPr>
            <p:ph type="body" sz="half" idx="2"/>
          </p:nvPr>
        </p:nvSpPr>
        <p:spPr>
          <a:xfrm>
            <a:off x="269948" y="1731028"/>
            <a:ext cx="11642652" cy="2656822"/>
          </a:xfrm>
        </p:spPr>
        <p:txBody>
          <a:bodyPr vert="horz" lIns="91440" tIns="45720" rIns="91440" bIns="45720" rtlCol="0" anchor="t">
            <a:normAutofit fontScale="92500" lnSpcReduction="10000"/>
          </a:bodyPr>
          <a:lstStyle/>
          <a:p>
            <a:pPr algn="ctr"/>
            <a:r>
              <a:rPr lang="en-US" sz="2800" dirty="0">
                <a:solidFill>
                  <a:schemeClr val="bg1"/>
                </a:solidFill>
                <a:latin typeface="Franklin Gothic Book" panose="020B0503020102020204" pitchFamily="34" charset="0"/>
              </a:rPr>
              <a:t>A heat pump works like a refrigerator in reverse. A refrigerator moves heat from inside the refrigerator and transfers it to the surrounding room whereas a heat pump water heater captures heat from the ambient air and transfers it to the water stored in the tank.</a:t>
            </a:r>
          </a:p>
          <a:p>
            <a:pPr algn="ctr"/>
            <a:endParaRPr lang="en-US" sz="2800" dirty="0">
              <a:solidFill>
                <a:schemeClr val="bg1"/>
              </a:solidFill>
              <a:latin typeface="Franklin Gothic Book" panose="020B0503020102020204" pitchFamily="34" charset="0"/>
            </a:endParaRPr>
          </a:p>
          <a:p>
            <a:pPr algn="ctr"/>
            <a:r>
              <a:rPr lang="en-US" sz="2800" dirty="0">
                <a:solidFill>
                  <a:schemeClr val="bg1"/>
                </a:solidFill>
                <a:latin typeface="Franklin Gothic Book" panose="020B0503020102020204" pitchFamily="34" charset="0"/>
              </a:rPr>
              <a:t>This is much more efficient than an electric tank and doesn’t produce any emissions as it’s not gas fired.</a:t>
            </a:r>
            <a:endParaRPr lang="en-US" sz="2400" dirty="0">
              <a:solidFill>
                <a:schemeClr val="bg1"/>
              </a:solidFill>
              <a:latin typeface="Franklin Gothic Book" panose="020B0503020102020204" pitchFamily="34" charset="0"/>
            </a:endParaRPr>
          </a:p>
        </p:txBody>
      </p:sp>
      <p:cxnSp>
        <p:nvCxnSpPr>
          <p:cNvPr id="4" name="Straight Arrow Connector 3">
            <a:extLst>
              <a:ext uri="{FF2B5EF4-FFF2-40B4-BE49-F238E27FC236}">
                <a16:creationId xmlns:a16="http://schemas.microsoft.com/office/drawing/2014/main" id="{75B8D5BE-329D-7719-A950-DE2808ABD334}"/>
              </a:ext>
            </a:extLst>
          </p:cNvPr>
          <p:cNvCxnSpPr>
            <a:cxnSpLocks/>
          </p:cNvCxnSpPr>
          <p:nvPr/>
        </p:nvCxnSpPr>
        <p:spPr>
          <a:xfrm>
            <a:off x="116840" y="947214"/>
            <a:ext cx="675640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01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alpha val="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6FA6C6-852C-D5F7-4909-9A1AC0439167}"/>
              </a:ext>
            </a:extLst>
          </p:cNvPr>
          <p:cNvSpPr/>
          <p:nvPr/>
        </p:nvSpPr>
        <p:spPr>
          <a:xfrm>
            <a:off x="0" y="0"/>
            <a:ext cx="35052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pic>
        <p:nvPicPr>
          <p:cNvPr id="6" name="Picture 2">
            <a:extLst>
              <a:ext uri="{FF2B5EF4-FFF2-40B4-BE49-F238E27FC236}">
                <a16:creationId xmlns:a16="http://schemas.microsoft.com/office/drawing/2014/main" id="{EAEEAA6E-9B9C-BE42-CAFB-54AF5A9475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0243" y="1193607"/>
            <a:ext cx="2776091" cy="53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8E2BE0DA-A636-E386-3AAF-92659E0F3635}"/>
              </a:ext>
            </a:extLst>
          </p:cNvPr>
          <p:cNvSpPr txBox="1">
            <a:spLocks/>
          </p:cNvSpPr>
          <p:nvPr/>
        </p:nvSpPr>
        <p:spPr>
          <a:xfrm>
            <a:off x="3505200" y="1193607"/>
            <a:ext cx="6500339" cy="554200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Fan draws air from the room and into the heat pump compartment.</a:t>
            </a:r>
          </a:p>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Evaporator captures heat and transfers that energy to the refrigerant.</a:t>
            </a:r>
          </a:p>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The refrigerant changes from a liquid to a gas as it gets warmer.</a:t>
            </a:r>
          </a:p>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The vapor refrigerant then flows into the compressor.</a:t>
            </a:r>
          </a:p>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The refrigerant then is compressed causing it to become superheated. </a:t>
            </a:r>
          </a:p>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The heat exchanger transfers refrigerant heat to water from the tank.</a:t>
            </a:r>
          </a:p>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Pump circulates water from the tank through the heat exchanger.</a:t>
            </a:r>
          </a:p>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Hot water is returned to the tank.</a:t>
            </a:r>
          </a:p>
          <a:p>
            <a:pPr marL="514350" indent="-514350">
              <a:lnSpc>
                <a:spcPct val="100000"/>
              </a:lnSpc>
              <a:buFont typeface="+mj-lt"/>
              <a:buAutoNum type="arabicPeriod"/>
            </a:pPr>
            <a:r>
              <a:rPr lang="en-US" sz="1750" dirty="0">
                <a:solidFill>
                  <a:srgbClr val="262626"/>
                </a:solidFill>
                <a:latin typeface="Franklin Gothic Book" panose="020B0503020102020204" pitchFamily="34" charset="0"/>
              </a:rPr>
              <a:t>The superheated gas condenses back to a liquid and the process is repeated. </a:t>
            </a:r>
          </a:p>
          <a:p>
            <a:endParaRPr lang="en-US" sz="2000" dirty="0"/>
          </a:p>
        </p:txBody>
      </p:sp>
      <p:sp>
        <p:nvSpPr>
          <p:cNvPr id="4" name="Title 1">
            <a:extLst>
              <a:ext uri="{FF2B5EF4-FFF2-40B4-BE49-F238E27FC236}">
                <a16:creationId xmlns:a16="http://schemas.microsoft.com/office/drawing/2014/main" id="{A6F97D98-C8B9-90E2-B349-FECD6DCF7F01}"/>
              </a:ext>
            </a:extLst>
          </p:cNvPr>
          <p:cNvSpPr txBox="1">
            <a:spLocks/>
          </p:cNvSpPr>
          <p:nvPr/>
        </p:nvSpPr>
        <p:spPr>
          <a:xfrm>
            <a:off x="0" y="0"/>
            <a:ext cx="12192000" cy="9638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HEAT PUMP </a:t>
            </a:r>
            <a:r>
              <a:rPr lang="en-US" sz="5000" dirty="0">
                <a:solidFill>
                  <a:srgbClr val="262626"/>
                </a:solidFill>
                <a:latin typeface="Franklin Gothic Demi" panose="020B0703020102020204" pitchFamily="34" charset="0"/>
                <a:cs typeface="Calibri Light"/>
              </a:rPr>
              <a:t>OPERATING PRINCIPLE</a:t>
            </a:r>
            <a:endParaRPr lang="en-US" sz="5000" dirty="0">
              <a:solidFill>
                <a:schemeClr val="bg1"/>
              </a:solidFill>
              <a:latin typeface="Franklin Gothic Demi" panose="020B0703020102020204" pitchFamily="34" charset="0"/>
              <a:cs typeface="Calibri Light"/>
            </a:endParaRPr>
          </a:p>
        </p:txBody>
      </p:sp>
      <p:cxnSp>
        <p:nvCxnSpPr>
          <p:cNvPr id="2" name="Straight Arrow Connector 1">
            <a:extLst>
              <a:ext uri="{FF2B5EF4-FFF2-40B4-BE49-F238E27FC236}">
                <a16:creationId xmlns:a16="http://schemas.microsoft.com/office/drawing/2014/main" id="{3BAC1594-EF2E-F1FD-3095-0C4F434F68AE}"/>
              </a:ext>
            </a:extLst>
          </p:cNvPr>
          <p:cNvCxnSpPr>
            <a:cxnSpLocks/>
          </p:cNvCxnSpPr>
          <p:nvPr/>
        </p:nvCxnSpPr>
        <p:spPr>
          <a:xfrm>
            <a:off x="116840" y="947214"/>
            <a:ext cx="999490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pic>
        <p:nvPicPr>
          <p:cNvPr id="2" name="Picture 1">
            <a:extLst>
              <a:ext uri="{FF2B5EF4-FFF2-40B4-BE49-F238E27FC236}">
                <a16:creationId xmlns:a16="http://schemas.microsoft.com/office/drawing/2014/main" id="{181DCACD-B9D4-E2A7-6869-12CB03396A1B}"/>
              </a:ext>
            </a:extLst>
          </p:cNvPr>
          <p:cNvPicPr>
            <a:picLocks noChangeAspect="1"/>
          </p:cNvPicPr>
          <p:nvPr/>
        </p:nvPicPr>
        <p:blipFill>
          <a:blip r:embed="rId3">
            <a:extLst>
              <a:ext uri="{28A0092B-C50C-407E-A947-70E740481C1C}">
                <a14:useLocalDpi xmlns:a14="http://schemas.microsoft.com/office/drawing/2010/main" val="0"/>
              </a:ext>
            </a:extLst>
          </a:blip>
          <a:srcRect t="88" b="88"/>
          <a:stretch/>
        </p:blipFill>
        <p:spPr>
          <a:xfrm>
            <a:off x="852677" y="1508696"/>
            <a:ext cx="10507651" cy="4431547"/>
          </a:xfrm>
          <a:prstGeom prst="rect">
            <a:avLst/>
          </a:prstGeom>
          <a:effectLst>
            <a:softEdge rad="12700"/>
          </a:effectLst>
        </p:spPr>
      </p:pic>
      <p:sp>
        <p:nvSpPr>
          <p:cNvPr id="4" name="Title 1">
            <a:extLst>
              <a:ext uri="{FF2B5EF4-FFF2-40B4-BE49-F238E27FC236}">
                <a16:creationId xmlns:a16="http://schemas.microsoft.com/office/drawing/2014/main" id="{4D2A9C23-8BF7-C845-991B-3FD870780C0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OPERATIONAL DIAGRAM</a:t>
            </a:r>
          </a:p>
        </p:txBody>
      </p:sp>
      <p:cxnSp>
        <p:nvCxnSpPr>
          <p:cNvPr id="3" name="Straight Arrow Connector 2">
            <a:extLst>
              <a:ext uri="{FF2B5EF4-FFF2-40B4-BE49-F238E27FC236}">
                <a16:creationId xmlns:a16="http://schemas.microsoft.com/office/drawing/2014/main" id="{5693BA15-2326-A307-B6C4-D04690BABCCE}"/>
              </a:ext>
            </a:extLst>
          </p:cNvPr>
          <p:cNvCxnSpPr>
            <a:cxnSpLocks/>
          </p:cNvCxnSpPr>
          <p:nvPr/>
        </p:nvCxnSpPr>
        <p:spPr>
          <a:xfrm>
            <a:off x="116840" y="947214"/>
            <a:ext cx="692404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5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alpha val="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5DCA93-12B3-2A0C-6499-5A67DA2D8A68}"/>
              </a:ext>
            </a:extLst>
          </p:cNvPr>
          <p:cNvSpPr txBox="1">
            <a:spLocks/>
          </p:cNvSpPr>
          <p:nvPr/>
        </p:nvSpPr>
        <p:spPr>
          <a:xfrm>
            <a:off x="142102" y="196624"/>
            <a:ext cx="9916297" cy="7672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a:solidFill>
                  <a:schemeClr val="bg1"/>
                </a:solidFill>
                <a:latin typeface="Franklin Gothic Demi"/>
                <a:cs typeface="Calibri Light"/>
              </a:rPr>
              <a:t>HEAT PUMP OVERVIEW</a:t>
            </a:r>
          </a:p>
        </p:txBody>
      </p:sp>
      <p:pic>
        <p:nvPicPr>
          <p:cNvPr id="6" name="Picture 2">
            <a:extLst>
              <a:ext uri="{FF2B5EF4-FFF2-40B4-BE49-F238E27FC236}">
                <a16:creationId xmlns:a16="http://schemas.microsoft.com/office/drawing/2014/main" id="{92F4B0C8-170F-3C6E-3EC2-6724FCCA0BA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0" t="7175" r="4280" b="2180"/>
          <a:stretch/>
        </p:blipFill>
        <p:spPr bwMode="auto">
          <a:xfrm>
            <a:off x="4239101" y="814387"/>
            <a:ext cx="761358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E96FA6C6-852C-D5F7-4909-9A1AC0439167}"/>
              </a:ext>
            </a:extLst>
          </p:cNvPr>
          <p:cNvSpPr/>
          <p:nvPr/>
        </p:nvSpPr>
        <p:spPr>
          <a:xfrm>
            <a:off x="-69802" y="-62821"/>
            <a:ext cx="3986387" cy="70010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22728E6-E893-E078-A4BE-F1D16A3D9A65}"/>
              </a:ext>
            </a:extLst>
          </p:cNvPr>
          <p:cNvSpPr txBox="1">
            <a:spLocks/>
          </p:cNvSpPr>
          <p:nvPr/>
        </p:nvSpPr>
        <p:spPr>
          <a:xfrm>
            <a:off x="151178" y="2463800"/>
            <a:ext cx="3986387" cy="14471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HEAT PUMP DESIGN</a:t>
            </a:r>
          </a:p>
        </p:txBody>
      </p:sp>
      <p:pic>
        <p:nvPicPr>
          <p:cNvPr id="4" name="Picture 14" descr="A close up of a logo&#10;&#10;Description generated with very high confidence">
            <a:extLst>
              <a:ext uri="{FF2B5EF4-FFF2-40B4-BE49-F238E27FC236}">
                <a16:creationId xmlns:a16="http://schemas.microsoft.com/office/drawing/2014/main" id="{674A34BE-A322-7A69-6EDE-3490DD38A69D}"/>
              </a:ext>
            </a:extLst>
          </p:cNvPr>
          <p:cNvPicPr>
            <a:picLocks noChangeAspect="1"/>
          </p:cNvPicPr>
          <p:nvPr/>
        </p:nvPicPr>
        <p:blipFill>
          <a:blip r:embed="rId3"/>
          <a:stretch>
            <a:fillRect/>
          </a:stretch>
        </p:blipFill>
        <p:spPr>
          <a:xfrm>
            <a:off x="852677" y="5828597"/>
            <a:ext cx="1154878" cy="893867"/>
          </a:xfrm>
          <a:prstGeom prst="rect">
            <a:avLst/>
          </a:prstGeom>
        </p:spPr>
      </p:pic>
      <p:cxnSp>
        <p:nvCxnSpPr>
          <p:cNvPr id="9" name="Straight Arrow Connector 8">
            <a:extLst>
              <a:ext uri="{FF2B5EF4-FFF2-40B4-BE49-F238E27FC236}">
                <a16:creationId xmlns:a16="http://schemas.microsoft.com/office/drawing/2014/main" id="{F1E910A9-3EFF-F30C-7BE4-96454D59D2AB}"/>
              </a:ext>
            </a:extLst>
          </p:cNvPr>
          <p:cNvCxnSpPr>
            <a:cxnSpLocks/>
          </p:cNvCxnSpPr>
          <p:nvPr/>
        </p:nvCxnSpPr>
        <p:spPr>
          <a:xfrm>
            <a:off x="292100" y="3910913"/>
            <a:ext cx="335280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7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alpha val="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6FA6C6-852C-D5F7-4909-9A1AC0439167}"/>
              </a:ext>
            </a:extLst>
          </p:cNvPr>
          <p:cNvSpPr/>
          <p:nvPr/>
        </p:nvSpPr>
        <p:spPr>
          <a:xfrm>
            <a:off x="-69802" y="-62821"/>
            <a:ext cx="3986387" cy="70010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pic>
        <p:nvPicPr>
          <p:cNvPr id="3" name="Picture 2">
            <a:extLst>
              <a:ext uri="{FF2B5EF4-FFF2-40B4-BE49-F238E27FC236}">
                <a16:creationId xmlns:a16="http://schemas.microsoft.com/office/drawing/2014/main" id="{30F33248-882B-A15A-2870-A0F3CD06446A}"/>
              </a:ext>
            </a:extLst>
          </p:cNvPr>
          <p:cNvPicPr>
            <a:picLocks noChangeAspect="1"/>
          </p:cNvPicPr>
          <p:nvPr/>
        </p:nvPicPr>
        <p:blipFill>
          <a:blip r:embed="rId3"/>
          <a:stretch>
            <a:fillRect/>
          </a:stretch>
        </p:blipFill>
        <p:spPr>
          <a:xfrm>
            <a:off x="7902972" y="196624"/>
            <a:ext cx="4097872" cy="4499926"/>
          </a:xfrm>
          <a:prstGeom prst="rect">
            <a:avLst/>
          </a:prstGeom>
        </p:spPr>
      </p:pic>
      <p:sp>
        <p:nvSpPr>
          <p:cNvPr id="4" name="Content Placeholder 2">
            <a:extLst>
              <a:ext uri="{FF2B5EF4-FFF2-40B4-BE49-F238E27FC236}">
                <a16:creationId xmlns:a16="http://schemas.microsoft.com/office/drawing/2014/main" id="{A69520B9-F055-AB08-D12A-22EDC4D80975}"/>
              </a:ext>
            </a:extLst>
          </p:cNvPr>
          <p:cNvSpPr txBox="1">
            <a:spLocks/>
          </p:cNvSpPr>
          <p:nvPr/>
        </p:nvSpPr>
        <p:spPr>
          <a:xfrm>
            <a:off x="4041626" y="1239196"/>
            <a:ext cx="3986386" cy="332513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1" dirty="0">
                <a:latin typeface="Franklin Gothic Medium" panose="020B0603020102020204" pitchFamily="34" charset="0"/>
              </a:rPr>
              <a:t>50 Gallon:</a:t>
            </a:r>
          </a:p>
          <a:p>
            <a:pPr marL="800100" lvl="1" indent="-342900">
              <a:buFont typeface="Arial" panose="020B0604020202020204" pitchFamily="34" charset="0"/>
              <a:buChar char="•"/>
            </a:pPr>
            <a:r>
              <a:rPr lang="en-US" sz="1800" dirty="0">
                <a:latin typeface="Franklin Gothic Book" panose="020B0503020102020204" pitchFamily="34" charset="0"/>
              </a:rPr>
              <a:t>25” Diameter x 67” Tall</a:t>
            </a:r>
          </a:p>
          <a:p>
            <a:pPr marL="342900" indent="-342900">
              <a:buFont typeface="Arial" panose="020B0604020202020204" pitchFamily="34" charset="0"/>
              <a:buChar char="•"/>
            </a:pPr>
            <a:r>
              <a:rPr lang="en-US" sz="2400" b="1" dirty="0">
                <a:latin typeface="Franklin Gothic Medium" panose="020B0603020102020204" pitchFamily="34" charset="0"/>
              </a:rPr>
              <a:t>65 Gallon:</a:t>
            </a:r>
          </a:p>
          <a:p>
            <a:pPr marL="800100" lvl="1" indent="-342900">
              <a:buFont typeface="Arial" panose="020B0604020202020204" pitchFamily="34" charset="0"/>
              <a:buChar char="•"/>
            </a:pPr>
            <a:r>
              <a:rPr lang="en-US" sz="1800" dirty="0">
                <a:latin typeface="Franklin Gothic Book" panose="020B0503020102020204" pitchFamily="34" charset="0"/>
              </a:rPr>
              <a:t>28” Diameter x 64.25” Tall</a:t>
            </a:r>
          </a:p>
          <a:p>
            <a:pPr marL="342900" indent="-342900">
              <a:buFont typeface="Arial" panose="020B0604020202020204" pitchFamily="34" charset="0"/>
              <a:buChar char="•"/>
            </a:pPr>
            <a:r>
              <a:rPr lang="en-US" sz="2400" b="1" dirty="0">
                <a:latin typeface="Franklin Gothic Medium" panose="020B0603020102020204" pitchFamily="34" charset="0"/>
              </a:rPr>
              <a:t>80 Gallon:</a:t>
            </a:r>
          </a:p>
          <a:p>
            <a:pPr marL="800100" lvl="1" indent="-342900">
              <a:buFont typeface="Arial" panose="020B0604020202020204" pitchFamily="34" charset="0"/>
              <a:buChar char="•"/>
            </a:pPr>
            <a:r>
              <a:rPr lang="en-US" sz="1800" dirty="0">
                <a:latin typeface="Franklin Gothic Book" panose="020B0503020102020204" pitchFamily="34" charset="0"/>
              </a:rPr>
              <a:t>28” Diameter x 74.25” Tall</a:t>
            </a:r>
          </a:p>
          <a:p>
            <a:pPr marL="342900" indent="-342900">
              <a:buFont typeface="Arial" panose="020B0604020202020204" pitchFamily="34" charset="0"/>
              <a:buChar char="•"/>
            </a:pPr>
            <a:r>
              <a:rPr lang="en-US" sz="2400" b="1">
                <a:latin typeface="Franklin Gothic Medium" panose="020B0603020102020204" pitchFamily="34" charset="0"/>
              </a:rPr>
              <a:t>120 Gallon</a:t>
            </a:r>
            <a:r>
              <a:rPr lang="en-US" sz="2400" b="1" dirty="0">
                <a:latin typeface="Franklin Gothic Medium" panose="020B0603020102020204" pitchFamily="34" charset="0"/>
              </a:rPr>
              <a:t>:</a:t>
            </a:r>
          </a:p>
          <a:p>
            <a:pPr marL="800100" lvl="1" indent="-342900">
              <a:buFont typeface="Arial" panose="020B0604020202020204" pitchFamily="34" charset="0"/>
              <a:buChar char="•"/>
            </a:pPr>
            <a:r>
              <a:rPr lang="en-US" sz="1800" dirty="0">
                <a:latin typeface="Franklin Gothic Book" panose="020B0503020102020204" pitchFamily="34" charset="0"/>
              </a:rPr>
              <a:t>30” Diameter x 85” Tall</a:t>
            </a:r>
          </a:p>
        </p:txBody>
      </p:sp>
      <p:pic>
        <p:nvPicPr>
          <p:cNvPr id="12" name="Picture 11">
            <a:extLst>
              <a:ext uri="{FF2B5EF4-FFF2-40B4-BE49-F238E27FC236}">
                <a16:creationId xmlns:a16="http://schemas.microsoft.com/office/drawing/2014/main" id="{E4412958-9F6F-7EDC-2EA0-18FC3F113F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41627" y="5065840"/>
            <a:ext cx="7996204" cy="1525514"/>
          </a:xfrm>
          <a:prstGeom prst="rect">
            <a:avLst/>
          </a:prstGeom>
        </p:spPr>
      </p:pic>
      <p:sp>
        <p:nvSpPr>
          <p:cNvPr id="8" name="Title 1">
            <a:extLst>
              <a:ext uri="{FF2B5EF4-FFF2-40B4-BE49-F238E27FC236}">
                <a16:creationId xmlns:a16="http://schemas.microsoft.com/office/drawing/2014/main" id="{3EACD633-9282-564F-BDD5-AE6ACF7114A8}"/>
              </a:ext>
            </a:extLst>
          </p:cNvPr>
          <p:cNvSpPr txBox="1">
            <a:spLocks/>
          </p:cNvSpPr>
          <p:nvPr/>
        </p:nvSpPr>
        <p:spPr>
          <a:xfrm>
            <a:off x="151178" y="2463800"/>
            <a:ext cx="3986387" cy="14471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HEAT PUMP DESIGN</a:t>
            </a:r>
          </a:p>
        </p:txBody>
      </p:sp>
      <p:cxnSp>
        <p:nvCxnSpPr>
          <p:cNvPr id="9" name="Straight Arrow Connector 8">
            <a:extLst>
              <a:ext uri="{FF2B5EF4-FFF2-40B4-BE49-F238E27FC236}">
                <a16:creationId xmlns:a16="http://schemas.microsoft.com/office/drawing/2014/main" id="{D1F7D295-B783-943C-0584-79483EE3FAC1}"/>
              </a:ext>
            </a:extLst>
          </p:cNvPr>
          <p:cNvCxnSpPr>
            <a:cxnSpLocks/>
          </p:cNvCxnSpPr>
          <p:nvPr/>
        </p:nvCxnSpPr>
        <p:spPr>
          <a:xfrm>
            <a:off x="292100" y="3910913"/>
            <a:ext cx="335280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61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A close up of a logo&#10;&#10;Description generated with very high confidence">
            <a:extLst>
              <a:ext uri="{FF2B5EF4-FFF2-40B4-BE49-F238E27FC236}">
                <a16:creationId xmlns:a16="http://schemas.microsoft.com/office/drawing/2014/main" id="{DE0FA992-FADC-4CF1-A6FA-455BF3C14EB2}"/>
              </a:ext>
            </a:extLst>
          </p:cNvPr>
          <p:cNvPicPr>
            <a:picLocks noChangeAspect="1"/>
          </p:cNvPicPr>
          <p:nvPr/>
        </p:nvPicPr>
        <p:blipFill>
          <a:blip r:embed="rId2"/>
          <a:stretch>
            <a:fillRect/>
          </a:stretch>
        </p:blipFill>
        <p:spPr>
          <a:xfrm>
            <a:off x="852677" y="5828597"/>
            <a:ext cx="1154878" cy="893867"/>
          </a:xfrm>
          <a:prstGeom prst="rect">
            <a:avLst/>
          </a:prstGeom>
        </p:spPr>
      </p:pic>
      <p:sp>
        <p:nvSpPr>
          <p:cNvPr id="8" name="Title 1">
            <a:extLst>
              <a:ext uri="{FF2B5EF4-FFF2-40B4-BE49-F238E27FC236}">
                <a16:creationId xmlns:a16="http://schemas.microsoft.com/office/drawing/2014/main" id="{345DCA93-12B3-2A0C-6499-5A67DA2D8A68}"/>
              </a:ext>
            </a:extLst>
          </p:cNvPr>
          <p:cNvSpPr txBox="1">
            <a:spLocks/>
          </p:cNvSpPr>
          <p:nvPr/>
        </p:nvSpPr>
        <p:spPr>
          <a:xfrm>
            <a:off x="0" y="0"/>
            <a:ext cx="12192000" cy="963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dirty="0">
                <a:solidFill>
                  <a:schemeClr val="bg1"/>
                </a:solidFill>
                <a:latin typeface="Franklin Gothic Demi" panose="020B0703020102020204" pitchFamily="34" charset="0"/>
                <a:cs typeface="Calibri Light"/>
              </a:rPr>
              <a:t>WHEN TO USE A HEAT PUMP</a:t>
            </a:r>
          </a:p>
        </p:txBody>
      </p:sp>
      <p:sp>
        <p:nvSpPr>
          <p:cNvPr id="11" name="Content Placeholder 3">
            <a:extLst>
              <a:ext uri="{FF2B5EF4-FFF2-40B4-BE49-F238E27FC236}">
                <a16:creationId xmlns:a16="http://schemas.microsoft.com/office/drawing/2014/main" id="{2744DF2C-4EC5-6330-2D12-558391388D3F}"/>
              </a:ext>
            </a:extLst>
          </p:cNvPr>
          <p:cNvSpPr>
            <a:spLocks noGrp="1"/>
          </p:cNvSpPr>
          <p:nvPr>
            <p:ph type="body" sz="half" idx="2"/>
          </p:nvPr>
        </p:nvSpPr>
        <p:spPr>
          <a:xfrm>
            <a:off x="269948" y="1731028"/>
            <a:ext cx="5678731" cy="3780646"/>
          </a:xfrm>
        </p:spPr>
        <p:txBody>
          <a:bodyPr vert="horz" lIns="91440" tIns="45720" rIns="91440" bIns="45720" rtlCol="0" anchor="t">
            <a:normAutofit/>
          </a:bodyPr>
          <a:lstStyle/>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New Construction?</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No Gas Available?</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Replacing an electric tank?</a:t>
            </a:r>
          </a:p>
          <a:p>
            <a:pPr marL="342900" indent="-342900">
              <a:buFont typeface="Arial" panose="020B0604020202020204" pitchFamily="34" charset="0"/>
              <a:buChar char="•"/>
            </a:pPr>
            <a:r>
              <a:rPr lang="en-US" sz="2400" dirty="0">
                <a:solidFill>
                  <a:schemeClr val="bg1"/>
                </a:solidFill>
                <a:latin typeface="Franklin Gothic Book" panose="020B0503020102020204" pitchFamily="34" charset="0"/>
              </a:rPr>
              <a:t>Eco conscious customers?</a:t>
            </a:r>
          </a:p>
          <a:p>
            <a:endParaRPr lang="en-US" sz="2400" dirty="0">
              <a:solidFill>
                <a:schemeClr val="bg1"/>
              </a:solidFill>
              <a:latin typeface="Franklin Gothic Book" panose="020B0503020102020204" pitchFamily="34" charset="0"/>
            </a:endParaRPr>
          </a:p>
          <a:p>
            <a:pPr marL="342900" indent="-342900">
              <a:buFont typeface="Arial" panose="020B0604020202020204" pitchFamily="34" charset="0"/>
              <a:buChar char="•"/>
            </a:pPr>
            <a:endParaRPr lang="en-US" sz="2400" dirty="0">
              <a:solidFill>
                <a:schemeClr val="bg1"/>
              </a:solidFill>
              <a:latin typeface="Franklin Gothic Book" panose="020B0503020102020204" pitchFamily="34" charset="0"/>
            </a:endParaRPr>
          </a:p>
        </p:txBody>
      </p:sp>
      <p:cxnSp>
        <p:nvCxnSpPr>
          <p:cNvPr id="2" name="Straight Arrow Connector 1">
            <a:extLst>
              <a:ext uri="{FF2B5EF4-FFF2-40B4-BE49-F238E27FC236}">
                <a16:creationId xmlns:a16="http://schemas.microsoft.com/office/drawing/2014/main" id="{C77E18E9-5BE0-2FAE-0AEF-A4601F0665DA}"/>
              </a:ext>
            </a:extLst>
          </p:cNvPr>
          <p:cNvCxnSpPr>
            <a:cxnSpLocks/>
          </p:cNvCxnSpPr>
          <p:nvPr/>
        </p:nvCxnSpPr>
        <p:spPr>
          <a:xfrm>
            <a:off x="116840" y="947214"/>
            <a:ext cx="8028940" cy="0"/>
          </a:xfrm>
          <a:prstGeom prst="straightConnector1">
            <a:avLst/>
          </a:prstGeom>
          <a:ln w="41275" cap="rnd">
            <a:gradFill flip="none" rotWithShape="1">
              <a:gsLst>
                <a:gs pos="55000">
                  <a:srgbClr val="419550"/>
                </a:gs>
                <a:gs pos="0">
                  <a:srgbClr val="5BB06C"/>
                </a:gs>
                <a:gs pos="100000">
                  <a:srgbClr val="47A49A"/>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13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TotalTime>
  <Words>1707</Words>
  <Application>Microsoft Office PowerPoint</Application>
  <PresentationFormat>Widescreen</PresentationFormat>
  <Paragraphs>205</Paragraphs>
  <Slides>29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Avenir Next LT Pro</vt:lpstr>
      <vt:lpstr>Calibri</vt:lpstr>
      <vt:lpstr>Calibri Light</vt:lpstr>
      <vt:lpstr>Franklin Gothic Book</vt:lpstr>
      <vt:lpstr>Franklin Gothic Demi</vt:lpstr>
      <vt:lpstr>Franklin Gothic Medium</vt:lpstr>
      <vt:lpstr>AccentBoxVTI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INSTALLATION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Nourse</dc:creator>
  <cp:lastModifiedBy>Will Nourse</cp:lastModifiedBy>
  <cp:revision>2</cp:revision>
  <dcterms:created xsi:type="dcterms:W3CDTF">2020-04-27T21:53:10Z</dcterms:created>
  <dcterms:modified xsi:type="dcterms:W3CDTF">2024-10-07T17:06:05Z</dcterms:modified>
</cp:coreProperties>
</file>