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5" r:id="rId4"/>
    <p:sldMasterId id="2147483660" r:id="rId5"/>
  </p:sldMasterIdLst>
  <p:sldIdLst>
    <p:sldId id="261" r:id="rId6"/>
    <p:sldId id="257" r:id="rId7"/>
    <p:sldId id="262" r:id="rId8"/>
    <p:sldId id="258" r:id="rId9"/>
    <p:sldId id="259" r:id="rId10"/>
    <p:sldId id="26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3434"/>
    <a:srgbClr val="FDE100"/>
    <a:srgbClr val="00B4E1"/>
    <a:srgbClr val="791F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0AA563B-182D-430A-AB35-9CC1E0178306}" v="9" dt="2024-08-29T15:25:51.7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94660"/>
  </p:normalViewPr>
  <p:slideViewPr>
    <p:cSldViewPr snapToGrid="0">
      <p:cViewPr varScale="1">
        <p:scale>
          <a:sx n="176" d="100"/>
          <a:sy n="176" d="100"/>
        </p:scale>
        <p:origin x="130" y="6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tableStyles" Target="tableStyle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ill Nourse" userId="cf5c4e54-602e-4617-8d54-3e27f39b3c92" providerId="ADAL" clId="{30AA563B-182D-430A-AB35-9CC1E0178306}"/>
    <pc:docChg chg="undo custSel addSld modSld">
      <pc:chgData name="Will Nourse" userId="cf5c4e54-602e-4617-8d54-3e27f39b3c92" providerId="ADAL" clId="{30AA563B-182D-430A-AB35-9CC1E0178306}" dt="2024-08-29T15:29:00.149" v="225" actId="20577"/>
      <pc:docMkLst>
        <pc:docMk/>
      </pc:docMkLst>
      <pc:sldChg chg="addSp delSp modSp mod delAnim">
        <pc:chgData name="Will Nourse" userId="cf5c4e54-602e-4617-8d54-3e27f39b3c92" providerId="ADAL" clId="{30AA563B-182D-430A-AB35-9CC1E0178306}" dt="2024-08-29T15:19:32.894" v="51" actId="207"/>
        <pc:sldMkLst>
          <pc:docMk/>
          <pc:sldMk cId="2005238276" sldId="257"/>
        </pc:sldMkLst>
        <pc:spChg chg="del mod">
          <ac:chgData name="Will Nourse" userId="cf5c4e54-602e-4617-8d54-3e27f39b3c92" providerId="ADAL" clId="{30AA563B-182D-430A-AB35-9CC1E0178306}" dt="2024-08-29T15:19:16.766" v="46" actId="478"/>
          <ac:spMkLst>
            <pc:docMk/>
            <pc:sldMk cId="2005238276" sldId="257"/>
            <ac:spMk id="2" creationId="{97B9E3FB-692A-40BB-8AC9-14B858D303F2}"/>
          </ac:spMkLst>
        </pc:spChg>
        <pc:spChg chg="del">
          <ac:chgData name="Will Nourse" userId="cf5c4e54-602e-4617-8d54-3e27f39b3c92" providerId="ADAL" clId="{30AA563B-182D-430A-AB35-9CC1E0178306}" dt="2024-08-29T15:19:18.016" v="47" actId="478"/>
          <ac:spMkLst>
            <pc:docMk/>
            <pc:sldMk cId="2005238276" sldId="257"/>
            <ac:spMk id="4" creationId="{000B42F5-F946-4B42-80CF-6DFE743F482E}"/>
          </ac:spMkLst>
        </pc:spChg>
        <pc:spChg chg="mod">
          <ac:chgData name="Will Nourse" userId="cf5c4e54-602e-4617-8d54-3e27f39b3c92" providerId="ADAL" clId="{30AA563B-182D-430A-AB35-9CC1E0178306}" dt="2024-08-29T15:18:41.263" v="33" actId="20577"/>
          <ac:spMkLst>
            <pc:docMk/>
            <pc:sldMk cId="2005238276" sldId="257"/>
            <ac:spMk id="5" creationId="{5361EB54-ECC9-4963-8DD6-D574BD773729}"/>
          </ac:spMkLst>
        </pc:spChg>
        <pc:spChg chg="del">
          <ac:chgData name="Will Nourse" userId="cf5c4e54-602e-4617-8d54-3e27f39b3c92" providerId="ADAL" clId="{30AA563B-182D-430A-AB35-9CC1E0178306}" dt="2024-08-29T15:19:20.134" v="48" actId="478"/>
          <ac:spMkLst>
            <pc:docMk/>
            <pc:sldMk cId="2005238276" sldId="257"/>
            <ac:spMk id="6" creationId="{646F1EDF-3C9E-472B-8193-7974CCFDDDC8}"/>
          </ac:spMkLst>
        </pc:spChg>
        <pc:spChg chg="del">
          <ac:chgData name="Will Nourse" userId="cf5c4e54-602e-4617-8d54-3e27f39b3c92" providerId="ADAL" clId="{30AA563B-182D-430A-AB35-9CC1E0178306}" dt="2024-08-29T15:19:24.244" v="49" actId="478"/>
          <ac:spMkLst>
            <pc:docMk/>
            <pc:sldMk cId="2005238276" sldId="257"/>
            <ac:spMk id="7" creationId="{139DA19E-02FE-4B7F-8244-2169072D08BD}"/>
          </ac:spMkLst>
        </pc:spChg>
        <pc:spChg chg="del">
          <ac:chgData name="Will Nourse" userId="cf5c4e54-602e-4617-8d54-3e27f39b3c92" providerId="ADAL" clId="{30AA563B-182D-430A-AB35-9CC1E0178306}" dt="2024-08-29T15:19:12.238" v="42" actId="478"/>
          <ac:spMkLst>
            <pc:docMk/>
            <pc:sldMk cId="2005238276" sldId="257"/>
            <ac:spMk id="10" creationId="{89D68385-7FAC-412F-A1E4-5DB0FB47D2F2}"/>
          </ac:spMkLst>
        </pc:spChg>
        <pc:spChg chg="del">
          <ac:chgData name="Will Nourse" userId="cf5c4e54-602e-4617-8d54-3e27f39b3c92" providerId="ADAL" clId="{30AA563B-182D-430A-AB35-9CC1E0178306}" dt="2024-08-29T15:19:13.680" v="43" actId="478"/>
          <ac:spMkLst>
            <pc:docMk/>
            <pc:sldMk cId="2005238276" sldId="257"/>
            <ac:spMk id="11" creationId="{A2883163-4FE7-445C-8EE9-059012785D84}"/>
          </ac:spMkLst>
        </pc:spChg>
        <pc:spChg chg="del">
          <ac:chgData name="Will Nourse" userId="cf5c4e54-602e-4617-8d54-3e27f39b3c92" providerId="ADAL" clId="{30AA563B-182D-430A-AB35-9CC1E0178306}" dt="2024-08-29T15:19:15.020" v="44" actId="478"/>
          <ac:spMkLst>
            <pc:docMk/>
            <pc:sldMk cId="2005238276" sldId="257"/>
            <ac:spMk id="12" creationId="{6E3B1E55-D1AC-498B-A00C-3158E0E603E7}"/>
          </ac:spMkLst>
        </pc:spChg>
        <pc:spChg chg="add mod">
          <ac:chgData name="Will Nourse" userId="cf5c4e54-602e-4617-8d54-3e27f39b3c92" providerId="ADAL" clId="{30AA563B-182D-430A-AB35-9CC1E0178306}" dt="2024-08-29T15:19:32.894" v="51" actId="207"/>
          <ac:spMkLst>
            <pc:docMk/>
            <pc:sldMk cId="2005238276" sldId="257"/>
            <ac:spMk id="13" creationId="{7FDC69F2-9A5D-8085-2BD7-3BD474D87320}"/>
          </ac:spMkLst>
        </pc:spChg>
        <pc:spChg chg="del">
          <ac:chgData name="Will Nourse" userId="cf5c4e54-602e-4617-8d54-3e27f39b3c92" providerId="ADAL" clId="{30AA563B-182D-430A-AB35-9CC1E0178306}" dt="2024-08-29T15:19:09.614" v="41" actId="478"/>
          <ac:spMkLst>
            <pc:docMk/>
            <pc:sldMk cId="2005238276" sldId="257"/>
            <ac:spMk id="18" creationId="{C46510ED-5038-4177-AD7D-7F016EE30E97}"/>
          </ac:spMkLst>
        </pc:spChg>
        <pc:spChg chg="del">
          <ac:chgData name="Will Nourse" userId="cf5c4e54-602e-4617-8d54-3e27f39b3c92" providerId="ADAL" clId="{30AA563B-182D-430A-AB35-9CC1E0178306}" dt="2024-08-29T15:19:09.614" v="41" actId="478"/>
          <ac:spMkLst>
            <pc:docMk/>
            <pc:sldMk cId="2005238276" sldId="257"/>
            <ac:spMk id="19" creationId="{65A372B7-2979-49EE-BE10-AF5B24282A83}"/>
          </ac:spMkLst>
        </pc:spChg>
        <pc:spChg chg="del">
          <ac:chgData name="Will Nourse" userId="cf5c4e54-602e-4617-8d54-3e27f39b3c92" providerId="ADAL" clId="{30AA563B-182D-430A-AB35-9CC1E0178306}" dt="2024-08-29T15:19:09.614" v="41" actId="478"/>
          <ac:spMkLst>
            <pc:docMk/>
            <pc:sldMk cId="2005238276" sldId="257"/>
            <ac:spMk id="20" creationId="{A0BCC0D2-FE9A-4DDB-BF50-62E44ABB0C41}"/>
          </ac:spMkLst>
        </pc:spChg>
        <pc:spChg chg="del">
          <ac:chgData name="Will Nourse" userId="cf5c4e54-602e-4617-8d54-3e27f39b3c92" providerId="ADAL" clId="{30AA563B-182D-430A-AB35-9CC1E0178306}" dt="2024-08-29T15:19:09.614" v="41" actId="478"/>
          <ac:spMkLst>
            <pc:docMk/>
            <pc:sldMk cId="2005238276" sldId="257"/>
            <ac:spMk id="21" creationId="{658D93F4-273F-4607-A1DB-8DC2DC26E8E9}"/>
          </ac:spMkLst>
        </pc:spChg>
        <pc:spChg chg="del">
          <ac:chgData name="Will Nourse" userId="cf5c4e54-602e-4617-8d54-3e27f39b3c92" providerId="ADAL" clId="{30AA563B-182D-430A-AB35-9CC1E0178306}" dt="2024-08-29T15:19:09.614" v="41" actId="478"/>
          <ac:spMkLst>
            <pc:docMk/>
            <pc:sldMk cId="2005238276" sldId="257"/>
            <ac:spMk id="22" creationId="{F2F876F5-E0A4-4A78-9562-3D1F3D6FC072}"/>
          </ac:spMkLst>
        </pc:spChg>
        <pc:spChg chg="del">
          <ac:chgData name="Will Nourse" userId="cf5c4e54-602e-4617-8d54-3e27f39b3c92" providerId="ADAL" clId="{30AA563B-182D-430A-AB35-9CC1E0178306}" dt="2024-08-29T15:19:09.614" v="41" actId="478"/>
          <ac:spMkLst>
            <pc:docMk/>
            <pc:sldMk cId="2005238276" sldId="257"/>
            <ac:spMk id="23" creationId="{DC7877D5-828D-47F4-965B-DEA51E8A0EA1}"/>
          </ac:spMkLst>
        </pc:spChg>
        <pc:spChg chg="del">
          <ac:chgData name="Will Nourse" userId="cf5c4e54-602e-4617-8d54-3e27f39b3c92" providerId="ADAL" clId="{30AA563B-182D-430A-AB35-9CC1E0178306}" dt="2024-08-29T15:19:09.614" v="41" actId="478"/>
          <ac:spMkLst>
            <pc:docMk/>
            <pc:sldMk cId="2005238276" sldId="257"/>
            <ac:spMk id="24" creationId="{8827EE85-3171-4A46-9A02-185F45DB4869}"/>
          </ac:spMkLst>
        </pc:spChg>
        <pc:spChg chg="del">
          <ac:chgData name="Will Nourse" userId="cf5c4e54-602e-4617-8d54-3e27f39b3c92" providerId="ADAL" clId="{30AA563B-182D-430A-AB35-9CC1E0178306}" dt="2024-08-29T15:19:09.614" v="41" actId="478"/>
          <ac:spMkLst>
            <pc:docMk/>
            <pc:sldMk cId="2005238276" sldId="257"/>
            <ac:spMk id="25" creationId="{4B91B095-3E18-41B5-BC23-D1639E7B07AF}"/>
          </ac:spMkLst>
        </pc:spChg>
        <pc:spChg chg="del">
          <ac:chgData name="Will Nourse" userId="cf5c4e54-602e-4617-8d54-3e27f39b3c92" providerId="ADAL" clId="{30AA563B-182D-430A-AB35-9CC1E0178306}" dt="2024-08-29T15:19:09.614" v="41" actId="478"/>
          <ac:spMkLst>
            <pc:docMk/>
            <pc:sldMk cId="2005238276" sldId="257"/>
            <ac:spMk id="26" creationId="{BB459C61-4D54-43B5-9D15-B62A1475566A}"/>
          </ac:spMkLst>
        </pc:spChg>
        <pc:spChg chg="del">
          <ac:chgData name="Will Nourse" userId="cf5c4e54-602e-4617-8d54-3e27f39b3c92" providerId="ADAL" clId="{30AA563B-182D-430A-AB35-9CC1E0178306}" dt="2024-08-29T15:19:09.614" v="41" actId="478"/>
          <ac:spMkLst>
            <pc:docMk/>
            <pc:sldMk cId="2005238276" sldId="257"/>
            <ac:spMk id="27" creationId="{2181A107-7217-45B7-80E5-77386B99C479}"/>
          </ac:spMkLst>
        </pc:spChg>
        <pc:picChg chg="del">
          <ac:chgData name="Will Nourse" userId="cf5c4e54-602e-4617-8d54-3e27f39b3c92" providerId="ADAL" clId="{30AA563B-182D-430A-AB35-9CC1E0178306}" dt="2024-08-29T15:19:09.614" v="41" actId="478"/>
          <ac:picMkLst>
            <pc:docMk/>
            <pc:sldMk cId="2005238276" sldId="257"/>
            <ac:picMk id="9" creationId="{2BEDD5E5-B3EB-46A7-A356-42DBD5ADC92D}"/>
          </ac:picMkLst>
        </pc:picChg>
        <pc:picChg chg="del">
          <ac:chgData name="Will Nourse" userId="cf5c4e54-602e-4617-8d54-3e27f39b3c92" providerId="ADAL" clId="{30AA563B-182D-430A-AB35-9CC1E0178306}" dt="2024-08-29T15:19:03.361" v="40" actId="478"/>
          <ac:picMkLst>
            <pc:docMk/>
            <pc:sldMk cId="2005238276" sldId="257"/>
            <ac:picMk id="17" creationId="{1F1186F8-B890-47EF-B817-F37F3A9FE524}"/>
          </ac:picMkLst>
        </pc:picChg>
        <pc:cxnChg chg="mod">
          <ac:chgData name="Will Nourse" userId="cf5c4e54-602e-4617-8d54-3e27f39b3c92" providerId="ADAL" clId="{30AA563B-182D-430A-AB35-9CC1E0178306}" dt="2024-08-29T15:18:56.648" v="39" actId="692"/>
          <ac:cxnSpMkLst>
            <pc:docMk/>
            <pc:sldMk cId="2005238276" sldId="257"/>
            <ac:cxnSpMk id="15" creationId="{57C23AD3-6AA5-41E5-8B09-9D5C0F41F758}"/>
          </ac:cxnSpMkLst>
        </pc:cxnChg>
      </pc:sldChg>
      <pc:sldChg chg="addSp delSp modSp mod">
        <pc:chgData name="Will Nourse" userId="cf5c4e54-602e-4617-8d54-3e27f39b3c92" providerId="ADAL" clId="{30AA563B-182D-430A-AB35-9CC1E0178306}" dt="2024-08-29T15:20:27.224" v="56"/>
        <pc:sldMkLst>
          <pc:docMk/>
          <pc:sldMk cId="2373319490" sldId="258"/>
        </pc:sldMkLst>
        <pc:cxnChg chg="add mod">
          <ac:chgData name="Will Nourse" userId="cf5c4e54-602e-4617-8d54-3e27f39b3c92" providerId="ADAL" clId="{30AA563B-182D-430A-AB35-9CC1E0178306}" dt="2024-08-29T15:20:27.224" v="56"/>
          <ac:cxnSpMkLst>
            <pc:docMk/>
            <pc:sldMk cId="2373319490" sldId="258"/>
            <ac:cxnSpMk id="2" creationId="{C23068B9-1566-4B23-C582-FB0F791D0845}"/>
          </ac:cxnSpMkLst>
        </pc:cxnChg>
        <pc:cxnChg chg="del">
          <ac:chgData name="Will Nourse" userId="cf5c4e54-602e-4617-8d54-3e27f39b3c92" providerId="ADAL" clId="{30AA563B-182D-430A-AB35-9CC1E0178306}" dt="2024-08-29T15:20:26.934" v="55" actId="478"/>
          <ac:cxnSpMkLst>
            <pc:docMk/>
            <pc:sldMk cId="2373319490" sldId="258"/>
            <ac:cxnSpMk id="14" creationId="{6C9CFF51-189E-4F49-8230-2A2602E1697E}"/>
          </ac:cxnSpMkLst>
        </pc:cxnChg>
      </pc:sldChg>
      <pc:sldChg chg="addSp delSp modSp mod delAnim">
        <pc:chgData name="Will Nourse" userId="cf5c4e54-602e-4617-8d54-3e27f39b3c92" providerId="ADAL" clId="{30AA563B-182D-430A-AB35-9CC1E0178306}" dt="2024-08-29T15:29:00.149" v="225" actId="20577"/>
        <pc:sldMkLst>
          <pc:docMk/>
          <pc:sldMk cId="3184349038" sldId="259"/>
        </pc:sldMkLst>
        <pc:spChg chg="mod ord">
          <ac:chgData name="Will Nourse" userId="cf5c4e54-602e-4617-8d54-3e27f39b3c92" providerId="ADAL" clId="{30AA563B-182D-430A-AB35-9CC1E0178306}" dt="2024-08-29T15:22:07.721" v="66" actId="1076"/>
          <ac:spMkLst>
            <pc:docMk/>
            <pc:sldMk cId="3184349038" sldId="259"/>
            <ac:spMk id="2" creationId="{87AD43A5-A0CC-4C7B-B768-F3D0CEE46DB7}"/>
          </ac:spMkLst>
        </pc:spChg>
        <pc:spChg chg="add mod">
          <ac:chgData name="Will Nourse" userId="cf5c4e54-602e-4617-8d54-3e27f39b3c92" providerId="ADAL" clId="{30AA563B-182D-430A-AB35-9CC1E0178306}" dt="2024-08-29T15:23:11.881" v="75" actId="14100"/>
          <ac:spMkLst>
            <pc:docMk/>
            <pc:sldMk cId="3184349038" sldId="259"/>
            <ac:spMk id="4" creationId="{CE438A90-B989-AF45-F61A-9AC12652528D}"/>
          </ac:spMkLst>
        </pc:spChg>
        <pc:spChg chg="add mod">
          <ac:chgData name="Will Nourse" userId="cf5c4e54-602e-4617-8d54-3e27f39b3c92" providerId="ADAL" clId="{30AA563B-182D-430A-AB35-9CC1E0178306}" dt="2024-08-29T15:24:21.834" v="123" actId="14100"/>
          <ac:spMkLst>
            <pc:docMk/>
            <pc:sldMk cId="3184349038" sldId="259"/>
            <ac:spMk id="6" creationId="{10D17A7A-7F2F-7D86-B299-D6FBA43B3292}"/>
          </ac:spMkLst>
        </pc:spChg>
        <pc:spChg chg="add mod">
          <ac:chgData name="Will Nourse" userId="cf5c4e54-602e-4617-8d54-3e27f39b3c92" providerId="ADAL" clId="{30AA563B-182D-430A-AB35-9CC1E0178306}" dt="2024-08-29T15:23:25.426" v="118" actId="14100"/>
          <ac:spMkLst>
            <pc:docMk/>
            <pc:sldMk cId="3184349038" sldId="259"/>
            <ac:spMk id="8" creationId="{E9B9E68F-6E21-910F-E92F-FC768426C090}"/>
          </ac:spMkLst>
        </pc:spChg>
        <pc:spChg chg="add mod">
          <ac:chgData name="Will Nourse" userId="cf5c4e54-602e-4617-8d54-3e27f39b3c92" providerId="ADAL" clId="{30AA563B-182D-430A-AB35-9CC1E0178306}" dt="2024-08-29T15:22:55.819" v="73" actId="1076"/>
          <ac:spMkLst>
            <pc:docMk/>
            <pc:sldMk cId="3184349038" sldId="259"/>
            <ac:spMk id="9" creationId="{84954FFD-7448-13A1-A14D-589681DC2AFD}"/>
          </ac:spMkLst>
        </pc:spChg>
        <pc:spChg chg="add mod">
          <ac:chgData name="Will Nourse" userId="cf5c4e54-602e-4617-8d54-3e27f39b3c92" providerId="ADAL" clId="{30AA563B-182D-430A-AB35-9CC1E0178306}" dt="2024-08-29T15:22:55.819" v="73" actId="1076"/>
          <ac:spMkLst>
            <pc:docMk/>
            <pc:sldMk cId="3184349038" sldId="259"/>
            <ac:spMk id="10" creationId="{725E16AD-9954-2689-9919-2239DB78F22A}"/>
          </ac:spMkLst>
        </pc:spChg>
        <pc:spChg chg="mod">
          <ac:chgData name="Will Nourse" userId="cf5c4e54-602e-4617-8d54-3e27f39b3c92" providerId="ADAL" clId="{30AA563B-182D-430A-AB35-9CC1E0178306}" dt="2024-08-29T15:28:46.064" v="217" actId="20577"/>
          <ac:spMkLst>
            <pc:docMk/>
            <pc:sldMk cId="3184349038" sldId="259"/>
            <ac:spMk id="16" creationId="{08821023-46F0-4B41-9DEF-8F9D1D75C11F}"/>
          </ac:spMkLst>
        </pc:spChg>
        <pc:spChg chg="mod">
          <ac:chgData name="Will Nourse" userId="cf5c4e54-602e-4617-8d54-3e27f39b3c92" providerId="ADAL" clId="{30AA563B-182D-430A-AB35-9CC1E0178306}" dt="2024-08-29T15:29:00.149" v="225" actId="20577"/>
          <ac:spMkLst>
            <pc:docMk/>
            <pc:sldMk cId="3184349038" sldId="259"/>
            <ac:spMk id="17" creationId="{9A26882F-D6CF-46DD-A988-AA6E75EF134D}"/>
          </ac:spMkLst>
        </pc:spChg>
        <pc:spChg chg="del">
          <ac:chgData name="Will Nourse" userId="cf5c4e54-602e-4617-8d54-3e27f39b3c92" providerId="ADAL" clId="{30AA563B-182D-430A-AB35-9CC1E0178306}" dt="2024-08-29T15:21:10.218" v="57" actId="478"/>
          <ac:spMkLst>
            <pc:docMk/>
            <pc:sldMk cId="3184349038" sldId="259"/>
            <ac:spMk id="18" creationId="{ABC4B093-FF99-4EE7-8153-30160A05E38C}"/>
          </ac:spMkLst>
        </pc:spChg>
        <pc:spChg chg="del">
          <ac:chgData name="Will Nourse" userId="cf5c4e54-602e-4617-8d54-3e27f39b3c92" providerId="ADAL" clId="{30AA563B-182D-430A-AB35-9CC1E0178306}" dt="2024-08-29T15:21:10.218" v="57" actId="478"/>
          <ac:spMkLst>
            <pc:docMk/>
            <pc:sldMk cId="3184349038" sldId="259"/>
            <ac:spMk id="19" creationId="{1DEED927-0A76-4110-9EEF-AC8CE31C9580}"/>
          </ac:spMkLst>
        </pc:spChg>
        <pc:spChg chg="del">
          <ac:chgData name="Will Nourse" userId="cf5c4e54-602e-4617-8d54-3e27f39b3c92" providerId="ADAL" clId="{30AA563B-182D-430A-AB35-9CC1E0178306}" dt="2024-08-29T15:21:10.218" v="57" actId="478"/>
          <ac:spMkLst>
            <pc:docMk/>
            <pc:sldMk cId="3184349038" sldId="259"/>
            <ac:spMk id="22" creationId="{FDB90CA7-285F-4731-BAD6-050B386F27AB}"/>
          </ac:spMkLst>
        </pc:spChg>
        <pc:spChg chg="mod ord">
          <ac:chgData name="Will Nourse" userId="cf5c4e54-602e-4617-8d54-3e27f39b3c92" providerId="ADAL" clId="{30AA563B-182D-430A-AB35-9CC1E0178306}" dt="2024-08-29T15:24:08.763" v="122" actId="14100"/>
          <ac:spMkLst>
            <pc:docMk/>
            <pc:sldMk cId="3184349038" sldId="259"/>
            <ac:spMk id="23" creationId="{AA60B597-FE53-440D-A8C8-37BE6019B592}"/>
          </ac:spMkLst>
        </pc:spChg>
        <pc:spChg chg="mod ord">
          <ac:chgData name="Will Nourse" userId="cf5c4e54-602e-4617-8d54-3e27f39b3c92" providerId="ADAL" clId="{30AA563B-182D-430A-AB35-9CC1E0178306}" dt="2024-08-29T15:24:52.287" v="126" actId="14100"/>
          <ac:spMkLst>
            <pc:docMk/>
            <pc:sldMk cId="3184349038" sldId="259"/>
            <ac:spMk id="24" creationId="{2167DCE2-8448-47F6-94B2-4230BA372A14}"/>
          </ac:spMkLst>
        </pc:spChg>
        <pc:spChg chg="mod ord">
          <ac:chgData name="Will Nourse" userId="cf5c4e54-602e-4617-8d54-3e27f39b3c92" providerId="ADAL" clId="{30AA563B-182D-430A-AB35-9CC1E0178306}" dt="2024-08-29T15:25:05.661" v="129" actId="14100"/>
          <ac:spMkLst>
            <pc:docMk/>
            <pc:sldMk cId="3184349038" sldId="259"/>
            <ac:spMk id="25" creationId="{AFD6F40E-B6A1-4EB8-855F-741441FBB86A}"/>
          </ac:spMkLst>
        </pc:spChg>
        <pc:picChg chg="add mod">
          <ac:chgData name="Will Nourse" userId="cf5c4e54-602e-4617-8d54-3e27f39b3c92" providerId="ADAL" clId="{30AA563B-182D-430A-AB35-9CC1E0178306}" dt="2024-08-29T15:22:37.657" v="72" actId="1076"/>
          <ac:picMkLst>
            <pc:docMk/>
            <pc:sldMk cId="3184349038" sldId="259"/>
            <ac:picMk id="3" creationId="{E89B751D-F496-1675-29C3-74B2C684515A}"/>
          </ac:picMkLst>
        </pc:picChg>
        <pc:picChg chg="del">
          <ac:chgData name="Will Nourse" userId="cf5c4e54-602e-4617-8d54-3e27f39b3c92" providerId="ADAL" clId="{30AA563B-182D-430A-AB35-9CC1E0178306}" dt="2024-08-29T15:21:13.694" v="58" actId="478"/>
          <ac:picMkLst>
            <pc:docMk/>
            <pc:sldMk cId="3184349038" sldId="259"/>
            <ac:picMk id="14" creationId="{D9824A9E-CE9C-4DDF-8DCF-D18CDE9704E9}"/>
          </ac:picMkLst>
        </pc:picChg>
        <pc:cxnChg chg="del">
          <ac:chgData name="Will Nourse" userId="cf5c4e54-602e-4617-8d54-3e27f39b3c92" providerId="ADAL" clId="{30AA563B-182D-430A-AB35-9CC1E0178306}" dt="2024-08-29T15:25:37.893" v="130" actId="478"/>
          <ac:cxnSpMkLst>
            <pc:docMk/>
            <pc:sldMk cId="3184349038" sldId="259"/>
            <ac:cxnSpMk id="21" creationId="{EE4D7CE6-4AA9-4070-B50B-CFDB295E751F}"/>
          </ac:cxnSpMkLst>
        </pc:cxnChg>
        <pc:cxnChg chg="add mod">
          <ac:chgData name="Will Nourse" userId="cf5c4e54-602e-4617-8d54-3e27f39b3c92" providerId="ADAL" clId="{30AA563B-182D-430A-AB35-9CC1E0178306}" dt="2024-08-29T15:25:46.863" v="132" actId="14100"/>
          <ac:cxnSpMkLst>
            <pc:docMk/>
            <pc:sldMk cId="3184349038" sldId="259"/>
            <ac:cxnSpMk id="26" creationId="{FDE7CF9E-AC24-9DFF-D043-D75E08A75AC1}"/>
          </ac:cxnSpMkLst>
        </pc:cxnChg>
      </pc:sldChg>
      <pc:sldChg chg="addSp delSp modSp mod">
        <pc:chgData name="Will Nourse" userId="cf5c4e54-602e-4617-8d54-3e27f39b3c92" providerId="ADAL" clId="{30AA563B-182D-430A-AB35-9CC1E0178306}" dt="2024-08-29T15:28:32.242" v="208" actId="1076"/>
        <pc:sldMkLst>
          <pc:docMk/>
          <pc:sldMk cId="4006186487" sldId="260"/>
        </pc:sldMkLst>
        <pc:spChg chg="mod">
          <ac:chgData name="Will Nourse" userId="cf5c4e54-602e-4617-8d54-3e27f39b3c92" providerId="ADAL" clId="{30AA563B-182D-430A-AB35-9CC1E0178306}" dt="2024-08-29T15:28:13.412" v="204" actId="1076"/>
          <ac:spMkLst>
            <pc:docMk/>
            <pc:sldMk cId="4006186487" sldId="260"/>
            <ac:spMk id="2" creationId="{00000000-0000-0000-0000-000000000000}"/>
          </ac:spMkLst>
        </pc:spChg>
        <pc:spChg chg="mod">
          <ac:chgData name="Will Nourse" userId="cf5c4e54-602e-4617-8d54-3e27f39b3c92" providerId="ADAL" clId="{30AA563B-182D-430A-AB35-9CC1E0178306}" dt="2024-08-29T15:28:06.174" v="203" actId="1076"/>
          <ac:spMkLst>
            <pc:docMk/>
            <pc:sldMk cId="4006186487" sldId="260"/>
            <ac:spMk id="3" creationId="{00000000-0000-0000-0000-000000000000}"/>
          </ac:spMkLst>
        </pc:spChg>
        <pc:picChg chg="mod modCrop">
          <ac:chgData name="Will Nourse" userId="cf5c4e54-602e-4617-8d54-3e27f39b3c92" providerId="ADAL" clId="{30AA563B-182D-430A-AB35-9CC1E0178306}" dt="2024-08-29T15:28:32.242" v="208" actId="1076"/>
          <ac:picMkLst>
            <pc:docMk/>
            <pc:sldMk cId="4006186487" sldId="260"/>
            <ac:picMk id="4" creationId="{987EB8CF-E83B-4EBC-A079-0F8ED5F31D35}"/>
          </ac:picMkLst>
        </pc:picChg>
        <pc:picChg chg="mod modCrop">
          <ac:chgData name="Will Nourse" userId="cf5c4e54-602e-4617-8d54-3e27f39b3c92" providerId="ADAL" clId="{30AA563B-182D-430A-AB35-9CC1E0178306}" dt="2024-08-29T15:26:55.478" v="185" actId="1038"/>
          <ac:picMkLst>
            <pc:docMk/>
            <pc:sldMk cId="4006186487" sldId="260"/>
            <ac:picMk id="10" creationId="{3461C2AE-4E5A-480D-A3B0-5E71010FF63D}"/>
          </ac:picMkLst>
        </pc:picChg>
        <pc:cxnChg chg="add mod">
          <ac:chgData name="Will Nourse" userId="cf5c4e54-602e-4617-8d54-3e27f39b3c92" providerId="ADAL" clId="{30AA563B-182D-430A-AB35-9CC1E0178306}" dt="2024-08-29T15:28:13.412" v="204" actId="1076"/>
          <ac:cxnSpMkLst>
            <pc:docMk/>
            <pc:sldMk cId="4006186487" sldId="260"/>
            <ac:cxnSpMk id="5" creationId="{F9BCD6F5-DF11-0F38-34E5-297BB6069C24}"/>
          </ac:cxnSpMkLst>
        </pc:cxnChg>
        <pc:cxnChg chg="del">
          <ac:chgData name="Will Nourse" userId="cf5c4e54-602e-4617-8d54-3e27f39b3c92" providerId="ADAL" clId="{30AA563B-182D-430A-AB35-9CC1E0178306}" dt="2024-08-29T15:26:05.093" v="136" actId="478"/>
          <ac:cxnSpMkLst>
            <pc:docMk/>
            <pc:sldMk cId="4006186487" sldId="260"/>
            <ac:cxnSpMk id="7" creationId="{89B4B5FF-A2CB-46E9-A7F7-D21D5A458B70}"/>
          </ac:cxnSpMkLst>
        </pc:cxnChg>
      </pc:sldChg>
      <pc:sldChg chg="addSp delSp modSp mod delAnim modAnim">
        <pc:chgData name="Will Nourse" userId="cf5c4e54-602e-4617-8d54-3e27f39b3c92" providerId="ADAL" clId="{30AA563B-182D-430A-AB35-9CC1E0178306}" dt="2024-08-29T15:18:00.098" v="8" actId="14100"/>
        <pc:sldMkLst>
          <pc:docMk/>
          <pc:sldMk cId="3628587070" sldId="261"/>
        </pc:sldMkLst>
        <pc:spChg chg="del mod">
          <ac:chgData name="Will Nourse" userId="cf5c4e54-602e-4617-8d54-3e27f39b3c92" providerId="ADAL" clId="{30AA563B-182D-430A-AB35-9CC1E0178306}" dt="2024-08-29T15:17:35.653" v="1" actId="478"/>
          <ac:spMkLst>
            <pc:docMk/>
            <pc:sldMk cId="3628587070" sldId="261"/>
            <ac:spMk id="2" creationId="{00000000-0000-0000-0000-000000000000}"/>
          </ac:spMkLst>
        </pc:spChg>
        <pc:spChg chg="del">
          <ac:chgData name="Will Nourse" userId="cf5c4e54-602e-4617-8d54-3e27f39b3c92" providerId="ADAL" clId="{30AA563B-182D-430A-AB35-9CC1E0178306}" dt="2024-08-29T15:17:35.653" v="1" actId="478"/>
          <ac:spMkLst>
            <pc:docMk/>
            <pc:sldMk cId="3628587070" sldId="261"/>
            <ac:spMk id="3" creationId="{00000000-0000-0000-0000-000000000000}"/>
          </ac:spMkLst>
        </pc:spChg>
        <pc:spChg chg="add del mod">
          <ac:chgData name="Will Nourse" userId="cf5c4e54-602e-4617-8d54-3e27f39b3c92" providerId="ADAL" clId="{30AA563B-182D-430A-AB35-9CC1E0178306}" dt="2024-08-29T15:17:39.104" v="2" actId="478"/>
          <ac:spMkLst>
            <pc:docMk/>
            <pc:sldMk cId="3628587070" sldId="261"/>
            <ac:spMk id="8" creationId="{019CF5FE-AF4D-9647-6047-B86B4FC93A0D}"/>
          </ac:spMkLst>
        </pc:spChg>
        <pc:spChg chg="add del mod">
          <ac:chgData name="Will Nourse" userId="cf5c4e54-602e-4617-8d54-3e27f39b3c92" providerId="ADAL" clId="{30AA563B-182D-430A-AB35-9CC1E0178306}" dt="2024-08-29T15:17:40.635" v="3" actId="478"/>
          <ac:spMkLst>
            <pc:docMk/>
            <pc:sldMk cId="3628587070" sldId="261"/>
            <ac:spMk id="10" creationId="{7F464E70-C021-F689-7D4D-40944DAEE408}"/>
          </ac:spMkLst>
        </pc:spChg>
        <pc:spChg chg="add mod">
          <ac:chgData name="Will Nourse" userId="cf5c4e54-602e-4617-8d54-3e27f39b3c92" providerId="ADAL" clId="{30AA563B-182D-430A-AB35-9CC1E0178306}" dt="2024-08-29T15:17:47.243" v="5" actId="207"/>
          <ac:spMkLst>
            <pc:docMk/>
            <pc:sldMk cId="3628587070" sldId="261"/>
            <ac:spMk id="11" creationId="{E3917BCF-2429-2F4F-5AB4-6CAEDE22E904}"/>
          </ac:spMkLst>
        </pc:spChg>
        <pc:spChg chg="add mod">
          <ac:chgData name="Will Nourse" userId="cf5c4e54-602e-4617-8d54-3e27f39b3c92" providerId="ADAL" clId="{30AA563B-182D-430A-AB35-9CC1E0178306}" dt="2024-08-29T15:17:50.046" v="6" actId="207"/>
          <ac:spMkLst>
            <pc:docMk/>
            <pc:sldMk cId="3628587070" sldId="261"/>
            <ac:spMk id="12" creationId="{73A5F8AE-1D70-AC07-8512-E6D81D78BF1A}"/>
          </ac:spMkLst>
        </pc:spChg>
        <pc:picChg chg="mod">
          <ac:chgData name="Will Nourse" userId="cf5c4e54-602e-4617-8d54-3e27f39b3c92" providerId="ADAL" clId="{30AA563B-182D-430A-AB35-9CC1E0178306}" dt="2024-08-29T15:18:00.098" v="8" actId="14100"/>
          <ac:picMkLst>
            <pc:docMk/>
            <pc:sldMk cId="3628587070" sldId="261"/>
            <ac:picMk id="4" creationId="{987EB8CF-E83B-4EBC-A079-0F8ED5F31D35}"/>
          </ac:picMkLst>
        </pc:picChg>
        <pc:cxnChg chg="del">
          <ac:chgData name="Will Nourse" userId="cf5c4e54-602e-4617-8d54-3e27f39b3c92" providerId="ADAL" clId="{30AA563B-182D-430A-AB35-9CC1E0178306}" dt="2024-08-29T15:17:35.653" v="1" actId="478"/>
          <ac:cxnSpMkLst>
            <pc:docMk/>
            <pc:sldMk cId="3628587070" sldId="261"/>
            <ac:cxnSpMk id="7" creationId="{89B4B5FF-A2CB-46E9-A7F7-D21D5A458B70}"/>
          </ac:cxnSpMkLst>
        </pc:cxnChg>
        <pc:cxnChg chg="add mod">
          <ac:chgData name="Will Nourse" userId="cf5c4e54-602e-4617-8d54-3e27f39b3c92" providerId="ADAL" clId="{30AA563B-182D-430A-AB35-9CC1E0178306}" dt="2024-08-29T15:17:41.986" v="4"/>
          <ac:cxnSpMkLst>
            <pc:docMk/>
            <pc:sldMk cId="3628587070" sldId="261"/>
            <ac:cxnSpMk id="13" creationId="{41832CA6-07CE-B788-81BB-9CA524528604}"/>
          </ac:cxnSpMkLst>
        </pc:cxnChg>
      </pc:sldChg>
      <pc:sldChg chg="addSp delSp modSp add mod">
        <pc:chgData name="Will Nourse" userId="cf5c4e54-602e-4617-8d54-3e27f39b3c92" providerId="ADAL" clId="{30AA563B-182D-430A-AB35-9CC1E0178306}" dt="2024-08-29T15:20:08.158" v="54" actId="14100"/>
        <pc:sldMkLst>
          <pc:docMk/>
          <pc:sldMk cId="1944337870" sldId="262"/>
        </pc:sldMkLst>
        <pc:cxnChg chg="add mod">
          <ac:chgData name="Will Nourse" userId="cf5c4e54-602e-4617-8d54-3e27f39b3c92" providerId="ADAL" clId="{30AA563B-182D-430A-AB35-9CC1E0178306}" dt="2024-08-29T15:20:08.158" v="54" actId="14100"/>
          <ac:cxnSpMkLst>
            <pc:docMk/>
            <pc:sldMk cId="1944337870" sldId="262"/>
            <ac:cxnSpMk id="8" creationId="{BA42A844-11BB-7E3F-2838-16432A22A469}"/>
          </ac:cxnSpMkLst>
        </pc:cxnChg>
        <pc:cxnChg chg="del">
          <ac:chgData name="Will Nourse" userId="cf5c4e54-602e-4617-8d54-3e27f39b3c92" providerId="ADAL" clId="{30AA563B-182D-430A-AB35-9CC1E0178306}" dt="2024-08-29T15:20:01.873" v="52" actId="478"/>
          <ac:cxnSpMkLst>
            <pc:docMk/>
            <pc:sldMk cId="1944337870" sldId="262"/>
            <ac:cxnSpMk id="15" creationId="{57C23AD3-6AA5-41E5-8B09-9D5C0F41F758}"/>
          </ac:cxnSpMkLst>
        </pc:cxn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table, sitting, microwave&#10;&#10;Description automatically generated">
            <a:extLst>
              <a:ext uri="{FF2B5EF4-FFF2-40B4-BE49-F238E27FC236}">
                <a16:creationId xmlns:a16="http://schemas.microsoft.com/office/drawing/2014/main" id="{99202928-1FEC-44E7-824A-9FD99B3687C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322" y="449874"/>
            <a:ext cx="6916021" cy="6408126"/>
          </a:xfrm>
          <a:prstGeom prst="rect">
            <a:avLst/>
          </a:prstGeom>
        </p:spPr>
      </p:pic>
      <p:pic>
        <p:nvPicPr>
          <p:cNvPr id="4" name="Picture 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987EB8CF-E83B-4EBC-A079-0F8ED5F31D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774" b="24969"/>
          <a:stretch/>
        </p:blipFill>
        <p:spPr>
          <a:xfrm>
            <a:off x="440565" y="969445"/>
            <a:ext cx="3919164" cy="142682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3917BCF-2429-2F4F-5AB4-6CAEDE22E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722" y="2471555"/>
            <a:ext cx="5352909" cy="1947671"/>
          </a:xfrm>
          <a:noFill/>
        </p:spPr>
        <p:txBody>
          <a:bodyPr>
            <a:no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Franklin Gothic Demi"/>
              </a:rPr>
              <a:t>HOW TO SIZE </a:t>
            </a:r>
            <a:br>
              <a:rPr lang="en-US" sz="6600" dirty="0">
                <a:solidFill>
                  <a:schemeClr val="bg1"/>
                </a:solidFill>
                <a:latin typeface="Franklin Gothic Demi"/>
              </a:rPr>
            </a:br>
            <a:r>
              <a:rPr lang="en-US" sz="6600" dirty="0">
                <a:solidFill>
                  <a:schemeClr val="bg1"/>
                </a:solidFill>
                <a:latin typeface="Franklin Gothic Demi"/>
              </a:rPr>
              <a:t>A TANKLESS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73A5F8AE-1D70-AC07-8512-E6D81D78BF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3117" y="4704153"/>
            <a:ext cx="4252120" cy="412775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sz="2400" i="1" dirty="0">
                <a:solidFill>
                  <a:schemeClr val="bg1"/>
                </a:solidFill>
                <a:latin typeface="Franklin Gothic Book"/>
              </a:rPr>
              <a:t>It’s easier than you think!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1832CA6-07CE-B788-81BB-9CA524528604}"/>
              </a:ext>
            </a:extLst>
          </p:cNvPr>
          <p:cNvCxnSpPr>
            <a:cxnSpLocks/>
          </p:cNvCxnSpPr>
          <p:nvPr/>
        </p:nvCxnSpPr>
        <p:spPr>
          <a:xfrm flipV="1">
            <a:off x="723117" y="4527197"/>
            <a:ext cx="4252120" cy="1"/>
          </a:xfrm>
          <a:prstGeom prst="straightConnector1">
            <a:avLst/>
          </a:prstGeom>
          <a:ln w="381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85870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361EB54-ECC9-4963-8DD6-D574BD773729}"/>
              </a:ext>
            </a:extLst>
          </p:cNvPr>
          <p:cNvSpPr txBox="1">
            <a:spLocks/>
          </p:cNvSpPr>
          <p:nvPr/>
        </p:nvSpPr>
        <p:spPr>
          <a:xfrm>
            <a:off x="222935" y="108033"/>
            <a:ext cx="9619221" cy="8559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Franklin Gothic Demi"/>
                <a:cs typeface="Calibri Light"/>
              </a:rPr>
              <a:t>HOW TO SIZE A TANKLESS</a:t>
            </a:r>
          </a:p>
        </p:txBody>
      </p:sp>
      <p:pic>
        <p:nvPicPr>
          <p:cNvPr id="3" name="Picture 1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C2808707-7EA9-44CC-9311-DE114D73B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3327" y="5804253"/>
            <a:ext cx="1154878" cy="893867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7C23AD3-6AA5-41E5-8B09-9D5C0F41F758}"/>
              </a:ext>
            </a:extLst>
          </p:cNvPr>
          <p:cNvCxnSpPr>
            <a:cxnSpLocks/>
          </p:cNvCxnSpPr>
          <p:nvPr/>
        </p:nvCxnSpPr>
        <p:spPr>
          <a:xfrm>
            <a:off x="305920" y="881090"/>
            <a:ext cx="6503094" cy="0"/>
          </a:xfrm>
          <a:prstGeom prst="straightConnector1">
            <a:avLst/>
          </a:prstGeom>
          <a:ln w="381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7FDC69F2-9A5D-8085-2BD7-3BD474D87320}"/>
              </a:ext>
            </a:extLst>
          </p:cNvPr>
          <p:cNvSpPr txBox="1">
            <a:spLocks/>
          </p:cNvSpPr>
          <p:nvPr/>
        </p:nvSpPr>
        <p:spPr>
          <a:xfrm>
            <a:off x="123986" y="1073151"/>
            <a:ext cx="11896564" cy="510385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Proper sizing is a key aspect of the customers experience and satisfaction with their tankless.</a:t>
            </a:r>
          </a:p>
          <a:p>
            <a:pPr algn="ctr"/>
            <a:endParaRPr lang="en-US" sz="4000" dirty="0">
              <a:solidFill>
                <a:schemeClr val="bg1"/>
              </a:solidFill>
              <a:latin typeface="Franklin Gothic Medium" panose="020B0603020102020204" pitchFamily="34" charset="0"/>
              <a:cs typeface="Calibri"/>
            </a:endParaRP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An undersized tankless </a:t>
            </a:r>
            <a:r>
              <a:rPr lang="en-US" sz="4000" i="1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will</a:t>
            </a:r>
            <a:r>
              <a:rPr lang="en-US" sz="40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 provide the proper temperature but the customer will not be able to run as many hot water fixtures at the same time as they want.</a:t>
            </a:r>
          </a:p>
          <a:p>
            <a:pPr algn="ctr"/>
            <a:endParaRPr lang="en-US" sz="4000" dirty="0">
              <a:solidFill>
                <a:schemeClr val="bg1"/>
              </a:solidFill>
              <a:latin typeface="Franklin Gothic Medium" panose="020B0603020102020204" pitchFamily="34" charset="0"/>
              <a:cs typeface="Calibri"/>
            </a:endParaRP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Franklin Gothic Medium" panose="020B0603020102020204" pitchFamily="34" charset="0"/>
                <a:cs typeface="Calibri"/>
              </a:rPr>
              <a:t>This problem will be more apparent in the winter time as the cold water temperatures are even colder.</a:t>
            </a:r>
          </a:p>
        </p:txBody>
      </p:sp>
    </p:spTree>
    <p:extLst>
      <p:ext uri="{BB962C8B-B14F-4D97-AF65-F5344CB8AC3E}">
        <p14:creationId xmlns:p14="http://schemas.microsoft.com/office/powerpoint/2010/main" val="200523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361EB54-ECC9-4963-8DD6-D574BD773729}"/>
              </a:ext>
            </a:extLst>
          </p:cNvPr>
          <p:cNvSpPr txBox="1">
            <a:spLocks/>
          </p:cNvSpPr>
          <p:nvPr/>
        </p:nvSpPr>
        <p:spPr>
          <a:xfrm>
            <a:off x="222935" y="108033"/>
            <a:ext cx="9619221" cy="8559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Franklin Gothic Demi"/>
                <a:cs typeface="Calibri Light"/>
              </a:rPr>
              <a:t>STEP ONE</a:t>
            </a:r>
          </a:p>
        </p:txBody>
      </p:sp>
      <p:pic>
        <p:nvPicPr>
          <p:cNvPr id="3" name="Picture 1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C2808707-7EA9-44CC-9311-DE114D73B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3327" y="5804253"/>
            <a:ext cx="1154878" cy="893867"/>
          </a:xfrm>
          <a:prstGeom prst="rect">
            <a:avLst/>
          </a:prstGeom>
        </p:spPr>
      </p:pic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39DA19E-02FE-4B7F-8244-2169072D08BD}"/>
              </a:ext>
            </a:extLst>
          </p:cNvPr>
          <p:cNvSpPr txBox="1">
            <a:spLocks/>
          </p:cNvSpPr>
          <p:nvPr/>
        </p:nvSpPr>
        <p:spPr>
          <a:xfrm>
            <a:off x="222935" y="1127200"/>
            <a:ext cx="11620754" cy="66364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Franklin Gothic Book" panose="020B0503020102020204" pitchFamily="34" charset="0"/>
                <a:cs typeface="Calibri"/>
              </a:rPr>
              <a:t>Determine your maximum temperature rise. This is the difference between the tankless set temp. and the winter time ground water temp.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9D68385-7FAC-412F-A1E4-5DB0FB47D2F2}"/>
              </a:ext>
            </a:extLst>
          </p:cNvPr>
          <p:cNvSpPr/>
          <p:nvPr/>
        </p:nvSpPr>
        <p:spPr>
          <a:xfrm>
            <a:off x="6988638" y="2171610"/>
            <a:ext cx="45302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For the purpose of this example let’s say the home is on the central coast of California.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883163-4FE7-445C-8EE9-059012785D84}"/>
              </a:ext>
            </a:extLst>
          </p:cNvPr>
          <p:cNvSpPr/>
          <p:nvPr/>
        </p:nvSpPr>
        <p:spPr>
          <a:xfrm>
            <a:off x="6988638" y="2921779"/>
            <a:ext cx="46382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Based on the map, we’ll say the winter ground water temp is 55 F.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E3B1E55-D1AC-498B-A00C-3158E0E603E7}"/>
              </a:ext>
            </a:extLst>
          </p:cNvPr>
          <p:cNvSpPr/>
          <p:nvPr/>
        </p:nvSpPr>
        <p:spPr>
          <a:xfrm>
            <a:off x="6988638" y="3671948"/>
            <a:ext cx="46382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Now you can determine the winter time temperature rise: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7B9E3FB-692A-40BB-8AC9-14B858D303F2}"/>
              </a:ext>
            </a:extLst>
          </p:cNvPr>
          <p:cNvSpPr/>
          <p:nvPr/>
        </p:nvSpPr>
        <p:spPr>
          <a:xfrm>
            <a:off x="5657603" y="4799656"/>
            <a:ext cx="25634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120</a:t>
            </a:r>
            <a:r>
              <a:rPr lang="en-US" sz="2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Set Temp</a:t>
            </a:r>
            <a:endParaRPr lang="en-US" sz="2400" b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00B42F5-F946-4B42-80CF-6DFE743F482E}"/>
              </a:ext>
            </a:extLst>
          </p:cNvPr>
          <p:cNvSpPr/>
          <p:nvPr/>
        </p:nvSpPr>
        <p:spPr>
          <a:xfrm>
            <a:off x="7529482" y="4805062"/>
            <a:ext cx="34485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– </a:t>
            </a:r>
            <a:r>
              <a:rPr lang="en-US" sz="24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55</a:t>
            </a:r>
            <a:r>
              <a:rPr lang="en-US" sz="2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Ground Water Temp</a:t>
            </a:r>
            <a:endParaRPr lang="en-US" sz="2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6F1EDF-3C9E-472B-8193-7974CCFDDDC8}"/>
              </a:ext>
            </a:extLst>
          </p:cNvPr>
          <p:cNvSpPr/>
          <p:nvPr/>
        </p:nvSpPr>
        <p:spPr>
          <a:xfrm>
            <a:off x="10833616" y="4738100"/>
            <a:ext cx="9236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= </a:t>
            </a:r>
            <a:r>
              <a:rPr lang="en-US" sz="32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65</a:t>
            </a:r>
            <a:endParaRPr lang="en-US" sz="2400" b="1" dirty="0"/>
          </a:p>
        </p:txBody>
      </p:sp>
      <p:pic>
        <p:nvPicPr>
          <p:cNvPr id="17" name="Picture 16" descr="A picture containing screen, television, computer, flying&#10;&#10;Description automatically generated">
            <a:extLst>
              <a:ext uri="{FF2B5EF4-FFF2-40B4-BE49-F238E27FC236}">
                <a16:creationId xmlns:a16="http://schemas.microsoft.com/office/drawing/2014/main" id="{1F1186F8-B890-47EF-B817-F37F3A9FE5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62" y="2059610"/>
            <a:ext cx="6514285" cy="4279365"/>
          </a:xfrm>
          <a:prstGeom prst="rect">
            <a:avLst/>
          </a:prstGeom>
        </p:spPr>
      </p:pic>
      <p:pic>
        <p:nvPicPr>
          <p:cNvPr id="9" name="Graphic 8" descr="Marker">
            <a:extLst>
              <a:ext uri="{FF2B5EF4-FFF2-40B4-BE49-F238E27FC236}">
                <a16:creationId xmlns:a16="http://schemas.microsoft.com/office/drawing/2014/main" id="{2BEDD5E5-B3EB-46A7-A356-42DBD5ADC9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4226" y="3319863"/>
            <a:ext cx="914400" cy="914400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46510ED-5038-4177-AD7D-7F016EE30E97}"/>
              </a:ext>
            </a:extLst>
          </p:cNvPr>
          <p:cNvSpPr/>
          <p:nvPr/>
        </p:nvSpPr>
        <p:spPr>
          <a:xfrm>
            <a:off x="71438" y="5229225"/>
            <a:ext cx="2314575" cy="1402691"/>
          </a:xfrm>
          <a:prstGeom prst="roundRect">
            <a:avLst>
              <a:gd name="adj" fmla="val 6301"/>
            </a:avLst>
          </a:prstGeom>
          <a:solidFill>
            <a:schemeClr val="bg1">
              <a:alpha val="60000"/>
            </a:schemeClr>
          </a:solidFill>
          <a:ln>
            <a:solidFill>
              <a:schemeClr val="tx1">
                <a:alpha val="60000"/>
              </a:schemeClr>
            </a:solidFill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5A372B7-2979-49EE-BE10-AF5B24282A83}"/>
              </a:ext>
            </a:extLst>
          </p:cNvPr>
          <p:cNvSpPr/>
          <p:nvPr/>
        </p:nvSpPr>
        <p:spPr>
          <a:xfrm>
            <a:off x="71438" y="5267325"/>
            <a:ext cx="23145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Franklin Gothic Book" panose="020B0503020102020204" pitchFamily="34" charset="0"/>
              </a:rPr>
              <a:t>Average Winter Water Temp: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0BCC0D2-FE9A-4DDB-BF50-62E44ABB0C41}"/>
              </a:ext>
            </a:extLst>
          </p:cNvPr>
          <p:cNvSpPr/>
          <p:nvPr/>
        </p:nvSpPr>
        <p:spPr>
          <a:xfrm>
            <a:off x="1017449" y="5587408"/>
            <a:ext cx="117330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Franklin Gothic Book" panose="020B0503020102020204" pitchFamily="34" charset="0"/>
              </a:rPr>
              <a:t>35° - 40° F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58D93F4-273F-4607-A1DB-8DC2DC26E8E9}"/>
              </a:ext>
            </a:extLst>
          </p:cNvPr>
          <p:cNvSpPr/>
          <p:nvPr/>
        </p:nvSpPr>
        <p:spPr>
          <a:xfrm>
            <a:off x="1014204" y="5798100"/>
            <a:ext cx="117330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Franklin Gothic Book" panose="020B0503020102020204" pitchFamily="34" charset="0"/>
              </a:rPr>
              <a:t>45° - 50° F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2F876F5-E0A4-4A78-9562-3D1F3D6FC072}"/>
              </a:ext>
            </a:extLst>
          </p:cNvPr>
          <p:cNvSpPr/>
          <p:nvPr/>
        </p:nvSpPr>
        <p:spPr>
          <a:xfrm>
            <a:off x="1017449" y="6021098"/>
            <a:ext cx="117330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Franklin Gothic Book" panose="020B0503020102020204" pitchFamily="34" charset="0"/>
              </a:rPr>
              <a:t>55° - 60° F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C7877D5-828D-47F4-965B-DEA51E8A0EA1}"/>
              </a:ext>
            </a:extLst>
          </p:cNvPr>
          <p:cNvSpPr/>
          <p:nvPr/>
        </p:nvSpPr>
        <p:spPr>
          <a:xfrm>
            <a:off x="1014204" y="6233207"/>
            <a:ext cx="12717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Franklin Gothic Book" panose="020B0503020102020204" pitchFamily="34" charset="0"/>
              </a:rPr>
              <a:t>65° - 70°+ F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827EE85-3171-4A46-9A02-185F45DB4869}"/>
              </a:ext>
            </a:extLst>
          </p:cNvPr>
          <p:cNvSpPr/>
          <p:nvPr/>
        </p:nvSpPr>
        <p:spPr>
          <a:xfrm>
            <a:off x="372089" y="5686425"/>
            <a:ext cx="477153" cy="111675"/>
          </a:xfrm>
          <a:prstGeom prst="rect">
            <a:avLst/>
          </a:prstGeom>
          <a:solidFill>
            <a:srgbClr val="791F8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B91B095-3E18-41B5-BC23-D1639E7B07AF}"/>
              </a:ext>
            </a:extLst>
          </p:cNvPr>
          <p:cNvSpPr/>
          <p:nvPr/>
        </p:nvSpPr>
        <p:spPr>
          <a:xfrm>
            <a:off x="372089" y="5908286"/>
            <a:ext cx="477153" cy="111675"/>
          </a:xfrm>
          <a:prstGeom prst="rect">
            <a:avLst/>
          </a:prstGeom>
          <a:solidFill>
            <a:srgbClr val="00B4E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B459C61-4D54-43B5-9D15-B62A1475566A}"/>
              </a:ext>
            </a:extLst>
          </p:cNvPr>
          <p:cNvSpPr/>
          <p:nvPr/>
        </p:nvSpPr>
        <p:spPr>
          <a:xfrm>
            <a:off x="372088" y="6130956"/>
            <a:ext cx="477153" cy="111675"/>
          </a:xfrm>
          <a:prstGeom prst="rect">
            <a:avLst/>
          </a:prstGeom>
          <a:solidFill>
            <a:srgbClr val="FDE1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181A107-7217-45B7-80E5-77386B99C479}"/>
              </a:ext>
            </a:extLst>
          </p:cNvPr>
          <p:cNvSpPr/>
          <p:nvPr/>
        </p:nvSpPr>
        <p:spPr>
          <a:xfrm>
            <a:off x="372087" y="6352817"/>
            <a:ext cx="477153" cy="111675"/>
          </a:xfrm>
          <a:prstGeom prst="rect">
            <a:avLst/>
          </a:prstGeom>
          <a:solidFill>
            <a:srgbClr val="E5343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A42A844-11BB-7E3F-2838-16432A22A469}"/>
              </a:ext>
            </a:extLst>
          </p:cNvPr>
          <p:cNvCxnSpPr>
            <a:cxnSpLocks/>
          </p:cNvCxnSpPr>
          <p:nvPr/>
        </p:nvCxnSpPr>
        <p:spPr>
          <a:xfrm>
            <a:off x="305920" y="881090"/>
            <a:ext cx="2577957" cy="0"/>
          </a:xfrm>
          <a:prstGeom prst="straightConnector1">
            <a:avLst/>
          </a:prstGeom>
          <a:ln w="381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4337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361EB54-ECC9-4963-8DD6-D574BD773729}"/>
              </a:ext>
            </a:extLst>
          </p:cNvPr>
          <p:cNvSpPr txBox="1">
            <a:spLocks/>
          </p:cNvSpPr>
          <p:nvPr/>
        </p:nvSpPr>
        <p:spPr>
          <a:xfrm>
            <a:off x="222935" y="108033"/>
            <a:ext cx="9619221" cy="8559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Franklin Gothic Demi"/>
                <a:cs typeface="Calibri Light"/>
              </a:rPr>
              <a:t>STEP TWO</a:t>
            </a:r>
          </a:p>
        </p:txBody>
      </p:sp>
      <p:pic>
        <p:nvPicPr>
          <p:cNvPr id="3" name="Picture 1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C2808707-7EA9-44CC-9311-DE114D73B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3327" y="5804253"/>
            <a:ext cx="1154878" cy="893867"/>
          </a:xfrm>
          <a:prstGeom prst="rect">
            <a:avLst/>
          </a:prstGeom>
        </p:spPr>
      </p:pic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39DA19E-02FE-4B7F-8244-2169072D08BD}"/>
              </a:ext>
            </a:extLst>
          </p:cNvPr>
          <p:cNvSpPr txBox="1">
            <a:spLocks/>
          </p:cNvSpPr>
          <p:nvPr/>
        </p:nvSpPr>
        <p:spPr>
          <a:xfrm>
            <a:off x="305920" y="1232283"/>
            <a:ext cx="11620754" cy="66364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Franklin Gothic Book" panose="020B0503020102020204" pitchFamily="34" charset="0"/>
                <a:cs typeface="Calibri"/>
              </a:rPr>
              <a:t>Determine the peak hot water demand of the home. If possible, ask the homeowner.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9D68385-7FAC-412F-A1E4-5DB0FB47D2F2}"/>
              </a:ext>
            </a:extLst>
          </p:cNvPr>
          <p:cNvSpPr/>
          <p:nvPr/>
        </p:nvSpPr>
        <p:spPr>
          <a:xfrm>
            <a:off x="492192" y="2607907"/>
            <a:ext cx="36835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Shower:</a:t>
            </a:r>
            <a:r>
              <a:rPr lang="en-US" sz="2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2 </a:t>
            </a:r>
            <a:r>
              <a:rPr lang="en-US" sz="24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gpm</a:t>
            </a:r>
            <a:endParaRPr lang="en-US" sz="24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r>
              <a:rPr lang="en-US" sz="2400" b="1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Lav</a:t>
            </a:r>
            <a:r>
              <a:rPr lang="en-US" sz="24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 Sink:</a:t>
            </a:r>
            <a:r>
              <a:rPr lang="en-US" sz="2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1 </a:t>
            </a:r>
            <a:r>
              <a:rPr lang="en-US" sz="24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gpm</a:t>
            </a:r>
            <a:endParaRPr lang="en-US" sz="24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Kitchen Sink: </a:t>
            </a:r>
            <a:r>
              <a:rPr lang="en-US" sz="2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1.5 </a:t>
            </a:r>
            <a:r>
              <a:rPr lang="en-US" sz="24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gpm</a:t>
            </a:r>
            <a:endParaRPr lang="en-US" sz="24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Dishwasher: </a:t>
            </a:r>
            <a:r>
              <a:rPr lang="en-US" sz="2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2 </a:t>
            </a:r>
            <a:r>
              <a:rPr lang="en-US" sz="24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gpm</a:t>
            </a:r>
            <a:endParaRPr lang="en-US" sz="24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Washing Machine: </a:t>
            </a:r>
            <a:r>
              <a:rPr lang="en-US" sz="2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2 </a:t>
            </a:r>
            <a:r>
              <a:rPr lang="en-US" sz="2400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gpm</a:t>
            </a:r>
            <a:endParaRPr lang="en-US" sz="2400" b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883163-4FE7-445C-8EE9-059012785D84}"/>
              </a:ext>
            </a:extLst>
          </p:cNvPr>
          <p:cNvSpPr/>
          <p:nvPr/>
        </p:nvSpPr>
        <p:spPr>
          <a:xfrm>
            <a:off x="305920" y="1703184"/>
            <a:ext cx="11246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Fixtures and appliances all have different flow rates depending on manufacturer however you can use an average amount to get a ballpark figure: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E3B1E55-D1AC-498B-A00C-3158E0E603E7}"/>
              </a:ext>
            </a:extLst>
          </p:cNvPr>
          <p:cNvSpPr/>
          <p:nvPr/>
        </p:nvSpPr>
        <p:spPr>
          <a:xfrm>
            <a:off x="305920" y="4743736"/>
            <a:ext cx="66346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Example 1: </a:t>
            </a:r>
          </a:p>
          <a:p>
            <a:r>
              <a:rPr lang="en-US" sz="2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Peak usage: 2 Showers &amp; Washing Machine = </a:t>
            </a:r>
            <a:r>
              <a:rPr lang="en-US" sz="20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6 </a:t>
            </a:r>
            <a:r>
              <a:rPr lang="en-US" sz="2000" b="1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gpm</a:t>
            </a:r>
            <a:r>
              <a:rPr lang="en-US" sz="20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6FA7A57-F960-4FE1-8C1D-DEDE6F30E186}"/>
              </a:ext>
            </a:extLst>
          </p:cNvPr>
          <p:cNvSpPr/>
          <p:nvPr/>
        </p:nvSpPr>
        <p:spPr>
          <a:xfrm>
            <a:off x="305920" y="5622967"/>
            <a:ext cx="66346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Example 2: </a:t>
            </a:r>
          </a:p>
          <a:p>
            <a:r>
              <a:rPr lang="en-US" sz="2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Peak usage: 4 Showers &amp; Dish Washer = </a:t>
            </a:r>
            <a:r>
              <a:rPr lang="en-US" sz="20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10 </a:t>
            </a:r>
            <a:r>
              <a:rPr lang="en-US" sz="2000" b="1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gpm</a:t>
            </a:r>
            <a:r>
              <a:rPr lang="en-US" sz="20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</a:p>
        </p:txBody>
      </p:sp>
      <p:pic>
        <p:nvPicPr>
          <p:cNvPr id="4" name="Picture 3" descr="A large room with a sink and a mirror&#10;&#10;Description automatically generated">
            <a:extLst>
              <a:ext uri="{FF2B5EF4-FFF2-40B4-BE49-F238E27FC236}">
                <a16:creationId xmlns:a16="http://schemas.microsoft.com/office/drawing/2014/main" id="{85EABCB2-AF49-4CF2-8042-668A535B38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649" y="2542341"/>
            <a:ext cx="3150542" cy="2100361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  <a:softEdge rad="25400"/>
          </a:effectLst>
        </p:spPr>
      </p:pic>
      <p:pic>
        <p:nvPicPr>
          <p:cNvPr id="8" name="Picture 7" descr="A picture containing appliance, building, brick, sitting&#10;&#10;Description automatically generated">
            <a:extLst>
              <a:ext uri="{FF2B5EF4-FFF2-40B4-BE49-F238E27FC236}">
                <a16:creationId xmlns:a16="http://schemas.microsoft.com/office/drawing/2014/main" id="{B8D17CEE-0669-485C-AA6F-094D6E05AC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566" y="4649606"/>
            <a:ext cx="3150542" cy="2100361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  <a:softEdge rad="25400"/>
          </a:effectLst>
        </p:spPr>
      </p:pic>
      <p:pic>
        <p:nvPicPr>
          <p:cNvPr id="15" name="Picture 14" descr="A kitchen with a sink and a window&#10;&#10;Description automatically generated">
            <a:extLst>
              <a:ext uri="{FF2B5EF4-FFF2-40B4-BE49-F238E27FC236}">
                <a16:creationId xmlns:a16="http://schemas.microsoft.com/office/drawing/2014/main" id="{42A523B5-A312-40EB-A738-14BD43C2E5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2139" y="2542340"/>
            <a:ext cx="3289107" cy="2100361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  <a:softEdge rad="25400"/>
          </a:effectLst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C23068B9-1566-4B23-C582-FB0F791D0845}"/>
              </a:ext>
            </a:extLst>
          </p:cNvPr>
          <p:cNvCxnSpPr>
            <a:cxnSpLocks/>
          </p:cNvCxnSpPr>
          <p:nvPr/>
        </p:nvCxnSpPr>
        <p:spPr>
          <a:xfrm>
            <a:off x="305920" y="881090"/>
            <a:ext cx="2577957" cy="0"/>
          </a:xfrm>
          <a:prstGeom prst="straightConnector1">
            <a:avLst/>
          </a:prstGeom>
          <a:ln w="381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331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361EB54-ECC9-4963-8DD6-D574BD773729}"/>
              </a:ext>
            </a:extLst>
          </p:cNvPr>
          <p:cNvSpPr txBox="1">
            <a:spLocks/>
          </p:cNvSpPr>
          <p:nvPr/>
        </p:nvSpPr>
        <p:spPr>
          <a:xfrm>
            <a:off x="222935" y="108033"/>
            <a:ext cx="9619221" cy="8559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Franklin Gothic Demi"/>
                <a:cs typeface="Calibri Light"/>
              </a:rPr>
              <a:t>STEP THREE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39DA19E-02FE-4B7F-8244-2169072D08BD}"/>
              </a:ext>
            </a:extLst>
          </p:cNvPr>
          <p:cNvSpPr txBox="1">
            <a:spLocks/>
          </p:cNvSpPr>
          <p:nvPr/>
        </p:nvSpPr>
        <p:spPr>
          <a:xfrm>
            <a:off x="305920" y="1232283"/>
            <a:ext cx="11620754" cy="66364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bg1"/>
                </a:solidFill>
                <a:latin typeface="Franklin Gothic Book" panose="020B0503020102020204" pitchFamily="34" charset="0"/>
                <a:cs typeface="Calibri"/>
              </a:rPr>
              <a:t>Select the proper unit or pair of units using the sizing chart found online or in the product catalog.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883163-4FE7-445C-8EE9-059012785D84}"/>
              </a:ext>
            </a:extLst>
          </p:cNvPr>
          <p:cNvSpPr/>
          <p:nvPr/>
        </p:nvSpPr>
        <p:spPr>
          <a:xfrm>
            <a:off x="305920" y="1703184"/>
            <a:ext cx="89333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Simply find the Temperature Rise on the left then match up a unit or pair of units that provides the approximate flow rate needed.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E3B1E55-D1AC-498B-A00C-3158E0E603E7}"/>
              </a:ext>
            </a:extLst>
          </p:cNvPr>
          <p:cNvSpPr/>
          <p:nvPr/>
        </p:nvSpPr>
        <p:spPr>
          <a:xfrm>
            <a:off x="222935" y="3112357"/>
            <a:ext cx="36067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Example 1: </a:t>
            </a:r>
          </a:p>
          <a:p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Peak usage: 2 Showers &amp; Washing Machine = </a:t>
            </a:r>
            <a:r>
              <a:rPr lang="en-US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6 </a:t>
            </a:r>
            <a:r>
              <a:rPr lang="en-US" b="1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gpm</a:t>
            </a:r>
            <a:r>
              <a:rPr lang="en-US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6FA7A57-F960-4FE1-8C1D-DEDE6F30E186}"/>
              </a:ext>
            </a:extLst>
          </p:cNvPr>
          <p:cNvSpPr/>
          <p:nvPr/>
        </p:nvSpPr>
        <p:spPr>
          <a:xfrm>
            <a:off x="222935" y="4883694"/>
            <a:ext cx="36067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Example 2: </a:t>
            </a:r>
          </a:p>
          <a:p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Peak usage: 4 Showers &amp; Dish Washer = </a:t>
            </a:r>
            <a:r>
              <a:rPr lang="en-US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10 </a:t>
            </a:r>
            <a:r>
              <a:rPr lang="en-US" b="1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gpm</a:t>
            </a:r>
            <a:r>
              <a:rPr lang="en-US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80901F5-3717-453A-A77F-88407BAB2E46}"/>
              </a:ext>
            </a:extLst>
          </p:cNvPr>
          <p:cNvSpPr/>
          <p:nvPr/>
        </p:nvSpPr>
        <p:spPr>
          <a:xfrm>
            <a:off x="222935" y="2743025"/>
            <a:ext cx="36067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Temp Rise: 65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821023-46F0-4B41-9DEF-8F9D1D75C11F}"/>
              </a:ext>
            </a:extLst>
          </p:cNvPr>
          <p:cNvSpPr/>
          <p:nvPr/>
        </p:nvSpPr>
        <p:spPr>
          <a:xfrm>
            <a:off x="222935" y="3968098"/>
            <a:ext cx="38728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Ideal Models: </a:t>
            </a:r>
          </a:p>
          <a:p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EZ111, NRCR111, NRC111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A26882F-D6CF-46DD-A988-AA6E75EF134D}"/>
              </a:ext>
            </a:extLst>
          </p:cNvPr>
          <p:cNvSpPr/>
          <p:nvPr/>
        </p:nvSpPr>
        <p:spPr>
          <a:xfrm>
            <a:off x="222934" y="5807024"/>
            <a:ext cx="38728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Ideal Models: </a:t>
            </a:r>
          </a:p>
          <a:p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Pair of EZ98, NRC98, NRCR92, NR98</a:t>
            </a:r>
          </a:p>
        </p:txBody>
      </p:sp>
      <p:pic>
        <p:nvPicPr>
          <p:cNvPr id="20" name="Picture 14">
            <a:extLst>
              <a:ext uri="{FF2B5EF4-FFF2-40B4-BE49-F238E27FC236}">
                <a16:creationId xmlns:a16="http://schemas.microsoft.com/office/drawing/2014/main" id="{BA224460-FA2D-434E-A239-65497B7043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3327" y="83301"/>
            <a:ext cx="1154878" cy="8938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9B751D-F496-1675-29C3-74B2C68451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889" y="2349515"/>
            <a:ext cx="7794111" cy="4508485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E438A90-B989-AF45-F61A-9AC12652528D}"/>
              </a:ext>
            </a:extLst>
          </p:cNvPr>
          <p:cNvSpPr/>
          <p:nvPr/>
        </p:nvSpPr>
        <p:spPr>
          <a:xfrm>
            <a:off x="5158019" y="4883694"/>
            <a:ext cx="1783800" cy="24878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D17A7A-7F2F-7D86-B299-D6FBA43B3292}"/>
              </a:ext>
            </a:extLst>
          </p:cNvPr>
          <p:cNvSpPr/>
          <p:nvPr/>
        </p:nvSpPr>
        <p:spPr>
          <a:xfrm>
            <a:off x="6941819" y="4883694"/>
            <a:ext cx="1729813" cy="24878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9B9E68F-6E21-910F-E92F-FC768426C090}"/>
              </a:ext>
            </a:extLst>
          </p:cNvPr>
          <p:cNvSpPr/>
          <p:nvPr/>
        </p:nvSpPr>
        <p:spPr>
          <a:xfrm>
            <a:off x="10039898" y="4883694"/>
            <a:ext cx="529041" cy="24878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954FFD-7448-13A1-A14D-589681DC2AFD}"/>
              </a:ext>
            </a:extLst>
          </p:cNvPr>
          <p:cNvSpPr txBox="1"/>
          <p:nvPr/>
        </p:nvSpPr>
        <p:spPr>
          <a:xfrm>
            <a:off x="5419004" y="5168540"/>
            <a:ext cx="1272540" cy="36933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Franklin Gothic Medium" panose="020B0603020102020204" pitchFamily="34" charset="0"/>
              </a:rPr>
              <a:t>Example 1</a:t>
            </a:r>
            <a:endParaRPr lang="en-US" dirty="0">
              <a:solidFill>
                <a:srgbClr val="FF0000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5E16AD-9954-2689-9919-2239DB78F22A}"/>
              </a:ext>
            </a:extLst>
          </p:cNvPr>
          <p:cNvSpPr txBox="1"/>
          <p:nvPr/>
        </p:nvSpPr>
        <p:spPr>
          <a:xfrm>
            <a:off x="7023773" y="5168540"/>
            <a:ext cx="1272540" cy="36933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Franklin Gothic Medium" panose="020B0603020102020204" pitchFamily="34" charset="0"/>
              </a:rPr>
              <a:t>Example 2</a:t>
            </a:r>
            <a:endParaRPr lang="en-US" dirty="0">
              <a:solidFill>
                <a:srgbClr val="FF0000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87AD43A5-A0CC-4C7B-B768-F3D0CEE46DB7}"/>
              </a:ext>
            </a:extLst>
          </p:cNvPr>
          <p:cNvSpPr/>
          <p:nvPr/>
        </p:nvSpPr>
        <p:spPr>
          <a:xfrm>
            <a:off x="3972125" y="4807238"/>
            <a:ext cx="651905" cy="450306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A60B597-FE53-440D-A8C8-37BE6019B592}"/>
              </a:ext>
            </a:extLst>
          </p:cNvPr>
          <p:cNvSpPr/>
          <p:nvPr/>
        </p:nvSpPr>
        <p:spPr>
          <a:xfrm>
            <a:off x="5158019" y="2837343"/>
            <a:ext cx="1783800" cy="36522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167DCE2-8448-47F6-94B2-4230BA372A14}"/>
              </a:ext>
            </a:extLst>
          </p:cNvPr>
          <p:cNvSpPr/>
          <p:nvPr/>
        </p:nvSpPr>
        <p:spPr>
          <a:xfrm>
            <a:off x="6941819" y="2837343"/>
            <a:ext cx="1729813" cy="36522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FD6F40E-B6A1-4EB8-855F-741441FBB86A}"/>
              </a:ext>
            </a:extLst>
          </p:cNvPr>
          <p:cNvSpPr/>
          <p:nvPr/>
        </p:nvSpPr>
        <p:spPr>
          <a:xfrm>
            <a:off x="10039898" y="2837343"/>
            <a:ext cx="529040" cy="36522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DE7CF9E-AC24-9DFF-D043-D75E08A75AC1}"/>
              </a:ext>
            </a:extLst>
          </p:cNvPr>
          <p:cNvCxnSpPr>
            <a:cxnSpLocks/>
          </p:cNvCxnSpPr>
          <p:nvPr/>
        </p:nvCxnSpPr>
        <p:spPr>
          <a:xfrm>
            <a:off x="305920" y="881090"/>
            <a:ext cx="3169667" cy="0"/>
          </a:xfrm>
          <a:prstGeom prst="straightConnector1">
            <a:avLst/>
          </a:prstGeom>
          <a:ln w="381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434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3" grpId="0" animBg="1"/>
      <p:bldP spid="23" grpId="1" animBg="1"/>
      <p:bldP spid="24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756" y="1212832"/>
            <a:ext cx="4252120" cy="760635"/>
          </a:xfrm>
          <a:noFill/>
        </p:spPr>
        <p:txBody>
          <a:bodyPr>
            <a:norm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Franklin Gothic Demi"/>
              </a:rPr>
              <a:t>FINAL TIP:</a:t>
            </a:r>
          </a:p>
        </p:txBody>
      </p:sp>
      <p:sp>
        <p:nvSpPr>
          <p:cNvPr id="3" name="Subtitle 2"/>
          <p:cNvSpPr>
            <a:spLocks noGrp="1"/>
          </p:cNvSpPr>
          <p:nvPr>
            <p:ph type="body" sz="half" idx="2"/>
          </p:nvPr>
        </p:nvSpPr>
        <p:spPr>
          <a:xfrm>
            <a:off x="78005" y="2223672"/>
            <a:ext cx="6201454" cy="229199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It’s always better to slightly oversize than to undersize.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effectLst/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There’s virtually no downside to an oversized system for the home however and undersized system will not provide enough hot water for the home during all times of the year.</a:t>
            </a:r>
            <a:endParaRPr lang="en-US" sz="24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4" name="Picture 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987EB8CF-E83B-4EBC-A079-0F8ED5F31D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722" b="25227"/>
          <a:stretch/>
        </p:blipFill>
        <p:spPr>
          <a:xfrm>
            <a:off x="1563322" y="4467992"/>
            <a:ext cx="3230820" cy="1096413"/>
          </a:xfrm>
          <a:prstGeom prst="rect">
            <a:avLst/>
          </a:prstGeom>
        </p:spPr>
      </p:pic>
      <p:pic>
        <p:nvPicPr>
          <p:cNvPr id="10" name="Picture 9" descr="A picture containing sitting, table, group, people&#10;&#10;Description automatically generated">
            <a:extLst>
              <a:ext uri="{FF2B5EF4-FFF2-40B4-BE49-F238E27FC236}">
                <a16:creationId xmlns:a16="http://schemas.microsoft.com/office/drawing/2014/main" id="{3461C2AE-4E5A-480D-A3B0-5E71010FF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" r="6822"/>
          <a:stretch/>
        </p:blipFill>
        <p:spPr>
          <a:xfrm>
            <a:off x="6331467" y="0"/>
            <a:ext cx="5854760" cy="6858000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9BCD6F5-DF11-0F38-34E5-297BB6069C24}"/>
              </a:ext>
            </a:extLst>
          </p:cNvPr>
          <p:cNvCxnSpPr>
            <a:cxnSpLocks/>
          </p:cNvCxnSpPr>
          <p:nvPr/>
        </p:nvCxnSpPr>
        <p:spPr>
          <a:xfrm>
            <a:off x="992425" y="1992160"/>
            <a:ext cx="4252120" cy="0"/>
          </a:xfrm>
          <a:prstGeom prst="straightConnector1">
            <a:avLst/>
          </a:prstGeom>
          <a:ln w="381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618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b7affe0-2458-44d1-97da-a46ce1c1f552">
      <Terms xmlns="http://schemas.microsoft.com/office/infopath/2007/PartnerControls"/>
    </lcf76f155ced4ddcb4097134ff3c332f>
    <TaxCatchAll xmlns="1e1893b5-73e4-41a6-8740-c3c7aa6db362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56616FAB9BD443BD85CC00C3BED344" ma:contentTypeVersion="17" ma:contentTypeDescription="Create a new document." ma:contentTypeScope="" ma:versionID="57d88be947100e314d6df54fc263971a">
  <xsd:schema xmlns:xsd="http://www.w3.org/2001/XMLSchema" xmlns:xs="http://www.w3.org/2001/XMLSchema" xmlns:p="http://schemas.microsoft.com/office/2006/metadata/properties" xmlns:ns2="4b7affe0-2458-44d1-97da-a46ce1c1f552" xmlns:ns3="1e1893b5-73e4-41a6-8740-c3c7aa6db362" targetNamespace="http://schemas.microsoft.com/office/2006/metadata/properties" ma:root="true" ma:fieldsID="f800b8fa5dba20593e8b90d04e14a72e" ns2:_="" ns3:_="">
    <xsd:import namespace="4b7affe0-2458-44d1-97da-a46ce1c1f552"/>
    <xsd:import namespace="1e1893b5-73e4-41a6-8740-c3c7aa6db36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7affe0-2458-44d1-97da-a46ce1c1f55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2f1b9d4d-8033-43bd-9b5c-21460254330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1893b5-73e4-41a6-8740-c3c7aa6db362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e42f45a5-b546-4501-b5d3-6b746fa93ac4}" ma:internalName="TaxCatchAll" ma:showField="CatchAllData" ma:web="1e1893b5-73e4-41a6-8740-c3c7aa6db36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7793DC7-7DC5-4707-A3D9-D1E3D0B98A7D}">
  <ds:schemaRefs>
    <ds:schemaRef ds:uri="http://schemas.microsoft.com/office/2006/metadata/properties"/>
    <ds:schemaRef ds:uri="http://schemas.microsoft.com/office/infopath/2007/PartnerControls"/>
    <ds:schemaRef ds:uri="4b7affe0-2458-44d1-97da-a46ce1c1f552"/>
    <ds:schemaRef ds:uri="1e1893b5-73e4-41a6-8740-c3c7aa6db362"/>
  </ds:schemaRefs>
</ds:datastoreItem>
</file>

<file path=customXml/itemProps2.xml><?xml version="1.0" encoding="utf-8"?>
<ds:datastoreItem xmlns:ds="http://schemas.openxmlformats.org/officeDocument/2006/customXml" ds:itemID="{DC02E521-9EE7-49F5-8362-0481D754E27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8118E30-E4DC-482E-8B49-65563D475C4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b7affe0-2458-44d1-97da-a46ce1c1f552"/>
    <ds:schemaRef ds:uri="1e1893b5-73e4-41a6-8740-c3c7aa6db36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1426</TotalTime>
  <Words>432</Words>
  <Application>Microsoft Office PowerPoint</Application>
  <PresentationFormat>Widescreen</PresentationFormat>
  <Paragraphs>50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4" baseType="lpstr">
      <vt:lpstr>Arial</vt:lpstr>
      <vt:lpstr>Calibri</vt:lpstr>
      <vt:lpstr>Calibri Light</vt:lpstr>
      <vt:lpstr>Franklin Gothic Book</vt:lpstr>
      <vt:lpstr>Franklin Gothic Demi</vt:lpstr>
      <vt:lpstr>Franklin Gothic Medium</vt:lpstr>
      <vt:lpstr>office theme</vt:lpstr>
      <vt:lpstr>office theme</vt:lpstr>
      <vt:lpstr>HOW TO SIZE  A TANKLESS</vt:lpstr>
      <vt:lpstr>PowerPoint Presentation</vt:lpstr>
      <vt:lpstr>PowerPoint Presentation</vt:lpstr>
      <vt:lpstr>PowerPoint Presentation</vt:lpstr>
      <vt:lpstr>PowerPoint Presentation</vt:lpstr>
      <vt:lpstr>FINAL TIP: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Nourse</dc:creator>
  <cp:lastModifiedBy>Will Nourse</cp:lastModifiedBy>
  <cp:revision>28</cp:revision>
  <dcterms:created xsi:type="dcterms:W3CDTF">2020-09-29T04:01:00Z</dcterms:created>
  <dcterms:modified xsi:type="dcterms:W3CDTF">2024-08-29T15:29:08Z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0x010100D156616FAB9BD443BD85CC00C3BED344</vt:lpwstr>
  </property>
</Properties>
</file>